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69"/>
  </p:notesMasterIdLst>
  <p:sldIdLst>
    <p:sldId id="338" r:id="rId2"/>
    <p:sldId id="256" r:id="rId3"/>
    <p:sldId id="339" r:id="rId4"/>
    <p:sldId id="258" r:id="rId5"/>
    <p:sldId id="259" r:id="rId6"/>
    <p:sldId id="260" r:id="rId7"/>
    <p:sldId id="340" r:id="rId8"/>
    <p:sldId id="261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323" r:id="rId19"/>
    <p:sldId id="275" r:id="rId20"/>
    <p:sldId id="276" r:id="rId21"/>
    <p:sldId id="277" r:id="rId22"/>
    <p:sldId id="324" r:id="rId23"/>
    <p:sldId id="313" r:id="rId24"/>
    <p:sldId id="314" r:id="rId25"/>
    <p:sldId id="315" r:id="rId26"/>
    <p:sldId id="316" r:id="rId27"/>
    <p:sldId id="271" r:id="rId28"/>
    <p:sldId id="317" r:id="rId29"/>
    <p:sldId id="318" r:id="rId30"/>
    <p:sldId id="319" r:id="rId31"/>
    <p:sldId id="320" r:id="rId32"/>
    <p:sldId id="322" r:id="rId33"/>
    <p:sldId id="278" r:id="rId34"/>
    <p:sldId id="279" r:id="rId35"/>
    <p:sldId id="280" r:id="rId36"/>
    <p:sldId id="281" r:id="rId37"/>
    <p:sldId id="282" r:id="rId38"/>
    <p:sldId id="283" r:id="rId39"/>
    <p:sldId id="286" r:id="rId40"/>
    <p:sldId id="289" r:id="rId41"/>
    <p:sldId id="291" r:id="rId42"/>
    <p:sldId id="292" r:id="rId43"/>
    <p:sldId id="293" r:id="rId44"/>
    <p:sldId id="294" r:id="rId45"/>
    <p:sldId id="295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43" r:id="rId63"/>
    <p:sldId id="341" r:id="rId64"/>
    <p:sldId id="342" r:id="rId65"/>
    <p:sldId id="344" r:id="rId66"/>
    <p:sldId id="345" r:id="rId67"/>
    <p:sldId id="346" r:id="rId68"/>
  </p:sldIdLst>
  <p:sldSz cx="12192000" cy="6858000"/>
  <p:notesSz cx="6858000" cy="9144000"/>
  <p:embeddedFontLst>
    <p:embeddedFont>
      <p:font typeface="Bookman Old Style" panose="02050604050505020204" pitchFamily="18" charset="0"/>
      <p:regular r:id="rId70"/>
      <p:bold r:id="rId71"/>
      <p:italic r:id="rId72"/>
      <p:boldItalic r:id="rId73"/>
    </p:embeddedFont>
    <p:embeddedFont>
      <p:font typeface="Noto Sans Symbols" panose="020B0604020202020204" charset="0"/>
      <p:regular r:id="rId74"/>
      <p:bold r:id="rId7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6" roundtripDataSignature="AMtx7mjZd0+gdF+EeMDK9LJRq9PUacgXS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9713EC3-298D-4EBC-B083-C8E8919954DC}">
  <a:tblStyle styleId="{F9713EC3-298D-4EBC-B083-C8E8919954DC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2" autoAdjust="0"/>
    <p:restoredTop sz="94710" autoAdjust="0"/>
  </p:normalViewPr>
  <p:slideViewPr>
    <p:cSldViewPr snapToGrid="0">
      <p:cViewPr varScale="1">
        <p:scale>
          <a:sx n="71" d="100"/>
          <a:sy n="71" d="100"/>
        </p:scale>
        <p:origin x="130" y="28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5.fntdata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3.fntdata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1.fntdata"/><Relationship Id="rId75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4.fntdata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customschemas.google.com/relationships/presentationmetadata" Target="metadata"/><Relationship Id="rId7" Type="http://schemas.openxmlformats.org/officeDocument/2006/relationships/slide" Target="slides/slide6.xml"/><Relationship Id="rId71" Type="http://schemas.openxmlformats.org/officeDocument/2006/relationships/font" Target="fonts/font2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" y="733425"/>
            <a:ext cx="6515100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2" name="Google Shape;82;p1:notes"/>
          <p:cNvSpPr txBox="1">
            <a:spLocks noGrp="1"/>
          </p:cNvSpPr>
          <p:nvPr>
            <p:ph type="sldNum" idx="12"/>
          </p:nvPr>
        </p:nvSpPr>
        <p:spPr>
          <a:xfrm>
            <a:off x="3884613" y="9283700"/>
            <a:ext cx="2971800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4" name="Google Shape;16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9" name="Google Shape;16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4" name="Google Shape;17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9" name="Google Shape;17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5" name="Google Shape;18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8" name="Google Shape;19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9" name="Google Shape;23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>
          <a:extLst>
            <a:ext uri="{FF2B5EF4-FFF2-40B4-BE49-F238E27FC236}">
              <a16:creationId xmlns:a16="http://schemas.microsoft.com/office/drawing/2014/main" id="{8554A3FB-E8DE-6286-817B-BC77230DE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364bf513b0e_0_0:notes">
            <a:extLst>
              <a:ext uri="{FF2B5EF4-FFF2-40B4-BE49-F238E27FC236}">
                <a16:creationId xmlns:a16="http://schemas.microsoft.com/office/drawing/2014/main" id="{791E4577-AA74-2446-3C2D-9393B35F24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14" name="Google Shape;814;g364bf513b0e_0_0:notes">
            <a:extLst>
              <a:ext uri="{FF2B5EF4-FFF2-40B4-BE49-F238E27FC236}">
                <a16:creationId xmlns:a16="http://schemas.microsoft.com/office/drawing/2014/main" id="{5550F0CA-A587-A490-EDAC-D917D45E5E3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74571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0" name="Google Shape;25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" y="733425"/>
            <a:ext cx="6515100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4" name="Google Shape;26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6" name="Google Shape;15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1" name="Google Shape;71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0" name="Google Shape;72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4" name="Google Shape;73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9" name="Google Shape;73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6" name="Google Shape;74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51" name="Google Shape;75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58" name="Google Shape;75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66" name="Google Shape;7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2" name="Google Shape;78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Dois areas sitio Geradora efetora : Geradora sangue ou lifonodos  Antigeno capturado M cells Dendriticas resposta imune e cel t B sai LN ou pra lamina porpria. CCR L selectina Retinoic acid. LN pra outris lugares vaccin Polio vaccine...oral</a:t>
            </a:r>
            <a:endParaRPr/>
          </a:p>
        </p:txBody>
      </p:sp>
      <p:sp>
        <p:nvSpPr>
          <p:cNvPr id="783" name="Google Shape;78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31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364bf513b0e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14" name="Google Shape;814;g364bf513b0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0" name="Google Shape;27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5" name="Google Shape;27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4" name="Google Shape;28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1" name="Google Shape;29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7" name="Google Shape;29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6" name="Google Shape;30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2" name="Google Shape;32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7" name="Google Shape;33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8" name="Google Shape;34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7" name="Google Shape;36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0" name="Google Shape;390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6" name="Google Shape;39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3" name="Google Shape;403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5" name="Google Shape;415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3" name="Google Shape;423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2" name="Google Shape;482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9" name="Google Shape;519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82" name="Google Shape;682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8" name="Google Shape;11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87" name="Google Shape;687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93" name="Google Shape;793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57" name="Google Shape;857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2" name="Google Shape;872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4" name="Google Shape;884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89" name="Google Shape;889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94" name="Google Shape;894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99" name="Google Shape;899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04" name="Google Shape;904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09" name="Google Shape;909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>
          <a:extLst>
            <a:ext uri="{FF2B5EF4-FFF2-40B4-BE49-F238E27FC236}">
              <a16:creationId xmlns:a16="http://schemas.microsoft.com/office/drawing/2014/main" id="{76949857-A375-24B0-36A2-0411DC389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:notes">
            <a:extLst>
              <a:ext uri="{FF2B5EF4-FFF2-40B4-BE49-F238E27FC236}">
                <a16:creationId xmlns:a16="http://schemas.microsoft.com/office/drawing/2014/main" id="{3F2FA0B6-BEE1-BC20-01ED-944525FE95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8" name="Google Shape;118;p5:notes">
            <a:extLst>
              <a:ext uri="{FF2B5EF4-FFF2-40B4-BE49-F238E27FC236}">
                <a16:creationId xmlns:a16="http://schemas.microsoft.com/office/drawing/2014/main" id="{010E6C43-CC04-77CD-67D5-E4D6843941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7343995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5" name="Google Shape;915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5" name="Google Shape;24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7" name="Google Shape;14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0" name="Google Shape;14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" y="733425"/>
            <a:ext cx="6515100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>
          <a:extLst>
            <a:ext uri="{FF2B5EF4-FFF2-40B4-BE49-F238E27FC236}">
              <a16:creationId xmlns:a16="http://schemas.microsoft.com/office/drawing/2014/main" id="{BF14C11A-8975-4DB1-8EBC-EA6366991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>
            <a:extLst>
              <a:ext uri="{FF2B5EF4-FFF2-40B4-BE49-F238E27FC236}">
                <a16:creationId xmlns:a16="http://schemas.microsoft.com/office/drawing/2014/main" id="{3E135F39-2ADE-045E-B6A0-22313ED176C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86" name="Google Shape;86;p1:notes">
            <a:extLst>
              <a:ext uri="{FF2B5EF4-FFF2-40B4-BE49-F238E27FC236}">
                <a16:creationId xmlns:a16="http://schemas.microsoft.com/office/drawing/2014/main" id="{AD53C1C2-E033-621F-6E9B-2602B3FA3C4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71450" y="733425"/>
            <a:ext cx="6515100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6751743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35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8" name="Google Shape;60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7" name="Google Shape;12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8" name="Google Shape;14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5" name="Google Shape;15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6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" name="Google Shape;28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6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6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6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6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6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6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.png"/><Relationship Id="rId4" Type="http://schemas.openxmlformats.org/officeDocument/2006/relationships/image" Target="../media/image58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56358" y="146918"/>
            <a:ext cx="7478169" cy="1600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A64C2C7-AFA1-21E7-28CB-721DF99AC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357" y="1868737"/>
            <a:ext cx="7864522" cy="415326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3634A3D-ED1B-A6DC-48A9-CC6D893FF5B3}"/>
              </a:ext>
            </a:extLst>
          </p:cNvPr>
          <p:cNvSpPr txBox="1"/>
          <p:nvPr/>
        </p:nvSpPr>
        <p:spPr>
          <a:xfrm>
            <a:off x="2795195" y="5996577"/>
            <a:ext cx="4985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err="1"/>
              <a:t>Responsavel</a:t>
            </a:r>
            <a:r>
              <a:rPr lang="pt-BR" sz="2800" dirty="0"/>
              <a:t> Magnus Gidlund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2051" y="0"/>
            <a:ext cx="2524477" cy="267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05326" y="4153480"/>
            <a:ext cx="4483498" cy="2441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0" descr="The early history of B cells | Nature Reviews Immunolog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2663" y="-159039"/>
            <a:ext cx="6524625" cy="311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76219" y="2284937"/>
            <a:ext cx="5543778" cy="4453549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0"/>
          <p:cNvSpPr/>
          <p:nvPr/>
        </p:nvSpPr>
        <p:spPr>
          <a:xfrm rot="3993920">
            <a:off x="5913541" y="-1117761"/>
            <a:ext cx="237240" cy="8379442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4783" y="404664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3"/>
          <p:cNvSpPr txBox="1"/>
          <p:nvPr/>
        </p:nvSpPr>
        <p:spPr>
          <a:xfrm>
            <a:off x="3431704" y="2132856"/>
            <a:ext cx="4083362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Tarefa do sistema Imune: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Reconhece o patogeno   (resposta Imune)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36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Mata Patógeno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Relembrar ( memoria!!!!)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14" descr="img00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33315" y="0"/>
            <a:ext cx="552537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5"/>
          <p:cNvSpPr txBox="1"/>
          <p:nvPr/>
        </p:nvSpPr>
        <p:spPr>
          <a:xfrm>
            <a:off x="3935760" y="1340769"/>
            <a:ext cx="4398768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resposta a sistema Imune 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Tumor!!!!!!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p15" descr="http://www.medindia.net/patients/patientinfo/images/tumor-marker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11624" y="2996953"/>
            <a:ext cx="4286250" cy="322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16" descr="Rt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83632" y="1916833"/>
            <a:ext cx="5951004" cy="1958237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6"/>
          <p:cNvSpPr txBox="1"/>
          <p:nvPr/>
        </p:nvSpPr>
        <p:spPr>
          <a:xfrm>
            <a:off x="2351584" y="3903372"/>
            <a:ext cx="140397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Inata: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Anticorpos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Receptor Toll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16"/>
          <p:cNvSpPr txBox="1"/>
          <p:nvPr/>
        </p:nvSpPr>
        <p:spPr>
          <a:xfrm>
            <a:off x="4906176" y="4088038"/>
            <a:ext cx="1705916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Adequirida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MHC classe I e II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TCR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BCR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16"/>
          <p:cNvSpPr txBox="1"/>
          <p:nvPr/>
        </p:nvSpPr>
        <p:spPr>
          <a:xfrm>
            <a:off x="2351584" y="476672"/>
            <a:ext cx="356001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que iniciar ação do sistema Imune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7"/>
          <p:cNvSpPr txBox="1"/>
          <p:nvPr/>
        </p:nvSpPr>
        <p:spPr>
          <a:xfrm>
            <a:off x="3917950" y="4622800"/>
            <a:ext cx="4540250" cy="33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PROTEÇÃO CONTRA A INFECÇÃO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1" name="Google Shape;201;p17"/>
          <p:cNvGrpSpPr/>
          <p:nvPr/>
        </p:nvGrpSpPr>
        <p:grpSpPr>
          <a:xfrm>
            <a:off x="2057400" y="1041400"/>
            <a:ext cx="1479550" cy="5276850"/>
            <a:chOff x="336" y="960"/>
            <a:chExt cx="932" cy="3324"/>
          </a:xfrm>
        </p:grpSpPr>
        <p:sp>
          <p:nvSpPr>
            <p:cNvPr id="202" name="Google Shape;202;p17"/>
            <p:cNvSpPr/>
            <p:nvPr/>
          </p:nvSpPr>
          <p:spPr>
            <a:xfrm>
              <a:off x="336" y="3464"/>
              <a:ext cx="912" cy="768"/>
            </a:xfrm>
            <a:prstGeom prst="rect">
              <a:avLst/>
            </a:prstGeom>
            <a:solidFill>
              <a:srgbClr val="000080">
                <a:alpha val="49411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03" name="Google Shape;203;p17"/>
            <p:cNvGrpSpPr/>
            <p:nvPr/>
          </p:nvGrpSpPr>
          <p:grpSpPr>
            <a:xfrm>
              <a:off x="336" y="960"/>
              <a:ext cx="932" cy="3324"/>
              <a:chOff x="336" y="960"/>
              <a:chExt cx="932" cy="3324"/>
            </a:xfrm>
          </p:grpSpPr>
          <p:sp>
            <p:nvSpPr>
              <p:cNvPr id="204" name="Google Shape;204;p17"/>
              <p:cNvSpPr/>
              <p:nvPr/>
            </p:nvSpPr>
            <p:spPr>
              <a:xfrm>
                <a:off x="336" y="960"/>
                <a:ext cx="912" cy="567"/>
              </a:xfrm>
              <a:prstGeom prst="rect">
                <a:avLst/>
              </a:prstGeom>
              <a:solidFill>
                <a:srgbClr val="000080">
                  <a:alpha val="49411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" name="Google Shape;205;p17"/>
              <p:cNvSpPr txBox="1"/>
              <p:nvPr/>
            </p:nvSpPr>
            <p:spPr>
              <a:xfrm>
                <a:off x="336" y="1094"/>
                <a:ext cx="912" cy="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pt-BR" sz="1400" b="1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ADERÊNCIA AO EPITÉLIO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17"/>
              <p:cNvSpPr txBox="1"/>
              <p:nvPr/>
            </p:nvSpPr>
            <p:spPr>
              <a:xfrm>
                <a:off x="336" y="3561"/>
                <a:ext cx="896" cy="7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pt-BR" sz="1100" b="1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FLORA NORMAL   FATORES QUÍMICOS  LOCAIS FAGÓCITOS (ESPECIALM/E EM PULMÕES)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07" name="Google Shape;207;p17" descr="fig5-a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336" y="1584"/>
                <a:ext cx="932" cy="163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08" name="Google Shape;208;p17"/>
          <p:cNvGrpSpPr/>
          <p:nvPr/>
        </p:nvGrpSpPr>
        <p:grpSpPr>
          <a:xfrm>
            <a:off x="3657600" y="1041400"/>
            <a:ext cx="1587500" cy="5194300"/>
            <a:chOff x="1344" y="960"/>
            <a:chExt cx="1000" cy="3272"/>
          </a:xfrm>
        </p:grpSpPr>
        <p:sp>
          <p:nvSpPr>
            <p:cNvPr id="209" name="Google Shape;209;p17"/>
            <p:cNvSpPr/>
            <p:nvPr/>
          </p:nvSpPr>
          <p:spPr>
            <a:xfrm>
              <a:off x="1344" y="3464"/>
              <a:ext cx="978" cy="768"/>
            </a:xfrm>
            <a:prstGeom prst="rect">
              <a:avLst/>
            </a:prstGeom>
            <a:solidFill>
              <a:srgbClr val="000080">
                <a:alpha val="49411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17"/>
            <p:cNvSpPr/>
            <p:nvPr/>
          </p:nvSpPr>
          <p:spPr>
            <a:xfrm>
              <a:off x="1344" y="960"/>
              <a:ext cx="978" cy="567"/>
            </a:xfrm>
            <a:prstGeom prst="rect">
              <a:avLst/>
            </a:prstGeom>
            <a:solidFill>
              <a:srgbClr val="000080">
                <a:alpha val="49411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17"/>
            <p:cNvSpPr txBox="1"/>
            <p:nvPr/>
          </p:nvSpPr>
          <p:spPr>
            <a:xfrm>
              <a:off x="1381" y="960"/>
              <a:ext cx="939" cy="6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pt-BR" sz="14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LOCAL DA INFECÇÃO PENETRAÇÃO DO EPITÉLIO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17"/>
            <p:cNvSpPr txBox="1"/>
            <p:nvPr/>
          </p:nvSpPr>
          <p:spPr>
            <a:xfrm>
              <a:off x="1344" y="3561"/>
              <a:ext cx="982" cy="6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pt-BR" sz="11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CURA DA FERIDA PEPTÍDEOS ANTI-BACTERIANOS (DEFENSINAS) FAGÓCITOS            (CÉLS. T γδ ?)</a:t>
              </a:r>
              <a:endPara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13" name="Google Shape;213;p17" descr="fig5-b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44" y="1584"/>
              <a:ext cx="1000" cy="163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4" name="Google Shape;214;p17"/>
          <p:cNvGrpSpPr/>
          <p:nvPr/>
        </p:nvGrpSpPr>
        <p:grpSpPr>
          <a:xfrm>
            <a:off x="5402264" y="1041400"/>
            <a:ext cx="1584325" cy="5335588"/>
            <a:chOff x="2443" y="960"/>
            <a:chExt cx="998" cy="3361"/>
          </a:xfrm>
        </p:grpSpPr>
        <p:sp>
          <p:nvSpPr>
            <p:cNvPr id="215" name="Google Shape;215;p17"/>
            <p:cNvSpPr/>
            <p:nvPr/>
          </p:nvSpPr>
          <p:spPr>
            <a:xfrm>
              <a:off x="2448" y="3464"/>
              <a:ext cx="985" cy="768"/>
            </a:xfrm>
            <a:prstGeom prst="rect">
              <a:avLst/>
            </a:prstGeom>
            <a:solidFill>
              <a:srgbClr val="000080">
                <a:alpha val="49411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17"/>
            <p:cNvSpPr/>
            <p:nvPr/>
          </p:nvSpPr>
          <p:spPr>
            <a:xfrm>
              <a:off x="2443" y="960"/>
              <a:ext cx="985" cy="567"/>
            </a:xfrm>
            <a:prstGeom prst="rect">
              <a:avLst/>
            </a:prstGeom>
            <a:solidFill>
              <a:srgbClr val="000080">
                <a:alpha val="49411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17"/>
            <p:cNvSpPr txBox="1"/>
            <p:nvPr/>
          </p:nvSpPr>
          <p:spPr>
            <a:xfrm>
              <a:off x="2448" y="1027"/>
              <a:ext cx="981" cy="4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pt-BR" sz="14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LOCAL DE INFECÇÃO DOS                     TECIDOS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17"/>
            <p:cNvSpPr txBox="1"/>
            <p:nvPr/>
          </p:nvSpPr>
          <p:spPr>
            <a:xfrm>
              <a:off x="2461" y="3627"/>
              <a:ext cx="960" cy="6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pt-BR" sz="11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COMPLEMENTO (VIA ALTERNATIVA) FAGÓCITOS CITOCINAS CÉLS NK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19" name="Google Shape;219;p17" descr="fig5-c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448" y="1584"/>
              <a:ext cx="993" cy="163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0" name="Google Shape;220;p17"/>
          <p:cNvGrpSpPr/>
          <p:nvPr/>
        </p:nvGrpSpPr>
        <p:grpSpPr>
          <a:xfrm>
            <a:off x="7124701" y="1041400"/>
            <a:ext cx="1603375" cy="5194300"/>
            <a:chOff x="3528" y="960"/>
            <a:chExt cx="1010" cy="3272"/>
          </a:xfrm>
        </p:grpSpPr>
        <p:sp>
          <p:nvSpPr>
            <p:cNvPr id="221" name="Google Shape;221;p17"/>
            <p:cNvSpPr/>
            <p:nvPr/>
          </p:nvSpPr>
          <p:spPr>
            <a:xfrm>
              <a:off x="3528" y="3464"/>
              <a:ext cx="985" cy="768"/>
            </a:xfrm>
            <a:prstGeom prst="rect">
              <a:avLst/>
            </a:prstGeom>
            <a:solidFill>
              <a:srgbClr val="000080">
                <a:alpha val="49411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17"/>
            <p:cNvSpPr/>
            <p:nvPr/>
          </p:nvSpPr>
          <p:spPr>
            <a:xfrm>
              <a:off x="3528" y="960"/>
              <a:ext cx="985" cy="567"/>
            </a:xfrm>
            <a:prstGeom prst="rect">
              <a:avLst/>
            </a:prstGeom>
            <a:solidFill>
              <a:srgbClr val="000080">
                <a:alpha val="49411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17"/>
            <p:cNvSpPr txBox="1"/>
            <p:nvPr/>
          </p:nvSpPr>
          <p:spPr>
            <a:xfrm>
              <a:off x="3581" y="1094"/>
              <a:ext cx="939" cy="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pt-BR" sz="14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EXPANSÃO LINFÁTICA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17"/>
            <p:cNvSpPr txBox="1"/>
            <p:nvPr/>
          </p:nvSpPr>
          <p:spPr>
            <a:xfrm>
              <a:off x="3552" y="3627"/>
              <a:ext cx="960" cy="4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pt-BR" sz="11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FAGÓCITOS CAPTAÇÃO DE ANTÍGENOS    CÉLS. NK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25" name="Google Shape;225;p17" descr="fig5-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528" y="1584"/>
              <a:ext cx="1010" cy="163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6" name="Google Shape;226;p17"/>
          <p:cNvGrpSpPr/>
          <p:nvPr/>
        </p:nvGrpSpPr>
        <p:grpSpPr>
          <a:xfrm>
            <a:off x="8851900" y="1041400"/>
            <a:ext cx="1612900" cy="5208588"/>
            <a:chOff x="4616" y="960"/>
            <a:chExt cx="1016" cy="3281"/>
          </a:xfrm>
        </p:grpSpPr>
        <p:sp>
          <p:nvSpPr>
            <p:cNvPr id="227" name="Google Shape;227;p17"/>
            <p:cNvSpPr/>
            <p:nvPr/>
          </p:nvSpPr>
          <p:spPr>
            <a:xfrm>
              <a:off x="4616" y="3464"/>
              <a:ext cx="985" cy="768"/>
            </a:xfrm>
            <a:prstGeom prst="rect">
              <a:avLst/>
            </a:prstGeom>
            <a:solidFill>
              <a:srgbClr val="000080">
                <a:alpha val="49411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17"/>
            <p:cNvSpPr/>
            <p:nvPr/>
          </p:nvSpPr>
          <p:spPr>
            <a:xfrm>
              <a:off x="4616" y="960"/>
              <a:ext cx="985" cy="567"/>
            </a:xfrm>
            <a:prstGeom prst="rect">
              <a:avLst/>
            </a:prstGeom>
            <a:solidFill>
              <a:srgbClr val="000080">
                <a:alpha val="49411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17"/>
            <p:cNvSpPr txBox="1"/>
            <p:nvPr/>
          </p:nvSpPr>
          <p:spPr>
            <a:xfrm>
              <a:off x="4648" y="1094"/>
              <a:ext cx="939" cy="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pt-BR" sz="14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IMUNIDADE ADAPTATIVA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17"/>
            <p:cNvSpPr txBox="1"/>
            <p:nvPr/>
          </p:nvSpPr>
          <p:spPr>
            <a:xfrm>
              <a:off x="4656" y="3518"/>
              <a:ext cx="939" cy="7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pt-BR" sz="11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ANTICORPO ESPECÍFICO CÉL. T DEPENDENTE ATIVAÇÃO DE MACRÓFAGOS      CÉLS. T CITOTÓXICAS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31" name="Google Shape;231;p17" descr="fig5-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632" y="1584"/>
              <a:ext cx="1000" cy="163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2" name="Google Shape;232;p17"/>
          <p:cNvSpPr/>
          <p:nvPr/>
        </p:nvSpPr>
        <p:spPr>
          <a:xfrm>
            <a:off x="3508376" y="2794000"/>
            <a:ext cx="263525" cy="457200"/>
          </a:xfrm>
          <a:prstGeom prst="rightArrow">
            <a:avLst>
              <a:gd name="adj1" fmla="val 43056"/>
              <a:gd name="adj2" fmla="val 70310"/>
            </a:avLst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17"/>
          <p:cNvSpPr/>
          <p:nvPr/>
        </p:nvSpPr>
        <p:spPr>
          <a:xfrm>
            <a:off x="5232401" y="2794000"/>
            <a:ext cx="263525" cy="457200"/>
          </a:xfrm>
          <a:prstGeom prst="rightArrow">
            <a:avLst>
              <a:gd name="adj1" fmla="val 43056"/>
              <a:gd name="adj2" fmla="val 70310"/>
            </a:avLst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17"/>
          <p:cNvSpPr/>
          <p:nvPr/>
        </p:nvSpPr>
        <p:spPr>
          <a:xfrm>
            <a:off x="6972301" y="2794000"/>
            <a:ext cx="263525" cy="457200"/>
          </a:xfrm>
          <a:prstGeom prst="rightArrow">
            <a:avLst>
              <a:gd name="adj1" fmla="val 43056"/>
              <a:gd name="adj2" fmla="val 70310"/>
            </a:avLst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17"/>
          <p:cNvSpPr/>
          <p:nvPr/>
        </p:nvSpPr>
        <p:spPr>
          <a:xfrm>
            <a:off x="8712201" y="2794000"/>
            <a:ext cx="263525" cy="457200"/>
          </a:xfrm>
          <a:prstGeom prst="rightArrow">
            <a:avLst>
              <a:gd name="adj1" fmla="val 43056"/>
              <a:gd name="adj2" fmla="val 70310"/>
            </a:avLst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17"/>
          <p:cNvSpPr/>
          <p:nvPr/>
        </p:nvSpPr>
        <p:spPr>
          <a:xfrm>
            <a:off x="2862263" y="368301"/>
            <a:ext cx="6604000" cy="51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RESPOSTA IMUNE A UMA INFECÇÃO</a:t>
            </a:r>
            <a:endParaRPr sz="3200" b="1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18" descr="img00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33315" y="0"/>
            <a:ext cx="552537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">
          <a:extLst>
            <a:ext uri="{FF2B5EF4-FFF2-40B4-BE49-F238E27FC236}">
              <a16:creationId xmlns:a16="http://schemas.microsoft.com/office/drawing/2014/main" id="{F9810DD3-2994-4D15-AB4B-7169CD165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364bf513b0e_0_0">
            <a:extLst>
              <a:ext uri="{FF2B5EF4-FFF2-40B4-BE49-F238E27FC236}">
                <a16:creationId xmlns:a16="http://schemas.microsoft.com/office/drawing/2014/main" id="{C34A93B6-796D-80A3-CC9C-6E58D048CB1D}"/>
              </a:ext>
            </a:extLst>
          </p:cNvPr>
          <p:cNvSpPr/>
          <p:nvPr/>
        </p:nvSpPr>
        <p:spPr>
          <a:xfrm>
            <a:off x="4693298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7" name="Google Shape;817;g364bf513b0e_0_0">
            <a:extLst>
              <a:ext uri="{FF2B5EF4-FFF2-40B4-BE49-F238E27FC236}">
                <a16:creationId xmlns:a16="http://schemas.microsoft.com/office/drawing/2014/main" id="{019C9E32-33B7-5A1A-35FA-DE156749E4DB}"/>
              </a:ext>
            </a:extLst>
          </p:cNvPr>
          <p:cNvSpPr/>
          <p:nvPr/>
        </p:nvSpPr>
        <p:spPr>
          <a:xfrm rot="-2700000" flipH="1">
            <a:off x="-376753" y="-253423"/>
            <a:ext cx="1828654" cy="1377755"/>
          </a:xfrm>
          <a:custGeom>
            <a:avLst/>
            <a:gdLst/>
            <a:ahLst/>
            <a:cxnLst/>
            <a:rect l="l" t="t" r="r" b="b"/>
            <a:pathLst>
              <a:path w="1827638" h="1376989" extrusionOk="0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29409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8" name="Google Shape;818;g364bf513b0e_0_0">
            <a:extLst>
              <a:ext uri="{FF2B5EF4-FFF2-40B4-BE49-F238E27FC236}">
                <a16:creationId xmlns:a16="http://schemas.microsoft.com/office/drawing/2014/main" id="{831C1397-8A2B-C6B8-1D89-693064E83B59}"/>
              </a:ext>
            </a:extLst>
          </p:cNvPr>
          <p:cNvSpPr/>
          <p:nvPr/>
        </p:nvSpPr>
        <p:spPr>
          <a:xfrm rot="-2700000" flipH="1">
            <a:off x="891672" y="422133"/>
            <a:ext cx="645306" cy="645306"/>
          </a:xfrm>
          <a:prstGeom prst="rect">
            <a:avLst/>
          </a:prstGeom>
          <a:solidFill>
            <a:schemeClr val="accent1">
              <a:alpha val="29409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9" name="Google Shape;819;g364bf513b0e_0_0">
            <a:extLst>
              <a:ext uri="{FF2B5EF4-FFF2-40B4-BE49-F238E27FC236}">
                <a16:creationId xmlns:a16="http://schemas.microsoft.com/office/drawing/2014/main" id="{893BC296-113B-DE37-CBCC-BD7E69D45742}"/>
              </a:ext>
            </a:extLst>
          </p:cNvPr>
          <p:cNvSpPr/>
          <p:nvPr/>
        </p:nvSpPr>
        <p:spPr>
          <a:xfrm rot="-2700000" flipH="1">
            <a:off x="10043564" y="655106"/>
            <a:ext cx="687308" cy="687308"/>
          </a:xfrm>
          <a:prstGeom prst="rect">
            <a:avLst/>
          </a:prstGeom>
          <a:solidFill>
            <a:schemeClr val="accent4">
              <a:alpha val="29409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0" name="Google Shape;820;g364bf513b0e_0_0">
            <a:extLst>
              <a:ext uri="{FF2B5EF4-FFF2-40B4-BE49-F238E27FC236}">
                <a16:creationId xmlns:a16="http://schemas.microsoft.com/office/drawing/2014/main" id="{66266FA3-2A98-6021-F4E1-29049D1D570A}"/>
              </a:ext>
            </a:extLst>
          </p:cNvPr>
          <p:cNvSpPr/>
          <p:nvPr/>
        </p:nvSpPr>
        <p:spPr>
          <a:xfrm rot="10800000" flipH="1">
            <a:off x="9356643" y="0"/>
            <a:ext cx="2835357" cy="1480837"/>
          </a:xfrm>
          <a:custGeom>
            <a:avLst/>
            <a:gdLst/>
            <a:ahLst/>
            <a:cxnLst/>
            <a:rect l="l" t="t" r="r" b="b"/>
            <a:pathLst>
              <a:path w="2835357" h="1480837" extrusionOk="0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29409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1" name="Google Shape;821;g364bf513b0e_0_0">
            <a:extLst>
              <a:ext uri="{FF2B5EF4-FFF2-40B4-BE49-F238E27FC236}">
                <a16:creationId xmlns:a16="http://schemas.microsoft.com/office/drawing/2014/main" id="{B50983CE-3565-06F7-04B6-F23643E0D2F0}"/>
              </a:ext>
            </a:extLst>
          </p:cNvPr>
          <p:cNvSpPr/>
          <p:nvPr/>
        </p:nvSpPr>
        <p:spPr>
          <a:xfrm flipH="1">
            <a:off x="7976257" y="6115501"/>
            <a:ext cx="1494600" cy="742500"/>
          </a:xfrm>
          <a:prstGeom prst="triangle">
            <a:avLst>
              <a:gd name="adj" fmla="val 50000"/>
            </a:avLst>
          </a:prstGeom>
          <a:solidFill>
            <a:schemeClr val="accent1">
              <a:alpha val="29409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2" name="Google Shape;822;g364bf513b0e_0_0">
            <a:extLst>
              <a:ext uri="{FF2B5EF4-FFF2-40B4-BE49-F238E27FC236}">
                <a16:creationId xmlns:a16="http://schemas.microsoft.com/office/drawing/2014/main" id="{895E583C-03F0-9E36-CFCC-F73EAB2BE12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81957" y="643467"/>
            <a:ext cx="7428086" cy="5571065"/>
          </a:xfrm>
          <a:prstGeom prst="rect">
            <a:avLst/>
          </a:prstGeom>
          <a:noFill/>
          <a:ln>
            <a:noFill/>
          </a:ln>
        </p:spPr>
      </p:pic>
      <p:sp>
        <p:nvSpPr>
          <p:cNvPr id="823" name="Google Shape;823;g364bf513b0e_0_0">
            <a:extLst>
              <a:ext uri="{FF2B5EF4-FFF2-40B4-BE49-F238E27FC236}">
                <a16:creationId xmlns:a16="http://schemas.microsoft.com/office/drawing/2014/main" id="{25A22BA8-076E-DAFC-5409-B652894DFAA3}"/>
              </a:ext>
            </a:extLst>
          </p:cNvPr>
          <p:cNvSpPr/>
          <p:nvPr/>
        </p:nvSpPr>
        <p:spPr>
          <a:xfrm flipH="1">
            <a:off x="7604183" y="6453143"/>
            <a:ext cx="814800" cy="405000"/>
          </a:xfrm>
          <a:prstGeom prst="triangle">
            <a:avLst>
              <a:gd name="adj" fmla="val 50000"/>
            </a:avLst>
          </a:prstGeom>
          <a:solidFill>
            <a:schemeClr val="accent1">
              <a:alpha val="29409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4" name="Google Shape;824;g364bf513b0e_0_0">
            <a:extLst>
              <a:ext uri="{FF2B5EF4-FFF2-40B4-BE49-F238E27FC236}">
                <a16:creationId xmlns:a16="http://schemas.microsoft.com/office/drawing/2014/main" id="{061D45E4-DAA2-1219-1DCF-AEAE9B71DBCB}"/>
              </a:ext>
            </a:extLst>
          </p:cNvPr>
          <p:cNvSpPr/>
          <p:nvPr/>
        </p:nvSpPr>
        <p:spPr>
          <a:xfrm>
            <a:off x="10636898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5" name="Google Shape;825;g364bf513b0e_0_0">
            <a:extLst>
              <a:ext uri="{FF2B5EF4-FFF2-40B4-BE49-F238E27FC236}">
                <a16:creationId xmlns:a16="http://schemas.microsoft.com/office/drawing/2014/main" id="{67CD18DE-4D92-6F53-13D8-05350B14604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50998" y="1852613"/>
            <a:ext cx="3276600" cy="3152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54170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85334" y="764704"/>
            <a:ext cx="3467100" cy="495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1744" y="4303694"/>
            <a:ext cx="2514600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76626" y="2571750"/>
            <a:ext cx="2619375" cy="171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1734341" y="0"/>
            <a:ext cx="8422105" cy="6124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>
              <a:buSzPts val="1800"/>
            </a:pPr>
            <a:r>
              <a:rPr lang="pt-BR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Conteúdo</a:t>
            </a:r>
            <a:endParaRPr dirty="0"/>
          </a:p>
          <a:p>
            <a:pPr>
              <a:buSzPts val="1800"/>
            </a:pP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SzPts val="1800"/>
            </a:pPr>
            <a:r>
              <a:rPr lang="pt-BR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Imunidade Natural e Específica</a:t>
            </a:r>
            <a:endParaRPr sz="1600" dirty="0">
              <a:solidFill>
                <a:schemeClr val="tx1"/>
              </a:solidFill>
            </a:endParaRPr>
          </a:p>
          <a:p>
            <a:pPr>
              <a:buSzPts val="1800"/>
            </a:pPr>
            <a:r>
              <a:rPr lang="pt-BR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Resposta Inflamatória</a:t>
            </a:r>
            <a:endParaRPr sz="1600" dirty="0">
              <a:solidFill>
                <a:schemeClr val="tx1"/>
              </a:solidFill>
            </a:endParaRPr>
          </a:p>
          <a:p>
            <a:pPr>
              <a:buSzPts val="1800"/>
            </a:pPr>
            <a:r>
              <a:rPr lang="pt-BR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Células e órgãos que compõem o sistema imune</a:t>
            </a:r>
            <a:endParaRPr sz="1600" dirty="0">
              <a:solidFill>
                <a:schemeClr val="tx1"/>
              </a:solidFill>
            </a:endParaRPr>
          </a:p>
          <a:p>
            <a:pPr>
              <a:buSzPts val="1800"/>
            </a:pPr>
            <a:r>
              <a:rPr lang="pt-BR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Imunoglobulinas: estrutura, função e síntese da molécula</a:t>
            </a:r>
            <a:endParaRPr sz="1600" dirty="0">
              <a:solidFill>
                <a:schemeClr val="tx1"/>
              </a:solidFill>
            </a:endParaRPr>
          </a:p>
          <a:p>
            <a:pPr>
              <a:buSzPts val="1800"/>
            </a:pPr>
            <a:r>
              <a:rPr lang="pt-BR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Sistema Complemento</a:t>
            </a:r>
            <a:endParaRPr sz="1600" dirty="0">
              <a:solidFill>
                <a:schemeClr val="tx1"/>
              </a:solidFill>
            </a:endParaRPr>
          </a:p>
          <a:p>
            <a:pPr>
              <a:buSzPts val="1800"/>
            </a:pPr>
            <a:r>
              <a:rPr lang="pt-BR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Ontogenia dos linfócitos B/T</a:t>
            </a:r>
            <a:endParaRPr sz="1600" dirty="0">
              <a:solidFill>
                <a:schemeClr val="tx1"/>
              </a:solidFill>
            </a:endParaRPr>
          </a:p>
          <a:p>
            <a:pPr>
              <a:buSzPts val="1800"/>
            </a:pPr>
            <a:r>
              <a:rPr lang="pt-BR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Moléculas envolvidas no reconhecimento dos antígenos:</a:t>
            </a:r>
            <a:endParaRPr sz="1600" dirty="0">
              <a:solidFill>
                <a:schemeClr val="tx1"/>
              </a:solidFill>
            </a:endParaRPr>
          </a:p>
          <a:p>
            <a:pPr>
              <a:buSzPts val="1800"/>
            </a:pPr>
            <a:r>
              <a:rPr lang="pt-BR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- Receptor de linfócitos T</a:t>
            </a:r>
            <a:endParaRPr sz="1600" dirty="0">
              <a:solidFill>
                <a:schemeClr val="tx1"/>
              </a:solidFill>
            </a:endParaRPr>
          </a:p>
          <a:p>
            <a:pPr>
              <a:buSzPts val="1800"/>
            </a:pPr>
            <a:r>
              <a:rPr lang="pt-BR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- Complexo Principal de Histocompatibilidade</a:t>
            </a:r>
            <a:endParaRPr sz="1600" dirty="0">
              <a:solidFill>
                <a:schemeClr val="tx1"/>
              </a:solidFill>
            </a:endParaRPr>
          </a:p>
          <a:p>
            <a:pPr>
              <a:buSzPts val="1800"/>
            </a:pPr>
            <a:r>
              <a:rPr lang="pt-BR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Subpopulações de linfócitos T</a:t>
            </a:r>
            <a:endParaRPr sz="1600" dirty="0">
              <a:solidFill>
                <a:schemeClr val="tx1"/>
              </a:solidFill>
            </a:endParaRPr>
          </a:p>
          <a:p>
            <a:pPr>
              <a:buSzPts val="1800"/>
            </a:pPr>
            <a:r>
              <a:rPr lang="pt-BR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Citocinas e sua ação</a:t>
            </a:r>
            <a:endParaRPr sz="1600" dirty="0">
              <a:solidFill>
                <a:schemeClr val="tx1"/>
              </a:solidFill>
            </a:endParaRPr>
          </a:p>
          <a:p>
            <a:pPr>
              <a:buSzPts val="1800"/>
            </a:pPr>
            <a:r>
              <a:rPr lang="pt-BR" sz="2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Resposta imune Humoral e Celular</a:t>
            </a:r>
            <a:endParaRPr sz="2000" dirty="0">
              <a:solidFill>
                <a:srgbClr val="FF0000"/>
              </a:solidFill>
            </a:endParaRPr>
          </a:p>
          <a:p>
            <a:pPr>
              <a:buSzPts val="1800"/>
            </a:pPr>
            <a:r>
              <a:rPr lang="pt-BR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Regulação do Sistema Imune / Tolerância</a:t>
            </a:r>
            <a:endParaRPr dirty="0"/>
          </a:p>
          <a:p>
            <a:pPr>
              <a:buSzPts val="1800"/>
            </a:pPr>
            <a:r>
              <a:rPr lang="pt-BR" sz="1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Reações de Hipersensibilidade</a:t>
            </a:r>
            <a:endParaRPr dirty="0">
              <a:solidFill>
                <a:srgbClr val="FF0000"/>
              </a:solidFill>
            </a:endParaRPr>
          </a:p>
          <a:p>
            <a:pPr>
              <a:buSzPts val="1800"/>
            </a:pPr>
            <a:r>
              <a:rPr lang="pt-BR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Autoimunidade / Transplante / Tumores</a:t>
            </a:r>
            <a:endParaRPr dirty="0"/>
          </a:p>
          <a:p>
            <a:pPr>
              <a:buSzPts val="1800"/>
            </a:pPr>
            <a:r>
              <a:rPr lang="pt-BR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Vacinas</a:t>
            </a:r>
            <a:endParaRPr dirty="0"/>
          </a:p>
          <a:p>
            <a:pPr>
              <a:buSzPts val="1800"/>
            </a:pPr>
            <a:r>
              <a:rPr lang="pt-BR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 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717" y="84895"/>
            <a:ext cx="6716713" cy="4424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85125" y="84895"/>
            <a:ext cx="3571875" cy="357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6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85125" y="3920901"/>
            <a:ext cx="3684230" cy="2099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50873" y="1124744"/>
            <a:ext cx="5463036" cy="5256584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1"/>
          <p:cNvSpPr/>
          <p:nvPr/>
        </p:nvSpPr>
        <p:spPr>
          <a:xfrm>
            <a:off x="1919536" y="122650"/>
            <a:ext cx="323595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pt-BR" sz="5400" b="1" i="0" u="none" strike="noStrike" cap="none">
                <a:solidFill>
                  <a:srgbClr val="FF9356"/>
                </a:solidFill>
                <a:latin typeface="Calibri"/>
                <a:ea typeface="Calibri"/>
                <a:cs typeface="Calibri"/>
                <a:sym typeface="Calibri"/>
              </a:rPr>
              <a:t>e o local!!!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53F6864-7DF1-98FC-0D89-91CB5837FF84}"/>
              </a:ext>
            </a:extLst>
          </p:cNvPr>
          <p:cNvSpPr txBox="1"/>
          <p:nvPr/>
        </p:nvSpPr>
        <p:spPr>
          <a:xfrm>
            <a:off x="3047104" y="3008860"/>
            <a:ext cx="60942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dirty="0">
                <a:effectLst/>
              </a:rPr>
              <a:t> </a:t>
            </a:r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3328EE4-5893-E7DA-97D1-23F013931E51}"/>
              </a:ext>
            </a:extLst>
          </p:cNvPr>
          <p:cNvSpPr txBox="1"/>
          <p:nvPr/>
        </p:nvSpPr>
        <p:spPr>
          <a:xfrm>
            <a:off x="3047104" y="3008860"/>
            <a:ext cx="60942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dirty="0">
                <a:effectLst/>
              </a:rPr>
              <a:t> </a:t>
            </a:r>
            <a:endParaRPr lang="pt-BR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"/>
          <p:cNvSpPr txBox="1"/>
          <p:nvPr/>
        </p:nvSpPr>
        <p:spPr>
          <a:xfrm>
            <a:off x="3922643" y="2266122"/>
            <a:ext cx="4670574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pt-BR"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75% Linfócitos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pt-BR"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200m</a:t>
            </a:r>
            <a:r>
              <a:rPr lang="pt-BR" sz="60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3" name="Google Shape;71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58201" y="736536"/>
            <a:ext cx="3466392" cy="2599794"/>
          </a:xfrm>
          <a:prstGeom prst="rect">
            <a:avLst/>
          </a:prstGeom>
          <a:noFill/>
          <a:ln>
            <a:noFill/>
          </a:ln>
        </p:spPr>
      </p:pic>
      <p:sp>
        <p:nvSpPr>
          <p:cNvPr id="714" name="Google Shape;714;p11"/>
          <p:cNvSpPr txBox="1">
            <a:spLocks noGrp="1"/>
          </p:cNvSpPr>
          <p:nvPr>
            <p:ph type="body" idx="1"/>
          </p:nvPr>
        </p:nvSpPr>
        <p:spPr>
          <a:xfrm>
            <a:off x="1847528" y="171135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Trato gastrointestinal – gut ALT (GALT)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Trato respiratório – bronchial ALT (BALT)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Mucosa nasal – nasal ALS (NALT)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Trato genitourinário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Glândulas lacrimais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Glândulas salivares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Glândulas mamárias</a:t>
            </a:r>
            <a:endParaRPr/>
          </a:p>
        </p:txBody>
      </p:sp>
      <p:sp>
        <p:nvSpPr>
          <p:cNvPr id="715" name="Google Shape;715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libri"/>
              <a:buNone/>
            </a:pPr>
            <a:r>
              <a:rPr lang="pt-BR" sz="4000" b="1" cap="small">
                <a:solidFill>
                  <a:srgbClr val="002060"/>
                </a:solidFill>
              </a:rPr>
              <a:t>Componentes do sistema imune da mucosa</a:t>
            </a:r>
            <a:br>
              <a:rPr lang="pt-BR" sz="4000" b="1" cap="small"/>
            </a:br>
            <a:r>
              <a:rPr lang="pt-BR" sz="3100"/>
              <a:t>Mucosal </a:t>
            </a:r>
            <a:r>
              <a:rPr lang="pt-BR" sz="3100" b="1">
                <a:solidFill>
                  <a:srgbClr val="002060"/>
                </a:solidFill>
              </a:rPr>
              <a:t>associated lymphoid tissue </a:t>
            </a:r>
            <a:r>
              <a:rPr lang="pt-BR" sz="3100"/>
              <a:t>(M</a:t>
            </a:r>
            <a:r>
              <a:rPr lang="pt-BR" sz="3100" b="1">
                <a:solidFill>
                  <a:srgbClr val="002060"/>
                </a:solidFill>
              </a:rPr>
              <a:t>ALT</a:t>
            </a:r>
            <a:r>
              <a:rPr lang="pt-BR" sz="3100"/>
              <a:t>)</a:t>
            </a:r>
            <a:endParaRPr/>
          </a:p>
        </p:txBody>
      </p:sp>
      <p:pic>
        <p:nvPicPr>
          <p:cNvPr id="716" name="Google Shape;716;p11" descr="Mucosas"/>
          <p:cNvPicPr preferRelativeResize="0"/>
          <p:nvPr/>
        </p:nvPicPr>
        <p:blipFill rotWithShape="1">
          <a:blip r:embed="rId4">
            <a:alphaModFix/>
          </a:blip>
          <a:srcRect l="3911" t="13628" r="4513" b="14015"/>
          <a:stretch/>
        </p:blipFill>
        <p:spPr>
          <a:xfrm>
            <a:off x="5303913" y="3356992"/>
            <a:ext cx="5328592" cy="3254787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11"/>
          <p:cNvSpPr txBox="1"/>
          <p:nvPr/>
        </p:nvSpPr>
        <p:spPr>
          <a:xfrm>
            <a:off x="1228325" y="5636000"/>
            <a:ext cx="44286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Mouth associated lymphoid tissue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" name="Google Shape;722;p12" descr="GALT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87688" y="2204865"/>
            <a:ext cx="5832648" cy="4407237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p12"/>
          <p:cNvSpPr/>
          <p:nvPr/>
        </p:nvSpPr>
        <p:spPr>
          <a:xfrm>
            <a:off x="1272209" y="3347076"/>
            <a:ext cx="2729948" cy="50405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4" name="Google Shape;724;p12"/>
          <p:cNvSpPr txBox="1">
            <a:spLocks noGrp="1"/>
          </p:cNvSpPr>
          <p:nvPr>
            <p:ph type="body" idx="1"/>
          </p:nvPr>
        </p:nvSpPr>
        <p:spPr>
          <a:xfrm>
            <a:off x="1981200" y="1268761"/>
            <a:ext cx="843528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t-BR"/>
              <a:t>Linfócitos estão distribuídos em compartimentos diferentes no MALT</a:t>
            </a:r>
            <a:endParaRPr/>
          </a:p>
        </p:txBody>
      </p:sp>
      <p:sp>
        <p:nvSpPr>
          <p:cNvPr id="725" name="Google Shape;725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libri"/>
              <a:buNone/>
            </a:pPr>
            <a:r>
              <a:rPr lang="pt-BR" sz="4000" b="1" cap="small">
                <a:solidFill>
                  <a:srgbClr val="002060"/>
                </a:solidFill>
              </a:rPr>
              <a:t>Linfócitos no </a:t>
            </a:r>
            <a:r>
              <a:rPr lang="pt-BR" sz="4000" b="1">
                <a:solidFill>
                  <a:srgbClr val="002060"/>
                </a:solidFill>
              </a:rPr>
              <a:t>MALT</a:t>
            </a:r>
            <a:endParaRPr/>
          </a:p>
        </p:txBody>
      </p:sp>
      <p:sp>
        <p:nvSpPr>
          <p:cNvPr id="726" name="Google Shape;726;p12"/>
          <p:cNvSpPr/>
          <p:nvPr/>
        </p:nvSpPr>
        <p:spPr>
          <a:xfrm>
            <a:off x="3503712" y="2564904"/>
            <a:ext cx="1944216" cy="504056"/>
          </a:xfrm>
          <a:prstGeom prst="ellipse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7" name="Google Shape;727;p12"/>
          <p:cNvSpPr/>
          <p:nvPr/>
        </p:nvSpPr>
        <p:spPr>
          <a:xfrm>
            <a:off x="6528048" y="2564904"/>
            <a:ext cx="1944216" cy="504056"/>
          </a:xfrm>
          <a:prstGeom prst="ellipse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8" name="Google Shape;728;p12"/>
          <p:cNvSpPr txBox="1"/>
          <p:nvPr/>
        </p:nvSpPr>
        <p:spPr>
          <a:xfrm>
            <a:off x="1497496" y="3429000"/>
            <a:ext cx="139140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efetora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29" name="Google Shape;729;p12"/>
          <p:cNvGrpSpPr/>
          <p:nvPr/>
        </p:nvGrpSpPr>
        <p:grpSpPr>
          <a:xfrm>
            <a:off x="7289712" y="4672473"/>
            <a:ext cx="2113993" cy="601892"/>
            <a:chOff x="8893225" y="3068960"/>
            <a:chExt cx="2113993" cy="601892"/>
          </a:xfrm>
        </p:grpSpPr>
        <p:sp>
          <p:nvSpPr>
            <p:cNvPr id="730" name="Google Shape;730;p12"/>
            <p:cNvSpPr/>
            <p:nvPr/>
          </p:nvSpPr>
          <p:spPr>
            <a:xfrm>
              <a:off x="8893225" y="3068960"/>
              <a:ext cx="2113993" cy="601892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chemeClr val="l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731;p12"/>
            <p:cNvSpPr txBox="1"/>
            <p:nvPr/>
          </p:nvSpPr>
          <p:spPr>
            <a:xfrm>
              <a:off x="9153466" y="3162410"/>
              <a:ext cx="1593513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pt-BR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Local Geradora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13"/>
          <p:cNvSpPr txBox="1"/>
          <p:nvPr/>
        </p:nvSpPr>
        <p:spPr>
          <a:xfrm>
            <a:off x="1320526" y="2967335"/>
            <a:ext cx="955094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Como o antígeno entra nos Peyers Patches para iniciar uma resposta imune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14"/>
          <p:cNvSpPr txBox="1">
            <a:spLocks noGrp="1"/>
          </p:cNvSpPr>
          <p:nvPr>
            <p:ph type="body" idx="1"/>
          </p:nvPr>
        </p:nvSpPr>
        <p:spPr>
          <a:xfrm>
            <a:off x="1981200" y="1567334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Entrada de antígeno – por células M e DC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742" name="Google Shape;74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Calibri"/>
              <a:buNone/>
            </a:pPr>
            <a:r>
              <a:rPr lang="pt-BR" sz="3600" b="1" cap="small">
                <a:solidFill>
                  <a:srgbClr val="002060"/>
                </a:solidFill>
              </a:rPr>
              <a:t>Indução da resposta imune na mucosa</a:t>
            </a:r>
            <a:br>
              <a:rPr lang="pt-BR" sz="3600" b="1" cap="small">
                <a:solidFill>
                  <a:srgbClr val="002060"/>
                </a:solidFill>
              </a:rPr>
            </a:br>
            <a:r>
              <a:rPr lang="pt-BR" sz="3600">
                <a:solidFill>
                  <a:srgbClr val="C00000"/>
                </a:solidFill>
              </a:rPr>
              <a:t>GALT - protótipo</a:t>
            </a:r>
            <a:endParaRPr/>
          </a:p>
        </p:txBody>
      </p:sp>
      <p:pic>
        <p:nvPicPr>
          <p:cNvPr id="743" name="Google Shape;74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700" y="2113928"/>
            <a:ext cx="10905066" cy="441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" name="Google Shape;74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3467" y="1438825"/>
            <a:ext cx="10905066" cy="3980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16"/>
          <p:cNvSpPr txBox="1"/>
          <p:nvPr/>
        </p:nvSpPr>
        <p:spPr>
          <a:xfrm>
            <a:off x="1320526" y="2967335"/>
            <a:ext cx="9897197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pt-B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Como o antígeno entra nos Peyers Patches para iniciar uma resposta imune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pt-B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Como é iniciada a resposta imune?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4" name="Google Shape;75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3467" y="1316143"/>
            <a:ext cx="10905066" cy="4225712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Google Shape;755;p16"/>
          <p:cNvSpPr txBox="1"/>
          <p:nvPr/>
        </p:nvSpPr>
        <p:spPr>
          <a:xfrm>
            <a:off x="392059" y="218950"/>
            <a:ext cx="331597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pt-BR"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Recirculação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0" name="Google Shape;76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3085" y="2820889"/>
            <a:ext cx="6336704" cy="4023360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Google Shape;761;p17"/>
          <p:cNvSpPr txBox="1">
            <a:spLocks noGrp="1"/>
          </p:cNvSpPr>
          <p:nvPr>
            <p:ph type="body" idx="1"/>
          </p:nvPr>
        </p:nvSpPr>
        <p:spPr>
          <a:xfrm>
            <a:off x="1775520" y="1495326"/>
            <a:ext cx="864096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t-BR"/>
              <a:t>Circulação de linfócitos e homing em outros tecidos (moléculas de adesão e quimiocinas) também em locais distantes do local de ativação</a:t>
            </a:r>
            <a:r>
              <a:rPr lang="pt-BR" sz="2400"/>
              <a:t>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762" name="Google Shape;762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Calibri"/>
              <a:buNone/>
            </a:pPr>
            <a:r>
              <a:rPr lang="pt-BR" sz="3600" b="1" cap="small">
                <a:solidFill>
                  <a:srgbClr val="002060"/>
                </a:solidFill>
              </a:rPr>
              <a:t>Indução da resposta imune na mucosa</a:t>
            </a:r>
            <a:br>
              <a:rPr lang="pt-BR" sz="3600" b="1" cap="small">
                <a:solidFill>
                  <a:srgbClr val="002060"/>
                </a:solidFill>
              </a:rPr>
            </a:br>
            <a:r>
              <a:rPr lang="pt-BR" sz="3600">
                <a:solidFill>
                  <a:srgbClr val="C00000"/>
                </a:solidFill>
              </a:rPr>
              <a:t>GALT - protótipo</a:t>
            </a:r>
            <a:endParaRPr/>
          </a:p>
        </p:txBody>
      </p:sp>
      <p:sp>
        <p:nvSpPr>
          <p:cNvPr id="763" name="Google Shape;763;p17"/>
          <p:cNvSpPr txBox="1"/>
          <p:nvPr/>
        </p:nvSpPr>
        <p:spPr>
          <a:xfrm>
            <a:off x="7791665" y="2820889"/>
            <a:ext cx="331597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pt-BR"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Recirculação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272E296-3DD7-F8BA-24F9-3A2023BD4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658" y="260905"/>
            <a:ext cx="6881162" cy="616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617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" name="Google Shape;768;p18" descr="GALT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87688" y="2204865"/>
            <a:ext cx="5832648" cy="4407237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18"/>
          <p:cNvSpPr/>
          <p:nvPr/>
        </p:nvSpPr>
        <p:spPr>
          <a:xfrm>
            <a:off x="1272209" y="3347076"/>
            <a:ext cx="2729948" cy="50405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0" name="Google Shape;770;p18"/>
          <p:cNvSpPr txBox="1">
            <a:spLocks noGrp="1"/>
          </p:cNvSpPr>
          <p:nvPr>
            <p:ph type="body" idx="1"/>
          </p:nvPr>
        </p:nvSpPr>
        <p:spPr>
          <a:xfrm>
            <a:off x="1981200" y="1268761"/>
            <a:ext cx="843528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t-BR"/>
              <a:t>Linfócitos estão distribuídos em compartimentos diferentes no MALT</a:t>
            </a:r>
            <a:endParaRPr/>
          </a:p>
        </p:txBody>
      </p:sp>
      <p:sp>
        <p:nvSpPr>
          <p:cNvPr id="771" name="Google Shape;771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libri"/>
              <a:buNone/>
            </a:pPr>
            <a:r>
              <a:rPr lang="pt-BR" sz="4000" b="1" cap="small">
                <a:solidFill>
                  <a:srgbClr val="002060"/>
                </a:solidFill>
              </a:rPr>
              <a:t>Linfócitos no </a:t>
            </a:r>
            <a:r>
              <a:rPr lang="pt-BR" sz="4000" b="1">
                <a:solidFill>
                  <a:srgbClr val="002060"/>
                </a:solidFill>
              </a:rPr>
              <a:t>MALT</a:t>
            </a:r>
            <a:endParaRPr/>
          </a:p>
        </p:txBody>
      </p:sp>
      <p:sp>
        <p:nvSpPr>
          <p:cNvPr id="772" name="Google Shape;772;p18"/>
          <p:cNvSpPr/>
          <p:nvPr/>
        </p:nvSpPr>
        <p:spPr>
          <a:xfrm>
            <a:off x="3503712" y="2564904"/>
            <a:ext cx="1944216" cy="504056"/>
          </a:xfrm>
          <a:prstGeom prst="ellipse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3" name="Google Shape;773;p18"/>
          <p:cNvSpPr/>
          <p:nvPr/>
        </p:nvSpPr>
        <p:spPr>
          <a:xfrm>
            <a:off x="6528048" y="2564904"/>
            <a:ext cx="1944216" cy="504056"/>
          </a:xfrm>
          <a:prstGeom prst="ellipse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4" name="Google Shape;774;p18"/>
          <p:cNvSpPr txBox="1"/>
          <p:nvPr/>
        </p:nvSpPr>
        <p:spPr>
          <a:xfrm>
            <a:off x="1497496" y="3429000"/>
            <a:ext cx="139140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efetora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75" name="Google Shape;775;p18"/>
          <p:cNvGrpSpPr/>
          <p:nvPr/>
        </p:nvGrpSpPr>
        <p:grpSpPr>
          <a:xfrm>
            <a:off x="7289712" y="4672473"/>
            <a:ext cx="2113993" cy="601892"/>
            <a:chOff x="8893225" y="3068960"/>
            <a:chExt cx="2113993" cy="601892"/>
          </a:xfrm>
        </p:grpSpPr>
        <p:sp>
          <p:nvSpPr>
            <p:cNvPr id="776" name="Google Shape;776;p18"/>
            <p:cNvSpPr/>
            <p:nvPr/>
          </p:nvSpPr>
          <p:spPr>
            <a:xfrm>
              <a:off x="8893225" y="3068960"/>
              <a:ext cx="2113993" cy="601892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chemeClr val="l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p18"/>
            <p:cNvSpPr txBox="1"/>
            <p:nvPr/>
          </p:nvSpPr>
          <p:spPr>
            <a:xfrm>
              <a:off x="9153466" y="3162410"/>
              <a:ext cx="1593513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pt-BR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Local Geradora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78" name="Google Shape;778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18073" y="4085601"/>
            <a:ext cx="1346485" cy="2099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34556" y="2856704"/>
            <a:ext cx="1105054" cy="24577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5" name="Google Shape;78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9427" y="2845919"/>
            <a:ext cx="2657090" cy="1899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84887" y="2538030"/>
            <a:ext cx="2381582" cy="3429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78394" y="1871037"/>
            <a:ext cx="2625256" cy="26105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8" name="Google Shape;788;p19"/>
          <p:cNvGrpSpPr/>
          <p:nvPr/>
        </p:nvGrpSpPr>
        <p:grpSpPr>
          <a:xfrm>
            <a:off x="8405768" y="3649071"/>
            <a:ext cx="1444978" cy="832556"/>
            <a:chOff x="3200400" y="2695222"/>
            <a:chExt cx="2297289" cy="1566334"/>
          </a:xfrm>
        </p:grpSpPr>
        <p:sp>
          <p:nvSpPr>
            <p:cNvPr id="789" name="Google Shape;789;p19"/>
            <p:cNvSpPr/>
            <p:nvPr/>
          </p:nvSpPr>
          <p:spPr>
            <a:xfrm rot="10800000">
              <a:off x="4470400" y="2695222"/>
              <a:ext cx="1027289" cy="1467556"/>
            </a:xfrm>
            <a:prstGeom prst="curvedRight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dk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790;p19"/>
            <p:cNvSpPr/>
            <p:nvPr/>
          </p:nvSpPr>
          <p:spPr>
            <a:xfrm>
              <a:off x="3200400" y="2794000"/>
              <a:ext cx="1027289" cy="1467556"/>
            </a:xfrm>
            <a:prstGeom prst="curvedRight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dk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91" name="Google Shape;791;p19"/>
          <p:cNvSpPr/>
          <p:nvPr/>
        </p:nvSpPr>
        <p:spPr>
          <a:xfrm rot="10800000">
            <a:off x="4532325" y="4636668"/>
            <a:ext cx="3458697" cy="1444978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2" name="Google Shape;792;p19"/>
          <p:cNvSpPr/>
          <p:nvPr/>
        </p:nvSpPr>
        <p:spPr>
          <a:xfrm rot="10800000" flipH="1">
            <a:off x="7855147" y="4665744"/>
            <a:ext cx="871939" cy="1444978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3" name="Google Shape;793;p19" descr="Uma imagem contendo texto&#10;&#10;Descrição gerada automa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87003" y="4790904"/>
            <a:ext cx="2526842" cy="1444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19" descr="Texto preto sobre fundo branco&#10;&#10;Descrição gerada automaticament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5944" y="410702"/>
            <a:ext cx="3677785" cy="1875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61673" y="725511"/>
            <a:ext cx="3693386" cy="1495821"/>
          </a:xfrm>
          <a:prstGeom prst="rect">
            <a:avLst/>
          </a:prstGeom>
          <a:noFill/>
          <a:ln>
            <a:noFill/>
          </a:ln>
        </p:spPr>
      </p:pic>
      <p:sp>
        <p:nvSpPr>
          <p:cNvPr id="796" name="Google Shape;796;p19"/>
          <p:cNvSpPr txBox="1"/>
          <p:nvPr/>
        </p:nvSpPr>
        <p:spPr>
          <a:xfrm>
            <a:off x="2096573" y="2322699"/>
            <a:ext cx="195034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Sitio efetora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7" name="Google Shape;797;p19"/>
          <p:cNvSpPr txBox="1"/>
          <p:nvPr/>
        </p:nvSpPr>
        <p:spPr>
          <a:xfrm>
            <a:off x="4849256" y="2322699"/>
            <a:ext cx="2265044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Sitio Geradora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8" name="Google Shape;798;p19"/>
          <p:cNvSpPr txBox="1"/>
          <p:nvPr/>
        </p:nvSpPr>
        <p:spPr>
          <a:xfrm>
            <a:off x="5431945" y="3048905"/>
            <a:ext cx="14025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CCR-7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Selectina-L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Retinoic Acid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9" name="Google Shape;799;p19"/>
          <p:cNvSpPr/>
          <p:nvPr/>
        </p:nvSpPr>
        <p:spPr>
          <a:xfrm>
            <a:off x="6133195" y="6087710"/>
            <a:ext cx="18392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gânglios linfáticos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00" name="Google Shape;800;p19"/>
          <p:cNvGrpSpPr/>
          <p:nvPr/>
        </p:nvGrpSpPr>
        <p:grpSpPr>
          <a:xfrm>
            <a:off x="10651273" y="5624486"/>
            <a:ext cx="1444978" cy="832556"/>
            <a:chOff x="3200400" y="2695222"/>
            <a:chExt cx="2297289" cy="1566334"/>
          </a:xfrm>
        </p:grpSpPr>
        <p:sp>
          <p:nvSpPr>
            <p:cNvPr id="801" name="Google Shape;801;p19"/>
            <p:cNvSpPr/>
            <p:nvPr/>
          </p:nvSpPr>
          <p:spPr>
            <a:xfrm rot="10800000">
              <a:off x="4470400" y="2695222"/>
              <a:ext cx="1027289" cy="1467556"/>
            </a:xfrm>
            <a:prstGeom prst="curvedRight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dk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p19"/>
            <p:cNvSpPr/>
            <p:nvPr/>
          </p:nvSpPr>
          <p:spPr>
            <a:xfrm>
              <a:off x="3200400" y="2794000"/>
              <a:ext cx="1027289" cy="1467556"/>
            </a:xfrm>
            <a:prstGeom prst="curvedRight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dk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03" name="Google Shape;803;p19"/>
          <p:cNvSpPr txBox="1"/>
          <p:nvPr/>
        </p:nvSpPr>
        <p:spPr>
          <a:xfrm>
            <a:off x="532228" y="3383037"/>
            <a:ext cx="14025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CCR-9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Alfa4-Beta2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Retinoic Acid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364bf513b0e_0_0"/>
          <p:cNvSpPr/>
          <p:nvPr/>
        </p:nvSpPr>
        <p:spPr>
          <a:xfrm>
            <a:off x="4693298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7" name="Google Shape;817;g364bf513b0e_0_0"/>
          <p:cNvSpPr/>
          <p:nvPr/>
        </p:nvSpPr>
        <p:spPr>
          <a:xfrm rot="-2700000" flipH="1">
            <a:off x="-376753" y="-253423"/>
            <a:ext cx="1828654" cy="1377755"/>
          </a:xfrm>
          <a:custGeom>
            <a:avLst/>
            <a:gdLst/>
            <a:ahLst/>
            <a:cxnLst/>
            <a:rect l="l" t="t" r="r" b="b"/>
            <a:pathLst>
              <a:path w="1827638" h="1376989" extrusionOk="0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29409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8" name="Google Shape;818;g364bf513b0e_0_0"/>
          <p:cNvSpPr/>
          <p:nvPr/>
        </p:nvSpPr>
        <p:spPr>
          <a:xfrm rot="-2700000" flipH="1">
            <a:off x="891672" y="422133"/>
            <a:ext cx="645306" cy="645306"/>
          </a:xfrm>
          <a:prstGeom prst="rect">
            <a:avLst/>
          </a:prstGeom>
          <a:solidFill>
            <a:schemeClr val="accent1">
              <a:alpha val="29409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9" name="Google Shape;819;g364bf513b0e_0_0"/>
          <p:cNvSpPr/>
          <p:nvPr/>
        </p:nvSpPr>
        <p:spPr>
          <a:xfrm rot="-2700000" flipH="1">
            <a:off x="10043564" y="655106"/>
            <a:ext cx="687308" cy="687308"/>
          </a:xfrm>
          <a:prstGeom prst="rect">
            <a:avLst/>
          </a:prstGeom>
          <a:solidFill>
            <a:schemeClr val="accent4">
              <a:alpha val="29409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0" name="Google Shape;820;g364bf513b0e_0_0"/>
          <p:cNvSpPr/>
          <p:nvPr/>
        </p:nvSpPr>
        <p:spPr>
          <a:xfrm rot="10800000" flipH="1">
            <a:off x="9356643" y="0"/>
            <a:ext cx="2835357" cy="1480837"/>
          </a:xfrm>
          <a:custGeom>
            <a:avLst/>
            <a:gdLst/>
            <a:ahLst/>
            <a:cxnLst/>
            <a:rect l="l" t="t" r="r" b="b"/>
            <a:pathLst>
              <a:path w="2835357" h="1480837" extrusionOk="0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29409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1" name="Google Shape;821;g364bf513b0e_0_0"/>
          <p:cNvSpPr/>
          <p:nvPr/>
        </p:nvSpPr>
        <p:spPr>
          <a:xfrm flipH="1">
            <a:off x="7976257" y="6115501"/>
            <a:ext cx="1494600" cy="742500"/>
          </a:xfrm>
          <a:prstGeom prst="triangle">
            <a:avLst>
              <a:gd name="adj" fmla="val 50000"/>
            </a:avLst>
          </a:prstGeom>
          <a:solidFill>
            <a:schemeClr val="accent1">
              <a:alpha val="29409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2" name="Google Shape;822;g364bf513b0e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81957" y="643467"/>
            <a:ext cx="7428086" cy="5571065"/>
          </a:xfrm>
          <a:prstGeom prst="rect">
            <a:avLst/>
          </a:prstGeom>
          <a:noFill/>
          <a:ln>
            <a:noFill/>
          </a:ln>
        </p:spPr>
      </p:pic>
      <p:sp>
        <p:nvSpPr>
          <p:cNvPr id="823" name="Google Shape;823;g364bf513b0e_0_0"/>
          <p:cNvSpPr/>
          <p:nvPr/>
        </p:nvSpPr>
        <p:spPr>
          <a:xfrm flipH="1">
            <a:off x="7604183" y="6453143"/>
            <a:ext cx="814800" cy="405000"/>
          </a:xfrm>
          <a:prstGeom prst="triangle">
            <a:avLst>
              <a:gd name="adj" fmla="val 50000"/>
            </a:avLst>
          </a:prstGeom>
          <a:solidFill>
            <a:schemeClr val="accent1">
              <a:alpha val="29409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4" name="Google Shape;824;g364bf513b0e_0_0"/>
          <p:cNvSpPr/>
          <p:nvPr/>
        </p:nvSpPr>
        <p:spPr>
          <a:xfrm>
            <a:off x="10636898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5" name="Google Shape;825;g364bf513b0e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50998" y="1852613"/>
            <a:ext cx="3276600" cy="315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2"/>
          <p:cNvSpPr txBox="1"/>
          <p:nvPr/>
        </p:nvSpPr>
        <p:spPr>
          <a:xfrm>
            <a:off x="2639617" y="2265318"/>
            <a:ext cx="649158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Ferramentas para matar/Proteger</a:t>
            </a: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3"/>
          <p:cNvSpPr txBox="1"/>
          <p:nvPr/>
        </p:nvSpPr>
        <p:spPr>
          <a:xfrm>
            <a:off x="3719736" y="1052737"/>
            <a:ext cx="450854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Células do sistema imune 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23"/>
          <p:cNvSpPr txBox="1"/>
          <p:nvPr/>
        </p:nvSpPr>
        <p:spPr>
          <a:xfrm>
            <a:off x="2410145" y="2069560"/>
            <a:ext cx="212308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Radicais Livre (agua oxigenada)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Oxido Nítrico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23"/>
          <p:cNvSpPr txBox="1"/>
          <p:nvPr/>
        </p:nvSpPr>
        <p:spPr>
          <a:xfrm>
            <a:off x="2050106" y="1637511"/>
            <a:ext cx="116557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Neutrófilos 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23"/>
          <p:cNvSpPr txBox="1"/>
          <p:nvPr/>
        </p:nvSpPr>
        <p:spPr>
          <a:xfrm>
            <a:off x="7320136" y="2855838"/>
            <a:ext cx="2329164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Macrófagos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Citosinas (TNf-alfa)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23"/>
          <p:cNvSpPr txBox="1"/>
          <p:nvPr/>
        </p:nvSpPr>
        <p:spPr>
          <a:xfrm>
            <a:off x="7417730" y="4368007"/>
            <a:ext cx="1575688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Linfócitos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Peforinas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ADCC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4"/>
          <p:cNvSpPr txBox="1"/>
          <p:nvPr/>
        </p:nvSpPr>
        <p:spPr>
          <a:xfrm>
            <a:off x="4295801" y="476672"/>
            <a:ext cx="243752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BR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Anticorpos</a:t>
            </a:r>
            <a:endParaRPr sz="4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24"/>
          <p:cNvSpPr txBox="1"/>
          <p:nvPr/>
        </p:nvSpPr>
        <p:spPr>
          <a:xfrm>
            <a:off x="2351585" y="2348880"/>
            <a:ext cx="4877425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Anticorpos pode NEUTRALIZAR----Imunocomplexo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Facilitar fagocitose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Ativar Complemento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24"/>
          <p:cNvSpPr txBox="1"/>
          <p:nvPr/>
        </p:nvSpPr>
        <p:spPr>
          <a:xfrm>
            <a:off x="1919536" y="5211203"/>
            <a:ext cx="8352928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CITOTOXICIDADE  MEDIADA  POR  CÉLULAS  DEPENDENTE DE ANTICORPO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ADCC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595712"/>
            <a:ext cx="9144000" cy="5666577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25"/>
          <p:cNvSpPr/>
          <p:nvPr/>
        </p:nvSpPr>
        <p:spPr>
          <a:xfrm>
            <a:off x="3338004" y="595712"/>
            <a:ext cx="1855433" cy="5666576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6"/>
          <p:cNvSpPr txBox="1"/>
          <p:nvPr/>
        </p:nvSpPr>
        <p:spPr>
          <a:xfrm>
            <a:off x="1562100" y="-57150"/>
            <a:ext cx="91059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Mecanismos microbicidas de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neutrófilos e macrófagos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0" name="Google Shape;300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936626"/>
            <a:ext cx="9144000" cy="5845175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26"/>
          <p:cNvSpPr txBox="1"/>
          <p:nvPr/>
        </p:nvSpPr>
        <p:spPr>
          <a:xfrm>
            <a:off x="1524000" y="5715000"/>
            <a:ext cx="3276600" cy="915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Morte dos microrganismos por enzimas lisossomais nos fagolisossomos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26"/>
          <p:cNvSpPr txBox="1"/>
          <p:nvPr/>
        </p:nvSpPr>
        <p:spPr>
          <a:xfrm>
            <a:off x="8229600" y="5514976"/>
            <a:ext cx="2209800" cy="1190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Morte por ROIs e NO dos microrganismos endocitados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26"/>
          <p:cNvSpPr txBox="1"/>
          <p:nvPr/>
        </p:nvSpPr>
        <p:spPr>
          <a:xfrm>
            <a:off x="8001000" y="1217614"/>
            <a:ext cx="2209800" cy="915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Morte  dos microrganismos extracelulares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27" descr="Interface gráfica do usuário, Texto, Aplicativ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78783" y="165533"/>
            <a:ext cx="8681393" cy="669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27" descr="O cátion e o ânion carregados eletricamente positivos e negativos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20481" y="5508921"/>
            <a:ext cx="2278029" cy="12635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30" descr="Diagrama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1164" y="434975"/>
            <a:ext cx="9238961" cy="58719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3" descr="Blood cell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38464" y="1034655"/>
            <a:ext cx="6350794" cy="263842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3"/>
          <p:cNvSpPr txBox="1"/>
          <p:nvPr/>
        </p:nvSpPr>
        <p:spPr>
          <a:xfrm>
            <a:off x="3090863" y="4056460"/>
            <a:ext cx="171989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Linfócitos T ou B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0" name="Google Shape;100;p3"/>
          <p:cNvCxnSpPr/>
          <p:nvPr/>
        </p:nvCxnSpPr>
        <p:spPr>
          <a:xfrm>
            <a:off x="4386263" y="1810943"/>
            <a:ext cx="0" cy="1820465"/>
          </a:xfrm>
          <a:prstGeom prst="straightConnector1">
            <a:avLst/>
          </a:prstGeom>
          <a:noFill/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1" name="Google Shape;101;p3"/>
          <p:cNvCxnSpPr/>
          <p:nvPr/>
        </p:nvCxnSpPr>
        <p:spPr>
          <a:xfrm>
            <a:off x="4386263" y="3483770"/>
            <a:ext cx="0" cy="633413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2" name="Google Shape;102;p3"/>
          <p:cNvCxnSpPr/>
          <p:nvPr/>
        </p:nvCxnSpPr>
        <p:spPr>
          <a:xfrm>
            <a:off x="6215063" y="2757490"/>
            <a:ext cx="0" cy="1107281"/>
          </a:xfrm>
          <a:prstGeom prst="straightConnector1">
            <a:avLst/>
          </a:prstGeom>
          <a:noFill/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3" name="Google Shape;103;p3"/>
          <p:cNvCxnSpPr/>
          <p:nvPr/>
        </p:nvCxnSpPr>
        <p:spPr>
          <a:xfrm>
            <a:off x="6215063" y="3645694"/>
            <a:ext cx="0" cy="51435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04" name="Google Shape;104;p3"/>
          <p:cNvSpPr txBox="1"/>
          <p:nvPr/>
        </p:nvSpPr>
        <p:spPr>
          <a:xfrm>
            <a:off x="5928124" y="4124325"/>
            <a:ext cx="245451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Macrófagos, Neutrófilos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3"/>
          <p:cNvSpPr txBox="1"/>
          <p:nvPr/>
        </p:nvSpPr>
        <p:spPr>
          <a:xfrm>
            <a:off x="5114925" y="4455320"/>
            <a:ext cx="2166938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pt-BR" sz="22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Fatores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pt-BR" sz="22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-de crescimento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pt-BR" sz="22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-reguladores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pt-BR" sz="22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-citotóxicos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6" name="Google Shape;106;p3"/>
          <p:cNvCxnSpPr/>
          <p:nvPr/>
        </p:nvCxnSpPr>
        <p:spPr>
          <a:xfrm>
            <a:off x="4767263" y="3193259"/>
            <a:ext cx="685800" cy="1107281"/>
          </a:xfrm>
          <a:prstGeom prst="straightConnector1">
            <a:avLst/>
          </a:prstGeom>
          <a:noFill/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7" name="Google Shape;107;p3"/>
          <p:cNvCxnSpPr/>
          <p:nvPr/>
        </p:nvCxnSpPr>
        <p:spPr>
          <a:xfrm>
            <a:off x="5072063" y="3684987"/>
            <a:ext cx="533400" cy="791765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108" name="Google Shape;108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77060" y="1005035"/>
            <a:ext cx="2159553" cy="1726244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3"/>
          <p:cNvSpPr txBox="1"/>
          <p:nvPr/>
        </p:nvSpPr>
        <p:spPr>
          <a:xfrm>
            <a:off x="3047338" y="3273124"/>
            <a:ext cx="609467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TMY-001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8697" y="4455320"/>
            <a:ext cx="2804511" cy="2147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595711"/>
            <a:ext cx="9144000" cy="5666577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33"/>
          <p:cNvSpPr/>
          <p:nvPr/>
        </p:nvSpPr>
        <p:spPr>
          <a:xfrm>
            <a:off x="5168283" y="506935"/>
            <a:ext cx="1855433" cy="5666576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" name="Google Shape;350;p35"/>
          <p:cNvGrpSpPr/>
          <p:nvPr/>
        </p:nvGrpSpPr>
        <p:grpSpPr>
          <a:xfrm>
            <a:off x="3581403" y="911654"/>
            <a:ext cx="5287963" cy="5135257"/>
            <a:chOff x="576" y="66"/>
            <a:chExt cx="3331" cy="6230"/>
          </a:xfrm>
        </p:grpSpPr>
        <p:sp>
          <p:nvSpPr>
            <p:cNvPr id="351" name="Google Shape;351;p35"/>
            <p:cNvSpPr txBox="1"/>
            <p:nvPr/>
          </p:nvSpPr>
          <p:spPr>
            <a:xfrm>
              <a:off x="864" y="66"/>
              <a:ext cx="2640" cy="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pt-BR" sz="24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Complemento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52" name="Google Shape;352;p35" descr="Complemento2"/>
            <p:cNvPicPr preferRelativeResize="0"/>
            <p:nvPr/>
          </p:nvPicPr>
          <p:blipFill rotWithShape="1">
            <a:blip r:embed="rId3">
              <a:alphaModFix/>
            </a:blip>
            <a:srcRect l="2672" t="2556" r="2450" b="1095"/>
            <a:stretch/>
          </p:blipFill>
          <p:spPr>
            <a:xfrm>
              <a:off x="576" y="480"/>
              <a:ext cx="3331" cy="41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3" name="Google Shape;353;p35"/>
            <p:cNvSpPr txBox="1"/>
            <p:nvPr/>
          </p:nvSpPr>
          <p:spPr>
            <a:xfrm>
              <a:off x="2079" y="3926"/>
              <a:ext cx="256" cy="3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lang="pt-BR" sz="135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C5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54" name="Google Shape;354;p35"/>
            <p:cNvCxnSpPr/>
            <p:nvPr/>
          </p:nvCxnSpPr>
          <p:spPr>
            <a:xfrm>
              <a:off x="2256" y="4146"/>
              <a:ext cx="0" cy="127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355" name="Google Shape;355;p35"/>
            <p:cNvSpPr txBox="1"/>
            <p:nvPr/>
          </p:nvSpPr>
          <p:spPr>
            <a:xfrm>
              <a:off x="2012" y="5406"/>
              <a:ext cx="353" cy="3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lang="pt-BR" sz="135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C5-9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56" name="Google Shape;356;p35"/>
            <p:cNvCxnSpPr/>
            <p:nvPr/>
          </p:nvCxnSpPr>
          <p:spPr>
            <a:xfrm rot="10800000">
              <a:off x="2352" y="4719"/>
              <a:ext cx="528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357" name="Google Shape;357;p35"/>
            <p:cNvCxnSpPr/>
            <p:nvPr/>
          </p:nvCxnSpPr>
          <p:spPr>
            <a:xfrm rot="10800000">
              <a:off x="2352" y="4911"/>
              <a:ext cx="528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358" name="Google Shape;358;p35"/>
            <p:cNvCxnSpPr/>
            <p:nvPr/>
          </p:nvCxnSpPr>
          <p:spPr>
            <a:xfrm rot="10800000">
              <a:off x="2352" y="5085"/>
              <a:ext cx="528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359" name="Google Shape;359;p35"/>
            <p:cNvCxnSpPr/>
            <p:nvPr/>
          </p:nvCxnSpPr>
          <p:spPr>
            <a:xfrm rot="10800000">
              <a:off x="2352" y="5265"/>
              <a:ext cx="528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360" name="Google Shape;360;p35"/>
            <p:cNvSpPr txBox="1"/>
            <p:nvPr/>
          </p:nvSpPr>
          <p:spPr>
            <a:xfrm>
              <a:off x="2880" y="4598"/>
              <a:ext cx="256" cy="3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lang="pt-BR" sz="135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C6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35"/>
            <p:cNvSpPr txBox="1"/>
            <p:nvPr/>
          </p:nvSpPr>
          <p:spPr>
            <a:xfrm>
              <a:off x="2886" y="4775"/>
              <a:ext cx="256" cy="3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lang="pt-BR" sz="135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C7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35"/>
            <p:cNvSpPr txBox="1"/>
            <p:nvPr/>
          </p:nvSpPr>
          <p:spPr>
            <a:xfrm>
              <a:off x="2886" y="4949"/>
              <a:ext cx="256" cy="3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lang="pt-BR" sz="135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C8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35"/>
            <p:cNvSpPr txBox="1"/>
            <p:nvPr/>
          </p:nvSpPr>
          <p:spPr>
            <a:xfrm>
              <a:off x="2886" y="5144"/>
              <a:ext cx="256" cy="3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lang="pt-BR" sz="135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C9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35"/>
            <p:cNvSpPr txBox="1"/>
            <p:nvPr/>
          </p:nvSpPr>
          <p:spPr>
            <a:xfrm>
              <a:off x="1123" y="5694"/>
              <a:ext cx="1626" cy="602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lang="pt-BR" sz="135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MAC </a:t>
              </a:r>
              <a:endPara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70000"/>
                </a:lnSpc>
                <a:spcBef>
                  <a:spcPts val="675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lang="pt-BR" sz="135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Complexo de Ataque à Membrana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2A5C6AF6-A714-F464-342B-B10586D12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79" y="241152"/>
            <a:ext cx="3950598" cy="226419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9" name="Google Shape;369;p36"/>
          <p:cNvCxnSpPr/>
          <p:nvPr/>
        </p:nvCxnSpPr>
        <p:spPr>
          <a:xfrm>
            <a:off x="5972175" y="2074378"/>
            <a:ext cx="1371600" cy="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70" name="Google Shape;370;p36"/>
          <p:cNvCxnSpPr/>
          <p:nvPr/>
        </p:nvCxnSpPr>
        <p:spPr>
          <a:xfrm>
            <a:off x="3914775" y="2284901"/>
            <a:ext cx="1371600" cy="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71" name="Google Shape;371;p36"/>
          <p:cNvSpPr txBox="1"/>
          <p:nvPr/>
        </p:nvSpPr>
        <p:spPr>
          <a:xfrm>
            <a:off x="4203701" y="2027726"/>
            <a:ext cx="497252" cy="30008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pt-BR"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C4,2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36"/>
          <p:cNvSpPr/>
          <p:nvPr/>
        </p:nvSpPr>
        <p:spPr>
          <a:xfrm>
            <a:off x="3305175" y="2087076"/>
            <a:ext cx="685800" cy="316523"/>
          </a:xfrm>
          <a:prstGeom prst="ellipse">
            <a:avLst/>
          </a:prstGeom>
          <a:solidFill>
            <a:srgbClr val="FFFF99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pt-BR"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36"/>
          <p:cNvSpPr/>
          <p:nvPr/>
        </p:nvSpPr>
        <p:spPr>
          <a:xfrm>
            <a:off x="5286375" y="2126642"/>
            <a:ext cx="685800" cy="316523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pt-BR"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36"/>
          <p:cNvSpPr/>
          <p:nvPr/>
        </p:nvSpPr>
        <p:spPr>
          <a:xfrm>
            <a:off x="7343775" y="2047510"/>
            <a:ext cx="1143000" cy="474785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pt-BR"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</a:t>
            </a:r>
            <a:endParaRPr sz="13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36"/>
          <p:cNvSpPr txBox="1"/>
          <p:nvPr/>
        </p:nvSpPr>
        <p:spPr>
          <a:xfrm>
            <a:off x="6823216" y="1797379"/>
            <a:ext cx="506870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pt-BR"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C5-9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36"/>
          <p:cNvSpPr txBox="1"/>
          <p:nvPr/>
        </p:nvSpPr>
        <p:spPr>
          <a:xfrm>
            <a:off x="3305175" y="1810941"/>
            <a:ext cx="1178528" cy="30008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pt-BR" sz="1350" b="0" i="0" u="sng" strike="noStrike" cap="none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Via clássica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36"/>
          <p:cNvSpPr/>
          <p:nvPr/>
        </p:nvSpPr>
        <p:spPr>
          <a:xfrm>
            <a:off x="5438775" y="1730988"/>
            <a:ext cx="381000" cy="356089"/>
          </a:xfrm>
          <a:prstGeom prst="downArrow">
            <a:avLst>
              <a:gd name="adj1" fmla="val 50000"/>
              <a:gd name="adj2" fmla="val 45000"/>
            </a:avLst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36"/>
          <p:cNvSpPr txBox="1"/>
          <p:nvPr/>
        </p:nvSpPr>
        <p:spPr>
          <a:xfrm>
            <a:off x="5727700" y="1632073"/>
            <a:ext cx="2696700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pt-BR"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Via Alternativa  ( bactérias,Lectinas)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36"/>
          <p:cNvSpPr txBox="1"/>
          <p:nvPr/>
        </p:nvSpPr>
        <p:spPr>
          <a:xfrm>
            <a:off x="2924176" y="2502511"/>
            <a:ext cx="1552413" cy="30008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pt-BR"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Anticorpo-antígeno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36"/>
          <p:cNvSpPr/>
          <p:nvPr/>
        </p:nvSpPr>
        <p:spPr>
          <a:xfrm>
            <a:off x="5362575" y="3175124"/>
            <a:ext cx="685800" cy="316523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pt-BR"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C3b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36"/>
          <p:cNvSpPr/>
          <p:nvPr/>
        </p:nvSpPr>
        <p:spPr>
          <a:xfrm>
            <a:off x="6353175" y="3095992"/>
            <a:ext cx="762000" cy="395654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pt-BR"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C5a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2" name="Google Shape;382;p36"/>
          <p:cNvCxnSpPr/>
          <p:nvPr/>
        </p:nvCxnSpPr>
        <p:spPr>
          <a:xfrm>
            <a:off x="5591175" y="2423381"/>
            <a:ext cx="0" cy="751742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83" name="Google Shape;383;p36"/>
          <p:cNvCxnSpPr/>
          <p:nvPr/>
        </p:nvCxnSpPr>
        <p:spPr>
          <a:xfrm>
            <a:off x="6657975" y="2522294"/>
            <a:ext cx="0" cy="593481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84" name="Google Shape;384;p36"/>
          <p:cNvSpPr txBox="1"/>
          <p:nvPr/>
        </p:nvSpPr>
        <p:spPr>
          <a:xfrm>
            <a:off x="4905375" y="3673811"/>
            <a:ext cx="1816010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pt-BR"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MOLÉCULAS EFETORAS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36"/>
          <p:cNvSpPr txBox="1"/>
          <p:nvPr/>
        </p:nvSpPr>
        <p:spPr>
          <a:xfrm>
            <a:off x="2971800" y="4267293"/>
            <a:ext cx="6248400" cy="1038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pt-BR" sz="195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Sistema complemento</a:t>
            </a:r>
            <a:r>
              <a:rPr lang="pt-BR" sz="2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pt-BR"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 um sistema de proteínas plasmáticas que interagem entre si de maneira altamente regulada para executar muitas funções efetoras da imunidade humoral e da inflamação.</a:t>
            </a:r>
            <a:endParaRPr sz="13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36"/>
          <p:cNvSpPr txBox="1"/>
          <p:nvPr/>
        </p:nvSpPr>
        <p:spPr>
          <a:xfrm>
            <a:off x="3048000" y="1055078"/>
            <a:ext cx="1524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Princípio</a:t>
            </a:r>
            <a:r>
              <a:rPr lang="pt-BR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800" b="1" i="0" u="sng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36"/>
          <p:cNvSpPr/>
          <p:nvPr/>
        </p:nvSpPr>
        <p:spPr>
          <a:xfrm>
            <a:off x="6200775" y="2126639"/>
            <a:ext cx="762000" cy="395654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pt-BR"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6601" y="1910079"/>
            <a:ext cx="3971037" cy="3037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37" descr="Membrane Attack Complex| Interactive Healt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14363" y="1529521"/>
            <a:ext cx="3971036" cy="37989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384" y="402090"/>
            <a:ext cx="6096000" cy="540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06947" y="146803"/>
            <a:ext cx="1828136" cy="2727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38" descr="Clathrin- and caveolin-mediated endocytosis | Download Scientific Diagr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16824" y="2727809"/>
            <a:ext cx="5030270" cy="26194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595712"/>
            <a:ext cx="9144000" cy="5666577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39"/>
          <p:cNvSpPr/>
          <p:nvPr/>
        </p:nvSpPr>
        <p:spPr>
          <a:xfrm>
            <a:off x="6855040" y="595711"/>
            <a:ext cx="1855433" cy="5666576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27440" y="3222124"/>
            <a:ext cx="4437402" cy="4437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41" descr="Image result for Lymphocyte recirculati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77333" y="0"/>
            <a:ext cx="3961436" cy="3533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4873" y="318081"/>
            <a:ext cx="2967414" cy="2372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3972" y="3222124"/>
            <a:ext cx="3513468" cy="2656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4028E8B-368C-A475-EDA3-6CE6B26825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4842" y="669352"/>
            <a:ext cx="3394438" cy="1883421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5" name="Google Shape;425;p42"/>
          <p:cNvGrpSpPr/>
          <p:nvPr/>
        </p:nvGrpSpPr>
        <p:grpSpPr>
          <a:xfrm>
            <a:off x="1988993" y="260350"/>
            <a:ext cx="8137670" cy="5780088"/>
            <a:chOff x="292" y="164"/>
            <a:chExt cx="5127" cy="3641"/>
          </a:xfrm>
        </p:grpSpPr>
        <p:sp>
          <p:nvSpPr>
            <p:cNvPr id="426" name="Google Shape;426;p42"/>
            <p:cNvSpPr txBox="1"/>
            <p:nvPr/>
          </p:nvSpPr>
          <p:spPr>
            <a:xfrm>
              <a:off x="295" y="1207"/>
              <a:ext cx="2080" cy="4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pt-BR" sz="1800" b="1" i="1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Bactéria, Vírus ou protozoario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42"/>
            <p:cNvSpPr/>
            <p:nvPr/>
          </p:nvSpPr>
          <p:spPr>
            <a:xfrm>
              <a:off x="703" y="3475"/>
              <a:ext cx="96" cy="144"/>
            </a:xfrm>
            <a:prstGeom prst="ellipse">
              <a:avLst/>
            </a:prstGeom>
            <a:solidFill>
              <a:srgbClr val="0000C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42"/>
            <p:cNvSpPr/>
            <p:nvPr/>
          </p:nvSpPr>
          <p:spPr>
            <a:xfrm>
              <a:off x="663" y="2032"/>
              <a:ext cx="1105" cy="624"/>
            </a:xfrm>
            <a:prstGeom prst="ellipse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42"/>
            <p:cNvSpPr/>
            <p:nvPr/>
          </p:nvSpPr>
          <p:spPr>
            <a:xfrm>
              <a:off x="1672" y="2464"/>
              <a:ext cx="96" cy="144"/>
            </a:xfrm>
            <a:prstGeom prst="ellipse">
              <a:avLst/>
            </a:prstGeom>
            <a:solidFill>
              <a:srgbClr val="0000C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42"/>
            <p:cNvSpPr/>
            <p:nvPr/>
          </p:nvSpPr>
          <p:spPr>
            <a:xfrm>
              <a:off x="1672" y="2080"/>
              <a:ext cx="96" cy="144"/>
            </a:xfrm>
            <a:prstGeom prst="ellipse">
              <a:avLst/>
            </a:prstGeom>
            <a:solidFill>
              <a:srgbClr val="0000C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42"/>
            <p:cNvSpPr/>
            <p:nvPr/>
          </p:nvSpPr>
          <p:spPr>
            <a:xfrm>
              <a:off x="1336" y="1888"/>
              <a:ext cx="96" cy="144"/>
            </a:xfrm>
            <a:prstGeom prst="ellipse">
              <a:avLst/>
            </a:prstGeom>
            <a:solidFill>
              <a:srgbClr val="0000C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42"/>
            <p:cNvSpPr/>
            <p:nvPr/>
          </p:nvSpPr>
          <p:spPr>
            <a:xfrm>
              <a:off x="903" y="1936"/>
              <a:ext cx="96" cy="144"/>
            </a:xfrm>
            <a:prstGeom prst="ellipse">
              <a:avLst/>
            </a:prstGeom>
            <a:solidFill>
              <a:srgbClr val="0000C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42"/>
            <p:cNvSpPr/>
            <p:nvPr/>
          </p:nvSpPr>
          <p:spPr>
            <a:xfrm>
              <a:off x="759" y="2560"/>
              <a:ext cx="96" cy="144"/>
            </a:xfrm>
            <a:prstGeom prst="ellipse">
              <a:avLst/>
            </a:prstGeom>
            <a:solidFill>
              <a:srgbClr val="0000C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42"/>
            <p:cNvSpPr/>
            <p:nvPr/>
          </p:nvSpPr>
          <p:spPr>
            <a:xfrm>
              <a:off x="1095" y="2608"/>
              <a:ext cx="96" cy="144"/>
            </a:xfrm>
            <a:prstGeom prst="ellipse">
              <a:avLst/>
            </a:prstGeom>
            <a:solidFill>
              <a:srgbClr val="0000C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42"/>
            <p:cNvSpPr/>
            <p:nvPr/>
          </p:nvSpPr>
          <p:spPr>
            <a:xfrm>
              <a:off x="567" y="2272"/>
              <a:ext cx="96" cy="144"/>
            </a:xfrm>
            <a:prstGeom prst="ellipse">
              <a:avLst/>
            </a:prstGeom>
            <a:solidFill>
              <a:srgbClr val="0000C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36" name="Google Shape;436;p42"/>
            <p:cNvGrpSpPr/>
            <p:nvPr/>
          </p:nvGrpSpPr>
          <p:grpSpPr>
            <a:xfrm rot="-3538976">
              <a:off x="612" y="2613"/>
              <a:ext cx="378" cy="288"/>
              <a:chOff x="3984" y="1728"/>
              <a:chExt cx="336" cy="288"/>
            </a:xfrm>
          </p:grpSpPr>
          <p:sp>
            <p:nvSpPr>
              <p:cNvPr id="437" name="Google Shape;437;p42"/>
              <p:cNvSpPr/>
              <p:nvPr/>
            </p:nvSpPr>
            <p:spPr>
              <a:xfrm>
                <a:off x="4128" y="1728"/>
                <a:ext cx="1" cy="217"/>
              </a:xfrm>
              <a:custGeom>
                <a:avLst/>
                <a:gdLst/>
                <a:ahLst/>
                <a:cxnLst/>
                <a:rect l="l" t="t" r="r" b="b"/>
                <a:pathLst>
                  <a:path w="1" h="217" extrusionOk="0">
                    <a:moveTo>
                      <a:pt x="0" y="0"/>
                    </a:moveTo>
                    <a:cubicBezTo>
                      <a:pt x="0" y="72"/>
                      <a:pt x="0" y="145"/>
                      <a:pt x="0" y="217"/>
                    </a:cubicBezTo>
                  </a:path>
                </a:pathLst>
              </a:custGeom>
              <a:noFill/>
              <a:ln w="57150" cap="flat" cmpd="sng">
                <a:solidFill>
                  <a:srgbClr val="008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1" i="1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38" name="Google Shape;438;p42"/>
              <p:cNvCxnSpPr/>
              <p:nvPr/>
            </p:nvCxnSpPr>
            <p:spPr>
              <a:xfrm>
                <a:off x="4128" y="1920"/>
                <a:ext cx="192" cy="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8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39" name="Google Shape;439;p42"/>
              <p:cNvCxnSpPr/>
              <p:nvPr/>
            </p:nvCxnSpPr>
            <p:spPr>
              <a:xfrm flipH="1">
                <a:off x="3984" y="1920"/>
                <a:ext cx="144" cy="96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8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440" name="Google Shape;440;p42"/>
            <p:cNvGrpSpPr/>
            <p:nvPr/>
          </p:nvGrpSpPr>
          <p:grpSpPr>
            <a:xfrm rot="-8236732">
              <a:off x="1701" y="2387"/>
              <a:ext cx="378" cy="288"/>
              <a:chOff x="3984" y="1728"/>
              <a:chExt cx="336" cy="288"/>
            </a:xfrm>
          </p:grpSpPr>
          <p:sp>
            <p:nvSpPr>
              <p:cNvPr id="441" name="Google Shape;441;p42"/>
              <p:cNvSpPr/>
              <p:nvPr/>
            </p:nvSpPr>
            <p:spPr>
              <a:xfrm>
                <a:off x="4128" y="1728"/>
                <a:ext cx="1" cy="217"/>
              </a:xfrm>
              <a:custGeom>
                <a:avLst/>
                <a:gdLst/>
                <a:ahLst/>
                <a:cxnLst/>
                <a:rect l="l" t="t" r="r" b="b"/>
                <a:pathLst>
                  <a:path w="1" h="217" extrusionOk="0">
                    <a:moveTo>
                      <a:pt x="0" y="0"/>
                    </a:moveTo>
                    <a:cubicBezTo>
                      <a:pt x="0" y="72"/>
                      <a:pt x="0" y="145"/>
                      <a:pt x="0" y="217"/>
                    </a:cubicBezTo>
                  </a:path>
                </a:pathLst>
              </a:custGeom>
              <a:noFill/>
              <a:ln w="57150" cap="flat" cmpd="sng">
                <a:solidFill>
                  <a:srgbClr val="008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1" i="1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42" name="Google Shape;442;p42"/>
              <p:cNvCxnSpPr/>
              <p:nvPr/>
            </p:nvCxnSpPr>
            <p:spPr>
              <a:xfrm>
                <a:off x="4128" y="1920"/>
                <a:ext cx="192" cy="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8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43" name="Google Shape;443;p42"/>
              <p:cNvCxnSpPr/>
              <p:nvPr/>
            </p:nvCxnSpPr>
            <p:spPr>
              <a:xfrm flipH="1">
                <a:off x="3984" y="1920"/>
                <a:ext cx="144" cy="96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8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444" name="Google Shape;444;p42"/>
            <p:cNvGrpSpPr/>
            <p:nvPr/>
          </p:nvGrpSpPr>
          <p:grpSpPr>
            <a:xfrm rot="-3538976">
              <a:off x="976" y="2658"/>
              <a:ext cx="378" cy="289"/>
              <a:chOff x="3984" y="1728"/>
              <a:chExt cx="336" cy="288"/>
            </a:xfrm>
          </p:grpSpPr>
          <p:sp>
            <p:nvSpPr>
              <p:cNvPr id="445" name="Google Shape;445;p42"/>
              <p:cNvSpPr/>
              <p:nvPr/>
            </p:nvSpPr>
            <p:spPr>
              <a:xfrm>
                <a:off x="4128" y="1728"/>
                <a:ext cx="1" cy="217"/>
              </a:xfrm>
              <a:custGeom>
                <a:avLst/>
                <a:gdLst/>
                <a:ahLst/>
                <a:cxnLst/>
                <a:rect l="l" t="t" r="r" b="b"/>
                <a:pathLst>
                  <a:path w="1" h="217" extrusionOk="0">
                    <a:moveTo>
                      <a:pt x="0" y="0"/>
                    </a:moveTo>
                    <a:cubicBezTo>
                      <a:pt x="0" y="72"/>
                      <a:pt x="0" y="145"/>
                      <a:pt x="0" y="217"/>
                    </a:cubicBezTo>
                  </a:path>
                </a:pathLst>
              </a:custGeom>
              <a:noFill/>
              <a:ln w="57150" cap="flat" cmpd="sng">
                <a:solidFill>
                  <a:srgbClr val="008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1" i="1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46" name="Google Shape;446;p42"/>
              <p:cNvCxnSpPr/>
              <p:nvPr/>
            </p:nvCxnSpPr>
            <p:spPr>
              <a:xfrm>
                <a:off x="4128" y="1920"/>
                <a:ext cx="192" cy="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8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47" name="Google Shape;447;p42"/>
              <p:cNvCxnSpPr/>
              <p:nvPr/>
            </p:nvCxnSpPr>
            <p:spPr>
              <a:xfrm flipH="1">
                <a:off x="3984" y="1920"/>
                <a:ext cx="144" cy="96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8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448" name="Google Shape;448;p42"/>
            <p:cNvGrpSpPr/>
            <p:nvPr/>
          </p:nvGrpSpPr>
          <p:grpSpPr>
            <a:xfrm>
              <a:off x="3321" y="2160"/>
              <a:ext cx="1511" cy="1392"/>
              <a:chOff x="2867" y="1044"/>
              <a:chExt cx="1511" cy="1392"/>
            </a:xfrm>
          </p:grpSpPr>
          <p:sp>
            <p:nvSpPr>
              <p:cNvPr id="449" name="Google Shape;449;p42"/>
              <p:cNvSpPr/>
              <p:nvPr/>
            </p:nvSpPr>
            <p:spPr>
              <a:xfrm rot="579346">
                <a:off x="4032" y="2052"/>
                <a:ext cx="288" cy="144"/>
              </a:xfrm>
              <a:prstGeom prst="flowChartOnlineStorage">
                <a:avLst/>
              </a:prstGeom>
              <a:solidFill>
                <a:srgbClr val="0000CC"/>
              </a:solidFill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1" i="1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0" name="Google Shape;450;p42"/>
              <p:cNvSpPr/>
              <p:nvPr/>
            </p:nvSpPr>
            <p:spPr>
              <a:xfrm rot="-754884">
                <a:off x="4032" y="1668"/>
                <a:ext cx="288" cy="144"/>
              </a:xfrm>
              <a:prstGeom prst="flowChartOnlineStorage">
                <a:avLst/>
              </a:prstGeom>
              <a:solidFill>
                <a:srgbClr val="0000CC"/>
              </a:solidFill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1" i="1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1" name="Google Shape;451;p42"/>
              <p:cNvSpPr/>
              <p:nvPr/>
            </p:nvSpPr>
            <p:spPr>
              <a:xfrm rot="-647322">
                <a:off x="4080" y="1212"/>
                <a:ext cx="288" cy="144"/>
              </a:xfrm>
              <a:prstGeom prst="flowChartOnlineStorage">
                <a:avLst/>
              </a:prstGeom>
              <a:solidFill>
                <a:srgbClr val="0000CC"/>
              </a:solidFill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1" i="1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2" name="Google Shape;452;p42"/>
              <p:cNvSpPr/>
              <p:nvPr/>
            </p:nvSpPr>
            <p:spPr>
              <a:xfrm rot="10480635">
                <a:off x="2904" y="1212"/>
                <a:ext cx="288" cy="144"/>
              </a:xfrm>
              <a:prstGeom prst="flowChartOnlineStorage">
                <a:avLst/>
              </a:prstGeom>
              <a:solidFill>
                <a:srgbClr val="0000CC"/>
              </a:solidFill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1" i="1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3" name="Google Shape;453;p42"/>
              <p:cNvSpPr/>
              <p:nvPr/>
            </p:nvSpPr>
            <p:spPr>
              <a:xfrm rot="10020323">
                <a:off x="2880" y="2052"/>
                <a:ext cx="288" cy="144"/>
              </a:xfrm>
              <a:prstGeom prst="flowChartOnlineStorage">
                <a:avLst/>
              </a:prstGeom>
              <a:solidFill>
                <a:srgbClr val="0000CC"/>
              </a:solidFill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1" i="1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4" name="Google Shape;454;p42"/>
              <p:cNvSpPr/>
              <p:nvPr/>
            </p:nvSpPr>
            <p:spPr>
              <a:xfrm rot="10778514">
                <a:off x="2880" y="1668"/>
                <a:ext cx="288" cy="144"/>
              </a:xfrm>
              <a:prstGeom prst="flowChartOnlineStorage">
                <a:avLst/>
              </a:prstGeom>
              <a:solidFill>
                <a:srgbClr val="0000CC"/>
              </a:solidFill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1" i="1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55" name="Google Shape;455;p42"/>
              <p:cNvGrpSpPr/>
              <p:nvPr/>
            </p:nvGrpSpPr>
            <p:grpSpPr>
              <a:xfrm>
                <a:off x="3072" y="1044"/>
                <a:ext cx="1056" cy="1392"/>
                <a:chOff x="1728" y="1632"/>
                <a:chExt cx="288" cy="528"/>
              </a:xfrm>
            </p:grpSpPr>
            <p:sp>
              <p:nvSpPr>
                <p:cNvPr id="456" name="Google Shape;456;p42"/>
                <p:cNvSpPr/>
                <p:nvPr/>
              </p:nvSpPr>
              <p:spPr>
                <a:xfrm rot="5400000">
                  <a:off x="1608" y="1752"/>
                  <a:ext cx="528" cy="288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999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1" i="1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7" name="Google Shape;457;p42"/>
                <p:cNvSpPr/>
                <p:nvPr/>
              </p:nvSpPr>
              <p:spPr>
                <a:xfrm>
                  <a:off x="1824" y="1824"/>
                  <a:ext cx="96" cy="192"/>
                </a:xfrm>
                <a:prstGeom prst="ellipse">
                  <a:avLst/>
                </a:prstGeom>
                <a:solidFill>
                  <a:srgbClr val="CC3399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1" i="1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458" name="Google Shape;458;p42"/>
            <p:cNvSpPr txBox="1"/>
            <p:nvPr/>
          </p:nvSpPr>
          <p:spPr>
            <a:xfrm>
              <a:off x="416" y="482"/>
              <a:ext cx="4928" cy="5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pt-BR" sz="2800" b="1" i="1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NEUTRALIZAÇÃO:</a:t>
              </a:r>
              <a:r>
                <a:rPr lang="pt-BR" sz="1800" b="1" i="1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Ac   BLOQUEIA  ADESÃO  E  INVASÃO DA CÉLULA ALVO PELO MICROORGANISMO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59" name="Google Shape;459;p42"/>
            <p:cNvGrpSpPr/>
            <p:nvPr/>
          </p:nvGrpSpPr>
          <p:grpSpPr>
            <a:xfrm rot="-8236732">
              <a:off x="1156" y="1706"/>
              <a:ext cx="378" cy="288"/>
              <a:chOff x="3984" y="1728"/>
              <a:chExt cx="336" cy="288"/>
            </a:xfrm>
          </p:grpSpPr>
          <p:sp>
            <p:nvSpPr>
              <p:cNvPr id="460" name="Google Shape;460;p42"/>
              <p:cNvSpPr/>
              <p:nvPr/>
            </p:nvSpPr>
            <p:spPr>
              <a:xfrm>
                <a:off x="4128" y="1728"/>
                <a:ext cx="1" cy="217"/>
              </a:xfrm>
              <a:custGeom>
                <a:avLst/>
                <a:gdLst/>
                <a:ahLst/>
                <a:cxnLst/>
                <a:rect l="l" t="t" r="r" b="b"/>
                <a:pathLst>
                  <a:path w="1" h="217" extrusionOk="0">
                    <a:moveTo>
                      <a:pt x="0" y="0"/>
                    </a:moveTo>
                    <a:cubicBezTo>
                      <a:pt x="0" y="72"/>
                      <a:pt x="0" y="145"/>
                      <a:pt x="0" y="217"/>
                    </a:cubicBezTo>
                  </a:path>
                </a:pathLst>
              </a:custGeom>
              <a:noFill/>
              <a:ln w="57150" cap="flat" cmpd="sng">
                <a:solidFill>
                  <a:srgbClr val="008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1" i="1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61" name="Google Shape;461;p42"/>
              <p:cNvCxnSpPr/>
              <p:nvPr/>
            </p:nvCxnSpPr>
            <p:spPr>
              <a:xfrm>
                <a:off x="4128" y="1920"/>
                <a:ext cx="192" cy="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8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62" name="Google Shape;462;p42"/>
              <p:cNvCxnSpPr/>
              <p:nvPr/>
            </p:nvCxnSpPr>
            <p:spPr>
              <a:xfrm flipH="1">
                <a:off x="3984" y="1920"/>
                <a:ext cx="144" cy="96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8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463" name="Google Shape;463;p42"/>
            <p:cNvGrpSpPr/>
            <p:nvPr/>
          </p:nvGrpSpPr>
          <p:grpSpPr>
            <a:xfrm rot="-8236732">
              <a:off x="1655" y="2016"/>
              <a:ext cx="378" cy="288"/>
              <a:chOff x="3984" y="1728"/>
              <a:chExt cx="336" cy="288"/>
            </a:xfrm>
          </p:grpSpPr>
          <p:sp>
            <p:nvSpPr>
              <p:cNvPr id="464" name="Google Shape;464;p42"/>
              <p:cNvSpPr/>
              <p:nvPr/>
            </p:nvSpPr>
            <p:spPr>
              <a:xfrm>
                <a:off x="4128" y="1728"/>
                <a:ext cx="1" cy="217"/>
              </a:xfrm>
              <a:custGeom>
                <a:avLst/>
                <a:gdLst/>
                <a:ahLst/>
                <a:cxnLst/>
                <a:rect l="l" t="t" r="r" b="b"/>
                <a:pathLst>
                  <a:path w="1" h="217" extrusionOk="0">
                    <a:moveTo>
                      <a:pt x="0" y="0"/>
                    </a:moveTo>
                    <a:cubicBezTo>
                      <a:pt x="0" y="72"/>
                      <a:pt x="0" y="145"/>
                      <a:pt x="0" y="217"/>
                    </a:cubicBezTo>
                  </a:path>
                </a:pathLst>
              </a:custGeom>
              <a:noFill/>
              <a:ln w="57150" cap="flat" cmpd="sng">
                <a:solidFill>
                  <a:srgbClr val="008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1" i="1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65" name="Google Shape;465;p42"/>
              <p:cNvCxnSpPr/>
              <p:nvPr/>
            </p:nvCxnSpPr>
            <p:spPr>
              <a:xfrm>
                <a:off x="4128" y="1920"/>
                <a:ext cx="192" cy="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8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66" name="Google Shape;466;p42"/>
              <p:cNvCxnSpPr/>
              <p:nvPr/>
            </p:nvCxnSpPr>
            <p:spPr>
              <a:xfrm flipH="1">
                <a:off x="3984" y="1920"/>
                <a:ext cx="144" cy="96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8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467" name="Google Shape;467;p42"/>
            <p:cNvGrpSpPr/>
            <p:nvPr/>
          </p:nvGrpSpPr>
          <p:grpSpPr>
            <a:xfrm rot="-8236732">
              <a:off x="703" y="1706"/>
              <a:ext cx="378" cy="288"/>
              <a:chOff x="3984" y="1728"/>
              <a:chExt cx="336" cy="288"/>
            </a:xfrm>
          </p:grpSpPr>
          <p:sp>
            <p:nvSpPr>
              <p:cNvPr id="468" name="Google Shape;468;p42"/>
              <p:cNvSpPr/>
              <p:nvPr/>
            </p:nvSpPr>
            <p:spPr>
              <a:xfrm>
                <a:off x="4128" y="1728"/>
                <a:ext cx="1" cy="217"/>
              </a:xfrm>
              <a:custGeom>
                <a:avLst/>
                <a:gdLst/>
                <a:ahLst/>
                <a:cxnLst/>
                <a:rect l="l" t="t" r="r" b="b"/>
                <a:pathLst>
                  <a:path w="1" h="217" extrusionOk="0">
                    <a:moveTo>
                      <a:pt x="0" y="0"/>
                    </a:moveTo>
                    <a:cubicBezTo>
                      <a:pt x="0" y="72"/>
                      <a:pt x="0" y="145"/>
                      <a:pt x="0" y="217"/>
                    </a:cubicBezTo>
                  </a:path>
                </a:pathLst>
              </a:custGeom>
              <a:noFill/>
              <a:ln w="57150" cap="flat" cmpd="sng">
                <a:solidFill>
                  <a:srgbClr val="008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1" i="1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69" name="Google Shape;469;p42"/>
              <p:cNvCxnSpPr/>
              <p:nvPr/>
            </p:nvCxnSpPr>
            <p:spPr>
              <a:xfrm>
                <a:off x="4128" y="1920"/>
                <a:ext cx="192" cy="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8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70" name="Google Shape;470;p42"/>
              <p:cNvCxnSpPr/>
              <p:nvPr/>
            </p:nvCxnSpPr>
            <p:spPr>
              <a:xfrm flipH="1">
                <a:off x="3984" y="1920"/>
                <a:ext cx="144" cy="96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8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471" name="Google Shape;471;p42"/>
            <p:cNvGrpSpPr/>
            <p:nvPr/>
          </p:nvGrpSpPr>
          <p:grpSpPr>
            <a:xfrm rot="8236732" flipH="1">
              <a:off x="340" y="2160"/>
              <a:ext cx="378" cy="288"/>
              <a:chOff x="3984" y="1728"/>
              <a:chExt cx="336" cy="288"/>
            </a:xfrm>
          </p:grpSpPr>
          <p:sp>
            <p:nvSpPr>
              <p:cNvPr id="472" name="Google Shape;472;p42"/>
              <p:cNvSpPr/>
              <p:nvPr/>
            </p:nvSpPr>
            <p:spPr>
              <a:xfrm>
                <a:off x="4128" y="1728"/>
                <a:ext cx="1" cy="217"/>
              </a:xfrm>
              <a:custGeom>
                <a:avLst/>
                <a:gdLst/>
                <a:ahLst/>
                <a:cxnLst/>
                <a:rect l="l" t="t" r="r" b="b"/>
                <a:pathLst>
                  <a:path w="1" h="217" extrusionOk="0">
                    <a:moveTo>
                      <a:pt x="0" y="0"/>
                    </a:moveTo>
                    <a:cubicBezTo>
                      <a:pt x="0" y="72"/>
                      <a:pt x="0" y="145"/>
                      <a:pt x="0" y="217"/>
                    </a:cubicBezTo>
                  </a:path>
                </a:pathLst>
              </a:custGeom>
              <a:noFill/>
              <a:ln w="57150" cap="flat" cmpd="sng">
                <a:solidFill>
                  <a:srgbClr val="008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1" i="1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73" name="Google Shape;473;p42"/>
              <p:cNvCxnSpPr/>
              <p:nvPr/>
            </p:nvCxnSpPr>
            <p:spPr>
              <a:xfrm>
                <a:off x="4128" y="1920"/>
                <a:ext cx="192" cy="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8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74" name="Google Shape;474;p42"/>
              <p:cNvCxnSpPr/>
              <p:nvPr/>
            </p:nvCxnSpPr>
            <p:spPr>
              <a:xfrm flipH="1">
                <a:off x="3984" y="1920"/>
                <a:ext cx="144" cy="96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8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475" name="Google Shape;475;p42"/>
            <p:cNvSpPr/>
            <p:nvPr/>
          </p:nvSpPr>
          <p:spPr>
            <a:xfrm>
              <a:off x="839" y="2160"/>
              <a:ext cx="663" cy="172"/>
            </a:xfrm>
            <a:custGeom>
              <a:avLst/>
              <a:gdLst/>
              <a:ahLst/>
              <a:cxnLst/>
              <a:rect l="l" t="t" r="r" b="b"/>
              <a:pathLst>
                <a:path w="663" h="172" extrusionOk="0">
                  <a:moveTo>
                    <a:pt x="15" y="160"/>
                  </a:moveTo>
                  <a:cubicBezTo>
                    <a:pt x="26" y="52"/>
                    <a:pt x="0" y="0"/>
                    <a:pt x="111" y="28"/>
                  </a:cubicBezTo>
                  <a:cubicBezTo>
                    <a:pt x="122" y="94"/>
                    <a:pt x="118" y="126"/>
                    <a:pt x="183" y="148"/>
                  </a:cubicBezTo>
                  <a:cubicBezTo>
                    <a:pt x="195" y="144"/>
                    <a:pt x="209" y="144"/>
                    <a:pt x="219" y="136"/>
                  </a:cubicBezTo>
                  <a:cubicBezTo>
                    <a:pt x="275" y="91"/>
                    <a:pt x="216" y="112"/>
                    <a:pt x="255" y="64"/>
                  </a:cubicBezTo>
                  <a:cubicBezTo>
                    <a:pt x="264" y="53"/>
                    <a:pt x="279" y="48"/>
                    <a:pt x="291" y="40"/>
                  </a:cubicBezTo>
                  <a:cubicBezTo>
                    <a:pt x="303" y="44"/>
                    <a:pt x="320" y="42"/>
                    <a:pt x="327" y="52"/>
                  </a:cubicBezTo>
                  <a:cubicBezTo>
                    <a:pt x="342" y="73"/>
                    <a:pt x="327" y="116"/>
                    <a:pt x="351" y="124"/>
                  </a:cubicBezTo>
                  <a:cubicBezTo>
                    <a:pt x="363" y="128"/>
                    <a:pt x="375" y="132"/>
                    <a:pt x="387" y="136"/>
                  </a:cubicBezTo>
                  <a:cubicBezTo>
                    <a:pt x="407" y="132"/>
                    <a:pt x="430" y="135"/>
                    <a:pt x="447" y="124"/>
                  </a:cubicBezTo>
                  <a:cubicBezTo>
                    <a:pt x="458" y="117"/>
                    <a:pt x="449" y="95"/>
                    <a:pt x="459" y="88"/>
                  </a:cubicBezTo>
                  <a:cubicBezTo>
                    <a:pt x="480" y="73"/>
                    <a:pt x="531" y="64"/>
                    <a:pt x="531" y="64"/>
                  </a:cubicBezTo>
                  <a:cubicBezTo>
                    <a:pt x="543" y="72"/>
                    <a:pt x="558" y="77"/>
                    <a:pt x="567" y="88"/>
                  </a:cubicBezTo>
                  <a:cubicBezTo>
                    <a:pt x="575" y="98"/>
                    <a:pt x="573" y="113"/>
                    <a:pt x="579" y="124"/>
                  </a:cubicBezTo>
                  <a:cubicBezTo>
                    <a:pt x="600" y="165"/>
                    <a:pt x="620" y="172"/>
                    <a:pt x="663" y="172"/>
                  </a:cubicBezTo>
                </a:path>
              </a:pathLst>
            </a:custGeom>
            <a:noFill/>
            <a:ln w="57150" cap="flat" cmpd="sng">
              <a:solidFill>
                <a:srgbClr val="FF66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42"/>
            <p:cNvSpPr txBox="1"/>
            <p:nvPr/>
          </p:nvSpPr>
          <p:spPr>
            <a:xfrm>
              <a:off x="3152" y="1434"/>
              <a:ext cx="2267" cy="5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pt-BR" sz="1800" b="1" i="1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CÉLULA  ALVO  DA  INVASÃO  COM  RECEPTORES  NA SUPERFÍCIE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77" name="Google Shape;477;p42"/>
            <p:cNvCxnSpPr/>
            <p:nvPr/>
          </p:nvCxnSpPr>
          <p:spPr>
            <a:xfrm flipH="1">
              <a:off x="1066" y="2523"/>
              <a:ext cx="680" cy="816"/>
            </a:xfrm>
            <a:prstGeom prst="straightConnector1">
              <a:avLst/>
            </a:prstGeom>
            <a:noFill/>
            <a:ln w="57150" cap="flat" cmpd="sng">
              <a:solidFill>
                <a:schemeClr val="accent2"/>
              </a:solidFill>
              <a:prstDash val="solid"/>
              <a:round/>
              <a:headEnd type="triangle" w="med" len="med"/>
              <a:tailEnd type="none" w="sm" len="sm"/>
            </a:ln>
          </p:spPr>
        </p:cxnSp>
        <p:sp>
          <p:nvSpPr>
            <p:cNvPr id="478" name="Google Shape;478;p42"/>
            <p:cNvSpPr txBox="1"/>
            <p:nvPr/>
          </p:nvSpPr>
          <p:spPr>
            <a:xfrm>
              <a:off x="521" y="3401"/>
              <a:ext cx="1951" cy="4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pt-BR" sz="1800" b="1" i="1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MOLÉCULAS   DE  ADERENCIA/ INVASÃO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42"/>
            <p:cNvSpPr txBox="1"/>
            <p:nvPr/>
          </p:nvSpPr>
          <p:spPr>
            <a:xfrm>
              <a:off x="385" y="164"/>
              <a:ext cx="4944" cy="2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pt-BR" sz="1800" b="1" i="1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MECANISMOS   DE   AÇÃO    DE     ANTICORPOS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4" name="Google Shape;484;p43"/>
          <p:cNvGrpSpPr/>
          <p:nvPr/>
        </p:nvGrpSpPr>
        <p:grpSpPr>
          <a:xfrm>
            <a:off x="1838325" y="327025"/>
            <a:ext cx="8515350" cy="6184900"/>
            <a:chOff x="198" y="206"/>
            <a:chExt cx="5364" cy="3896"/>
          </a:xfrm>
        </p:grpSpPr>
        <p:sp>
          <p:nvSpPr>
            <p:cNvPr id="485" name="Google Shape;485;p43"/>
            <p:cNvSpPr txBox="1"/>
            <p:nvPr/>
          </p:nvSpPr>
          <p:spPr>
            <a:xfrm>
              <a:off x="416" y="654"/>
              <a:ext cx="4928" cy="7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pt-BR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NEUTRALIZAÇÃO  DE  TOXINAS  OU  VENENOS :  Ac   BLOQUEIA   SÍTIOS  NA  MOLÉCULA  DO ANTÍGENO  DE INTERAÇÃO  COM  RECEPTORES  CELULARES  OU  ENVOLVIDOS   EM    ATIVIDADE   ENZIMÁTICA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43"/>
            <p:cNvSpPr/>
            <p:nvPr/>
          </p:nvSpPr>
          <p:spPr>
            <a:xfrm>
              <a:off x="703" y="2604"/>
              <a:ext cx="499" cy="181"/>
            </a:xfrm>
            <a:prstGeom prst="chevron">
              <a:avLst>
                <a:gd name="adj" fmla="val 68923"/>
              </a:avLst>
            </a:prstGeom>
            <a:solidFill>
              <a:srgbClr val="FF5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43"/>
            <p:cNvSpPr/>
            <p:nvPr/>
          </p:nvSpPr>
          <p:spPr>
            <a:xfrm>
              <a:off x="657" y="2286"/>
              <a:ext cx="499" cy="181"/>
            </a:xfrm>
            <a:prstGeom prst="chevron">
              <a:avLst>
                <a:gd name="adj" fmla="val 68923"/>
              </a:avLst>
            </a:prstGeom>
            <a:solidFill>
              <a:srgbClr val="FF5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488;p43"/>
            <p:cNvSpPr/>
            <p:nvPr/>
          </p:nvSpPr>
          <p:spPr>
            <a:xfrm>
              <a:off x="1565" y="2513"/>
              <a:ext cx="499" cy="181"/>
            </a:xfrm>
            <a:prstGeom prst="chevron">
              <a:avLst>
                <a:gd name="adj" fmla="val 68923"/>
              </a:avLst>
            </a:prstGeom>
            <a:solidFill>
              <a:srgbClr val="FF5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p43"/>
            <p:cNvSpPr/>
            <p:nvPr/>
          </p:nvSpPr>
          <p:spPr>
            <a:xfrm>
              <a:off x="1746" y="2876"/>
              <a:ext cx="499" cy="181"/>
            </a:xfrm>
            <a:prstGeom prst="chevron">
              <a:avLst>
                <a:gd name="adj" fmla="val 68923"/>
              </a:avLst>
            </a:prstGeom>
            <a:solidFill>
              <a:srgbClr val="FF5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490;p43"/>
            <p:cNvSpPr/>
            <p:nvPr/>
          </p:nvSpPr>
          <p:spPr>
            <a:xfrm>
              <a:off x="1474" y="2105"/>
              <a:ext cx="499" cy="181"/>
            </a:xfrm>
            <a:prstGeom prst="chevron">
              <a:avLst>
                <a:gd name="adj" fmla="val 68923"/>
              </a:avLst>
            </a:prstGeom>
            <a:solidFill>
              <a:srgbClr val="FF5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491;p43"/>
            <p:cNvSpPr txBox="1"/>
            <p:nvPr/>
          </p:nvSpPr>
          <p:spPr>
            <a:xfrm>
              <a:off x="249" y="3430"/>
              <a:ext cx="2858" cy="6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pt-BR" sz="32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TOXINA</a:t>
              </a:r>
              <a:br>
                <a:rPr lang="pt-BR" sz="32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pt-BR" sz="32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p/ex  toxina tetânica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92" name="Google Shape;492;p43"/>
            <p:cNvGrpSpPr/>
            <p:nvPr/>
          </p:nvGrpSpPr>
          <p:grpSpPr>
            <a:xfrm rot="-7462466">
              <a:off x="1746" y="2059"/>
              <a:ext cx="378" cy="288"/>
              <a:chOff x="3984" y="1728"/>
              <a:chExt cx="336" cy="288"/>
            </a:xfrm>
          </p:grpSpPr>
          <p:sp>
            <p:nvSpPr>
              <p:cNvPr id="493" name="Google Shape;493;p43"/>
              <p:cNvSpPr/>
              <p:nvPr/>
            </p:nvSpPr>
            <p:spPr>
              <a:xfrm>
                <a:off x="4128" y="1728"/>
                <a:ext cx="1" cy="217"/>
              </a:xfrm>
              <a:custGeom>
                <a:avLst/>
                <a:gdLst/>
                <a:ahLst/>
                <a:cxnLst/>
                <a:rect l="l" t="t" r="r" b="b"/>
                <a:pathLst>
                  <a:path w="1" h="217" extrusionOk="0">
                    <a:moveTo>
                      <a:pt x="0" y="0"/>
                    </a:moveTo>
                    <a:cubicBezTo>
                      <a:pt x="0" y="72"/>
                      <a:pt x="0" y="145"/>
                      <a:pt x="0" y="217"/>
                    </a:cubicBezTo>
                  </a:path>
                </a:pathLst>
              </a:custGeom>
              <a:noFill/>
              <a:ln w="57150" cap="flat" cmpd="sng">
                <a:solidFill>
                  <a:srgbClr val="008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94" name="Google Shape;494;p43"/>
              <p:cNvCxnSpPr/>
              <p:nvPr/>
            </p:nvCxnSpPr>
            <p:spPr>
              <a:xfrm>
                <a:off x="4128" y="1920"/>
                <a:ext cx="192" cy="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8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95" name="Google Shape;495;p43"/>
              <p:cNvCxnSpPr/>
              <p:nvPr/>
            </p:nvCxnSpPr>
            <p:spPr>
              <a:xfrm flipH="1">
                <a:off x="3984" y="1920"/>
                <a:ext cx="144" cy="96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8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496" name="Google Shape;496;p43"/>
            <p:cNvGrpSpPr/>
            <p:nvPr/>
          </p:nvGrpSpPr>
          <p:grpSpPr>
            <a:xfrm rot="-3538976">
              <a:off x="1837" y="2967"/>
              <a:ext cx="378" cy="288"/>
              <a:chOff x="3984" y="1728"/>
              <a:chExt cx="336" cy="288"/>
            </a:xfrm>
          </p:grpSpPr>
          <p:sp>
            <p:nvSpPr>
              <p:cNvPr id="497" name="Google Shape;497;p43"/>
              <p:cNvSpPr/>
              <p:nvPr/>
            </p:nvSpPr>
            <p:spPr>
              <a:xfrm>
                <a:off x="4128" y="1728"/>
                <a:ext cx="1" cy="217"/>
              </a:xfrm>
              <a:custGeom>
                <a:avLst/>
                <a:gdLst/>
                <a:ahLst/>
                <a:cxnLst/>
                <a:rect l="l" t="t" r="r" b="b"/>
                <a:pathLst>
                  <a:path w="1" h="217" extrusionOk="0">
                    <a:moveTo>
                      <a:pt x="0" y="0"/>
                    </a:moveTo>
                    <a:cubicBezTo>
                      <a:pt x="0" y="72"/>
                      <a:pt x="0" y="145"/>
                      <a:pt x="0" y="217"/>
                    </a:cubicBezTo>
                  </a:path>
                </a:pathLst>
              </a:custGeom>
              <a:noFill/>
              <a:ln w="57150" cap="flat" cmpd="sng">
                <a:solidFill>
                  <a:srgbClr val="008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98" name="Google Shape;498;p43"/>
              <p:cNvCxnSpPr/>
              <p:nvPr/>
            </p:nvCxnSpPr>
            <p:spPr>
              <a:xfrm>
                <a:off x="4128" y="1920"/>
                <a:ext cx="192" cy="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8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99" name="Google Shape;499;p43"/>
              <p:cNvCxnSpPr/>
              <p:nvPr/>
            </p:nvCxnSpPr>
            <p:spPr>
              <a:xfrm flipH="1">
                <a:off x="3984" y="1920"/>
                <a:ext cx="144" cy="96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8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500" name="Google Shape;500;p43"/>
            <p:cNvGrpSpPr/>
            <p:nvPr/>
          </p:nvGrpSpPr>
          <p:grpSpPr>
            <a:xfrm rot="-7847957">
              <a:off x="975" y="2460"/>
              <a:ext cx="378" cy="288"/>
              <a:chOff x="3984" y="1728"/>
              <a:chExt cx="336" cy="288"/>
            </a:xfrm>
          </p:grpSpPr>
          <p:sp>
            <p:nvSpPr>
              <p:cNvPr id="501" name="Google Shape;501;p43"/>
              <p:cNvSpPr/>
              <p:nvPr/>
            </p:nvSpPr>
            <p:spPr>
              <a:xfrm>
                <a:off x="4128" y="1728"/>
                <a:ext cx="1" cy="217"/>
              </a:xfrm>
              <a:custGeom>
                <a:avLst/>
                <a:gdLst/>
                <a:ahLst/>
                <a:cxnLst/>
                <a:rect l="l" t="t" r="r" b="b"/>
                <a:pathLst>
                  <a:path w="1" h="217" extrusionOk="0">
                    <a:moveTo>
                      <a:pt x="0" y="0"/>
                    </a:moveTo>
                    <a:cubicBezTo>
                      <a:pt x="0" y="72"/>
                      <a:pt x="0" y="145"/>
                      <a:pt x="0" y="217"/>
                    </a:cubicBezTo>
                  </a:path>
                </a:pathLst>
              </a:custGeom>
              <a:noFill/>
              <a:ln w="57150" cap="flat" cmpd="sng">
                <a:solidFill>
                  <a:srgbClr val="008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502" name="Google Shape;502;p43"/>
              <p:cNvCxnSpPr/>
              <p:nvPr/>
            </p:nvCxnSpPr>
            <p:spPr>
              <a:xfrm>
                <a:off x="4128" y="1920"/>
                <a:ext cx="192" cy="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8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03" name="Google Shape;503;p43"/>
              <p:cNvCxnSpPr/>
              <p:nvPr/>
            </p:nvCxnSpPr>
            <p:spPr>
              <a:xfrm flipH="1">
                <a:off x="3984" y="1920"/>
                <a:ext cx="144" cy="96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8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504" name="Google Shape;504;p43"/>
            <p:cNvGrpSpPr/>
            <p:nvPr/>
          </p:nvGrpSpPr>
          <p:grpSpPr>
            <a:xfrm rot="-7537643">
              <a:off x="2064" y="2876"/>
              <a:ext cx="378" cy="288"/>
              <a:chOff x="3984" y="1728"/>
              <a:chExt cx="336" cy="288"/>
            </a:xfrm>
          </p:grpSpPr>
          <p:sp>
            <p:nvSpPr>
              <p:cNvPr id="505" name="Google Shape;505;p43"/>
              <p:cNvSpPr/>
              <p:nvPr/>
            </p:nvSpPr>
            <p:spPr>
              <a:xfrm>
                <a:off x="4128" y="1728"/>
                <a:ext cx="1" cy="217"/>
              </a:xfrm>
              <a:custGeom>
                <a:avLst/>
                <a:gdLst/>
                <a:ahLst/>
                <a:cxnLst/>
                <a:rect l="l" t="t" r="r" b="b"/>
                <a:pathLst>
                  <a:path w="1" h="217" extrusionOk="0">
                    <a:moveTo>
                      <a:pt x="0" y="0"/>
                    </a:moveTo>
                    <a:cubicBezTo>
                      <a:pt x="0" y="72"/>
                      <a:pt x="0" y="145"/>
                      <a:pt x="0" y="217"/>
                    </a:cubicBezTo>
                  </a:path>
                </a:pathLst>
              </a:custGeom>
              <a:noFill/>
              <a:ln w="57150" cap="flat" cmpd="sng">
                <a:solidFill>
                  <a:srgbClr val="008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506" name="Google Shape;506;p43"/>
              <p:cNvCxnSpPr/>
              <p:nvPr/>
            </p:nvCxnSpPr>
            <p:spPr>
              <a:xfrm>
                <a:off x="4128" y="1920"/>
                <a:ext cx="192" cy="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8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07" name="Google Shape;507;p43"/>
              <p:cNvCxnSpPr/>
              <p:nvPr/>
            </p:nvCxnSpPr>
            <p:spPr>
              <a:xfrm flipH="1">
                <a:off x="3984" y="1920"/>
                <a:ext cx="144" cy="96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8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508" name="Google Shape;508;p43"/>
            <p:cNvGrpSpPr/>
            <p:nvPr/>
          </p:nvGrpSpPr>
          <p:grpSpPr>
            <a:xfrm>
              <a:off x="2880" y="1955"/>
              <a:ext cx="1769" cy="1399"/>
              <a:chOff x="2880" y="1913"/>
              <a:chExt cx="1769" cy="1399"/>
            </a:xfrm>
          </p:grpSpPr>
          <p:grpSp>
            <p:nvGrpSpPr>
              <p:cNvPr id="509" name="Google Shape;509;p43"/>
              <p:cNvGrpSpPr/>
              <p:nvPr/>
            </p:nvGrpSpPr>
            <p:grpSpPr>
              <a:xfrm>
                <a:off x="2880" y="1913"/>
                <a:ext cx="1769" cy="1399"/>
                <a:chOff x="2880" y="1505"/>
                <a:chExt cx="1225" cy="1399"/>
              </a:xfrm>
            </p:grpSpPr>
            <p:sp>
              <p:nvSpPr>
                <p:cNvPr id="510" name="Google Shape;510;p43"/>
                <p:cNvSpPr/>
                <p:nvPr/>
              </p:nvSpPr>
              <p:spPr>
                <a:xfrm>
                  <a:off x="2880" y="1934"/>
                  <a:ext cx="453" cy="226"/>
                </a:xfrm>
                <a:prstGeom prst="chevron">
                  <a:avLst>
                    <a:gd name="adj" fmla="val 50111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1" name="Google Shape;511;p43"/>
                <p:cNvSpPr/>
                <p:nvPr/>
              </p:nvSpPr>
              <p:spPr>
                <a:xfrm>
                  <a:off x="3107" y="1684"/>
                  <a:ext cx="998" cy="952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2" name="Google Shape;512;p43"/>
                <p:cNvSpPr/>
                <p:nvPr/>
              </p:nvSpPr>
              <p:spPr>
                <a:xfrm rot="4566021">
                  <a:off x="3129" y="1639"/>
                  <a:ext cx="453" cy="226"/>
                </a:xfrm>
                <a:prstGeom prst="chevron">
                  <a:avLst>
                    <a:gd name="adj" fmla="val 50111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3" name="Google Shape;513;p43"/>
                <p:cNvSpPr/>
                <p:nvPr/>
              </p:nvSpPr>
              <p:spPr>
                <a:xfrm rot="-2062820">
                  <a:off x="2925" y="2341"/>
                  <a:ext cx="408" cy="182"/>
                </a:xfrm>
                <a:prstGeom prst="chevron">
                  <a:avLst>
                    <a:gd name="adj" fmla="val 56044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4" name="Google Shape;514;p43"/>
                <p:cNvSpPr/>
                <p:nvPr/>
              </p:nvSpPr>
              <p:spPr>
                <a:xfrm rot="-4671264">
                  <a:off x="3265" y="2546"/>
                  <a:ext cx="453" cy="226"/>
                </a:xfrm>
                <a:prstGeom prst="chevron">
                  <a:avLst>
                    <a:gd name="adj" fmla="val 50111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15" name="Google Shape;515;p43"/>
              <p:cNvSpPr/>
              <p:nvPr/>
            </p:nvSpPr>
            <p:spPr>
              <a:xfrm>
                <a:off x="3560" y="2341"/>
                <a:ext cx="590" cy="499"/>
              </a:xfrm>
              <a:prstGeom prst="ellipse">
                <a:avLst/>
              </a:prstGeom>
              <a:solidFill>
                <a:srgbClr val="E5B9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16" name="Google Shape;516;p43"/>
            <p:cNvSpPr/>
            <p:nvPr/>
          </p:nvSpPr>
          <p:spPr>
            <a:xfrm>
              <a:off x="198" y="206"/>
              <a:ext cx="5364" cy="3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pt-BR" sz="2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MECANISMOS   DE   AÇÃO    DE     ANTICORPOS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Google Shape;521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3234" y="2520407"/>
            <a:ext cx="3305175" cy="2820478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44"/>
          <p:cNvSpPr txBox="1">
            <a:spLocks noGrp="1"/>
          </p:cNvSpPr>
          <p:nvPr>
            <p:ph type="title"/>
          </p:nvPr>
        </p:nvSpPr>
        <p:spPr>
          <a:xfrm>
            <a:off x="1981200" y="54927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 b="1"/>
              <a:t>OPSONIZAÇÃO   SEGUIDA   DE   ADESÃO E  FAGOCITOSE</a:t>
            </a:r>
            <a:endParaRPr/>
          </a:p>
        </p:txBody>
      </p:sp>
      <p:grpSp>
        <p:nvGrpSpPr>
          <p:cNvPr id="523" name="Google Shape;523;p44"/>
          <p:cNvGrpSpPr/>
          <p:nvPr/>
        </p:nvGrpSpPr>
        <p:grpSpPr>
          <a:xfrm>
            <a:off x="1847850" y="1700213"/>
            <a:ext cx="3240088" cy="1935586"/>
            <a:chOff x="204" y="1071"/>
            <a:chExt cx="2041" cy="1220"/>
          </a:xfrm>
        </p:grpSpPr>
        <p:grpSp>
          <p:nvGrpSpPr>
            <p:cNvPr id="524" name="Google Shape;524;p44"/>
            <p:cNvGrpSpPr/>
            <p:nvPr/>
          </p:nvGrpSpPr>
          <p:grpSpPr>
            <a:xfrm rot="-5093577">
              <a:off x="1875" y="1927"/>
              <a:ext cx="331" cy="136"/>
              <a:chOff x="3984" y="1728"/>
              <a:chExt cx="336" cy="288"/>
            </a:xfrm>
          </p:grpSpPr>
          <p:sp>
            <p:nvSpPr>
              <p:cNvPr id="525" name="Google Shape;525;p44"/>
              <p:cNvSpPr/>
              <p:nvPr/>
            </p:nvSpPr>
            <p:spPr>
              <a:xfrm>
                <a:off x="4128" y="1728"/>
                <a:ext cx="1" cy="217"/>
              </a:xfrm>
              <a:custGeom>
                <a:avLst/>
                <a:gdLst/>
                <a:ahLst/>
                <a:cxnLst/>
                <a:rect l="l" t="t" r="r" b="b"/>
                <a:pathLst>
                  <a:path w="1" h="217" extrusionOk="0">
                    <a:moveTo>
                      <a:pt x="0" y="0"/>
                    </a:moveTo>
                    <a:cubicBezTo>
                      <a:pt x="0" y="72"/>
                      <a:pt x="0" y="145"/>
                      <a:pt x="0" y="217"/>
                    </a:cubicBezTo>
                  </a:path>
                </a:pathLst>
              </a:custGeom>
              <a:noFill/>
              <a:ln w="57150" cap="flat" cmpd="sng">
                <a:solidFill>
                  <a:srgbClr val="6699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526" name="Google Shape;526;p44"/>
              <p:cNvCxnSpPr/>
              <p:nvPr/>
            </p:nvCxnSpPr>
            <p:spPr>
              <a:xfrm>
                <a:off x="4128" y="1920"/>
                <a:ext cx="192" cy="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6699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27" name="Google Shape;527;p44"/>
              <p:cNvCxnSpPr/>
              <p:nvPr/>
            </p:nvCxnSpPr>
            <p:spPr>
              <a:xfrm flipH="1">
                <a:off x="3984" y="1920"/>
                <a:ext cx="144" cy="96"/>
              </a:xfrm>
              <a:prstGeom prst="straightConnector1">
                <a:avLst/>
              </a:prstGeom>
              <a:noFill/>
              <a:ln w="57150" cap="flat" cmpd="sng">
                <a:solidFill>
                  <a:srgbClr val="6699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528" name="Google Shape;528;p44"/>
            <p:cNvGrpSpPr/>
            <p:nvPr/>
          </p:nvGrpSpPr>
          <p:grpSpPr>
            <a:xfrm rot="-3538976">
              <a:off x="1433" y="2045"/>
              <a:ext cx="331" cy="137"/>
              <a:chOff x="3984" y="1728"/>
              <a:chExt cx="336" cy="288"/>
            </a:xfrm>
          </p:grpSpPr>
          <p:sp>
            <p:nvSpPr>
              <p:cNvPr id="529" name="Google Shape;529;p44"/>
              <p:cNvSpPr/>
              <p:nvPr/>
            </p:nvSpPr>
            <p:spPr>
              <a:xfrm>
                <a:off x="4128" y="1728"/>
                <a:ext cx="1" cy="217"/>
              </a:xfrm>
              <a:custGeom>
                <a:avLst/>
                <a:gdLst/>
                <a:ahLst/>
                <a:cxnLst/>
                <a:rect l="l" t="t" r="r" b="b"/>
                <a:pathLst>
                  <a:path w="1" h="217" extrusionOk="0">
                    <a:moveTo>
                      <a:pt x="0" y="0"/>
                    </a:moveTo>
                    <a:cubicBezTo>
                      <a:pt x="0" y="72"/>
                      <a:pt x="0" y="145"/>
                      <a:pt x="0" y="217"/>
                    </a:cubicBezTo>
                  </a:path>
                </a:pathLst>
              </a:custGeom>
              <a:solidFill>
                <a:srgbClr val="FF6600"/>
              </a:solidFill>
              <a:ln w="57150" cap="flat" cmpd="sng">
                <a:solidFill>
                  <a:srgbClr val="6699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530" name="Google Shape;530;p44"/>
              <p:cNvCxnSpPr/>
              <p:nvPr/>
            </p:nvCxnSpPr>
            <p:spPr>
              <a:xfrm>
                <a:off x="4128" y="1920"/>
                <a:ext cx="192" cy="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6699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31" name="Google Shape;531;p44"/>
              <p:cNvCxnSpPr/>
              <p:nvPr/>
            </p:nvCxnSpPr>
            <p:spPr>
              <a:xfrm flipH="1">
                <a:off x="3984" y="1920"/>
                <a:ext cx="144" cy="96"/>
              </a:xfrm>
              <a:prstGeom prst="straightConnector1">
                <a:avLst/>
              </a:prstGeom>
              <a:noFill/>
              <a:ln w="57150" cap="flat" cmpd="sng">
                <a:solidFill>
                  <a:srgbClr val="6699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532" name="Google Shape;532;p44"/>
            <p:cNvGrpSpPr/>
            <p:nvPr/>
          </p:nvGrpSpPr>
          <p:grpSpPr>
            <a:xfrm rot="-1238376">
              <a:off x="1292" y="1842"/>
              <a:ext cx="331" cy="137"/>
              <a:chOff x="3984" y="1728"/>
              <a:chExt cx="336" cy="288"/>
            </a:xfrm>
          </p:grpSpPr>
          <p:sp>
            <p:nvSpPr>
              <p:cNvPr id="533" name="Google Shape;533;p44"/>
              <p:cNvSpPr/>
              <p:nvPr/>
            </p:nvSpPr>
            <p:spPr>
              <a:xfrm>
                <a:off x="4128" y="1728"/>
                <a:ext cx="1" cy="217"/>
              </a:xfrm>
              <a:custGeom>
                <a:avLst/>
                <a:gdLst/>
                <a:ahLst/>
                <a:cxnLst/>
                <a:rect l="l" t="t" r="r" b="b"/>
                <a:pathLst>
                  <a:path w="1" h="217" extrusionOk="0">
                    <a:moveTo>
                      <a:pt x="0" y="0"/>
                    </a:moveTo>
                    <a:cubicBezTo>
                      <a:pt x="0" y="72"/>
                      <a:pt x="0" y="145"/>
                      <a:pt x="0" y="217"/>
                    </a:cubicBezTo>
                  </a:path>
                </a:pathLst>
              </a:custGeom>
              <a:solidFill>
                <a:srgbClr val="FF6600"/>
              </a:solidFill>
              <a:ln w="57150" cap="flat" cmpd="sng">
                <a:solidFill>
                  <a:srgbClr val="6699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534" name="Google Shape;534;p44"/>
              <p:cNvCxnSpPr/>
              <p:nvPr/>
            </p:nvCxnSpPr>
            <p:spPr>
              <a:xfrm>
                <a:off x="4128" y="1920"/>
                <a:ext cx="192" cy="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6699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35" name="Google Shape;535;p44"/>
              <p:cNvCxnSpPr/>
              <p:nvPr/>
            </p:nvCxnSpPr>
            <p:spPr>
              <a:xfrm flipH="1">
                <a:off x="3984" y="1920"/>
                <a:ext cx="144" cy="96"/>
              </a:xfrm>
              <a:prstGeom prst="straightConnector1">
                <a:avLst/>
              </a:prstGeom>
              <a:noFill/>
              <a:ln w="57150" cap="flat" cmpd="sng">
                <a:solidFill>
                  <a:srgbClr val="6699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536" name="Google Shape;536;p44"/>
            <p:cNvSpPr txBox="1"/>
            <p:nvPr/>
          </p:nvSpPr>
          <p:spPr>
            <a:xfrm>
              <a:off x="204" y="1071"/>
              <a:ext cx="2041" cy="2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pt-BR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MICROORGANISMO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7" name="Google Shape;537;p44"/>
          <p:cNvGrpSpPr/>
          <p:nvPr/>
        </p:nvGrpSpPr>
        <p:grpSpPr>
          <a:xfrm>
            <a:off x="5664200" y="1917700"/>
            <a:ext cx="3729038" cy="3239192"/>
            <a:chOff x="2608" y="1208"/>
            <a:chExt cx="2349" cy="2041"/>
          </a:xfrm>
        </p:grpSpPr>
        <p:sp>
          <p:nvSpPr>
            <p:cNvPr id="538" name="Google Shape;538;p44"/>
            <p:cNvSpPr/>
            <p:nvPr/>
          </p:nvSpPr>
          <p:spPr>
            <a:xfrm>
              <a:off x="2875" y="1208"/>
              <a:ext cx="2082" cy="1789"/>
            </a:xfrm>
            <a:custGeom>
              <a:avLst/>
              <a:gdLst/>
              <a:ahLst/>
              <a:cxnLst/>
              <a:rect l="l" t="t" r="r" b="b"/>
              <a:pathLst>
                <a:path w="2606" h="2194" extrusionOk="0">
                  <a:moveTo>
                    <a:pt x="535" y="373"/>
                  </a:moveTo>
                  <a:cubicBezTo>
                    <a:pt x="641" y="412"/>
                    <a:pt x="696" y="420"/>
                    <a:pt x="809" y="407"/>
                  </a:cubicBezTo>
                  <a:cubicBezTo>
                    <a:pt x="812" y="406"/>
                    <a:pt x="876" y="387"/>
                    <a:pt x="878" y="384"/>
                  </a:cubicBezTo>
                  <a:cubicBezTo>
                    <a:pt x="886" y="375"/>
                    <a:pt x="884" y="361"/>
                    <a:pt x="889" y="350"/>
                  </a:cubicBezTo>
                  <a:cubicBezTo>
                    <a:pt x="909" y="309"/>
                    <a:pt x="944" y="283"/>
                    <a:pt x="981" y="259"/>
                  </a:cubicBezTo>
                  <a:cubicBezTo>
                    <a:pt x="1001" y="175"/>
                    <a:pt x="972" y="238"/>
                    <a:pt x="1026" y="202"/>
                  </a:cubicBezTo>
                  <a:cubicBezTo>
                    <a:pt x="1040" y="193"/>
                    <a:pt x="1050" y="180"/>
                    <a:pt x="1061" y="167"/>
                  </a:cubicBezTo>
                  <a:cubicBezTo>
                    <a:pt x="1070" y="157"/>
                    <a:pt x="1073" y="141"/>
                    <a:pt x="1084" y="133"/>
                  </a:cubicBezTo>
                  <a:cubicBezTo>
                    <a:pt x="1106" y="116"/>
                    <a:pt x="1137" y="117"/>
                    <a:pt x="1164" y="110"/>
                  </a:cubicBezTo>
                  <a:cubicBezTo>
                    <a:pt x="1200" y="0"/>
                    <a:pt x="1373" y="82"/>
                    <a:pt x="1461" y="110"/>
                  </a:cubicBezTo>
                  <a:cubicBezTo>
                    <a:pt x="1512" y="186"/>
                    <a:pt x="1452" y="111"/>
                    <a:pt x="1518" y="156"/>
                  </a:cubicBezTo>
                  <a:cubicBezTo>
                    <a:pt x="1601" y="212"/>
                    <a:pt x="1489" y="179"/>
                    <a:pt x="1621" y="202"/>
                  </a:cubicBezTo>
                  <a:cubicBezTo>
                    <a:pt x="1682" y="198"/>
                    <a:pt x="1743" y="196"/>
                    <a:pt x="1803" y="190"/>
                  </a:cubicBezTo>
                  <a:cubicBezTo>
                    <a:pt x="1847" y="185"/>
                    <a:pt x="1897" y="163"/>
                    <a:pt x="1941" y="156"/>
                  </a:cubicBezTo>
                  <a:cubicBezTo>
                    <a:pt x="2055" y="160"/>
                    <a:pt x="2169" y="157"/>
                    <a:pt x="2283" y="167"/>
                  </a:cubicBezTo>
                  <a:cubicBezTo>
                    <a:pt x="2318" y="170"/>
                    <a:pt x="2350" y="223"/>
                    <a:pt x="2386" y="236"/>
                  </a:cubicBezTo>
                  <a:cubicBezTo>
                    <a:pt x="2390" y="247"/>
                    <a:pt x="2392" y="260"/>
                    <a:pt x="2398" y="270"/>
                  </a:cubicBezTo>
                  <a:cubicBezTo>
                    <a:pt x="2408" y="287"/>
                    <a:pt x="2424" y="299"/>
                    <a:pt x="2432" y="316"/>
                  </a:cubicBezTo>
                  <a:cubicBezTo>
                    <a:pt x="2463" y="379"/>
                    <a:pt x="2415" y="353"/>
                    <a:pt x="2478" y="373"/>
                  </a:cubicBezTo>
                  <a:cubicBezTo>
                    <a:pt x="2495" y="426"/>
                    <a:pt x="2486" y="443"/>
                    <a:pt x="2535" y="476"/>
                  </a:cubicBezTo>
                  <a:cubicBezTo>
                    <a:pt x="2531" y="564"/>
                    <a:pt x="2530" y="652"/>
                    <a:pt x="2523" y="739"/>
                  </a:cubicBezTo>
                  <a:cubicBezTo>
                    <a:pt x="2521" y="767"/>
                    <a:pt x="2518" y="797"/>
                    <a:pt x="2501" y="819"/>
                  </a:cubicBezTo>
                  <a:cubicBezTo>
                    <a:pt x="2493" y="829"/>
                    <a:pt x="2478" y="826"/>
                    <a:pt x="2466" y="830"/>
                  </a:cubicBezTo>
                  <a:cubicBezTo>
                    <a:pt x="2455" y="874"/>
                    <a:pt x="2434" y="903"/>
                    <a:pt x="2421" y="945"/>
                  </a:cubicBezTo>
                  <a:cubicBezTo>
                    <a:pt x="2425" y="1019"/>
                    <a:pt x="2386" y="1167"/>
                    <a:pt x="2478" y="1196"/>
                  </a:cubicBezTo>
                  <a:cubicBezTo>
                    <a:pt x="2482" y="1207"/>
                    <a:pt x="2483" y="1220"/>
                    <a:pt x="2489" y="1230"/>
                  </a:cubicBezTo>
                  <a:cubicBezTo>
                    <a:pt x="2502" y="1254"/>
                    <a:pt x="2535" y="1299"/>
                    <a:pt x="2535" y="1299"/>
                  </a:cubicBezTo>
                  <a:cubicBezTo>
                    <a:pt x="2548" y="1338"/>
                    <a:pt x="2570" y="1373"/>
                    <a:pt x="2581" y="1413"/>
                  </a:cubicBezTo>
                  <a:cubicBezTo>
                    <a:pt x="2589" y="1443"/>
                    <a:pt x="2603" y="1505"/>
                    <a:pt x="2603" y="1505"/>
                  </a:cubicBezTo>
                  <a:cubicBezTo>
                    <a:pt x="2599" y="1596"/>
                    <a:pt x="2606" y="1689"/>
                    <a:pt x="2592" y="1779"/>
                  </a:cubicBezTo>
                  <a:cubicBezTo>
                    <a:pt x="2590" y="1793"/>
                    <a:pt x="2567" y="1791"/>
                    <a:pt x="2558" y="1802"/>
                  </a:cubicBezTo>
                  <a:cubicBezTo>
                    <a:pt x="2550" y="1811"/>
                    <a:pt x="2553" y="1826"/>
                    <a:pt x="2546" y="1836"/>
                  </a:cubicBezTo>
                  <a:cubicBezTo>
                    <a:pt x="2528" y="1862"/>
                    <a:pt x="2503" y="1876"/>
                    <a:pt x="2478" y="1893"/>
                  </a:cubicBezTo>
                  <a:cubicBezTo>
                    <a:pt x="2449" y="1977"/>
                    <a:pt x="2493" y="1882"/>
                    <a:pt x="2421" y="1939"/>
                  </a:cubicBezTo>
                  <a:cubicBezTo>
                    <a:pt x="2412" y="1946"/>
                    <a:pt x="2417" y="1965"/>
                    <a:pt x="2409" y="1973"/>
                  </a:cubicBezTo>
                  <a:cubicBezTo>
                    <a:pt x="2401" y="1981"/>
                    <a:pt x="2386" y="1981"/>
                    <a:pt x="2375" y="1985"/>
                  </a:cubicBezTo>
                  <a:cubicBezTo>
                    <a:pt x="2349" y="2058"/>
                    <a:pt x="2386" y="1984"/>
                    <a:pt x="2306" y="2030"/>
                  </a:cubicBezTo>
                  <a:cubicBezTo>
                    <a:pt x="2294" y="2037"/>
                    <a:pt x="2296" y="2059"/>
                    <a:pt x="2283" y="2065"/>
                  </a:cubicBezTo>
                  <a:cubicBezTo>
                    <a:pt x="2258" y="2076"/>
                    <a:pt x="2230" y="2072"/>
                    <a:pt x="2203" y="2076"/>
                  </a:cubicBezTo>
                  <a:cubicBezTo>
                    <a:pt x="1996" y="2182"/>
                    <a:pt x="1716" y="2159"/>
                    <a:pt x="1495" y="2168"/>
                  </a:cubicBezTo>
                  <a:cubicBezTo>
                    <a:pt x="1380" y="2190"/>
                    <a:pt x="1418" y="2192"/>
                    <a:pt x="1266" y="2179"/>
                  </a:cubicBezTo>
                  <a:cubicBezTo>
                    <a:pt x="1206" y="2086"/>
                    <a:pt x="1285" y="2194"/>
                    <a:pt x="1209" y="2133"/>
                  </a:cubicBezTo>
                  <a:cubicBezTo>
                    <a:pt x="1136" y="2075"/>
                    <a:pt x="1237" y="2115"/>
                    <a:pt x="1152" y="2088"/>
                  </a:cubicBezTo>
                  <a:cubicBezTo>
                    <a:pt x="1135" y="2034"/>
                    <a:pt x="1123" y="2048"/>
                    <a:pt x="1072" y="2030"/>
                  </a:cubicBezTo>
                  <a:cubicBezTo>
                    <a:pt x="1068" y="2019"/>
                    <a:pt x="1070" y="2003"/>
                    <a:pt x="1061" y="1996"/>
                  </a:cubicBezTo>
                  <a:cubicBezTo>
                    <a:pt x="1049" y="1986"/>
                    <a:pt x="1030" y="1991"/>
                    <a:pt x="1015" y="1985"/>
                  </a:cubicBezTo>
                  <a:cubicBezTo>
                    <a:pt x="1002" y="1980"/>
                    <a:pt x="993" y="1968"/>
                    <a:pt x="981" y="1962"/>
                  </a:cubicBezTo>
                  <a:cubicBezTo>
                    <a:pt x="970" y="1956"/>
                    <a:pt x="958" y="1954"/>
                    <a:pt x="946" y="1950"/>
                  </a:cubicBezTo>
                  <a:cubicBezTo>
                    <a:pt x="884" y="1854"/>
                    <a:pt x="967" y="1967"/>
                    <a:pt x="889" y="1905"/>
                  </a:cubicBezTo>
                  <a:cubicBezTo>
                    <a:pt x="814" y="1845"/>
                    <a:pt x="918" y="1887"/>
                    <a:pt x="832" y="1859"/>
                  </a:cubicBezTo>
                  <a:cubicBezTo>
                    <a:pt x="828" y="1848"/>
                    <a:pt x="831" y="1832"/>
                    <a:pt x="821" y="1825"/>
                  </a:cubicBezTo>
                  <a:cubicBezTo>
                    <a:pt x="801" y="1811"/>
                    <a:pt x="752" y="1802"/>
                    <a:pt x="752" y="1802"/>
                  </a:cubicBezTo>
                  <a:cubicBezTo>
                    <a:pt x="661" y="1734"/>
                    <a:pt x="759" y="1795"/>
                    <a:pt x="604" y="1756"/>
                  </a:cubicBezTo>
                  <a:cubicBezTo>
                    <a:pt x="590" y="1753"/>
                    <a:pt x="582" y="1739"/>
                    <a:pt x="569" y="1733"/>
                  </a:cubicBezTo>
                  <a:cubicBezTo>
                    <a:pt x="547" y="1723"/>
                    <a:pt x="501" y="1710"/>
                    <a:pt x="501" y="1710"/>
                  </a:cubicBezTo>
                  <a:cubicBezTo>
                    <a:pt x="438" y="1617"/>
                    <a:pt x="533" y="1739"/>
                    <a:pt x="421" y="1665"/>
                  </a:cubicBezTo>
                  <a:cubicBezTo>
                    <a:pt x="411" y="1658"/>
                    <a:pt x="420" y="1636"/>
                    <a:pt x="409" y="1630"/>
                  </a:cubicBezTo>
                  <a:cubicBezTo>
                    <a:pt x="385" y="1618"/>
                    <a:pt x="356" y="1623"/>
                    <a:pt x="329" y="1619"/>
                  </a:cubicBezTo>
                  <a:cubicBezTo>
                    <a:pt x="245" y="1535"/>
                    <a:pt x="354" y="1632"/>
                    <a:pt x="238" y="1573"/>
                  </a:cubicBezTo>
                  <a:cubicBezTo>
                    <a:pt x="224" y="1566"/>
                    <a:pt x="217" y="1548"/>
                    <a:pt x="204" y="1539"/>
                  </a:cubicBezTo>
                  <a:cubicBezTo>
                    <a:pt x="194" y="1532"/>
                    <a:pt x="181" y="1532"/>
                    <a:pt x="169" y="1528"/>
                  </a:cubicBezTo>
                  <a:cubicBezTo>
                    <a:pt x="140" y="1483"/>
                    <a:pt x="153" y="1465"/>
                    <a:pt x="101" y="1448"/>
                  </a:cubicBezTo>
                  <a:cubicBezTo>
                    <a:pt x="86" y="1390"/>
                    <a:pt x="70" y="1334"/>
                    <a:pt x="55" y="1276"/>
                  </a:cubicBezTo>
                  <a:cubicBezTo>
                    <a:pt x="47" y="1141"/>
                    <a:pt x="39" y="1073"/>
                    <a:pt x="9" y="956"/>
                  </a:cubicBezTo>
                  <a:cubicBezTo>
                    <a:pt x="17" y="833"/>
                    <a:pt x="0" y="700"/>
                    <a:pt x="112" y="624"/>
                  </a:cubicBezTo>
                  <a:cubicBezTo>
                    <a:pt x="139" y="548"/>
                    <a:pt x="102" y="624"/>
                    <a:pt x="158" y="579"/>
                  </a:cubicBezTo>
                  <a:cubicBezTo>
                    <a:pt x="231" y="520"/>
                    <a:pt x="130" y="560"/>
                    <a:pt x="215" y="533"/>
                  </a:cubicBezTo>
                  <a:cubicBezTo>
                    <a:pt x="246" y="486"/>
                    <a:pt x="255" y="492"/>
                    <a:pt x="307" y="476"/>
                  </a:cubicBezTo>
                  <a:cubicBezTo>
                    <a:pt x="328" y="412"/>
                    <a:pt x="301" y="459"/>
                    <a:pt x="387" y="430"/>
                  </a:cubicBezTo>
                  <a:cubicBezTo>
                    <a:pt x="476" y="400"/>
                    <a:pt x="368" y="412"/>
                    <a:pt x="455" y="396"/>
                  </a:cubicBezTo>
                  <a:cubicBezTo>
                    <a:pt x="548" y="379"/>
                    <a:pt x="571" y="406"/>
                    <a:pt x="535" y="373"/>
                  </a:cubicBezTo>
                  <a:close/>
                </a:path>
              </a:pathLst>
            </a:custGeom>
            <a:gradFill>
              <a:gsLst>
                <a:gs pos="0">
                  <a:srgbClr val="D6802A"/>
                </a:gs>
                <a:gs pos="50000">
                  <a:srgbClr val="FF9933"/>
                </a:gs>
                <a:gs pos="100000">
                  <a:srgbClr val="D6802A"/>
                </a:gs>
              </a:gsLst>
              <a:lin ang="2700000" scaled="0"/>
            </a:gradFill>
            <a:ln w="76200" cap="flat" cmpd="sng">
              <a:solidFill>
                <a:srgbClr val="FF99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44"/>
            <p:cNvSpPr/>
            <p:nvPr/>
          </p:nvSpPr>
          <p:spPr>
            <a:xfrm>
              <a:off x="3835" y="1843"/>
              <a:ext cx="642" cy="518"/>
            </a:xfrm>
            <a:prstGeom prst="ellipse">
              <a:avLst/>
            </a:prstGeom>
            <a:gradFill>
              <a:gsLst>
                <a:gs pos="0">
                  <a:srgbClr val="FF9933"/>
                </a:gs>
                <a:gs pos="100000">
                  <a:srgbClr val="D6802A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rgbClr val="FF99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40" name="Google Shape;540;p44"/>
            <p:cNvGrpSpPr/>
            <p:nvPr/>
          </p:nvGrpSpPr>
          <p:grpSpPr>
            <a:xfrm>
              <a:off x="2608" y="1958"/>
              <a:ext cx="321" cy="173"/>
              <a:chOff x="2880" y="3648"/>
              <a:chExt cx="288" cy="144"/>
            </a:xfrm>
          </p:grpSpPr>
          <p:cxnSp>
            <p:nvCxnSpPr>
              <p:cNvPr id="541" name="Google Shape;541;p44"/>
              <p:cNvCxnSpPr/>
              <p:nvPr/>
            </p:nvCxnSpPr>
            <p:spPr>
              <a:xfrm>
                <a:off x="2880" y="3648"/>
                <a:ext cx="288" cy="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CC0066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42" name="Google Shape;542;p44"/>
              <p:cNvCxnSpPr/>
              <p:nvPr/>
            </p:nvCxnSpPr>
            <p:spPr>
              <a:xfrm flipH="1">
                <a:off x="2880" y="3648"/>
                <a:ext cx="288" cy="144"/>
              </a:xfrm>
              <a:prstGeom prst="straightConnector1">
                <a:avLst/>
              </a:prstGeom>
              <a:noFill/>
              <a:ln w="57150" cap="flat" cmpd="sng">
                <a:solidFill>
                  <a:srgbClr val="CC0066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543" name="Google Shape;543;p44"/>
            <p:cNvGrpSpPr/>
            <p:nvPr/>
          </p:nvGrpSpPr>
          <p:grpSpPr>
            <a:xfrm rot="-3579807">
              <a:off x="3603" y="2979"/>
              <a:ext cx="346" cy="160"/>
              <a:chOff x="2880" y="3648"/>
              <a:chExt cx="288" cy="144"/>
            </a:xfrm>
          </p:grpSpPr>
          <p:cxnSp>
            <p:nvCxnSpPr>
              <p:cNvPr id="544" name="Google Shape;544;p44"/>
              <p:cNvCxnSpPr/>
              <p:nvPr/>
            </p:nvCxnSpPr>
            <p:spPr>
              <a:xfrm>
                <a:off x="2880" y="3648"/>
                <a:ext cx="288" cy="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CC0066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45" name="Google Shape;545;p44"/>
              <p:cNvCxnSpPr/>
              <p:nvPr/>
            </p:nvCxnSpPr>
            <p:spPr>
              <a:xfrm flipH="1">
                <a:off x="2880" y="3648"/>
                <a:ext cx="288" cy="144"/>
              </a:xfrm>
              <a:prstGeom prst="straightConnector1">
                <a:avLst/>
              </a:prstGeom>
              <a:noFill/>
              <a:ln w="57150" cap="flat" cmpd="sng">
                <a:solidFill>
                  <a:srgbClr val="CC0066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546" name="Google Shape;546;p44"/>
            <p:cNvGrpSpPr/>
            <p:nvPr/>
          </p:nvGrpSpPr>
          <p:grpSpPr>
            <a:xfrm rot="3827318">
              <a:off x="2916" y="1445"/>
              <a:ext cx="346" cy="159"/>
              <a:chOff x="2880" y="3648"/>
              <a:chExt cx="288" cy="144"/>
            </a:xfrm>
          </p:grpSpPr>
          <p:cxnSp>
            <p:nvCxnSpPr>
              <p:cNvPr id="547" name="Google Shape;547;p44"/>
              <p:cNvCxnSpPr/>
              <p:nvPr/>
            </p:nvCxnSpPr>
            <p:spPr>
              <a:xfrm>
                <a:off x="2880" y="3648"/>
                <a:ext cx="288" cy="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00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48" name="Google Shape;548;p44"/>
              <p:cNvCxnSpPr/>
              <p:nvPr/>
            </p:nvCxnSpPr>
            <p:spPr>
              <a:xfrm flipH="1">
                <a:off x="2880" y="3648"/>
                <a:ext cx="288" cy="144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00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549" name="Google Shape;549;p44"/>
            <p:cNvGrpSpPr/>
            <p:nvPr/>
          </p:nvGrpSpPr>
          <p:grpSpPr>
            <a:xfrm>
              <a:off x="2875" y="2593"/>
              <a:ext cx="320" cy="173"/>
              <a:chOff x="2880" y="3648"/>
              <a:chExt cx="288" cy="144"/>
            </a:xfrm>
          </p:grpSpPr>
          <p:cxnSp>
            <p:nvCxnSpPr>
              <p:cNvPr id="550" name="Google Shape;550;p44"/>
              <p:cNvCxnSpPr/>
              <p:nvPr/>
            </p:nvCxnSpPr>
            <p:spPr>
              <a:xfrm>
                <a:off x="2880" y="3648"/>
                <a:ext cx="288" cy="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CC0066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51" name="Google Shape;551;p44"/>
              <p:cNvCxnSpPr/>
              <p:nvPr/>
            </p:nvCxnSpPr>
            <p:spPr>
              <a:xfrm flipH="1">
                <a:off x="2880" y="3648"/>
                <a:ext cx="288" cy="144"/>
              </a:xfrm>
              <a:prstGeom prst="straightConnector1">
                <a:avLst/>
              </a:prstGeom>
              <a:noFill/>
              <a:ln w="57150" cap="flat" cmpd="sng">
                <a:solidFill>
                  <a:srgbClr val="CC0066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552" name="Google Shape;552;p44"/>
            <p:cNvSpPr/>
            <p:nvPr/>
          </p:nvSpPr>
          <p:spPr>
            <a:xfrm>
              <a:off x="3248" y="1900"/>
              <a:ext cx="535" cy="52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44"/>
            <p:cNvSpPr/>
            <p:nvPr/>
          </p:nvSpPr>
          <p:spPr>
            <a:xfrm rot="4517121">
              <a:off x="3367" y="1929"/>
              <a:ext cx="190" cy="214"/>
            </a:xfrm>
            <a:prstGeom prst="ellipse">
              <a:avLst/>
            </a:prstGeom>
            <a:gradFill>
              <a:gsLst>
                <a:gs pos="0">
                  <a:srgbClr val="A14E50"/>
                </a:gs>
                <a:gs pos="100000">
                  <a:srgbClr val="FF7C80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rgbClr val="FF7C8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4" name="Google Shape;554;p44"/>
            <p:cNvGrpSpPr/>
            <p:nvPr/>
          </p:nvGrpSpPr>
          <p:grpSpPr>
            <a:xfrm>
              <a:off x="3292" y="2114"/>
              <a:ext cx="392" cy="317"/>
              <a:chOff x="1699" y="1346"/>
              <a:chExt cx="1213" cy="843"/>
            </a:xfrm>
          </p:grpSpPr>
          <p:grpSp>
            <p:nvGrpSpPr>
              <p:cNvPr id="555" name="Google Shape;555;p44"/>
              <p:cNvGrpSpPr/>
              <p:nvPr/>
            </p:nvGrpSpPr>
            <p:grpSpPr>
              <a:xfrm rot="8531590">
                <a:off x="1920" y="1680"/>
                <a:ext cx="248" cy="182"/>
                <a:chOff x="3984" y="1728"/>
                <a:chExt cx="336" cy="288"/>
              </a:xfrm>
            </p:grpSpPr>
            <p:sp>
              <p:nvSpPr>
                <p:cNvPr id="556" name="Google Shape;556;p44"/>
                <p:cNvSpPr/>
                <p:nvPr/>
              </p:nvSpPr>
              <p:spPr>
                <a:xfrm>
                  <a:off x="4128" y="1728"/>
                  <a:ext cx="1" cy="2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17" extrusionOk="0">
                      <a:moveTo>
                        <a:pt x="0" y="0"/>
                      </a:moveTo>
                      <a:cubicBezTo>
                        <a:pt x="0" y="72"/>
                        <a:pt x="0" y="145"/>
                        <a:pt x="0" y="217"/>
                      </a:cubicBezTo>
                    </a:path>
                  </a:pathLst>
                </a:custGeom>
                <a:solidFill>
                  <a:srgbClr val="FF6600"/>
                </a:solidFill>
                <a:ln w="57150" cap="flat" cmpd="sng">
                  <a:solidFill>
                    <a:srgbClr val="6699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557" name="Google Shape;557;p44"/>
                <p:cNvCxnSpPr/>
                <p:nvPr/>
              </p:nvCxnSpPr>
              <p:spPr>
                <a:xfrm>
                  <a:off x="4128" y="1920"/>
                  <a:ext cx="192" cy="0"/>
                </a:xfrm>
                <a:prstGeom prst="straightConnector1">
                  <a:avLst/>
                </a:prstGeom>
                <a:noFill/>
                <a:ln w="57150" cap="flat" cmpd="sng">
                  <a:solidFill>
                    <a:srgbClr val="6699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58" name="Google Shape;558;p44"/>
                <p:cNvCxnSpPr/>
                <p:nvPr/>
              </p:nvCxnSpPr>
              <p:spPr>
                <a:xfrm flipH="1">
                  <a:off x="3984" y="1920"/>
                  <a:ext cx="144" cy="96"/>
                </a:xfrm>
                <a:prstGeom prst="straightConnector1">
                  <a:avLst/>
                </a:prstGeom>
                <a:noFill/>
                <a:ln w="57150" cap="flat" cmpd="sng">
                  <a:solidFill>
                    <a:srgbClr val="6699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59" name="Google Shape;559;p44"/>
              <p:cNvGrpSpPr/>
              <p:nvPr/>
            </p:nvGrpSpPr>
            <p:grpSpPr>
              <a:xfrm>
                <a:off x="1699" y="1346"/>
                <a:ext cx="1213" cy="843"/>
                <a:chOff x="1650" y="1682"/>
                <a:chExt cx="1213" cy="843"/>
              </a:xfrm>
            </p:grpSpPr>
            <p:sp>
              <p:nvSpPr>
                <p:cNvPr id="560" name="Google Shape;560;p44"/>
                <p:cNvSpPr/>
                <p:nvPr/>
              </p:nvSpPr>
              <p:spPr>
                <a:xfrm>
                  <a:off x="1885" y="1870"/>
                  <a:ext cx="697" cy="410"/>
                </a:xfrm>
                <a:prstGeom prst="ellipse">
                  <a:avLst/>
                </a:prstGeom>
                <a:noFill/>
                <a:ln w="3810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" name="Google Shape;561;p44"/>
                <p:cNvSpPr/>
                <p:nvPr/>
              </p:nvSpPr>
              <p:spPr>
                <a:xfrm>
                  <a:off x="2036" y="1807"/>
                  <a:ext cx="61" cy="95"/>
                </a:xfrm>
                <a:prstGeom prst="ellipse">
                  <a:avLst/>
                </a:prstGeom>
                <a:solidFill>
                  <a:srgbClr val="FF6600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562" name="Google Shape;562;p44"/>
                <p:cNvGrpSpPr/>
                <p:nvPr/>
              </p:nvGrpSpPr>
              <p:grpSpPr>
                <a:xfrm rot="-3538976">
                  <a:off x="2276" y="2250"/>
                  <a:ext cx="248" cy="182"/>
                  <a:chOff x="3984" y="1728"/>
                  <a:chExt cx="336" cy="288"/>
                </a:xfrm>
              </p:grpSpPr>
              <p:sp>
                <p:nvSpPr>
                  <p:cNvPr id="563" name="Google Shape;563;p44"/>
                  <p:cNvSpPr/>
                  <p:nvPr/>
                </p:nvSpPr>
                <p:spPr>
                  <a:xfrm>
                    <a:off x="4128" y="1728"/>
                    <a:ext cx="1" cy="2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217" extrusionOk="0">
                        <a:moveTo>
                          <a:pt x="0" y="0"/>
                        </a:moveTo>
                        <a:cubicBezTo>
                          <a:pt x="0" y="72"/>
                          <a:pt x="0" y="145"/>
                          <a:pt x="0" y="217"/>
                        </a:cubicBezTo>
                      </a:path>
                    </a:pathLst>
                  </a:custGeom>
                  <a:noFill/>
                  <a:ln w="57150" cap="flat" cmpd="sng">
                    <a:solidFill>
                      <a:srgbClr val="6699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cxnSp>
                <p:nvCxnSpPr>
                  <p:cNvPr id="564" name="Google Shape;564;p44"/>
                  <p:cNvCxnSpPr/>
                  <p:nvPr/>
                </p:nvCxnSpPr>
                <p:spPr>
                  <a:xfrm>
                    <a:off x="4128" y="1920"/>
                    <a:ext cx="192" cy="0"/>
                  </a:xfrm>
                  <a:prstGeom prst="straightConnector1">
                    <a:avLst/>
                  </a:prstGeom>
                  <a:noFill/>
                  <a:ln w="57150" cap="flat" cmpd="sng">
                    <a:solidFill>
                      <a:srgbClr val="6699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565" name="Google Shape;565;p44"/>
                  <p:cNvCxnSpPr/>
                  <p:nvPr/>
                </p:nvCxnSpPr>
                <p:spPr>
                  <a:xfrm flipH="1">
                    <a:off x="3984" y="1920"/>
                    <a:ext cx="144" cy="96"/>
                  </a:xfrm>
                  <a:prstGeom prst="straightConnector1">
                    <a:avLst/>
                  </a:prstGeom>
                  <a:noFill/>
                  <a:ln w="57150" cap="flat" cmpd="sng">
                    <a:solidFill>
                      <a:srgbClr val="6699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grpSp>
              <p:nvGrpSpPr>
                <p:cNvPr id="566" name="Google Shape;566;p44"/>
                <p:cNvGrpSpPr/>
                <p:nvPr/>
              </p:nvGrpSpPr>
              <p:grpSpPr>
                <a:xfrm rot="-8236732">
                  <a:off x="2592" y="1971"/>
                  <a:ext cx="239" cy="189"/>
                  <a:chOff x="3984" y="1728"/>
                  <a:chExt cx="336" cy="288"/>
                </a:xfrm>
              </p:grpSpPr>
              <p:sp>
                <p:nvSpPr>
                  <p:cNvPr id="567" name="Google Shape;567;p44"/>
                  <p:cNvSpPr/>
                  <p:nvPr/>
                </p:nvSpPr>
                <p:spPr>
                  <a:xfrm>
                    <a:off x="4128" y="1728"/>
                    <a:ext cx="1" cy="2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217" extrusionOk="0">
                        <a:moveTo>
                          <a:pt x="0" y="0"/>
                        </a:moveTo>
                        <a:cubicBezTo>
                          <a:pt x="0" y="72"/>
                          <a:pt x="0" y="145"/>
                          <a:pt x="0" y="217"/>
                        </a:cubicBezTo>
                      </a:path>
                    </a:pathLst>
                  </a:custGeom>
                  <a:noFill/>
                  <a:ln w="57150" cap="flat" cmpd="sng">
                    <a:solidFill>
                      <a:srgbClr val="6699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cxnSp>
                <p:nvCxnSpPr>
                  <p:cNvPr id="568" name="Google Shape;568;p44"/>
                  <p:cNvCxnSpPr/>
                  <p:nvPr/>
                </p:nvCxnSpPr>
                <p:spPr>
                  <a:xfrm>
                    <a:off x="4128" y="1920"/>
                    <a:ext cx="192" cy="0"/>
                  </a:xfrm>
                  <a:prstGeom prst="straightConnector1">
                    <a:avLst/>
                  </a:prstGeom>
                  <a:noFill/>
                  <a:ln w="57150" cap="flat" cmpd="sng">
                    <a:solidFill>
                      <a:srgbClr val="6699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569" name="Google Shape;569;p44"/>
                  <p:cNvCxnSpPr/>
                  <p:nvPr/>
                </p:nvCxnSpPr>
                <p:spPr>
                  <a:xfrm flipH="1">
                    <a:off x="3984" y="1920"/>
                    <a:ext cx="144" cy="96"/>
                  </a:xfrm>
                  <a:prstGeom prst="straightConnector1">
                    <a:avLst/>
                  </a:prstGeom>
                  <a:noFill/>
                  <a:ln w="57150" cap="flat" cmpd="sng">
                    <a:solidFill>
                      <a:srgbClr val="6699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grpSp>
              <p:nvGrpSpPr>
                <p:cNvPr id="570" name="Google Shape;570;p44"/>
                <p:cNvGrpSpPr/>
                <p:nvPr/>
              </p:nvGrpSpPr>
              <p:grpSpPr>
                <a:xfrm rot="-3538976">
                  <a:off x="2079" y="2281"/>
                  <a:ext cx="248" cy="182"/>
                  <a:chOff x="3984" y="1728"/>
                  <a:chExt cx="336" cy="288"/>
                </a:xfrm>
              </p:grpSpPr>
              <p:sp>
                <p:nvSpPr>
                  <p:cNvPr id="571" name="Google Shape;571;p44"/>
                  <p:cNvSpPr/>
                  <p:nvPr/>
                </p:nvSpPr>
                <p:spPr>
                  <a:xfrm>
                    <a:off x="4128" y="1728"/>
                    <a:ext cx="1" cy="2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217" extrusionOk="0">
                        <a:moveTo>
                          <a:pt x="0" y="0"/>
                        </a:moveTo>
                        <a:cubicBezTo>
                          <a:pt x="0" y="72"/>
                          <a:pt x="0" y="145"/>
                          <a:pt x="0" y="217"/>
                        </a:cubicBezTo>
                      </a:path>
                    </a:pathLst>
                  </a:custGeom>
                  <a:solidFill>
                    <a:srgbClr val="FF6600"/>
                  </a:solidFill>
                  <a:ln w="57150" cap="flat" cmpd="sng">
                    <a:solidFill>
                      <a:srgbClr val="6699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cxnSp>
                <p:nvCxnSpPr>
                  <p:cNvPr id="572" name="Google Shape;572;p44"/>
                  <p:cNvCxnSpPr/>
                  <p:nvPr/>
                </p:nvCxnSpPr>
                <p:spPr>
                  <a:xfrm>
                    <a:off x="4128" y="1920"/>
                    <a:ext cx="192" cy="0"/>
                  </a:xfrm>
                  <a:prstGeom prst="straightConnector1">
                    <a:avLst/>
                  </a:prstGeom>
                  <a:noFill/>
                  <a:ln w="57150" cap="flat" cmpd="sng">
                    <a:solidFill>
                      <a:srgbClr val="6699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573" name="Google Shape;573;p44"/>
                  <p:cNvCxnSpPr/>
                  <p:nvPr/>
                </p:nvCxnSpPr>
                <p:spPr>
                  <a:xfrm flipH="1">
                    <a:off x="3984" y="1920"/>
                    <a:ext cx="144" cy="96"/>
                  </a:xfrm>
                  <a:prstGeom prst="straightConnector1">
                    <a:avLst/>
                  </a:prstGeom>
                  <a:noFill/>
                  <a:ln w="57150" cap="flat" cmpd="sng">
                    <a:solidFill>
                      <a:srgbClr val="6699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grpSp>
              <p:nvGrpSpPr>
                <p:cNvPr id="574" name="Google Shape;574;p44"/>
                <p:cNvGrpSpPr/>
                <p:nvPr/>
              </p:nvGrpSpPr>
              <p:grpSpPr>
                <a:xfrm rot="-3538976">
                  <a:off x="1839" y="2281"/>
                  <a:ext cx="248" cy="182"/>
                  <a:chOff x="3984" y="1728"/>
                  <a:chExt cx="336" cy="288"/>
                </a:xfrm>
              </p:grpSpPr>
              <p:sp>
                <p:nvSpPr>
                  <p:cNvPr id="575" name="Google Shape;575;p44"/>
                  <p:cNvSpPr/>
                  <p:nvPr/>
                </p:nvSpPr>
                <p:spPr>
                  <a:xfrm>
                    <a:off x="4128" y="1728"/>
                    <a:ext cx="1" cy="2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217" extrusionOk="0">
                        <a:moveTo>
                          <a:pt x="0" y="0"/>
                        </a:moveTo>
                        <a:cubicBezTo>
                          <a:pt x="0" y="72"/>
                          <a:pt x="0" y="145"/>
                          <a:pt x="0" y="217"/>
                        </a:cubicBezTo>
                      </a:path>
                    </a:pathLst>
                  </a:custGeom>
                  <a:solidFill>
                    <a:srgbClr val="FF6600"/>
                  </a:solidFill>
                  <a:ln w="57150" cap="flat" cmpd="sng">
                    <a:solidFill>
                      <a:srgbClr val="6699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cxnSp>
                <p:nvCxnSpPr>
                  <p:cNvPr id="576" name="Google Shape;576;p44"/>
                  <p:cNvCxnSpPr/>
                  <p:nvPr/>
                </p:nvCxnSpPr>
                <p:spPr>
                  <a:xfrm>
                    <a:off x="4128" y="1920"/>
                    <a:ext cx="192" cy="0"/>
                  </a:xfrm>
                  <a:prstGeom prst="straightConnector1">
                    <a:avLst/>
                  </a:prstGeom>
                  <a:noFill/>
                  <a:ln w="57150" cap="flat" cmpd="sng">
                    <a:solidFill>
                      <a:srgbClr val="6699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577" name="Google Shape;577;p44"/>
                  <p:cNvCxnSpPr/>
                  <p:nvPr/>
                </p:nvCxnSpPr>
                <p:spPr>
                  <a:xfrm flipH="1">
                    <a:off x="3984" y="1920"/>
                    <a:ext cx="144" cy="96"/>
                  </a:xfrm>
                  <a:prstGeom prst="straightConnector1">
                    <a:avLst/>
                  </a:prstGeom>
                  <a:noFill/>
                  <a:ln w="57150" cap="flat" cmpd="sng">
                    <a:solidFill>
                      <a:srgbClr val="6699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grpSp>
              <p:nvGrpSpPr>
                <p:cNvPr id="578" name="Google Shape;578;p44"/>
                <p:cNvGrpSpPr/>
                <p:nvPr/>
              </p:nvGrpSpPr>
              <p:grpSpPr>
                <a:xfrm rot="2084960">
                  <a:off x="1680" y="1978"/>
                  <a:ext cx="248" cy="182"/>
                  <a:chOff x="3984" y="1728"/>
                  <a:chExt cx="336" cy="288"/>
                </a:xfrm>
              </p:grpSpPr>
              <p:sp>
                <p:nvSpPr>
                  <p:cNvPr id="579" name="Google Shape;579;p44"/>
                  <p:cNvSpPr/>
                  <p:nvPr/>
                </p:nvSpPr>
                <p:spPr>
                  <a:xfrm>
                    <a:off x="4128" y="1728"/>
                    <a:ext cx="1" cy="2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217" extrusionOk="0">
                        <a:moveTo>
                          <a:pt x="0" y="0"/>
                        </a:moveTo>
                        <a:cubicBezTo>
                          <a:pt x="0" y="72"/>
                          <a:pt x="0" y="145"/>
                          <a:pt x="0" y="217"/>
                        </a:cubicBezTo>
                      </a:path>
                    </a:pathLst>
                  </a:custGeom>
                  <a:solidFill>
                    <a:srgbClr val="FF6600"/>
                  </a:solidFill>
                  <a:ln w="57150" cap="flat" cmpd="sng">
                    <a:solidFill>
                      <a:srgbClr val="6699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cxnSp>
                <p:nvCxnSpPr>
                  <p:cNvPr id="580" name="Google Shape;580;p44"/>
                  <p:cNvCxnSpPr/>
                  <p:nvPr/>
                </p:nvCxnSpPr>
                <p:spPr>
                  <a:xfrm>
                    <a:off x="4128" y="1920"/>
                    <a:ext cx="192" cy="0"/>
                  </a:xfrm>
                  <a:prstGeom prst="straightConnector1">
                    <a:avLst/>
                  </a:prstGeom>
                  <a:noFill/>
                  <a:ln w="57150" cap="flat" cmpd="sng">
                    <a:solidFill>
                      <a:srgbClr val="6699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581" name="Google Shape;581;p44"/>
                  <p:cNvCxnSpPr/>
                  <p:nvPr/>
                </p:nvCxnSpPr>
                <p:spPr>
                  <a:xfrm flipH="1">
                    <a:off x="3984" y="1920"/>
                    <a:ext cx="144" cy="96"/>
                  </a:xfrm>
                  <a:prstGeom prst="straightConnector1">
                    <a:avLst/>
                  </a:prstGeom>
                  <a:noFill/>
                  <a:ln w="57150" cap="flat" cmpd="sng">
                    <a:solidFill>
                      <a:srgbClr val="6699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grpSp>
              <p:nvGrpSpPr>
                <p:cNvPr id="582" name="Google Shape;582;p44"/>
                <p:cNvGrpSpPr/>
                <p:nvPr/>
              </p:nvGrpSpPr>
              <p:grpSpPr>
                <a:xfrm rot="8531590">
                  <a:off x="2205" y="1739"/>
                  <a:ext cx="248" cy="182"/>
                  <a:chOff x="3984" y="1728"/>
                  <a:chExt cx="336" cy="288"/>
                </a:xfrm>
              </p:grpSpPr>
              <p:sp>
                <p:nvSpPr>
                  <p:cNvPr id="583" name="Google Shape;583;p44"/>
                  <p:cNvSpPr/>
                  <p:nvPr/>
                </p:nvSpPr>
                <p:spPr>
                  <a:xfrm>
                    <a:off x="4128" y="1728"/>
                    <a:ext cx="1" cy="2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217" extrusionOk="0">
                        <a:moveTo>
                          <a:pt x="0" y="0"/>
                        </a:moveTo>
                        <a:cubicBezTo>
                          <a:pt x="0" y="72"/>
                          <a:pt x="0" y="145"/>
                          <a:pt x="0" y="217"/>
                        </a:cubicBezTo>
                      </a:path>
                    </a:pathLst>
                  </a:custGeom>
                  <a:solidFill>
                    <a:srgbClr val="FF6600"/>
                  </a:solidFill>
                  <a:ln w="57150" cap="flat" cmpd="sng">
                    <a:solidFill>
                      <a:srgbClr val="6699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cxnSp>
                <p:nvCxnSpPr>
                  <p:cNvPr id="584" name="Google Shape;584;p44"/>
                  <p:cNvCxnSpPr/>
                  <p:nvPr/>
                </p:nvCxnSpPr>
                <p:spPr>
                  <a:xfrm>
                    <a:off x="4128" y="1920"/>
                    <a:ext cx="192" cy="0"/>
                  </a:xfrm>
                  <a:prstGeom prst="straightConnector1">
                    <a:avLst/>
                  </a:prstGeom>
                  <a:noFill/>
                  <a:ln w="57150" cap="flat" cmpd="sng">
                    <a:solidFill>
                      <a:srgbClr val="6699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585" name="Google Shape;585;p44"/>
                  <p:cNvCxnSpPr/>
                  <p:nvPr/>
                </p:nvCxnSpPr>
                <p:spPr>
                  <a:xfrm flipH="1">
                    <a:off x="3984" y="1920"/>
                    <a:ext cx="144" cy="96"/>
                  </a:xfrm>
                  <a:prstGeom prst="straightConnector1">
                    <a:avLst/>
                  </a:prstGeom>
                  <a:noFill/>
                  <a:ln w="57150" cap="flat" cmpd="sng">
                    <a:solidFill>
                      <a:srgbClr val="6699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grpSp>
              <p:nvGrpSpPr>
                <p:cNvPr id="586" name="Google Shape;586;p44"/>
                <p:cNvGrpSpPr/>
                <p:nvPr/>
              </p:nvGrpSpPr>
              <p:grpSpPr>
                <a:xfrm rot="10374494">
                  <a:off x="2448" y="1728"/>
                  <a:ext cx="240" cy="144"/>
                  <a:chOff x="3984" y="1728"/>
                  <a:chExt cx="336" cy="288"/>
                </a:xfrm>
              </p:grpSpPr>
              <p:sp>
                <p:nvSpPr>
                  <p:cNvPr id="587" name="Google Shape;587;p44"/>
                  <p:cNvSpPr/>
                  <p:nvPr/>
                </p:nvSpPr>
                <p:spPr>
                  <a:xfrm>
                    <a:off x="4128" y="1728"/>
                    <a:ext cx="1" cy="2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217" extrusionOk="0">
                        <a:moveTo>
                          <a:pt x="0" y="0"/>
                        </a:moveTo>
                        <a:cubicBezTo>
                          <a:pt x="0" y="72"/>
                          <a:pt x="0" y="145"/>
                          <a:pt x="0" y="217"/>
                        </a:cubicBezTo>
                      </a:path>
                    </a:pathLst>
                  </a:custGeom>
                  <a:solidFill>
                    <a:srgbClr val="FF6600"/>
                  </a:solidFill>
                  <a:ln w="57150" cap="flat" cmpd="sng">
                    <a:solidFill>
                      <a:srgbClr val="6699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cxnSp>
                <p:nvCxnSpPr>
                  <p:cNvPr id="588" name="Google Shape;588;p44"/>
                  <p:cNvCxnSpPr/>
                  <p:nvPr/>
                </p:nvCxnSpPr>
                <p:spPr>
                  <a:xfrm>
                    <a:off x="4128" y="1920"/>
                    <a:ext cx="192" cy="0"/>
                  </a:xfrm>
                  <a:prstGeom prst="straightConnector1">
                    <a:avLst/>
                  </a:prstGeom>
                  <a:noFill/>
                  <a:ln w="57150" cap="flat" cmpd="sng">
                    <a:solidFill>
                      <a:srgbClr val="6699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589" name="Google Shape;589;p44"/>
                  <p:cNvCxnSpPr/>
                  <p:nvPr/>
                </p:nvCxnSpPr>
                <p:spPr>
                  <a:xfrm flipH="1">
                    <a:off x="3984" y="1920"/>
                    <a:ext cx="144" cy="96"/>
                  </a:xfrm>
                  <a:prstGeom prst="straightConnector1">
                    <a:avLst/>
                  </a:prstGeom>
                  <a:noFill/>
                  <a:ln w="57150" cap="flat" cmpd="sng">
                    <a:solidFill>
                      <a:srgbClr val="6699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</p:grpSp>
        </p:grpSp>
        <p:sp>
          <p:nvSpPr>
            <p:cNvPr id="590" name="Google Shape;590;p44"/>
            <p:cNvSpPr/>
            <p:nvPr/>
          </p:nvSpPr>
          <p:spPr>
            <a:xfrm rot="4517121">
              <a:off x="3528" y="2119"/>
              <a:ext cx="190" cy="214"/>
            </a:xfrm>
            <a:prstGeom prst="ellipse">
              <a:avLst/>
            </a:prstGeom>
            <a:gradFill>
              <a:gsLst>
                <a:gs pos="0">
                  <a:srgbClr val="A14E50"/>
                </a:gs>
                <a:gs pos="100000">
                  <a:srgbClr val="FF7C80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rgbClr val="FF7C8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591;p44" descr="Confetes grandes"/>
            <p:cNvSpPr/>
            <p:nvPr/>
          </p:nvSpPr>
          <p:spPr>
            <a:xfrm>
              <a:off x="3730" y="2362"/>
              <a:ext cx="373" cy="231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592;p44"/>
            <p:cNvSpPr txBox="1"/>
            <p:nvPr/>
          </p:nvSpPr>
          <p:spPr>
            <a:xfrm>
              <a:off x="3470" y="1525"/>
              <a:ext cx="1406" cy="3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pt-BR" sz="28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FAGÓCITO</a:t>
              </a:r>
              <a:endPara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3" name="Google Shape;593;p44"/>
          <p:cNvSpPr txBox="1"/>
          <p:nvPr/>
        </p:nvSpPr>
        <p:spPr>
          <a:xfrm>
            <a:off x="6096000" y="5229226"/>
            <a:ext cx="3086100" cy="954107"/>
          </a:xfrm>
          <a:prstGeom prst="rect">
            <a:avLst/>
          </a:prstGeom>
          <a:noFill/>
          <a:ln w="9525" cap="flat" cmpd="sng">
            <a:solidFill>
              <a:srgbClr val="CC00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RECEPTORES p/  Fc IgG e PARA C3b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94" name="Google Shape;594;p44"/>
          <p:cNvGrpSpPr/>
          <p:nvPr/>
        </p:nvGrpSpPr>
        <p:grpSpPr>
          <a:xfrm rot="2084960">
            <a:off x="3654426" y="2736851"/>
            <a:ext cx="295275" cy="385763"/>
            <a:chOff x="3984" y="1728"/>
            <a:chExt cx="336" cy="288"/>
          </a:xfrm>
        </p:grpSpPr>
        <p:sp>
          <p:nvSpPr>
            <p:cNvPr id="595" name="Google Shape;595;p44"/>
            <p:cNvSpPr/>
            <p:nvPr/>
          </p:nvSpPr>
          <p:spPr>
            <a:xfrm>
              <a:off x="4128" y="1728"/>
              <a:ext cx="1" cy="217"/>
            </a:xfrm>
            <a:custGeom>
              <a:avLst/>
              <a:gdLst/>
              <a:ahLst/>
              <a:cxnLst/>
              <a:rect l="l" t="t" r="r" b="b"/>
              <a:pathLst>
                <a:path w="1" h="217" extrusionOk="0">
                  <a:moveTo>
                    <a:pt x="0" y="0"/>
                  </a:moveTo>
                  <a:cubicBezTo>
                    <a:pt x="0" y="72"/>
                    <a:pt x="0" y="145"/>
                    <a:pt x="0" y="217"/>
                  </a:cubicBezTo>
                </a:path>
              </a:pathLst>
            </a:custGeom>
            <a:solidFill>
              <a:srgbClr val="FF6600"/>
            </a:solidFill>
            <a:ln w="57150" cap="flat" cmpd="sng">
              <a:solidFill>
                <a:srgbClr val="66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96" name="Google Shape;596;p44"/>
            <p:cNvCxnSpPr/>
            <p:nvPr/>
          </p:nvCxnSpPr>
          <p:spPr>
            <a:xfrm>
              <a:off x="4128" y="1920"/>
              <a:ext cx="192" cy="0"/>
            </a:xfrm>
            <a:prstGeom prst="straightConnector1">
              <a:avLst/>
            </a:prstGeom>
            <a:noFill/>
            <a:ln w="57150" cap="flat" cmpd="sng">
              <a:solidFill>
                <a:srgbClr val="6699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97" name="Google Shape;597;p44"/>
            <p:cNvCxnSpPr/>
            <p:nvPr/>
          </p:nvCxnSpPr>
          <p:spPr>
            <a:xfrm flipH="1">
              <a:off x="3984" y="1920"/>
              <a:ext cx="144" cy="96"/>
            </a:xfrm>
            <a:prstGeom prst="straightConnector1">
              <a:avLst/>
            </a:prstGeom>
            <a:noFill/>
            <a:ln w="57150" cap="flat" cmpd="sng">
              <a:solidFill>
                <a:srgbClr val="6699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598" name="Google Shape;598;p44"/>
          <p:cNvGrpSpPr/>
          <p:nvPr/>
        </p:nvGrpSpPr>
        <p:grpSpPr>
          <a:xfrm rot="10374494">
            <a:off x="4295775" y="3276600"/>
            <a:ext cx="285750" cy="304800"/>
            <a:chOff x="3984" y="1728"/>
            <a:chExt cx="336" cy="288"/>
          </a:xfrm>
        </p:grpSpPr>
        <p:sp>
          <p:nvSpPr>
            <p:cNvPr id="599" name="Google Shape;599;p44"/>
            <p:cNvSpPr/>
            <p:nvPr/>
          </p:nvSpPr>
          <p:spPr>
            <a:xfrm>
              <a:off x="4128" y="1728"/>
              <a:ext cx="1" cy="217"/>
            </a:xfrm>
            <a:custGeom>
              <a:avLst/>
              <a:gdLst/>
              <a:ahLst/>
              <a:cxnLst/>
              <a:rect l="l" t="t" r="r" b="b"/>
              <a:pathLst>
                <a:path w="1" h="217" extrusionOk="0">
                  <a:moveTo>
                    <a:pt x="0" y="0"/>
                  </a:moveTo>
                  <a:cubicBezTo>
                    <a:pt x="0" y="72"/>
                    <a:pt x="0" y="145"/>
                    <a:pt x="0" y="217"/>
                  </a:cubicBezTo>
                </a:path>
              </a:pathLst>
            </a:custGeom>
            <a:solidFill>
              <a:srgbClr val="FF6600"/>
            </a:solidFill>
            <a:ln w="57150" cap="flat" cmpd="sng">
              <a:solidFill>
                <a:srgbClr val="66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00" name="Google Shape;600;p44"/>
            <p:cNvCxnSpPr/>
            <p:nvPr/>
          </p:nvCxnSpPr>
          <p:spPr>
            <a:xfrm>
              <a:off x="4128" y="1920"/>
              <a:ext cx="192" cy="0"/>
            </a:xfrm>
            <a:prstGeom prst="straightConnector1">
              <a:avLst/>
            </a:prstGeom>
            <a:noFill/>
            <a:ln w="57150" cap="flat" cmpd="sng">
              <a:solidFill>
                <a:srgbClr val="6699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01" name="Google Shape;601;p44"/>
            <p:cNvCxnSpPr/>
            <p:nvPr/>
          </p:nvCxnSpPr>
          <p:spPr>
            <a:xfrm flipH="1">
              <a:off x="3984" y="1920"/>
              <a:ext cx="144" cy="96"/>
            </a:xfrm>
            <a:prstGeom prst="straightConnector1">
              <a:avLst/>
            </a:prstGeom>
            <a:noFill/>
            <a:ln w="57150" cap="flat" cmpd="sng">
              <a:solidFill>
                <a:srgbClr val="6699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602" name="Google Shape;602;p44"/>
          <p:cNvGrpSpPr/>
          <p:nvPr/>
        </p:nvGrpSpPr>
        <p:grpSpPr>
          <a:xfrm rot="-2011828">
            <a:off x="6527800" y="4365626"/>
            <a:ext cx="508000" cy="314325"/>
            <a:chOff x="2880" y="3648"/>
            <a:chExt cx="288" cy="144"/>
          </a:xfrm>
        </p:grpSpPr>
        <p:cxnSp>
          <p:nvCxnSpPr>
            <p:cNvPr id="603" name="Google Shape;603;p44"/>
            <p:cNvCxnSpPr/>
            <p:nvPr/>
          </p:nvCxnSpPr>
          <p:spPr>
            <a:xfrm>
              <a:off x="2880" y="3648"/>
              <a:ext cx="288" cy="0"/>
            </a:xfrm>
            <a:prstGeom prst="straightConnector1">
              <a:avLst/>
            </a:prstGeom>
            <a:noFill/>
            <a:ln w="5715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04" name="Google Shape;604;p44"/>
            <p:cNvCxnSpPr/>
            <p:nvPr/>
          </p:nvCxnSpPr>
          <p:spPr>
            <a:xfrm flipH="1">
              <a:off x="2880" y="3648"/>
              <a:ext cx="288" cy="144"/>
            </a:xfrm>
            <a:prstGeom prst="straightConnector1">
              <a:avLst/>
            </a:prstGeom>
            <a:noFill/>
            <a:ln w="5715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605" name="Google Shape;605;p44"/>
          <p:cNvGrpSpPr/>
          <p:nvPr/>
        </p:nvGrpSpPr>
        <p:grpSpPr>
          <a:xfrm>
            <a:off x="5842000" y="3716339"/>
            <a:ext cx="508000" cy="314325"/>
            <a:chOff x="2880" y="3648"/>
            <a:chExt cx="288" cy="144"/>
          </a:xfrm>
        </p:grpSpPr>
        <p:cxnSp>
          <p:nvCxnSpPr>
            <p:cNvPr id="606" name="Google Shape;606;p44"/>
            <p:cNvCxnSpPr/>
            <p:nvPr/>
          </p:nvCxnSpPr>
          <p:spPr>
            <a:xfrm>
              <a:off x="2880" y="3648"/>
              <a:ext cx="288" cy="0"/>
            </a:xfrm>
            <a:prstGeom prst="straightConnector1">
              <a:avLst/>
            </a:prstGeom>
            <a:noFill/>
            <a:ln w="5715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07" name="Google Shape;607;p44"/>
            <p:cNvCxnSpPr/>
            <p:nvPr/>
          </p:nvCxnSpPr>
          <p:spPr>
            <a:xfrm flipH="1">
              <a:off x="2880" y="3648"/>
              <a:ext cx="288" cy="144"/>
            </a:xfrm>
            <a:prstGeom prst="straightConnector1">
              <a:avLst/>
            </a:prstGeom>
            <a:noFill/>
            <a:ln w="5715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608" name="Google Shape;608;p44"/>
          <p:cNvGrpSpPr/>
          <p:nvPr/>
        </p:nvGrpSpPr>
        <p:grpSpPr>
          <a:xfrm rot="-3579807">
            <a:off x="8253413" y="4800601"/>
            <a:ext cx="549275" cy="254000"/>
            <a:chOff x="2880" y="3648"/>
            <a:chExt cx="288" cy="144"/>
          </a:xfrm>
        </p:grpSpPr>
        <p:cxnSp>
          <p:nvCxnSpPr>
            <p:cNvPr id="609" name="Google Shape;609;p44"/>
            <p:cNvCxnSpPr/>
            <p:nvPr/>
          </p:nvCxnSpPr>
          <p:spPr>
            <a:xfrm>
              <a:off x="2880" y="3648"/>
              <a:ext cx="288" cy="0"/>
            </a:xfrm>
            <a:prstGeom prst="straightConnector1">
              <a:avLst/>
            </a:prstGeom>
            <a:noFill/>
            <a:ln w="5715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10" name="Google Shape;610;p44"/>
            <p:cNvCxnSpPr/>
            <p:nvPr/>
          </p:nvCxnSpPr>
          <p:spPr>
            <a:xfrm flipH="1">
              <a:off x="2880" y="3648"/>
              <a:ext cx="288" cy="144"/>
            </a:xfrm>
            <a:prstGeom prst="straightConnector1">
              <a:avLst/>
            </a:prstGeom>
            <a:noFill/>
            <a:ln w="5715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611" name="Google Shape;611;p44"/>
          <p:cNvGrpSpPr/>
          <p:nvPr/>
        </p:nvGrpSpPr>
        <p:grpSpPr>
          <a:xfrm rot="3827318">
            <a:off x="6955632" y="1921670"/>
            <a:ext cx="549275" cy="252412"/>
            <a:chOff x="2880" y="3648"/>
            <a:chExt cx="288" cy="144"/>
          </a:xfrm>
        </p:grpSpPr>
        <p:cxnSp>
          <p:nvCxnSpPr>
            <p:cNvPr id="612" name="Google Shape;612;p44"/>
            <p:cNvCxnSpPr/>
            <p:nvPr/>
          </p:nvCxnSpPr>
          <p:spPr>
            <a:xfrm>
              <a:off x="2880" y="3648"/>
              <a:ext cx="288" cy="0"/>
            </a:xfrm>
            <a:prstGeom prst="straightConnector1">
              <a:avLst/>
            </a:prstGeom>
            <a:noFill/>
            <a:ln w="57150" cap="flat" cmpd="sng">
              <a:solidFill>
                <a:srgbClr val="CC006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13" name="Google Shape;613;p44"/>
            <p:cNvCxnSpPr/>
            <p:nvPr/>
          </p:nvCxnSpPr>
          <p:spPr>
            <a:xfrm flipH="1">
              <a:off x="2880" y="3648"/>
              <a:ext cx="288" cy="144"/>
            </a:xfrm>
            <a:prstGeom prst="straightConnector1">
              <a:avLst/>
            </a:prstGeom>
            <a:noFill/>
            <a:ln w="57150" cap="flat" cmpd="sng">
              <a:solidFill>
                <a:srgbClr val="CC0066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614" name="Google Shape;614;p44"/>
          <p:cNvGrpSpPr/>
          <p:nvPr/>
        </p:nvGrpSpPr>
        <p:grpSpPr>
          <a:xfrm rot="6104314">
            <a:off x="8162132" y="1723232"/>
            <a:ext cx="549275" cy="360362"/>
            <a:chOff x="2880" y="3648"/>
            <a:chExt cx="288" cy="144"/>
          </a:xfrm>
        </p:grpSpPr>
        <p:cxnSp>
          <p:nvCxnSpPr>
            <p:cNvPr id="615" name="Google Shape;615;p44"/>
            <p:cNvCxnSpPr/>
            <p:nvPr/>
          </p:nvCxnSpPr>
          <p:spPr>
            <a:xfrm>
              <a:off x="2880" y="3648"/>
              <a:ext cx="288" cy="0"/>
            </a:xfrm>
            <a:prstGeom prst="straightConnector1">
              <a:avLst/>
            </a:prstGeom>
            <a:noFill/>
            <a:ln w="5715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16" name="Google Shape;616;p44"/>
            <p:cNvCxnSpPr/>
            <p:nvPr/>
          </p:nvCxnSpPr>
          <p:spPr>
            <a:xfrm flipH="1">
              <a:off x="2880" y="3648"/>
              <a:ext cx="288" cy="144"/>
            </a:xfrm>
            <a:prstGeom prst="straightConnector1">
              <a:avLst/>
            </a:prstGeom>
            <a:noFill/>
            <a:ln w="5715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617" name="Google Shape;617;p44"/>
          <p:cNvGrpSpPr/>
          <p:nvPr/>
        </p:nvGrpSpPr>
        <p:grpSpPr>
          <a:xfrm rot="2084960">
            <a:off x="4151314" y="2781301"/>
            <a:ext cx="295275" cy="385763"/>
            <a:chOff x="3984" y="1728"/>
            <a:chExt cx="336" cy="288"/>
          </a:xfrm>
        </p:grpSpPr>
        <p:sp>
          <p:nvSpPr>
            <p:cNvPr id="618" name="Google Shape;618;p44"/>
            <p:cNvSpPr/>
            <p:nvPr/>
          </p:nvSpPr>
          <p:spPr>
            <a:xfrm>
              <a:off x="4128" y="1728"/>
              <a:ext cx="1" cy="217"/>
            </a:xfrm>
            <a:custGeom>
              <a:avLst/>
              <a:gdLst/>
              <a:ahLst/>
              <a:cxnLst/>
              <a:rect l="l" t="t" r="r" b="b"/>
              <a:pathLst>
                <a:path w="1" h="217" extrusionOk="0">
                  <a:moveTo>
                    <a:pt x="0" y="0"/>
                  </a:moveTo>
                  <a:cubicBezTo>
                    <a:pt x="0" y="72"/>
                    <a:pt x="0" y="145"/>
                    <a:pt x="0" y="217"/>
                  </a:cubicBezTo>
                </a:path>
              </a:pathLst>
            </a:custGeom>
            <a:solidFill>
              <a:srgbClr val="FF6600"/>
            </a:solidFill>
            <a:ln w="57150" cap="flat" cmpd="sng">
              <a:solidFill>
                <a:srgbClr val="66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19" name="Google Shape;619;p44"/>
            <p:cNvCxnSpPr/>
            <p:nvPr/>
          </p:nvCxnSpPr>
          <p:spPr>
            <a:xfrm>
              <a:off x="4128" y="1920"/>
              <a:ext cx="192" cy="0"/>
            </a:xfrm>
            <a:prstGeom prst="straightConnector1">
              <a:avLst/>
            </a:prstGeom>
            <a:noFill/>
            <a:ln w="57150" cap="flat" cmpd="sng">
              <a:solidFill>
                <a:srgbClr val="6699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20" name="Google Shape;620;p44"/>
            <p:cNvCxnSpPr/>
            <p:nvPr/>
          </p:nvCxnSpPr>
          <p:spPr>
            <a:xfrm flipH="1">
              <a:off x="3984" y="1920"/>
              <a:ext cx="144" cy="96"/>
            </a:xfrm>
            <a:prstGeom prst="straightConnector1">
              <a:avLst/>
            </a:prstGeom>
            <a:noFill/>
            <a:ln w="57150" cap="flat" cmpd="sng">
              <a:solidFill>
                <a:srgbClr val="6699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621" name="Google Shape;621;p44"/>
          <p:cNvGrpSpPr/>
          <p:nvPr/>
        </p:nvGrpSpPr>
        <p:grpSpPr>
          <a:xfrm rot="2084960">
            <a:off x="3792539" y="2565401"/>
            <a:ext cx="295275" cy="385763"/>
            <a:chOff x="3984" y="1728"/>
            <a:chExt cx="336" cy="288"/>
          </a:xfrm>
        </p:grpSpPr>
        <p:sp>
          <p:nvSpPr>
            <p:cNvPr id="622" name="Google Shape;622;p44"/>
            <p:cNvSpPr/>
            <p:nvPr/>
          </p:nvSpPr>
          <p:spPr>
            <a:xfrm>
              <a:off x="4128" y="1728"/>
              <a:ext cx="1" cy="217"/>
            </a:xfrm>
            <a:custGeom>
              <a:avLst/>
              <a:gdLst/>
              <a:ahLst/>
              <a:cxnLst/>
              <a:rect l="l" t="t" r="r" b="b"/>
              <a:pathLst>
                <a:path w="1" h="217" extrusionOk="0">
                  <a:moveTo>
                    <a:pt x="0" y="0"/>
                  </a:moveTo>
                  <a:cubicBezTo>
                    <a:pt x="0" y="72"/>
                    <a:pt x="0" y="145"/>
                    <a:pt x="0" y="217"/>
                  </a:cubicBezTo>
                </a:path>
              </a:pathLst>
            </a:custGeom>
            <a:solidFill>
              <a:srgbClr val="FF6600"/>
            </a:solidFill>
            <a:ln w="57150" cap="flat" cmpd="sng">
              <a:solidFill>
                <a:srgbClr val="66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23" name="Google Shape;623;p44"/>
            <p:cNvCxnSpPr/>
            <p:nvPr/>
          </p:nvCxnSpPr>
          <p:spPr>
            <a:xfrm>
              <a:off x="4128" y="1920"/>
              <a:ext cx="192" cy="0"/>
            </a:xfrm>
            <a:prstGeom prst="straightConnector1">
              <a:avLst/>
            </a:prstGeom>
            <a:noFill/>
            <a:ln w="57150" cap="flat" cmpd="sng">
              <a:solidFill>
                <a:srgbClr val="6699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24" name="Google Shape;624;p44"/>
            <p:cNvCxnSpPr/>
            <p:nvPr/>
          </p:nvCxnSpPr>
          <p:spPr>
            <a:xfrm flipH="1">
              <a:off x="3984" y="1920"/>
              <a:ext cx="144" cy="96"/>
            </a:xfrm>
            <a:prstGeom prst="straightConnector1">
              <a:avLst/>
            </a:prstGeom>
            <a:noFill/>
            <a:ln w="57150" cap="flat" cmpd="sng">
              <a:solidFill>
                <a:srgbClr val="6699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625" name="Google Shape;625;p44"/>
          <p:cNvGrpSpPr/>
          <p:nvPr/>
        </p:nvGrpSpPr>
        <p:grpSpPr>
          <a:xfrm rot="2084960">
            <a:off x="3654426" y="2736851"/>
            <a:ext cx="295275" cy="385763"/>
            <a:chOff x="3984" y="1728"/>
            <a:chExt cx="336" cy="288"/>
          </a:xfrm>
        </p:grpSpPr>
        <p:sp>
          <p:nvSpPr>
            <p:cNvPr id="626" name="Google Shape;626;p44"/>
            <p:cNvSpPr/>
            <p:nvPr/>
          </p:nvSpPr>
          <p:spPr>
            <a:xfrm>
              <a:off x="4128" y="1728"/>
              <a:ext cx="1" cy="217"/>
            </a:xfrm>
            <a:custGeom>
              <a:avLst/>
              <a:gdLst/>
              <a:ahLst/>
              <a:cxnLst/>
              <a:rect l="l" t="t" r="r" b="b"/>
              <a:pathLst>
                <a:path w="1" h="217" extrusionOk="0">
                  <a:moveTo>
                    <a:pt x="0" y="0"/>
                  </a:moveTo>
                  <a:cubicBezTo>
                    <a:pt x="0" y="72"/>
                    <a:pt x="0" y="145"/>
                    <a:pt x="0" y="217"/>
                  </a:cubicBezTo>
                </a:path>
              </a:pathLst>
            </a:custGeom>
            <a:solidFill>
              <a:srgbClr val="FF6600"/>
            </a:solidFill>
            <a:ln w="57150" cap="flat" cmpd="sng">
              <a:solidFill>
                <a:srgbClr val="66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27" name="Google Shape;627;p44"/>
            <p:cNvCxnSpPr/>
            <p:nvPr/>
          </p:nvCxnSpPr>
          <p:spPr>
            <a:xfrm>
              <a:off x="4128" y="1920"/>
              <a:ext cx="192" cy="0"/>
            </a:xfrm>
            <a:prstGeom prst="straightConnector1">
              <a:avLst/>
            </a:prstGeom>
            <a:noFill/>
            <a:ln w="57150" cap="flat" cmpd="sng">
              <a:solidFill>
                <a:srgbClr val="6699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28" name="Google Shape;628;p44"/>
            <p:cNvCxnSpPr/>
            <p:nvPr/>
          </p:nvCxnSpPr>
          <p:spPr>
            <a:xfrm flipH="1">
              <a:off x="3984" y="1920"/>
              <a:ext cx="144" cy="96"/>
            </a:xfrm>
            <a:prstGeom prst="straightConnector1">
              <a:avLst/>
            </a:prstGeom>
            <a:noFill/>
            <a:ln w="57150" cap="flat" cmpd="sng">
              <a:solidFill>
                <a:srgbClr val="6699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629" name="Google Shape;629;p44"/>
          <p:cNvGrpSpPr/>
          <p:nvPr/>
        </p:nvGrpSpPr>
        <p:grpSpPr>
          <a:xfrm>
            <a:off x="3898901" y="2403867"/>
            <a:ext cx="987945" cy="972747"/>
            <a:chOff x="1496" y="1515"/>
            <a:chExt cx="622" cy="612"/>
          </a:xfrm>
        </p:grpSpPr>
        <p:sp>
          <p:nvSpPr>
            <p:cNvPr id="630" name="Google Shape;630;p44"/>
            <p:cNvSpPr/>
            <p:nvPr/>
          </p:nvSpPr>
          <p:spPr>
            <a:xfrm>
              <a:off x="1496" y="1580"/>
              <a:ext cx="523" cy="547"/>
            </a:xfrm>
            <a:prstGeom prst="ellipse">
              <a:avLst/>
            </a:prstGeom>
            <a:noFill/>
            <a:ln w="38100" cap="flat" cmpd="sng">
              <a:solidFill>
                <a:srgbClr val="FF66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31" name="Google Shape;631;p44"/>
            <p:cNvGrpSpPr/>
            <p:nvPr/>
          </p:nvGrpSpPr>
          <p:grpSpPr>
            <a:xfrm rot="10374494">
              <a:off x="1927" y="1570"/>
              <a:ext cx="180" cy="192"/>
              <a:chOff x="3984" y="1728"/>
              <a:chExt cx="336" cy="288"/>
            </a:xfrm>
          </p:grpSpPr>
          <p:sp>
            <p:nvSpPr>
              <p:cNvPr id="632" name="Google Shape;632;p44"/>
              <p:cNvSpPr/>
              <p:nvPr/>
            </p:nvSpPr>
            <p:spPr>
              <a:xfrm>
                <a:off x="4128" y="1728"/>
                <a:ext cx="1" cy="217"/>
              </a:xfrm>
              <a:custGeom>
                <a:avLst/>
                <a:gdLst/>
                <a:ahLst/>
                <a:cxnLst/>
                <a:rect l="l" t="t" r="r" b="b"/>
                <a:pathLst>
                  <a:path w="1" h="217" extrusionOk="0">
                    <a:moveTo>
                      <a:pt x="0" y="0"/>
                    </a:moveTo>
                    <a:cubicBezTo>
                      <a:pt x="0" y="72"/>
                      <a:pt x="0" y="145"/>
                      <a:pt x="0" y="217"/>
                    </a:cubicBezTo>
                  </a:path>
                </a:pathLst>
              </a:custGeom>
              <a:solidFill>
                <a:srgbClr val="FF6600"/>
              </a:solidFill>
              <a:ln w="57150" cap="flat" cmpd="sng">
                <a:solidFill>
                  <a:srgbClr val="6699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633" name="Google Shape;633;p44"/>
              <p:cNvCxnSpPr/>
              <p:nvPr/>
            </p:nvCxnSpPr>
            <p:spPr>
              <a:xfrm>
                <a:off x="4128" y="1920"/>
                <a:ext cx="192" cy="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6699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34" name="Google Shape;634;p44"/>
              <p:cNvCxnSpPr/>
              <p:nvPr/>
            </p:nvCxnSpPr>
            <p:spPr>
              <a:xfrm flipH="1">
                <a:off x="3984" y="1920"/>
                <a:ext cx="144" cy="96"/>
              </a:xfrm>
              <a:prstGeom prst="straightConnector1">
                <a:avLst/>
              </a:prstGeom>
              <a:noFill/>
              <a:ln w="57150" cap="flat" cmpd="sng">
                <a:solidFill>
                  <a:srgbClr val="6699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635" name="Google Shape;635;p44"/>
            <p:cNvGrpSpPr/>
            <p:nvPr/>
          </p:nvGrpSpPr>
          <p:grpSpPr>
            <a:xfrm rot="10374494">
              <a:off x="1610" y="1525"/>
              <a:ext cx="180" cy="192"/>
              <a:chOff x="3984" y="1728"/>
              <a:chExt cx="336" cy="288"/>
            </a:xfrm>
          </p:grpSpPr>
          <p:sp>
            <p:nvSpPr>
              <p:cNvPr id="636" name="Google Shape;636;p44"/>
              <p:cNvSpPr/>
              <p:nvPr/>
            </p:nvSpPr>
            <p:spPr>
              <a:xfrm>
                <a:off x="4128" y="1728"/>
                <a:ext cx="1" cy="217"/>
              </a:xfrm>
              <a:custGeom>
                <a:avLst/>
                <a:gdLst/>
                <a:ahLst/>
                <a:cxnLst/>
                <a:rect l="l" t="t" r="r" b="b"/>
                <a:pathLst>
                  <a:path w="1" h="217" extrusionOk="0">
                    <a:moveTo>
                      <a:pt x="0" y="0"/>
                    </a:moveTo>
                    <a:cubicBezTo>
                      <a:pt x="0" y="72"/>
                      <a:pt x="0" y="145"/>
                      <a:pt x="0" y="217"/>
                    </a:cubicBezTo>
                  </a:path>
                </a:pathLst>
              </a:custGeom>
              <a:solidFill>
                <a:srgbClr val="FF6600"/>
              </a:solidFill>
              <a:ln w="57150" cap="flat" cmpd="sng">
                <a:solidFill>
                  <a:srgbClr val="6699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637" name="Google Shape;637;p44"/>
              <p:cNvCxnSpPr/>
              <p:nvPr/>
            </p:nvCxnSpPr>
            <p:spPr>
              <a:xfrm>
                <a:off x="4128" y="1920"/>
                <a:ext cx="192" cy="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6699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38" name="Google Shape;638;p44"/>
              <p:cNvCxnSpPr/>
              <p:nvPr/>
            </p:nvCxnSpPr>
            <p:spPr>
              <a:xfrm flipH="1">
                <a:off x="3984" y="1920"/>
                <a:ext cx="144" cy="96"/>
              </a:xfrm>
              <a:prstGeom prst="straightConnector1">
                <a:avLst/>
              </a:prstGeom>
              <a:noFill/>
              <a:ln w="57150" cap="flat" cmpd="sng">
                <a:solidFill>
                  <a:srgbClr val="6699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grpSp>
        <p:nvGrpSpPr>
          <p:cNvPr id="639" name="Google Shape;639;p44"/>
          <p:cNvGrpSpPr/>
          <p:nvPr/>
        </p:nvGrpSpPr>
        <p:grpSpPr>
          <a:xfrm rot="8782794">
            <a:off x="4224338" y="5157788"/>
            <a:ext cx="647700" cy="431800"/>
            <a:chOff x="476" y="3158"/>
            <a:chExt cx="408" cy="272"/>
          </a:xfrm>
        </p:grpSpPr>
        <p:sp>
          <p:nvSpPr>
            <p:cNvPr id="640" name="Google Shape;640;p44"/>
            <p:cNvSpPr/>
            <p:nvPr/>
          </p:nvSpPr>
          <p:spPr>
            <a:xfrm rot="10800000" flipH="1">
              <a:off x="612" y="3158"/>
              <a:ext cx="136" cy="181"/>
            </a:xfrm>
            <a:prstGeom prst="ellipse">
              <a:avLst/>
            </a:prstGeom>
            <a:solidFill>
              <a:srgbClr val="3399FF"/>
            </a:solidFill>
            <a:ln w="9525" cap="flat" cmpd="sng">
              <a:solidFill>
                <a:srgbClr val="339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41" name="Google Shape;641;p44"/>
            <p:cNvCxnSpPr/>
            <p:nvPr/>
          </p:nvCxnSpPr>
          <p:spPr>
            <a:xfrm flipH="1">
              <a:off x="476" y="3249"/>
              <a:ext cx="181" cy="181"/>
            </a:xfrm>
            <a:prstGeom prst="straightConnector1">
              <a:avLst/>
            </a:prstGeom>
            <a:noFill/>
            <a:ln w="57150" cap="flat" cmpd="sng">
              <a:solidFill>
                <a:srgbClr val="3399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42" name="Google Shape;642;p44"/>
            <p:cNvCxnSpPr/>
            <p:nvPr/>
          </p:nvCxnSpPr>
          <p:spPr>
            <a:xfrm>
              <a:off x="703" y="3249"/>
              <a:ext cx="181" cy="181"/>
            </a:xfrm>
            <a:prstGeom prst="straightConnector1">
              <a:avLst/>
            </a:prstGeom>
            <a:noFill/>
            <a:ln w="57150" cap="flat" cmpd="sng">
              <a:solidFill>
                <a:srgbClr val="3399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643" name="Google Shape;643;p44"/>
          <p:cNvGrpSpPr/>
          <p:nvPr/>
        </p:nvGrpSpPr>
        <p:grpSpPr>
          <a:xfrm rot="2084960">
            <a:off x="4151314" y="4581526"/>
            <a:ext cx="295275" cy="385763"/>
            <a:chOff x="3984" y="1728"/>
            <a:chExt cx="336" cy="288"/>
          </a:xfrm>
        </p:grpSpPr>
        <p:sp>
          <p:nvSpPr>
            <p:cNvPr id="644" name="Google Shape;644;p44"/>
            <p:cNvSpPr/>
            <p:nvPr/>
          </p:nvSpPr>
          <p:spPr>
            <a:xfrm>
              <a:off x="4128" y="1728"/>
              <a:ext cx="1" cy="217"/>
            </a:xfrm>
            <a:custGeom>
              <a:avLst/>
              <a:gdLst/>
              <a:ahLst/>
              <a:cxnLst/>
              <a:rect l="l" t="t" r="r" b="b"/>
              <a:pathLst>
                <a:path w="1" h="217" extrusionOk="0">
                  <a:moveTo>
                    <a:pt x="0" y="0"/>
                  </a:moveTo>
                  <a:cubicBezTo>
                    <a:pt x="0" y="72"/>
                    <a:pt x="0" y="145"/>
                    <a:pt x="0" y="217"/>
                  </a:cubicBezTo>
                </a:path>
              </a:pathLst>
            </a:custGeom>
            <a:solidFill>
              <a:srgbClr val="FF6600"/>
            </a:solidFill>
            <a:ln w="57150" cap="flat" cmpd="sng">
              <a:solidFill>
                <a:srgbClr val="66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45" name="Google Shape;645;p44"/>
            <p:cNvCxnSpPr/>
            <p:nvPr/>
          </p:nvCxnSpPr>
          <p:spPr>
            <a:xfrm>
              <a:off x="4128" y="1920"/>
              <a:ext cx="192" cy="0"/>
            </a:xfrm>
            <a:prstGeom prst="straightConnector1">
              <a:avLst/>
            </a:prstGeom>
            <a:noFill/>
            <a:ln w="57150" cap="flat" cmpd="sng">
              <a:solidFill>
                <a:srgbClr val="6699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46" name="Google Shape;646;p44"/>
            <p:cNvCxnSpPr/>
            <p:nvPr/>
          </p:nvCxnSpPr>
          <p:spPr>
            <a:xfrm flipH="1">
              <a:off x="3984" y="1920"/>
              <a:ext cx="144" cy="96"/>
            </a:xfrm>
            <a:prstGeom prst="straightConnector1">
              <a:avLst/>
            </a:prstGeom>
            <a:noFill/>
            <a:ln w="57150" cap="flat" cmpd="sng">
              <a:solidFill>
                <a:srgbClr val="6699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647" name="Google Shape;647;p44"/>
          <p:cNvSpPr txBox="1"/>
          <p:nvPr/>
        </p:nvSpPr>
        <p:spPr>
          <a:xfrm>
            <a:off x="4224338" y="5589588"/>
            <a:ext cx="1008062" cy="369332"/>
          </a:xfrm>
          <a:prstGeom prst="rect">
            <a:avLst/>
          </a:prstGeom>
          <a:noFill/>
          <a:ln w="76200" cap="flat" cmpd="sng">
            <a:solidFill>
              <a:srgbClr val="3399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C1q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48" name="Google Shape;648;p44"/>
          <p:cNvGrpSpPr/>
          <p:nvPr/>
        </p:nvGrpSpPr>
        <p:grpSpPr>
          <a:xfrm>
            <a:off x="3491970" y="3860800"/>
            <a:ext cx="1856319" cy="1888180"/>
            <a:chOff x="1239" y="2432"/>
            <a:chExt cx="1170" cy="1189"/>
          </a:xfrm>
        </p:grpSpPr>
        <p:sp>
          <p:nvSpPr>
            <p:cNvPr id="649" name="Google Shape;649;p44"/>
            <p:cNvSpPr/>
            <p:nvPr/>
          </p:nvSpPr>
          <p:spPr>
            <a:xfrm rot="-3582634">
              <a:off x="1633" y="2681"/>
              <a:ext cx="454" cy="137"/>
            </a:xfrm>
            <a:prstGeom prst="homePlate">
              <a:avLst>
                <a:gd name="adj" fmla="val 82847"/>
              </a:avLst>
            </a:pr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650;p44"/>
            <p:cNvSpPr/>
            <p:nvPr/>
          </p:nvSpPr>
          <p:spPr>
            <a:xfrm rot="6205862">
              <a:off x="1225" y="3316"/>
              <a:ext cx="454" cy="137"/>
            </a:xfrm>
            <a:prstGeom prst="homePlate">
              <a:avLst>
                <a:gd name="adj" fmla="val 82847"/>
              </a:avLst>
            </a:pr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51" name="Google Shape;651;p44"/>
            <p:cNvGrpSpPr/>
            <p:nvPr/>
          </p:nvGrpSpPr>
          <p:grpSpPr>
            <a:xfrm>
              <a:off x="1239" y="2740"/>
              <a:ext cx="890" cy="693"/>
              <a:chOff x="1239" y="2740"/>
              <a:chExt cx="890" cy="693"/>
            </a:xfrm>
          </p:grpSpPr>
          <p:grpSp>
            <p:nvGrpSpPr>
              <p:cNvPr id="652" name="Google Shape;652;p44"/>
              <p:cNvGrpSpPr/>
              <p:nvPr/>
            </p:nvGrpSpPr>
            <p:grpSpPr>
              <a:xfrm>
                <a:off x="1239" y="2740"/>
                <a:ext cx="811" cy="612"/>
                <a:chOff x="1557" y="2876"/>
                <a:chExt cx="811" cy="612"/>
              </a:xfrm>
            </p:grpSpPr>
            <p:grpSp>
              <p:nvGrpSpPr>
                <p:cNvPr id="653" name="Google Shape;653;p44"/>
                <p:cNvGrpSpPr/>
                <p:nvPr/>
              </p:nvGrpSpPr>
              <p:grpSpPr>
                <a:xfrm rot="2084960">
                  <a:off x="1610" y="3085"/>
                  <a:ext cx="186" cy="243"/>
                  <a:chOff x="3984" y="1728"/>
                  <a:chExt cx="336" cy="288"/>
                </a:xfrm>
              </p:grpSpPr>
              <p:sp>
                <p:nvSpPr>
                  <p:cNvPr id="654" name="Google Shape;654;p44"/>
                  <p:cNvSpPr/>
                  <p:nvPr/>
                </p:nvSpPr>
                <p:spPr>
                  <a:xfrm>
                    <a:off x="4128" y="1728"/>
                    <a:ext cx="1" cy="2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217" extrusionOk="0">
                        <a:moveTo>
                          <a:pt x="0" y="0"/>
                        </a:moveTo>
                        <a:cubicBezTo>
                          <a:pt x="0" y="72"/>
                          <a:pt x="0" y="145"/>
                          <a:pt x="0" y="217"/>
                        </a:cubicBezTo>
                      </a:path>
                    </a:pathLst>
                  </a:custGeom>
                  <a:solidFill>
                    <a:schemeClr val="lt1"/>
                  </a:solidFill>
                  <a:ln w="57150" cap="flat" cmpd="sng">
                    <a:solidFill>
                      <a:srgbClr val="6699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cxnSp>
                <p:nvCxnSpPr>
                  <p:cNvPr id="655" name="Google Shape;655;p44"/>
                  <p:cNvCxnSpPr/>
                  <p:nvPr/>
                </p:nvCxnSpPr>
                <p:spPr>
                  <a:xfrm>
                    <a:off x="4128" y="1920"/>
                    <a:ext cx="192" cy="0"/>
                  </a:xfrm>
                  <a:prstGeom prst="straightConnector1">
                    <a:avLst/>
                  </a:prstGeom>
                  <a:noFill/>
                  <a:ln w="57150" cap="flat" cmpd="sng">
                    <a:solidFill>
                      <a:srgbClr val="6699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656" name="Google Shape;656;p44"/>
                  <p:cNvCxnSpPr/>
                  <p:nvPr/>
                </p:nvCxnSpPr>
                <p:spPr>
                  <a:xfrm flipH="1">
                    <a:off x="3984" y="1920"/>
                    <a:ext cx="144" cy="96"/>
                  </a:xfrm>
                  <a:prstGeom prst="straightConnector1">
                    <a:avLst/>
                  </a:prstGeom>
                  <a:noFill/>
                  <a:ln w="57150" cap="flat" cmpd="sng">
                    <a:solidFill>
                      <a:srgbClr val="6699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grpSp>
              <p:nvGrpSpPr>
                <p:cNvPr id="657" name="Google Shape;657;p44"/>
                <p:cNvGrpSpPr/>
                <p:nvPr/>
              </p:nvGrpSpPr>
              <p:grpSpPr>
                <a:xfrm>
                  <a:off x="1746" y="2876"/>
                  <a:ext cx="622" cy="612"/>
                  <a:chOff x="1360" y="1379"/>
                  <a:chExt cx="622" cy="612"/>
                </a:xfrm>
              </p:grpSpPr>
              <p:sp>
                <p:nvSpPr>
                  <p:cNvPr id="658" name="Google Shape;658;p44"/>
                  <p:cNvSpPr/>
                  <p:nvPr/>
                </p:nvSpPr>
                <p:spPr>
                  <a:xfrm>
                    <a:off x="1360" y="1444"/>
                    <a:ext cx="523" cy="547"/>
                  </a:xfrm>
                  <a:prstGeom prst="ellipse">
                    <a:avLst/>
                  </a:prstGeom>
                  <a:solidFill>
                    <a:schemeClr val="lt1"/>
                  </a:solidFill>
                  <a:ln w="38100" cap="flat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659" name="Google Shape;659;p44"/>
                  <p:cNvGrpSpPr/>
                  <p:nvPr/>
                </p:nvGrpSpPr>
                <p:grpSpPr>
                  <a:xfrm rot="10374494">
                    <a:off x="1791" y="1434"/>
                    <a:ext cx="180" cy="192"/>
                    <a:chOff x="3984" y="1728"/>
                    <a:chExt cx="336" cy="288"/>
                  </a:xfrm>
                </p:grpSpPr>
                <p:sp>
                  <p:nvSpPr>
                    <p:cNvPr id="660" name="Google Shape;660;p44"/>
                    <p:cNvSpPr/>
                    <p:nvPr/>
                  </p:nvSpPr>
                  <p:spPr>
                    <a:xfrm>
                      <a:off x="4128" y="1728"/>
                      <a:ext cx="1" cy="2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" h="217" extrusionOk="0">
                          <a:moveTo>
                            <a:pt x="0" y="0"/>
                          </a:moveTo>
                          <a:cubicBezTo>
                            <a:pt x="0" y="72"/>
                            <a:pt x="0" y="145"/>
                            <a:pt x="0" y="217"/>
                          </a:cubicBezTo>
                        </a:path>
                      </a:pathLst>
                    </a:custGeom>
                    <a:solidFill>
                      <a:schemeClr val="lt1"/>
                    </a:solidFill>
                    <a:ln w="57150" cap="flat" cmpd="sng">
                      <a:solidFill>
                        <a:srgbClr val="6699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cxnSp>
                  <p:nvCxnSpPr>
                    <p:cNvPr id="661" name="Google Shape;661;p44"/>
                    <p:cNvCxnSpPr/>
                    <p:nvPr/>
                  </p:nvCxnSpPr>
                  <p:spPr>
                    <a:xfrm>
                      <a:off x="4128" y="1920"/>
                      <a:ext cx="192" cy="0"/>
                    </a:xfrm>
                    <a:prstGeom prst="straightConnector1">
                      <a:avLst/>
                    </a:prstGeom>
                    <a:noFill/>
                    <a:ln w="57150" cap="flat" cmpd="sng">
                      <a:solidFill>
                        <a:srgbClr val="6699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</p:cxnSp>
                <p:cxnSp>
                  <p:nvCxnSpPr>
                    <p:cNvPr id="662" name="Google Shape;662;p44"/>
                    <p:cNvCxnSpPr/>
                    <p:nvPr/>
                  </p:nvCxnSpPr>
                  <p:spPr>
                    <a:xfrm flipH="1">
                      <a:off x="3984" y="1920"/>
                      <a:ext cx="144" cy="96"/>
                    </a:xfrm>
                    <a:prstGeom prst="straightConnector1">
                      <a:avLst/>
                    </a:prstGeom>
                    <a:noFill/>
                    <a:ln w="57150" cap="flat" cmpd="sng">
                      <a:solidFill>
                        <a:srgbClr val="6699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</p:cxnSp>
              </p:grpSp>
              <p:grpSp>
                <p:nvGrpSpPr>
                  <p:cNvPr id="663" name="Google Shape;663;p44"/>
                  <p:cNvGrpSpPr/>
                  <p:nvPr/>
                </p:nvGrpSpPr>
                <p:grpSpPr>
                  <a:xfrm rot="10374494">
                    <a:off x="1474" y="1389"/>
                    <a:ext cx="180" cy="192"/>
                    <a:chOff x="3984" y="1728"/>
                    <a:chExt cx="336" cy="288"/>
                  </a:xfrm>
                </p:grpSpPr>
                <p:sp>
                  <p:nvSpPr>
                    <p:cNvPr id="664" name="Google Shape;664;p44"/>
                    <p:cNvSpPr/>
                    <p:nvPr/>
                  </p:nvSpPr>
                  <p:spPr>
                    <a:xfrm>
                      <a:off x="4128" y="1728"/>
                      <a:ext cx="1" cy="2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" h="217" extrusionOk="0">
                          <a:moveTo>
                            <a:pt x="0" y="0"/>
                          </a:moveTo>
                          <a:cubicBezTo>
                            <a:pt x="0" y="72"/>
                            <a:pt x="0" y="145"/>
                            <a:pt x="0" y="217"/>
                          </a:cubicBezTo>
                        </a:path>
                      </a:pathLst>
                    </a:custGeom>
                    <a:solidFill>
                      <a:schemeClr val="lt1"/>
                    </a:solidFill>
                    <a:ln w="57150" cap="flat" cmpd="sng">
                      <a:solidFill>
                        <a:srgbClr val="6699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cxnSp>
                  <p:nvCxnSpPr>
                    <p:cNvPr id="665" name="Google Shape;665;p44"/>
                    <p:cNvCxnSpPr/>
                    <p:nvPr/>
                  </p:nvCxnSpPr>
                  <p:spPr>
                    <a:xfrm>
                      <a:off x="4128" y="1920"/>
                      <a:ext cx="192" cy="0"/>
                    </a:xfrm>
                    <a:prstGeom prst="straightConnector1">
                      <a:avLst/>
                    </a:prstGeom>
                    <a:noFill/>
                    <a:ln w="57150" cap="flat" cmpd="sng">
                      <a:solidFill>
                        <a:srgbClr val="6699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</p:cxnSp>
                <p:cxnSp>
                  <p:nvCxnSpPr>
                    <p:cNvPr id="666" name="Google Shape;666;p44"/>
                    <p:cNvCxnSpPr/>
                    <p:nvPr/>
                  </p:nvCxnSpPr>
                  <p:spPr>
                    <a:xfrm flipH="1">
                      <a:off x="3984" y="1920"/>
                      <a:ext cx="144" cy="96"/>
                    </a:xfrm>
                    <a:prstGeom prst="straightConnector1">
                      <a:avLst/>
                    </a:prstGeom>
                    <a:noFill/>
                    <a:ln w="57150" cap="flat" cmpd="sng">
                      <a:solidFill>
                        <a:srgbClr val="6699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</p:cxnSp>
              </p:grpSp>
            </p:grpSp>
          </p:grpSp>
          <p:grpSp>
            <p:nvGrpSpPr>
              <p:cNvPr id="667" name="Google Shape;667;p44"/>
              <p:cNvGrpSpPr/>
              <p:nvPr/>
            </p:nvGrpSpPr>
            <p:grpSpPr>
              <a:xfrm rot="2084960">
                <a:off x="1610" y="3158"/>
                <a:ext cx="186" cy="243"/>
                <a:chOff x="3984" y="1728"/>
                <a:chExt cx="336" cy="288"/>
              </a:xfrm>
            </p:grpSpPr>
            <p:sp>
              <p:nvSpPr>
                <p:cNvPr id="668" name="Google Shape;668;p44"/>
                <p:cNvSpPr/>
                <p:nvPr/>
              </p:nvSpPr>
              <p:spPr>
                <a:xfrm>
                  <a:off x="4128" y="1728"/>
                  <a:ext cx="1" cy="2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17" extrusionOk="0">
                      <a:moveTo>
                        <a:pt x="0" y="0"/>
                      </a:moveTo>
                      <a:cubicBezTo>
                        <a:pt x="0" y="72"/>
                        <a:pt x="0" y="145"/>
                        <a:pt x="0" y="217"/>
                      </a:cubicBezTo>
                    </a:path>
                  </a:pathLst>
                </a:custGeom>
                <a:solidFill>
                  <a:srgbClr val="FF6600"/>
                </a:solidFill>
                <a:ln w="57150" cap="flat" cmpd="sng">
                  <a:solidFill>
                    <a:srgbClr val="6699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669" name="Google Shape;669;p44"/>
                <p:cNvCxnSpPr/>
                <p:nvPr/>
              </p:nvCxnSpPr>
              <p:spPr>
                <a:xfrm>
                  <a:off x="4128" y="1920"/>
                  <a:ext cx="192" cy="0"/>
                </a:xfrm>
                <a:prstGeom prst="straightConnector1">
                  <a:avLst/>
                </a:prstGeom>
                <a:noFill/>
                <a:ln w="57150" cap="flat" cmpd="sng">
                  <a:solidFill>
                    <a:srgbClr val="6699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70" name="Google Shape;670;p44"/>
                <p:cNvCxnSpPr/>
                <p:nvPr/>
              </p:nvCxnSpPr>
              <p:spPr>
                <a:xfrm flipH="1">
                  <a:off x="3984" y="1920"/>
                  <a:ext cx="144" cy="96"/>
                </a:xfrm>
                <a:prstGeom prst="straightConnector1">
                  <a:avLst/>
                </a:prstGeom>
                <a:noFill/>
                <a:ln w="57150" cap="flat" cmpd="sng">
                  <a:solidFill>
                    <a:srgbClr val="6699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71" name="Google Shape;671;p44"/>
              <p:cNvGrpSpPr/>
              <p:nvPr/>
            </p:nvGrpSpPr>
            <p:grpSpPr>
              <a:xfrm rot="2084960" flipH="1">
                <a:off x="1837" y="3022"/>
                <a:ext cx="222" cy="317"/>
                <a:chOff x="3984" y="1728"/>
                <a:chExt cx="336" cy="288"/>
              </a:xfrm>
            </p:grpSpPr>
            <p:sp>
              <p:nvSpPr>
                <p:cNvPr id="672" name="Google Shape;672;p44"/>
                <p:cNvSpPr/>
                <p:nvPr/>
              </p:nvSpPr>
              <p:spPr>
                <a:xfrm>
                  <a:off x="4128" y="1728"/>
                  <a:ext cx="1" cy="2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17" extrusionOk="0">
                      <a:moveTo>
                        <a:pt x="0" y="0"/>
                      </a:moveTo>
                      <a:cubicBezTo>
                        <a:pt x="0" y="72"/>
                        <a:pt x="0" y="145"/>
                        <a:pt x="0" y="217"/>
                      </a:cubicBezTo>
                    </a:path>
                  </a:pathLst>
                </a:custGeom>
                <a:solidFill>
                  <a:srgbClr val="FF6600"/>
                </a:solidFill>
                <a:ln w="57150" cap="flat" cmpd="sng">
                  <a:solidFill>
                    <a:srgbClr val="6699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673" name="Google Shape;673;p44"/>
                <p:cNvCxnSpPr/>
                <p:nvPr/>
              </p:nvCxnSpPr>
              <p:spPr>
                <a:xfrm>
                  <a:off x="4128" y="1920"/>
                  <a:ext cx="192" cy="0"/>
                </a:xfrm>
                <a:prstGeom prst="straightConnector1">
                  <a:avLst/>
                </a:prstGeom>
                <a:noFill/>
                <a:ln w="57150" cap="flat" cmpd="sng">
                  <a:solidFill>
                    <a:srgbClr val="6699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74" name="Google Shape;674;p44"/>
                <p:cNvCxnSpPr/>
                <p:nvPr/>
              </p:nvCxnSpPr>
              <p:spPr>
                <a:xfrm flipH="1">
                  <a:off x="3984" y="1920"/>
                  <a:ext cx="144" cy="96"/>
                </a:xfrm>
                <a:prstGeom prst="straightConnector1">
                  <a:avLst/>
                </a:prstGeom>
                <a:noFill/>
                <a:ln w="57150" cap="flat" cmpd="sng">
                  <a:solidFill>
                    <a:srgbClr val="6699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sp>
          <p:nvSpPr>
            <p:cNvPr id="675" name="Google Shape;675;p44"/>
            <p:cNvSpPr/>
            <p:nvPr/>
          </p:nvSpPr>
          <p:spPr>
            <a:xfrm>
              <a:off x="2018" y="2432"/>
              <a:ext cx="391" cy="233"/>
            </a:xfrm>
            <a:prstGeom prst="rect">
              <a:avLst/>
            </a:prstGeom>
            <a:noFill/>
            <a:ln w="76200" cap="flat" cmpd="sng">
              <a:solidFill>
                <a:srgbClr val="0000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pt-BR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C3b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76" name="Google Shape;676;p44"/>
          <p:cNvGrpSpPr/>
          <p:nvPr/>
        </p:nvGrpSpPr>
        <p:grpSpPr>
          <a:xfrm rot="10374494">
            <a:off x="4295775" y="2636838"/>
            <a:ext cx="285750" cy="304800"/>
            <a:chOff x="3984" y="1728"/>
            <a:chExt cx="336" cy="288"/>
          </a:xfrm>
        </p:grpSpPr>
        <p:sp>
          <p:nvSpPr>
            <p:cNvPr id="677" name="Google Shape;677;p44"/>
            <p:cNvSpPr/>
            <p:nvPr/>
          </p:nvSpPr>
          <p:spPr>
            <a:xfrm>
              <a:off x="4128" y="1728"/>
              <a:ext cx="1" cy="217"/>
            </a:xfrm>
            <a:custGeom>
              <a:avLst/>
              <a:gdLst/>
              <a:ahLst/>
              <a:cxnLst/>
              <a:rect l="l" t="t" r="r" b="b"/>
              <a:pathLst>
                <a:path w="1" h="217" extrusionOk="0">
                  <a:moveTo>
                    <a:pt x="0" y="0"/>
                  </a:moveTo>
                  <a:cubicBezTo>
                    <a:pt x="0" y="72"/>
                    <a:pt x="0" y="145"/>
                    <a:pt x="0" y="217"/>
                  </a:cubicBezTo>
                </a:path>
              </a:pathLst>
            </a:custGeom>
            <a:solidFill>
              <a:srgbClr val="FF6600"/>
            </a:solidFill>
            <a:ln w="57150" cap="flat" cmpd="sng">
              <a:solidFill>
                <a:srgbClr val="66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78" name="Google Shape;678;p44"/>
            <p:cNvCxnSpPr/>
            <p:nvPr/>
          </p:nvCxnSpPr>
          <p:spPr>
            <a:xfrm>
              <a:off x="4128" y="1920"/>
              <a:ext cx="192" cy="0"/>
            </a:xfrm>
            <a:prstGeom prst="straightConnector1">
              <a:avLst/>
            </a:prstGeom>
            <a:noFill/>
            <a:ln w="57150" cap="flat" cmpd="sng">
              <a:solidFill>
                <a:srgbClr val="6699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79" name="Google Shape;679;p44"/>
            <p:cNvCxnSpPr/>
            <p:nvPr/>
          </p:nvCxnSpPr>
          <p:spPr>
            <a:xfrm flipH="1">
              <a:off x="3984" y="1920"/>
              <a:ext cx="144" cy="96"/>
            </a:xfrm>
            <a:prstGeom prst="straightConnector1">
              <a:avLst/>
            </a:prstGeom>
            <a:noFill/>
            <a:ln w="57150" cap="flat" cmpd="sng">
              <a:solidFill>
                <a:srgbClr val="6699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" name="Google Shape;115;p4"/>
          <p:cNvGraphicFramePr/>
          <p:nvPr/>
        </p:nvGraphicFramePr>
        <p:xfrm>
          <a:off x="2007616" y="955548"/>
          <a:ext cx="8464550" cy="5186695"/>
        </p:xfrm>
        <a:graphic>
          <a:graphicData uri="http://schemas.openxmlformats.org/drawingml/2006/table">
            <a:tbl>
              <a:tblPr firstRow="1" bandRow="1">
                <a:noFill/>
                <a:tableStyleId>{F9713EC3-298D-4EBC-B083-C8E8919954DC}</a:tableStyleId>
              </a:tblPr>
              <a:tblGrid>
                <a:gridCol w="4232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32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45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pt-BR" sz="3600" u="none" strike="noStrike" cap="none"/>
                        <a:t>Imunidade inata</a:t>
                      </a:r>
                      <a:endParaRPr sz="36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Calibri"/>
                        <a:buNone/>
                      </a:pPr>
                      <a:r>
                        <a:rPr lang="pt-BR" sz="3600" u="none" strike="noStrike" cap="none"/>
                        <a:t>Imunidade humoral</a:t>
                      </a:r>
                      <a:endParaRPr sz="36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8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pt-BR" sz="2400" u="none" strike="noStrike" cap="none"/>
                        <a:t>produzidos pelos macrófagos e estimulados pelos microorganismos</a:t>
                      </a:r>
                      <a:endParaRPr sz="2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pt-BR" sz="2400" u="none" strike="noStrike" cap="none"/>
                        <a:t>produzem-se em resposta à ativação dos linfócitos T</a:t>
                      </a:r>
                      <a:endParaRPr sz="2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6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pt-BR" sz="2400" u="none" strike="noStrike" cap="none"/>
                        <a:t>estimulam ou inibem as reações inflamatórias</a:t>
                      </a:r>
                      <a:endParaRPr sz="2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pt-BR" sz="2400" u="none" strike="noStrike" cap="none"/>
                        <a:t>potencializam as reações imunitárias</a:t>
                      </a:r>
                      <a:endParaRPr sz="2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08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pt-BR" sz="2400" u="none" strike="noStrike" cap="none"/>
                        <a:t>IL-1, IL-6, IL-12, IL-16, TNF-alfa, IFN-alfa, INF-ß.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pt-BR" sz="2400" u="none" strike="noStrike" cap="none"/>
                        <a:t>IL-2, IL-4, TGF-ß, INF-y.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4" name="Google Shape;684;p45" descr="Diagrama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47875" y="1314450"/>
            <a:ext cx="8096250" cy="422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9" name="Google Shape;689;p46"/>
          <p:cNvGrpSpPr/>
          <p:nvPr/>
        </p:nvGrpSpPr>
        <p:grpSpPr>
          <a:xfrm>
            <a:off x="1981200" y="549275"/>
            <a:ext cx="8229600" cy="5683250"/>
            <a:chOff x="288" y="346"/>
            <a:chExt cx="5184" cy="3580"/>
          </a:xfrm>
        </p:grpSpPr>
        <p:sp>
          <p:nvSpPr>
            <p:cNvPr id="690" name="Google Shape;690;p46"/>
            <p:cNvSpPr/>
            <p:nvPr/>
          </p:nvSpPr>
          <p:spPr>
            <a:xfrm>
              <a:off x="332" y="516"/>
              <a:ext cx="4698" cy="2311"/>
            </a:xfrm>
            <a:custGeom>
              <a:avLst/>
              <a:gdLst/>
              <a:ahLst/>
              <a:cxnLst/>
              <a:rect l="l" t="t" r="r" b="b"/>
              <a:pathLst>
                <a:path w="4698" h="2311" extrusionOk="0">
                  <a:moveTo>
                    <a:pt x="0" y="2311"/>
                  </a:moveTo>
                  <a:cubicBezTo>
                    <a:pt x="19" y="2254"/>
                    <a:pt x="45" y="2202"/>
                    <a:pt x="64" y="2145"/>
                  </a:cubicBezTo>
                  <a:cubicBezTo>
                    <a:pt x="73" y="2120"/>
                    <a:pt x="74" y="2091"/>
                    <a:pt x="89" y="2069"/>
                  </a:cubicBezTo>
                  <a:cubicBezTo>
                    <a:pt x="106" y="2043"/>
                    <a:pt x="140" y="1992"/>
                    <a:pt x="140" y="1992"/>
                  </a:cubicBezTo>
                  <a:cubicBezTo>
                    <a:pt x="145" y="1973"/>
                    <a:pt x="156" y="1923"/>
                    <a:pt x="166" y="1903"/>
                  </a:cubicBezTo>
                  <a:cubicBezTo>
                    <a:pt x="173" y="1889"/>
                    <a:pt x="185" y="1878"/>
                    <a:pt x="191" y="1864"/>
                  </a:cubicBezTo>
                  <a:cubicBezTo>
                    <a:pt x="248" y="1735"/>
                    <a:pt x="187" y="1832"/>
                    <a:pt x="243" y="1750"/>
                  </a:cubicBezTo>
                  <a:cubicBezTo>
                    <a:pt x="262" y="1687"/>
                    <a:pt x="286" y="1630"/>
                    <a:pt x="332" y="1584"/>
                  </a:cubicBezTo>
                  <a:cubicBezTo>
                    <a:pt x="340" y="1567"/>
                    <a:pt x="345" y="1548"/>
                    <a:pt x="357" y="1533"/>
                  </a:cubicBezTo>
                  <a:cubicBezTo>
                    <a:pt x="367" y="1521"/>
                    <a:pt x="386" y="1519"/>
                    <a:pt x="396" y="1507"/>
                  </a:cubicBezTo>
                  <a:cubicBezTo>
                    <a:pt x="467" y="1418"/>
                    <a:pt x="333" y="1519"/>
                    <a:pt x="447" y="1443"/>
                  </a:cubicBezTo>
                  <a:cubicBezTo>
                    <a:pt x="498" y="1365"/>
                    <a:pt x="559" y="1318"/>
                    <a:pt x="626" y="1252"/>
                  </a:cubicBezTo>
                  <a:cubicBezTo>
                    <a:pt x="648" y="1231"/>
                    <a:pt x="681" y="1223"/>
                    <a:pt x="702" y="1201"/>
                  </a:cubicBezTo>
                  <a:cubicBezTo>
                    <a:pt x="737" y="1165"/>
                    <a:pt x="785" y="1120"/>
                    <a:pt x="830" y="1098"/>
                  </a:cubicBezTo>
                  <a:cubicBezTo>
                    <a:pt x="896" y="1065"/>
                    <a:pt x="957" y="1046"/>
                    <a:pt x="1021" y="1009"/>
                  </a:cubicBezTo>
                  <a:cubicBezTo>
                    <a:pt x="1077" y="976"/>
                    <a:pt x="1139" y="940"/>
                    <a:pt x="1200" y="920"/>
                  </a:cubicBezTo>
                  <a:cubicBezTo>
                    <a:pt x="1233" y="909"/>
                    <a:pt x="1302" y="894"/>
                    <a:pt x="1302" y="894"/>
                  </a:cubicBezTo>
                  <a:cubicBezTo>
                    <a:pt x="1353" y="860"/>
                    <a:pt x="1410" y="850"/>
                    <a:pt x="1468" y="830"/>
                  </a:cubicBezTo>
                  <a:cubicBezTo>
                    <a:pt x="1524" y="811"/>
                    <a:pt x="1577" y="781"/>
                    <a:pt x="1634" y="766"/>
                  </a:cubicBezTo>
                  <a:cubicBezTo>
                    <a:pt x="1685" y="752"/>
                    <a:pt x="1737" y="745"/>
                    <a:pt x="1787" y="728"/>
                  </a:cubicBezTo>
                  <a:cubicBezTo>
                    <a:pt x="1818" y="718"/>
                    <a:pt x="1846" y="700"/>
                    <a:pt x="1877" y="690"/>
                  </a:cubicBezTo>
                  <a:cubicBezTo>
                    <a:pt x="1943" y="668"/>
                    <a:pt x="2015" y="661"/>
                    <a:pt x="2081" y="639"/>
                  </a:cubicBezTo>
                  <a:cubicBezTo>
                    <a:pt x="2192" y="601"/>
                    <a:pt x="2298" y="583"/>
                    <a:pt x="2413" y="562"/>
                  </a:cubicBezTo>
                  <a:cubicBezTo>
                    <a:pt x="2510" y="544"/>
                    <a:pt x="2594" y="522"/>
                    <a:pt x="2694" y="511"/>
                  </a:cubicBezTo>
                  <a:cubicBezTo>
                    <a:pt x="2923" y="453"/>
                    <a:pt x="2666" y="512"/>
                    <a:pt x="3077" y="460"/>
                  </a:cubicBezTo>
                  <a:cubicBezTo>
                    <a:pt x="3244" y="439"/>
                    <a:pt x="3408" y="410"/>
                    <a:pt x="3575" y="396"/>
                  </a:cubicBezTo>
                  <a:cubicBezTo>
                    <a:pt x="3706" y="375"/>
                    <a:pt x="3831" y="346"/>
                    <a:pt x="3958" y="307"/>
                  </a:cubicBezTo>
                  <a:cubicBezTo>
                    <a:pt x="4000" y="278"/>
                    <a:pt x="4039" y="276"/>
                    <a:pt x="4085" y="256"/>
                  </a:cubicBezTo>
                  <a:cubicBezTo>
                    <a:pt x="4103" y="249"/>
                    <a:pt x="4118" y="236"/>
                    <a:pt x="4136" y="230"/>
                  </a:cubicBezTo>
                  <a:cubicBezTo>
                    <a:pt x="4170" y="219"/>
                    <a:pt x="4239" y="205"/>
                    <a:pt x="4239" y="205"/>
                  </a:cubicBezTo>
                  <a:cubicBezTo>
                    <a:pt x="4252" y="196"/>
                    <a:pt x="4263" y="185"/>
                    <a:pt x="4277" y="179"/>
                  </a:cubicBezTo>
                  <a:cubicBezTo>
                    <a:pt x="4301" y="168"/>
                    <a:pt x="4353" y="154"/>
                    <a:pt x="4353" y="154"/>
                  </a:cubicBezTo>
                  <a:cubicBezTo>
                    <a:pt x="4420" y="109"/>
                    <a:pt x="4492" y="96"/>
                    <a:pt x="4570" y="77"/>
                  </a:cubicBezTo>
                  <a:cubicBezTo>
                    <a:pt x="4663" y="15"/>
                    <a:pt x="4620" y="40"/>
                    <a:pt x="4698" y="0"/>
                  </a:cubicBezTo>
                  <a:cubicBezTo>
                    <a:pt x="4655" y="65"/>
                    <a:pt x="4623" y="136"/>
                    <a:pt x="4558" y="179"/>
                  </a:cubicBezTo>
                  <a:cubicBezTo>
                    <a:pt x="4505" y="256"/>
                    <a:pt x="4388" y="278"/>
                    <a:pt x="4302" y="307"/>
                  </a:cubicBezTo>
                  <a:cubicBezTo>
                    <a:pt x="4273" y="317"/>
                    <a:pt x="4255" y="348"/>
                    <a:pt x="4226" y="358"/>
                  </a:cubicBezTo>
                  <a:cubicBezTo>
                    <a:pt x="4171" y="376"/>
                    <a:pt x="4125" y="411"/>
                    <a:pt x="4073" y="434"/>
                  </a:cubicBezTo>
                  <a:cubicBezTo>
                    <a:pt x="4036" y="450"/>
                    <a:pt x="3992" y="451"/>
                    <a:pt x="3958" y="473"/>
                  </a:cubicBezTo>
                  <a:cubicBezTo>
                    <a:pt x="3923" y="496"/>
                    <a:pt x="3878" y="501"/>
                    <a:pt x="3843" y="524"/>
                  </a:cubicBezTo>
                  <a:cubicBezTo>
                    <a:pt x="3723" y="601"/>
                    <a:pt x="3920" y="479"/>
                    <a:pt x="3728" y="575"/>
                  </a:cubicBezTo>
                  <a:cubicBezTo>
                    <a:pt x="3597" y="640"/>
                    <a:pt x="3490" y="662"/>
                    <a:pt x="3345" y="677"/>
                  </a:cubicBezTo>
                  <a:cubicBezTo>
                    <a:pt x="3193" y="716"/>
                    <a:pt x="3040" y="718"/>
                    <a:pt x="2885" y="741"/>
                  </a:cubicBezTo>
                  <a:cubicBezTo>
                    <a:pt x="2819" y="751"/>
                    <a:pt x="2743" y="765"/>
                    <a:pt x="2681" y="792"/>
                  </a:cubicBezTo>
                  <a:cubicBezTo>
                    <a:pt x="2664" y="799"/>
                    <a:pt x="2648" y="813"/>
                    <a:pt x="2630" y="817"/>
                  </a:cubicBezTo>
                  <a:cubicBezTo>
                    <a:pt x="2559" y="833"/>
                    <a:pt x="2485" y="832"/>
                    <a:pt x="2413" y="843"/>
                  </a:cubicBezTo>
                  <a:cubicBezTo>
                    <a:pt x="2331" y="856"/>
                    <a:pt x="2261" y="881"/>
                    <a:pt x="2183" y="894"/>
                  </a:cubicBezTo>
                  <a:cubicBezTo>
                    <a:pt x="2115" y="905"/>
                    <a:pt x="1979" y="920"/>
                    <a:pt x="1979" y="920"/>
                  </a:cubicBezTo>
                  <a:cubicBezTo>
                    <a:pt x="1853" y="961"/>
                    <a:pt x="1721" y="979"/>
                    <a:pt x="1596" y="1022"/>
                  </a:cubicBezTo>
                  <a:cubicBezTo>
                    <a:pt x="1512" y="1051"/>
                    <a:pt x="1426" y="1078"/>
                    <a:pt x="1340" y="1098"/>
                  </a:cubicBezTo>
                  <a:cubicBezTo>
                    <a:pt x="1266" y="1149"/>
                    <a:pt x="1171" y="1163"/>
                    <a:pt x="1085" y="1188"/>
                  </a:cubicBezTo>
                  <a:cubicBezTo>
                    <a:pt x="1043" y="1200"/>
                    <a:pt x="1012" y="1225"/>
                    <a:pt x="970" y="1239"/>
                  </a:cubicBezTo>
                  <a:cubicBezTo>
                    <a:pt x="901" y="1308"/>
                    <a:pt x="806" y="1345"/>
                    <a:pt x="715" y="1379"/>
                  </a:cubicBezTo>
                  <a:cubicBezTo>
                    <a:pt x="664" y="1431"/>
                    <a:pt x="601" y="1468"/>
                    <a:pt x="549" y="1520"/>
                  </a:cubicBezTo>
                  <a:cubicBezTo>
                    <a:pt x="538" y="1531"/>
                    <a:pt x="534" y="1547"/>
                    <a:pt x="523" y="1558"/>
                  </a:cubicBezTo>
                  <a:cubicBezTo>
                    <a:pt x="512" y="1569"/>
                    <a:pt x="496" y="1574"/>
                    <a:pt x="485" y="1584"/>
                  </a:cubicBezTo>
                  <a:cubicBezTo>
                    <a:pt x="427" y="1635"/>
                    <a:pt x="367" y="1702"/>
                    <a:pt x="319" y="1762"/>
                  </a:cubicBezTo>
                  <a:cubicBezTo>
                    <a:pt x="258" y="1839"/>
                    <a:pt x="224" y="1938"/>
                    <a:pt x="140" y="1992"/>
                  </a:cubicBezTo>
                  <a:cubicBezTo>
                    <a:pt x="105" y="2103"/>
                    <a:pt x="163" y="1934"/>
                    <a:pt x="89" y="2082"/>
                  </a:cubicBezTo>
                  <a:cubicBezTo>
                    <a:pt x="2" y="2257"/>
                    <a:pt x="112" y="2088"/>
                    <a:pt x="38" y="2196"/>
                  </a:cubicBezTo>
                  <a:cubicBezTo>
                    <a:pt x="31" y="2232"/>
                    <a:pt x="29" y="2284"/>
                    <a:pt x="0" y="2311"/>
                  </a:cubicBezTo>
                  <a:close/>
                </a:path>
              </a:pathLst>
            </a:custGeom>
            <a:solidFill>
              <a:srgbClr val="FFCC99"/>
            </a:solidFill>
            <a:ln w="38100" cap="flat" cmpd="sng">
              <a:solidFill>
                <a:srgbClr val="CC66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91" name="Google Shape;691;p46"/>
            <p:cNvGrpSpPr/>
            <p:nvPr/>
          </p:nvGrpSpPr>
          <p:grpSpPr>
            <a:xfrm rot="-4386910">
              <a:off x="1394" y="1584"/>
              <a:ext cx="284" cy="384"/>
              <a:chOff x="3984" y="1728"/>
              <a:chExt cx="336" cy="288"/>
            </a:xfrm>
          </p:grpSpPr>
          <p:sp>
            <p:nvSpPr>
              <p:cNvPr id="692" name="Google Shape;692;p46"/>
              <p:cNvSpPr/>
              <p:nvPr/>
            </p:nvSpPr>
            <p:spPr>
              <a:xfrm>
                <a:off x="4128" y="1728"/>
                <a:ext cx="1" cy="217"/>
              </a:xfrm>
              <a:custGeom>
                <a:avLst/>
                <a:gdLst/>
                <a:ahLst/>
                <a:cxnLst/>
                <a:rect l="l" t="t" r="r" b="b"/>
                <a:pathLst>
                  <a:path w="1" h="217" extrusionOk="0">
                    <a:moveTo>
                      <a:pt x="0" y="0"/>
                    </a:moveTo>
                    <a:cubicBezTo>
                      <a:pt x="0" y="72"/>
                      <a:pt x="0" y="145"/>
                      <a:pt x="0" y="217"/>
                    </a:cubicBezTo>
                  </a:path>
                </a:pathLst>
              </a:custGeom>
              <a:noFill/>
              <a:ln w="57150" cap="flat" cmpd="sng">
                <a:solidFill>
                  <a:srgbClr val="006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693" name="Google Shape;693;p46"/>
              <p:cNvCxnSpPr/>
              <p:nvPr/>
            </p:nvCxnSpPr>
            <p:spPr>
              <a:xfrm>
                <a:off x="4128" y="1920"/>
                <a:ext cx="192" cy="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66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94" name="Google Shape;694;p46"/>
              <p:cNvCxnSpPr/>
              <p:nvPr/>
            </p:nvCxnSpPr>
            <p:spPr>
              <a:xfrm flipH="1">
                <a:off x="3984" y="1920"/>
                <a:ext cx="144" cy="96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66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695" name="Google Shape;695;p46"/>
            <p:cNvGrpSpPr/>
            <p:nvPr/>
          </p:nvGrpSpPr>
          <p:grpSpPr>
            <a:xfrm rot="-4386910">
              <a:off x="2162" y="1344"/>
              <a:ext cx="284" cy="384"/>
              <a:chOff x="3984" y="1728"/>
              <a:chExt cx="336" cy="288"/>
            </a:xfrm>
          </p:grpSpPr>
          <p:sp>
            <p:nvSpPr>
              <p:cNvPr id="696" name="Google Shape;696;p46"/>
              <p:cNvSpPr/>
              <p:nvPr/>
            </p:nvSpPr>
            <p:spPr>
              <a:xfrm>
                <a:off x="4128" y="1728"/>
                <a:ext cx="1" cy="217"/>
              </a:xfrm>
              <a:custGeom>
                <a:avLst/>
                <a:gdLst/>
                <a:ahLst/>
                <a:cxnLst/>
                <a:rect l="l" t="t" r="r" b="b"/>
                <a:pathLst>
                  <a:path w="1" h="217" extrusionOk="0">
                    <a:moveTo>
                      <a:pt x="0" y="0"/>
                    </a:moveTo>
                    <a:cubicBezTo>
                      <a:pt x="0" y="72"/>
                      <a:pt x="0" y="145"/>
                      <a:pt x="0" y="217"/>
                    </a:cubicBezTo>
                  </a:path>
                </a:pathLst>
              </a:custGeom>
              <a:noFill/>
              <a:ln w="57150" cap="flat" cmpd="sng">
                <a:solidFill>
                  <a:srgbClr val="006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697" name="Google Shape;697;p46"/>
              <p:cNvCxnSpPr/>
              <p:nvPr/>
            </p:nvCxnSpPr>
            <p:spPr>
              <a:xfrm>
                <a:off x="4128" y="1920"/>
                <a:ext cx="192" cy="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66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98" name="Google Shape;698;p46"/>
              <p:cNvCxnSpPr/>
              <p:nvPr/>
            </p:nvCxnSpPr>
            <p:spPr>
              <a:xfrm flipH="1">
                <a:off x="3984" y="1920"/>
                <a:ext cx="144" cy="96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66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699" name="Google Shape;699;p46"/>
            <p:cNvGrpSpPr/>
            <p:nvPr/>
          </p:nvGrpSpPr>
          <p:grpSpPr>
            <a:xfrm rot="-4386910">
              <a:off x="3266" y="1104"/>
              <a:ext cx="284" cy="384"/>
              <a:chOff x="3984" y="1728"/>
              <a:chExt cx="336" cy="288"/>
            </a:xfrm>
          </p:grpSpPr>
          <p:sp>
            <p:nvSpPr>
              <p:cNvPr id="700" name="Google Shape;700;p46"/>
              <p:cNvSpPr/>
              <p:nvPr/>
            </p:nvSpPr>
            <p:spPr>
              <a:xfrm>
                <a:off x="4128" y="1728"/>
                <a:ext cx="1" cy="217"/>
              </a:xfrm>
              <a:custGeom>
                <a:avLst/>
                <a:gdLst/>
                <a:ahLst/>
                <a:cxnLst/>
                <a:rect l="l" t="t" r="r" b="b"/>
                <a:pathLst>
                  <a:path w="1" h="217" extrusionOk="0">
                    <a:moveTo>
                      <a:pt x="0" y="0"/>
                    </a:moveTo>
                    <a:cubicBezTo>
                      <a:pt x="0" y="72"/>
                      <a:pt x="0" y="145"/>
                      <a:pt x="0" y="217"/>
                    </a:cubicBezTo>
                  </a:path>
                </a:pathLst>
              </a:custGeom>
              <a:noFill/>
              <a:ln w="57150" cap="flat" cmpd="sng">
                <a:solidFill>
                  <a:srgbClr val="006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701" name="Google Shape;701;p46"/>
              <p:cNvCxnSpPr/>
              <p:nvPr/>
            </p:nvCxnSpPr>
            <p:spPr>
              <a:xfrm>
                <a:off x="4128" y="1920"/>
                <a:ext cx="192" cy="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66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02" name="Google Shape;702;p46"/>
              <p:cNvCxnSpPr/>
              <p:nvPr/>
            </p:nvCxnSpPr>
            <p:spPr>
              <a:xfrm flipH="1">
                <a:off x="3984" y="1920"/>
                <a:ext cx="144" cy="96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66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703" name="Google Shape;703;p46"/>
            <p:cNvGrpSpPr/>
            <p:nvPr/>
          </p:nvGrpSpPr>
          <p:grpSpPr>
            <a:xfrm rot="-4386910">
              <a:off x="4226" y="864"/>
              <a:ext cx="284" cy="384"/>
              <a:chOff x="3984" y="1728"/>
              <a:chExt cx="336" cy="288"/>
            </a:xfrm>
          </p:grpSpPr>
          <p:sp>
            <p:nvSpPr>
              <p:cNvPr id="704" name="Google Shape;704;p46"/>
              <p:cNvSpPr/>
              <p:nvPr/>
            </p:nvSpPr>
            <p:spPr>
              <a:xfrm>
                <a:off x="4128" y="1728"/>
                <a:ext cx="1" cy="217"/>
              </a:xfrm>
              <a:custGeom>
                <a:avLst/>
                <a:gdLst/>
                <a:ahLst/>
                <a:cxnLst/>
                <a:rect l="l" t="t" r="r" b="b"/>
                <a:pathLst>
                  <a:path w="1" h="217" extrusionOk="0">
                    <a:moveTo>
                      <a:pt x="0" y="0"/>
                    </a:moveTo>
                    <a:cubicBezTo>
                      <a:pt x="0" y="72"/>
                      <a:pt x="0" y="145"/>
                      <a:pt x="0" y="217"/>
                    </a:cubicBezTo>
                  </a:path>
                </a:pathLst>
              </a:custGeom>
              <a:noFill/>
              <a:ln w="57150" cap="flat" cmpd="sng">
                <a:solidFill>
                  <a:srgbClr val="006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705" name="Google Shape;705;p46"/>
              <p:cNvCxnSpPr/>
              <p:nvPr/>
            </p:nvCxnSpPr>
            <p:spPr>
              <a:xfrm>
                <a:off x="4128" y="1920"/>
                <a:ext cx="192" cy="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66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06" name="Google Shape;706;p46"/>
              <p:cNvCxnSpPr/>
              <p:nvPr/>
            </p:nvCxnSpPr>
            <p:spPr>
              <a:xfrm flipH="1">
                <a:off x="3984" y="1920"/>
                <a:ext cx="144" cy="96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66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707" name="Google Shape;707;p46"/>
            <p:cNvGrpSpPr/>
            <p:nvPr/>
          </p:nvGrpSpPr>
          <p:grpSpPr>
            <a:xfrm rot="-6605444">
              <a:off x="722" y="1972"/>
              <a:ext cx="284" cy="384"/>
              <a:chOff x="3984" y="1728"/>
              <a:chExt cx="336" cy="288"/>
            </a:xfrm>
          </p:grpSpPr>
          <p:sp>
            <p:nvSpPr>
              <p:cNvPr id="708" name="Google Shape;708;p46"/>
              <p:cNvSpPr/>
              <p:nvPr/>
            </p:nvSpPr>
            <p:spPr>
              <a:xfrm>
                <a:off x="4128" y="1728"/>
                <a:ext cx="1" cy="217"/>
              </a:xfrm>
              <a:custGeom>
                <a:avLst/>
                <a:gdLst/>
                <a:ahLst/>
                <a:cxnLst/>
                <a:rect l="l" t="t" r="r" b="b"/>
                <a:pathLst>
                  <a:path w="1" h="217" extrusionOk="0">
                    <a:moveTo>
                      <a:pt x="0" y="0"/>
                    </a:moveTo>
                    <a:cubicBezTo>
                      <a:pt x="0" y="72"/>
                      <a:pt x="0" y="145"/>
                      <a:pt x="0" y="217"/>
                    </a:cubicBezTo>
                  </a:path>
                </a:pathLst>
              </a:custGeom>
              <a:noFill/>
              <a:ln w="57150" cap="flat" cmpd="sng">
                <a:solidFill>
                  <a:srgbClr val="006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709" name="Google Shape;709;p46"/>
              <p:cNvCxnSpPr/>
              <p:nvPr/>
            </p:nvCxnSpPr>
            <p:spPr>
              <a:xfrm>
                <a:off x="4128" y="1920"/>
                <a:ext cx="192" cy="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66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10" name="Google Shape;710;p46"/>
              <p:cNvCxnSpPr/>
              <p:nvPr/>
            </p:nvCxnSpPr>
            <p:spPr>
              <a:xfrm flipH="1">
                <a:off x="3984" y="1920"/>
                <a:ext cx="144" cy="96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66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711" name="Google Shape;711;p46"/>
            <p:cNvGrpSpPr/>
            <p:nvPr/>
          </p:nvGrpSpPr>
          <p:grpSpPr>
            <a:xfrm rot="-4386910">
              <a:off x="1058" y="1776"/>
              <a:ext cx="284" cy="384"/>
              <a:chOff x="3984" y="1728"/>
              <a:chExt cx="336" cy="288"/>
            </a:xfrm>
          </p:grpSpPr>
          <p:sp>
            <p:nvSpPr>
              <p:cNvPr id="712" name="Google Shape;712;p46"/>
              <p:cNvSpPr/>
              <p:nvPr/>
            </p:nvSpPr>
            <p:spPr>
              <a:xfrm>
                <a:off x="4128" y="1728"/>
                <a:ext cx="1" cy="217"/>
              </a:xfrm>
              <a:custGeom>
                <a:avLst/>
                <a:gdLst/>
                <a:ahLst/>
                <a:cxnLst/>
                <a:rect l="l" t="t" r="r" b="b"/>
                <a:pathLst>
                  <a:path w="1" h="217" extrusionOk="0">
                    <a:moveTo>
                      <a:pt x="0" y="0"/>
                    </a:moveTo>
                    <a:cubicBezTo>
                      <a:pt x="0" y="72"/>
                      <a:pt x="0" y="145"/>
                      <a:pt x="0" y="217"/>
                    </a:cubicBezTo>
                  </a:path>
                </a:pathLst>
              </a:custGeom>
              <a:noFill/>
              <a:ln w="57150" cap="flat" cmpd="sng">
                <a:solidFill>
                  <a:srgbClr val="FF00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713" name="Google Shape;713;p46"/>
              <p:cNvCxnSpPr/>
              <p:nvPr/>
            </p:nvCxnSpPr>
            <p:spPr>
              <a:xfrm>
                <a:off x="4128" y="1920"/>
                <a:ext cx="192" cy="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FF0066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14" name="Google Shape;714;p46"/>
              <p:cNvCxnSpPr/>
              <p:nvPr/>
            </p:nvCxnSpPr>
            <p:spPr>
              <a:xfrm flipH="1">
                <a:off x="3984" y="1920"/>
                <a:ext cx="144" cy="96"/>
              </a:xfrm>
              <a:prstGeom prst="straightConnector1">
                <a:avLst/>
              </a:prstGeom>
              <a:noFill/>
              <a:ln w="57150" cap="flat" cmpd="sng">
                <a:solidFill>
                  <a:srgbClr val="FF0066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715" name="Google Shape;715;p46"/>
            <p:cNvGrpSpPr/>
            <p:nvPr/>
          </p:nvGrpSpPr>
          <p:grpSpPr>
            <a:xfrm rot="-4386910">
              <a:off x="1778" y="1440"/>
              <a:ext cx="284" cy="384"/>
              <a:chOff x="3984" y="1728"/>
              <a:chExt cx="336" cy="288"/>
            </a:xfrm>
          </p:grpSpPr>
          <p:sp>
            <p:nvSpPr>
              <p:cNvPr id="716" name="Google Shape;716;p46"/>
              <p:cNvSpPr/>
              <p:nvPr/>
            </p:nvSpPr>
            <p:spPr>
              <a:xfrm>
                <a:off x="4128" y="1728"/>
                <a:ext cx="1" cy="217"/>
              </a:xfrm>
              <a:custGeom>
                <a:avLst/>
                <a:gdLst/>
                <a:ahLst/>
                <a:cxnLst/>
                <a:rect l="l" t="t" r="r" b="b"/>
                <a:pathLst>
                  <a:path w="1" h="217" extrusionOk="0">
                    <a:moveTo>
                      <a:pt x="0" y="0"/>
                    </a:moveTo>
                    <a:cubicBezTo>
                      <a:pt x="0" y="72"/>
                      <a:pt x="0" y="145"/>
                      <a:pt x="0" y="217"/>
                    </a:cubicBezTo>
                  </a:path>
                </a:pathLst>
              </a:custGeom>
              <a:noFill/>
              <a:ln w="57150" cap="flat" cmpd="sng">
                <a:solidFill>
                  <a:srgbClr val="FF00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717" name="Google Shape;717;p46"/>
              <p:cNvCxnSpPr/>
              <p:nvPr/>
            </p:nvCxnSpPr>
            <p:spPr>
              <a:xfrm>
                <a:off x="4128" y="1920"/>
                <a:ext cx="192" cy="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FF0066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18" name="Google Shape;718;p46"/>
              <p:cNvCxnSpPr/>
              <p:nvPr/>
            </p:nvCxnSpPr>
            <p:spPr>
              <a:xfrm flipH="1">
                <a:off x="3984" y="1920"/>
                <a:ext cx="144" cy="96"/>
              </a:xfrm>
              <a:prstGeom prst="straightConnector1">
                <a:avLst/>
              </a:prstGeom>
              <a:noFill/>
              <a:ln w="57150" cap="flat" cmpd="sng">
                <a:solidFill>
                  <a:srgbClr val="FF0066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719" name="Google Shape;719;p46"/>
            <p:cNvGrpSpPr/>
            <p:nvPr/>
          </p:nvGrpSpPr>
          <p:grpSpPr>
            <a:xfrm rot="-4386910">
              <a:off x="2546" y="1248"/>
              <a:ext cx="284" cy="384"/>
              <a:chOff x="3984" y="1728"/>
              <a:chExt cx="336" cy="288"/>
            </a:xfrm>
          </p:grpSpPr>
          <p:sp>
            <p:nvSpPr>
              <p:cNvPr id="720" name="Google Shape;720;p46"/>
              <p:cNvSpPr/>
              <p:nvPr/>
            </p:nvSpPr>
            <p:spPr>
              <a:xfrm>
                <a:off x="4128" y="1728"/>
                <a:ext cx="1" cy="217"/>
              </a:xfrm>
              <a:custGeom>
                <a:avLst/>
                <a:gdLst/>
                <a:ahLst/>
                <a:cxnLst/>
                <a:rect l="l" t="t" r="r" b="b"/>
                <a:pathLst>
                  <a:path w="1" h="217" extrusionOk="0">
                    <a:moveTo>
                      <a:pt x="0" y="0"/>
                    </a:moveTo>
                    <a:cubicBezTo>
                      <a:pt x="0" y="72"/>
                      <a:pt x="0" y="145"/>
                      <a:pt x="0" y="217"/>
                    </a:cubicBezTo>
                  </a:path>
                </a:pathLst>
              </a:custGeom>
              <a:noFill/>
              <a:ln w="57150" cap="flat" cmpd="sng">
                <a:solidFill>
                  <a:srgbClr val="FF00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721" name="Google Shape;721;p46"/>
              <p:cNvCxnSpPr/>
              <p:nvPr/>
            </p:nvCxnSpPr>
            <p:spPr>
              <a:xfrm>
                <a:off x="4128" y="1920"/>
                <a:ext cx="192" cy="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FF0066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22" name="Google Shape;722;p46"/>
              <p:cNvCxnSpPr/>
              <p:nvPr/>
            </p:nvCxnSpPr>
            <p:spPr>
              <a:xfrm flipH="1">
                <a:off x="3984" y="1920"/>
                <a:ext cx="144" cy="96"/>
              </a:xfrm>
              <a:prstGeom prst="straightConnector1">
                <a:avLst/>
              </a:prstGeom>
              <a:noFill/>
              <a:ln w="57150" cap="flat" cmpd="sng">
                <a:solidFill>
                  <a:srgbClr val="FF0066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723" name="Google Shape;723;p46"/>
            <p:cNvGrpSpPr/>
            <p:nvPr/>
          </p:nvGrpSpPr>
          <p:grpSpPr>
            <a:xfrm rot="-4386910">
              <a:off x="3698" y="1056"/>
              <a:ext cx="284" cy="384"/>
              <a:chOff x="3984" y="1728"/>
              <a:chExt cx="336" cy="288"/>
            </a:xfrm>
          </p:grpSpPr>
          <p:sp>
            <p:nvSpPr>
              <p:cNvPr id="724" name="Google Shape;724;p46"/>
              <p:cNvSpPr/>
              <p:nvPr/>
            </p:nvSpPr>
            <p:spPr>
              <a:xfrm>
                <a:off x="4128" y="1728"/>
                <a:ext cx="1" cy="217"/>
              </a:xfrm>
              <a:custGeom>
                <a:avLst/>
                <a:gdLst/>
                <a:ahLst/>
                <a:cxnLst/>
                <a:rect l="l" t="t" r="r" b="b"/>
                <a:pathLst>
                  <a:path w="1" h="217" extrusionOk="0">
                    <a:moveTo>
                      <a:pt x="0" y="0"/>
                    </a:moveTo>
                    <a:cubicBezTo>
                      <a:pt x="0" y="72"/>
                      <a:pt x="0" y="145"/>
                      <a:pt x="0" y="217"/>
                    </a:cubicBezTo>
                  </a:path>
                </a:pathLst>
              </a:custGeom>
              <a:noFill/>
              <a:ln w="57150" cap="flat" cmpd="sng">
                <a:solidFill>
                  <a:srgbClr val="FF00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725" name="Google Shape;725;p46"/>
              <p:cNvCxnSpPr/>
              <p:nvPr/>
            </p:nvCxnSpPr>
            <p:spPr>
              <a:xfrm>
                <a:off x="4128" y="1920"/>
                <a:ext cx="192" cy="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FF0066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26" name="Google Shape;726;p46"/>
              <p:cNvCxnSpPr/>
              <p:nvPr/>
            </p:nvCxnSpPr>
            <p:spPr>
              <a:xfrm flipH="1">
                <a:off x="3984" y="1920"/>
                <a:ext cx="144" cy="96"/>
              </a:xfrm>
              <a:prstGeom prst="straightConnector1">
                <a:avLst/>
              </a:prstGeom>
              <a:noFill/>
              <a:ln w="57150" cap="flat" cmpd="sng">
                <a:solidFill>
                  <a:srgbClr val="FF0066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727" name="Google Shape;727;p46"/>
            <p:cNvGrpSpPr/>
            <p:nvPr/>
          </p:nvGrpSpPr>
          <p:grpSpPr>
            <a:xfrm rot="-9207715" flipH="1">
              <a:off x="1634" y="1058"/>
              <a:ext cx="284" cy="384"/>
              <a:chOff x="3984" y="1728"/>
              <a:chExt cx="336" cy="288"/>
            </a:xfrm>
          </p:grpSpPr>
          <p:sp>
            <p:nvSpPr>
              <p:cNvPr id="728" name="Google Shape;728;p46"/>
              <p:cNvSpPr/>
              <p:nvPr/>
            </p:nvSpPr>
            <p:spPr>
              <a:xfrm>
                <a:off x="4128" y="1728"/>
                <a:ext cx="1" cy="217"/>
              </a:xfrm>
              <a:custGeom>
                <a:avLst/>
                <a:gdLst/>
                <a:ahLst/>
                <a:cxnLst/>
                <a:rect l="l" t="t" r="r" b="b"/>
                <a:pathLst>
                  <a:path w="1" h="217" extrusionOk="0">
                    <a:moveTo>
                      <a:pt x="0" y="0"/>
                    </a:moveTo>
                    <a:cubicBezTo>
                      <a:pt x="0" y="72"/>
                      <a:pt x="0" y="145"/>
                      <a:pt x="0" y="217"/>
                    </a:cubicBezTo>
                  </a:path>
                </a:pathLst>
              </a:custGeom>
              <a:noFill/>
              <a:ln w="57150" cap="flat" cmpd="sng">
                <a:solidFill>
                  <a:srgbClr val="FF00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729" name="Google Shape;729;p46"/>
              <p:cNvCxnSpPr/>
              <p:nvPr/>
            </p:nvCxnSpPr>
            <p:spPr>
              <a:xfrm>
                <a:off x="4128" y="1920"/>
                <a:ext cx="192" cy="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FF0066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30" name="Google Shape;730;p46"/>
              <p:cNvCxnSpPr/>
              <p:nvPr/>
            </p:nvCxnSpPr>
            <p:spPr>
              <a:xfrm flipH="1">
                <a:off x="3984" y="1920"/>
                <a:ext cx="144" cy="96"/>
              </a:xfrm>
              <a:prstGeom prst="straightConnector1">
                <a:avLst/>
              </a:prstGeom>
              <a:noFill/>
              <a:ln w="57150" cap="flat" cmpd="sng">
                <a:solidFill>
                  <a:srgbClr val="FF0066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731" name="Google Shape;731;p46"/>
            <p:cNvGrpSpPr/>
            <p:nvPr/>
          </p:nvGrpSpPr>
          <p:grpSpPr>
            <a:xfrm rot="-9207715" flipH="1">
              <a:off x="2208" y="962"/>
              <a:ext cx="284" cy="384"/>
              <a:chOff x="3984" y="1728"/>
              <a:chExt cx="336" cy="288"/>
            </a:xfrm>
          </p:grpSpPr>
          <p:sp>
            <p:nvSpPr>
              <p:cNvPr id="732" name="Google Shape;732;p46"/>
              <p:cNvSpPr/>
              <p:nvPr/>
            </p:nvSpPr>
            <p:spPr>
              <a:xfrm>
                <a:off x="4128" y="1728"/>
                <a:ext cx="1" cy="217"/>
              </a:xfrm>
              <a:custGeom>
                <a:avLst/>
                <a:gdLst/>
                <a:ahLst/>
                <a:cxnLst/>
                <a:rect l="l" t="t" r="r" b="b"/>
                <a:pathLst>
                  <a:path w="1" h="217" extrusionOk="0">
                    <a:moveTo>
                      <a:pt x="0" y="0"/>
                    </a:moveTo>
                    <a:cubicBezTo>
                      <a:pt x="0" y="72"/>
                      <a:pt x="0" y="145"/>
                      <a:pt x="0" y="217"/>
                    </a:cubicBezTo>
                  </a:path>
                </a:pathLst>
              </a:custGeom>
              <a:noFill/>
              <a:ln w="57150" cap="flat" cmpd="sng">
                <a:solidFill>
                  <a:srgbClr val="FF00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733" name="Google Shape;733;p46"/>
              <p:cNvCxnSpPr/>
              <p:nvPr/>
            </p:nvCxnSpPr>
            <p:spPr>
              <a:xfrm>
                <a:off x="4128" y="1920"/>
                <a:ext cx="192" cy="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FF0066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34" name="Google Shape;734;p46"/>
              <p:cNvCxnSpPr/>
              <p:nvPr/>
            </p:nvCxnSpPr>
            <p:spPr>
              <a:xfrm flipH="1">
                <a:off x="3984" y="1920"/>
                <a:ext cx="144" cy="96"/>
              </a:xfrm>
              <a:prstGeom prst="straightConnector1">
                <a:avLst/>
              </a:prstGeom>
              <a:noFill/>
              <a:ln w="57150" cap="flat" cmpd="sng">
                <a:solidFill>
                  <a:srgbClr val="FF0066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735" name="Google Shape;735;p46"/>
            <p:cNvGrpSpPr/>
            <p:nvPr/>
          </p:nvGrpSpPr>
          <p:grpSpPr>
            <a:xfrm rot="-9207715" flipH="1">
              <a:off x="2782" y="866"/>
              <a:ext cx="284" cy="384"/>
              <a:chOff x="3984" y="1728"/>
              <a:chExt cx="336" cy="288"/>
            </a:xfrm>
          </p:grpSpPr>
          <p:sp>
            <p:nvSpPr>
              <p:cNvPr id="736" name="Google Shape;736;p46"/>
              <p:cNvSpPr/>
              <p:nvPr/>
            </p:nvSpPr>
            <p:spPr>
              <a:xfrm>
                <a:off x="4128" y="1728"/>
                <a:ext cx="1" cy="217"/>
              </a:xfrm>
              <a:custGeom>
                <a:avLst/>
                <a:gdLst/>
                <a:ahLst/>
                <a:cxnLst/>
                <a:rect l="l" t="t" r="r" b="b"/>
                <a:pathLst>
                  <a:path w="1" h="217" extrusionOk="0">
                    <a:moveTo>
                      <a:pt x="0" y="0"/>
                    </a:moveTo>
                    <a:cubicBezTo>
                      <a:pt x="0" y="72"/>
                      <a:pt x="0" y="145"/>
                      <a:pt x="0" y="217"/>
                    </a:cubicBezTo>
                  </a:path>
                </a:pathLst>
              </a:custGeom>
              <a:noFill/>
              <a:ln w="57150" cap="flat" cmpd="sng">
                <a:solidFill>
                  <a:srgbClr val="FF00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737" name="Google Shape;737;p46"/>
              <p:cNvCxnSpPr/>
              <p:nvPr/>
            </p:nvCxnSpPr>
            <p:spPr>
              <a:xfrm>
                <a:off x="4128" y="1920"/>
                <a:ext cx="192" cy="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FF0066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38" name="Google Shape;738;p46"/>
              <p:cNvCxnSpPr/>
              <p:nvPr/>
            </p:nvCxnSpPr>
            <p:spPr>
              <a:xfrm flipH="1">
                <a:off x="3984" y="1920"/>
                <a:ext cx="144" cy="96"/>
              </a:xfrm>
              <a:prstGeom prst="straightConnector1">
                <a:avLst/>
              </a:prstGeom>
              <a:noFill/>
              <a:ln w="57150" cap="flat" cmpd="sng">
                <a:solidFill>
                  <a:srgbClr val="FF0066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739" name="Google Shape;739;p46"/>
            <p:cNvGrpSpPr/>
            <p:nvPr/>
          </p:nvGrpSpPr>
          <p:grpSpPr>
            <a:xfrm rot="-9207715" flipH="1">
              <a:off x="3356" y="770"/>
              <a:ext cx="284" cy="384"/>
              <a:chOff x="3984" y="1728"/>
              <a:chExt cx="336" cy="288"/>
            </a:xfrm>
          </p:grpSpPr>
          <p:sp>
            <p:nvSpPr>
              <p:cNvPr id="740" name="Google Shape;740;p46"/>
              <p:cNvSpPr/>
              <p:nvPr/>
            </p:nvSpPr>
            <p:spPr>
              <a:xfrm>
                <a:off x="4128" y="1728"/>
                <a:ext cx="1" cy="217"/>
              </a:xfrm>
              <a:custGeom>
                <a:avLst/>
                <a:gdLst/>
                <a:ahLst/>
                <a:cxnLst/>
                <a:rect l="l" t="t" r="r" b="b"/>
                <a:pathLst>
                  <a:path w="1" h="217" extrusionOk="0">
                    <a:moveTo>
                      <a:pt x="0" y="0"/>
                    </a:moveTo>
                    <a:cubicBezTo>
                      <a:pt x="0" y="72"/>
                      <a:pt x="0" y="145"/>
                      <a:pt x="0" y="217"/>
                    </a:cubicBezTo>
                  </a:path>
                </a:pathLst>
              </a:custGeom>
              <a:noFill/>
              <a:ln w="57150" cap="flat" cmpd="sng">
                <a:solidFill>
                  <a:srgbClr val="FF00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741" name="Google Shape;741;p46"/>
              <p:cNvCxnSpPr/>
              <p:nvPr/>
            </p:nvCxnSpPr>
            <p:spPr>
              <a:xfrm>
                <a:off x="4128" y="1920"/>
                <a:ext cx="192" cy="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FF0066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42" name="Google Shape;742;p46"/>
              <p:cNvCxnSpPr/>
              <p:nvPr/>
            </p:nvCxnSpPr>
            <p:spPr>
              <a:xfrm flipH="1">
                <a:off x="3984" y="1920"/>
                <a:ext cx="144" cy="96"/>
              </a:xfrm>
              <a:prstGeom prst="straightConnector1">
                <a:avLst/>
              </a:prstGeom>
              <a:noFill/>
              <a:ln w="57150" cap="flat" cmpd="sng">
                <a:solidFill>
                  <a:srgbClr val="FF0066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743" name="Google Shape;743;p46"/>
            <p:cNvGrpSpPr/>
            <p:nvPr/>
          </p:nvGrpSpPr>
          <p:grpSpPr>
            <a:xfrm rot="-9207715" flipH="1">
              <a:off x="3930" y="674"/>
              <a:ext cx="284" cy="384"/>
              <a:chOff x="3984" y="1728"/>
              <a:chExt cx="336" cy="288"/>
            </a:xfrm>
          </p:grpSpPr>
          <p:sp>
            <p:nvSpPr>
              <p:cNvPr id="744" name="Google Shape;744;p46"/>
              <p:cNvSpPr/>
              <p:nvPr/>
            </p:nvSpPr>
            <p:spPr>
              <a:xfrm>
                <a:off x="4128" y="1728"/>
                <a:ext cx="1" cy="217"/>
              </a:xfrm>
              <a:custGeom>
                <a:avLst/>
                <a:gdLst/>
                <a:ahLst/>
                <a:cxnLst/>
                <a:rect l="l" t="t" r="r" b="b"/>
                <a:pathLst>
                  <a:path w="1" h="217" extrusionOk="0">
                    <a:moveTo>
                      <a:pt x="0" y="0"/>
                    </a:moveTo>
                    <a:cubicBezTo>
                      <a:pt x="0" y="72"/>
                      <a:pt x="0" y="145"/>
                      <a:pt x="0" y="217"/>
                    </a:cubicBezTo>
                  </a:path>
                </a:pathLst>
              </a:custGeom>
              <a:noFill/>
              <a:ln w="57150" cap="flat" cmpd="sng">
                <a:solidFill>
                  <a:srgbClr val="FF00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745" name="Google Shape;745;p46"/>
              <p:cNvCxnSpPr/>
              <p:nvPr/>
            </p:nvCxnSpPr>
            <p:spPr>
              <a:xfrm>
                <a:off x="4128" y="1920"/>
                <a:ext cx="192" cy="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FF0066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46" name="Google Shape;746;p46"/>
              <p:cNvCxnSpPr/>
              <p:nvPr/>
            </p:nvCxnSpPr>
            <p:spPr>
              <a:xfrm flipH="1">
                <a:off x="3984" y="1920"/>
                <a:ext cx="144" cy="96"/>
              </a:xfrm>
              <a:prstGeom prst="straightConnector1">
                <a:avLst/>
              </a:prstGeom>
              <a:noFill/>
              <a:ln w="57150" cap="flat" cmpd="sng">
                <a:solidFill>
                  <a:srgbClr val="FF0066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747" name="Google Shape;747;p46"/>
            <p:cNvGrpSpPr/>
            <p:nvPr/>
          </p:nvGrpSpPr>
          <p:grpSpPr>
            <a:xfrm rot="6588831">
              <a:off x="962" y="1440"/>
              <a:ext cx="284" cy="384"/>
              <a:chOff x="3984" y="1728"/>
              <a:chExt cx="336" cy="288"/>
            </a:xfrm>
          </p:grpSpPr>
          <p:sp>
            <p:nvSpPr>
              <p:cNvPr id="748" name="Google Shape;748;p46"/>
              <p:cNvSpPr/>
              <p:nvPr/>
            </p:nvSpPr>
            <p:spPr>
              <a:xfrm>
                <a:off x="4128" y="1728"/>
                <a:ext cx="1" cy="217"/>
              </a:xfrm>
              <a:custGeom>
                <a:avLst/>
                <a:gdLst/>
                <a:ahLst/>
                <a:cxnLst/>
                <a:rect l="l" t="t" r="r" b="b"/>
                <a:pathLst>
                  <a:path w="1" h="217" extrusionOk="0">
                    <a:moveTo>
                      <a:pt x="0" y="0"/>
                    </a:moveTo>
                    <a:cubicBezTo>
                      <a:pt x="0" y="72"/>
                      <a:pt x="0" y="145"/>
                      <a:pt x="0" y="217"/>
                    </a:cubicBezTo>
                  </a:path>
                </a:pathLst>
              </a:custGeom>
              <a:noFill/>
              <a:ln w="57150" cap="flat" cmpd="sng">
                <a:solidFill>
                  <a:srgbClr val="006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749" name="Google Shape;749;p46"/>
              <p:cNvCxnSpPr/>
              <p:nvPr/>
            </p:nvCxnSpPr>
            <p:spPr>
              <a:xfrm>
                <a:off x="4128" y="1920"/>
                <a:ext cx="192" cy="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66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50" name="Google Shape;750;p46"/>
              <p:cNvCxnSpPr/>
              <p:nvPr/>
            </p:nvCxnSpPr>
            <p:spPr>
              <a:xfrm flipH="1">
                <a:off x="3984" y="1920"/>
                <a:ext cx="144" cy="96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66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751" name="Google Shape;751;p46"/>
            <p:cNvGrpSpPr/>
            <p:nvPr/>
          </p:nvGrpSpPr>
          <p:grpSpPr>
            <a:xfrm rot="6588831">
              <a:off x="1250" y="1248"/>
              <a:ext cx="284" cy="384"/>
              <a:chOff x="3984" y="1728"/>
              <a:chExt cx="336" cy="288"/>
            </a:xfrm>
          </p:grpSpPr>
          <p:sp>
            <p:nvSpPr>
              <p:cNvPr id="752" name="Google Shape;752;p46"/>
              <p:cNvSpPr/>
              <p:nvPr/>
            </p:nvSpPr>
            <p:spPr>
              <a:xfrm>
                <a:off x="4128" y="1728"/>
                <a:ext cx="1" cy="217"/>
              </a:xfrm>
              <a:custGeom>
                <a:avLst/>
                <a:gdLst/>
                <a:ahLst/>
                <a:cxnLst/>
                <a:rect l="l" t="t" r="r" b="b"/>
                <a:pathLst>
                  <a:path w="1" h="217" extrusionOk="0">
                    <a:moveTo>
                      <a:pt x="0" y="0"/>
                    </a:moveTo>
                    <a:cubicBezTo>
                      <a:pt x="0" y="72"/>
                      <a:pt x="0" y="145"/>
                      <a:pt x="0" y="217"/>
                    </a:cubicBezTo>
                  </a:path>
                </a:pathLst>
              </a:custGeom>
              <a:noFill/>
              <a:ln w="57150" cap="flat" cmpd="sng">
                <a:solidFill>
                  <a:srgbClr val="006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753" name="Google Shape;753;p46"/>
              <p:cNvCxnSpPr/>
              <p:nvPr/>
            </p:nvCxnSpPr>
            <p:spPr>
              <a:xfrm>
                <a:off x="4128" y="1920"/>
                <a:ext cx="192" cy="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66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54" name="Google Shape;754;p46"/>
              <p:cNvCxnSpPr/>
              <p:nvPr/>
            </p:nvCxnSpPr>
            <p:spPr>
              <a:xfrm flipH="1">
                <a:off x="3984" y="1920"/>
                <a:ext cx="144" cy="96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66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755" name="Google Shape;755;p46"/>
            <p:cNvGrpSpPr/>
            <p:nvPr/>
          </p:nvGrpSpPr>
          <p:grpSpPr>
            <a:xfrm rot="6588831">
              <a:off x="2066" y="1008"/>
              <a:ext cx="284" cy="384"/>
              <a:chOff x="3984" y="1728"/>
              <a:chExt cx="336" cy="288"/>
            </a:xfrm>
          </p:grpSpPr>
          <p:sp>
            <p:nvSpPr>
              <p:cNvPr id="756" name="Google Shape;756;p46"/>
              <p:cNvSpPr/>
              <p:nvPr/>
            </p:nvSpPr>
            <p:spPr>
              <a:xfrm>
                <a:off x="4128" y="1728"/>
                <a:ext cx="1" cy="217"/>
              </a:xfrm>
              <a:custGeom>
                <a:avLst/>
                <a:gdLst/>
                <a:ahLst/>
                <a:cxnLst/>
                <a:rect l="l" t="t" r="r" b="b"/>
                <a:pathLst>
                  <a:path w="1" h="217" extrusionOk="0">
                    <a:moveTo>
                      <a:pt x="0" y="0"/>
                    </a:moveTo>
                    <a:cubicBezTo>
                      <a:pt x="0" y="72"/>
                      <a:pt x="0" y="145"/>
                      <a:pt x="0" y="217"/>
                    </a:cubicBezTo>
                  </a:path>
                </a:pathLst>
              </a:custGeom>
              <a:noFill/>
              <a:ln w="57150" cap="flat" cmpd="sng">
                <a:solidFill>
                  <a:srgbClr val="006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757" name="Google Shape;757;p46"/>
              <p:cNvCxnSpPr/>
              <p:nvPr/>
            </p:nvCxnSpPr>
            <p:spPr>
              <a:xfrm>
                <a:off x="4128" y="1920"/>
                <a:ext cx="192" cy="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66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58" name="Google Shape;758;p46"/>
              <p:cNvCxnSpPr/>
              <p:nvPr/>
            </p:nvCxnSpPr>
            <p:spPr>
              <a:xfrm flipH="1">
                <a:off x="3984" y="1920"/>
                <a:ext cx="144" cy="96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66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759" name="Google Shape;759;p46"/>
            <p:cNvGrpSpPr/>
            <p:nvPr/>
          </p:nvGrpSpPr>
          <p:grpSpPr>
            <a:xfrm rot="6588831">
              <a:off x="2882" y="768"/>
              <a:ext cx="284" cy="384"/>
              <a:chOff x="3984" y="1728"/>
              <a:chExt cx="336" cy="288"/>
            </a:xfrm>
          </p:grpSpPr>
          <p:sp>
            <p:nvSpPr>
              <p:cNvPr id="760" name="Google Shape;760;p46"/>
              <p:cNvSpPr/>
              <p:nvPr/>
            </p:nvSpPr>
            <p:spPr>
              <a:xfrm>
                <a:off x="4128" y="1728"/>
                <a:ext cx="1" cy="217"/>
              </a:xfrm>
              <a:custGeom>
                <a:avLst/>
                <a:gdLst/>
                <a:ahLst/>
                <a:cxnLst/>
                <a:rect l="l" t="t" r="r" b="b"/>
                <a:pathLst>
                  <a:path w="1" h="217" extrusionOk="0">
                    <a:moveTo>
                      <a:pt x="0" y="0"/>
                    </a:moveTo>
                    <a:cubicBezTo>
                      <a:pt x="0" y="72"/>
                      <a:pt x="0" y="145"/>
                      <a:pt x="0" y="217"/>
                    </a:cubicBezTo>
                  </a:path>
                </a:pathLst>
              </a:custGeom>
              <a:noFill/>
              <a:ln w="57150" cap="flat" cmpd="sng">
                <a:solidFill>
                  <a:srgbClr val="006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761" name="Google Shape;761;p46"/>
              <p:cNvCxnSpPr/>
              <p:nvPr/>
            </p:nvCxnSpPr>
            <p:spPr>
              <a:xfrm>
                <a:off x="4128" y="1920"/>
                <a:ext cx="192" cy="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66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62" name="Google Shape;762;p46"/>
              <p:cNvCxnSpPr/>
              <p:nvPr/>
            </p:nvCxnSpPr>
            <p:spPr>
              <a:xfrm flipH="1">
                <a:off x="3984" y="1920"/>
                <a:ext cx="144" cy="96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66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763" name="Google Shape;763;p46"/>
            <p:cNvGrpSpPr/>
            <p:nvPr/>
          </p:nvGrpSpPr>
          <p:grpSpPr>
            <a:xfrm rot="6588831">
              <a:off x="3746" y="672"/>
              <a:ext cx="284" cy="384"/>
              <a:chOff x="3984" y="1728"/>
              <a:chExt cx="336" cy="288"/>
            </a:xfrm>
          </p:grpSpPr>
          <p:sp>
            <p:nvSpPr>
              <p:cNvPr id="764" name="Google Shape;764;p46"/>
              <p:cNvSpPr/>
              <p:nvPr/>
            </p:nvSpPr>
            <p:spPr>
              <a:xfrm>
                <a:off x="4128" y="1728"/>
                <a:ext cx="1" cy="217"/>
              </a:xfrm>
              <a:custGeom>
                <a:avLst/>
                <a:gdLst/>
                <a:ahLst/>
                <a:cxnLst/>
                <a:rect l="l" t="t" r="r" b="b"/>
                <a:pathLst>
                  <a:path w="1" h="217" extrusionOk="0">
                    <a:moveTo>
                      <a:pt x="0" y="0"/>
                    </a:moveTo>
                    <a:cubicBezTo>
                      <a:pt x="0" y="72"/>
                      <a:pt x="0" y="145"/>
                      <a:pt x="0" y="217"/>
                    </a:cubicBezTo>
                  </a:path>
                </a:pathLst>
              </a:custGeom>
              <a:noFill/>
              <a:ln w="57150" cap="flat" cmpd="sng">
                <a:solidFill>
                  <a:srgbClr val="006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765" name="Google Shape;765;p46"/>
              <p:cNvCxnSpPr/>
              <p:nvPr/>
            </p:nvCxnSpPr>
            <p:spPr>
              <a:xfrm>
                <a:off x="4128" y="1920"/>
                <a:ext cx="192" cy="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66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66" name="Google Shape;766;p46"/>
              <p:cNvCxnSpPr/>
              <p:nvPr/>
            </p:nvCxnSpPr>
            <p:spPr>
              <a:xfrm flipH="1">
                <a:off x="3984" y="1920"/>
                <a:ext cx="144" cy="96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66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767" name="Google Shape;767;p46"/>
            <p:cNvGrpSpPr/>
            <p:nvPr/>
          </p:nvGrpSpPr>
          <p:grpSpPr>
            <a:xfrm rot="6588831">
              <a:off x="4322" y="480"/>
              <a:ext cx="284" cy="384"/>
              <a:chOff x="3984" y="1728"/>
              <a:chExt cx="336" cy="288"/>
            </a:xfrm>
          </p:grpSpPr>
          <p:sp>
            <p:nvSpPr>
              <p:cNvPr id="768" name="Google Shape;768;p46"/>
              <p:cNvSpPr/>
              <p:nvPr/>
            </p:nvSpPr>
            <p:spPr>
              <a:xfrm>
                <a:off x="4128" y="1728"/>
                <a:ext cx="1" cy="217"/>
              </a:xfrm>
              <a:custGeom>
                <a:avLst/>
                <a:gdLst/>
                <a:ahLst/>
                <a:cxnLst/>
                <a:rect l="l" t="t" r="r" b="b"/>
                <a:pathLst>
                  <a:path w="1" h="217" extrusionOk="0">
                    <a:moveTo>
                      <a:pt x="0" y="0"/>
                    </a:moveTo>
                    <a:cubicBezTo>
                      <a:pt x="0" y="72"/>
                      <a:pt x="0" y="145"/>
                      <a:pt x="0" y="217"/>
                    </a:cubicBezTo>
                  </a:path>
                </a:pathLst>
              </a:custGeom>
              <a:noFill/>
              <a:ln w="57150" cap="flat" cmpd="sng">
                <a:solidFill>
                  <a:srgbClr val="006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769" name="Google Shape;769;p46"/>
              <p:cNvCxnSpPr/>
              <p:nvPr/>
            </p:nvCxnSpPr>
            <p:spPr>
              <a:xfrm>
                <a:off x="4128" y="1920"/>
                <a:ext cx="192" cy="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66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70" name="Google Shape;770;p46"/>
              <p:cNvCxnSpPr/>
              <p:nvPr/>
            </p:nvCxnSpPr>
            <p:spPr>
              <a:xfrm flipH="1">
                <a:off x="3984" y="1920"/>
                <a:ext cx="144" cy="96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66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771" name="Google Shape;771;p46"/>
            <p:cNvSpPr/>
            <p:nvPr/>
          </p:nvSpPr>
          <p:spPr>
            <a:xfrm rot="-879325">
              <a:off x="1776" y="1778"/>
              <a:ext cx="1441" cy="1056"/>
            </a:xfrm>
            <a:prstGeom prst="ellipse">
              <a:avLst/>
            </a:prstGeom>
            <a:solidFill>
              <a:srgbClr val="FF9999"/>
            </a:solidFill>
            <a:ln w="9525" cap="flat" cmpd="sng">
              <a:solidFill>
                <a:srgbClr val="80808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72" name="Google Shape;772;p46"/>
            <p:cNvGrpSpPr/>
            <p:nvPr/>
          </p:nvGrpSpPr>
          <p:grpSpPr>
            <a:xfrm>
              <a:off x="1969" y="2018"/>
              <a:ext cx="529" cy="624"/>
              <a:chOff x="1969" y="1872"/>
              <a:chExt cx="529" cy="624"/>
            </a:xfrm>
          </p:grpSpPr>
          <p:sp>
            <p:nvSpPr>
              <p:cNvPr id="773" name="Google Shape;773;p46"/>
              <p:cNvSpPr/>
              <p:nvPr/>
            </p:nvSpPr>
            <p:spPr>
              <a:xfrm>
                <a:off x="2064" y="2256"/>
                <a:ext cx="384" cy="240"/>
              </a:xfrm>
              <a:prstGeom prst="ellipse">
                <a:avLst/>
              </a:prstGeom>
              <a:gradFill>
                <a:gsLst>
                  <a:gs pos="0">
                    <a:srgbClr val="C0C0C0"/>
                  </a:gs>
                  <a:gs pos="100000">
                    <a:srgbClr val="96969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9525" cap="flat" cmpd="sng">
                <a:solidFill>
                  <a:srgbClr val="80808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4" name="Google Shape;774;p46"/>
              <p:cNvSpPr/>
              <p:nvPr/>
            </p:nvSpPr>
            <p:spPr>
              <a:xfrm rot="-5400000">
                <a:off x="1873" y="2063"/>
                <a:ext cx="384" cy="193"/>
              </a:xfrm>
              <a:prstGeom prst="ellipse">
                <a:avLst/>
              </a:prstGeom>
              <a:gradFill>
                <a:gsLst>
                  <a:gs pos="0">
                    <a:schemeClr val="folHlink"/>
                  </a:gs>
                  <a:gs pos="100000">
                    <a:srgbClr val="683750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9525" cap="flat" cmpd="sng">
                <a:solidFill>
                  <a:schemeClr val="folHlink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5" name="Google Shape;775;p46"/>
              <p:cNvSpPr/>
              <p:nvPr/>
            </p:nvSpPr>
            <p:spPr>
              <a:xfrm>
                <a:off x="2113" y="1872"/>
                <a:ext cx="384" cy="240"/>
              </a:xfrm>
              <a:prstGeom prst="ellipse">
                <a:avLst/>
              </a:prstGeom>
              <a:gradFill>
                <a:gsLst>
                  <a:gs pos="0">
                    <a:srgbClr val="C0C0C0"/>
                  </a:gs>
                  <a:gs pos="100000">
                    <a:srgbClr val="96969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9525" cap="flat" cmpd="sng">
                <a:solidFill>
                  <a:srgbClr val="80808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76" name="Google Shape;776;p46"/>
            <p:cNvSpPr/>
            <p:nvPr/>
          </p:nvSpPr>
          <p:spPr>
            <a:xfrm>
              <a:off x="2736" y="1970"/>
              <a:ext cx="144" cy="96"/>
            </a:xfrm>
            <a:prstGeom prst="ellipse">
              <a:avLst/>
            </a:prstGeom>
            <a:solidFill>
              <a:srgbClr val="FF0066"/>
            </a:solidFill>
            <a:ln w="9525" cap="flat" cmpd="sng">
              <a:solidFill>
                <a:srgbClr val="80808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p46"/>
            <p:cNvSpPr/>
            <p:nvPr/>
          </p:nvSpPr>
          <p:spPr>
            <a:xfrm>
              <a:off x="2544" y="2018"/>
              <a:ext cx="144" cy="96"/>
            </a:xfrm>
            <a:prstGeom prst="ellipse">
              <a:avLst/>
            </a:prstGeom>
            <a:solidFill>
              <a:srgbClr val="FF0066"/>
            </a:solidFill>
            <a:ln w="9525" cap="flat" cmpd="sng">
              <a:solidFill>
                <a:srgbClr val="80808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46"/>
            <p:cNvSpPr/>
            <p:nvPr/>
          </p:nvSpPr>
          <p:spPr>
            <a:xfrm>
              <a:off x="2735" y="1778"/>
              <a:ext cx="145" cy="96"/>
            </a:xfrm>
            <a:prstGeom prst="ellipse">
              <a:avLst/>
            </a:prstGeom>
            <a:solidFill>
              <a:srgbClr val="FF0066"/>
            </a:solidFill>
            <a:ln w="9525" cap="flat" cmpd="sng">
              <a:solidFill>
                <a:srgbClr val="80808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779;p46"/>
            <p:cNvSpPr txBox="1"/>
            <p:nvPr/>
          </p:nvSpPr>
          <p:spPr>
            <a:xfrm>
              <a:off x="2399" y="2363"/>
              <a:ext cx="913" cy="2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pt-BR" sz="18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Eosinofilo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46"/>
            <p:cNvSpPr/>
            <p:nvPr/>
          </p:nvSpPr>
          <p:spPr>
            <a:xfrm>
              <a:off x="1966" y="1780"/>
              <a:ext cx="167" cy="103"/>
            </a:xfrm>
            <a:custGeom>
              <a:avLst/>
              <a:gdLst/>
              <a:ahLst/>
              <a:cxnLst/>
              <a:rect l="l" t="t" r="r" b="b"/>
              <a:pathLst>
                <a:path w="167" h="103" extrusionOk="0">
                  <a:moveTo>
                    <a:pt x="0" y="64"/>
                  </a:moveTo>
                  <a:cubicBezTo>
                    <a:pt x="26" y="73"/>
                    <a:pt x="51" y="81"/>
                    <a:pt x="77" y="90"/>
                  </a:cubicBezTo>
                  <a:cubicBezTo>
                    <a:pt x="90" y="94"/>
                    <a:pt x="115" y="103"/>
                    <a:pt x="115" y="103"/>
                  </a:cubicBezTo>
                  <a:cubicBezTo>
                    <a:pt x="167" y="67"/>
                    <a:pt x="166" y="62"/>
                    <a:pt x="166" y="0"/>
                  </a:cubicBezTo>
                </a:path>
              </a:pathLst>
            </a:custGeom>
            <a:noFill/>
            <a:ln w="76200" cap="flat" cmpd="sng">
              <a:solidFill>
                <a:srgbClr val="9900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781;p46"/>
            <p:cNvSpPr/>
            <p:nvPr/>
          </p:nvSpPr>
          <p:spPr>
            <a:xfrm>
              <a:off x="2329" y="1682"/>
              <a:ext cx="167" cy="103"/>
            </a:xfrm>
            <a:custGeom>
              <a:avLst/>
              <a:gdLst/>
              <a:ahLst/>
              <a:cxnLst/>
              <a:rect l="l" t="t" r="r" b="b"/>
              <a:pathLst>
                <a:path w="167" h="103" extrusionOk="0">
                  <a:moveTo>
                    <a:pt x="0" y="64"/>
                  </a:moveTo>
                  <a:cubicBezTo>
                    <a:pt x="26" y="73"/>
                    <a:pt x="51" y="81"/>
                    <a:pt x="77" y="90"/>
                  </a:cubicBezTo>
                  <a:cubicBezTo>
                    <a:pt x="90" y="94"/>
                    <a:pt x="115" y="103"/>
                    <a:pt x="115" y="103"/>
                  </a:cubicBezTo>
                  <a:cubicBezTo>
                    <a:pt x="167" y="67"/>
                    <a:pt x="166" y="62"/>
                    <a:pt x="166" y="0"/>
                  </a:cubicBezTo>
                </a:path>
              </a:pathLst>
            </a:custGeom>
            <a:noFill/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782;p46"/>
            <p:cNvSpPr/>
            <p:nvPr/>
          </p:nvSpPr>
          <p:spPr>
            <a:xfrm>
              <a:off x="2880" y="1922"/>
              <a:ext cx="145" cy="96"/>
            </a:xfrm>
            <a:prstGeom prst="ellipse">
              <a:avLst/>
            </a:prstGeom>
            <a:solidFill>
              <a:srgbClr val="FF0066"/>
            </a:solidFill>
            <a:ln w="9525" cap="flat" cmpd="sng">
              <a:solidFill>
                <a:srgbClr val="80808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783;p46"/>
            <p:cNvSpPr/>
            <p:nvPr/>
          </p:nvSpPr>
          <p:spPr>
            <a:xfrm>
              <a:off x="2880" y="2210"/>
              <a:ext cx="145" cy="96"/>
            </a:xfrm>
            <a:prstGeom prst="ellipse">
              <a:avLst/>
            </a:prstGeom>
            <a:solidFill>
              <a:srgbClr val="FF0066"/>
            </a:solidFill>
            <a:ln w="9525" cap="flat" cmpd="sng">
              <a:solidFill>
                <a:srgbClr val="80808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784;p46"/>
            <p:cNvSpPr/>
            <p:nvPr/>
          </p:nvSpPr>
          <p:spPr>
            <a:xfrm>
              <a:off x="2400" y="1394"/>
              <a:ext cx="192" cy="192"/>
            </a:xfrm>
            <a:prstGeom prst="irregularSeal1">
              <a:avLst/>
            </a:prstGeom>
            <a:solidFill>
              <a:srgbClr val="FF0066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46"/>
            <p:cNvSpPr/>
            <p:nvPr/>
          </p:nvSpPr>
          <p:spPr>
            <a:xfrm>
              <a:off x="2880" y="1202"/>
              <a:ext cx="192" cy="192"/>
            </a:xfrm>
            <a:prstGeom prst="irregularSeal1">
              <a:avLst/>
            </a:prstGeom>
            <a:solidFill>
              <a:srgbClr val="FF0066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46"/>
            <p:cNvSpPr/>
            <p:nvPr/>
          </p:nvSpPr>
          <p:spPr>
            <a:xfrm>
              <a:off x="2880" y="1490"/>
              <a:ext cx="192" cy="192"/>
            </a:xfrm>
            <a:prstGeom prst="irregularSeal1">
              <a:avLst/>
            </a:prstGeom>
            <a:solidFill>
              <a:srgbClr val="FF0066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46"/>
            <p:cNvSpPr txBox="1"/>
            <p:nvPr/>
          </p:nvSpPr>
          <p:spPr>
            <a:xfrm>
              <a:off x="288" y="3170"/>
              <a:ext cx="5088" cy="75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pt-BR" sz="18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CITOTOXICIDADE MEDIADA  POR CÉLULAS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pt-BR" sz="18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DEPENDENTE DE ANTICORPO – ADCC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pt-BR" sz="1800" b="1" i="0" u="none" strike="noStrike" cap="non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PERMEABILIDADE INTESTINAL (DIARHEIA)   XLNT!!!!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46"/>
            <p:cNvSpPr txBox="1"/>
            <p:nvPr/>
          </p:nvSpPr>
          <p:spPr>
            <a:xfrm>
              <a:off x="3456" y="1586"/>
              <a:ext cx="2016" cy="11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pt-BR" sz="20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RECEPTORES PARA IgG e  </a:t>
              </a:r>
              <a:r>
                <a:rPr lang="pt-BR" sz="18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IgE</a:t>
              </a:r>
              <a:r>
                <a:rPr lang="pt-BR" sz="20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  INTERAÇÃO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pt-BR" sz="20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LIBERAÇÃO DE GRÂNULOS COM PROTEINA BÁSICA</a:t>
              </a:r>
              <a:br>
                <a:rPr lang="pt-BR" sz="20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pt-BR" sz="20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LESÃO CUTÍCULA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89" name="Google Shape;789;p46"/>
            <p:cNvCxnSpPr/>
            <p:nvPr/>
          </p:nvCxnSpPr>
          <p:spPr>
            <a:xfrm>
              <a:off x="1020" y="709"/>
              <a:ext cx="635" cy="590"/>
            </a:xfrm>
            <a:prstGeom prst="straightConnector1">
              <a:avLst/>
            </a:prstGeom>
            <a:noFill/>
            <a:ln w="76200" cap="flat" cmpd="sng">
              <a:solidFill>
                <a:srgbClr val="FF66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790" name="Google Shape;790;p46"/>
            <p:cNvSpPr txBox="1"/>
            <p:nvPr/>
          </p:nvSpPr>
          <p:spPr>
            <a:xfrm>
              <a:off x="612" y="346"/>
              <a:ext cx="1497" cy="3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pt-BR" sz="32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VERME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" name="Google Shape;795;p47"/>
          <p:cNvGrpSpPr/>
          <p:nvPr/>
        </p:nvGrpSpPr>
        <p:grpSpPr>
          <a:xfrm>
            <a:off x="4583114" y="1052513"/>
            <a:ext cx="6084887" cy="3612422"/>
            <a:chOff x="1927" y="663"/>
            <a:chExt cx="3833" cy="2276"/>
          </a:xfrm>
        </p:grpSpPr>
        <p:grpSp>
          <p:nvGrpSpPr>
            <p:cNvPr id="796" name="Google Shape;796;p47"/>
            <p:cNvGrpSpPr/>
            <p:nvPr/>
          </p:nvGrpSpPr>
          <p:grpSpPr>
            <a:xfrm>
              <a:off x="3327" y="663"/>
              <a:ext cx="2433" cy="2276"/>
              <a:chOff x="3327" y="663"/>
              <a:chExt cx="2433" cy="2276"/>
            </a:xfrm>
          </p:grpSpPr>
          <p:sp>
            <p:nvSpPr>
              <p:cNvPr id="797" name="Google Shape;797;p47"/>
              <p:cNvSpPr/>
              <p:nvPr/>
            </p:nvSpPr>
            <p:spPr>
              <a:xfrm>
                <a:off x="3327" y="663"/>
                <a:ext cx="2433" cy="2044"/>
              </a:xfrm>
              <a:custGeom>
                <a:avLst/>
                <a:gdLst/>
                <a:ahLst/>
                <a:cxnLst/>
                <a:rect l="l" t="t" r="r" b="b"/>
                <a:pathLst>
                  <a:path w="2606" h="2194" extrusionOk="0">
                    <a:moveTo>
                      <a:pt x="535" y="373"/>
                    </a:moveTo>
                    <a:cubicBezTo>
                      <a:pt x="641" y="412"/>
                      <a:pt x="696" y="420"/>
                      <a:pt x="809" y="407"/>
                    </a:cubicBezTo>
                    <a:cubicBezTo>
                      <a:pt x="812" y="406"/>
                      <a:pt x="876" y="387"/>
                      <a:pt x="878" y="384"/>
                    </a:cubicBezTo>
                    <a:cubicBezTo>
                      <a:pt x="886" y="375"/>
                      <a:pt x="884" y="361"/>
                      <a:pt x="889" y="350"/>
                    </a:cubicBezTo>
                    <a:cubicBezTo>
                      <a:pt x="909" y="309"/>
                      <a:pt x="944" y="283"/>
                      <a:pt x="981" y="259"/>
                    </a:cubicBezTo>
                    <a:cubicBezTo>
                      <a:pt x="1001" y="175"/>
                      <a:pt x="972" y="238"/>
                      <a:pt x="1026" y="202"/>
                    </a:cubicBezTo>
                    <a:cubicBezTo>
                      <a:pt x="1040" y="193"/>
                      <a:pt x="1050" y="180"/>
                      <a:pt x="1061" y="167"/>
                    </a:cubicBezTo>
                    <a:cubicBezTo>
                      <a:pt x="1070" y="157"/>
                      <a:pt x="1073" y="141"/>
                      <a:pt x="1084" y="133"/>
                    </a:cubicBezTo>
                    <a:cubicBezTo>
                      <a:pt x="1106" y="116"/>
                      <a:pt x="1137" y="117"/>
                      <a:pt x="1164" y="110"/>
                    </a:cubicBezTo>
                    <a:cubicBezTo>
                      <a:pt x="1200" y="0"/>
                      <a:pt x="1373" y="82"/>
                      <a:pt x="1461" y="110"/>
                    </a:cubicBezTo>
                    <a:cubicBezTo>
                      <a:pt x="1512" y="186"/>
                      <a:pt x="1452" y="111"/>
                      <a:pt x="1518" y="156"/>
                    </a:cubicBezTo>
                    <a:cubicBezTo>
                      <a:pt x="1601" y="212"/>
                      <a:pt x="1489" y="179"/>
                      <a:pt x="1621" y="202"/>
                    </a:cubicBezTo>
                    <a:cubicBezTo>
                      <a:pt x="1682" y="198"/>
                      <a:pt x="1743" y="196"/>
                      <a:pt x="1803" y="190"/>
                    </a:cubicBezTo>
                    <a:cubicBezTo>
                      <a:pt x="1847" y="185"/>
                      <a:pt x="1897" y="163"/>
                      <a:pt x="1941" y="156"/>
                    </a:cubicBezTo>
                    <a:cubicBezTo>
                      <a:pt x="2055" y="160"/>
                      <a:pt x="2169" y="157"/>
                      <a:pt x="2283" y="167"/>
                    </a:cubicBezTo>
                    <a:cubicBezTo>
                      <a:pt x="2318" y="170"/>
                      <a:pt x="2350" y="223"/>
                      <a:pt x="2386" y="236"/>
                    </a:cubicBezTo>
                    <a:cubicBezTo>
                      <a:pt x="2390" y="247"/>
                      <a:pt x="2392" y="260"/>
                      <a:pt x="2398" y="270"/>
                    </a:cubicBezTo>
                    <a:cubicBezTo>
                      <a:pt x="2408" y="287"/>
                      <a:pt x="2424" y="299"/>
                      <a:pt x="2432" y="316"/>
                    </a:cubicBezTo>
                    <a:cubicBezTo>
                      <a:pt x="2463" y="379"/>
                      <a:pt x="2415" y="353"/>
                      <a:pt x="2478" y="373"/>
                    </a:cubicBezTo>
                    <a:cubicBezTo>
                      <a:pt x="2495" y="426"/>
                      <a:pt x="2486" y="443"/>
                      <a:pt x="2535" y="476"/>
                    </a:cubicBezTo>
                    <a:cubicBezTo>
                      <a:pt x="2531" y="564"/>
                      <a:pt x="2530" y="652"/>
                      <a:pt x="2523" y="739"/>
                    </a:cubicBezTo>
                    <a:cubicBezTo>
                      <a:pt x="2521" y="767"/>
                      <a:pt x="2518" y="797"/>
                      <a:pt x="2501" y="819"/>
                    </a:cubicBezTo>
                    <a:cubicBezTo>
                      <a:pt x="2493" y="829"/>
                      <a:pt x="2478" y="826"/>
                      <a:pt x="2466" y="830"/>
                    </a:cubicBezTo>
                    <a:cubicBezTo>
                      <a:pt x="2455" y="874"/>
                      <a:pt x="2434" y="903"/>
                      <a:pt x="2421" y="945"/>
                    </a:cubicBezTo>
                    <a:cubicBezTo>
                      <a:pt x="2425" y="1019"/>
                      <a:pt x="2386" y="1167"/>
                      <a:pt x="2478" y="1196"/>
                    </a:cubicBezTo>
                    <a:cubicBezTo>
                      <a:pt x="2482" y="1207"/>
                      <a:pt x="2483" y="1220"/>
                      <a:pt x="2489" y="1230"/>
                    </a:cubicBezTo>
                    <a:cubicBezTo>
                      <a:pt x="2502" y="1254"/>
                      <a:pt x="2535" y="1299"/>
                      <a:pt x="2535" y="1299"/>
                    </a:cubicBezTo>
                    <a:cubicBezTo>
                      <a:pt x="2548" y="1338"/>
                      <a:pt x="2570" y="1373"/>
                      <a:pt x="2581" y="1413"/>
                    </a:cubicBezTo>
                    <a:cubicBezTo>
                      <a:pt x="2589" y="1443"/>
                      <a:pt x="2603" y="1505"/>
                      <a:pt x="2603" y="1505"/>
                    </a:cubicBezTo>
                    <a:cubicBezTo>
                      <a:pt x="2599" y="1596"/>
                      <a:pt x="2606" y="1689"/>
                      <a:pt x="2592" y="1779"/>
                    </a:cubicBezTo>
                    <a:cubicBezTo>
                      <a:pt x="2590" y="1793"/>
                      <a:pt x="2567" y="1791"/>
                      <a:pt x="2558" y="1802"/>
                    </a:cubicBezTo>
                    <a:cubicBezTo>
                      <a:pt x="2550" y="1811"/>
                      <a:pt x="2553" y="1826"/>
                      <a:pt x="2546" y="1836"/>
                    </a:cubicBezTo>
                    <a:cubicBezTo>
                      <a:pt x="2528" y="1862"/>
                      <a:pt x="2503" y="1876"/>
                      <a:pt x="2478" y="1893"/>
                    </a:cubicBezTo>
                    <a:cubicBezTo>
                      <a:pt x="2449" y="1977"/>
                      <a:pt x="2493" y="1882"/>
                      <a:pt x="2421" y="1939"/>
                    </a:cubicBezTo>
                    <a:cubicBezTo>
                      <a:pt x="2412" y="1946"/>
                      <a:pt x="2417" y="1965"/>
                      <a:pt x="2409" y="1973"/>
                    </a:cubicBezTo>
                    <a:cubicBezTo>
                      <a:pt x="2401" y="1981"/>
                      <a:pt x="2386" y="1981"/>
                      <a:pt x="2375" y="1985"/>
                    </a:cubicBezTo>
                    <a:cubicBezTo>
                      <a:pt x="2349" y="2058"/>
                      <a:pt x="2386" y="1984"/>
                      <a:pt x="2306" y="2030"/>
                    </a:cubicBezTo>
                    <a:cubicBezTo>
                      <a:pt x="2294" y="2037"/>
                      <a:pt x="2296" y="2059"/>
                      <a:pt x="2283" y="2065"/>
                    </a:cubicBezTo>
                    <a:cubicBezTo>
                      <a:pt x="2258" y="2076"/>
                      <a:pt x="2230" y="2072"/>
                      <a:pt x="2203" y="2076"/>
                    </a:cubicBezTo>
                    <a:cubicBezTo>
                      <a:pt x="1996" y="2182"/>
                      <a:pt x="1716" y="2159"/>
                      <a:pt x="1495" y="2168"/>
                    </a:cubicBezTo>
                    <a:cubicBezTo>
                      <a:pt x="1380" y="2190"/>
                      <a:pt x="1418" y="2192"/>
                      <a:pt x="1266" y="2179"/>
                    </a:cubicBezTo>
                    <a:cubicBezTo>
                      <a:pt x="1206" y="2086"/>
                      <a:pt x="1285" y="2194"/>
                      <a:pt x="1209" y="2133"/>
                    </a:cubicBezTo>
                    <a:cubicBezTo>
                      <a:pt x="1136" y="2075"/>
                      <a:pt x="1237" y="2115"/>
                      <a:pt x="1152" y="2088"/>
                    </a:cubicBezTo>
                    <a:cubicBezTo>
                      <a:pt x="1135" y="2034"/>
                      <a:pt x="1123" y="2048"/>
                      <a:pt x="1072" y="2030"/>
                    </a:cubicBezTo>
                    <a:cubicBezTo>
                      <a:pt x="1068" y="2019"/>
                      <a:pt x="1070" y="2003"/>
                      <a:pt x="1061" y="1996"/>
                    </a:cubicBezTo>
                    <a:cubicBezTo>
                      <a:pt x="1049" y="1986"/>
                      <a:pt x="1030" y="1991"/>
                      <a:pt x="1015" y="1985"/>
                    </a:cubicBezTo>
                    <a:cubicBezTo>
                      <a:pt x="1002" y="1980"/>
                      <a:pt x="993" y="1968"/>
                      <a:pt x="981" y="1962"/>
                    </a:cubicBezTo>
                    <a:cubicBezTo>
                      <a:pt x="970" y="1956"/>
                      <a:pt x="958" y="1954"/>
                      <a:pt x="946" y="1950"/>
                    </a:cubicBezTo>
                    <a:cubicBezTo>
                      <a:pt x="884" y="1854"/>
                      <a:pt x="967" y="1967"/>
                      <a:pt x="889" y="1905"/>
                    </a:cubicBezTo>
                    <a:cubicBezTo>
                      <a:pt x="814" y="1845"/>
                      <a:pt x="918" y="1887"/>
                      <a:pt x="832" y="1859"/>
                    </a:cubicBezTo>
                    <a:cubicBezTo>
                      <a:pt x="828" y="1848"/>
                      <a:pt x="831" y="1832"/>
                      <a:pt x="821" y="1825"/>
                    </a:cubicBezTo>
                    <a:cubicBezTo>
                      <a:pt x="801" y="1811"/>
                      <a:pt x="752" y="1802"/>
                      <a:pt x="752" y="1802"/>
                    </a:cubicBezTo>
                    <a:cubicBezTo>
                      <a:pt x="661" y="1734"/>
                      <a:pt x="759" y="1795"/>
                      <a:pt x="604" y="1756"/>
                    </a:cubicBezTo>
                    <a:cubicBezTo>
                      <a:pt x="590" y="1753"/>
                      <a:pt x="582" y="1739"/>
                      <a:pt x="569" y="1733"/>
                    </a:cubicBezTo>
                    <a:cubicBezTo>
                      <a:pt x="547" y="1723"/>
                      <a:pt x="501" y="1710"/>
                      <a:pt x="501" y="1710"/>
                    </a:cubicBezTo>
                    <a:cubicBezTo>
                      <a:pt x="438" y="1617"/>
                      <a:pt x="533" y="1739"/>
                      <a:pt x="421" y="1665"/>
                    </a:cubicBezTo>
                    <a:cubicBezTo>
                      <a:pt x="411" y="1658"/>
                      <a:pt x="420" y="1636"/>
                      <a:pt x="409" y="1630"/>
                    </a:cubicBezTo>
                    <a:cubicBezTo>
                      <a:pt x="385" y="1618"/>
                      <a:pt x="356" y="1623"/>
                      <a:pt x="329" y="1619"/>
                    </a:cubicBezTo>
                    <a:cubicBezTo>
                      <a:pt x="245" y="1535"/>
                      <a:pt x="354" y="1632"/>
                      <a:pt x="238" y="1573"/>
                    </a:cubicBezTo>
                    <a:cubicBezTo>
                      <a:pt x="224" y="1566"/>
                      <a:pt x="217" y="1548"/>
                      <a:pt x="204" y="1539"/>
                    </a:cubicBezTo>
                    <a:cubicBezTo>
                      <a:pt x="194" y="1532"/>
                      <a:pt x="181" y="1532"/>
                      <a:pt x="169" y="1528"/>
                    </a:cubicBezTo>
                    <a:cubicBezTo>
                      <a:pt x="140" y="1483"/>
                      <a:pt x="153" y="1465"/>
                      <a:pt x="101" y="1448"/>
                    </a:cubicBezTo>
                    <a:cubicBezTo>
                      <a:pt x="86" y="1390"/>
                      <a:pt x="70" y="1334"/>
                      <a:pt x="55" y="1276"/>
                    </a:cubicBezTo>
                    <a:cubicBezTo>
                      <a:pt x="47" y="1141"/>
                      <a:pt x="39" y="1073"/>
                      <a:pt x="9" y="956"/>
                    </a:cubicBezTo>
                    <a:cubicBezTo>
                      <a:pt x="17" y="833"/>
                      <a:pt x="0" y="700"/>
                      <a:pt x="112" y="624"/>
                    </a:cubicBezTo>
                    <a:cubicBezTo>
                      <a:pt x="139" y="548"/>
                      <a:pt x="102" y="624"/>
                      <a:pt x="158" y="579"/>
                    </a:cubicBezTo>
                    <a:cubicBezTo>
                      <a:pt x="231" y="520"/>
                      <a:pt x="130" y="560"/>
                      <a:pt x="215" y="533"/>
                    </a:cubicBezTo>
                    <a:cubicBezTo>
                      <a:pt x="246" y="486"/>
                      <a:pt x="255" y="492"/>
                      <a:pt x="307" y="476"/>
                    </a:cubicBezTo>
                    <a:cubicBezTo>
                      <a:pt x="328" y="412"/>
                      <a:pt x="301" y="459"/>
                      <a:pt x="387" y="430"/>
                    </a:cubicBezTo>
                    <a:cubicBezTo>
                      <a:pt x="476" y="400"/>
                      <a:pt x="368" y="412"/>
                      <a:pt x="455" y="396"/>
                    </a:cubicBezTo>
                    <a:cubicBezTo>
                      <a:pt x="548" y="379"/>
                      <a:pt x="571" y="406"/>
                      <a:pt x="535" y="373"/>
                    </a:cubicBezTo>
                    <a:close/>
                  </a:path>
                </a:pathLst>
              </a:custGeom>
              <a:noFill/>
              <a:ln w="76200" cap="flat" cmpd="sng">
                <a:solidFill>
                  <a:srgbClr val="FF6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98" name="Google Shape;798;p47"/>
              <p:cNvGrpSpPr/>
              <p:nvPr/>
            </p:nvGrpSpPr>
            <p:grpSpPr>
              <a:xfrm>
                <a:off x="4134" y="1299"/>
                <a:ext cx="636" cy="549"/>
                <a:chOff x="2496" y="1776"/>
                <a:chExt cx="628" cy="528"/>
              </a:xfrm>
            </p:grpSpPr>
            <p:sp>
              <p:nvSpPr>
                <p:cNvPr id="799" name="Google Shape;799;p47"/>
                <p:cNvSpPr/>
                <p:nvPr/>
              </p:nvSpPr>
              <p:spPr>
                <a:xfrm>
                  <a:off x="2544" y="1776"/>
                  <a:ext cx="554" cy="528"/>
                </a:xfrm>
                <a:prstGeom prst="ellipse">
                  <a:avLst/>
                </a:prstGeom>
                <a:gradFill>
                  <a:gsLst>
                    <a:gs pos="0">
                      <a:srgbClr val="FF9933"/>
                    </a:gs>
                    <a:gs pos="100000">
                      <a:srgbClr val="D9822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0" name="Google Shape;800;p47"/>
                <p:cNvSpPr txBox="1"/>
                <p:nvPr/>
              </p:nvSpPr>
              <p:spPr>
                <a:xfrm>
                  <a:off x="2496" y="1923"/>
                  <a:ext cx="628" cy="2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rPr lang="pt-BR" sz="1800" b="1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M φ</a:t>
                  </a:r>
                  <a:endParaRPr sz="1800" b="1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01" name="Google Shape;801;p47"/>
              <p:cNvSpPr/>
              <p:nvPr/>
            </p:nvSpPr>
            <p:spPr>
              <a:xfrm rot="5787104" flipH="1">
                <a:off x="4332" y="2530"/>
                <a:ext cx="394" cy="383"/>
              </a:xfrm>
              <a:prstGeom prst="curvedRightArrow">
                <a:avLst>
                  <a:gd name="adj1" fmla="val 20000"/>
                  <a:gd name="adj2" fmla="val 40000"/>
                  <a:gd name="adj3" fmla="val 34291"/>
                </a:avLst>
              </a:prstGeom>
              <a:solidFill>
                <a:srgbClr val="FF00FF"/>
              </a:solidFill>
              <a:ln w="9525" cap="flat" cmpd="sng">
                <a:solidFill>
                  <a:srgbClr val="99336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2" name="Google Shape;802;p47"/>
              <p:cNvSpPr txBox="1"/>
              <p:nvPr/>
            </p:nvSpPr>
            <p:spPr>
              <a:xfrm>
                <a:off x="4630" y="2389"/>
                <a:ext cx="432" cy="256"/>
              </a:xfrm>
              <a:prstGeom prst="rect">
                <a:avLst/>
              </a:prstGeom>
              <a:solidFill>
                <a:srgbClr val="CC6600"/>
              </a:solidFill>
              <a:ln w="9525" cap="flat" cmpd="sng">
                <a:solidFill>
                  <a:srgbClr val="8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pt-BR" sz="2000" b="1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RNI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3" name="Google Shape;803;p47"/>
              <p:cNvSpPr/>
              <p:nvPr/>
            </p:nvSpPr>
            <p:spPr>
              <a:xfrm rot="-5787104">
                <a:off x="4046" y="2439"/>
                <a:ext cx="394" cy="383"/>
              </a:xfrm>
              <a:prstGeom prst="curvedRightArrow">
                <a:avLst>
                  <a:gd name="adj1" fmla="val 20000"/>
                  <a:gd name="adj2" fmla="val 40000"/>
                  <a:gd name="adj3" fmla="val 34291"/>
                </a:avLst>
              </a:prstGeom>
              <a:solidFill>
                <a:srgbClr val="FF00FF"/>
              </a:solidFill>
              <a:ln w="9525" cap="flat" cmpd="sng">
                <a:solidFill>
                  <a:srgbClr val="99336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4" name="Google Shape;804;p47"/>
              <p:cNvSpPr txBox="1"/>
              <p:nvPr/>
            </p:nvSpPr>
            <p:spPr>
              <a:xfrm>
                <a:off x="3802" y="2298"/>
                <a:ext cx="435" cy="256"/>
              </a:xfrm>
              <a:prstGeom prst="rect">
                <a:avLst/>
              </a:prstGeom>
              <a:solidFill>
                <a:srgbClr val="CC6600"/>
              </a:solidFill>
              <a:ln w="9525" cap="flat" cmpd="sng">
                <a:solidFill>
                  <a:srgbClr val="8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pt-BR" sz="2000" b="1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ROI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805" name="Google Shape;805;p47"/>
              <p:cNvGrpSpPr/>
              <p:nvPr/>
            </p:nvGrpSpPr>
            <p:grpSpPr>
              <a:xfrm>
                <a:off x="4580" y="1980"/>
                <a:ext cx="297" cy="174"/>
                <a:chOff x="1248" y="3648"/>
                <a:chExt cx="328" cy="184"/>
              </a:xfrm>
            </p:grpSpPr>
            <p:sp>
              <p:nvSpPr>
                <p:cNvPr id="806" name="Google Shape;806;p47"/>
                <p:cNvSpPr/>
                <p:nvPr/>
              </p:nvSpPr>
              <p:spPr>
                <a:xfrm>
                  <a:off x="1248" y="3648"/>
                  <a:ext cx="328" cy="184"/>
                </a:xfrm>
                <a:prstGeom prst="ellipse">
                  <a:avLst/>
                </a:prstGeom>
                <a:solidFill>
                  <a:schemeClr val="lt1"/>
                </a:solidFill>
                <a:ln w="12700" cap="flat" cmpd="sng">
                  <a:solidFill>
                    <a:srgbClr val="00279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7" name="Google Shape;807;p47"/>
                <p:cNvSpPr/>
                <p:nvPr/>
              </p:nvSpPr>
              <p:spPr>
                <a:xfrm>
                  <a:off x="1309" y="3709"/>
                  <a:ext cx="32" cy="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589" fill="none" extrusionOk="0">
                      <a:moveTo>
                        <a:pt x="0" y="21589"/>
                      </a:moveTo>
                      <a:cubicBezTo>
                        <a:pt x="0" y="9922"/>
                        <a:pt x="9264" y="364"/>
                        <a:pt x="20924" y="-1"/>
                      </a:cubicBezTo>
                    </a:path>
                    <a:path w="21600" h="21589" extrusionOk="0">
                      <a:moveTo>
                        <a:pt x="0" y="21589"/>
                      </a:moveTo>
                      <a:cubicBezTo>
                        <a:pt x="0" y="9922"/>
                        <a:pt x="9264" y="364"/>
                        <a:pt x="20924" y="-1"/>
                      </a:cubicBezTo>
                      <a:lnTo>
                        <a:pt x="21600" y="21589"/>
                      </a:lnTo>
                      <a:close/>
                    </a:path>
                  </a:pathLst>
                </a:custGeom>
                <a:solidFill>
                  <a:srgbClr val="CC0066"/>
                </a:solidFill>
                <a:ln w="50800" cap="rnd" cmpd="sng">
                  <a:solidFill>
                    <a:srgbClr val="CC006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8" name="Google Shape;808;p47"/>
                <p:cNvSpPr/>
                <p:nvPr/>
              </p:nvSpPr>
              <p:spPr>
                <a:xfrm>
                  <a:off x="1388" y="3692"/>
                  <a:ext cx="144" cy="96"/>
                </a:xfrm>
                <a:prstGeom prst="ellipse">
                  <a:avLst/>
                </a:prstGeom>
                <a:solidFill>
                  <a:srgbClr val="CC006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09" name="Google Shape;809;p47"/>
              <p:cNvGrpSpPr/>
              <p:nvPr/>
            </p:nvGrpSpPr>
            <p:grpSpPr>
              <a:xfrm>
                <a:off x="4921" y="1480"/>
                <a:ext cx="296" cy="174"/>
                <a:chOff x="1248" y="3648"/>
                <a:chExt cx="328" cy="184"/>
              </a:xfrm>
            </p:grpSpPr>
            <p:sp>
              <p:nvSpPr>
                <p:cNvPr id="810" name="Google Shape;810;p47"/>
                <p:cNvSpPr/>
                <p:nvPr/>
              </p:nvSpPr>
              <p:spPr>
                <a:xfrm>
                  <a:off x="1248" y="3648"/>
                  <a:ext cx="328" cy="184"/>
                </a:xfrm>
                <a:prstGeom prst="ellipse">
                  <a:avLst/>
                </a:prstGeom>
                <a:solidFill>
                  <a:schemeClr val="lt1"/>
                </a:solidFill>
                <a:ln w="12700" cap="flat" cmpd="sng">
                  <a:solidFill>
                    <a:srgbClr val="00279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1" name="Google Shape;811;p47"/>
                <p:cNvSpPr/>
                <p:nvPr/>
              </p:nvSpPr>
              <p:spPr>
                <a:xfrm>
                  <a:off x="1309" y="3709"/>
                  <a:ext cx="32" cy="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589" fill="none" extrusionOk="0">
                      <a:moveTo>
                        <a:pt x="0" y="21589"/>
                      </a:moveTo>
                      <a:cubicBezTo>
                        <a:pt x="0" y="9922"/>
                        <a:pt x="9264" y="364"/>
                        <a:pt x="20924" y="-1"/>
                      </a:cubicBezTo>
                    </a:path>
                    <a:path w="21600" h="21589" extrusionOk="0">
                      <a:moveTo>
                        <a:pt x="0" y="21589"/>
                      </a:moveTo>
                      <a:cubicBezTo>
                        <a:pt x="0" y="9922"/>
                        <a:pt x="9264" y="364"/>
                        <a:pt x="20924" y="-1"/>
                      </a:cubicBezTo>
                      <a:lnTo>
                        <a:pt x="21600" y="21589"/>
                      </a:lnTo>
                      <a:close/>
                    </a:path>
                  </a:pathLst>
                </a:custGeom>
                <a:solidFill>
                  <a:srgbClr val="CC0066"/>
                </a:solidFill>
                <a:ln w="50800" cap="rnd" cmpd="sng">
                  <a:solidFill>
                    <a:srgbClr val="CC006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2" name="Google Shape;812;p47"/>
                <p:cNvSpPr/>
                <p:nvPr/>
              </p:nvSpPr>
              <p:spPr>
                <a:xfrm>
                  <a:off x="1388" y="3692"/>
                  <a:ext cx="144" cy="96"/>
                </a:xfrm>
                <a:prstGeom prst="ellipse">
                  <a:avLst/>
                </a:prstGeom>
                <a:solidFill>
                  <a:srgbClr val="CC006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13" name="Google Shape;813;p47"/>
              <p:cNvGrpSpPr/>
              <p:nvPr/>
            </p:nvGrpSpPr>
            <p:grpSpPr>
              <a:xfrm>
                <a:off x="4191" y="2117"/>
                <a:ext cx="296" cy="174"/>
                <a:chOff x="1248" y="3648"/>
                <a:chExt cx="328" cy="184"/>
              </a:xfrm>
            </p:grpSpPr>
            <p:sp>
              <p:nvSpPr>
                <p:cNvPr id="814" name="Google Shape;814;p47"/>
                <p:cNvSpPr/>
                <p:nvPr/>
              </p:nvSpPr>
              <p:spPr>
                <a:xfrm>
                  <a:off x="1248" y="3648"/>
                  <a:ext cx="328" cy="184"/>
                </a:xfrm>
                <a:prstGeom prst="ellipse">
                  <a:avLst/>
                </a:prstGeom>
                <a:solidFill>
                  <a:schemeClr val="lt1"/>
                </a:solidFill>
                <a:ln w="12700" cap="flat" cmpd="sng">
                  <a:solidFill>
                    <a:srgbClr val="00279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5" name="Google Shape;815;p47"/>
                <p:cNvSpPr/>
                <p:nvPr/>
              </p:nvSpPr>
              <p:spPr>
                <a:xfrm>
                  <a:off x="1309" y="3709"/>
                  <a:ext cx="32" cy="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589" fill="none" extrusionOk="0">
                      <a:moveTo>
                        <a:pt x="0" y="21589"/>
                      </a:moveTo>
                      <a:cubicBezTo>
                        <a:pt x="0" y="9922"/>
                        <a:pt x="9264" y="364"/>
                        <a:pt x="20924" y="-1"/>
                      </a:cubicBezTo>
                    </a:path>
                    <a:path w="21600" h="21589" extrusionOk="0">
                      <a:moveTo>
                        <a:pt x="0" y="21589"/>
                      </a:moveTo>
                      <a:cubicBezTo>
                        <a:pt x="0" y="9922"/>
                        <a:pt x="9264" y="364"/>
                        <a:pt x="20924" y="-1"/>
                      </a:cubicBezTo>
                      <a:lnTo>
                        <a:pt x="21600" y="21589"/>
                      </a:lnTo>
                      <a:close/>
                    </a:path>
                  </a:pathLst>
                </a:custGeom>
                <a:solidFill>
                  <a:srgbClr val="CC0066"/>
                </a:solidFill>
                <a:ln w="50800" cap="rnd" cmpd="sng">
                  <a:solidFill>
                    <a:srgbClr val="CC006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6" name="Google Shape;816;p47"/>
                <p:cNvSpPr/>
                <p:nvPr/>
              </p:nvSpPr>
              <p:spPr>
                <a:xfrm>
                  <a:off x="1388" y="3692"/>
                  <a:ext cx="144" cy="96"/>
                </a:xfrm>
                <a:prstGeom prst="ellipse">
                  <a:avLst/>
                </a:prstGeom>
                <a:solidFill>
                  <a:srgbClr val="CC006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17" name="Google Shape;817;p47"/>
              <p:cNvGrpSpPr/>
              <p:nvPr/>
            </p:nvGrpSpPr>
            <p:grpSpPr>
              <a:xfrm>
                <a:off x="4921" y="2117"/>
                <a:ext cx="296" cy="174"/>
                <a:chOff x="1248" y="3648"/>
                <a:chExt cx="328" cy="184"/>
              </a:xfrm>
            </p:grpSpPr>
            <p:sp>
              <p:nvSpPr>
                <p:cNvPr id="818" name="Google Shape;818;p47"/>
                <p:cNvSpPr/>
                <p:nvPr/>
              </p:nvSpPr>
              <p:spPr>
                <a:xfrm>
                  <a:off x="1248" y="3648"/>
                  <a:ext cx="328" cy="184"/>
                </a:xfrm>
                <a:prstGeom prst="ellipse">
                  <a:avLst/>
                </a:prstGeom>
                <a:solidFill>
                  <a:schemeClr val="lt1"/>
                </a:solidFill>
                <a:ln w="12700" cap="flat" cmpd="sng">
                  <a:solidFill>
                    <a:srgbClr val="00279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9" name="Google Shape;819;p47"/>
                <p:cNvSpPr/>
                <p:nvPr/>
              </p:nvSpPr>
              <p:spPr>
                <a:xfrm>
                  <a:off x="1309" y="3709"/>
                  <a:ext cx="32" cy="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589" fill="none" extrusionOk="0">
                      <a:moveTo>
                        <a:pt x="0" y="21589"/>
                      </a:moveTo>
                      <a:cubicBezTo>
                        <a:pt x="0" y="9922"/>
                        <a:pt x="9264" y="364"/>
                        <a:pt x="20924" y="-1"/>
                      </a:cubicBezTo>
                    </a:path>
                    <a:path w="21600" h="21589" extrusionOk="0">
                      <a:moveTo>
                        <a:pt x="0" y="21589"/>
                      </a:moveTo>
                      <a:cubicBezTo>
                        <a:pt x="0" y="9922"/>
                        <a:pt x="9264" y="364"/>
                        <a:pt x="20924" y="-1"/>
                      </a:cubicBezTo>
                      <a:lnTo>
                        <a:pt x="21600" y="21589"/>
                      </a:lnTo>
                      <a:close/>
                    </a:path>
                  </a:pathLst>
                </a:custGeom>
                <a:solidFill>
                  <a:srgbClr val="CC0066"/>
                </a:solidFill>
                <a:ln w="50800" cap="rnd" cmpd="sng">
                  <a:solidFill>
                    <a:srgbClr val="CC006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0" name="Google Shape;820;p47"/>
                <p:cNvSpPr/>
                <p:nvPr/>
              </p:nvSpPr>
              <p:spPr>
                <a:xfrm>
                  <a:off x="1388" y="3692"/>
                  <a:ext cx="144" cy="96"/>
                </a:xfrm>
                <a:prstGeom prst="ellipse">
                  <a:avLst/>
                </a:prstGeom>
                <a:solidFill>
                  <a:srgbClr val="CC006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821" name="Google Shape;821;p47"/>
            <p:cNvSpPr txBox="1"/>
            <p:nvPr/>
          </p:nvSpPr>
          <p:spPr>
            <a:xfrm>
              <a:off x="1927" y="1434"/>
              <a:ext cx="756" cy="233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pt-BR" sz="18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IFN-</a:t>
              </a:r>
              <a:r>
                <a:rPr lang="pt-BR" sz="1800" b="1" i="0" u="none" strike="noStrike" cap="none">
                  <a:solidFill>
                    <a:schemeClr val="dk1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γ</a:t>
              </a:r>
              <a:endPara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22;p47"/>
            <p:cNvSpPr txBox="1"/>
            <p:nvPr/>
          </p:nvSpPr>
          <p:spPr>
            <a:xfrm>
              <a:off x="1927" y="2011"/>
              <a:ext cx="744" cy="252"/>
            </a:xfrm>
            <a:prstGeom prst="rect">
              <a:avLst/>
            </a:prstGeom>
            <a:solidFill>
              <a:schemeClr val="lt1"/>
            </a:solidFill>
            <a:ln w="76200" cap="flat" cmpd="sng">
              <a:solidFill>
                <a:srgbClr val="00CC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pt-BR" sz="20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TNF-</a:t>
              </a:r>
              <a:r>
                <a:rPr lang="pt-BR" sz="2000" b="1" i="0" u="none" strike="noStrike" cap="none">
                  <a:solidFill>
                    <a:schemeClr val="dk1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α</a:t>
              </a:r>
              <a:endPara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823" name="Google Shape;823;p47"/>
            <p:cNvCxnSpPr/>
            <p:nvPr/>
          </p:nvCxnSpPr>
          <p:spPr>
            <a:xfrm>
              <a:off x="2880" y="2046"/>
              <a:ext cx="504" cy="227"/>
            </a:xfrm>
            <a:prstGeom prst="straightConnector1">
              <a:avLst/>
            </a:prstGeom>
            <a:noFill/>
            <a:ln w="5715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824" name="Google Shape;824;p47"/>
            <p:cNvCxnSpPr/>
            <p:nvPr/>
          </p:nvCxnSpPr>
          <p:spPr>
            <a:xfrm>
              <a:off x="2880" y="1616"/>
              <a:ext cx="504" cy="227"/>
            </a:xfrm>
            <a:prstGeom prst="straightConnector1">
              <a:avLst/>
            </a:prstGeom>
            <a:noFill/>
            <a:ln w="5715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sp>
        <p:nvSpPr>
          <p:cNvPr id="825" name="Google Shape;825;p47"/>
          <p:cNvSpPr txBox="1"/>
          <p:nvPr/>
        </p:nvSpPr>
        <p:spPr>
          <a:xfrm>
            <a:off x="1919288" y="4724400"/>
            <a:ext cx="7772400" cy="1399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↑"/>
            </a:pPr>
            <a:r>
              <a:rPr lang="pt-BR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radicais de O2 e N- efeito microbicida</a:t>
            </a:r>
            <a:br>
              <a:rPr lang="pt-BR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↑ receptores para Fc de IgG- aumenta fagocitose</a:t>
            </a:r>
            <a:br>
              <a:rPr lang="pt-BR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↑ aumento de síntese e síntese de novas enzimas</a:t>
            </a:r>
            <a:br>
              <a:rPr lang="pt-BR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6" name="Google Shape;826;p47"/>
          <p:cNvSpPr txBox="1"/>
          <p:nvPr/>
        </p:nvSpPr>
        <p:spPr>
          <a:xfrm>
            <a:off x="2208213" y="620714"/>
            <a:ext cx="4572000" cy="646331"/>
          </a:xfrm>
          <a:prstGeom prst="rect">
            <a:avLst/>
          </a:prstGeom>
          <a:noFill/>
          <a:ln w="76200" cap="flat" cmpd="sng">
            <a:solidFill>
              <a:srgbClr val="CC00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DESTRUIÇÃO DE MICROORGANISMOS INTRACELULARES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27" name="Google Shape;827;p47"/>
          <p:cNvGrpSpPr/>
          <p:nvPr/>
        </p:nvGrpSpPr>
        <p:grpSpPr>
          <a:xfrm>
            <a:off x="2351089" y="2420938"/>
            <a:ext cx="1944687" cy="1371600"/>
            <a:chOff x="385" y="618"/>
            <a:chExt cx="1225" cy="864"/>
          </a:xfrm>
        </p:grpSpPr>
        <p:sp>
          <p:nvSpPr>
            <p:cNvPr id="828" name="Google Shape;828;p47"/>
            <p:cNvSpPr/>
            <p:nvPr/>
          </p:nvSpPr>
          <p:spPr>
            <a:xfrm>
              <a:off x="385" y="618"/>
              <a:ext cx="1225" cy="864"/>
            </a:xfrm>
            <a:prstGeom prst="ellipse">
              <a:avLst/>
            </a:prstGeom>
            <a:gradFill>
              <a:gsLst>
                <a:gs pos="0">
                  <a:srgbClr val="FF9933"/>
                </a:gs>
                <a:gs pos="100000">
                  <a:srgbClr val="B36B23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9;p47"/>
            <p:cNvSpPr/>
            <p:nvPr/>
          </p:nvSpPr>
          <p:spPr>
            <a:xfrm>
              <a:off x="521" y="799"/>
              <a:ext cx="500" cy="480"/>
            </a:xfrm>
            <a:prstGeom prst="ellipse">
              <a:avLst/>
            </a:prstGeom>
            <a:gradFill>
              <a:gsLst>
                <a:gs pos="0">
                  <a:srgbClr val="FF9933"/>
                </a:gs>
                <a:gs pos="100000">
                  <a:srgbClr val="B36B23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rgbClr val="FF99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p47"/>
            <p:cNvSpPr txBox="1"/>
            <p:nvPr/>
          </p:nvSpPr>
          <p:spPr>
            <a:xfrm>
              <a:off x="1009" y="810"/>
              <a:ext cx="539" cy="2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pt-BR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Th1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31" name="Google Shape;831;p47"/>
          <p:cNvGrpSpPr/>
          <p:nvPr/>
        </p:nvGrpSpPr>
        <p:grpSpPr>
          <a:xfrm>
            <a:off x="9264650" y="2708276"/>
            <a:ext cx="469900" cy="276225"/>
            <a:chOff x="1248" y="3648"/>
            <a:chExt cx="328" cy="184"/>
          </a:xfrm>
        </p:grpSpPr>
        <p:sp>
          <p:nvSpPr>
            <p:cNvPr id="832" name="Google Shape;832;p47"/>
            <p:cNvSpPr/>
            <p:nvPr/>
          </p:nvSpPr>
          <p:spPr>
            <a:xfrm>
              <a:off x="1248" y="3648"/>
              <a:ext cx="328" cy="184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rgbClr val="00279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47"/>
            <p:cNvSpPr/>
            <p:nvPr/>
          </p:nvSpPr>
          <p:spPr>
            <a:xfrm>
              <a:off x="1309" y="3709"/>
              <a:ext cx="32" cy="80"/>
            </a:xfrm>
            <a:custGeom>
              <a:avLst/>
              <a:gdLst/>
              <a:ahLst/>
              <a:cxnLst/>
              <a:rect l="l" t="t" r="r" b="b"/>
              <a:pathLst>
                <a:path w="21600" h="21589" fill="none" extrusionOk="0">
                  <a:moveTo>
                    <a:pt x="0" y="21589"/>
                  </a:moveTo>
                  <a:cubicBezTo>
                    <a:pt x="0" y="9922"/>
                    <a:pt x="9264" y="364"/>
                    <a:pt x="20924" y="-1"/>
                  </a:cubicBezTo>
                </a:path>
                <a:path w="21600" h="21589" extrusionOk="0">
                  <a:moveTo>
                    <a:pt x="0" y="21589"/>
                  </a:moveTo>
                  <a:cubicBezTo>
                    <a:pt x="0" y="9922"/>
                    <a:pt x="9264" y="364"/>
                    <a:pt x="20924" y="-1"/>
                  </a:cubicBezTo>
                  <a:lnTo>
                    <a:pt x="21600" y="21589"/>
                  </a:lnTo>
                  <a:close/>
                </a:path>
              </a:pathLst>
            </a:custGeom>
            <a:solidFill>
              <a:srgbClr val="CC0066"/>
            </a:solidFill>
            <a:ln w="50800" cap="rnd" cmpd="sng">
              <a:solidFill>
                <a:srgbClr val="CC00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34;p47"/>
            <p:cNvSpPr/>
            <p:nvPr/>
          </p:nvSpPr>
          <p:spPr>
            <a:xfrm>
              <a:off x="1388" y="3692"/>
              <a:ext cx="144" cy="96"/>
            </a:xfrm>
            <a:prstGeom prst="ellipse">
              <a:avLst/>
            </a:prstGeom>
            <a:solidFill>
              <a:srgbClr val="CC0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35" name="Google Shape;835;p47"/>
          <p:cNvGrpSpPr/>
          <p:nvPr/>
        </p:nvGrpSpPr>
        <p:grpSpPr>
          <a:xfrm>
            <a:off x="9912350" y="2565401"/>
            <a:ext cx="469900" cy="276225"/>
            <a:chOff x="1248" y="3648"/>
            <a:chExt cx="328" cy="184"/>
          </a:xfrm>
        </p:grpSpPr>
        <p:sp>
          <p:nvSpPr>
            <p:cNvPr id="836" name="Google Shape;836;p47"/>
            <p:cNvSpPr/>
            <p:nvPr/>
          </p:nvSpPr>
          <p:spPr>
            <a:xfrm>
              <a:off x="1248" y="3648"/>
              <a:ext cx="328" cy="184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rgbClr val="00279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37;p47"/>
            <p:cNvSpPr/>
            <p:nvPr/>
          </p:nvSpPr>
          <p:spPr>
            <a:xfrm>
              <a:off x="1309" y="3709"/>
              <a:ext cx="32" cy="80"/>
            </a:xfrm>
            <a:custGeom>
              <a:avLst/>
              <a:gdLst/>
              <a:ahLst/>
              <a:cxnLst/>
              <a:rect l="l" t="t" r="r" b="b"/>
              <a:pathLst>
                <a:path w="21600" h="21589" fill="none" extrusionOk="0">
                  <a:moveTo>
                    <a:pt x="0" y="21589"/>
                  </a:moveTo>
                  <a:cubicBezTo>
                    <a:pt x="0" y="9922"/>
                    <a:pt x="9264" y="364"/>
                    <a:pt x="20924" y="-1"/>
                  </a:cubicBezTo>
                </a:path>
                <a:path w="21600" h="21589" extrusionOk="0">
                  <a:moveTo>
                    <a:pt x="0" y="21589"/>
                  </a:moveTo>
                  <a:cubicBezTo>
                    <a:pt x="0" y="9922"/>
                    <a:pt x="9264" y="364"/>
                    <a:pt x="20924" y="-1"/>
                  </a:cubicBezTo>
                  <a:lnTo>
                    <a:pt x="21600" y="21589"/>
                  </a:lnTo>
                  <a:close/>
                </a:path>
              </a:pathLst>
            </a:custGeom>
            <a:solidFill>
              <a:srgbClr val="CC0066"/>
            </a:solidFill>
            <a:ln w="50800" cap="rnd" cmpd="sng">
              <a:solidFill>
                <a:srgbClr val="CC00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38;p47"/>
            <p:cNvSpPr/>
            <p:nvPr/>
          </p:nvSpPr>
          <p:spPr>
            <a:xfrm>
              <a:off x="1388" y="3692"/>
              <a:ext cx="144" cy="96"/>
            </a:xfrm>
            <a:prstGeom prst="ellipse">
              <a:avLst/>
            </a:prstGeom>
            <a:solidFill>
              <a:srgbClr val="CC0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39" name="Google Shape;839;p47"/>
          <p:cNvGrpSpPr/>
          <p:nvPr/>
        </p:nvGrpSpPr>
        <p:grpSpPr>
          <a:xfrm>
            <a:off x="9840913" y="3152776"/>
            <a:ext cx="469900" cy="276225"/>
            <a:chOff x="1248" y="3648"/>
            <a:chExt cx="328" cy="184"/>
          </a:xfrm>
        </p:grpSpPr>
        <p:sp>
          <p:nvSpPr>
            <p:cNvPr id="840" name="Google Shape;840;p47"/>
            <p:cNvSpPr/>
            <p:nvPr/>
          </p:nvSpPr>
          <p:spPr>
            <a:xfrm>
              <a:off x="1248" y="3648"/>
              <a:ext cx="328" cy="184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rgbClr val="00279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41;p47"/>
            <p:cNvSpPr/>
            <p:nvPr/>
          </p:nvSpPr>
          <p:spPr>
            <a:xfrm>
              <a:off x="1309" y="3709"/>
              <a:ext cx="32" cy="80"/>
            </a:xfrm>
            <a:custGeom>
              <a:avLst/>
              <a:gdLst/>
              <a:ahLst/>
              <a:cxnLst/>
              <a:rect l="l" t="t" r="r" b="b"/>
              <a:pathLst>
                <a:path w="21600" h="21589" fill="none" extrusionOk="0">
                  <a:moveTo>
                    <a:pt x="0" y="21589"/>
                  </a:moveTo>
                  <a:cubicBezTo>
                    <a:pt x="0" y="9922"/>
                    <a:pt x="9264" y="364"/>
                    <a:pt x="20924" y="-1"/>
                  </a:cubicBezTo>
                </a:path>
                <a:path w="21600" h="21589" extrusionOk="0">
                  <a:moveTo>
                    <a:pt x="0" y="21589"/>
                  </a:moveTo>
                  <a:cubicBezTo>
                    <a:pt x="0" y="9922"/>
                    <a:pt x="9264" y="364"/>
                    <a:pt x="20924" y="-1"/>
                  </a:cubicBezTo>
                  <a:lnTo>
                    <a:pt x="21600" y="21589"/>
                  </a:lnTo>
                  <a:close/>
                </a:path>
              </a:pathLst>
            </a:custGeom>
            <a:solidFill>
              <a:srgbClr val="CC0066"/>
            </a:solidFill>
            <a:ln w="50800" cap="rnd" cmpd="sng">
              <a:solidFill>
                <a:srgbClr val="CC00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42;p47"/>
            <p:cNvSpPr/>
            <p:nvPr/>
          </p:nvSpPr>
          <p:spPr>
            <a:xfrm>
              <a:off x="1388" y="3692"/>
              <a:ext cx="144" cy="96"/>
            </a:xfrm>
            <a:prstGeom prst="ellipse">
              <a:avLst/>
            </a:prstGeom>
            <a:solidFill>
              <a:srgbClr val="CC0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3" name="Google Shape;843;p47"/>
          <p:cNvGrpSpPr/>
          <p:nvPr/>
        </p:nvGrpSpPr>
        <p:grpSpPr>
          <a:xfrm>
            <a:off x="9336089" y="2708276"/>
            <a:ext cx="287337" cy="288925"/>
            <a:chOff x="4967" y="3566"/>
            <a:chExt cx="181" cy="182"/>
          </a:xfrm>
        </p:grpSpPr>
        <p:cxnSp>
          <p:nvCxnSpPr>
            <p:cNvPr id="844" name="Google Shape;844;p47"/>
            <p:cNvCxnSpPr/>
            <p:nvPr/>
          </p:nvCxnSpPr>
          <p:spPr>
            <a:xfrm>
              <a:off x="4967" y="3566"/>
              <a:ext cx="181" cy="182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45" name="Google Shape;845;p47"/>
            <p:cNvCxnSpPr/>
            <p:nvPr/>
          </p:nvCxnSpPr>
          <p:spPr>
            <a:xfrm rot="10800000" flipH="1">
              <a:off x="4967" y="3566"/>
              <a:ext cx="181" cy="182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846" name="Google Shape;846;p47"/>
          <p:cNvGrpSpPr/>
          <p:nvPr/>
        </p:nvGrpSpPr>
        <p:grpSpPr>
          <a:xfrm>
            <a:off x="9409114" y="3284539"/>
            <a:ext cx="287337" cy="288925"/>
            <a:chOff x="4967" y="3566"/>
            <a:chExt cx="181" cy="182"/>
          </a:xfrm>
        </p:grpSpPr>
        <p:cxnSp>
          <p:nvCxnSpPr>
            <p:cNvPr id="847" name="Google Shape;847;p47"/>
            <p:cNvCxnSpPr/>
            <p:nvPr/>
          </p:nvCxnSpPr>
          <p:spPr>
            <a:xfrm>
              <a:off x="4967" y="3566"/>
              <a:ext cx="181" cy="182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48" name="Google Shape;848;p47"/>
            <p:cNvCxnSpPr/>
            <p:nvPr/>
          </p:nvCxnSpPr>
          <p:spPr>
            <a:xfrm rot="10800000" flipH="1">
              <a:off x="4967" y="3566"/>
              <a:ext cx="181" cy="182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849" name="Google Shape;849;p47"/>
          <p:cNvGrpSpPr/>
          <p:nvPr/>
        </p:nvGrpSpPr>
        <p:grpSpPr>
          <a:xfrm>
            <a:off x="9983789" y="3140076"/>
            <a:ext cx="287337" cy="288925"/>
            <a:chOff x="4967" y="3566"/>
            <a:chExt cx="181" cy="182"/>
          </a:xfrm>
        </p:grpSpPr>
        <p:cxnSp>
          <p:nvCxnSpPr>
            <p:cNvPr id="850" name="Google Shape;850;p47"/>
            <p:cNvCxnSpPr/>
            <p:nvPr/>
          </p:nvCxnSpPr>
          <p:spPr>
            <a:xfrm>
              <a:off x="4967" y="3566"/>
              <a:ext cx="181" cy="182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51" name="Google Shape;851;p47"/>
            <p:cNvCxnSpPr/>
            <p:nvPr/>
          </p:nvCxnSpPr>
          <p:spPr>
            <a:xfrm rot="10800000" flipH="1">
              <a:off x="4967" y="3566"/>
              <a:ext cx="181" cy="182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852" name="Google Shape;852;p47"/>
          <p:cNvGrpSpPr/>
          <p:nvPr/>
        </p:nvGrpSpPr>
        <p:grpSpPr>
          <a:xfrm>
            <a:off x="8328025" y="3429001"/>
            <a:ext cx="287338" cy="288925"/>
            <a:chOff x="4967" y="3566"/>
            <a:chExt cx="181" cy="182"/>
          </a:xfrm>
        </p:grpSpPr>
        <p:cxnSp>
          <p:nvCxnSpPr>
            <p:cNvPr id="853" name="Google Shape;853;p47"/>
            <p:cNvCxnSpPr/>
            <p:nvPr/>
          </p:nvCxnSpPr>
          <p:spPr>
            <a:xfrm>
              <a:off x="4967" y="3566"/>
              <a:ext cx="181" cy="182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54" name="Google Shape;854;p47"/>
            <p:cNvCxnSpPr/>
            <p:nvPr/>
          </p:nvCxnSpPr>
          <p:spPr>
            <a:xfrm rot="10800000" flipH="1">
              <a:off x="4967" y="3566"/>
              <a:ext cx="181" cy="182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48"/>
          <p:cNvSpPr txBox="1">
            <a:spLocks noGrp="1"/>
          </p:cNvSpPr>
          <p:nvPr>
            <p:ph type="title"/>
          </p:nvPr>
        </p:nvSpPr>
        <p:spPr>
          <a:xfrm>
            <a:off x="1981200" y="54927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200"/>
              <a:buFont typeface="Calibri"/>
              <a:buNone/>
            </a:pPr>
            <a:r>
              <a:rPr lang="pt-BR" sz="3200" b="1">
                <a:solidFill>
                  <a:srgbClr val="0000FF"/>
                </a:solidFill>
              </a:rPr>
              <a:t>DESTRUIÇÃO DO MICRORGANISMO FAGOCITADO PELO MACRÓFAGO ATIVADO </a:t>
            </a:r>
            <a:endParaRPr/>
          </a:p>
        </p:txBody>
      </p:sp>
      <p:grpSp>
        <p:nvGrpSpPr>
          <p:cNvPr id="860" name="Google Shape;860;p48"/>
          <p:cNvGrpSpPr/>
          <p:nvPr/>
        </p:nvGrpSpPr>
        <p:grpSpPr>
          <a:xfrm>
            <a:off x="2279650" y="2276475"/>
            <a:ext cx="6299200" cy="4046538"/>
            <a:chOff x="476" y="1434"/>
            <a:chExt cx="3968" cy="2549"/>
          </a:xfrm>
        </p:grpSpPr>
        <p:pic>
          <p:nvPicPr>
            <p:cNvPr id="861" name="Google Shape;861;p48" descr="File000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316" y="1434"/>
              <a:ext cx="3128" cy="254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62" name="Google Shape;862;p48"/>
            <p:cNvCxnSpPr/>
            <p:nvPr/>
          </p:nvCxnSpPr>
          <p:spPr>
            <a:xfrm rot="10800000" flipH="1">
              <a:off x="1383" y="3022"/>
              <a:ext cx="1497" cy="454"/>
            </a:xfrm>
            <a:prstGeom prst="straightConnector1">
              <a:avLst/>
            </a:prstGeom>
            <a:noFill/>
            <a:ln w="76200" cap="flat" cmpd="sng">
              <a:solidFill>
                <a:srgbClr val="0000F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863" name="Google Shape;863;p48"/>
            <p:cNvSpPr/>
            <p:nvPr/>
          </p:nvSpPr>
          <p:spPr>
            <a:xfrm>
              <a:off x="476" y="3521"/>
              <a:ext cx="1388" cy="2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pt-BR" sz="1800" b="1" i="0" u="none" strike="noStrike" cap="non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MICRORGANISMO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64" name="Google Shape;864;p48"/>
          <p:cNvGrpSpPr/>
          <p:nvPr/>
        </p:nvGrpSpPr>
        <p:grpSpPr>
          <a:xfrm>
            <a:off x="1847850" y="1989138"/>
            <a:ext cx="2825750" cy="863600"/>
            <a:chOff x="204" y="1253"/>
            <a:chExt cx="1780" cy="544"/>
          </a:xfrm>
        </p:grpSpPr>
        <p:cxnSp>
          <p:nvCxnSpPr>
            <p:cNvPr id="865" name="Google Shape;865;p48"/>
            <p:cNvCxnSpPr/>
            <p:nvPr/>
          </p:nvCxnSpPr>
          <p:spPr>
            <a:xfrm>
              <a:off x="839" y="1570"/>
              <a:ext cx="1088" cy="227"/>
            </a:xfrm>
            <a:prstGeom prst="straightConnector1">
              <a:avLst/>
            </a:prstGeom>
            <a:noFill/>
            <a:ln w="76200" cap="flat" cmpd="sng">
              <a:solidFill>
                <a:srgbClr val="FF66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866" name="Google Shape;866;p48"/>
            <p:cNvSpPr/>
            <p:nvPr/>
          </p:nvSpPr>
          <p:spPr>
            <a:xfrm>
              <a:off x="204" y="1253"/>
              <a:ext cx="1780" cy="2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pt-BR" sz="1800" b="1" i="0" u="none" strike="noStrike" cap="none">
                  <a:solidFill>
                    <a:srgbClr val="FF6600"/>
                  </a:solidFill>
                  <a:latin typeface="Arial"/>
                  <a:ea typeface="Arial"/>
                  <a:cs typeface="Arial"/>
                  <a:sym typeface="Arial"/>
                </a:rPr>
                <a:t>NÚCLEO DO FAGÓCITO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67" name="Google Shape;867;p48"/>
          <p:cNvGrpSpPr/>
          <p:nvPr/>
        </p:nvGrpSpPr>
        <p:grpSpPr>
          <a:xfrm>
            <a:off x="1992313" y="3933826"/>
            <a:ext cx="2951162" cy="574675"/>
            <a:chOff x="295" y="2478"/>
            <a:chExt cx="1859" cy="362"/>
          </a:xfrm>
        </p:grpSpPr>
        <p:sp>
          <p:nvSpPr>
            <p:cNvPr id="868" name="Google Shape;868;p48"/>
            <p:cNvSpPr/>
            <p:nvPr/>
          </p:nvSpPr>
          <p:spPr>
            <a:xfrm>
              <a:off x="295" y="2478"/>
              <a:ext cx="980" cy="2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pt-BR" sz="1800" b="1" i="0" u="none" strike="noStrike" cap="none">
                  <a:solidFill>
                    <a:srgbClr val="CC00CC"/>
                  </a:solidFill>
                  <a:latin typeface="Arial"/>
                  <a:ea typeface="Arial"/>
                  <a:cs typeface="Arial"/>
                  <a:sym typeface="Arial"/>
                </a:rPr>
                <a:t>LISOSSOMA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69" name="Google Shape;869;p48"/>
            <p:cNvCxnSpPr/>
            <p:nvPr/>
          </p:nvCxnSpPr>
          <p:spPr>
            <a:xfrm>
              <a:off x="657" y="2795"/>
              <a:ext cx="1497" cy="45"/>
            </a:xfrm>
            <a:prstGeom prst="straightConnector1">
              <a:avLst/>
            </a:prstGeom>
            <a:noFill/>
            <a:ln w="76200" cap="flat" cmpd="sng">
              <a:solidFill>
                <a:srgbClr val="CC00CC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49"/>
          <p:cNvSpPr txBox="1"/>
          <p:nvPr/>
        </p:nvSpPr>
        <p:spPr>
          <a:xfrm>
            <a:off x="1863726" y="381001"/>
            <a:ext cx="8462963" cy="7016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CITOTOXICIDADE  MEDIADA  POR  CÉLULAS  DEPENDENTE DE AC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ADCC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5" name="Google Shape;875;p49"/>
          <p:cNvSpPr txBox="1"/>
          <p:nvPr/>
        </p:nvSpPr>
        <p:spPr>
          <a:xfrm>
            <a:off x="2208213" y="4508501"/>
            <a:ext cx="5486400" cy="120032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LIGAÇÃO   dos   Ac  pelos  Fab a antígenos  na   superfície   de   uma célula  ou   helminto e pelo Fc aos receptores   para   Fc   nas  células efetoras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76" name="Google Shape;876;p49"/>
          <p:cNvGraphicFramePr/>
          <p:nvPr/>
        </p:nvGraphicFramePr>
        <p:xfrm>
          <a:off x="8229600" y="4495800"/>
          <a:ext cx="19685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968500" imgH="2286000" progId="PBrush">
                  <p:embed/>
                </p:oleObj>
              </mc:Choice>
              <mc:Fallback>
                <p:oleObj r:id="rId3" imgW="1968500" imgH="2286000" progId="PBrush">
                  <p:embed/>
                  <p:pic>
                    <p:nvPicPr>
                      <p:cNvPr id="876" name="Google Shape;876;p49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8229600" y="4495800"/>
                        <a:ext cx="1968500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7" name="Google Shape;877;p49"/>
          <p:cNvSpPr txBox="1"/>
          <p:nvPr/>
        </p:nvSpPr>
        <p:spPr>
          <a:xfrm>
            <a:off x="4872038" y="4005263"/>
            <a:ext cx="2087562" cy="3365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CÉLULA EFETORA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8" name="Google Shape;878;p49"/>
          <p:cNvSpPr txBox="1"/>
          <p:nvPr/>
        </p:nvSpPr>
        <p:spPr>
          <a:xfrm>
            <a:off x="6888164" y="3716338"/>
            <a:ext cx="1944687" cy="3365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CÉLULA ALVO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79" name="Google Shape;879;p49"/>
          <p:cNvGrpSpPr/>
          <p:nvPr/>
        </p:nvGrpSpPr>
        <p:grpSpPr>
          <a:xfrm>
            <a:off x="1524000" y="1911350"/>
            <a:ext cx="9144000" cy="2508250"/>
            <a:chOff x="0" y="1204"/>
            <a:chExt cx="5760" cy="1580"/>
          </a:xfrm>
        </p:grpSpPr>
        <p:pic>
          <p:nvPicPr>
            <p:cNvPr id="880" name="Google Shape;880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1204"/>
              <a:ext cx="5760" cy="15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81" name="Google Shape;881;p49"/>
            <p:cNvSpPr/>
            <p:nvPr/>
          </p:nvSpPr>
          <p:spPr>
            <a:xfrm>
              <a:off x="3878" y="1570"/>
              <a:ext cx="181" cy="18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6" name="Google Shape;886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86024" y="2466840"/>
            <a:ext cx="3419952" cy="1924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1" name="Google Shape;891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9337" y="151943"/>
            <a:ext cx="7173326" cy="65541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6" name="Google Shape;896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4291" y="404664"/>
            <a:ext cx="8083418" cy="4824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" name="Google Shape;901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54"/>
          <p:cNvSpPr/>
          <p:nvPr/>
        </p:nvSpPr>
        <p:spPr>
          <a:xfrm>
            <a:off x="1828800" y="396875"/>
            <a:ext cx="8534400" cy="6064250"/>
          </a:xfrm>
          <a:prstGeom prst="rect">
            <a:avLst/>
          </a:prstGeom>
          <a:noFill/>
          <a:ln w="76200" cap="flat" cmpd="sng">
            <a:solidFill>
              <a:srgbClr val="008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PATÓGENOS      EXTRACELULARES    E    SUAS TOXINAS     SÃO     ELIMINADOS    POR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br>
              <a:rPr lang="pt-BR" sz="28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28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MECANISMOS  EFETORES  MEDIADOS   POR ANTICORPOS ASSOCIADOS  À   AÇÃO    DE   COMPLEMENTO   E    DE   CÉLULAS    FAGOCITÁRIAS     ATIVADAS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Bactérias extracelulares,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Helmintos,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Protozoários intestinais,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Tripanosomas africanos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08783" y="404664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5"/>
          <p:cNvSpPr txBox="1"/>
          <p:nvPr/>
        </p:nvSpPr>
        <p:spPr>
          <a:xfrm>
            <a:off x="7032105" y="75982"/>
            <a:ext cx="333783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fundamento da resposta imune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" name="Google Shape;122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5521" y="4275855"/>
            <a:ext cx="2804511" cy="2147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91545" y="79730"/>
            <a:ext cx="2804511" cy="1144765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5"/>
          <p:cNvSpPr txBox="1"/>
          <p:nvPr/>
        </p:nvSpPr>
        <p:spPr>
          <a:xfrm>
            <a:off x="7237783" y="2423603"/>
            <a:ext cx="56457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IL-2</a:t>
            </a:r>
            <a:endParaRPr sz="20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55"/>
          <p:cNvSpPr txBox="1">
            <a:spLocks noGrp="1"/>
          </p:cNvSpPr>
          <p:nvPr>
            <p:ph type="title"/>
          </p:nvPr>
        </p:nvSpPr>
        <p:spPr>
          <a:xfrm>
            <a:off x="1981200" y="2603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alibri"/>
              <a:buNone/>
            </a:pPr>
            <a:r>
              <a:rPr lang="pt-BR" sz="2800" b="1">
                <a:solidFill>
                  <a:srgbClr val="FF0000"/>
                </a:solidFill>
              </a:rPr>
              <a:t>PATÓGENOS   EXCLUSIVAMENTE EXTRACELULARES</a:t>
            </a:r>
            <a:r>
              <a:rPr lang="pt-BR" sz="2800" b="1"/>
              <a:t>   </a:t>
            </a:r>
            <a:endParaRPr/>
          </a:p>
        </p:txBody>
      </p:sp>
      <p:sp>
        <p:nvSpPr>
          <p:cNvPr id="912" name="Google Shape;912;p55"/>
          <p:cNvSpPr txBox="1">
            <a:spLocks noGrp="1"/>
          </p:cNvSpPr>
          <p:nvPr>
            <p:ph type="body" idx="1"/>
          </p:nvPr>
        </p:nvSpPr>
        <p:spPr>
          <a:xfrm>
            <a:off x="838200" y="18763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60"/>
              <a:buFont typeface="Noto Sans Symbols"/>
              <a:buChar char="✔"/>
            </a:pPr>
            <a:r>
              <a:rPr lang="pt-BR" sz="2400" b="1">
                <a:solidFill>
                  <a:srgbClr val="008000"/>
                </a:solidFill>
              </a:rPr>
              <a:t>BACTÉRIAS EXTRACELULARES freqüentemente produtores de toxinas:  Coccos e bacilos : estafilo e estreptococcos, bacilo diftérico-C. diphteriae, Vibriões V.cholerae, Treponemas T. pallidum etc.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440"/>
              </a:spcBef>
              <a:spcAft>
                <a:spcPts val="0"/>
              </a:spcAft>
              <a:buClr>
                <a:srgbClr val="FF0000"/>
              </a:buClr>
              <a:buSzPts val="3360"/>
              <a:buFont typeface="Noto Sans Symbols"/>
              <a:buChar char="✔"/>
            </a:pPr>
            <a:r>
              <a:rPr lang="pt-BR" sz="2400" b="1">
                <a:solidFill>
                  <a:srgbClr val="008000"/>
                </a:solidFill>
              </a:rPr>
              <a:t>PROTOZOÁRIOS INTESTINAIS como Giardia ou do sangue como  Tripanosomas africanos (doença do sono),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440"/>
              </a:spcBef>
              <a:spcAft>
                <a:spcPts val="0"/>
              </a:spcAft>
              <a:buClr>
                <a:srgbClr val="FF0000"/>
              </a:buClr>
              <a:buSzPts val="3360"/>
              <a:buFont typeface="Noto Sans Symbols"/>
              <a:buChar char="✔"/>
            </a:pPr>
            <a:r>
              <a:rPr lang="pt-BR" sz="2400" b="1">
                <a:solidFill>
                  <a:srgbClr val="008000"/>
                </a:solidFill>
              </a:rPr>
              <a:t>HELMINTOS INTESTINAIS  como Ascaris  OU  SANGUE/ LINFA  Schistossoma e filarias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56"/>
          <p:cNvSpPr/>
          <p:nvPr/>
        </p:nvSpPr>
        <p:spPr>
          <a:xfrm>
            <a:off x="1828800" y="396876"/>
            <a:ext cx="8534400" cy="5004447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1" i="0" u="none" strike="noStrike" cap="none">
                <a:solidFill>
                  <a:srgbClr val="0000CC"/>
                </a:solidFill>
                <a:latin typeface="Calibri"/>
                <a:ea typeface="Calibri"/>
                <a:cs typeface="Calibri"/>
                <a:sym typeface="Calibri"/>
              </a:rPr>
              <a:t>PATÓGENOS    INTRACELULARES    SÃO     ELIMINADOS    POR   MECANISMOS DE IMUNIDADE  CELULAR :  ATIVAÇÃO  DE MACRÓFAGOS ,  CITOTOXICIDADE  MEDIADA POR  TCD 8   OU   POR      T CD4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br>
              <a:rPr lang="pt-BR" sz="2800" b="1" i="0" u="none" strike="noStrike" cap="none">
                <a:solidFill>
                  <a:srgbClr val="0000CC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800" b="1" i="0" u="none" strike="noStrike" cap="none">
              <a:solidFill>
                <a:srgbClr val="0000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1" i="0" u="none" strike="noStrike" cap="none">
                <a:solidFill>
                  <a:srgbClr val="0000CC"/>
                </a:solidFill>
                <a:latin typeface="Calibri"/>
                <a:ea typeface="Calibri"/>
                <a:cs typeface="Calibri"/>
                <a:sym typeface="Calibri"/>
              </a:rPr>
              <a:t>Bactérias intracelulares (Mycobacterium)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1" i="0" u="none" strike="noStrike" cap="none">
                <a:solidFill>
                  <a:srgbClr val="0000CC"/>
                </a:solidFill>
                <a:latin typeface="Calibri"/>
                <a:ea typeface="Calibri"/>
                <a:cs typeface="Calibri"/>
                <a:sym typeface="Calibri"/>
              </a:rPr>
              <a:t>Fungos de micoses profundas ( P. brasiliensis)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1" i="0" u="none" strike="noStrike" cap="none">
                <a:solidFill>
                  <a:srgbClr val="0000CC"/>
                </a:solidFill>
                <a:latin typeface="Calibri"/>
                <a:ea typeface="Calibri"/>
                <a:cs typeface="Calibri"/>
                <a:sym typeface="Calibri"/>
              </a:rPr>
              <a:t>Protozoários  intracelulares exclusivos ( Leishmania)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1" i="0" u="none" strike="noStrike" cap="none">
                <a:solidFill>
                  <a:srgbClr val="0000CC"/>
                </a:solidFill>
                <a:latin typeface="Calibri"/>
                <a:ea typeface="Calibri"/>
                <a:cs typeface="Calibri"/>
                <a:sym typeface="Calibri"/>
              </a:rPr>
              <a:t>VÍRUS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78052" y="778533"/>
            <a:ext cx="7526888" cy="4066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"/>
          <p:cNvSpPr txBox="1"/>
          <p:nvPr/>
        </p:nvSpPr>
        <p:spPr>
          <a:xfrm>
            <a:off x="2832574" y="145341"/>
            <a:ext cx="7068993" cy="1400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100"/>
            </a:pPr>
            <a:r>
              <a:rPr lang="pt-BR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 que faz o  Sistema linfático (imunológico) Único ?   </a:t>
            </a:r>
            <a:endParaRPr sz="2000" dirty="0"/>
          </a:p>
          <a:p>
            <a:pPr>
              <a:buSzPts val="2100"/>
            </a:pPr>
            <a:endParaRPr sz="2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50" name="Google Shape;150;p7"/>
          <p:cNvGrpSpPr/>
          <p:nvPr/>
        </p:nvGrpSpPr>
        <p:grpSpPr>
          <a:xfrm>
            <a:off x="2710773" y="1624029"/>
            <a:ext cx="6451156" cy="4618518"/>
            <a:chOff x="1254252" y="1941933"/>
            <a:chExt cx="6703619" cy="4541078"/>
          </a:xfrm>
        </p:grpSpPr>
        <p:pic>
          <p:nvPicPr>
            <p:cNvPr id="151" name="Google Shape;151;p7" descr="https://encrypted-tbn0.gstatic.com/images?q=tbn:ANd9GcRaTCHkxoeek0RjjdW22gPYrYmStH7Nm6cCSdAznHEF7JsqZ3a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923029" y="1941933"/>
              <a:ext cx="5258449" cy="38884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" name="Google Shape;152;p7"/>
            <p:cNvSpPr/>
            <p:nvPr/>
          </p:nvSpPr>
          <p:spPr>
            <a:xfrm>
              <a:off x="3347864" y="5224323"/>
              <a:ext cx="648072" cy="936104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C00000"/>
            </a:solidFill>
            <a:ln w="25400" cap="flat" cmpd="sng">
              <a:solidFill>
                <a:srgbClr val="00946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800"/>
              </a:pPr>
              <a:endParaRPr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3" name="Google Shape;153;p7"/>
            <p:cNvSpPr txBox="1"/>
            <p:nvPr/>
          </p:nvSpPr>
          <p:spPr>
            <a:xfrm>
              <a:off x="2078099" y="5140818"/>
              <a:ext cx="1513663" cy="24961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SzPts val="1050"/>
              </a:pPr>
              <a:r>
                <a:rPr lang="pt-BR" sz="105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Sistema digestivo</a:t>
              </a:r>
              <a:endParaRPr sz="10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4" name="Google Shape;154;p7"/>
            <p:cNvSpPr txBox="1"/>
            <p:nvPr/>
          </p:nvSpPr>
          <p:spPr>
            <a:xfrm>
              <a:off x="1254252" y="4293096"/>
              <a:ext cx="1682512" cy="24961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SzPts val="1050"/>
              </a:pPr>
              <a:r>
                <a:rPr lang="pt-BR" sz="105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Sistema respiratório</a:t>
              </a:r>
              <a:endParaRPr/>
            </a:p>
          </p:txBody>
        </p:sp>
        <p:sp>
          <p:nvSpPr>
            <p:cNvPr id="155" name="Google Shape;155;p7"/>
            <p:cNvSpPr txBox="1"/>
            <p:nvPr/>
          </p:nvSpPr>
          <p:spPr>
            <a:xfrm>
              <a:off x="2737428" y="6165304"/>
              <a:ext cx="3499248" cy="31770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SzPts val="1500"/>
              </a:pPr>
              <a:r>
                <a:rPr lang="pt-BR" sz="15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Sistema linfático (imunológico)</a:t>
              </a:r>
              <a:endParaRPr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6" name="Google Shape;156;p7"/>
            <p:cNvSpPr txBox="1"/>
            <p:nvPr/>
          </p:nvSpPr>
          <p:spPr>
            <a:xfrm>
              <a:off x="3950933" y="5538487"/>
              <a:ext cx="1573508" cy="24961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SzPts val="1050"/>
              </a:pPr>
              <a:r>
                <a:rPr lang="pt-BR" sz="105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Sistema endócrino</a:t>
              </a:r>
              <a:endParaRPr sz="10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7" name="Google Shape;157;p7"/>
            <p:cNvSpPr txBox="1"/>
            <p:nvPr/>
          </p:nvSpPr>
          <p:spPr>
            <a:xfrm>
              <a:off x="2377236" y="3154903"/>
              <a:ext cx="1423895" cy="24961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SzPts val="1050"/>
              </a:pPr>
              <a:r>
                <a:rPr lang="pt-BR" sz="105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Sistema urinário</a:t>
              </a:r>
              <a:endParaRPr sz="10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8" name="Google Shape;158;p7"/>
            <p:cNvSpPr txBox="1"/>
            <p:nvPr/>
          </p:nvSpPr>
          <p:spPr>
            <a:xfrm>
              <a:off x="3347864" y="2708920"/>
              <a:ext cx="1614117" cy="24961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SzPts val="1050"/>
              </a:pPr>
              <a:r>
                <a:rPr lang="pt-BR" sz="105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Sistema reprodutor</a:t>
              </a:r>
              <a:endParaRPr/>
            </a:p>
          </p:txBody>
        </p:sp>
        <p:sp>
          <p:nvSpPr>
            <p:cNvPr id="159" name="Google Shape;159;p7"/>
            <p:cNvSpPr txBox="1"/>
            <p:nvPr/>
          </p:nvSpPr>
          <p:spPr>
            <a:xfrm>
              <a:off x="6011526" y="4679154"/>
              <a:ext cx="1426032" cy="24961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SzPts val="1050"/>
              </a:pPr>
              <a:r>
                <a:rPr lang="pt-BR" sz="105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Sistema nervoso</a:t>
              </a:r>
              <a:endParaRPr sz="10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60" name="Google Shape;160;p7"/>
            <p:cNvSpPr txBox="1"/>
            <p:nvPr/>
          </p:nvSpPr>
          <p:spPr>
            <a:xfrm>
              <a:off x="6444208" y="4295774"/>
              <a:ext cx="1513663" cy="24961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SzPts val="1050"/>
              </a:pPr>
              <a:r>
                <a:rPr lang="pt-BR" sz="105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Sistema muscular</a:t>
              </a:r>
              <a:endParaRPr sz="10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61" name="Google Shape;161;p7"/>
            <p:cNvSpPr txBox="1"/>
            <p:nvPr/>
          </p:nvSpPr>
          <p:spPr>
            <a:xfrm>
              <a:off x="4591627" y="5045565"/>
              <a:ext cx="1680375" cy="24961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SzPts val="1050"/>
              </a:pPr>
              <a:r>
                <a:rPr lang="pt-BR" sz="105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Sistema circulatório</a:t>
              </a:r>
              <a:endParaRPr sz="10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62" name="Google Shape;162;p7"/>
            <p:cNvSpPr txBox="1"/>
            <p:nvPr/>
          </p:nvSpPr>
          <p:spPr>
            <a:xfrm>
              <a:off x="5639966" y="3320527"/>
              <a:ext cx="1257183" cy="24961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SzPts val="1050"/>
              </a:pPr>
              <a:r>
                <a:rPr lang="pt-BR" sz="105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Sistema ósseo</a:t>
              </a:r>
              <a:endParaRPr sz="10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63" name="Google Shape;163;p7"/>
            <p:cNvSpPr txBox="1"/>
            <p:nvPr/>
          </p:nvSpPr>
          <p:spPr>
            <a:xfrm>
              <a:off x="4678602" y="2888701"/>
              <a:ext cx="1661139" cy="24961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SzPts val="1050"/>
              </a:pPr>
              <a:r>
                <a:rPr lang="pt-BR" sz="105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Sistema tegumentar</a:t>
              </a:r>
              <a:endParaRPr/>
            </a:p>
          </p:txBody>
        </p:sp>
      </p:grp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"/>
          <p:cNvSpPr/>
          <p:nvPr/>
        </p:nvSpPr>
        <p:spPr>
          <a:xfrm>
            <a:off x="2775669" y="0"/>
            <a:ext cx="6196705" cy="6355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500"/>
            </a:pPr>
            <a:r>
              <a:rPr lang="pt-BR" sz="2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Sistema digestivo</a:t>
            </a:r>
            <a:endParaRPr sz="2800" dirty="0"/>
          </a:p>
          <a:p>
            <a:pPr>
              <a:buSzPts val="1500"/>
            </a:pPr>
            <a:r>
              <a:rPr lang="pt-BR" sz="15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pt-BR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(ou digestório) responsável pela transformação do alimento em nutrientes para o organismo, alguns de seus órgãos são o estômago, a boca e o intestino</a:t>
            </a:r>
            <a:endParaRPr dirty="0"/>
          </a:p>
          <a:p>
            <a:pPr>
              <a:buSzPts val="1500"/>
            </a:pPr>
            <a:r>
              <a:rPr lang="pt-BR" sz="2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Sistema respiratório (Ar..)</a:t>
            </a:r>
            <a:endParaRPr sz="2800" dirty="0"/>
          </a:p>
          <a:p>
            <a:pPr>
              <a:buSzPts val="1500"/>
            </a:pPr>
            <a:r>
              <a:rPr lang="pt-BR" sz="2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Sistema circulatório </a:t>
            </a:r>
            <a:endParaRPr dirty="0"/>
          </a:p>
          <a:p>
            <a:pPr>
              <a:buSzPts val="1800"/>
            </a:pPr>
            <a:r>
              <a:rPr lang="pt-BR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responsável pelo transporte do sangue pelo corpo, alguns de seus órgãos são o coração e as artérias.</a:t>
            </a:r>
            <a:endParaRPr dirty="0"/>
          </a:p>
          <a:p>
            <a:pPr>
              <a:buSzPts val="1500"/>
            </a:pPr>
            <a:r>
              <a:rPr lang="pt-BR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Sistema nervoso </a:t>
            </a:r>
            <a:endParaRPr sz="3200" dirty="0"/>
          </a:p>
          <a:p>
            <a:pPr>
              <a:buSzPts val="1800"/>
            </a:pPr>
            <a:r>
              <a:rPr lang="pt-BR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(sensorial)</a:t>
            </a:r>
            <a:endParaRPr dirty="0"/>
          </a:p>
          <a:p>
            <a:pPr>
              <a:buSzPts val="2400"/>
            </a:pPr>
            <a:r>
              <a:rPr lang="pt-BR" sz="16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Sistema linfático (imunológico)</a:t>
            </a:r>
            <a:endParaRPr sz="1050" dirty="0">
              <a:solidFill>
                <a:schemeClr val="tx1"/>
              </a:solidFill>
            </a:endParaRPr>
          </a:p>
          <a:p>
            <a:pPr>
              <a:buSzPts val="1500"/>
            </a:pPr>
            <a:r>
              <a:rPr lang="pt-BR" sz="15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Sistema urinário </a:t>
            </a:r>
            <a:endParaRPr dirty="0">
              <a:solidFill>
                <a:schemeClr val="tx1"/>
              </a:solidFill>
            </a:endParaRPr>
          </a:p>
          <a:p>
            <a:pPr>
              <a:buSzPts val="1800"/>
            </a:pPr>
            <a:r>
              <a:rPr lang="pt-BR" sz="18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(excretor)</a:t>
            </a:r>
            <a:endParaRPr dirty="0">
              <a:solidFill>
                <a:schemeClr val="tx1"/>
              </a:solidFill>
            </a:endParaRPr>
          </a:p>
          <a:p>
            <a:pPr>
              <a:buSzPts val="1500"/>
            </a:pPr>
            <a:r>
              <a:rPr lang="pt-BR" sz="15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Sistema muscular </a:t>
            </a:r>
            <a:endParaRPr sz="18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SzPts val="1500"/>
            </a:pPr>
            <a:r>
              <a:rPr lang="pt-BR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Sistema reprodutor </a:t>
            </a:r>
            <a:endParaRPr sz="3200" dirty="0"/>
          </a:p>
          <a:p>
            <a:pPr>
              <a:buSzPts val="1500"/>
            </a:pPr>
            <a:r>
              <a:rPr lang="pt-BR" sz="36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Sistema endócrino</a:t>
            </a:r>
            <a:endParaRPr sz="3600" dirty="0"/>
          </a:p>
          <a:p>
            <a:pPr>
              <a:buSzPts val="1800"/>
            </a:pPr>
            <a:r>
              <a:rPr lang="pt-BR" sz="1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pt-BR" sz="1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hormonal</a:t>
            </a:r>
            <a:endParaRPr dirty="0"/>
          </a:p>
          <a:p>
            <a:pPr>
              <a:buSzPts val="1500"/>
            </a:pPr>
            <a:r>
              <a:rPr lang="pt-BR" sz="15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Sistema ósseo </a:t>
            </a:r>
            <a:endParaRPr dirty="0"/>
          </a:p>
          <a:p>
            <a:pPr>
              <a:buSzPts val="1800"/>
            </a:pPr>
            <a:r>
              <a:rPr lang="pt-BR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(sustentação)</a:t>
            </a: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4" name="Google Shape;144;p6"/>
          <p:cNvSpPr/>
          <p:nvPr/>
        </p:nvSpPr>
        <p:spPr>
          <a:xfrm>
            <a:off x="2775669" y="5525286"/>
            <a:ext cx="391806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pt-BR" sz="18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Sistema tegumentar </a:t>
            </a:r>
            <a:r>
              <a:rPr lang="pt-BR" sz="15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(Pele, unhas, </a:t>
            </a:r>
            <a:r>
              <a:rPr lang="pt-BR" sz="15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glandulas</a:t>
            </a:r>
            <a:r>
              <a:rPr lang="pt-BR" sz="1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>
          <a:extLst>
            <a:ext uri="{FF2B5EF4-FFF2-40B4-BE49-F238E27FC236}">
              <a16:creationId xmlns:a16="http://schemas.microsoft.com/office/drawing/2014/main" id="{0F402961-E747-9FFB-6BAA-DE9E17D77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>
            <a:extLst>
              <a:ext uri="{FF2B5EF4-FFF2-40B4-BE49-F238E27FC236}">
                <a16:creationId xmlns:a16="http://schemas.microsoft.com/office/drawing/2014/main" id="{0CD11C2B-02F2-2AF6-75BC-D2377CED8123}"/>
              </a:ext>
            </a:extLst>
          </p:cNvPr>
          <p:cNvSpPr/>
          <p:nvPr/>
        </p:nvSpPr>
        <p:spPr>
          <a:xfrm>
            <a:off x="1734341" y="0"/>
            <a:ext cx="8422105" cy="6124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>
              <a:buSzPts val="1800"/>
            </a:pPr>
            <a:r>
              <a:rPr lang="pt-BR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Conteúdo</a:t>
            </a:r>
            <a:endParaRPr dirty="0"/>
          </a:p>
          <a:p>
            <a:pPr>
              <a:buSzPts val="1800"/>
            </a:pP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SzPts val="1800"/>
            </a:pPr>
            <a:r>
              <a:rPr lang="pt-BR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Imunidade Natural e Específica</a:t>
            </a:r>
            <a:endParaRPr sz="1600" dirty="0">
              <a:solidFill>
                <a:schemeClr val="tx1"/>
              </a:solidFill>
            </a:endParaRPr>
          </a:p>
          <a:p>
            <a:pPr>
              <a:buSzPts val="1800"/>
            </a:pPr>
            <a:r>
              <a:rPr lang="pt-BR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Resposta Inflamatória</a:t>
            </a:r>
            <a:endParaRPr sz="1600" dirty="0">
              <a:solidFill>
                <a:schemeClr val="tx1"/>
              </a:solidFill>
            </a:endParaRPr>
          </a:p>
          <a:p>
            <a:pPr>
              <a:buSzPts val="1800"/>
            </a:pPr>
            <a:r>
              <a:rPr lang="pt-BR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Células e órgãos que compõem o sistema imune</a:t>
            </a:r>
            <a:endParaRPr sz="1600" dirty="0">
              <a:solidFill>
                <a:schemeClr val="tx1"/>
              </a:solidFill>
            </a:endParaRPr>
          </a:p>
          <a:p>
            <a:pPr>
              <a:buSzPts val="1800"/>
            </a:pPr>
            <a:r>
              <a:rPr lang="pt-BR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Imunoglobulinas: estrutura, função e síntese da molécula</a:t>
            </a:r>
            <a:endParaRPr sz="1600" dirty="0">
              <a:solidFill>
                <a:schemeClr val="tx1"/>
              </a:solidFill>
            </a:endParaRPr>
          </a:p>
          <a:p>
            <a:pPr>
              <a:buSzPts val="1800"/>
            </a:pPr>
            <a:r>
              <a:rPr lang="pt-BR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Sistema Complemento</a:t>
            </a:r>
            <a:endParaRPr sz="1600" dirty="0">
              <a:solidFill>
                <a:schemeClr val="tx1"/>
              </a:solidFill>
            </a:endParaRPr>
          </a:p>
          <a:p>
            <a:pPr>
              <a:buSzPts val="1800"/>
            </a:pPr>
            <a:r>
              <a:rPr lang="pt-BR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Ontogenia dos linfócitos B/T</a:t>
            </a:r>
            <a:endParaRPr sz="1600" dirty="0">
              <a:solidFill>
                <a:schemeClr val="tx1"/>
              </a:solidFill>
            </a:endParaRPr>
          </a:p>
          <a:p>
            <a:pPr>
              <a:buSzPts val="1800"/>
            </a:pPr>
            <a:r>
              <a:rPr lang="pt-BR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Moléculas envolvidas no reconhecimento dos antígenos:</a:t>
            </a:r>
            <a:endParaRPr sz="1600" dirty="0">
              <a:solidFill>
                <a:schemeClr val="tx1"/>
              </a:solidFill>
            </a:endParaRPr>
          </a:p>
          <a:p>
            <a:pPr>
              <a:buSzPts val="1800"/>
            </a:pPr>
            <a:r>
              <a:rPr lang="pt-BR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- Receptor de linfócitos T</a:t>
            </a:r>
            <a:endParaRPr sz="1600" dirty="0">
              <a:solidFill>
                <a:schemeClr val="tx1"/>
              </a:solidFill>
            </a:endParaRPr>
          </a:p>
          <a:p>
            <a:pPr>
              <a:buSzPts val="1800"/>
            </a:pPr>
            <a:r>
              <a:rPr lang="pt-BR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- Complexo Principal de Histocompatibilidade</a:t>
            </a:r>
            <a:endParaRPr sz="1600" dirty="0">
              <a:solidFill>
                <a:schemeClr val="tx1"/>
              </a:solidFill>
            </a:endParaRPr>
          </a:p>
          <a:p>
            <a:pPr>
              <a:buSzPts val="1800"/>
            </a:pPr>
            <a:r>
              <a:rPr lang="pt-BR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Subpopulações de linfócitos T</a:t>
            </a:r>
            <a:endParaRPr sz="1600" dirty="0">
              <a:solidFill>
                <a:schemeClr val="tx1"/>
              </a:solidFill>
            </a:endParaRPr>
          </a:p>
          <a:p>
            <a:pPr>
              <a:buSzPts val="1800"/>
            </a:pPr>
            <a:r>
              <a:rPr lang="pt-BR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Citocinas e sua ação</a:t>
            </a:r>
            <a:endParaRPr sz="1600" dirty="0">
              <a:solidFill>
                <a:schemeClr val="tx1"/>
              </a:solidFill>
            </a:endParaRPr>
          </a:p>
          <a:p>
            <a:pPr>
              <a:buSzPts val="1800"/>
            </a:pPr>
            <a:r>
              <a:rPr lang="pt-BR" sz="2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Resposta imune Humoral e Celular</a:t>
            </a:r>
            <a:endParaRPr sz="2000" dirty="0">
              <a:solidFill>
                <a:srgbClr val="FF0000"/>
              </a:solidFill>
            </a:endParaRPr>
          </a:p>
          <a:p>
            <a:pPr>
              <a:buSzPts val="1800"/>
            </a:pPr>
            <a:r>
              <a:rPr lang="pt-BR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Regulação do Sistema Imune / Tolerância</a:t>
            </a:r>
            <a:endParaRPr dirty="0"/>
          </a:p>
          <a:p>
            <a:pPr>
              <a:buSzPts val="1800"/>
            </a:pPr>
            <a:r>
              <a:rPr lang="pt-BR" sz="1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Reações de Hipersensibilidade</a:t>
            </a:r>
            <a:endParaRPr dirty="0">
              <a:solidFill>
                <a:srgbClr val="FF0000"/>
              </a:solidFill>
            </a:endParaRPr>
          </a:p>
          <a:p>
            <a:pPr>
              <a:buSzPts val="1800"/>
            </a:pPr>
            <a:r>
              <a:rPr lang="pt-BR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Autoimunidade / Transplante / Tumores</a:t>
            </a:r>
            <a:endParaRPr dirty="0"/>
          </a:p>
          <a:p>
            <a:pPr>
              <a:buSzPts val="1800"/>
            </a:pPr>
            <a:r>
              <a:rPr lang="pt-BR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Vacinas</a:t>
            </a:r>
            <a:endParaRPr dirty="0"/>
          </a:p>
          <a:p>
            <a:pPr>
              <a:buSzPts val="1800"/>
            </a:pPr>
            <a:r>
              <a:rPr lang="pt-BR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 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6315891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A3FC4-11CD-25F3-4C18-9C3441EC3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09B0C4E-C0C8-8983-BD24-98FD7E5D5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658" y="260905"/>
            <a:ext cx="6881162" cy="616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324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35"/>
          <p:cNvSpPr txBox="1"/>
          <p:nvPr/>
        </p:nvSpPr>
        <p:spPr>
          <a:xfrm>
            <a:off x="1962539" y="438539"/>
            <a:ext cx="2252540" cy="415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400"/>
            </a:pPr>
            <a:r>
              <a:rPr lang="pt-BR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Mtrl pra Estudos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SzPts val="2400"/>
            </a:pP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SzPts val="2400"/>
            </a:pPr>
            <a:r>
              <a:rPr lang="pt-BR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Texto (Janeway)</a:t>
            </a:r>
            <a:endParaRPr/>
          </a:p>
          <a:p>
            <a:pPr>
              <a:buSzPts val="2400"/>
            </a:pP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SzPts val="2400"/>
            </a:pPr>
            <a:r>
              <a:rPr lang="pt-BR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Videos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SzPts val="2400"/>
            </a:pP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SzPts val="2400"/>
            </a:pPr>
            <a:r>
              <a:rPr lang="pt-BR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Aula</a:t>
            </a:r>
            <a:endParaRPr/>
          </a:p>
          <a:p>
            <a:pPr>
              <a:buSzPts val="2400"/>
            </a:pP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SzPts val="2400"/>
            </a:pPr>
            <a:r>
              <a:rPr lang="pt-BR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Artigos</a:t>
            </a:r>
            <a:endParaRPr/>
          </a:p>
          <a:p>
            <a:pPr>
              <a:buSzPts val="2400"/>
            </a:pP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SzPts val="2400"/>
            </a:pPr>
            <a:r>
              <a:rPr lang="pt-BR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Perguntas</a:t>
            </a:r>
            <a:endParaRPr/>
          </a:p>
        </p:txBody>
      </p:sp>
      <p:pic>
        <p:nvPicPr>
          <p:cNvPr id="611" name="Google Shape;611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34869" y="-78711"/>
            <a:ext cx="4018304" cy="3008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79298" y="223935"/>
            <a:ext cx="2791274" cy="4652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34869" y="3165697"/>
            <a:ext cx="4018304" cy="2287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74506" y="4860773"/>
            <a:ext cx="3843284" cy="1184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>
          <a:extLst>
            <a:ext uri="{FF2B5EF4-FFF2-40B4-BE49-F238E27FC236}">
              <a16:creationId xmlns:a16="http://schemas.microsoft.com/office/drawing/2014/main" id="{8E38F82F-DD0B-CBC9-EE10-EAF51D63D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5">
            <a:extLst>
              <a:ext uri="{FF2B5EF4-FFF2-40B4-BE49-F238E27FC236}">
                <a16:creationId xmlns:a16="http://schemas.microsoft.com/office/drawing/2014/main" id="{4B86D31F-42DB-6A5D-81C6-C4A5AE4115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08783" y="404664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5">
            <a:extLst>
              <a:ext uri="{FF2B5EF4-FFF2-40B4-BE49-F238E27FC236}">
                <a16:creationId xmlns:a16="http://schemas.microsoft.com/office/drawing/2014/main" id="{6BA1B136-9447-B9E3-01AF-71B39FFF35AF}"/>
              </a:ext>
            </a:extLst>
          </p:cNvPr>
          <p:cNvSpPr txBox="1"/>
          <p:nvPr/>
        </p:nvSpPr>
        <p:spPr>
          <a:xfrm>
            <a:off x="7032105" y="75982"/>
            <a:ext cx="333783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fundamento da resposta imune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" name="Google Shape;122;p5">
            <a:extLst>
              <a:ext uri="{FF2B5EF4-FFF2-40B4-BE49-F238E27FC236}">
                <a16:creationId xmlns:a16="http://schemas.microsoft.com/office/drawing/2014/main" id="{D62DC048-9A51-B552-9E7B-08AE1F06A8A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5521" y="4275855"/>
            <a:ext cx="2804511" cy="2147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5">
            <a:extLst>
              <a:ext uri="{FF2B5EF4-FFF2-40B4-BE49-F238E27FC236}">
                <a16:creationId xmlns:a16="http://schemas.microsoft.com/office/drawing/2014/main" id="{6ABA5751-7453-2FBC-F20F-8D9AB3C1975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91545" y="79730"/>
            <a:ext cx="2804511" cy="1144765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5">
            <a:extLst>
              <a:ext uri="{FF2B5EF4-FFF2-40B4-BE49-F238E27FC236}">
                <a16:creationId xmlns:a16="http://schemas.microsoft.com/office/drawing/2014/main" id="{D556800F-A2BD-E96B-8D10-A443F11554AF}"/>
              </a:ext>
            </a:extLst>
          </p:cNvPr>
          <p:cNvSpPr txBox="1"/>
          <p:nvPr/>
        </p:nvSpPr>
        <p:spPr>
          <a:xfrm>
            <a:off x="7237783" y="2423603"/>
            <a:ext cx="56457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IL-2</a:t>
            </a:r>
            <a:endParaRPr sz="20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3300336-90B3-7C65-8AE9-3BEF15638AB6}"/>
              </a:ext>
            </a:extLst>
          </p:cNvPr>
          <p:cNvSpPr/>
          <p:nvPr/>
        </p:nvSpPr>
        <p:spPr>
          <a:xfrm>
            <a:off x="3233681" y="2967335"/>
            <a:ext cx="613623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SPOILER ALERT</a:t>
            </a:r>
          </a:p>
        </p:txBody>
      </p:sp>
    </p:spTree>
    <p:extLst>
      <p:ext uri="{BB962C8B-B14F-4D97-AF65-F5344CB8AC3E}">
        <p14:creationId xmlns:p14="http://schemas.microsoft.com/office/powerpoint/2010/main" val="4199755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16070" y="3429000"/>
            <a:ext cx="2524477" cy="267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07702" y="-113625"/>
            <a:ext cx="3953427" cy="4572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61129" y="1596674"/>
            <a:ext cx="2981741" cy="2962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6308" y="1222354"/>
            <a:ext cx="3968750" cy="4060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88943" y="1205348"/>
            <a:ext cx="7031508" cy="4572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988" y="467463"/>
            <a:ext cx="3953427" cy="4572638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9"/>
          <p:cNvSpPr/>
          <p:nvPr/>
        </p:nvSpPr>
        <p:spPr>
          <a:xfrm>
            <a:off x="1125875" y="5316321"/>
            <a:ext cx="428522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pt-BR" sz="5400" b="1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Tolerancia</a:t>
            </a:r>
            <a:endParaRPr sz="54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1264</Words>
  <Application>Microsoft Office PowerPoint</Application>
  <PresentationFormat>Widescreen</PresentationFormat>
  <Paragraphs>287</Paragraphs>
  <Slides>67</Slides>
  <Notes>65</Notes>
  <HiddenSlides>0</HiddenSlides>
  <MMClips>0</MMClips>
  <ScaleCrop>false</ScaleCrop>
  <HeadingPairs>
    <vt:vector size="8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0</vt:i4>
      </vt:variant>
      <vt:variant>
        <vt:lpstr>Títulos de slides</vt:lpstr>
      </vt:variant>
      <vt:variant>
        <vt:i4>67</vt:i4>
      </vt:variant>
    </vt:vector>
  </HeadingPairs>
  <TitlesOfParts>
    <vt:vector size="73" baseType="lpstr">
      <vt:lpstr>Bookman Old Style</vt:lpstr>
      <vt:lpstr>Calibri</vt:lpstr>
      <vt:lpstr>Arial</vt:lpstr>
      <vt:lpstr>Times New Roman</vt:lpstr>
      <vt:lpstr>Noto Sans Symbols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Componentes do sistema imune da mucosa Mucosal associated lymphoid tissue (MALT)</vt:lpstr>
      <vt:lpstr>Linfócitos no MALT</vt:lpstr>
      <vt:lpstr>Apresentação do PowerPoint</vt:lpstr>
      <vt:lpstr>Indução da resposta imune na mucosa GALT - protótipo</vt:lpstr>
      <vt:lpstr>Apresentação do PowerPoint</vt:lpstr>
      <vt:lpstr>Apresentação do PowerPoint</vt:lpstr>
      <vt:lpstr>Indução da resposta imune na mucosa GALT - protótipo</vt:lpstr>
      <vt:lpstr>Linfócitos no MALT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OPSONIZAÇÃO   SEGUIDA   DE   ADESÃO E  FAGOCITOSE</vt:lpstr>
      <vt:lpstr>Apresentação do PowerPoint</vt:lpstr>
      <vt:lpstr>Apresentação do PowerPoint</vt:lpstr>
      <vt:lpstr>Apresentação do PowerPoint</vt:lpstr>
      <vt:lpstr>DESTRUIÇÃO DO MICRORGANISMO FAGOCITADO PELO MACRÓFAGO ATIVADO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PATÓGENOS   EXCLUSIVAMENTE EXTRACELULARES 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Magnus Ake Gidlund</dc:creator>
  <cp:lastModifiedBy>Magnus Ake Gidlund</cp:lastModifiedBy>
  <cp:revision>8</cp:revision>
  <dcterms:created xsi:type="dcterms:W3CDTF">2022-06-17T17:20:21Z</dcterms:created>
  <dcterms:modified xsi:type="dcterms:W3CDTF">2025-08-28T00:56:09Z</dcterms:modified>
</cp:coreProperties>
</file>