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53" y="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7F1A-14E2-4562-AC11-DFD13683D120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39331E8-603C-4C5C-9994-8041AC3A7E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4539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7F1A-14E2-4562-AC11-DFD13683D120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9331E8-603C-4C5C-9994-8041AC3A7E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463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7F1A-14E2-4562-AC11-DFD13683D120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9331E8-603C-4C5C-9994-8041AC3A7EE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750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7F1A-14E2-4562-AC11-DFD13683D120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9331E8-603C-4C5C-9994-8041AC3A7E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0018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7F1A-14E2-4562-AC11-DFD13683D120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9331E8-603C-4C5C-9994-8041AC3A7EE2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399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7F1A-14E2-4562-AC11-DFD13683D120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9331E8-603C-4C5C-9994-8041AC3A7E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4325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7F1A-14E2-4562-AC11-DFD13683D120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31E8-603C-4C5C-9994-8041AC3A7E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6498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7F1A-14E2-4562-AC11-DFD13683D120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31E8-603C-4C5C-9994-8041AC3A7E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254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7F1A-14E2-4562-AC11-DFD13683D120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31E8-603C-4C5C-9994-8041AC3A7E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7529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7F1A-14E2-4562-AC11-DFD13683D120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9331E8-603C-4C5C-9994-8041AC3A7E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1184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7F1A-14E2-4562-AC11-DFD13683D120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9331E8-603C-4C5C-9994-8041AC3A7E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93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7F1A-14E2-4562-AC11-DFD13683D120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9331E8-603C-4C5C-9994-8041AC3A7E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759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7F1A-14E2-4562-AC11-DFD13683D120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31E8-603C-4C5C-9994-8041AC3A7E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4172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7F1A-14E2-4562-AC11-DFD13683D120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31E8-603C-4C5C-9994-8041AC3A7E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5381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7F1A-14E2-4562-AC11-DFD13683D120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331E8-603C-4C5C-9994-8041AC3A7E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0372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7F1A-14E2-4562-AC11-DFD13683D120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9331E8-603C-4C5C-9994-8041AC3A7E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6894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67F1A-14E2-4562-AC11-DFD13683D120}" type="datetimeFigureOut">
              <a:rPr lang="pt-BR" smtClean="0"/>
              <a:t>22/08/2017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39331E8-603C-4C5C-9994-8041AC3A7E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66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Para elaborar projeto de intervenção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5767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1. Definição do problema (até 13/09)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Qual é o problema sentido?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Quem são as pessoas afetadas ou envolvidas? </a:t>
            </a:r>
            <a:endParaRPr lang="pt-BR" dirty="0"/>
          </a:p>
          <a:p>
            <a:r>
              <a:rPr lang="pt-BR" dirty="0" smtClean="0"/>
              <a:t>Quais suas características?</a:t>
            </a:r>
          </a:p>
          <a:p>
            <a:r>
              <a:rPr lang="pt-BR" dirty="0" smtClean="0"/>
              <a:t>Onde elas estão?</a:t>
            </a:r>
          </a:p>
          <a:p>
            <a:r>
              <a:rPr lang="pt-BR" dirty="0" smtClean="0"/>
              <a:t>O que fazem?</a:t>
            </a:r>
          </a:p>
          <a:p>
            <a:endParaRPr lang="pt-BR" dirty="0" smtClean="0"/>
          </a:p>
          <a:p>
            <a:r>
              <a:rPr lang="pt-BR" dirty="0" smtClean="0"/>
              <a:t>O que a literatura mostra em relação a esse problema?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7559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Problema de saúde pública?</a:t>
            </a:r>
          </a:p>
          <a:p>
            <a:pPr lvl="1"/>
            <a:r>
              <a:rPr lang="pt-BR" dirty="0" smtClean="0"/>
              <a:t>Dimensão do problema (o que a epidemiologia nos mostra? Incidência, prevalência, gravidade (incapacidades, mortes)</a:t>
            </a:r>
          </a:p>
          <a:p>
            <a:r>
              <a:rPr lang="pt-BR" dirty="0" smtClean="0"/>
              <a:t>Existem meios para controle, prevenção?</a:t>
            </a:r>
          </a:p>
          <a:p>
            <a:r>
              <a:rPr lang="pt-BR" dirty="0" smtClean="0"/>
              <a:t>Estes meios estão sendo aplicados? Com sucesso?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5865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Busca bibliográfica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Bases de dados: Google acadêmico, </a:t>
            </a:r>
            <a:r>
              <a:rPr lang="pt-BR" dirty="0" err="1" smtClean="0"/>
              <a:t>Dedalus</a:t>
            </a:r>
            <a:r>
              <a:rPr lang="pt-BR" dirty="0" smtClean="0"/>
              <a:t>, </a:t>
            </a:r>
            <a:r>
              <a:rPr lang="pt-BR" dirty="0" err="1" smtClean="0"/>
              <a:t>Lilacs</a:t>
            </a:r>
            <a:r>
              <a:rPr lang="pt-BR" dirty="0" smtClean="0"/>
              <a:t>, </a:t>
            </a:r>
            <a:r>
              <a:rPr lang="pt-BR" dirty="0" err="1" smtClean="0"/>
              <a:t>Scielo</a:t>
            </a:r>
            <a:r>
              <a:rPr lang="pt-BR" dirty="0" smtClean="0"/>
              <a:t>, Pub </a:t>
            </a:r>
            <a:r>
              <a:rPr lang="pt-BR" dirty="0" err="1" smtClean="0"/>
              <a:t>Med</a:t>
            </a:r>
            <a:endParaRPr lang="pt-BR" dirty="0" smtClean="0"/>
          </a:p>
          <a:p>
            <a:r>
              <a:rPr lang="pt-BR" dirty="0" smtClean="0"/>
              <a:t>Terminologia em saúde</a:t>
            </a:r>
          </a:p>
          <a:p>
            <a:r>
              <a:rPr lang="pt-BR" dirty="0" smtClean="0"/>
              <a:t>Cursos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0344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2. 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Geral</a:t>
            </a:r>
          </a:p>
          <a:p>
            <a:r>
              <a:rPr lang="pt-BR" dirty="0" smtClean="0"/>
              <a:t>específicos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8246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3. Projeto de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Proposta: descrição do programa, atividades</a:t>
            </a:r>
          </a:p>
          <a:p>
            <a:r>
              <a:rPr lang="pt-BR" dirty="0" smtClean="0"/>
              <a:t>Setores envolvidos</a:t>
            </a:r>
          </a:p>
          <a:p>
            <a:r>
              <a:rPr lang="pt-BR" dirty="0" smtClean="0"/>
              <a:t>Recursos humanos, materiais e físicos</a:t>
            </a:r>
          </a:p>
          <a:p>
            <a:r>
              <a:rPr lang="pt-BR" dirty="0" smtClean="0"/>
              <a:t>Orçamento</a:t>
            </a:r>
          </a:p>
          <a:p>
            <a:r>
              <a:rPr lang="pt-BR" dirty="0" smtClean="0"/>
              <a:t>Financiamento</a:t>
            </a:r>
          </a:p>
          <a:p>
            <a:r>
              <a:rPr lang="pt-BR" smtClean="0"/>
              <a:t>Avaliação</a:t>
            </a:r>
            <a:endParaRPr lang="pt-BR" dirty="0" smtClean="0"/>
          </a:p>
          <a:p>
            <a:r>
              <a:rPr lang="pt-BR" dirty="0" smtClean="0"/>
              <a:t>Cronograma de implantação</a:t>
            </a:r>
          </a:p>
          <a:p>
            <a:r>
              <a:rPr lang="pt-BR" dirty="0" smtClean="0"/>
              <a:t>Sustentabilidade do programa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4651990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</TotalTime>
  <Words>148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Cacho</vt:lpstr>
      <vt:lpstr>Para elaborar projeto de intervenção</vt:lpstr>
      <vt:lpstr>1. Definição do problema (até 13/09)</vt:lpstr>
      <vt:lpstr>Apresentação do PowerPoint</vt:lpstr>
      <vt:lpstr>Busca bibliográfica</vt:lpstr>
      <vt:lpstr>2. Objetivo</vt:lpstr>
      <vt:lpstr>3. Projeto de intervenção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elaborar projeto de intervenção</dc:title>
  <dc:creator>Usuário do Windows</dc:creator>
  <cp:lastModifiedBy>usuario</cp:lastModifiedBy>
  <cp:revision>4</cp:revision>
  <dcterms:created xsi:type="dcterms:W3CDTF">2017-08-22T02:36:03Z</dcterms:created>
  <dcterms:modified xsi:type="dcterms:W3CDTF">2017-08-22T11:16:43Z</dcterms:modified>
</cp:coreProperties>
</file>