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3200" dirty="0" err="1"/>
              <a:t>Profound</a:t>
            </a:r>
            <a:r>
              <a:rPr lang="pt-BR" sz="3200" dirty="0"/>
              <a:t> </a:t>
            </a:r>
            <a:r>
              <a:rPr lang="pt-BR" sz="3200" dirty="0" err="1"/>
              <a:t>haemodilution</a:t>
            </a:r>
            <a:r>
              <a:rPr lang="pt-BR" sz="3200" dirty="0"/>
              <a:t> </a:t>
            </a:r>
            <a:r>
              <a:rPr lang="pt-BR" sz="3200" dirty="0" err="1"/>
              <a:t>during</a:t>
            </a:r>
            <a:r>
              <a:rPr lang="pt-BR" sz="3200" dirty="0"/>
              <a:t> </a:t>
            </a:r>
            <a:r>
              <a:rPr lang="pt-BR" sz="3200" dirty="0" err="1"/>
              <a:t>normothermic</a:t>
            </a:r>
            <a:r>
              <a:rPr lang="pt-BR" sz="3200" dirty="0"/>
              <a:t> </a:t>
            </a:r>
            <a:r>
              <a:rPr lang="pt-BR" sz="3200" dirty="0" err="1"/>
              <a:t>cardiopulmonary</a:t>
            </a:r>
            <a:r>
              <a:rPr lang="pt-BR" sz="3200" dirty="0"/>
              <a:t> </a:t>
            </a:r>
            <a:r>
              <a:rPr lang="pt-BR" sz="3200" dirty="0" err="1"/>
              <a:t>bypass</a:t>
            </a:r>
            <a:r>
              <a:rPr lang="pt-BR" sz="3200" dirty="0"/>
              <a:t> </a:t>
            </a:r>
            <a:r>
              <a:rPr lang="pt-BR" sz="3200" dirty="0" err="1"/>
              <a:t>influences</a:t>
            </a:r>
            <a:r>
              <a:rPr lang="pt-BR" sz="3200" dirty="0"/>
              <a:t> </a:t>
            </a:r>
            <a:r>
              <a:rPr lang="pt-BR" sz="3200" dirty="0" err="1"/>
              <a:t>neither</a:t>
            </a:r>
            <a:r>
              <a:rPr lang="pt-BR" sz="3200" dirty="0"/>
              <a:t> gastrointestinal </a:t>
            </a:r>
            <a:r>
              <a:rPr lang="pt-BR" sz="3200" dirty="0" err="1"/>
              <a:t>permeability</a:t>
            </a:r>
            <a:r>
              <a:rPr lang="pt-BR" sz="3200" dirty="0"/>
              <a:t> </a:t>
            </a:r>
            <a:r>
              <a:rPr lang="pt-BR" sz="3200" dirty="0" err="1"/>
              <a:t>nor</a:t>
            </a:r>
            <a:r>
              <a:rPr lang="pt-BR" sz="3200" dirty="0"/>
              <a:t> </a:t>
            </a:r>
            <a:r>
              <a:rPr lang="pt-BR" sz="3200" dirty="0" err="1"/>
              <a:t>cytokine</a:t>
            </a:r>
            <a:r>
              <a:rPr lang="pt-BR" sz="3200" dirty="0"/>
              <a:t> release in </a:t>
            </a:r>
            <a:r>
              <a:rPr lang="pt-BR" sz="3200" dirty="0" err="1"/>
              <a:t>coronary</a:t>
            </a:r>
            <a:r>
              <a:rPr lang="pt-BR" sz="3200" dirty="0"/>
              <a:t> </a:t>
            </a:r>
            <a:r>
              <a:rPr lang="pt-BR" sz="3200" dirty="0" err="1"/>
              <a:t>artery</a:t>
            </a:r>
            <a:r>
              <a:rPr lang="pt-BR" sz="3200" dirty="0"/>
              <a:t> </a:t>
            </a:r>
            <a:r>
              <a:rPr lang="pt-BR" sz="3200" dirty="0" err="1"/>
              <a:t>bypass</a:t>
            </a:r>
            <a:r>
              <a:rPr lang="pt-BR" sz="3200" dirty="0"/>
              <a:t> </a:t>
            </a:r>
            <a:r>
              <a:rPr lang="pt-BR" sz="3200" dirty="0" err="1"/>
              <a:t>graft</a:t>
            </a:r>
            <a:r>
              <a:rPr lang="pt-BR" sz="3200" dirty="0"/>
              <a:t> </a:t>
            </a:r>
            <a:r>
              <a:rPr lang="pt-BR" sz="3200" dirty="0" err="1"/>
              <a:t>surgery</a:t>
            </a:r>
            <a:endParaRPr lang="pt-BR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K. </a:t>
            </a:r>
            <a:r>
              <a:rPr lang="de-DE" dirty="0" smtClean="0"/>
              <a:t>Berger, </a:t>
            </a:r>
            <a:r>
              <a:rPr lang="de-DE" dirty="0"/>
              <a:t>M. </a:t>
            </a:r>
            <a:r>
              <a:rPr lang="de-DE" dirty="0" smtClean="0"/>
              <a:t>Sander, </a:t>
            </a:r>
            <a:r>
              <a:rPr lang="de-DE" dirty="0"/>
              <a:t>C. D. </a:t>
            </a:r>
            <a:r>
              <a:rPr lang="de-DE" dirty="0" smtClean="0"/>
              <a:t>Spies, </a:t>
            </a:r>
            <a:r>
              <a:rPr lang="de-DE" dirty="0"/>
              <a:t>L. </a:t>
            </a:r>
            <a:r>
              <a:rPr lang="de-DE" dirty="0" smtClean="0"/>
              <a:t>Weymann, </a:t>
            </a:r>
            <a:r>
              <a:rPr lang="de-DE" dirty="0"/>
              <a:t>S. Bu ̈</a:t>
            </a:r>
            <a:r>
              <a:rPr lang="de-DE" dirty="0" smtClean="0"/>
              <a:t>hner, </a:t>
            </a:r>
            <a:r>
              <a:rPr lang="de-DE" dirty="0"/>
              <a:t>H. </a:t>
            </a:r>
            <a:r>
              <a:rPr lang="de-DE" smtClean="0"/>
              <a:t>Lochs, </a:t>
            </a:r>
            <a:r>
              <a:rPr lang="de-DE" dirty="0"/>
              <a:t>K.-D. </a:t>
            </a:r>
            <a:r>
              <a:rPr lang="de-DE" dirty="0" smtClean="0"/>
              <a:t>Wernecke</a:t>
            </a:r>
            <a:r>
              <a:rPr lang="de-DE" dirty="0"/>
              <a:t> and C. von </a:t>
            </a:r>
            <a:r>
              <a:rPr lang="de-DE" dirty="0" smtClean="0"/>
              <a:t>Heymann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024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Na cirurgia de revascularização do miocárdio, os autores pesquisaram sobre a influência da </a:t>
            </a:r>
            <a:r>
              <a:rPr lang="pt-BR" dirty="0" err="1"/>
              <a:t>hemodiluição</a:t>
            </a:r>
            <a:r>
              <a:rPr lang="pt-BR" dirty="0"/>
              <a:t> profunda (</a:t>
            </a:r>
            <a:r>
              <a:rPr lang="pt-BR" dirty="0" err="1"/>
              <a:t>Ht</a:t>
            </a:r>
            <a:r>
              <a:rPr lang="pt-BR" dirty="0"/>
              <a:t> = 19-21%), durante a CEC (T = 35,5-36C), na permeabilidade gastrointestinal e liberação de </a:t>
            </a:r>
            <a:r>
              <a:rPr lang="pt-BR" dirty="0" err="1"/>
              <a:t>citocinas</a:t>
            </a:r>
            <a:r>
              <a:rPr lang="pt-BR" dirty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 do estudo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Um grupo de 60 pacientes foi analisado de forma prospectiva, em um ensaio controlado e randomizado (um deles saiu do estudo devido a formação de coágulos no seu sangue impedir a </a:t>
            </a:r>
            <a:r>
              <a:rPr lang="pt-BR" dirty="0" err="1"/>
              <a:t>retransfusão</a:t>
            </a:r>
            <a:r>
              <a:rPr lang="pt-BR" dirty="0" smtClean="0"/>
              <a:t>).</a:t>
            </a:r>
          </a:p>
          <a:p>
            <a:r>
              <a:rPr lang="pt-BR" dirty="0" smtClean="0"/>
              <a:t>Em </a:t>
            </a:r>
            <a:r>
              <a:rPr lang="pt-BR" dirty="0"/>
              <a:t>47 pacientes foram obtidos dados do chamado teste-triplo de açúcares (manitol, </a:t>
            </a:r>
            <a:r>
              <a:rPr lang="pt-BR" dirty="0" err="1"/>
              <a:t>lactulose</a:t>
            </a:r>
            <a:r>
              <a:rPr lang="pt-BR" dirty="0"/>
              <a:t> e </a:t>
            </a:r>
            <a:r>
              <a:rPr lang="pt-BR" dirty="0" err="1"/>
              <a:t>sucrose</a:t>
            </a:r>
            <a:r>
              <a:rPr lang="pt-BR" dirty="0"/>
              <a:t>) sobre a permeabilidade GI (em 12 pacientes não obtiveram a urina no pré-operatório) e em 59 pacientes foram obtidas amostras de sangue para análise das </a:t>
            </a:r>
            <a:r>
              <a:rPr lang="pt-BR" dirty="0" err="1"/>
              <a:t>citocinas</a:t>
            </a:r>
            <a:r>
              <a:rPr lang="pt-BR" dirty="0"/>
              <a:t> (IL6, IL10 e TNF alfa).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653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Este estudo demonstrou que tanto na </a:t>
            </a:r>
            <a:r>
              <a:rPr lang="pt-BR" dirty="0" err="1"/>
              <a:t>hemodiluição</a:t>
            </a:r>
            <a:r>
              <a:rPr lang="pt-BR" dirty="0"/>
              <a:t> profunda quanto na </a:t>
            </a:r>
            <a:r>
              <a:rPr lang="pt-BR" dirty="0" err="1"/>
              <a:t>hemodiluição</a:t>
            </a:r>
            <a:r>
              <a:rPr lang="pt-BR" dirty="0"/>
              <a:t> padrão (</a:t>
            </a:r>
            <a:r>
              <a:rPr lang="pt-BR" dirty="0" err="1"/>
              <a:t>Ht</a:t>
            </a:r>
            <a:r>
              <a:rPr lang="pt-BR" dirty="0"/>
              <a:t> = 24-26%) os distúrbios da função GI e o aumento das </a:t>
            </a:r>
            <a:r>
              <a:rPr lang="pt-BR" dirty="0" err="1"/>
              <a:t>citocinas</a:t>
            </a:r>
            <a:r>
              <a:rPr lang="pt-BR" dirty="0"/>
              <a:t> ocorreram na mesma proporção, ou seja, a </a:t>
            </a:r>
            <a:r>
              <a:rPr lang="pt-BR" dirty="0" err="1"/>
              <a:t>hemodiluição</a:t>
            </a:r>
            <a:r>
              <a:rPr lang="pt-BR" dirty="0"/>
              <a:t> profunda nestes pacientes é segura em relação a integridade da mucosa intestinal e resposta imune.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701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Por se tratar de um estudo piloto, onde a amostra foi limitada e a distribuição das observações não foi normal, os autores empregaram a estatística não paramétrica</a:t>
            </a:r>
            <a:r>
              <a:rPr lang="pt-BR" dirty="0" smtClean="0"/>
              <a:t>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r>
              <a:rPr lang="pt-BR" dirty="0"/>
              <a:t>Dessa forma, sugerem a validação dos resultados em um estudo maior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89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267</Words>
  <Application>Microsoft Office PowerPoint</Application>
  <PresentationFormat>Widescreen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Íon</vt:lpstr>
      <vt:lpstr>Profound haemodilution during normothermic cardiopulmonary bypass influences neither gastrointestinal permeability nor cytokine release in coronary artery bypass graft surgery</vt:lpstr>
      <vt:lpstr>Introdução</vt:lpstr>
      <vt:lpstr>Tipo do estudo</vt:lpstr>
      <vt:lpstr>Resultado</vt:lpstr>
      <vt:lpstr>Conclusão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Profound haemodilution during normothermic cardiopulmonary bypass influences neither gastrointestinal permeability nor cytokine release in coronary artery bypass graft surgery</dc:title>
  <dc:creator>Marcelo Antunes</dc:creator>
  <cp:lastModifiedBy>Marcelo Antunes</cp:lastModifiedBy>
  <cp:revision>3</cp:revision>
  <dcterms:created xsi:type="dcterms:W3CDTF">2015-05-08T00:18:09Z</dcterms:created>
  <dcterms:modified xsi:type="dcterms:W3CDTF">2015-05-08T00:27:46Z</dcterms:modified>
</cp:coreProperties>
</file>