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7" r:id="rId9"/>
    <p:sldId id="278" r:id="rId10"/>
    <p:sldId id="279" r:id="rId11"/>
    <p:sldId id="289" r:id="rId12"/>
    <p:sldId id="280" r:id="rId13"/>
    <p:sldId id="281" r:id="rId14"/>
    <p:sldId id="282" r:id="rId15"/>
    <p:sldId id="283" r:id="rId16"/>
    <p:sldId id="284" r:id="rId17"/>
    <p:sldId id="286" r:id="rId18"/>
    <p:sldId id="287" r:id="rId19"/>
    <p:sldId id="288" r:id="rId20"/>
    <p:sldId id="285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45FFD-B2C4-4118-920C-001E5C348773}" type="doc">
      <dgm:prSet loTypeId="urn:microsoft.com/office/officeart/2005/8/layout/hList7#1" loCatId="list" qsTypeId="urn:microsoft.com/office/officeart/2005/8/quickstyle/simple1" qsCatId="simple" csTypeId="urn:microsoft.com/office/officeart/2005/8/colors/accent0_1" csCatId="mainScheme" phldr="1"/>
      <dgm:spPr/>
    </dgm:pt>
    <dgm:pt modelId="{84E4773B-B611-4DAF-96B3-EFAA48D0B3D8}">
      <dgm:prSet phldrT="[Texto]" custT="1"/>
      <dgm:spPr/>
      <dgm:t>
        <a:bodyPr/>
        <a:lstStyle/>
        <a:p>
          <a:r>
            <a:rPr lang="pt-BR" sz="1800" dirty="0" smtClean="0"/>
            <a:t>compreensão da doença que levou a condição atual</a:t>
          </a:r>
          <a:endParaRPr lang="pt-BR" sz="1800" dirty="0"/>
        </a:p>
      </dgm:t>
    </dgm:pt>
    <dgm:pt modelId="{3B56E403-1B25-45EC-93EF-8BFDACC9C1EE}" type="parTrans" cxnId="{D3A261BD-781D-42A0-996C-D72A6EA119B0}">
      <dgm:prSet/>
      <dgm:spPr/>
      <dgm:t>
        <a:bodyPr/>
        <a:lstStyle/>
        <a:p>
          <a:endParaRPr lang="pt-BR"/>
        </a:p>
      </dgm:t>
    </dgm:pt>
    <dgm:pt modelId="{DA4C76F3-D3AD-417A-A13D-A0E93A199803}" type="sibTrans" cxnId="{D3A261BD-781D-42A0-996C-D72A6EA119B0}">
      <dgm:prSet/>
      <dgm:spPr/>
      <dgm:t>
        <a:bodyPr/>
        <a:lstStyle/>
        <a:p>
          <a:endParaRPr lang="pt-BR"/>
        </a:p>
      </dgm:t>
    </dgm:pt>
    <dgm:pt modelId="{98199ACF-2CA4-40AF-87E4-7AA98F32E293}">
      <dgm:prSet phldrT="[Texto]"/>
      <dgm:spPr/>
      <dgm:t>
        <a:bodyPr/>
        <a:lstStyle/>
        <a:p>
          <a:r>
            <a:rPr lang="pt-BR" dirty="0" smtClean="0"/>
            <a:t>adaptação à rotina de cuidados da equipe de saúde </a:t>
          </a:r>
          <a:endParaRPr lang="pt-BR" dirty="0"/>
        </a:p>
      </dgm:t>
    </dgm:pt>
    <dgm:pt modelId="{36C408E8-8DF5-4321-B9D4-39414338EAD7}" type="parTrans" cxnId="{F8C11B4D-DA95-4DEB-82A6-909D7984E85F}">
      <dgm:prSet/>
      <dgm:spPr/>
      <dgm:t>
        <a:bodyPr/>
        <a:lstStyle/>
        <a:p>
          <a:endParaRPr lang="pt-BR"/>
        </a:p>
      </dgm:t>
    </dgm:pt>
    <dgm:pt modelId="{0B919668-BBA0-4096-B2E2-375C2CEA13EC}" type="sibTrans" cxnId="{F8C11B4D-DA95-4DEB-82A6-909D7984E85F}">
      <dgm:prSet/>
      <dgm:spPr/>
      <dgm:t>
        <a:bodyPr/>
        <a:lstStyle/>
        <a:p>
          <a:endParaRPr lang="pt-BR"/>
        </a:p>
      </dgm:t>
    </dgm:pt>
    <dgm:pt modelId="{0ACF3F4C-2A99-4CF4-91F1-08350BF6CE8E}">
      <dgm:prSet phldrT="[Texto]"/>
      <dgm:spPr/>
      <dgm:t>
        <a:bodyPr/>
        <a:lstStyle/>
        <a:p>
          <a:r>
            <a:rPr lang="pt-BR" dirty="0" smtClean="0"/>
            <a:t>aos desequilíbrios emocionais, em especial, aos quadros de depressão, apatia e angústia que aparecem associados à doença </a:t>
          </a:r>
          <a:endParaRPr lang="pt-BR" dirty="0"/>
        </a:p>
      </dgm:t>
    </dgm:pt>
    <dgm:pt modelId="{92960964-FA16-4FB7-A96A-C5BF26B6E5D3}" type="parTrans" cxnId="{81CB3C1E-C0D1-42D6-84CF-A0E00CB5ED90}">
      <dgm:prSet/>
      <dgm:spPr/>
      <dgm:t>
        <a:bodyPr/>
        <a:lstStyle/>
        <a:p>
          <a:endParaRPr lang="pt-BR"/>
        </a:p>
      </dgm:t>
    </dgm:pt>
    <dgm:pt modelId="{72DE81B1-5FD7-45FA-A9F6-3A3FDCC595CA}" type="sibTrans" cxnId="{81CB3C1E-C0D1-42D6-84CF-A0E00CB5ED90}">
      <dgm:prSet/>
      <dgm:spPr/>
      <dgm:t>
        <a:bodyPr/>
        <a:lstStyle/>
        <a:p>
          <a:endParaRPr lang="pt-BR"/>
        </a:p>
      </dgm:t>
    </dgm:pt>
    <dgm:pt modelId="{FF7AD1A8-FB31-454D-81A8-8C317CD642AE}">
      <dgm:prSet/>
      <dgm:spPr/>
      <dgm:t>
        <a:bodyPr/>
        <a:lstStyle/>
        <a:p>
          <a:r>
            <a:rPr lang="pt-BR" dirty="0" smtClean="0"/>
            <a:t>perda de autonomia e do poder de decisão.</a:t>
          </a:r>
          <a:endParaRPr lang="pt-BR" dirty="0"/>
        </a:p>
      </dgm:t>
    </dgm:pt>
    <dgm:pt modelId="{8D02172B-AF25-42CA-8D6B-923096183559}" type="parTrans" cxnId="{36CB3DAF-CE60-46C2-B281-5639653FF711}">
      <dgm:prSet/>
      <dgm:spPr/>
      <dgm:t>
        <a:bodyPr/>
        <a:lstStyle/>
        <a:p>
          <a:endParaRPr lang="pt-BR"/>
        </a:p>
      </dgm:t>
    </dgm:pt>
    <dgm:pt modelId="{C6FFA3CA-C8B3-42CF-91A2-B1028E40AC87}" type="sibTrans" cxnId="{36CB3DAF-CE60-46C2-B281-5639653FF711}">
      <dgm:prSet/>
      <dgm:spPr/>
      <dgm:t>
        <a:bodyPr/>
        <a:lstStyle/>
        <a:p>
          <a:endParaRPr lang="pt-BR"/>
        </a:p>
      </dgm:t>
    </dgm:pt>
    <dgm:pt modelId="{36CB4561-91E6-4AE0-BA30-D84CC85AA833}" type="pres">
      <dgm:prSet presAssocID="{70645FFD-B2C4-4118-920C-001E5C348773}" presName="Name0" presStyleCnt="0">
        <dgm:presLayoutVars>
          <dgm:dir/>
          <dgm:resizeHandles val="exact"/>
        </dgm:presLayoutVars>
      </dgm:prSet>
      <dgm:spPr/>
    </dgm:pt>
    <dgm:pt modelId="{43FFEE1A-E56F-4D41-985C-18DBFDADAA69}" type="pres">
      <dgm:prSet presAssocID="{70645FFD-B2C4-4118-920C-001E5C348773}" presName="fgShape" presStyleLbl="fgShp" presStyleIdx="0" presStyleCnt="1"/>
      <dgm:spPr/>
    </dgm:pt>
    <dgm:pt modelId="{71A44EEE-B995-4D94-87EE-C8BFC110205A}" type="pres">
      <dgm:prSet presAssocID="{70645FFD-B2C4-4118-920C-001E5C348773}" presName="linComp" presStyleCnt="0"/>
      <dgm:spPr/>
    </dgm:pt>
    <dgm:pt modelId="{91863741-4FC6-48F4-96DA-506DB6D0F2A4}" type="pres">
      <dgm:prSet presAssocID="{84E4773B-B611-4DAF-96B3-EFAA48D0B3D8}" presName="compNode" presStyleCnt="0"/>
      <dgm:spPr/>
    </dgm:pt>
    <dgm:pt modelId="{53C24CFB-73DC-4ECA-90F1-CBDFB34A6A05}" type="pres">
      <dgm:prSet presAssocID="{84E4773B-B611-4DAF-96B3-EFAA48D0B3D8}" presName="bkgdShape" presStyleLbl="node1" presStyleIdx="0" presStyleCnt="4"/>
      <dgm:spPr/>
      <dgm:t>
        <a:bodyPr/>
        <a:lstStyle/>
        <a:p>
          <a:endParaRPr lang="pt-BR"/>
        </a:p>
      </dgm:t>
    </dgm:pt>
    <dgm:pt modelId="{0070F6E1-2E6F-401E-93A1-9436D0675D67}" type="pres">
      <dgm:prSet presAssocID="{84E4773B-B611-4DAF-96B3-EFAA48D0B3D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DA2246-0262-424C-9B8A-5B39151D2FF1}" type="pres">
      <dgm:prSet presAssocID="{84E4773B-B611-4DAF-96B3-EFAA48D0B3D8}" presName="invisiNode" presStyleLbl="node1" presStyleIdx="0" presStyleCnt="4"/>
      <dgm:spPr/>
    </dgm:pt>
    <dgm:pt modelId="{519A8F9B-EAAE-4E30-80EE-08FF6287BE5C}" type="pres">
      <dgm:prSet presAssocID="{84E4773B-B611-4DAF-96B3-EFAA48D0B3D8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A2A5C8-8C7A-44B7-A05F-458F037B1E38}" type="pres">
      <dgm:prSet presAssocID="{DA4C76F3-D3AD-417A-A13D-A0E93A199803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22BEA2D-1FFF-4BA9-9919-379F593C6533}" type="pres">
      <dgm:prSet presAssocID="{98199ACF-2CA4-40AF-87E4-7AA98F32E293}" presName="compNode" presStyleCnt="0"/>
      <dgm:spPr/>
    </dgm:pt>
    <dgm:pt modelId="{88B67AF3-1D78-4FD7-845A-CCD8C4996C47}" type="pres">
      <dgm:prSet presAssocID="{98199ACF-2CA4-40AF-87E4-7AA98F32E293}" presName="bkgdShape" presStyleLbl="node1" presStyleIdx="1" presStyleCnt="4"/>
      <dgm:spPr/>
      <dgm:t>
        <a:bodyPr/>
        <a:lstStyle/>
        <a:p>
          <a:endParaRPr lang="pt-BR"/>
        </a:p>
      </dgm:t>
    </dgm:pt>
    <dgm:pt modelId="{489D27DC-5A38-4C74-8ECA-16F17B7C40D6}" type="pres">
      <dgm:prSet presAssocID="{98199ACF-2CA4-40AF-87E4-7AA98F32E29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3B2FB1-4FC4-4E1E-B205-100430782F32}" type="pres">
      <dgm:prSet presAssocID="{98199ACF-2CA4-40AF-87E4-7AA98F32E293}" presName="invisiNode" presStyleLbl="node1" presStyleIdx="1" presStyleCnt="4"/>
      <dgm:spPr/>
    </dgm:pt>
    <dgm:pt modelId="{FA240F8D-F343-472D-84AD-559203D48D96}" type="pres">
      <dgm:prSet presAssocID="{98199ACF-2CA4-40AF-87E4-7AA98F32E293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562B217-59EE-47B2-94A8-AB1438170C20}" type="pres">
      <dgm:prSet presAssocID="{0B919668-BBA0-4096-B2E2-375C2CEA13EC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D1456B5-4942-422F-8872-7815E2B0E8F8}" type="pres">
      <dgm:prSet presAssocID="{0ACF3F4C-2A99-4CF4-91F1-08350BF6CE8E}" presName="compNode" presStyleCnt="0"/>
      <dgm:spPr/>
    </dgm:pt>
    <dgm:pt modelId="{C42AA2E6-F225-4BBD-BEFF-C2191DE030B4}" type="pres">
      <dgm:prSet presAssocID="{0ACF3F4C-2A99-4CF4-91F1-08350BF6CE8E}" presName="bkgdShape" presStyleLbl="node1" presStyleIdx="2" presStyleCnt="4"/>
      <dgm:spPr/>
      <dgm:t>
        <a:bodyPr/>
        <a:lstStyle/>
        <a:p>
          <a:endParaRPr lang="pt-BR"/>
        </a:p>
      </dgm:t>
    </dgm:pt>
    <dgm:pt modelId="{FBD076C8-2EBF-4C01-834C-B60E9686C06D}" type="pres">
      <dgm:prSet presAssocID="{0ACF3F4C-2A99-4CF4-91F1-08350BF6CE8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03DF1A-44E5-4D0E-82A7-96A747B906ED}" type="pres">
      <dgm:prSet presAssocID="{0ACF3F4C-2A99-4CF4-91F1-08350BF6CE8E}" presName="invisiNode" presStyleLbl="node1" presStyleIdx="2" presStyleCnt="4"/>
      <dgm:spPr/>
    </dgm:pt>
    <dgm:pt modelId="{FCBC9FC7-9C8E-459C-A0B7-6D3F76C8F877}" type="pres">
      <dgm:prSet presAssocID="{0ACF3F4C-2A99-4CF4-91F1-08350BF6CE8E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F3F44F0-4A2D-4412-824D-791E74E66E65}" type="pres">
      <dgm:prSet presAssocID="{72DE81B1-5FD7-45FA-A9F6-3A3FDCC595C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380CBE6-6174-4AAA-80F0-7BAE237F9CC8}" type="pres">
      <dgm:prSet presAssocID="{FF7AD1A8-FB31-454D-81A8-8C317CD642AE}" presName="compNode" presStyleCnt="0"/>
      <dgm:spPr/>
    </dgm:pt>
    <dgm:pt modelId="{49D966CD-F88F-4111-94AE-6B32EF72DFCF}" type="pres">
      <dgm:prSet presAssocID="{FF7AD1A8-FB31-454D-81A8-8C317CD642AE}" presName="bkgdShape" presStyleLbl="node1" presStyleIdx="3" presStyleCnt="4"/>
      <dgm:spPr/>
      <dgm:t>
        <a:bodyPr/>
        <a:lstStyle/>
        <a:p>
          <a:endParaRPr lang="pt-BR"/>
        </a:p>
      </dgm:t>
    </dgm:pt>
    <dgm:pt modelId="{09931F33-67D0-435D-8911-D690A25120F3}" type="pres">
      <dgm:prSet presAssocID="{FF7AD1A8-FB31-454D-81A8-8C317CD642A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AE7515-0876-4CD4-A73F-32779EE17A87}" type="pres">
      <dgm:prSet presAssocID="{FF7AD1A8-FB31-454D-81A8-8C317CD642AE}" presName="invisiNode" presStyleLbl="node1" presStyleIdx="3" presStyleCnt="4"/>
      <dgm:spPr/>
    </dgm:pt>
    <dgm:pt modelId="{7CD78906-9160-4BA7-9A98-BF425E75A7F8}" type="pres">
      <dgm:prSet presAssocID="{FF7AD1A8-FB31-454D-81A8-8C317CD642AE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6C638B22-4D87-46C8-A5B3-DFF350C5FEE8}" type="presOf" srcId="{DA4C76F3-D3AD-417A-A13D-A0E93A199803}" destId="{EEA2A5C8-8C7A-44B7-A05F-458F037B1E38}" srcOrd="0" destOrd="0" presId="urn:microsoft.com/office/officeart/2005/8/layout/hList7#1"/>
    <dgm:cxn modelId="{3B302990-2523-4082-BA18-F3D9DFF1ED96}" type="presOf" srcId="{98199ACF-2CA4-40AF-87E4-7AA98F32E293}" destId="{88B67AF3-1D78-4FD7-845A-CCD8C4996C47}" srcOrd="0" destOrd="0" presId="urn:microsoft.com/office/officeart/2005/8/layout/hList7#1"/>
    <dgm:cxn modelId="{36CB3DAF-CE60-46C2-B281-5639653FF711}" srcId="{70645FFD-B2C4-4118-920C-001E5C348773}" destId="{FF7AD1A8-FB31-454D-81A8-8C317CD642AE}" srcOrd="3" destOrd="0" parTransId="{8D02172B-AF25-42CA-8D6B-923096183559}" sibTransId="{C6FFA3CA-C8B3-42CF-91A2-B1028E40AC87}"/>
    <dgm:cxn modelId="{49356B67-235A-4BD3-83DE-E1C182FFEA98}" type="presOf" srcId="{FF7AD1A8-FB31-454D-81A8-8C317CD642AE}" destId="{49D966CD-F88F-4111-94AE-6B32EF72DFCF}" srcOrd="0" destOrd="0" presId="urn:microsoft.com/office/officeart/2005/8/layout/hList7#1"/>
    <dgm:cxn modelId="{F8C11B4D-DA95-4DEB-82A6-909D7984E85F}" srcId="{70645FFD-B2C4-4118-920C-001E5C348773}" destId="{98199ACF-2CA4-40AF-87E4-7AA98F32E293}" srcOrd="1" destOrd="0" parTransId="{36C408E8-8DF5-4321-B9D4-39414338EAD7}" sibTransId="{0B919668-BBA0-4096-B2E2-375C2CEA13EC}"/>
    <dgm:cxn modelId="{1A9FAECA-B67A-4FAC-BB61-9083C028A21C}" type="presOf" srcId="{98199ACF-2CA4-40AF-87E4-7AA98F32E293}" destId="{489D27DC-5A38-4C74-8ECA-16F17B7C40D6}" srcOrd="1" destOrd="0" presId="urn:microsoft.com/office/officeart/2005/8/layout/hList7#1"/>
    <dgm:cxn modelId="{CC535B89-9B59-4E06-BAD0-C44D79A5768C}" type="presOf" srcId="{70645FFD-B2C4-4118-920C-001E5C348773}" destId="{36CB4561-91E6-4AE0-BA30-D84CC85AA833}" srcOrd="0" destOrd="0" presId="urn:microsoft.com/office/officeart/2005/8/layout/hList7#1"/>
    <dgm:cxn modelId="{F53E15C2-B915-4E65-BCA3-34C13318972E}" type="presOf" srcId="{0ACF3F4C-2A99-4CF4-91F1-08350BF6CE8E}" destId="{C42AA2E6-F225-4BBD-BEFF-C2191DE030B4}" srcOrd="0" destOrd="0" presId="urn:microsoft.com/office/officeart/2005/8/layout/hList7#1"/>
    <dgm:cxn modelId="{05B1A6E2-6765-4637-A379-2535BAED3AF0}" type="presOf" srcId="{84E4773B-B611-4DAF-96B3-EFAA48D0B3D8}" destId="{53C24CFB-73DC-4ECA-90F1-CBDFB34A6A05}" srcOrd="0" destOrd="0" presId="urn:microsoft.com/office/officeart/2005/8/layout/hList7#1"/>
    <dgm:cxn modelId="{6E38689A-DF0E-464B-9F32-6E5FCD048D9A}" type="presOf" srcId="{FF7AD1A8-FB31-454D-81A8-8C317CD642AE}" destId="{09931F33-67D0-435D-8911-D690A25120F3}" srcOrd="1" destOrd="0" presId="urn:microsoft.com/office/officeart/2005/8/layout/hList7#1"/>
    <dgm:cxn modelId="{214C258D-E4A3-4251-8612-1B204AFEC7FD}" type="presOf" srcId="{84E4773B-B611-4DAF-96B3-EFAA48D0B3D8}" destId="{0070F6E1-2E6F-401E-93A1-9436D0675D67}" srcOrd="1" destOrd="0" presId="urn:microsoft.com/office/officeart/2005/8/layout/hList7#1"/>
    <dgm:cxn modelId="{D3A261BD-781D-42A0-996C-D72A6EA119B0}" srcId="{70645FFD-B2C4-4118-920C-001E5C348773}" destId="{84E4773B-B611-4DAF-96B3-EFAA48D0B3D8}" srcOrd="0" destOrd="0" parTransId="{3B56E403-1B25-45EC-93EF-8BFDACC9C1EE}" sibTransId="{DA4C76F3-D3AD-417A-A13D-A0E93A199803}"/>
    <dgm:cxn modelId="{41DDBCAB-5657-473C-B64C-CBC893912DA0}" type="presOf" srcId="{72DE81B1-5FD7-45FA-A9F6-3A3FDCC595CA}" destId="{CF3F44F0-4A2D-4412-824D-791E74E66E65}" srcOrd="0" destOrd="0" presId="urn:microsoft.com/office/officeart/2005/8/layout/hList7#1"/>
    <dgm:cxn modelId="{81CB3C1E-C0D1-42D6-84CF-A0E00CB5ED90}" srcId="{70645FFD-B2C4-4118-920C-001E5C348773}" destId="{0ACF3F4C-2A99-4CF4-91F1-08350BF6CE8E}" srcOrd="2" destOrd="0" parTransId="{92960964-FA16-4FB7-A96A-C5BF26B6E5D3}" sibTransId="{72DE81B1-5FD7-45FA-A9F6-3A3FDCC595CA}"/>
    <dgm:cxn modelId="{40279CA5-519E-44A5-95AB-7F2809E338CF}" type="presOf" srcId="{0ACF3F4C-2A99-4CF4-91F1-08350BF6CE8E}" destId="{FBD076C8-2EBF-4C01-834C-B60E9686C06D}" srcOrd="1" destOrd="0" presId="urn:microsoft.com/office/officeart/2005/8/layout/hList7#1"/>
    <dgm:cxn modelId="{02E43EDE-8F65-4AD1-AB0E-4FB0A8C47C7E}" type="presOf" srcId="{0B919668-BBA0-4096-B2E2-375C2CEA13EC}" destId="{C562B217-59EE-47B2-94A8-AB1438170C20}" srcOrd="0" destOrd="0" presId="urn:microsoft.com/office/officeart/2005/8/layout/hList7#1"/>
    <dgm:cxn modelId="{3E80D0D5-91A5-4A42-9F0F-AEC5FF644BDE}" type="presParOf" srcId="{36CB4561-91E6-4AE0-BA30-D84CC85AA833}" destId="{43FFEE1A-E56F-4D41-985C-18DBFDADAA69}" srcOrd="0" destOrd="0" presId="urn:microsoft.com/office/officeart/2005/8/layout/hList7#1"/>
    <dgm:cxn modelId="{1D65E737-55DE-4ABE-BC8E-DE340E9A78FE}" type="presParOf" srcId="{36CB4561-91E6-4AE0-BA30-D84CC85AA833}" destId="{71A44EEE-B995-4D94-87EE-C8BFC110205A}" srcOrd="1" destOrd="0" presId="urn:microsoft.com/office/officeart/2005/8/layout/hList7#1"/>
    <dgm:cxn modelId="{CBB59B10-8151-44B4-A5DE-50971BDE7222}" type="presParOf" srcId="{71A44EEE-B995-4D94-87EE-C8BFC110205A}" destId="{91863741-4FC6-48F4-96DA-506DB6D0F2A4}" srcOrd="0" destOrd="0" presId="urn:microsoft.com/office/officeart/2005/8/layout/hList7#1"/>
    <dgm:cxn modelId="{54C31EDD-7DA6-4274-A0FD-0CA2CD8C8D68}" type="presParOf" srcId="{91863741-4FC6-48F4-96DA-506DB6D0F2A4}" destId="{53C24CFB-73DC-4ECA-90F1-CBDFB34A6A05}" srcOrd="0" destOrd="0" presId="urn:microsoft.com/office/officeart/2005/8/layout/hList7#1"/>
    <dgm:cxn modelId="{34B8A909-DEAA-4BB9-A13F-3793FC270091}" type="presParOf" srcId="{91863741-4FC6-48F4-96DA-506DB6D0F2A4}" destId="{0070F6E1-2E6F-401E-93A1-9436D0675D67}" srcOrd="1" destOrd="0" presId="urn:microsoft.com/office/officeart/2005/8/layout/hList7#1"/>
    <dgm:cxn modelId="{3F5EE609-F2B9-4E16-A3DF-D1C40ABF9820}" type="presParOf" srcId="{91863741-4FC6-48F4-96DA-506DB6D0F2A4}" destId="{B3DA2246-0262-424C-9B8A-5B39151D2FF1}" srcOrd="2" destOrd="0" presId="urn:microsoft.com/office/officeart/2005/8/layout/hList7#1"/>
    <dgm:cxn modelId="{F755CEDD-B6C3-4ADB-BD6E-616947604520}" type="presParOf" srcId="{91863741-4FC6-48F4-96DA-506DB6D0F2A4}" destId="{519A8F9B-EAAE-4E30-80EE-08FF6287BE5C}" srcOrd="3" destOrd="0" presId="urn:microsoft.com/office/officeart/2005/8/layout/hList7#1"/>
    <dgm:cxn modelId="{7E3DFA3A-D63C-44E4-B83B-2E15065A4E55}" type="presParOf" srcId="{71A44EEE-B995-4D94-87EE-C8BFC110205A}" destId="{EEA2A5C8-8C7A-44B7-A05F-458F037B1E38}" srcOrd="1" destOrd="0" presId="urn:microsoft.com/office/officeart/2005/8/layout/hList7#1"/>
    <dgm:cxn modelId="{524C1480-F985-41EC-A802-755D88326B3F}" type="presParOf" srcId="{71A44EEE-B995-4D94-87EE-C8BFC110205A}" destId="{922BEA2D-1FFF-4BA9-9919-379F593C6533}" srcOrd="2" destOrd="0" presId="urn:microsoft.com/office/officeart/2005/8/layout/hList7#1"/>
    <dgm:cxn modelId="{E6A66AC1-E97A-4F21-A22C-4FA95A0C9C5D}" type="presParOf" srcId="{922BEA2D-1FFF-4BA9-9919-379F593C6533}" destId="{88B67AF3-1D78-4FD7-845A-CCD8C4996C47}" srcOrd="0" destOrd="0" presId="urn:microsoft.com/office/officeart/2005/8/layout/hList7#1"/>
    <dgm:cxn modelId="{DD88C49B-9713-4806-8C22-5267BF18B651}" type="presParOf" srcId="{922BEA2D-1FFF-4BA9-9919-379F593C6533}" destId="{489D27DC-5A38-4C74-8ECA-16F17B7C40D6}" srcOrd="1" destOrd="0" presId="urn:microsoft.com/office/officeart/2005/8/layout/hList7#1"/>
    <dgm:cxn modelId="{D2E73397-E73C-445D-BE5E-07846EF5635A}" type="presParOf" srcId="{922BEA2D-1FFF-4BA9-9919-379F593C6533}" destId="{AA3B2FB1-4FC4-4E1E-B205-100430782F32}" srcOrd="2" destOrd="0" presId="urn:microsoft.com/office/officeart/2005/8/layout/hList7#1"/>
    <dgm:cxn modelId="{98AF01B1-33F1-4BD7-9A14-EE9FAED590C3}" type="presParOf" srcId="{922BEA2D-1FFF-4BA9-9919-379F593C6533}" destId="{FA240F8D-F343-472D-84AD-559203D48D96}" srcOrd="3" destOrd="0" presId="urn:microsoft.com/office/officeart/2005/8/layout/hList7#1"/>
    <dgm:cxn modelId="{6D55B662-BE61-4A09-A267-99F43D2827C3}" type="presParOf" srcId="{71A44EEE-B995-4D94-87EE-C8BFC110205A}" destId="{C562B217-59EE-47B2-94A8-AB1438170C20}" srcOrd="3" destOrd="0" presId="urn:microsoft.com/office/officeart/2005/8/layout/hList7#1"/>
    <dgm:cxn modelId="{517E253C-0F69-4BD7-BD5A-B158E3402E5C}" type="presParOf" srcId="{71A44EEE-B995-4D94-87EE-C8BFC110205A}" destId="{3D1456B5-4942-422F-8872-7815E2B0E8F8}" srcOrd="4" destOrd="0" presId="urn:microsoft.com/office/officeart/2005/8/layout/hList7#1"/>
    <dgm:cxn modelId="{18C19E4B-0F3C-4BBB-881F-3812B1A01661}" type="presParOf" srcId="{3D1456B5-4942-422F-8872-7815E2B0E8F8}" destId="{C42AA2E6-F225-4BBD-BEFF-C2191DE030B4}" srcOrd="0" destOrd="0" presId="urn:microsoft.com/office/officeart/2005/8/layout/hList7#1"/>
    <dgm:cxn modelId="{9F74E943-623C-4CA1-BA58-D8CB3EFEB2B5}" type="presParOf" srcId="{3D1456B5-4942-422F-8872-7815E2B0E8F8}" destId="{FBD076C8-2EBF-4C01-834C-B60E9686C06D}" srcOrd="1" destOrd="0" presId="urn:microsoft.com/office/officeart/2005/8/layout/hList7#1"/>
    <dgm:cxn modelId="{DBB3A48D-C616-4C56-B0FF-52311BE01081}" type="presParOf" srcId="{3D1456B5-4942-422F-8872-7815E2B0E8F8}" destId="{1F03DF1A-44E5-4D0E-82A7-96A747B906ED}" srcOrd="2" destOrd="0" presId="urn:microsoft.com/office/officeart/2005/8/layout/hList7#1"/>
    <dgm:cxn modelId="{B4CB82D4-6587-42FE-B755-89F752C8D13B}" type="presParOf" srcId="{3D1456B5-4942-422F-8872-7815E2B0E8F8}" destId="{FCBC9FC7-9C8E-459C-A0B7-6D3F76C8F877}" srcOrd="3" destOrd="0" presId="urn:microsoft.com/office/officeart/2005/8/layout/hList7#1"/>
    <dgm:cxn modelId="{8238D762-CEC9-453C-89A2-19282643D30A}" type="presParOf" srcId="{71A44EEE-B995-4D94-87EE-C8BFC110205A}" destId="{CF3F44F0-4A2D-4412-824D-791E74E66E65}" srcOrd="5" destOrd="0" presId="urn:microsoft.com/office/officeart/2005/8/layout/hList7#1"/>
    <dgm:cxn modelId="{40FB4504-22C7-46D1-9D8C-8FC83AED2B65}" type="presParOf" srcId="{71A44EEE-B995-4D94-87EE-C8BFC110205A}" destId="{7380CBE6-6174-4AAA-80F0-7BAE237F9CC8}" srcOrd="6" destOrd="0" presId="urn:microsoft.com/office/officeart/2005/8/layout/hList7#1"/>
    <dgm:cxn modelId="{45E8D43E-0C06-4D3C-A726-3EE630091648}" type="presParOf" srcId="{7380CBE6-6174-4AAA-80F0-7BAE237F9CC8}" destId="{49D966CD-F88F-4111-94AE-6B32EF72DFCF}" srcOrd="0" destOrd="0" presId="urn:microsoft.com/office/officeart/2005/8/layout/hList7#1"/>
    <dgm:cxn modelId="{3B7E1CA2-1955-4D7D-A53C-8B346732E300}" type="presParOf" srcId="{7380CBE6-6174-4AAA-80F0-7BAE237F9CC8}" destId="{09931F33-67D0-435D-8911-D690A25120F3}" srcOrd="1" destOrd="0" presId="urn:microsoft.com/office/officeart/2005/8/layout/hList7#1"/>
    <dgm:cxn modelId="{F8C695E7-28BA-44CF-BF8F-FB6821B3A46B}" type="presParOf" srcId="{7380CBE6-6174-4AAA-80F0-7BAE237F9CC8}" destId="{71AE7515-0876-4CD4-A73F-32779EE17A87}" srcOrd="2" destOrd="0" presId="urn:microsoft.com/office/officeart/2005/8/layout/hList7#1"/>
    <dgm:cxn modelId="{1EA99751-960F-4FBA-8446-40F151FAD775}" type="presParOf" srcId="{7380CBE6-6174-4AAA-80F0-7BAE237F9CC8}" destId="{7CD78906-9160-4BA7-9A98-BF425E75A7F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B7D415-001D-4F4C-BA7F-F9AF4F213A5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5A25F0-9057-447D-8880-1D39C769E482}">
      <dgm:prSet phldrT="[Texto]"/>
      <dgm:spPr/>
      <dgm:t>
        <a:bodyPr/>
        <a:lstStyle/>
        <a:p>
          <a:r>
            <a:rPr lang="pt-BR" dirty="0" smtClean="0"/>
            <a:t>O domicílio compreende um espaço que contém grande potencial para a revisão das práticas assistenciais, tornando-se possível uma ação </a:t>
          </a:r>
          <a:r>
            <a:rPr lang="pt-BR" dirty="0" err="1" smtClean="0"/>
            <a:t>cuidadora</a:t>
          </a:r>
          <a:r>
            <a:rPr lang="pt-BR" dirty="0" smtClean="0"/>
            <a:t> sustentada pela utilização de tecnologias. </a:t>
          </a:r>
          <a:endParaRPr lang="pt-BR" dirty="0"/>
        </a:p>
      </dgm:t>
    </dgm:pt>
    <dgm:pt modelId="{3E326640-D235-4B0D-ADDE-DBBAE9D7298D}" type="parTrans" cxnId="{003F6D90-66DA-475D-9DB0-1184DBFD6540}">
      <dgm:prSet/>
      <dgm:spPr/>
      <dgm:t>
        <a:bodyPr/>
        <a:lstStyle/>
        <a:p>
          <a:endParaRPr lang="pt-BR"/>
        </a:p>
      </dgm:t>
    </dgm:pt>
    <dgm:pt modelId="{7F7AAA2D-02BB-474E-91D2-F31C541B8E1A}" type="sibTrans" cxnId="{003F6D90-66DA-475D-9DB0-1184DBFD6540}">
      <dgm:prSet/>
      <dgm:spPr/>
      <dgm:t>
        <a:bodyPr/>
        <a:lstStyle/>
        <a:p>
          <a:endParaRPr lang="pt-BR"/>
        </a:p>
      </dgm:t>
    </dgm:pt>
    <dgm:pt modelId="{14D1768A-CEA7-455E-9821-75E465520E9A}">
      <dgm:prSet phldrT="[Texto]"/>
      <dgm:spPr/>
      <dgm:t>
        <a:bodyPr/>
        <a:lstStyle/>
        <a:p>
          <a:r>
            <a:rPr lang="pt-BR" dirty="0" smtClean="0"/>
            <a:t>O ambiente domiciliar é construído ao longo de toda vida, levando-se em conta as expectativas pessoais, as normas sociais e culturais, os padrões estéticos, a funcionalidade e as condições econômicas. </a:t>
          </a:r>
          <a:endParaRPr lang="pt-BR" dirty="0"/>
        </a:p>
      </dgm:t>
    </dgm:pt>
    <dgm:pt modelId="{E59A7166-9BBF-4F2D-BF2D-B5760D5229EB}" type="parTrans" cxnId="{FE637531-7BE1-4BF9-89A2-AD8118F45B7E}">
      <dgm:prSet/>
      <dgm:spPr/>
      <dgm:t>
        <a:bodyPr/>
        <a:lstStyle/>
        <a:p>
          <a:endParaRPr lang="pt-BR"/>
        </a:p>
      </dgm:t>
    </dgm:pt>
    <dgm:pt modelId="{9F8F3151-AEF0-4E80-BD8C-CE369808FBEE}" type="sibTrans" cxnId="{FE637531-7BE1-4BF9-89A2-AD8118F45B7E}">
      <dgm:prSet/>
      <dgm:spPr/>
      <dgm:t>
        <a:bodyPr/>
        <a:lstStyle/>
        <a:p>
          <a:endParaRPr lang="pt-BR"/>
        </a:p>
      </dgm:t>
    </dgm:pt>
    <dgm:pt modelId="{A4A7C69B-12FD-44F6-B21B-106BCC818FBB}" type="pres">
      <dgm:prSet presAssocID="{B3B7D415-001D-4F4C-BA7F-F9AF4F213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E46EEB-E4E5-4E5A-BF7E-8115632B71F3}" type="pres">
      <dgm:prSet presAssocID="{325A25F0-9057-447D-8880-1D39C769E4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921D2D-7D79-46E2-904D-12EDC756CA3F}" type="pres">
      <dgm:prSet presAssocID="{7F7AAA2D-02BB-474E-91D2-F31C541B8E1A}" presName="sibTrans" presStyleCnt="0"/>
      <dgm:spPr/>
    </dgm:pt>
    <dgm:pt modelId="{BC739A85-E1F2-4BC7-9501-611801CB8296}" type="pres">
      <dgm:prSet presAssocID="{14D1768A-CEA7-455E-9821-75E465520E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5F02B3-FFE8-48BB-B203-F86B785EEDCC}" type="presOf" srcId="{325A25F0-9057-447D-8880-1D39C769E482}" destId="{FBE46EEB-E4E5-4E5A-BF7E-8115632B71F3}" srcOrd="0" destOrd="0" presId="urn:microsoft.com/office/officeart/2005/8/layout/hList6"/>
    <dgm:cxn modelId="{FE637531-7BE1-4BF9-89A2-AD8118F45B7E}" srcId="{B3B7D415-001D-4F4C-BA7F-F9AF4F213A5E}" destId="{14D1768A-CEA7-455E-9821-75E465520E9A}" srcOrd="1" destOrd="0" parTransId="{E59A7166-9BBF-4F2D-BF2D-B5760D5229EB}" sibTransId="{9F8F3151-AEF0-4E80-BD8C-CE369808FBEE}"/>
    <dgm:cxn modelId="{32F1ABA0-B25A-42D2-932E-DFE9DE2357FF}" type="presOf" srcId="{14D1768A-CEA7-455E-9821-75E465520E9A}" destId="{BC739A85-E1F2-4BC7-9501-611801CB8296}" srcOrd="0" destOrd="0" presId="urn:microsoft.com/office/officeart/2005/8/layout/hList6"/>
    <dgm:cxn modelId="{003F6D90-66DA-475D-9DB0-1184DBFD6540}" srcId="{B3B7D415-001D-4F4C-BA7F-F9AF4F213A5E}" destId="{325A25F0-9057-447D-8880-1D39C769E482}" srcOrd="0" destOrd="0" parTransId="{3E326640-D235-4B0D-ADDE-DBBAE9D7298D}" sibTransId="{7F7AAA2D-02BB-474E-91D2-F31C541B8E1A}"/>
    <dgm:cxn modelId="{924A7AA2-2970-423C-B745-3221A6F7EC77}" type="presOf" srcId="{B3B7D415-001D-4F4C-BA7F-F9AF4F213A5E}" destId="{A4A7C69B-12FD-44F6-B21B-106BCC818FBB}" srcOrd="0" destOrd="0" presId="urn:microsoft.com/office/officeart/2005/8/layout/hList6"/>
    <dgm:cxn modelId="{F34F5EE8-F4D0-4B3A-B93B-49AB64EE66E5}" type="presParOf" srcId="{A4A7C69B-12FD-44F6-B21B-106BCC818FBB}" destId="{FBE46EEB-E4E5-4E5A-BF7E-8115632B71F3}" srcOrd="0" destOrd="0" presId="urn:microsoft.com/office/officeart/2005/8/layout/hList6"/>
    <dgm:cxn modelId="{F1E1ED91-F404-4DEC-90DE-EB65EC008D29}" type="presParOf" srcId="{A4A7C69B-12FD-44F6-B21B-106BCC818FBB}" destId="{1B921D2D-7D79-46E2-904D-12EDC756CA3F}" srcOrd="1" destOrd="0" presId="urn:microsoft.com/office/officeart/2005/8/layout/hList6"/>
    <dgm:cxn modelId="{28E84ABB-0DFD-413F-908A-AC8092DF5674}" type="presParOf" srcId="{A4A7C69B-12FD-44F6-B21B-106BCC818FBB}" destId="{BC739A85-E1F2-4BC7-9501-611801CB829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A6AC3D-1D33-41BC-8C86-31AC49D68C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853AA04-36AD-41F1-ADCD-F4BE90977956}">
      <dgm:prSet phldrT="[Texto]"/>
      <dgm:spPr/>
      <dgm:t>
        <a:bodyPr/>
        <a:lstStyle/>
        <a:p>
          <a:r>
            <a:rPr lang="pt-BR" dirty="0" smtClean="0"/>
            <a:t>Visita Domiciliar </a:t>
          </a:r>
          <a:endParaRPr lang="pt-BR" dirty="0"/>
        </a:p>
      </dgm:t>
    </dgm:pt>
    <dgm:pt modelId="{773E2C9B-3F61-4D84-AE20-3A762229125D}" type="parTrans" cxnId="{461E8849-80B2-4795-9DF0-1730DE4C64C7}">
      <dgm:prSet/>
      <dgm:spPr/>
      <dgm:t>
        <a:bodyPr/>
        <a:lstStyle/>
        <a:p>
          <a:endParaRPr lang="pt-BR"/>
        </a:p>
      </dgm:t>
    </dgm:pt>
    <dgm:pt modelId="{F281F103-B79D-4149-AFF7-108BEC25CE93}" type="sibTrans" cxnId="{461E8849-80B2-4795-9DF0-1730DE4C64C7}">
      <dgm:prSet/>
      <dgm:spPr/>
      <dgm:t>
        <a:bodyPr/>
        <a:lstStyle/>
        <a:p>
          <a:endParaRPr lang="pt-BR"/>
        </a:p>
      </dgm:t>
    </dgm:pt>
    <dgm:pt modelId="{0E76DF80-5447-4D80-9BD2-D5AD34283BF6}">
      <dgm:prSet phldrT="[Texto]"/>
      <dgm:spPr/>
      <dgm:t>
        <a:bodyPr/>
        <a:lstStyle/>
        <a:p>
          <a:r>
            <a:rPr lang="pt-BR" dirty="0" smtClean="0"/>
            <a:t>Assistência Domiciliar (atendimento) </a:t>
          </a:r>
          <a:endParaRPr lang="pt-BR" dirty="0"/>
        </a:p>
      </dgm:t>
    </dgm:pt>
    <dgm:pt modelId="{AD3AD9D4-3460-4A96-B141-D76B6B6036FC}" type="parTrans" cxnId="{BC9E7198-9E22-488D-935C-0E4F5D8BA954}">
      <dgm:prSet/>
      <dgm:spPr/>
      <dgm:t>
        <a:bodyPr/>
        <a:lstStyle/>
        <a:p>
          <a:endParaRPr lang="pt-BR"/>
        </a:p>
      </dgm:t>
    </dgm:pt>
    <dgm:pt modelId="{5ADAB051-D341-4987-B3D6-93009F4CE70C}" type="sibTrans" cxnId="{BC9E7198-9E22-488D-935C-0E4F5D8BA954}">
      <dgm:prSet/>
      <dgm:spPr/>
      <dgm:t>
        <a:bodyPr/>
        <a:lstStyle/>
        <a:p>
          <a:endParaRPr lang="pt-BR"/>
        </a:p>
      </dgm:t>
    </dgm:pt>
    <dgm:pt modelId="{7FCE2885-E142-4E12-8699-135B12742BC3}">
      <dgm:prSet phldrT="[Texto]"/>
      <dgm:spPr/>
      <dgm:t>
        <a:bodyPr/>
        <a:lstStyle/>
        <a:p>
          <a:r>
            <a:rPr lang="pt-BR" dirty="0" smtClean="0"/>
            <a:t>Internação Domiciliar</a:t>
          </a:r>
          <a:endParaRPr lang="pt-BR" dirty="0"/>
        </a:p>
      </dgm:t>
    </dgm:pt>
    <dgm:pt modelId="{82AC5C07-80FF-4F9C-A9DD-F6C07D19D76F}" type="parTrans" cxnId="{A9CFA254-6C73-4A64-A0C8-2BF2F04568E6}">
      <dgm:prSet/>
      <dgm:spPr/>
      <dgm:t>
        <a:bodyPr/>
        <a:lstStyle/>
        <a:p>
          <a:endParaRPr lang="pt-BR"/>
        </a:p>
      </dgm:t>
    </dgm:pt>
    <dgm:pt modelId="{2FC8A912-0DF9-4236-A4C3-71FB0C379973}" type="sibTrans" cxnId="{A9CFA254-6C73-4A64-A0C8-2BF2F04568E6}">
      <dgm:prSet/>
      <dgm:spPr/>
      <dgm:t>
        <a:bodyPr/>
        <a:lstStyle/>
        <a:p>
          <a:endParaRPr lang="pt-BR"/>
        </a:p>
      </dgm:t>
    </dgm:pt>
    <dgm:pt modelId="{E9608180-466F-4A4E-9404-EF6ED61D021E}" type="pres">
      <dgm:prSet presAssocID="{B3A6AC3D-1D33-41BC-8C86-31AC49D68C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7E0698-D82F-43D9-AFAC-E1A1EA400C3E}" type="pres">
      <dgm:prSet presAssocID="{B3A6AC3D-1D33-41BC-8C86-31AC49D68C84}" presName="dummyMaxCanvas" presStyleCnt="0">
        <dgm:presLayoutVars/>
      </dgm:prSet>
      <dgm:spPr/>
    </dgm:pt>
    <dgm:pt modelId="{A1E7F19A-1E87-472C-9DAB-4027B266EE37}" type="pres">
      <dgm:prSet presAssocID="{B3A6AC3D-1D33-41BC-8C86-31AC49D68C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CCAC1F-B111-4B6E-9520-ADAD8D241B3F}" type="pres">
      <dgm:prSet presAssocID="{B3A6AC3D-1D33-41BC-8C86-31AC49D68C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EFD2A9-ED6F-4D48-80C1-0F4988FDDB9F}" type="pres">
      <dgm:prSet presAssocID="{B3A6AC3D-1D33-41BC-8C86-31AC49D68C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4393A-C4E9-4A39-A940-C6E785C1AFCB}" type="pres">
      <dgm:prSet presAssocID="{B3A6AC3D-1D33-41BC-8C86-31AC49D68C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EB22A9-7415-45B1-8C28-4AD049FDEAF3}" type="pres">
      <dgm:prSet presAssocID="{B3A6AC3D-1D33-41BC-8C86-31AC49D68C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7774CD-82DE-4569-A5F0-E28C55B53E29}" type="pres">
      <dgm:prSet presAssocID="{B3A6AC3D-1D33-41BC-8C86-31AC49D68C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1B5AC8-437C-4FFB-B99C-429B77B75D23}" type="pres">
      <dgm:prSet presAssocID="{B3A6AC3D-1D33-41BC-8C86-31AC49D68C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088F7E-A3B4-4125-83AC-7A2F2F249641}" type="pres">
      <dgm:prSet presAssocID="{B3A6AC3D-1D33-41BC-8C86-31AC49D68C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155E6B-BBA8-4968-9852-0BE58589C7C3}" type="presOf" srcId="{5ADAB051-D341-4987-B3D6-93009F4CE70C}" destId="{CCEB22A9-7415-45B1-8C28-4AD049FDEAF3}" srcOrd="0" destOrd="0" presId="urn:microsoft.com/office/officeart/2005/8/layout/vProcess5"/>
    <dgm:cxn modelId="{BC9E7198-9E22-488D-935C-0E4F5D8BA954}" srcId="{B3A6AC3D-1D33-41BC-8C86-31AC49D68C84}" destId="{0E76DF80-5447-4D80-9BD2-D5AD34283BF6}" srcOrd="1" destOrd="0" parTransId="{AD3AD9D4-3460-4A96-B141-D76B6B6036FC}" sibTransId="{5ADAB051-D341-4987-B3D6-93009F4CE70C}"/>
    <dgm:cxn modelId="{52D7CF26-9B2C-4A0B-94A9-5375596315A4}" type="presOf" srcId="{0E76DF80-5447-4D80-9BD2-D5AD34283BF6}" destId="{101B5AC8-437C-4FFB-B99C-429B77B75D23}" srcOrd="1" destOrd="0" presId="urn:microsoft.com/office/officeart/2005/8/layout/vProcess5"/>
    <dgm:cxn modelId="{9EF2FC9F-D518-4B4D-B9C7-84B0B74EF9DE}" type="presOf" srcId="{8853AA04-36AD-41F1-ADCD-F4BE90977956}" destId="{1C7774CD-82DE-4569-A5F0-E28C55B53E29}" srcOrd="1" destOrd="0" presId="urn:microsoft.com/office/officeart/2005/8/layout/vProcess5"/>
    <dgm:cxn modelId="{461E8849-80B2-4795-9DF0-1730DE4C64C7}" srcId="{B3A6AC3D-1D33-41BC-8C86-31AC49D68C84}" destId="{8853AA04-36AD-41F1-ADCD-F4BE90977956}" srcOrd="0" destOrd="0" parTransId="{773E2C9B-3F61-4D84-AE20-3A762229125D}" sibTransId="{F281F103-B79D-4149-AFF7-108BEC25CE93}"/>
    <dgm:cxn modelId="{E972EDFF-62C5-45F5-A2DA-5260DE64FC58}" type="presOf" srcId="{7FCE2885-E142-4E12-8699-135B12742BC3}" destId="{56088F7E-A3B4-4125-83AC-7A2F2F249641}" srcOrd="1" destOrd="0" presId="urn:microsoft.com/office/officeart/2005/8/layout/vProcess5"/>
    <dgm:cxn modelId="{A9CFA254-6C73-4A64-A0C8-2BF2F04568E6}" srcId="{B3A6AC3D-1D33-41BC-8C86-31AC49D68C84}" destId="{7FCE2885-E142-4E12-8699-135B12742BC3}" srcOrd="2" destOrd="0" parTransId="{82AC5C07-80FF-4F9C-A9DD-F6C07D19D76F}" sibTransId="{2FC8A912-0DF9-4236-A4C3-71FB0C379973}"/>
    <dgm:cxn modelId="{49AE9773-3DD7-43C2-A97B-2F830537FA90}" type="presOf" srcId="{0E76DF80-5447-4D80-9BD2-D5AD34283BF6}" destId="{BACCAC1F-B111-4B6E-9520-ADAD8D241B3F}" srcOrd="0" destOrd="0" presId="urn:microsoft.com/office/officeart/2005/8/layout/vProcess5"/>
    <dgm:cxn modelId="{3B7011F4-1B21-41C2-BD40-713D5680A51C}" type="presOf" srcId="{8853AA04-36AD-41F1-ADCD-F4BE90977956}" destId="{A1E7F19A-1E87-472C-9DAB-4027B266EE37}" srcOrd="0" destOrd="0" presId="urn:microsoft.com/office/officeart/2005/8/layout/vProcess5"/>
    <dgm:cxn modelId="{7C9280D2-8ADE-42E1-BA90-1F86477EB5F7}" type="presOf" srcId="{7FCE2885-E142-4E12-8699-135B12742BC3}" destId="{D4EFD2A9-ED6F-4D48-80C1-0F4988FDDB9F}" srcOrd="0" destOrd="0" presId="urn:microsoft.com/office/officeart/2005/8/layout/vProcess5"/>
    <dgm:cxn modelId="{343F622B-4F1D-4BF6-BD89-9019AC1EB171}" type="presOf" srcId="{B3A6AC3D-1D33-41BC-8C86-31AC49D68C84}" destId="{E9608180-466F-4A4E-9404-EF6ED61D021E}" srcOrd="0" destOrd="0" presId="urn:microsoft.com/office/officeart/2005/8/layout/vProcess5"/>
    <dgm:cxn modelId="{5347EC14-3142-464D-BBB9-2E31E39ED96D}" type="presOf" srcId="{F281F103-B79D-4149-AFF7-108BEC25CE93}" destId="{ABC4393A-C4E9-4A39-A940-C6E785C1AFCB}" srcOrd="0" destOrd="0" presId="urn:microsoft.com/office/officeart/2005/8/layout/vProcess5"/>
    <dgm:cxn modelId="{6D98CF1F-3EF6-4259-9DCF-0C9E7101CD2C}" type="presParOf" srcId="{E9608180-466F-4A4E-9404-EF6ED61D021E}" destId="{997E0698-D82F-43D9-AFAC-E1A1EA400C3E}" srcOrd="0" destOrd="0" presId="urn:microsoft.com/office/officeart/2005/8/layout/vProcess5"/>
    <dgm:cxn modelId="{88C15806-44CC-4FA0-B483-48D8204D4A60}" type="presParOf" srcId="{E9608180-466F-4A4E-9404-EF6ED61D021E}" destId="{A1E7F19A-1E87-472C-9DAB-4027B266EE37}" srcOrd="1" destOrd="0" presId="urn:microsoft.com/office/officeart/2005/8/layout/vProcess5"/>
    <dgm:cxn modelId="{784F7393-E501-48A4-8C51-83DAB03CD3BD}" type="presParOf" srcId="{E9608180-466F-4A4E-9404-EF6ED61D021E}" destId="{BACCAC1F-B111-4B6E-9520-ADAD8D241B3F}" srcOrd="2" destOrd="0" presId="urn:microsoft.com/office/officeart/2005/8/layout/vProcess5"/>
    <dgm:cxn modelId="{D37A12BB-F998-4F0D-A2F4-2ACB96C26BBD}" type="presParOf" srcId="{E9608180-466F-4A4E-9404-EF6ED61D021E}" destId="{D4EFD2A9-ED6F-4D48-80C1-0F4988FDDB9F}" srcOrd="3" destOrd="0" presId="urn:microsoft.com/office/officeart/2005/8/layout/vProcess5"/>
    <dgm:cxn modelId="{AA4ACBDA-D87A-4E76-A812-454D9E006C3D}" type="presParOf" srcId="{E9608180-466F-4A4E-9404-EF6ED61D021E}" destId="{ABC4393A-C4E9-4A39-A940-C6E785C1AFCB}" srcOrd="4" destOrd="0" presId="urn:microsoft.com/office/officeart/2005/8/layout/vProcess5"/>
    <dgm:cxn modelId="{8F931030-9AE4-4464-81C4-FACE6C6E80A8}" type="presParOf" srcId="{E9608180-466F-4A4E-9404-EF6ED61D021E}" destId="{CCEB22A9-7415-45B1-8C28-4AD049FDEAF3}" srcOrd="5" destOrd="0" presId="urn:microsoft.com/office/officeart/2005/8/layout/vProcess5"/>
    <dgm:cxn modelId="{3A224CDB-0428-46F2-BF32-F0229602E10E}" type="presParOf" srcId="{E9608180-466F-4A4E-9404-EF6ED61D021E}" destId="{1C7774CD-82DE-4569-A5F0-E28C55B53E29}" srcOrd="6" destOrd="0" presId="urn:microsoft.com/office/officeart/2005/8/layout/vProcess5"/>
    <dgm:cxn modelId="{4A630283-6B9C-415B-9357-0AB613B63AE2}" type="presParOf" srcId="{E9608180-466F-4A4E-9404-EF6ED61D021E}" destId="{101B5AC8-437C-4FFB-B99C-429B77B75D23}" srcOrd="7" destOrd="0" presId="urn:microsoft.com/office/officeart/2005/8/layout/vProcess5"/>
    <dgm:cxn modelId="{8DDE960B-05F4-4B79-89E9-352F4AF3B554}" type="presParOf" srcId="{E9608180-466F-4A4E-9404-EF6ED61D021E}" destId="{56088F7E-A3B4-4125-83AC-7A2F2F24964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7EDFF7-C300-4299-980D-841D53F4D07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F61C159-F01A-47CC-9BDA-E7527BDAB6A9}">
      <dgm:prSet phldrT="[Texto]"/>
      <dgm:spPr/>
      <dgm:t>
        <a:bodyPr/>
        <a:lstStyle/>
        <a:p>
          <a:r>
            <a:rPr lang="pt-BR" dirty="0" smtClean="0"/>
            <a:t>Visita domiciliar</a:t>
          </a:r>
          <a:endParaRPr lang="pt-BR" dirty="0"/>
        </a:p>
      </dgm:t>
    </dgm:pt>
    <dgm:pt modelId="{D1882AD6-737F-4602-A97C-FDD37AFFF4C4}" type="parTrans" cxnId="{B77BCDC4-86DD-4692-A17F-9C53F6A89EB7}">
      <dgm:prSet/>
      <dgm:spPr/>
      <dgm:t>
        <a:bodyPr/>
        <a:lstStyle/>
        <a:p>
          <a:endParaRPr lang="pt-BR"/>
        </a:p>
      </dgm:t>
    </dgm:pt>
    <dgm:pt modelId="{1538BA7D-F42A-4620-9153-3AE0AE9FDB5B}" type="sibTrans" cxnId="{B77BCDC4-86DD-4692-A17F-9C53F6A89EB7}">
      <dgm:prSet/>
      <dgm:spPr/>
      <dgm:t>
        <a:bodyPr/>
        <a:lstStyle/>
        <a:p>
          <a:endParaRPr lang="pt-BR"/>
        </a:p>
      </dgm:t>
    </dgm:pt>
    <dgm:pt modelId="{231BEA89-F885-459B-8597-25DC5E69FBA4}">
      <dgm:prSet phldrT="[Texto]"/>
      <dgm:spPr/>
      <dgm:t>
        <a:bodyPr/>
        <a:lstStyle/>
        <a:p>
          <a:r>
            <a:rPr lang="pt-BR" dirty="0" smtClean="0"/>
            <a:t>Visita Domiciliar é um tipo de atendimento realizado pelo profissional de saúde e/ou equipe na residência do paciente com o objetivo de avaliar as suas demandas e as de seus familiares, bem como do ambiente em que vive, procurando estabelecer um planejamento assistencial voltado para a recuperação e/ou reabilitação. </a:t>
          </a:r>
          <a:endParaRPr lang="pt-BR" dirty="0"/>
        </a:p>
      </dgm:t>
    </dgm:pt>
    <dgm:pt modelId="{B469B855-180B-4B3F-BD51-AB6BB8799BFC}" type="parTrans" cxnId="{BB2B3D93-7166-4474-BAE3-4D04CB339926}">
      <dgm:prSet/>
      <dgm:spPr/>
      <dgm:t>
        <a:bodyPr/>
        <a:lstStyle/>
        <a:p>
          <a:endParaRPr lang="pt-BR"/>
        </a:p>
      </dgm:t>
    </dgm:pt>
    <dgm:pt modelId="{6A3AD8A0-5AEB-47B7-A6E6-90ECAF570BC1}" type="sibTrans" cxnId="{BB2B3D93-7166-4474-BAE3-4D04CB339926}">
      <dgm:prSet/>
      <dgm:spPr/>
      <dgm:t>
        <a:bodyPr/>
        <a:lstStyle/>
        <a:p>
          <a:endParaRPr lang="pt-BR"/>
        </a:p>
      </dgm:t>
    </dgm:pt>
    <dgm:pt modelId="{171E7EB7-4498-4B6B-9A48-415D0FAFC8D7}">
      <dgm:prSet phldrT="[Texto]"/>
      <dgm:spPr/>
      <dgm:t>
        <a:bodyPr/>
        <a:lstStyle/>
        <a:p>
          <a:r>
            <a:rPr lang="pt-BR" dirty="0" smtClean="0"/>
            <a:t>Busca-se com isso autonomia e independência. As visitas são realizadas regularmente e programadas conforme a necessidade do doente. </a:t>
          </a:r>
          <a:endParaRPr lang="pt-BR" dirty="0"/>
        </a:p>
      </dgm:t>
    </dgm:pt>
    <dgm:pt modelId="{58563245-A791-45AA-9096-AC72D907F983}" type="parTrans" cxnId="{C1254B33-A854-494F-A392-836657DBDD2F}">
      <dgm:prSet/>
      <dgm:spPr/>
      <dgm:t>
        <a:bodyPr/>
        <a:lstStyle/>
        <a:p>
          <a:endParaRPr lang="pt-BR"/>
        </a:p>
      </dgm:t>
    </dgm:pt>
    <dgm:pt modelId="{637AB089-D610-423C-B6AB-88C7198FE5FF}" type="sibTrans" cxnId="{C1254B33-A854-494F-A392-836657DBDD2F}">
      <dgm:prSet/>
      <dgm:spPr/>
      <dgm:t>
        <a:bodyPr/>
        <a:lstStyle/>
        <a:p>
          <a:endParaRPr lang="pt-BR"/>
        </a:p>
      </dgm:t>
    </dgm:pt>
    <dgm:pt modelId="{A63B21DB-DA48-41F1-9887-FA5A53A08ADE}">
      <dgm:prSet phldrT="[Texto]"/>
      <dgm:spPr/>
      <dgm:t>
        <a:bodyPr/>
        <a:lstStyle/>
        <a:p>
          <a:r>
            <a:rPr lang="pt-BR" dirty="0" smtClean="0"/>
            <a:t>Na ocasião da primeira visita são fornecidas orientações relativas aos cuidados necessários, que são realizados pelo </a:t>
          </a:r>
          <a:r>
            <a:rPr lang="pt-BR" dirty="0" err="1" smtClean="0"/>
            <a:t>cuidador</a:t>
          </a:r>
          <a:r>
            <a:rPr lang="pt-BR" dirty="0" smtClean="0"/>
            <a:t>.</a:t>
          </a:r>
          <a:endParaRPr lang="pt-BR" dirty="0"/>
        </a:p>
      </dgm:t>
    </dgm:pt>
    <dgm:pt modelId="{21D836EA-EC5D-4341-A3AA-839BE66464EC}" type="parTrans" cxnId="{1B93E5B9-8677-4E8E-98B7-2BDADECFD48D}">
      <dgm:prSet/>
      <dgm:spPr/>
      <dgm:t>
        <a:bodyPr/>
        <a:lstStyle/>
        <a:p>
          <a:endParaRPr lang="pt-BR"/>
        </a:p>
      </dgm:t>
    </dgm:pt>
    <dgm:pt modelId="{B192C627-0D63-4A5D-9E5D-5F43956696C3}" type="sibTrans" cxnId="{1B93E5B9-8677-4E8E-98B7-2BDADECFD48D}">
      <dgm:prSet/>
      <dgm:spPr/>
      <dgm:t>
        <a:bodyPr/>
        <a:lstStyle/>
        <a:p>
          <a:endParaRPr lang="pt-BR"/>
        </a:p>
      </dgm:t>
    </dgm:pt>
    <dgm:pt modelId="{3B1F159A-10AB-48A1-818C-82A1FA5237FC}" type="pres">
      <dgm:prSet presAssocID="{937EDFF7-C300-4299-980D-841D53F4D0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9AD05ED-A69E-4D5D-8BCF-FBBEB935B823}" type="pres">
      <dgm:prSet presAssocID="{7F61C159-F01A-47CC-9BDA-E7527BDAB6A9}" presName="roof" presStyleLbl="dkBgShp" presStyleIdx="0" presStyleCnt="2"/>
      <dgm:spPr/>
      <dgm:t>
        <a:bodyPr/>
        <a:lstStyle/>
        <a:p>
          <a:endParaRPr lang="pt-BR"/>
        </a:p>
      </dgm:t>
    </dgm:pt>
    <dgm:pt modelId="{0D26E92D-6FC2-49D7-A7AD-46075A6534B3}" type="pres">
      <dgm:prSet presAssocID="{7F61C159-F01A-47CC-9BDA-E7527BDAB6A9}" presName="pillars" presStyleCnt="0"/>
      <dgm:spPr/>
    </dgm:pt>
    <dgm:pt modelId="{BD875621-9428-4C8D-90D2-2E9C36FBA16B}" type="pres">
      <dgm:prSet presAssocID="{7F61C159-F01A-47CC-9BDA-E7527BDAB6A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52F6FA-8488-4FFD-A746-9BF7046684DB}" type="pres">
      <dgm:prSet presAssocID="{171E7EB7-4498-4B6B-9A48-415D0FAFC8D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167DE0-98D5-4931-90B4-C7CC7FCF450E}" type="pres">
      <dgm:prSet presAssocID="{A63B21DB-DA48-41F1-9887-FA5A53A08AD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14B7C1-9067-4C71-BD23-C83B5D265AC6}" type="pres">
      <dgm:prSet presAssocID="{7F61C159-F01A-47CC-9BDA-E7527BDAB6A9}" presName="base" presStyleLbl="dkBgShp" presStyleIdx="1" presStyleCnt="2"/>
      <dgm:spPr/>
    </dgm:pt>
  </dgm:ptLst>
  <dgm:cxnLst>
    <dgm:cxn modelId="{07CA9C91-64A1-4E4F-B3E7-4A9C428659BA}" type="presOf" srcId="{7F61C159-F01A-47CC-9BDA-E7527BDAB6A9}" destId="{89AD05ED-A69E-4D5D-8BCF-FBBEB935B823}" srcOrd="0" destOrd="0" presId="urn:microsoft.com/office/officeart/2005/8/layout/hList3"/>
    <dgm:cxn modelId="{1B93E5B9-8677-4E8E-98B7-2BDADECFD48D}" srcId="{7F61C159-F01A-47CC-9BDA-E7527BDAB6A9}" destId="{A63B21DB-DA48-41F1-9887-FA5A53A08ADE}" srcOrd="2" destOrd="0" parTransId="{21D836EA-EC5D-4341-A3AA-839BE66464EC}" sibTransId="{B192C627-0D63-4A5D-9E5D-5F43956696C3}"/>
    <dgm:cxn modelId="{62CA94B7-838A-4402-8445-03A77A6D0A08}" type="presOf" srcId="{171E7EB7-4498-4B6B-9A48-415D0FAFC8D7}" destId="{EA52F6FA-8488-4FFD-A746-9BF7046684DB}" srcOrd="0" destOrd="0" presId="urn:microsoft.com/office/officeart/2005/8/layout/hList3"/>
    <dgm:cxn modelId="{C74505DE-29F8-4DB3-8FBA-9F6B22865660}" type="presOf" srcId="{231BEA89-F885-459B-8597-25DC5E69FBA4}" destId="{BD875621-9428-4C8D-90D2-2E9C36FBA16B}" srcOrd="0" destOrd="0" presId="urn:microsoft.com/office/officeart/2005/8/layout/hList3"/>
    <dgm:cxn modelId="{104CB492-0C6C-410A-9D60-CB9BFD9904FB}" type="presOf" srcId="{937EDFF7-C300-4299-980D-841D53F4D079}" destId="{3B1F159A-10AB-48A1-818C-82A1FA5237FC}" srcOrd="0" destOrd="0" presId="urn:microsoft.com/office/officeart/2005/8/layout/hList3"/>
    <dgm:cxn modelId="{BB2B3D93-7166-4474-BAE3-4D04CB339926}" srcId="{7F61C159-F01A-47CC-9BDA-E7527BDAB6A9}" destId="{231BEA89-F885-459B-8597-25DC5E69FBA4}" srcOrd="0" destOrd="0" parTransId="{B469B855-180B-4B3F-BD51-AB6BB8799BFC}" sibTransId="{6A3AD8A0-5AEB-47B7-A6E6-90ECAF570BC1}"/>
    <dgm:cxn modelId="{B77BCDC4-86DD-4692-A17F-9C53F6A89EB7}" srcId="{937EDFF7-C300-4299-980D-841D53F4D079}" destId="{7F61C159-F01A-47CC-9BDA-E7527BDAB6A9}" srcOrd="0" destOrd="0" parTransId="{D1882AD6-737F-4602-A97C-FDD37AFFF4C4}" sibTransId="{1538BA7D-F42A-4620-9153-3AE0AE9FDB5B}"/>
    <dgm:cxn modelId="{C1254B33-A854-494F-A392-836657DBDD2F}" srcId="{7F61C159-F01A-47CC-9BDA-E7527BDAB6A9}" destId="{171E7EB7-4498-4B6B-9A48-415D0FAFC8D7}" srcOrd="1" destOrd="0" parTransId="{58563245-A791-45AA-9096-AC72D907F983}" sibTransId="{637AB089-D610-423C-B6AB-88C7198FE5FF}"/>
    <dgm:cxn modelId="{E5C09B07-C82A-48DA-8E6D-6D752DF10F9C}" type="presOf" srcId="{A63B21DB-DA48-41F1-9887-FA5A53A08ADE}" destId="{04167DE0-98D5-4931-90B4-C7CC7FCF450E}" srcOrd="0" destOrd="0" presId="urn:microsoft.com/office/officeart/2005/8/layout/hList3"/>
    <dgm:cxn modelId="{307AC30C-44E5-483E-B72E-37FF7A2C280F}" type="presParOf" srcId="{3B1F159A-10AB-48A1-818C-82A1FA5237FC}" destId="{89AD05ED-A69E-4D5D-8BCF-FBBEB935B823}" srcOrd="0" destOrd="0" presId="urn:microsoft.com/office/officeart/2005/8/layout/hList3"/>
    <dgm:cxn modelId="{38B0572B-73CF-49E9-AAB4-8942A69B8AC9}" type="presParOf" srcId="{3B1F159A-10AB-48A1-818C-82A1FA5237FC}" destId="{0D26E92D-6FC2-49D7-A7AD-46075A6534B3}" srcOrd="1" destOrd="0" presId="urn:microsoft.com/office/officeart/2005/8/layout/hList3"/>
    <dgm:cxn modelId="{0BCE3B7C-B1AD-4A36-8B3A-36AD832028D5}" type="presParOf" srcId="{0D26E92D-6FC2-49D7-A7AD-46075A6534B3}" destId="{BD875621-9428-4C8D-90D2-2E9C36FBA16B}" srcOrd="0" destOrd="0" presId="urn:microsoft.com/office/officeart/2005/8/layout/hList3"/>
    <dgm:cxn modelId="{4CFB30D0-5169-4BDB-BCD4-BAD2956F2683}" type="presParOf" srcId="{0D26E92D-6FC2-49D7-A7AD-46075A6534B3}" destId="{EA52F6FA-8488-4FFD-A746-9BF7046684DB}" srcOrd="1" destOrd="0" presId="urn:microsoft.com/office/officeart/2005/8/layout/hList3"/>
    <dgm:cxn modelId="{FAE93588-F29A-4403-B42B-212C5C047173}" type="presParOf" srcId="{0D26E92D-6FC2-49D7-A7AD-46075A6534B3}" destId="{04167DE0-98D5-4931-90B4-C7CC7FCF450E}" srcOrd="2" destOrd="0" presId="urn:microsoft.com/office/officeart/2005/8/layout/hList3"/>
    <dgm:cxn modelId="{2C9A5A4B-8A73-4328-B835-968354B80836}" type="presParOf" srcId="{3B1F159A-10AB-48A1-818C-82A1FA5237FC}" destId="{8C14B7C1-9067-4C71-BD23-C83B5D265AC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B2163-5799-4D8E-9EB6-737313E95EF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561355A-0B9D-4EDD-8BDD-86F06A2F745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BR" altLang="pt-B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Principais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BR" altLang="pt-BR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patologias e disfunções</a:t>
          </a:r>
        </a:p>
      </dgm:t>
    </dgm:pt>
    <dgm:pt modelId="{2265C89C-1DE4-41C6-9CA8-29A30D463B81}" type="parTrans" cxnId="{CBC60108-5263-4AA9-BBB7-EC3D6B875597}">
      <dgm:prSet/>
      <dgm:spPr/>
      <dgm:t>
        <a:bodyPr/>
        <a:lstStyle/>
        <a:p>
          <a:endParaRPr lang="pt-BR"/>
        </a:p>
      </dgm:t>
    </dgm:pt>
    <dgm:pt modelId="{C5F69E6D-F095-4DD8-9800-5FDECAAAEE5A}" type="sibTrans" cxnId="{CBC60108-5263-4AA9-BBB7-EC3D6B875597}">
      <dgm:prSet/>
      <dgm:spPr/>
      <dgm:t>
        <a:bodyPr/>
        <a:lstStyle/>
        <a:p>
          <a:endParaRPr lang="pt-BR"/>
        </a:p>
      </dgm:t>
    </dgm:pt>
    <dgm:pt modelId="{D974CCA2-D728-4352-87F2-30DDB81B0C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AVC</a:t>
          </a:r>
        </a:p>
      </dgm:t>
    </dgm:pt>
    <dgm:pt modelId="{F73B60C6-48C0-491D-A9D6-CB950D8F2AF0}" type="parTrans" cxnId="{069133A7-2C5C-4C29-9833-41C584F46D50}">
      <dgm:prSet/>
      <dgm:spPr/>
      <dgm:t>
        <a:bodyPr/>
        <a:lstStyle/>
        <a:p>
          <a:endParaRPr lang="pt-BR"/>
        </a:p>
      </dgm:t>
    </dgm:pt>
    <dgm:pt modelId="{73C4A6D8-E377-4767-AFC5-827FD1D67F60}" type="sibTrans" cxnId="{069133A7-2C5C-4C29-9833-41C584F46D50}">
      <dgm:prSet/>
      <dgm:spPr/>
      <dgm:t>
        <a:bodyPr/>
        <a:lstStyle/>
        <a:p>
          <a:endParaRPr lang="pt-BR"/>
        </a:p>
      </dgm:t>
    </dgm:pt>
    <dgm:pt modelId="{1D637CB0-22B5-4BFD-997F-F45AF68349D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Doença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Parkinson</a:t>
          </a:r>
        </a:p>
      </dgm:t>
    </dgm:pt>
    <dgm:pt modelId="{238E4B46-3BAE-4369-B349-74296B9CA475}" type="parTrans" cxnId="{359A6B5D-E61F-4AAA-80DC-AA9FA9711F0A}">
      <dgm:prSet/>
      <dgm:spPr/>
      <dgm:t>
        <a:bodyPr/>
        <a:lstStyle/>
        <a:p>
          <a:endParaRPr lang="pt-BR"/>
        </a:p>
      </dgm:t>
    </dgm:pt>
    <dgm:pt modelId="{5B469D20-6E71-4B24-9500-3BB52555617B}" type="sibTrans" cxnId="{359A6B5D-E61F-4AAA-80DC-AA9FA9711F0A}">
      <dgm:prSet/>
      <dgm:spPr/>
      <dgm:t>
        <a:bodyPr/>
        <a:lstStyle/>
        <a:p>
          <a:endParaRPr lang="pt-BR"/>
        </a:p>
      </dgm:t>
    </dgm:pt>
    <dgm:pt modelId="{91C2B007-825E-42F1-9A4A-46509B3F8D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Demências</a:t>
          </a:r>
        </a:p>
      </dgm:t>
    </dgm:pt>
    <dgm:pt modelId="{E908F081-908E-4A5A-8394-B278B69408C7}" type="parTrans" cxnId="{025E6982-9072-4573-BD9F-4DBE707D5629}">
      <dgm:prSet/>
      <dgm:spPr/>
      <dgm:t>
        <a:bodyPr/>
        <a:lstStyle/>
        <a:p>
          <a:endParaRPr lang="pt-BR"/>
        </a:p>
      </dgm:t>
    </dgm:pt>
    <dgm:pt modelId="{9CEACEB7-522B-439F-A092-B6E04C5133BE}" type="sibTrans" cxnId="{025E6982-9072-4573-BD9F-4DBE707D5629}">
      <dgm:prSet/>
      <dgm:spPr/>
      <dgm:t>
        <a:bodyPr/>
        <a:lstStyle/>
        <a:p>
          <a:endParaRPr lang="pt-BR"/>
        </a:p>
      </dgm:t>
    </dgm:pt>
    <dgm:pt modelId="{EAB2C998-86E1-4A3F-B7C5-CAB93B9C7F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Doenças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reumáticas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e artríticas</a:t>
          </a:r>
        </a:p>
      </dgm:t>
    </dgm:pt>
    <dgm:pt modelId="{43A9919C-6651-40AF-B2A5-2A05FDB02173}" type="parTrans" cxnId="{55008B92-14B4-4447-AAE0-DFF6E9A937EA}">
      <dgm:prSet/>
      <dgm:spPr/>
      <dgm:t>
        <a:bodyPr/>
        <a:lstStyle/>
        <a:p>
          <a:endParaRPr lang="pt-BR"/>
        </a:p>
      </dgm:t>
    </dgm:pt>
    <dgm:pt modelId="{94B515D3-066F-4782-8527-63B67B08046A}" type="sibTrans" cxnId="{55008B92-14B4-4447-AAE0-DFF6E9A937EA}">
      <dgm:prSet/>
      <dgm:spPr/>
      <dgm:t>
        <a:bodyPr/>
        <a:lstStyle/>
        <a:p>
          <a:endParaRPr lang="pt-BR"/>
        </a:p>
      </dgm:t>
    </dgm:pt>
    <dgm:pt modelId="{55424BC8-1BB7-4FA2-A0E6-9573AAE6468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Sequelas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de doenças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cronico</a:t>
          </a:r>
          <a:r>
            <a:rPr kumimoji="0" lang="pt-BR" altLang="pt-B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degenerativas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(diabetes 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neoplasias)</a:t>
          </a:r>
        </a:p>
      </dgm:t>
    </dgm:pt>
    <dgm:pt modelId="{D2B2CF94-9E04-4AD2-8499-2A6DBBC7E935}" type="parTrans" cxnId="{67898FD5-5228-437F-AE09-43B300BAD004}">
      <dgm:prSet/>
      <dgm:spPr/>
      <dgm:t>
        <a:bodyPr/>
        <a:lstStyle/>
        <a:p>
          <a:endParaRPr lang="pt-BR"/>
        </a:p>
      </dgm:t>
    </dgm:pt>
    <dgm:pt modelId="{A82E4D0D-78F1-49A1-8775-40EFDC8EEF1C}" type="sibTrans" cxnId="{67898FD5-5228-437F-AE09-43B300BAD004}">
      <dgm:prSet/>
      <dgm:spPr/>
      <dgm:t>
        <a:bodyPr/>
        <a:lstStyle/>
        <a:p>
          <a:endParaRPr lang="pt-BR"/>
        </a:p>
      </dgm:t>
    </dgm:pt>
    <dgm:pt modelId="{BDCE6AF2-097C-40E8-9B86-BAB782C75B5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Intervenções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cirúrgicas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por fraturas</a:t>
          </a:r>
        </a:p>
      </dgm:t>
    </dgm:pt>
    <dgm:pt modelId="{599EDEA1-B656-418C-A809-852F47A70817}" type="parTrans" cxnId="{03B75DB5-915D-4AB4-B535-BB60B32402A8}">
      <dgm:prSet/>
      <dgm:spPr/>
      <dgm:t>
        <a:bodyPr/>
        <a:lstStyle/>
        <a:p>
          <a:endParaRPr lang="pt-BR"/>
        </a:p>
      </dgm:t>
    </dgm:pt>
    <dgm:pt modelId="{E1E2D957-5EC3-45EF-B87B-BF545CE3590A}" type="sibTrans" cxnId="{03B75DB5-915D-4AB4-B535-BB60B32402A8}">
      <dgm:prSet/>
      <dgm:spPr/>
      <dgm:t>
        <a:bodyPr/>
        <a:lstStyle/>
        <a:p>
          <a:endParaRPr lang="pt-BR"/>
        </a:p>
      </dgm:t>
    </dgm:pt>
    <dgm:pt modelId="{A10D49C4-C177-452B-9068-4C751A5C82D7}" type="pres">
      <dgm:prSet presAssocID="{F49B2163-5799-4D8E-9EB6-737313E95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819C54-C1DB-4BD7-B4B1-B302633D04F4}" type="pres">
      <dgm:prSet presAssocID="{C561355A-0B9D-4EDD-8BDD-86F06A2F7453}" presName="hierRoot1" presStyleCnt="0">
        <dgm:presLayoutVars>
          <dgm:hierBranch/>
        </dgm:presLayoutVars>
      </dgm:prSet>
      <dgm:spPr/>
    </dgm:pt>
    <dgm:pt modelId="{D1FC2C81-D57E-4885-AE67-989925BAA882}" type="pres">
      <dgm:prSet presAssocID="{C561355A-0B9D-4EDD-8BDD-86F06A2F7453}" presName="rootComposite1" presStyleCnt="0"/>
      <dgm:spPr/>
    </dgm:pt>
    <dgm:pt modelId="{D761768E-2E98-4D2D-91F2-141D2F115416}" type="pres">
      <dgm:prSet presAssocID="{C561355A-0B9D-4EDD-8BDD-86F06A2F7453}" presName="rootText1" presStyleLbl="node0" presStyleIdx="0" presStyleCnt="1" custScaleX="147640" custScaleY="2694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998EA3E-CB12-4508-B80A-0E92BEEDB3B4}" type="pres">
      <dgm:prSet presAssocID="{C561355A-0B9D-4EDD-8BDD-86F06A2F7453}" presName="rootConnector1" presStyleLbl="node1" presStyleIdx="0" presStyleCnt="0"/>
      <dgm:spPr/>
      <dgm:t>
        <a:bodyPr/>
        <a:lstStyle/>
        <a:p>
          <a:endParaRPr lang="pt-BR"/>
        </a:p>
      </dgm:t>
    </dgm:pt>
    <dgm:pt modelId="{7C629517-2A68-413A-B1F3-D3055A2A69C3}" type="pres">
      <dgm:prSet presAssocID="{C561355A-0B9D-4EDD-8BDD-86F06A2F7453}" presName="hierChild2" presStyleCnt="0"/>
      <dgm:spPr/>
    </dgm:pt>
    <dgm:pt modelId="{9F80F46F-0D9C-4646-A37C-9D010C4C23E5}" type="pres">
      <dgm:prSet presAssocID="{F73B60C6-48C0-491D-A9D6-CB950D8F2AF0}" presName="Name35" presStyleLbl="parChTrans1D2" presStyleIdx="0" presStyleCnt="6"/>
      <dgm:spPr/>
      <dgm:t>
        <a:bodyPr/>
        <a:lstStyle/>
        <a:p>
          <a:endParaRPr lang="pt-BR"/>
        </a:p>
      </dgm:t>
    </dgm:pt>
    <dgm:pt modelId="{C62F3952-3F9C-4968-8CC6-3357241CDA93}" type="pres">
      <dgm:prSet presAssocID="{D974CCA2-D728-4352-87F2-30DDB81B0CDA}" presName="hierRoot2" presStyleCnt="0">
        <dgm:presLayoutVars>
          <dgm:hierBranch/>
        </dgm:presLayoutVars>
      </dgm:prSet>
      <dgm:spPr/>
    </dgm:pt>
    <dgm:pt modelId="{DB288E6C-76D1-4A76-9183-28A4FC77A4B6}" type="pres">
      <dgm:prSet presAssocID="{D974CCA2-D728-4352-87F2-30DDB81B0CDA}" presName="rootComposite" presStyleCnt="0"/>
      <dgm:spPr/>
    </dgm:pt>
    <dgm:pt modelId="{FE31F55C-A811-46B7-9879-CE28488B18DB}" type="pres">
      <dgm:prSet presAssocID="{D974CCA2-D728-4352-87F2-30DDB81B0CDA}" presName="rootText" presStyleLbl="node2" presStyleIdx="0" presStyleCnt="6" custScaleX="108367" custScaleY="33555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34DEF30-3077-4D94-9C4C-C81AD257C3EA}" type="pres">
      <dgm:prSet presAssocID="{D974CCA2-D728-4352-87F2-30DDB81B0CDA}" presName="rootConnector" presStyleLbl="node2" presStyleIdx="0" presStyleCnt="6"/>
      <dgm:spPr/>
      <dgm:t>
        <a:bodyPr/>
        <a:lstStyle/>
        <a:p>
          <a:endParaRPr lang="pt-BR"/>
        </a:p>
      </dgm:t>
    </dgm:pt>
    <dgm:pt modelId="{DCD4D866-DF04-469F-BB27-DC3589E72EE3}" type="pres">
      <dgm:prSet presAssocID="{D974CCA2-D728-4352-87F2-30DDB81B0CDA}" presName="hierChild4" presStyleCnt="0"/>
      <dgm:spPr/>
    </dgm:pt>
    <dgm:pt modelId="{96E3CECC-EABF-4386-AE77-1183AA112923}" type="pres">
      <dgm:prSet presAssocID="{D974CCA2-D728-4352-87F2-30DDB81B0CDA}" presName="hierChild5" presStyleCnt="0"/>
      <dgm:spPr/>
    </dgm:pt>
    <dgm:pt modelId="{707DF8DA-0FAD-485E-B5AA-660BFB6F80B1}" type="pres">
      <dgm:prSet presAssocID="{238E4B46-3BAE-4369-B349-74296B9CA475}" presName="Name35" presStyleLbl="parChTrans1D2" presStyleIdx="1" presStyleCnt="6"/>
      <dgm:spPr/>
      <dgm:t>
        <a:bodyPr/>
        <a:lstStyle/>
        <a:p>
          <a:endParaRPr lang="pt-BR"/>
        </a:p>
      </dgm:t>
    </dgm:pt>
    <dgm:pt modelId="{32B81861-517C-4D4C-BF7C-F5E93CA93F37}" type="pres">
      <dgm:prSet presAssocID="{1D637CB0-22B5-4BFD-997F-F45AF68349D4}" presName="hierRoot2" presStyleCnt="0">
        <dgm:presLayoutVars>
          <dgm:hierBranch/>
        </dgm:presLayoutVars>
      </dgm:prSet>
      <dgm:spPr/>
    </dgm:pt>
    <dgm:pt modelId="{1884AA12-6884-41DE-BBD9-3D7155356BA4}" type="pres">
      <dgm:prSet presAssocID="{1D637CB0-22B5-4BFD-997F-F45AF68349D4}" presName="rootComposite" presStyleCnt="0"/>
      <dgm:spPr/>
    </dgm:pt>
    <dgm:pt modelId="{06FB0826-280A-4036-8B8D-EA5A2DDAA4A0}" type="pres">
      <dgm:prSet presAssocID="{1D637CB0-22B5-4BFD-997F-F45AF68349D4}" presName="rootText" presStyleLbl="node2" presStyleIdx="1" presStyleCnt="6" custScaleX="104830" custScaleY="3356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5F70CF-F4D8-4D98-AA8B-D83258512EF1}" type="pres">
      <dgm:prSet presAssocID="{1D637CB0-22B5-4BFD-997F-F45AF68349D4}" presName="rootConnector" presStyleLbl="node2" presStyleIdx="1" presStyleCnt="6"/>
      <dgm:spPr/>
      <dgm:t>
        <a:bodyPr/>
        <a:lstStyle/>
        <a:p>
          <a:endParaRPr lang="pt-BR"/>
        </a:p>
      </dgm:t>
    </dgm:pt>
    <dgm:pt modelId="{2D526BFF-9492-4F4C-B12D-8E5C6DB21BD6}" type="pres">
      <dgm:prSet presAssocID="{1D637CB0-22B5-4BFD-997F-F45AF68349D4}" presName="hierChild4" presStyleCnt="0"/>
      <dgm:spPr/>
    </dgm:pt>
    <dgm:pt modelId="{EB4A6E6A-1059-4AEE-B247-90B0D8362E9B}" type="pres">
      <dgm:prSet presAssocID="{1D637CB0-22B5-4BFD-997F-F45AF68349D4}" presName="hierChild5" presStyleCnt="0"/>
      <dgm:spPr/>
    </dgm:pt>
    <dgm:pt modelId="{EF5CFBF5-B52B-4F98-AEE3-AB67F2BF5062}" type="pres">
      <dgm:prSet presAssocID="{E908F081-908E-4A5A-8394-B278B69408C7}" presName="Name35" presStyleLbl="parChTrans1D2" presStyleIdx="2" presStyleCnt="6"/>
      <dgm:spPr/>
      <dgm:t>
        <a:bodyPr/>
        <a:lstStyle/>
        <a:p>
          <a:endParaRPr lang="pt-BR"/>
        </a:p>
      </dgm:t>
    </dgm:pt>
    <dgm:pt modelId="{3312614B-C8F0-477E-B907-F2602BAB3ABB}" type="pres">
      <dgm:prSet presAssocID="{91C2B007-825E-42F1-9A4A-46509B3F8DE2}" presName="hierRoot2" presStyleCnt="0">
        <dgm:presLayoutVars>
          <dgm:hierBranch/>
        </dgm:presLayoutVars>
      </dgm:prSet>
      <dgm:spPr/>
    </dgm:pt>
    <dgm:pt modelId="{7E6AD251-9EB5-49F6-AB78-ACF127AD161A}" type="pres">
      <dgm:prSet presAssocID="{91C2B007-825E-42F1-9A4A-46509B3F8DE2}" presName="rootComposite" presStyleCnt="0"/>
      <dgm:spPr/>
    </dgm:pt>
    <dgm:pt modelId="{18BA370A-28B0-4E9C-97AB-7BF89368AA29}" type="pres">
      <dgm:prSet presAssocID="{91C2B007-825E-42F1-9A4A-46509B3F8DE2}" presName="rootText" presStyleLbl="node2" presStyleIdx="2" presStyleCnt="6" custScaleX="120736" custScaleY="33319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1309EB0-DE63-4925-A689-084B851F64D4}" type="pres">
      <dgm:prSet presAssocID="{91C2B007-825E-42F1-9A4A-46509B3F8DE2}" presName="rootConnector" presStyleLbl="node2" presStyleIdx="2" presStyleCnt="6"/>
      <dgm:spPr/>
      <dgm:t>
        <a:bodyPr/>
        <a:lstStyle/>
        <a:p>
          <a:endParaRPr lang="pt-BR"/>
        </a:p>
      </dgm:t>
    </dgm:pt>
    <dgm:pt modelId="{5FDA2D0E-1F3F-40B5-9638-DEB1CB438941}" type="pres">
      <dgm:prSet presAssocID="{91C2B007-825E-42F1-9A4A-46509B3F8DE2}" presName="hierChild4" presStyleCnt="0"/>
      <dgm:spPr/>
    </dgm:pt>
    <dgm:pt modelId="{CE2E48BC-99A6-4AA9-9550-C41E83201E41}" type="pres">
      <dgm:prSet presAssocID="{91C2B007-825E-42F1-9A4A-46509B3F8DE2}" presName="hierChild5" presStyleCnt="0"/>
      <dgm:spPr/>
    </dgm:pt>
    <dgm:pt modelId="{C75E7403-2D0C-4230-A011-B10E5C1FE270}" type="pres">
      <dgm:prSet presAssocID="{43A9919C-6651-40AF-B2A5-2A05FDB02173}" presName="Name35" presStyleLbl="parChTrans1D2" presStyleIdx="3" presStyleCnt="6"/>
      <dgm:spPr/>
      <dgm:t>
        <a:bodyPr/>
        <a:lstStyle/>
        <a:p>
          <a:endParaRPr lang="pt-BR"/>
        </a:p>
      </dgm:t>
    </dgm:pt>
    <dgm:pt modelId="{83B65C6D-9DBD-4899-89F1-3B86B50483B2}" type="pres">
      <dgm:prSet presAssocID="{EAB2C998-86E1-4A3F-B7C5-CAB93B9C7F04}" presName="hierRoot2" presStyleCnt="0">
        <dgm:presLayoutVars>
          <dgm:hierBranch/>
        </dgm:presLayoutVars>
      </dgm:prSet>
      <dgm:spPr/>
    </dgm:pt>
    <dgm:pt modelId="{EB9592B3-6D9B-42F0-A4F8-8CB1E1B73882}" type="pres">
      <dgm:prSet presAssocID="{EAB2C998-86E1-4A3F-B7C5-CAB93B9C7F04}" presName="rootComposite" presStyleCnt="0"/>
      <dgm:spPr/>
    </dgm:pt>
    <dgm:pt modelId="{60E9DD27-7C03-4037-828E-E974544CCA78}" type="pres">
      <dgm:prSet presAssocID="{EAB2C998-86E1-4A3F-B7C5-CAB93B9C7F04}" presName="rootText" presStyleLbl="node2" presStyleIdx="3" presStyleCnt="6" custScaleX="101694" custScaleY="340864" custLinFactNeighborX="1958" custLinFactNeighborY="-1586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DE2DD37-FDBA-44C8-985A-6DF8E9B18A4C}" type="pres">
      <dgm:prSet presAssocID="{EAB2C998-86E1-4A3F-B7C5-CAB93B9C7F04}" presName="rootConnector" presStyleLbl="node2" presStyleIdx="3" presStyleCnt="6"/>
      <dgm:spPr/>
      <dgm:t>
        <a:bodyPr/>
        <a:lstStyle/>
        <a:p>
          <a:endParaRPr lang="pt-BR"/>
        </a:p>
      </dgm:t>
    </dgm:pt>
    <dgm:pt modelId="{44D9D310-714F-4377-8C4A-F07950C368D3}" type="pres">
      <dgm:prSet presAssocID="{EAB2C998-86E1-4A3F-B7C5-CAB93B9C7F04}" presName="hierChild4" presStyleCnt="0"/>
      <dgm:spPr/>
    </dgm:pt>
    <dgm:pt modelId="{AF183B8C-DBF7-4BB6-9A1B-6118C2EF9557}" type="pres">
      <dgm:prSet presAssocID="{EAB2C998-86E1-4A3F-B7C5-CAB93B9C7F04}" presName="hierChild5" presStyleCnt="0"/>
      <dgm:spPr/>
    </dgm:pt>
    <dgm:pt modelId="{F33A5CD1-9E6C-4A63-95C2-9CFF460F6165}" type="pres">
      <dgm:prSet presAssocID="{D2B2CF94-9E04-4AD2-8499-2A6DBBC7E935}" presName="Name35" presStyleLbl="parChTrans1D2" presStyleIdx="4" presStyleCnt="6"/>
      <dgm:spPr/>
      <dgm:t>
        <a:bodyPr/>
        <a:lstStyle/>
        <a:p>
          <a:endParaRPr lang="pt-BR"/>
        </a:p>
      </dgm:t>
    </dgm:pt>
    <dgm:pt modelId="{C2E3724C-01C4-4C70-8952-B13CB3F3C4B3}" type="pres">
      <dgm:prSet presAssocID="{55424BC8-1BB7-4FA2-A0E6-9573AAE64682}" presName="hierRoot2" presStyleCnt="0">
        <dgm:presLayoutVars>
          <dgm:hierBranch/>
        </dgm:presLayoutVars>
      </dgm:prSet>
      <dgm:spPr/>
    </dgm:pt>
    <dgm:pt modelId="{0B57DA0F-6D2D-4053-A7BE-A2BF00640D33}" type="pres">
      <dgm:prSet presAssocID="{55424BC8-1BB7-4FA2-A0E6-9573AAE64682}" presName="rootComposite" presStyleCnt="0"/>
      <dgm:spPr/>
    </dgm:pt>
    <dgm:pt modelId="{D3B8F6C0-E910-4040-A99D-CE17406A6C4F}" type="pres">
      <dgm:prSet presAssocID="{55424BC8-1BB7-4FA2-A0E6-9573AAE64682}" presName="rootText" presStyleLbl="node2" presStyleIdx="4" presStyleCnt="6" custScaleX="91987" custScaleY="336146" custLinFactNeighborX="8552" custLinFactNeighborY="299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821222C-FAC0-42A7-B018-8830ECA07E71}" type="pres">
      <dgm:prSet presAssocID="{55424BC8-1BB7-4FA2-A0E6-9573AAE64682}" presName="rootConnector" presStyleLbl="node2" presStyleIdx="4" presStyleCnt="6"/>
      <dgm:spPr/>
      <dgm:t>
        <a:bodyPr/>
        <a:lstStyle/>
        <a:p>
          <a:endParaRPr lang="pt-BR"/>
        </a:p>
      </dgm:t>
    </dgm:pt>
    <dgm:pt modelId="{696258A3-8037-4CB4-BC97-B26A351C9FD2}" type="pres">
      <dgm:prSet presAssocID="{55424BC8-1BB7-4FA2-A0E6-9573AAE64682}" presName="hierChild4" presStyleCnt="0"/>
      <dgm:spPr/>
    </dgm:pt>
    <dgm:pt modelId="{ABF48280-A738-424A-9663-22D7B368F229}" type="pres">
      <dgm:prSet presAssocID="{55424BC8-1BB7-4FA2-A0E6-9573AAE64682}" presName="hierChild5" presStyleCnt="0"/>
      <dgm:spPr/>
    </dgm:pt>
    <dgm:pt modelId="{738F8210-02A3-42AE-842E-DF932D697D42}" type="pres">
      <dgm:prSet presAssocID="{599EDEA1-B656-418C-A809-852F47A70817}" presName="Name35" presStyleLbl="parChTrans1D2" presStyleIdx="5" presStyleCnt="6"/>
      <dgm:spPr/>
      <dgm:t>
        <a:bodyPr/>
        <a:lstStyle/>
        <a:p>
          <a:endParaRPr lang="pt-BR"/>
        </a:p>
      </dgm:t>
    </dgm:pt>
    <dgm:pt modelId="{E85B80E1-9CB6-4241-9D8B-482D58A1A8AA}" type="pres">
      <dgm:prSet presAssocID="{BDCE6AF2-097C-40E8-9B86-BAB782C75B55}" presName="hierRoot2" presStyleCnt="0">
        <dgm:presLayoutVars>
          <dgm:hierBranch/>
        </dgm:presLayoutVars>
      </dgm:prSet>
      <dgm:spPr/>
    </dgm:pt>
    <dgm:pt modelId="{31AAFC65-7C1E-4836-A33B-934DF7F1763F}" type="pres">
      <dgm:prSet presAssocID="{BDCE6AF2-097C-40E8-9B86-BAB782C75B55}" presName="rootComposite" presStyleCnt="0"/>
      <dgm:spPr/>
    </dgm:pt>
    <dgm:pt modelId="{82565496-0F32-432E-8D7B-A6E8713629C6}" type="pres">
      <dgm:prSet presAssocID="{BDCE6AF2-097C-40E8-9B86-BAB782C75B55}" presName="rootText" presStyleLbl="node2" presStyleIdx="5" presStyleCnt="6" custScaleY="362743" custLinFactNeighborX="65" custLinFactNeighborY="-627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236A37-EAD7-49E4-82BA-3DF7CF67A84E}" type="pres">
      <dgm:prSet presAssocID="{BDCE6AF2-097C-40E8-9B86-BAB782C75B55}" presName="rootConnector" presStyleLbl="node2" presStyleIdx="5" presStyleCnt="6"/>
      <dgm:spPr/>
      <dgm:t>
        <a:bodyPr/>
        <a:lstStyle/>
        <a:p>
          <a:endParaRPr lang="pt-BR"/>
        </a:p>
      </dgm:t>
    </dgm:pt>
    <dgm:pt modelId="{5504ED3D-45E8-42E5-ADB8-5AEB18EA9222}" type="pres">
      <dgm:prSet presAssocID="{BDCE6AF2-097C-40E8-9B86-BAB782C75B55}" presName="hierChild4" presStyleCnt="0"/>
      <dgm:spPr/>
    </dgm:pt>
    <dgm:pt modelId="{D8B685B2-098A-4AC3-B5B2-71FFF38AB3F5}" type="pres">
      <dgm:prSet presAssocID="{BDCE6AF2-097C-40E8-9B86-BAB782C75B55}" presName="hierChild5" presStyleCnt="0"/>
      <dgm:spPr/>
    </dgm:pt>
    <dgm:pt modelId="{E1ACBF4F-C647-4399-AE87-47253FA81986}" type="pres">
      <dgm:prSet presAssocID="{C561355A-0B9D-4EDD-8BDD-86F06A2F7453}" presName="hierChild3" presStyleCnt="0"/>
      <dgm:spPr/>
    </dgm:pt>
  </dgm:ptLst>
  <dgm:cxnLst>
    <dgm:cxn modelId="{A50BD013-CAA8-42EE-B9A9-421CCCD75E2A}" type="presOf" srcId="{D974CCA2-D728-4352-87F2-30DDB81B0CDA}" destId="{FE31F55C-A811-46B7-9879-CE28488B18DB}" srcOrd="0" destOrd="0" presId="urn:microsoft.com/office/officeart/2005/8/layout/orgChart1"/>
    <dgm:cxn modelId="{67898FD5-5228-437F-AE09-43B300BAD004}" srcId="{C561355A-0B9D-4EDD-8BDD-86F06A2F7453}" destId="{55424BC8-1BB7-4FA2-A0E6-9573AAE64682}" srcOrd="4" destOrd="0" parTransId="{D2B2CF94-9E04-4AD2-8499-2A6DBBC7E935}" sibTransId="{A82E4D0D-78F1-49A1-8775-40EFDC8EEF1C}"/>
    <dgm:cxn modelId="{18E2E8F8-F72A-431A-8A42-CFC69561987E}" type="presOf" srcId="{C561355A-0B9D-4EDD-8BDD-86F06A2F7453}" destId="{D761768E-2E98-4D2D-91F2-141D2F115416}" srcOrd="0" destOrd="0" presId="urn:microsoft.com/office/officeart/2005/8/layout/orgChart1"/>
    <dgm:cxn modelId="{EE404282-F4A9-4AD7-A0C1-38C8C1D90C55}" type="presOf" srcId="{1D637CB0-22B5-4BFD-997F-F45AF68349D4}" destId="{DB5F70CF-F4D8-4D98-AA8B-D83258512EF1}" srcOrd="1" destOrd="0" presId="urn:microsoft.com/office/officeart/2005/8/layout/orgChart1"/>
    <dgm:cxn modelId="{E1986720-62DC-4821-B3DA-604E179CDCBD}" type="presOf" srcId="{E908F081-908E-4A5A-8394-B278B69408C7}" destId="{EF5CFBF5-B52B-4F98-AEE3-AB67F2BF5062}" srcOrd="0" destOrd="0" presId="urn:microsoft.com/office/officeart/2005/8/layout/orgChart1"/>
    <dgm:cxn modelId="{F742C224-8783-4DFC-80F2-0E8E84C40AD5}" type="presOf" srcId="{EAB2C998-86E1-4A3F-B7C5-CAB93B9C7F04}" destId="{60E9DD27-7C03-4037-828E-E974544CCA78}" srcOrd="0" destOrd="0" presId="urn:microsoft.com/office/officeart/2005/8/layout/orgChart1"/>
    <dgm:cxn modelId="{A851B974-FF36-44E4-97D0-5D83D2C3C8F0}" type="presOf" srcId="{43A9919C-6651-40AF-B2A5-2A05FDB02173}" destId="{C75E7403-2D0C-4230-A011-B10E5C1FE270}" srcOrd="0" destOrd="0" presId="urn:microsoft.com/office/officeart/2005/8/layout/orgChart1"/>
    <dgm:cxn modelId="{CBC60108-5263-4AA9-BBB7-EC3D6B875597}" srcId="{F49B2163-5799-4D8E-9EB6-737313E95EFA}" destId="{C561355A-0B9D-4EDD-8BDD-86F06A2F7453}" srcOrd="0" destOrd="0" parTransId="{2265C89C-1DE4-41C6-9CA8-29A30D463B81}" sibTransId="{C5F69E6D-F095-4DD8-9800-5FDECAAAEE5A}"/>
    <dgm:cxn modelId="{64F8D641-4887-412C-8C2C-3AD4ED5A04DB}" type="presOf" srcId="{F49B2163-5799-4D8E-9EB6-737313E95EFA}" destId="{A10D49C4-C177-452B-9068-4C751A5C82D7}" srcOrd="0" destOrd="0" presId="urn:microsoft.com/office/officeart/2005/8/layout/orgChart1"/>
    <dgm:cxn modelId="{303ACB46-3497-4E59-8FF0-430744D52868}" type="presOf" srcId="{55424BC8-1BB7-4FA2-A0E6-9573AAE64682}" destId="{4821222C-FAC0-42A7-B018-8830ECA07E71}" srcOrd="1" destOrd="0" presId="urn:microsoft.com/office/officeart/2005/8/layout/orgChart1"/>
    <dgm:cxn modelId="{A3CDFC4E-1BFA-462D-98A5-9A4EA289442D}" type="presOf" srcId="{F73B60C6-48C0-491D-A9D6-CB950D8F2AF0}" destId="{9F80F46F-0D9C-4646-A37C-9D010C4C23E5}" srcOrd="0" destOrd="0" presId="urn:microsoft.com/office/officeart/2005/8/layout/orgChart1"/>
    <dgm:cxn modelId="{4B01B856-E856-4A65-BED9-BC0AD1526032}" type="presOf" srcId="{EAB2C998-86E1-4A3F-B7C5-CAB93B9C7F04}" destId="{BDE2DD37-FDBA-44C8-985A-6DF8E9B18A4C}" srcOrd="1" destOrd="0" presId="urn:microsoft.com/office/officeart/2005/8/layout/orgChart1"/>
    <dgm:cxn modelId="{03B75DB5-915D-4AB4-B535-BB60B32402A8}" srcId="{C561355A-0B9D-4EDD-8BDD-86F06A2F7453}" destId="{BDCE6AF2-097C-40E8-9B86-BAB782C75B55}" srcOrd="5" destOrd="0" parTransId="{599EDEA1-B656-418C-A809-852F47A70817}" sibTransId="{E1E2D957-5EC3-45EF-B87B-BF545CE3590A}"/>
    <dgm:cxn modelId="{01289B49-E7C7-4AC5-A8F1-7618F53CF414}" type="presOf" srcId="{1D637CB0-22B5-4BFD-997F-F45AF68349D4}" destId="{06FB0826-280A-4036-8B8D-EA5A2DDAA4A0}" srcOrd="0" destOrd="0" presId="urn:microsoft.com/office/officeart/2005/8/layout/orgChart1"/>
    <dgm:cxn modelId="{26CDC631-E36A-4EC0-8D5D-EEE74A3FC1D5}" type="presOf" srcId="{55424BC8-1BB7-4FA2-A0E6-9573AAE64682}" destId="{D3B8F6C0-E910-4040-A99D-CE17406A6C4F}" srcOrd="0" destOrd="0" presId="urn:microsoft.com/office/officeart/2005/8/layout/orgChart1"/>
    <dgm:cxn modelId="{1A26422C-CFF9-44EF-B67F-BD3439709634}" type="presOf" srcId="{D974CCA2-D728-4352-87F2-30DDB81B0CDA}" destId="{634DEF30-3077-4D94-9C4C-C81AD257C3EA}" srcOrd="1" destOrd="0" presId="urn:microsoft.com/office/officeart/2005/8/layout/orgChart1"/>
    <dgm:cxn modelId="{359A6B5D-E61F-4AAA-80DC-AA9FA9711F0A}" srcId="{C561355A-0B9D-4EDD-8BDD-86F06A2F7453}" destId="{1D637CB0-22B5-4BFD-997F-F45AF68349D4}" srcOrd="1" destOrd="0" parTransId="{238E4B46-3BAE-4369-B349-74296B9CA475}" sibTransId="{5B469D20-6E71-4B24-9500-3BB52555617B}"/>
    <dgm:cxn modelId="{069133A7-2C5C-4C29-9833-41C584F46D50}" srcId="{C561355A-0B9D-4EDD-8BDD-86F06A2F7453}" destId="{D974CCA2-D728-4352-87F2-30DDB81B0CDA}" srcOrd="0" destOrd="0" parTransId="{F73B60C6-48C0-491D-A9D6-CB950D8F2AF0}" sibTransId="{73C4A6D8-E377-4767-AFC5-827FD1D67F60}"/>
    <dgm:cxn modelId="{06FC2B59-CB49-4DA7-A149-968F5183EE91}" type="presOf" srcId="{91C2B007-825E-42F1-9A4A-46509B3F8DE2}" destId="{21309EB0-DE63-4925-A689-084B851F64D4}" srcOrd="1" destOrd="0" presId="urn:microsoft.com/office/officeart/2005/8/layout/orgChart1"/>
    <dgm:cxn modelId="{FDD2F532-8CBA-442A-9CD9-7210644ED3E6}" type="presOf" srcId="{BDCE6AF2-097C-40E8-9B86-BAB782C75B55}" destId="{85236A37-EAD7-49E4-82BA-3DF7CF67A84E}" srcOrd="1" destOrd="0" presId="urn:microsoft.com/office/officeart/2005/8/layout/orgChart1"/>
    <dgm:cxn modelId="{A7410462-5E8E-4306-B9EE-3CE785151655}" type="presOf" srcId="{599EDEA1-B656-418C-A809-852F47A70817}" destId="{738F8210-02A3-42AE-842E-DF932D697D42}" srcOrd="0" destOrd="0" presId="urn:microsoft.com/office/officeart/2005/8/layout/orgChart1"/>
    <dgm:cxn modelId="{B1EB69AC-BA24-4DDF-9EFD-4745D06BD5B5}" type="presOf" srcId="{D2B2CF94-9E04-4AD2-8499-2A6DBBC7E935}" destId="{F33A5CD1-9E6C-4A63-95C2-9CFF460F6165}" srcOrd="0" destOrd="0" presId="urn:microsoft.com/office/officeart/2005/8/layout/orgChart1"/>
    <dgm:cxn modelId="{A8815E7E-641E-4A64-9265-2CB87D728BE5}" type="presOf" srcId="{BDCE6AF2-097C-40E8-9B86-BAB782C75B55}" destId="{82565496-0F32-432E-8D7B-A6E8713629C6}" srcOrd="0" destOrd="0" presId="urn:microsoft.com/office/officeart/2005/8/layout/orgChart1"/>
    <dgm:cxn modelId="{C957E571-6EAD-409B-B3C4-756D288EE256}" type="presOf" srcId="{238E4B46-3BAE-4369-B349-74296B9CA475}" destId="{707DF8DA-0FAD-485E-B5AA-660BFB6F80B1}" srcOrd="0" destOrd="0" presId="urn:microsoft.com/office/officeart/2005/8/layout/orgChart1"/>
    <dgm:cxn modelId="{55008B92-14B4-4447-AAE0-DFF6E9A937EA}" srcId="{C561355A-0B9D-4EDD-8BDD-86F06A2F7453}" destId="{EAB2C998-86E1-4A3F-B7C5-CAB93B9C7F04}" srcOrd="3" destOrd="0" parTransId="{43A9919C-6651-40AF-B2A5-2A05FDB02173}" sibTransId="{94B515D3-066F-4782-8527-63B67B08046A}"/>
    <dgm:cxn modelId="{025E6982-9072-4573-BD9F-4DBE707D5629}" srcId="{C561355A-0B9D-4EDD-8BDD-86F06A2F7453}" destId="{91C2B007-825E-42F1-9A4A-46509B3F8DE2}" srcOrd="2" destOrd="0" parTransId="{E908F081-908E-4A5A-8394-B278B69408C7}" sibTransId="{9CEACEB7-522B-439F-A092-B6E04C5133BE}"/>
    <dgm:cxn modelId="{26BEFB9F-4543-4177-831B-D63E33C2E59C}" type="presOf" srcId="{C561355A-0B9D-4EDD-8BDD-86F06A2F7453}" destId="{2998EA3E-CB12-4508-B80A-0E92BEEDB3B4}" srcOrd="1" destOrd="0" presId="urn:microsoft.com/office/officeart/2005/8/layout/orgChart1"/>
    <dgm:cxn modelId="{F6FDEF71-FE0F-4C4A-9054-FFC562780F58}" type="presOf" srcId="{91C2B007-825E-42F1-9A4A-46509B3F8DE2}" destId="{18BA370A-28B0-4E9C-97AB-7BF89368AA29}" srcOrd="0" destOrd="0" presId="urn:microsoft.com/office/officeart/2005/8/layout/orgChart1"/>
    <dgm:cxn modelId="{82F39BF4-EC0A-4360-9465-927A18A43FA4}" type="presParOf" srcId="{A10D49C4-C177-452B-9068-4C751A5C82D7}" destId="{E7819C54-C1DB-4BD7-B4B1-B302633D04F4}" srcOrd="0" destOrd="0" presId="urn:microsoft.com/office/officeart/2005/8/layout/orgChart1"/>
    <dgm:cxn modelId="{8EAB9AF4-ED58-46A8-B93D-4EBAB0011DC7}" type="presParOf" srcId="{E7819C54-C1DB-4BD7-B4B1-B302633D04F4}" destId="{D1FC2C81-D57E-4885-AE67-989925BAA882}" srcOrd="0" destOrd="0" presId="urn:microsoft.com/office/officeart/2005/8/layout/orgChart1"/>
    <dgm:cxn modelId="{721B79AA-1377-4B77-AAAB-74E00B6ADCBD}" type="presParOf" srcId="{D1FC2C81-D57E-4885-AE67-989925BAA882}" destId="{D761768E-2E98-4D2D-91F2-141D2F115416}" srcOrd="0" destOrd="0" presId="urn:microsoft.com/office/officeart/2005/8/layout/orgChart1"/>
    <dgm:cxn modelId="{A7B8B4F3-9E6F-45F7-9ACE-84F5CA651964}" type="presParOf" srcId="{D1FC2C81-D57E-4885-AE67-989925BAA882}" destId="{2998EA3E-CB12-4508-B80A-0E92BEEDB3B4}" srcOrd="1" destOrd="0" presId="urn:microsoft.com/office/officeart/2005/8/layout/orgChart1"/>
    <dgm:cxn modelId="{513A89F7-A760-4E1C-8D2E-8E33B863C5CB}" type="presParOf" srcId="{E7819C54-C1DB-4BD7-B4B1-B302633D04F4}" destId="{7C629517-2A68-413A-B1F3-D3055A2A69C3}" srcOrd="1" destOrd="0" presId="urn:microsoft.com/office/officeart/2005/8/layout/orgChart1"/>
    <dgm:cxn modelId="{9D1324C7-8965-498E-981F-5731FBF9035D}" type="presParOf" srcId="{7C629517-2A68-413A-B1F3-D3055A2A69C3}" destId="{9F80F46F-0D9C-4646-A37C-9D010C4C23E5}" srcOrd="0" destOrd="0" presId="urn:microsoft.com/office/officeart/2005/8/layout/orgChart1"/>
    <dgm:cxn modelId="{9233718D-C5D4-436F-ACB9-71967E956DB8}" type="presParOf" srcId="{7C629517-2A68-413A-B1F3-D3055A2A69C3}" destId="{C62F3952-3F9C-4968-8CC6-3357241CDA93}" srcOrd="1" destOrd="0" presId="urn:microsoft.com/office/officeart/2005/8/layout/orgChart1"/>
    <dgm:cxn modelId="{8A454980-81E3-4583-B56B-125FC10C903E}" type="presParOf" srcId="{C62F3952-3F9C-4968-8CC6-3357241CDA93}" destId="{DB288E6C-76D1-4A76-9183-28A4FC77A4B6}" srcOrd="0" destOrd="0" presId="urn:microsoft.com/office/officeart/2005/8/layout/orgChart1"/>
    <dgm:cxn modelId="{CEB0B38A-49B0-4AA1-969F-2B9776BC5C43}" type="presParOf" srcId="{DB288E6C-76D1-4A76-9183-28A4FC77A4B6}" destId="{FE31F55C-A811-46B7-9879-CE28488B18DB}" srcOrd="0" destOrd="0" presId="urn:microsoft.com/office/officeart/2005/8/layout/orgChart1"/>
    <dgm:cxn modelId="{76E09082-6F0A-44B8-9145-4522D5495845}" type="presParOf" srcId="{DB288E6C-76D1-4A76-9183-28A4FC77A4B6}" destId="{634DEF30-3077-4D94-9C4C-C81AD257C3EA}" srcOrd="1" destOrd="0" presId="urn:microsoft.com/office/officeart/2005/8/layout/orgChart1"/>
    <dgm:cxn modelId="{FCC6AA0A-16E1-420C-812E-36FBF0CBA55E}" type="presParOf" srcId="{C62F3952-3F9C-4968-8CC6-3357241CDA93}" destId="{DCD4D866-DF04-469F-BB27-DC3589E72EE3}" srcOrd="1" destOrd="0" presId="urn:microsoft.com/office/officeart/2005/8/layout/orgChart1"/>
    <dgm:cxn modelId="{A632CB44-0817-4440-932F-5C31BC7C5F13}" type="presParOf" srcId="{C62F3952-3F9C-4968-8CC6-3357241CDA93}" destId="{96E3CECC-EABF-4386-AE77-1183AA112923}" srcOrd="2" destOrd="0" presId="urn:microsoft.com/office/officeart/2005/8/layout/orgChart1"/>
    <dgm:cxn modelId="{DE37EC0C-CC8A-4E19-A89A-C9B210B076CB}" type="presParOf" srcId="{7C629517-2A68-413A-B1F3-D3055A2A69C3}" destId="{707DF8DA-0FAD-485E-B5AA-660BFB6F80B1}" srcOrd="2" destOrd="0" presId="urn:microsoft.com/office/officeart/2005/8/layout/orgChart1"/>
    <dgm:cxn modelId="{26166ED4-5EE2-479B-80E1-684E1B26D595}" type="presParOf" srcId="{7C629517-2A68-413A-B1F3-D3055A2A69C3}" destId="{32B81861-517C-4D4C-BF7C-F5E93CA93F37}" srcOrd="3" destOrd="0" presId="urn:microsoft.com/office/officeart/2005/8/layout/orgChart1"/>
    <dgm:cxn modelId="{B0BD135A-3955-43F0-8E33-9E4D56625A5B}" type="presParOf" srcId="{32B81861-517C-4D4C-BF7C-F5E93CA93F37}" destId="{1884AA12-6884-41DE-BBD9-3D7155356BA4}" srcOrd="0" destOrd="0" presId="urn:microsoft.com/office/officeart/2005/8/layout/orgChart1"/>
    <dgm:cxn modelId="{C8DBBE1F-3C1D-4CE6-BF12-7508EE0D45DE}" type="presParOf" srcId="{1884AA12-6884-41DE-BBD9-3D7155356BA4}" destId="{06FB0826-280A-4036-8B8D-EA5A2DDAA4A0}" srcOrd="0" destOrd="0" presId="urn:microsoft.com/office/officeart/2005/8/layout/orgChart1"/>
    <dgm:cxn modelId="{80D4330D-8C78-4BF5-8D2F-08B2CA998E1E}" type="presParOf" srcId="{1884AA12-6884-41DE-BBD9-3D7155356BA4}" destId="{DB5F70CF-F4D8-4D98-AA8B-D83258512EF1}" srcOrd="1" destOrd="0" presId="urn:microsoft.com/office/officeart/2005/8/layout/orgChart1"/>
    <dgm:cxn modelId="{B4ECFFFD-3358-4042-A1FD-7EA20A7FEFE1}" type="presParOf" srcId="{32B81861-517C-4D4C-BF7C-F5E93CA93F37}" destId="{2D526BFF-9492-4F4C-B12D-8E5C6DB21BD6}" srcOrd="1" destOrd="0" presId="urn:microsoft.com/office/officeart/2005/8/layout/orgChart1"/>
    <dgm:cxn modelId="{56F85164-02FD-4586-9398-26BABFFC5EA3}" type="presParOf" srcId="{32B81861-517C-4D4C-BF7C-F5E93CA93F37}" destId="{EB4A6E6A-1059-4AEE-B247-90B0D8362E9B}" srcOrd="2" destOrd="0" presId="urn:microsoft.com/office/officeart/2005/8/layout/orgChart1"/>
    <dgm:cxn modelId="{9D83BF46-B8CC-403B-BDAD-8EE7F4562543}" type="presParOf" srcId="{7C629517-2A68-413A-B1F3-D3055A2A69C3}" destId="{EF5CFBF5-B52B-4F98-AEE3-AB67F2BF5062}" srcOrd="4" destOrd="0" presId="urn:microsoft.com/office/officeart/2005/8/layout/orgChart1"/>
    <dgm:cxn modelId="{B2E1DFFA-AED3-47A6-80C0-4FCE49FC98EB}" type="presParOf" srcId="{7C629517-2A68-413A-B1F3-D3055A2A69C3}" destId="{3312614B-C8F0-477E-B907-F2602BAB3ABB}" srcOrd="5" destOrd="0" presId="urn:microsoft.com/office/officeart/2005/8/layout/orgChart1"/>
    <dgm:cxn modelId="{7ED0F6C2-DE99-4A15-9276-0ADBE483C37E}" type="presParOf" srcId="{3312614B-C8F0-477E-B907-F2602BAB3ABB}" destId="{7E6AD251-9EB5-49F6-AB78-ACF127AD161A}" srcOrd="0" destOrd="0" presId="urn:microsoft.com/office/officeart/2005/8/layout/orgChart1"/>
    <dgm:cxn modelId="{9E2137CE-43AB-4DF3-84A1-FDDEA4AD7E35}" type="presParOf" srcId="{7E6AD251-9EB5-49F6-AB78-ACF127AD161A}" destId="{18BA370A-28B0-4E9C-97AB-7BF89368AA29}" srcOrd="0" destOrd="0" presId="urn:microsoft.com/office/officeart/2005/8/layout/orgChart1"/>
    <dgm:cxn modelId="{8589B651-9554-4154-915A-235C46C8A0E0}" type="presParOf" srcId="{7E6AD251-9EB5-49F6-AB78-ACF127AD161A}" destId="{21309EB0-DE63-4925-A689-084B851F64D4}" srcOrd="1" destOrd="0" presId="urn:microsoft.com/office/officeart/2005/8/layout/orgChart1"/>
    <dgm:cxn modelId="{A63B2F5A-D00E-43B3-B7D5-19111AAB3724}" type="presParOf" srcId="{3312614B-C8F0-477E-B907-F2602BAB3ABB}" destId="{5FDA2D0E-1F3F-40B5-9638-DEB1CB438941}" srcOrd="1" destOrd="0" presId="urn:microsoft.com/office/officeart/2005/8/layout/orgChart1"/>
    <dgm:cxn modelId="{8CD6DC98-C4C2-4524-A17C-A0818698612D}" type="presParOf" srcId="{3312614B-C8F0-477E-B907-F2602BAB3ABB}" destId="{CE2E48BC-99A6-4AA9-9550-C41E83201E41}" srcOrd="2" destOrd="0" presId="urn:microsoft.com/office/officeart/2005/8/layout/orgChart1"/>
    <dgm:cxn modelId="{BF4605DB-E870-405D-9709-644BA02ABD6B}" type="presParOf" srcId="{7C629517-2A68-413A-B1F3-D3055A2A69C3}" destId="{C75E7403-2D0C-4230-A011-B10E5C1FE270}" srcOrd="6" destOrd="0" presId="urn:microsoft.com/office/officeart/2005/8/layout/orgChart1"/>
    <dgm:cxn modelId="{740FCE64-11DB-470B-B978-E4956E09EDA0}" type="presParOf" srcId="{7C629517-2A68-413A-B1F3-D3055A2A69C3}" destId="{83B65C6D-9DBD-4899-89F1-3B86B50483B2}" srcOrd="7" destOrd="0" presId="urn:microsoft.com/office/officeart/2005/8/layout/orgChart1"/>
    <dgm:cxn modelId="{B7B5B574-F7A4-4849-9D60-2B3A48243365}" type="presParOf" srcId="{83B65C6D-9DBD-4899-89F1-3B86B50483B2}" destId="{EB9592B3-6D9B-42F0-A4F8-8CB1E1B73882}" srcOrd="0" destOrd="0" presId="urn:microsoft.com/office/officeart/2005/8/layout/orgChart1"/>
    <dgm:cxn modelId="{871DE585-E31A-41E7-B6DE-BC3678457557}" type="presParOf" srcId="{EB9592B3-6D9B-42F0-A4F8-8CB1E1B73882}" destId="{60E9DD27-7C03-4037-828E-E974544CCA78}" srcOrd="0" destOrd="0" presId="urn:microsoft.com/office/officeart/2005/8/layout/orgChart1"/>
    <dgm:cxn modelId="{B858B71A-BE50-46A7-BF69-F9DD87499BC9}" type="presParOf" srcId="{EB9592B3-6D9B-42F0-A4F8-8CB1E1B73882}" destId="{BDE2DD37-FDBA-44C8-985A-6DF8E9B18A4C}" srcOrd="1" destOrd="0" presId="urn:microsoft.com/office/officeart/2005/8/layout/orgChart1"/>
    <dgm:cxn modelId="{77825DF6-68C6-4321-AAA3-806ABAB79745}" type="presParOf" srcId="{83B65C6D-9DBD-4899-89F1-3B86B50483B2}" destId="{44D9D310-714F-4377-8C4A-F07950C368D3}" srcOrd="1" destOrd="0" presId="urn:microsoft.com/office/officeart/2005/8/layout/orgChart1"/>
    <dgm:cxn modelId="{BCB4D0E4-A923-476F-8BE9-7DD9AB16C45F}" type="presParOf" srcId="{83B65C6D-9DBD-4899-89F1-3B86B50483B2}" destId="{AF183B8C-DBF7-4BB6-9A1B-6118C2EF9557}" srcOrd="2" destOrd="0" presId="urn:microsoft.com/office/officeart/2005/8/layout/orgChart1"/>
    <dgm:cxn modelId="{848F186F-7790-46F2-88E1-7BB94DD716E1}" type="presParOf" srcId="{7C629517-2A68-413A-B1F3-D3055A2A69C3}" destId="{F33A5CD1-9E6C-4A63-95C2-9CFF460F6165}" srcOrd="8" destOrd="0" presId="urn:microsoft.com/office/officeart/2005/8/layout/orgChart1"/>
    <dgm:cxn modelId="{90D4AB0B-68DF-4E2B-AA2F-F301FDE66F70}" type="presParOf" srcId="{7C629517-2A68-413A-B1F3-D3055A2A69C3}" destId="{C2E3724C-01C4-4C70-8952-B13CB3F3C4B3}" srcOrd="9" destOrd="0" presId="urn:microsoft.com/office/officeart/2005/8/layout/orgChart1"/>
    <dgm:cxn modelId="{1F238505-414B-484A-8827-3DFBCE90D6E8}" type="presParOf" srcId="{C2E3724C-01C4-4C70-8952-B13CB3F3C4B3}" destId="{0B57DA0F-6D2D-4053-A7BE-A2BF00640D33}" srcOrd="0" destOrd="0" presId="urn:microsoft.com/office/officeart/2005/8/layout/orgChart1"/>
    <dgm:cxn modelId="{34DDAD78-0654-4DEA-BC88-E7D8C265ABBD}" type="presParOf" srcId="{0B57DA0F-6D2D-4053-A7BE-A2BF00640D33}" destId="{D3B8F6C0-E910-4040-A99D-CE17406A6C4F}" srcOrd="0" destOrd="0" presId="urn:microsoft.com/office/officeart/2005/8/layout/orgChart1"/>
    <dgm:cxn modelId="{2792F09B-2024-405E-BB7B-24327F1EC157}" type="presParOf" srcId="{0B57DA0F-6D2D-4053-A7BE-A2BF00640D33}" destId="{4821222C-FAC0-42A7-B018-8830ECA07E71}" srcOrd="1" destOrd="0" presId="urn:microsoft.com/office/officeart/2005/8/layout/orgChart1"/>
    <dgm:cxn modelId="{80D50724-10B2-4509-A3C1-1528CDEA38C2}" type="presParOf" srcId="{C2E3724C-01C4-4C70-8952-B13CB3F3C4B3}" destId="{696258A3-8037-4CB4-BC97-B26A351C9FD2}" srcOrd="1" destOrd="0" presId="urn:microsoft.com/office/officeart/2005/8/layout/orgChart1"/>
    <dgm:cxn modelId="{468634C3-D68F-43A5-8BAD-9CC18701613C}" type="presParOf" srcId="{C2E3724C-01C4-4C70-8952-B13CB3F3C4B3}" destId="{ABF48280-A738-424A-9663-22D7B368F229}" srcOrd="2" destOrd="0" presId="urn:microsoft.com/office/officeart/2005/8/layout/orgChart1"/>
    <dgm:cxn modelId="{4AE966D3-2C6D-4E54-ABB0-F5EEFFFEA887}" type="presParOf" srcId="{7C629517-2A68-413A-B1F3-D3055A2A69C3}" destId="{738F8210-02A3-42AE-842E-DF932D697D42}" srcOrd="10" destOrd="0" presId="urn:microsoft.com/office/officeart/2005/8/layout/orgChart1"/>
    <dgm:cxn modelId="{12DBB34E-3BE9-4066-93B4-77E032400C77}" type="presParOf" srcId="{7C629517-2A68-413A-B1F3-D3055A2A69C3}" destId="{E85B80E1-9CB6-4241-9D8B-482D58A1A8AA}" srcOrd="11" destOrd="0" presId="urn:microsoft.com/office/officeart/2005/8/layout/orgChart1"/>
    <dgm:cxn modelId="{8E419934-E141-45FA-9F90-0BE6E4336D76}" type="presParOf" srcId="{E85B80E1-9CB6-4241-9D8B-482D58A1A8AA}" destId="{31AAFC65-7C1E-4836-A33B-934DF7F1763F}" srcOrd="0" destOrd="0" presId="urn:microsoft.com/office/officeart/2005/8/layout/orgChart1"/>
    <dgm:cxn modelId="{BBCED857-711B-4DE7-B12C-BA71B5EF8059}" type="presParOf" srcId="{31AAFC65-7C1E-4836-A33B-934DF7F1763F}" destId="{82565496-0F32-432E-8D7B-A6E8713629C6}" srcOrd="0" destOrd="0" presId="urn:microsoft.com/office/officeart/2005/8/layout/orgChart1"/>
    <dgm:cxn modelId="{3281E270-A715-4523-9164-6DEDDE84E200}" type="presParOf" srcId="{31AAFC65-7C1E-4836-A33B-934DF7F1763F}" destId="{85236A37-EAD7-49E4-82BA-3DF7CF67A84E}" srcOrd="1" destOrd="0" presId="urn:microsoft.com/office/officeart/2005/8/layout/orgChart1"/>
    <dgm:cxn modelId="{975308BC-56B2-4361-AA82-7D4619F780B6}" type="presParOf" srcId="{E85B80E1-9CB6-4241-9D8B-482D58A1A8AA}" destId="{5504ED3D-45E8-42E5-ADB8-5AEB18EA9222}" srcOrd="1" destOrd="0" presId="urn:microsoft.com/office/officeart/2005/8/layout/orgChart1"/>
    <dgm:cxn modelId="{E363BF2F-DB63-4D02-98E9-AE99476D6127}" type="presParOf" srcId="{E85B80E1-9CB6-4241-9D8B-482D58A1A8AA}" destId="{D8B685B2-098A-4AC3-B5B2-71FFF38AB3F5}" srcOrd="2" destOrd="0" presId="urn:microsoft.com/office/officeart/2005/8/layout/orgChart1"/>
    <dgm:cxn modelId="{E131C306-88DD-42DB-B5F6-5222C8F00520}" type="presParOf" srcId="{E7819C54-C1DB-4BD7-B4B1-B302633D04F4}" destId="{E1ACBF4F-C647-4399-AE87-47253FA819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3531A6-F4C5-46D4-8BFA-00E71D7CCE3D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2D2EFE3D-4599-43E1-BC22-4C51454A318E}">
      <dgm:prSet phldrT="[Texto]" phldr="1"/>
      <dgm:spPr/>
      <dgm:t>
        <a:bodyPr/>
        <a:lstStyle/>
        <a:p>
          <a:endParaRPr lang="pt-BR" dirty="0"/>
        </a:p>
      </dgm:t>
    </dgm:pt>
    <dgm:pt modelId="{D7B78AC7-1F4D-466C-AE1A-16DD33C7253C}" type="parTrans" cxnId="{F0EB55BD-4BFD-45D9-86EC-B18C9174E576}">
      <dgm:prSet/>
      <dgm:spPr/>
      <dgm:t>
        <a:bodyPr/>
        <a:lstStyle/>
        <a:p>
          <a:endParaRPr lang="pt-BR"/>
        </a:p>
      </dgm:t>
    </dgm:pt>
    <dgm:pt modelId="{4D72617C-8239-4D8D-B27B-61D1528C2EE7}" type="sibTrans" cxnId="{F0EB55BD-4BFD-45D9-86EC-B18C9174E576}">
      <dgm:prSet/>
      <dgm:spPr/>
      <dgm:t>
        <a:bodyPr/>
        <a:lstStyle/>
        <a:p>
          <a:endParaRPr lang="pt-BR"/>
        </a:p>
      </dgm:t>
    </dgm:pt>
    <dgm:pt modelId="{7D851D65-3C9D-4912-B087-19EA5CB042D7}">
      <dgm:prSet phldrT="[Texto]" phldr="1"/>
      <dgm:spPr/>
      <dgm:t>
        <a:bodyPr/>
        <a:lstStyle/>
        <a:p>
          <a:endParaRPr lang="pt-BR" dirty="0"/>
        </a:p>
      </dgm:t>
    </dgm:pt>
    <dgm:pt modelId="{F8D06C79-42BD-4D13-8946-C75B3FA97F44}" type="parTrans" cxnId="{BDF6F22B-E958-4266-8D1A-71BF0FF435DF}">
      <dgm:prSet/>
      <dgm:spPr/>
      <dgm:t>
        <a:bodyPr/>
        <a:lstStyle/>
        <a:p>
          <a:endParaRPr lang="pt-BR"/>
        </a:p>
      </dgm:t>
    </dgm:pt>
    <dgm:pt modelId="{2CACEE7E-292B-4C54-B845-CEA02599ABD5}" type="sibTrans" cxnId="{BDF6F22B-E958-4266-8D1A-71BF0FF435DF}">
      <dgm:prSet/>
      <dgm:spPr/>
      <dgm:t>
        <a:bodyPr/>
        <a:lstStyle/>
        <a:p>
          <a:endParaRPr lang="pt-BR"/>
        </a:p>
      </dgm:t>
    </dgm:pt>
    <dgm:pt modelId="{3FDD9033-429E-4788-97AD-27F406A59A5A}">
      <dgm:prSet phldrT="[Texto]" phldr="1"/>
      <dgm:spPr/>
      <dgm:t>
        <a:bodyPr/>
        <a:lstStyle/>
        <a:p>
          <a:endParaRPr lang="pt-BR" dirty="0"/>
        </a:p>
      </dgm:t>
    </dgm:pt>
    <dgm:pt modelId="{C4528870-1C09-4826-86AD-75FA55B8532A}" type="parTrans" cxnId="{0BB4AD71-E65F-4530-B36C-B0049859B696}">
      <dgm:prSet/>
      <dgm:spPr/>
      <dgm:t>
        <a:bodyPr/>
        <a:lstStyle/>
        <a:p>
          <a:endParaRPr lang="pt-BR"/>
        </a:p>
      </dgm:t>
    </dgm:pt>
    <dgm:pt modelId="{302489B5-0A42-404F-8412-94CF56A5C857}" type="sibTrans" cxnId="{0BB4AD71-E65F-4530-B36C-B0049859B696}">
      <dgm:prSet/>
      <dgm:spPr/>
      <dgm:t>
        <a:bodyPr/>
        <a:lstStyle/>
        <a:p>
          <a:endParaRPr lang="pt-BR"/>
        </a:p>
      </dgm:t>
    </dgm:pt>
    <dgm:pt modelId="{779CB632-CF33-4C12-8839-9A6E5E36D91D}">
      <dgm:prSet custT="1"/>
      <dgm:spPr/>
      <dgm:t>
        <a:bodyPr/>
        <a:lstStyle/>
        <a:p>
          <a:r>
            <a:rPr lang="pt-BR" sz="2000" dirty="0" smtClean="0"/>
            <a:t>Manutenção da mobilidade articular</a:t>
          </a:r>
          <a:endParaRPr lang="pt-BR" sz="2000" dirty="0"/>
        </a:p>
      </dgm:t>
    </dgm:pt>
    <dgm:pt modelId="{634983D2-F97F-4781-80D8-B146482366A7}" type="parTrans" cxnId="{013101B8-299B-47FE-8D0F-10E14D788478}">
      <dgm:prSet/>
      <dgm:spPr/>
      <dgm:t>
        <a:bodyPr/>
        <a:lstStyle/>
        <a:p>
          <a:endParaRPr lang="pt-BR"/>
        </a:p>
      </dgm:t>
    </dgm:pt>
    <dgm:pt modelId="{54689D38-93C2-466B-8B6A-D1F44BD286CB}" type="sibTrans" cxnId="{013101B8-299B-47FE-8D0F-10E14D788478}">
      <dgm:prSet/>
      <dgm:spPr/>
      <dgm:t>
        <a:bodyPr/>
        <a:lstStyle/>
        <a:p>
          <a:endParaRPr lang="pt-BR"/>
        </a:p>
      </dgm:t>
    </dgm:pt>
    <dgm:pt modelId="{C35E655D-FDA2-4018-B7D6-ED7532007B1E}">
      <dgm:prSet custT="1"/>
      <dgm:spPr/>
      <dgm:t>
        <a:bodyPr/>
        <a:lstStyle/>
        <a:p>
          <a:r>
            <a:rPr lang="pt-BR" sz="1400" dirty="0" smtClean="0"/>
            <a:t>Orientação  do acompanhante (familiar/cuidador) quanto à mudança de decúbito, à hidratação da pele e uso de almofadas e cunhas para manter o posicionamento; </a:t>
          </a:r>
          <a:endParaRPr lang="pt-BR" sz="1400" dirty="0"/>
        </a:p>
      </dgm:t>
    </dgm:pt>
    <dgm:pt modelId="{B3018271-4299-4CBA-B9BE-3FA19B045E14}" type="parTrans" cxnId="{95B2BAC5-0DD1-4532-BBE5-D3F2DD43AC67}">
      <dgm:prSet/>
      <dgm:spPr/>
      <dgm:t>
        <a:bodyPr/>
        <a:lstStyle/>
        <a:p>
          <a:endParaRPr lang="pt-BR"/>
        </a:p>
      </dgm:t>
    </dgm:pt>
    <dgm:pt modelId="{F9E282B4-69C0-45E7-801F-E3B074006A82}" type="sibTrans" cxnId="{95B2BAC5-0DD1-4532-BBE5-D3F2DD43AC67}">
      <dgm:prSet/>
      <dgm:spPr/>
      <dgm:t>
        <a:bodyPr/>
        <a:lstStyle/>
        <a:p>
          <a:endParaRPr lang="pt-BR"/>
        </a:p>
      </dgm:t>
    </dgm:pt>
    <dgm:pt modelId="{B888C696-6D80-4229-9D27-DAC57BAC2FB6}">
      <dgm:prSet/>
      <dgm:spPr/>
      <dgm:t>
        <a:bodyPr/>
        <a:lstStyle/>
        <a:p>
          <a:r>
            <a:rPr lang="pt-BR" dirty="0" smtClean="0"/>
            <a:t>Evitar síndrome de imobilização (úlceras e perda da capacidade motora)</a:t>
          </a:r>
          <a:endParaRPr lang="pt-BR" dirty="0"/>
        </a:p>
      </dgm:t>
    </dgm:pt>
    <dgm:pt modelId="{C5582EDD-989A-43E3-A2AD-5FD8F1B94736}" type="parTrans" cxnId="{7377E217-5520-4BC2-86A6-92EC69FDCFE9}">
      <dgm:prSet/>
      <dgm:spPr/>
      <dgm:t>
        <a:bodyPr/>
        <a:lstStyle/>
        <a:p>
          <a:endParaRPr lang="pt-BR"/>
        </a:p>
      </dgm:t>
    </dgm:pt>
    <dgm:pt modelId="{841C2D3D-2FED-467E-8B86-D8E061948F9B}" type="sibTrans" cxnId="{7377E217-5520-4BC2-86A6-92EC69FDCFE9}">
      <dgm:prSet/>
      <dgm:spPr/>
      <dgm:t>
        <a:bodyPr/>
        <a:lstStyle/>
        <a:p>
          <a:endParaRPr lang="pt-BR"/>
        </a:p>
      </dgm:t>
    </dgm:pt>
    <dgm:pt modelId="{D6C81446-2D8F-472E-B6AE-5743F86678D9}" type="pres">
      <dgm:prSet presAssocID="{893531A6-F4C5-46D4-8BFA-00E71D7CCE3D}" presName="diagram" presStyleCnt="0">
        <dgm:presLayoutVars>
          <dgm:dir/>
          <dgm:animLvl val="lvl"/>
          <dgm:resizeHandles val="exact"/>
        </dgm:presLayoutVars>
      </dgm:prSet>
      <dgm:spPr/>
    </dgm:pt>
    <dgm:pt modelId="{C6939C04-7B13-4573-9518-02B6E0D09344}" type="pres">
      <dgm:prSet presAssocID="{2D2EFE3D-4599-43E1-BC22-4C51454A318E}" presName="compNode" presStyleCnt="0"/>
      <dgm:spPr/>
    </dgm:pt>
    <dgm:pt modelId="{968FFEA9-C58D-4F45-B029-9FC05F747775}" type="pres">
      <dgm:prSet presAssocID="{2D2EFE3D-4599-43E1-BC22-4C51454A318E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07BD2E-D0E2-4F37-9DCD-C2693AD3515B}" type="pres">
      <dgm:prSet presAssocID="{2D2EFE3D-4599-43E1-BC22-4C51454A31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F76E96-04E0-4FAA-AA2F-F7276E6FA361}" type="pres">
      <dgm:prSet presAssocID="{2D2EFE3D-4599-43E1-BC22-4C51454A318E}" presName="parentRect" presStyleLbl="alignNode1" presStyleIdx="0" presStyleCnt="3"/>
      <dgm:spPr/>
      <dgm:t>
        <a:bodyPr/>
        <a:lstStyle/>
        <a:p>
          <a:endParaRPr lang="pt-BR"/>
        </a:p>
      </dgm:t>
    </dgm:pt>
    <dgm:pt modelId="{D2F75916-DA07-440D-A7EC-0BE0349BF16F}" type="pres">
      <dgm:prSet presAssocID="{2D2EFE3D-4599-43E1-BC22-4C51454A318E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E4C314E-B358-4F69-8931-200E00FEB8B0}" type="pres">
      <dgm:prSet presAssocID="{4D72617C-8239-4D8D-B27B-61D1528C2EE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43D26424-0DDA-478F-9889-FD0733FB70E0}" type="pres">
      <dgm:prSet presAssocID="{7D851D65-3C9D-4912-B087-19EA5CB042D7}" presName="compNode" presStyleCnt="0"/>
      <dgm:spPr/>
    </dgm:pt>
    <dgm:pt modelId="{DB8E4CB7-788B-489E-A618-856A1246FE77}" type="pres">
      <dgm:prSet presAssocID="{7D851D65-3C9D-4912-B087-19EA5CB042D7}" presName="childRect" presStyleLbl="bgAcc1" presStyleIdx="1" presStyleCnt="3" custScaleX="107366" custScaleY="146255" custLinFactY="68187" custLinFactNeighborX="-59700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23C411-324B-46DF-9D18-1884FA6E3774}" type="pres">
      <dgm:prSet presAssocID="{7D851D65-3C9D-4912-B087-19EA5CB042D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C2B369-EC96-43F6-9760-7185BF448B65}" type="pres">
      <dgm:prSet presAssocID="{7D851D65-3C9D-4912-B087-19EA5CB042D7}" presName="parentRect" presStyleLbl="alignNode1" presStyleIdx="1" presStyleCnt="3" custLinFactNeighborX="-2227" custLinFactNeighborY="-14289"/>
      <dgm:spPr/>
      <dgm:t>
        <a:bodyPr/>
        <a:lstStyle/>
        <a:p>
          <a:endParaRPr lang="pt-BR"/>
        </a:p>
      </dgm:t>
    </dgm:pt>
    <dgm:pt modelId="{5D9F4CEB-7283-4CF4-8F2B-1DAD7A053379}" type="pres">
      <dgm:prSet presAssocID="{7D851D65-3C9D-4912-B087-19EA5CB042D7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3A61FC-3DC9-401B-ACFB-FD77D2CACFCA}" type="pres">
      <dgm:prSet presAssocID="{2CACEE7E-292B-4C54-B845-CEA02599ABD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AA849F1-0C0F-4F48-90AE-5DCC1026D748}" type="pres">
      <dgm:prSet presAssocID="{3FDD9033-429E-4788-97AD-27F406A59A5A}" presName="compNode" presStyleCnt="0"/>
      <dgm:spPr/>
    </dgm:pt>
    <dgm:pt modelId="{542A0666-B3C8-4DA1-BDE3-DCBD6A36FDC6}" type="pres">
      <dgm:prSet presAssocID="{3FDD9033-429E-4788-97AD-27F406A59A5A}" presName="childRect" presStyleLbl="bgAcc1" presStyleIdx="2" presStyleCnt="3" custLinFactY="-85491" custLinFactNeighborX="5807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79D2C0-5B9D-44AA-A227-436D17549DDE}" type="pres">
      <dgm:prSet presAssocID="{3FDD9033-429E-4788-97AD-27F406A59A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07676B-3D3D-42C2-ABCC-11BAC9AA834D}" type="pres">
      <dgm:prSet presAssocID="{3FDD9033-429E-4788-97AD-27F406A59A5A}" presName="parentRect" presStyleLbl="alignNode1" presStyleIdx="2" presStyleCnt="3" custLinFactNeighborX="-3437" custLinFactNeighborY="42927"/>
      <dgm:spPr/>
      <dgm:t>
        <a:bodyPr/>
        <a:lstStyle/>
        <a:p>
          <a:endParaRPr lang="pt-BR"/>
        </a:p>
      </dgm:t>
    </dgm:pt>
    <dgm:pt modelId="{4044BFB0-0EE0-4920-BCFA-FF38926D9F9E}" type="pres">
      <dgm:prSet presAssocID="{3FDD9033-429E-4788-97AD-27F406A59A5A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63A7E66-F0F6-4B3D-BF92-108C26A2EAAC}" type="presOf" srcId="{3FDD9033-429E-4788-97AD-27F406A59A5A}" destId="{C979D2C0-5B9D-44AA-A227-436D17549DDE}" srcOrd="0" destOrd="0" presId="urn:microsoft.com/office/officeart/2005/8/layout/bList2#1"/>
    <dgm:cxn modelId="{EC9AD826-4218-4D25-A87E-1BBF3C0D9FC3}" type="presOf" srcId="{3FDD9033-429E-4788-97AD-27F406A59A5A}" destId="{5C07676B-3D3D-42C2-ABCC-11BAC9AA834D}" srcOrd="1" destOrd="0" presId="urn:microsoft.com/office/officeart/2005/8/layout/bList2#1"/>
    <dgm:cxn modelId="{0BB4AD71-E65F-4530-B36C-B0049859B696}" srcId="{893531A6-F4C5-46D4-8BFA-00E71D7CCE3D}" destId="{3FDD9033-429E-4788-97AD-27F406A59A5A}" srcOrd="2" destOrd="0" parTransId="{C4528870-1C09-4826-86AD-75FA55B8532A}" sibTransId="{302489B5-0A42-404F-8412-94CF56A5C857}"/>
    <dgm:cxn modelId="{F584B832-3C11-46F3-AE72-955367EBDD79}" type="presOf" srcId="{7D851D65-3C9D-4912-B087-19EA5CB042D7}" destId="{FB23C411-324B-46DF-9D18-1884FA6E3774}" srcOrd="0" destOrd="0" presId="urn:microsoft.com/office/officeart/2005/8/layout/bList2#1"/>
    <dgm:cxn modelId="{D87960CF-6674-42D2-84B5-43BDBB4A5ED1}" type="presOf" srcId="{2D2EFE3D-4599-43E1-BC22-4C51454A318E}" destId="{FD07BD2E-D0E2-4F37-9DCD-C2693AD3515B}" srcOrd="0" destOrd="0" presId="urn:microsoft.com/office/officeart/2005/8/layout/bList2#1"/>
    <dgm:cxn modelId="{BDF6F22B-E958-4266-8D1A-71BF0FF435DF}" srcId="{893531A6-F4C5-46D4-8BFA-00E71D7CCE3D}" destId="{7D851D65-3C9D-4912-B087-19EA5CB042D7}" srcOrd="1" destOrd="0" parTransId="{F8D06C79-42BD-4D13-8946-C75B3FA97F44}" sibTransId="{2CACEE7E-292B-4C54-B845-CEA02599ABD5}"/>
    <dgm:cxn modelId="{44049373-CD22-43B9-A6BA-661AE666470A}" type="presOf" srcId="{4D72617C-8239-4D8D-B27B-61D1528C2EE7}" destId="{FE4C314E-B358-4F69-8931-200E00FEB8B0}" srcOrd="0" destOrd="0" presId="urn:microsoft.com/office/officeart/2005/8/layout/bList2#1"/>
    <dgm:cxn modelId="{013101B8-299B-47FE-8D0F-10E14D788478}" srcId="{2D2EFE3D-4599-43E1-BC22-4C51454A318E}" destId="{779CB632-CF33-4C12-8839-9A6E5E36D91D}" srcOrd="0" destOrd="0" parTransId="{634983D2-F97F-4781-80D8-B146482366A7}" sibTransId="{54689D38-93C2-466B-8B6A-D1F44BD286CB}"/>
    <dgm:cxn modelId="{C308DB39-F449-4038-9CBC-17CE2ADEE525}" type="presOf" srcId="{2CACEE7E-292B-4C54-B845-CEA02599ABD5}" destId="{D33A61FC-3DC9-401B-ACFB-FD77D2CACFCA}" srcOrd="0" destOrd="0" presId="urn:microsoft.com/office/officeart/2005/8/layout/bList2#1"/>
    <dgm:cxn modelId="{F0EB55BD-4BFD-45D9-86EC-B18C9174E576}" srcId="{893531A6-F4C5-46D4-8BFA-00E71D7CCE3D}" destId="{2D2EFE3D-4599-43E1-BC22-4C51454A318E}" srcOrd="0" destOrd="0" parTransId="{D7B78AC7-1F4D-466C-AE1A-16DD33C7253C}" sibTransId="{4D72617C-8239-4D8D-B27B-61D1528C2EE7}"/>
    <dgm:cxn modelId="{7377E217-5520-4BC2-86A6-92EC69FDCFE9}" srcId="{3FDD9033-429E-4788-97AD-27F406A59A5A}" destId="{B888C696-6D80-4229-9D27-DAC57BAC2FB6}" srcOrd="0" destOrd="0" parTransId="{C5582EDD-989A-43E3-A2AD-5FD8F1B94736}" sibTransId="{841C2D3D-2FED-467E-8B86-D8E061948F9B}"/>
    <dgm:cxn modelId="{2CC9C6BE-89B0-4A7E-BEB9-1240A67518E5}" type="presOf" srcId="{7D851D65-3C9D-4912-B087-19EA5CB042D7}" destId="{0CC2B369-EC96-43F6-9760-7185BF448B65}" srcOrd="1" destOrd="0" presId="urn:microsoft.com/office/officeart/2005/8/layout/bList2#1"/>
    <dgm:cxn modelId="{95B2BAC5-0DD1-4532-BBE5-D3F2DD43AC67}" srcId="{7D851D65-3C9D-4912-B087-19EA5CB042D7}" destId="{C35E655D-FDA2-4018-B7D6-ED7532007B1E}" srcOrd="0" destOrd="0" parTransId="{B3018271-4299-4CBA-B9BE-3FA19B045E14}" sibTransId="{F9E282B4-69C0-45E7-801F-E3B074006A82}"/>
    <dgm:cxn modelId="{B1FDB9FC-583C-407D-848E-C025D600060B}" type="presOf" srcId="{779CB632-CF33-4C12-8839-9A6E5E36D91D}" destId="{968FFEA9-C58D-4F45-B029-9FC05F747775}" srcOrd="0" destOrd="0" presId="urn:microsoft.com/office/officeart/2005/8/layout/bList2#1"/>
    <dgm:cxn modelId="{9BF8F685-C99E-4A43-A69D-59F26D9977DB}" type="presOf" srcId="{893531A6-F4C5-46D4-8BFA-00E71D7CCE3D}" destId="{D6C81446-2D8F-472E-B6AE-5743F86678D9}" srcOrd="0" destOrd="0" presId="urn:microsoft.com/office/officeart/2005/8/layout/bList2#1"/>
    <dgm:cxn modelId="{DCD1EA0C-2B9C-4F2B-B894-4D0522AC8621}" type="presOf" srcId="{C35E655D-FDA2-4018-B7D6-ED7532007B1E}" destId="{DB8E4CB7-788B-489E-A618-856A1246FE77}" srcOrd="0" destOrd="0" presId="urn:microsoft.com/office/officeart/2005/8/layout/bList2#1"/>
    <dgm:cxn modelId="{5176DE64-F4BF-463E-A9FC-75A41525BAE9}" type="presOf" srcId="{B888C696-6D80-4229-9D27-DAC57BAC2FB6}" destId="{542A0666-B3C8-4DA1-BDE3-DCBD6A36FDC6}" srcOrd="0" destOrd="0" presId="urn:microsoft.com/office/officeart/2005/8/layout/bList2#1"/>
    <dgm:cxn modelId="{66ECA26C-41BB-4881-BFA9-25E50C65FBC5}" type="presOf" srcId="{2D2EFE3D-4599-43E1-BC22-4C51454A318E}" destId="{0AF76E96-04E0-4FAA-AA2F-F7276E6FA361}" srcOrd="1" destOrd="0" presId="urn:microsoft.com/office/officeart/2005/8/layout/bList2#1"/>
    <dgm:cxn modelId="{64E63843-23A1-4C90-94B4-91CBFD854E57}" type="presParOf" srcId="{D6C81446-2D8F-472E-B6AE-5743F86678D9}" destId="{C6939C04-7B13-4573-9518-02B6E0D09344}" srcOrd="0" destOrd="0" presId="urn:microsoft.com/office/officeart/2005/8/layout/bList2#1"/>
    <dgm:cxn modelId="{97F69C0F-51FB-49EE-81E5-03D4AEDD679D}" type="presParOf" srcId="{C6939C04-7B13-4573-9518-02B6E0D09344}" destId="{968FFEA9-C58D-4F45-B029-9FC05F747775}" srcOrd="0" destOrd="0" presId="urn:microsoft.com/office/officeart/2005/8/layout/bList2#1"/>
    <dgm:cxn modelId="{C18035F3-288D-4D5A-BD95-A27AF9B1DCDC}" type="presParOf" srcId="{C6939C04-7B13-4573-9518-02B6E0D09344}" destId="{FD07BD2E-D0E2-4F37-9DCD-C2693AD3515B}" srcOrd="1" destOrd="0" presId="urn:microsoft.com/office/officeart/2005/8/layout/bList2#1"/>
    <dgm:cxn modelId="{3C1C7BCF-E4B5-4586-9982-A076E1B66433}" type="presParOf" srcId="{C6939C04-7B13-4573-9518-02B6E0D09344}" destId="{0AF76E96-04E0-4FAA-AA2F-F7276E6FA361}" srcOrd="2" destOrd="0" presId="urn:microsoft.com/office/officeart/2005/8/layout/bList2#1"/>
    <dgm:cxn modelId="{E12DC9FA-8718-48D0-96B0-A488FB400794}" type="presParOf" srcId="{C6939C04-7B13-4573-9518-02B6E0D09344}" destId="{D2F75916-DA07-440D-A7EC-0BE0349BF16F}" srcOrd="3" destOrd="0" presId="urn:microsoft.com/office/officeart/2005/8/layout/bList2#1"/>
    <dgm:cxn modelId="{8F224AE9-5417-4779-AE19-09A70FC2DB34}" type="presParOf" srcId="{D6C81446-2D8F-472E-B6AE-5743F86678D9}" destId="{FE4C314E-B358-4F69-8931-200E00FEB8B0}" srcOrd="1" destOrd="0" presId="urn:microsoft.com/office/officeart/2005/8/layout/bList2#1"/>
    <dgm:cxn modelId="{DF0B5F1A-5B38-489D-AFA5-D82F0836D0B8}" type="presParOf" srcId="{D6C81446-2D8F-472E-B6AE-5743F86678D9}" destId="{43D26424-0DDA-478F-9889-FD0733FB70E0}" srcOrd="2" destOrd="0" presId="urn:microsoft.com/office/officeart/2005/8/layout/bList2#1"/>
    <dgm:cxn modelId="{E2A69007-258C-443C-83C7-1B9B425FDE41}" type="presParOf" srcId="{43D26424-0DDA-478F-9889-FD0733FB70E0}" destId="{DB8E4CB7-788B-489E-A618-856A1246FE77}" srcOrd="0" destOrd="0" presId="urn:microsoft.com/office/officeart/2005/8/layout/bList2#1"/>
    <dgm:cxn modelId="{6869F2A0-4C65-48DC-BF32-FE1BD3C9BDC4}" type="presParOf" srcId="{43D26424-0DDA-478F-9889-FD0733FB70E0}" destId="{FB23C411-324B-46DF-9D18-1884FA6E3774}" srcOrd="1" destOrd="0" presId="urn:microsoft.com/office/officeart/2005/8/layout/bList2#1"/>
    <dgm:cxn modelId="{5CCE8200-7B54-4E46-BB0F-46150D4DE5B1}" type="presParOf" srcId="{43D26424-0DDA-478F-9889-FD0733FB70E0}" destId="{0CC2B369-EC96-43F6-9760-7185BF448B65}" srcOrd="2" destOrd="0" presId="urn:microsoft.com/office/officeart/2005/8/layout/bList2#1"/>
    <dgm:cxn modelId="{CB750DF4-1B49-4FC1-865D-A6AEEACD4F67}" type="presParOf" srcId="{43D26424-0DDA-478F-9889-FD0733FB70E0}" destId="{5D9F4CEB-7283-4CF4-8F2B-1DAD7A053379}" srcOrd="3" destOrd="0" presId="urn:microsoft.com/office/officeart/2005/8/layout/bList2#1"/>
    <dgm:cxn modelId="{B0714E69-67EA-4CFB-A897-255A88E7EB24}" type="presParOf" srcId="{D6C81446-2D8F-472E-B6AE-5743F86678D9}" destId="{D33A61FC-3DC9-401B-ACFB-FD77D2CACFCA}" srcOrd="3" destOrd="0" presId="urn:microsoft.com/office/officeart/2005/8/layout/bList2#1"/>
    <dgm:cxn modelId="{F9536599-9552-48D2-BF1D-842288D9898A}" type="presParOf" srcId="{D6C81446-2D8F-472E-B6AE-5743F86678D9}" destId="{0AA849F1-0C0F-4F48-90AE-5DCC1026D748}" srcOrd="4" destOrd="0" presId="urn:microsoft.com/office/officeart/2005/8/layout/bList2#1"/>
    <dgm:cxn modelId="{E04D9A4F-0F3B-46F1-B877-0AB7C470B4A7}" type="presParOf" srcId="{0AA849F1-0C0F-4F48-90AE-5DCC1026D748}" destId="{542A0666-B3C8-4DA1-BDE3-DCBD6A36FDC6}" srcOrd="0" destOrd="0" presId="urn:microsoft.com/office/officeart/2005/8/layout/bList2#1"/>
    <dgm:cxn modelId="{4EFE4A78-89D6-4488-8FF5-C011F4B75D67}" type="presParOf" srcId="{0AA849F1-0C0F-4F48-90AE-5DCC1026D748}" destId="{C979D2C0-5B9D-44AA-A227-436D17549DDE}" srcOrd="1" destOrd="0" presId="urn:microsoft.com/office/officeart/2005/8/layout/bList2#1"/>
    <dgm:cxn modelId="{56D100D7-FB92-4AA2-BA13-F77B7D187B34}" type="presParOf" srcId="{0AA849F1-0C0F-4F48-90AE-5DCC1026D748}" destId="{5C07676B-3D3D-42C2-ABCC-11BAC9AA834D}" srcOrd="2" destOrd="0" presId="urn:microsoft.com/office/officeart/2005/8/layout/bList2#1"/>
    <dgm:cxn modelId="{E6234F9A-F032-4511-A0B7-9AF7921335F0}" type="presParOf" srcId="{0AA849F1-0C0F-4F48-90AE-5DCC1026D748}" destId="{4044BFB0-0EE0-4920-BCFA-FF38926D9F9E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FB5320-6BC2-4FFD-96AD-9A72421F2710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DE1EB6D6-43DE-4FE8-914B-8856EEA2568F}">
      <dgm:prSet phldrT="[Texto]" phldr="1"/>
      <dgm:spPr/>
      <dgm:t>
        <a:bodyPr/>
        <a:lstStyle/>
        <a:p>
          <a:endParaRPr lang="pt-BR" dirty="0"/>
        </a:p>
      </dgm:t>
    </dgm:pt>
    <dgm:pt modelId="{B8F304B1-992D-4DEF-B813-DDF811D74441}" type="parTrans" cxnId="{33069631-8DDE-4FD5-BF61-E7A91F9DD863}">
      <dgm:prSet/>
      <dgm:spPr/>
      <dgm:t>
        <a:bodyPr/>
        <a:lstStyle/>
        <a:p>
          <a:endParaRPr lang="pt-BR"/>
        </a:p>
      </dgm:t>
    </dgm:pt>
    <dgm:pt modelId="{E8F647ED-4558-432A-9E23-6A22EBCCBC67}" type="sibTrans" cxnId="{33069631-8DDE-4FD5-BF61-E7A91F9DD863}">
      <dgm:prSet/>
      <dgm:spPr/>
      <dgm:t>
        <a:bodyPr/>
        <a:lstStyle/>
        <a:p>
          <a:endParaRPr lang="pt-BR"/>
        </a:p>
      </dgm:t>
    </dgm:pt>
    <dgm:pt modelId="{330767EE-AD30-4FD7-9BDD-B941BC86BB0F}">
      <dgm:prSet phldrT="[Texto]" phldr="1"/>
      <dgm:spPr/>
      <dgm:t>
        <a:bodyPr/>
        <a:lstStyle/>
        <a:p>
          <a:endParaRPr lang="pt-BR" dirty="0"/>
        </a:p>
      </dgm:t>
    </dgm:pt>
    <dgm:pt modelId="{6FDFF96D-4EE4-478A-8AF7-982C815787EB}" type="parTrans" cxnId="{E3C29F66-617E-456E-9D0B-650A50BC41FC}">
      <dgm:prSet/>
      <dgm:spPr/>
      <dgm:t>
        <a:bodyPr/>
        <a:lstStyle/>
        <a:p>
          <a:endParaRPr lang="pt-BR"/>
        </a:p>
      </dgm:t>
    </dgm:pt>
    <dgm:pt modelId="{937B42E6-7931-4E4C-ABE6-61D06E5548B5}" type="sibTrans" cxnId="{E3C29F66-617E-456E-9D0B-650A50BC41FC}">
      <dgm:prSet/>
      <dgm:spPr/>
      <dgm:t>
        <a:bodyPr/>
        <a:lstStyle/>
        <a:p>
          <a:endParaRPr lang="pt-BR"/>
        </a:p>
      </dgm:t>
    </dgm:pt>
    <dgm:pt modelId="{124F721D-EBC7-48DD-8DD0-8E6EC9F76D1A}">
      <dgm:prSet phldrT="[Texto]" phldr="1"/>
      <dgm:spPr/>
      <dgm:t>
        <a:bodyPr/>
        <a:lstStyle/>
        <a:p>
          <a:endParaRPr lang="pt-BR" dirty="0"/>
        </a:p>
      </dgm:t>
    </dgm:pt>
    <dgm:pt modelId="{52338B26-4B0C-4017-BAE0-9749A6AA2DDA}" type="parTrans" cxnId="{1BDAD7EF-B785-471F-A50A-7E7B2B81DACE}">
      <dgm:prSet/>
      <dgm:spPr/>
      <dgm:t>
        <a:bodyPr/>
        <a:lstStyle/>
        <a:p>
          <a:endParaRPr lang="pt-BR"/>
        </a:p>
      </dgm:t>
    </dgm:pt>
    <dgm:pt modelId="{2E1BDFB9-C856-4BBF-B3C3-7513BC63FDD6}" type="sibTrans" cxnId="{1BDAD7EF-B785-471F-A50A-7E7B2B81DACE}">
      <dgm:prSet/>
      <dgm:spPr/>
      <dgm:t>
        <a:bodyPr/>
        <a:lstStyle/>
        <a:p>
          <a:endParaRPr lang="pt-BR"/>
        </a:p>
      </dgm:t>
    </dgm:pt>
    <dgm:pt modelId="{1E3FE82E-753D-4753-9449-AF9DDA7CD937}">
      <dgm:prSet custT="1"/>
      <dgm:spPr/>
      <dgm:t>
        <a:bodyPr/>
        <a:lstStyle/>
        <a:p>
          <a:r>
            <a:rPr lang="pt-BR" sz="1600" dirty="0" smtClean="0"/>
            <a:t>Incentivo à realização e participação nos cuidados de higiene e alimentação;</a:t>
          </a:r>
          <a:endParaRPr lang="pt-BR" sz="1600" dirty="0"/>
        </a:p>
      </dgm:t>
    </dgm:pt>
    <dgm:pt modelId="{F22D980A-184F-46CA-A05D-50E119D5D950}" type="parTrans" cxnId="{2958D706-423B-4552-AA13-6B0B8449E9FE}">
      <dgm:prSet/>
      <dgm:spPr/>
      <dgm:t>
        <a:bodyPr/>
        <a:lstStyle/>
        <a:p>
          <a:endParaRPr lang="pt-BR"/>
        </a:p>
      </dgm:t>
    </dgm:pt>
    <dgm:pt modelId="{095CA517-FB46-48C6-BE22-01914676C9A0}" type="sibTrans" cxnId="{2958D706-423B-4552-AA13-6B0B8449E9FE}">
      <dgm:prSet/>
      <dgm:spPr/>
      <dgm:t>
        <a:bodyPr/>
        <a:lstStyle/>
        <a:p>
          <a:endParaRPr lang="pt-BR"/>
        </a:p>
      </dgm:t>
    </dgm:pt>
    <dgm:pt modelId="{C3F25830-A5E9-4AA3-96CB-CEB1155DB70D}">
      <dgm:prSet/>
      <dgm:spPr/>
      <dgm:t>
        <a:bodyPr/>
        <a:lstStyle/>
        <a:p>
          <a:r>
            <a:rPr lang="pt-BR" dirty="0" smtClean="0"/>
            <a:t>Facilitação e manutenção da comunicação com o idoso, permitindo que fique orientado no tempo e no espaço;</a:t>
          </a:r>
          <a:endParaRPr lang="pt-BR" dirty="0"/>
        </a:p>
      </dgm:t>
    </dgm:pt>
    <dgm:pt modelId="{43C23B54-7DF9-456E-A4EC-5FC2F4B2FFBB}" type="parTrans" cxnId="{AC1F3CD1-F26A-443B-A4A2-E3987B881DB0}">
      <dgm:prSet/>
      <dgm:spPr/>
      <dgm:t>
        <a:bodyPr/>
        <a:lstStyle/>
        <a:p>
          <a:endParaRPr lang="pt-BR"/>
        </a:p>
      </dgm:t>
    </dgm:pt>
    <dgm:pt modelId="{8EECA5A9-2EA9-4CDF-BB37-0E6679DAF25D}" type="sibTrans" cxnId="{AC1F3CD1-F26A-443B-A4A2-E3987B881DB0}">
      <dgm:prSet/>
      <dgm:spPr/>
      <dgm:t>
        <a:bodyPr/>
        <a:lstStyle/>
        <a:p>
          <a:endParaRPr lang="pt-BR"/>
        </a:p>
      </dgm:t>
    </dgm:pt>
    <dgm:pt modelId="{1CE71190-A4BB-4628-AA8B-BC1B12648F93}">
      <dgm:prSet custT="1"/>
      <dgm:spPr/>
      <dgm:t>
        <a:bodyPr/>
        <a:lstStyle/>
        <a:p>
          <a:r>
            <a:rPr lang="pt-BR" sz="2000" dirty="0" smtClean="0"/>
            <a:t>Prevenir o aparecimento de deformidades</a:t>
          </a:r>
          <a:endParaRPr lang="pt-BR" sz="2000" dirty="0"/>
        </a:p>
      </dgm:t>
    </dgm:pt>
    <dgm:pt modelId="{0E169B51-0712-4381-9564-EBCD7C07AC88}" type="parTrans" cxnId="{D855F727-BA1A-4D6F-B00D-4C43400E7C5C}">
      <dgm:prSet/>
      <dgm:spPr/>
      <dgm:t>
        <a:bodyPr/>
        <a:lstStyle/>
        <a:p>
          <a:endParaRPr lang="pt-BR"/>
        </a:p>
      </dgm:t>
    </dgm:pt>
    <dgm:pt modelId="{42928280-EBC1-4D63-8F19-75EE41F7C696}" type="sibTrans" cxnId="{D855F727-BA1A-4D6F-B00D-4C43400E7C5C}">
      <dgm:prSet/>
      <dgm:spPr/>
      <dgm:t>
        <a:bodyPr/>
        <a:lstStyle/>
        <a:p>
          <a:endParaRPr lang="pt-BR"/>
        </a:p>
      </dgm:t>
    </dgm:pt>
    <dgm:pt modelId="{8099E4F9-DA9E-43A0-8AC5-F125ED4B549E}" type="pres">
      <dgm:prSet presAssocID="{D3FB5320-6BC2-4FFD-96AD-9A72421F2710}" presName="diagram" presStyleCnt="0">
        <dgm:presLayoutVars>
          <dgm:dir/>
          <dgm:animLvl val="lvl"/>
          <dgm:resizeHandles val="exact"/>
        </dgm:presLayoutVars>
      </dgm:prSet>
      <dgm:spPr/>
    </dgm:pt>
    <dgm:pt modelId="{022C2C78-2DBE-46B3-AB5C-A0D796B3DC0B}" type="pres">
      <dgm:prSet presAssocID="{DE1EB6D6-43DE-4FE8-914B-8856EEA2568F}" presName="compNode" presStyleCnt="0"/>
      <dgm:spPr/>
    </dgm:pt>
    <dgm:pt modelId="{BAF990D9-6507-41FB-8903-FCD82DE7FA0E}" type="pres">
      <dgm:prSet presAssocID="{DE1EB6D6-43DE-4FE8-914B-8856EEA2568F}" presName="childRect" presStyleLbl="bgAcc1" presStyleIdx="0" presStyleCnt="3" custScaleY="118714" custLinFactNeighborX="-92" custLinFactNeighborY="-90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DD853B-98D6-4F49-AA73-FA5C74C7A62F}" type="pres">
      <dgm:prSet presAssocID="{DE1EB6D6-43DE-4FE8-914B-8856EEA2568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18B301-3D96-439A-943C-99D577410300}" type="pres">
      <dgm:prSet presAssocID="{DE1EB6D6-43DE-4FE8-914B-8856EEA2568F}" presName="parentRect" presStyleLbl="alignNode1" presStyleIdx="0" presStyleCnt="3"/>
      <dgm:spPr/>
      <dgm:t>
        <a:bodyPr/>
        <a:lstStyle/>
        <a:p>
          <a:endParaRPr lang="pt-BR"/>
        </a:p>
      </dgm:t>
    </dgm:pt>
    <dgm:pt modelId="{BDDFEBE3-F423-4DD5-8E68-1BD21557EFA9}" type="pres">
      <dgm:prSet presAssocID="{DE1EB6D6-43DE-4FE8-914B-8856EEA2568F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EB7205-4506-49DB-801F-ABD8CE568055}" type="pres">
      <dgm:prSet presAssocID="{E8F647ED-4558-432A-9E23-6A22EBCCBC6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7F6772E-4EB9-44AF-8774-C3DEA2395204}" type="pres">
      <dgm:prSet presAssocID="{330767EE-AD30-4FD7-9BDD-B941BC86BB0F}" presName="compNode" presStyleCnt="0"/>
      <dgm:spPr/>
    </dgm:pt>
    <dgm:pt modelId="{E976F7A7-C0FC-4747-9FAF-705965D8B14E}" type="pres">
      <dgm:prSet presAssocID="{330767EE-AD30-4FD7-9BDD-B941BC86BB0F}" presName="childRect" presStyleLbl="bgAcc1" presStyleIdx="1" presStyleCnt="3" custScaleX="123274" custScaleY="128905" custLinFactY="78341" custLinFactNeighborX="-5873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EF2D21-A0DF-4FE0-A441-FA1DE9791A10}" type="pres">
      <dgm:prSet presAssocID="{330767EE-AD30-4FD7-9BDD-B941BC86BB0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D54867-CACC-43EF-B13A-E4812D862EC1}" type="pres">
      <dgm:prSet presAssocID="{330767EE-AD30-4FD7-9BDD-B941BC86BB0F}" presName="parentRect" presStyleLbl="alignNode1" presStyleIdx="1" presStyleCnt="3"/>
      <dgm:spPr/>
      <dgm:t>
        <a:bodyPr/>
        <a:lstStyle/>
        <a:p>
          <a:endParaRPr lang="pt-BR"/>
        </a:p>
      </dgm:t>
    </dgm:pt>
    <dgm:pt modelId="{C2D14554-4583-4D42-AD74-CF8A1315DE07}" type="pres">
      <dgm:prSet presAssocID="{330767EE-AD30-4FD7-9BDD-B941BC86BB0F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BB66B62-D22E-44BD-8847-858E97E2B04D}" type="pres">
      <dgm:prSet presAssocID="{937B42E6-7931-4E4C-ABE6-61D06E5548B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7953797-76EE-4001-852D-103C3937A56C}" type="pres">
      <dgm:prSet presAssocID="{124F721D-EBC7-48DD-8DD0-8E6EC9F76D1A}" presName="compNode" presStyleCnt="0"/>
      <dgm:spPr/>
    </dgm:pt>
    <dgm:pt modelId="{427DE4E3-B8AA-4CD4-BA8E-697FD392B3BE}" type="pres">
      <dgm:prSet presAssocID="{124F721D-EBC7-48DD-8DD0-8E6EC9F76D1A}" presName="childRect" presStyleLbl="bgAcc1" presStyleIdx="2" presStyleCnt="3" custScaleX="108383" custScaleY="122291" custLinFactY="-93811" custLinFactNeighborX="58358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9B3C0B-BC2E-4597-A21F-AD4F5355D37E}" type="pres">
      <dgm:prSet presAssocID="{124F721D-EBC7-48DD-8DD0-8E6EC9F76D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48C63C-C8B7-477D-BEDA-72B9532BD498}" type="pres">
      <dgm:prSet presAssocID="{124F721D-EBC7-48DD-8DD0-8E6EC9F76D1A}" presName="parentRect" presStyleLbl="alignNode1" presStyleIdx="2" presStyleCnt="3" custScaleX="116241" custScaleY="83595" custLinFactNeighborX="135" custLinFactNeighborY="31923"/>
      <dgm:spPr/>
      <dgm:t>
        <a:bodyPr/>
        <a:lstStyle/>
        <a:p>
          <a:endParaRPr lang="pt-BR"/>
        </a:p>
      </dgm:t>
    </dgm:pt>
    <dgm:pt modelId="{EA5E5878-C1D9-41C8-AAD3-594DBD960FD2}" type="pres">
      <dgm:prSet presAssocID="{124F721D-EBC7-48DD-8DD0-8E6EC9F76D1A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5A8349A-BA82-4636-8D25-99972CD7ACFE}" type="presOf" srcId="{330767EE-AD30-4FD7-9BDD-B941BC86BB0F}" destId="{4BEF2D21-A0DF-4FE0-A441-FA1DE9791A10}" srcOrd="0" destOrd="0" presId="urn:microsoft.com/office/officeart/2005/8/layout/bList2#2"/>
    <dgm:cxn modelId="{D855F727-BA1A-4D6F-B00D-4C43400E7C5C}" srcId="{124F721D-EBC7-48DD-8DD0-8E6EC9F76D1A}" destId="{1CE71190-A4BB-4628-AA8B-BC1B12648F93}" srcOrd="0" destOrd="0" parTransId="{0E169B51-0712-4381-9564-EBCD7C07AC88}" sibTransId="{42928280-EBC1-4D63-8F19-75EE41F7C696}"/>
    <dgm:cxn modelId="{16FA0205-3B73-421F-9330-8179D4406BD1}" type="presOf" srcId="{DE1EB6D6-43DE-4FE8-914B-8856EEA2568F}" destId="{EA18B301-3D96-439A-943C-99D577410300}" srcOrd="1" destOrd="0" presId="urn:microsoft.com/office/officeart/2005/8/layout/bList2#2"/>
    <dgm:cxn modelId="{820DA479-B28D-4BCD-9C5C-ED20E6E63059}" type="presOf" srcId="{1CE71190-A4BB-4628-AA8B-BC1B12648F93}" destId="{427DE4E3-B8AA-4CD4-BA8E-697FD392B3BE}" srcOrd="0" destOrd="0" presId="urn:microsoft.com/office/officeart/2005/8/layout/bList2#2"/>
    <dgm:cxn modelId="{33069631-8DDE-4FD5-BF61-E7A91F9DD863}" srcId="{D3FB5320-6BC2-4FFD-96AD-9A72421F2710}" destId="{DE1EB6D6-43DE-4FE8-914B-8856EEA2568F}" srcOrd="0" destOrd="0" parTransId="{B8F304B1-992D-4DEF-B813-DDF811D74441}" sibTransId="{E8F647ED-4558-432A-9E23-6A22EBCCBC67}"/>
    <dgm:cxn modelId="{ACC2D567-F986-4B9E-93C6-266A790C0016}" type="presOf" srcId="{D3FB5320-6BC2-4FFD-96AD-9A72421F2710}" destId="{8099E4F9-DA9E-43A0-8AC5-F125ED4B549E}" srcOrd="0" destOrd="0" presId="urn:microsoft.com/office/officeart/2005/8/layout/bList2#2"/>
    <dgm:cxn modelId="{51E0745E-2864-40F7-BB65-104D1E9E80FE}" type="presOf" srcId="{330767EE-AD30-4FD7-9BDD-B941BC86BB0F}" destId="{D7D54867-CACC-43EF-B13A-E4812D862EC1}" srcOrd="1" destOrd="0" presId="urn:microsoft.com/office/officeart/2005/8/layout/bList2#2"/>
    <dgm:cxn modelId="{D8658771-347D-4818-A67C-3B15D6AB320F}" type="presOf" srcId="{E8F647ED-4558-432A-9E23-6A22EBCCBC67}" destId="{2AEB7205-4506-49DB-801F-ABD8CE568055}" srcOrd="0" destOrd="0" presId="urn:microsoft.com/office/officeart/2005/8/layout/bList2#2"/>
    <dgm:cxn modelId="{11D99F55-62BF-407A-8325-5E94996AFF43}" type="presOf" srcId="{937B42E6-7931-4E4C-ABE6-61D06E5548B5}" destId="{4BB66B62-D22E-44BD-8847-858E97E2B04D}" srcOrd="0" destOrd="0" presId="urn:microsoft.com/office/officeart/2005/8/layout/bList2#2"/>
    <dgm:cxn modelId="{2958D706-423B-4552-AA13-6B0B8449E9FE}" srcId="{DE1EB6D6-43DE-4FE8-914B-8856EEA2568F}" destId="{1E3FE82E-753D-4753-9449-AF9DDA7CD937}" srcOrd="0" destOrd="0" parTransId="{F22D980A-184F-46CA-A05D-50E119D5D950}" sibTransId="{095CA517-FB46-48C6-BE22-01914676C9A0}"/>
    <dgm:cxn modelId="{EC44B043-1D97-42CE-84B1-7391398EF00C}" type="presOf" srcId="{124F721D-EBC7-48DD-8DD0-8E6EC9F76D1A}" destId="{1E9B3C0B-BC2E-4597-A21F-AD4F5355D37E}" srcOrd="0" destOrd="0" presId="urn:microsoft.com/office/officeart/2005/8/layout/bList2#2"/>
    <dgm:cxn modelId="{E3C29F66-617E-456E-9D0B-650A50BC41FC}" srcId="{D3FB5320-6BC2-4FFD-96AD-9A72421F2710}" destId="{330767EE-AD30-4FD7-9BDD-B941BC86BB0F}" srcOrd="1" destOrd="0" parTransId="{6FDFF96D-4EE4-478A-8AF7-982C815787EB}" sibTransId="{937B42E6-7931-4E4C-ABE6-61D06E5548B5}"/>
    <dgm:cxn modelId="{3E795786-A637-4E59-84A7-66273C6061F8}" type="presOf" srcId="{1E3FE82E-753D-4753-9449-AF9DDA7CD937}" destId="{BAF990D9-6507-41FB-8903-FCD82DE7FA0E}" srcOrd="0" destOrd="0" presId="urn:microsoft.com/office/officeart/2005/8/layout/bList2#2"/>
    <dgm:cxn modelId="{CAC16C69-C68F-4035-9ED2-DD15D9EA5BA4}" type="presOf" srcId="{124F721D-EBC7-48DD-8DD0-8E6EC9F76D1A}" destId="{6B48C63C-C8B7-477D-BEDA-72B9532BD498}" srcOrd="1" destOrd="0" presId="urn:microsoft.com/office/officeart/2005/8/layout/bList2#2"/>
    <dgm:cxn modelId="{1BDAD7EF-B785-471F-A50A-7E7B2B81DACE}" srcId="{D3FB5320-6BC2-4FFD-96AD-9A72421F2710}" destId="{124F721D-EBC7-48DD-8DD0-8E6EC9F76D1A}" srcOrd="2" destOrd="0" parTransId="{52338B26-4B0C-4017-BAE0-9749A6AA2DDA}" sibTransId="{2E1BDFB9-C856-4BBF-B3C3-7513BC63FDD6}"/>
    <dgm:cxn modelId="{A3B35ED6-5D52-46BA-91B7-EAF35D607E8E}" type="presOf" srcId="{C3F25830-A5E9-4AA3-96CB-CEB1155DB70D}" destId="{E976F7A7-C0FC-4747-9FAF-705965D8B14E}" srcOrd="0" destOrd="0" presId="urn:microsoft.com/office/officeart/2005/8/layout/bList2#2"/>
    <dgm:cxn modelId="{AC1F3CD1-F26A-443B-A4A2-E3987B881DB0}" srcId="{330767EE-AD30-4FD7-9BDD-B941BC86BB0F}" destId="{C3F25830-A5E9-4AA3-96CB-CEB1155DB70D}" srcOrd="0" destOrd="0" parTransId="{43C23B54-7DF9-456E-A4EC-5FC2F4B2FFBB}" sibTransId="{8EECA5A9-2EA9-4CDF-BB37-0E6679DAF25D}"/>
    <dgm:cxn modelId="{51163492-B78B-4F20-8334-ACE88E7124F1}" type="presOf" srcId="{DE1EB6D6-43DE-4FE8-914B-8856EEA2568F}" destId="{22DD853B-98D6-4F49-AA73-FA5C74C7A62F}" srcOrd="0" destOrd="0" presId="urn:microsoft.com/office/officeart/2005/8/layout/bList2#2"/>
    <dgm:cxn modelId="{C84B26D4-CB23-4730-83C2-B5485D6AB9B7}" type="presParOf" srcId="{8099E4F9-DA9E-43A0-8AC5-F125ED4B549E}" destId="{022C2C78-2DBE-46B3-AB5C-A0D796B3DC0B}" srcOrd="0" destOrd="0" presId="urn:microsoft.com/office/officeart/2005/8/layout/bList2#2"/>
    <dgm:cxn modelId="{7CCADA5E-DFAF-483F-A95A-669D5104AEBC}" type="presParOf" srcId="{022C2C78-2DBE-46B3-AB5C-A0D796B3DC0B}" destId="{BAF990D9-6507-41FB-8903-FCD82DE7FA0E}" srcOrd="0" destOrd="0" presId="urn:microsoft.com/office/officeart/2005/8/layout/bList2#2"/>
    <dgm:cxn modelId="{B2EFA5E8-F9F5-4370-B249-D74CAD8E4582}" type="presParOf" srcId="{022C2C78-2DBE-46B3-AB5C-A0D796B3DC0B}" destId="{22DD853B-98D6-4F49-AA73-FA5C74C7A62F}" srcOrd="1" destOrd="0" presId="urn:microsoft.com/office/officeart/2005/8/layout/bList2#2"/>
    <dgm:cxn modelId="{B8AEEE0E-6991-4590-AE22-470536CBA59D}" type="presParOf" srcId="{022C2C78-2DBE-46B3-AB5C-A0D796B3DC0B}" destId="{EA18B301-3D96-439A-943C-99D577410300}" srcOrd="2" destOrd="0" presId="urn:microsoft.com/office/officeart/2005/8/layout/bList2#2"/>
    <dgm:cxn modelId="{B5E2C8D9-9FD1-41D2-998E-F509458AA777}" type="presParOf" srcId="{022C2C78-2DBE-46B3-AB5C-A0D796B3DC0B}" destId="{BDDFEBE3-F423-4DD5-8E68-1BD21557EFA9}" srcOrd="3" destOrd="0" presId="urn:microsoft.com/office/officeart/2005/8/layout/bList2#2"/>
    <dgm:cxn modelId="{C474DCA2-57D5-4F8A-92EB-ECE3CD59CB7C}" type="presParOf" srcId="{8099E4F9-DA9E-43A0-8AC5-F125ED4B549E}" destId="{2AEB7205-4506-49DB-801F-ABD8CE568055}" srcOrd="1" destOrd="0" presId="urn:microsoft.com/office/officeart/2005/8/layout/bList2#2"/>
    <dgm:cxn modelId="{CCA0DA07-E262-40DC-B061-35D834B4D549}" type="presParOf" srcId="{8099E4F9-DA9E-43A0-8AC5-F125ED4B549E}" destId="{87F6772E-4EB9-44AF-8774-C3DEA2395204}" srcOrd="2" destOrd="0" presId="urn:microsoft.com/office/officeart/2005/8/layout/bList2#2"/>
    <dgm:cxn modelId="{D99130AF-5448-4E79-9336-AF6A3E8DD9C4}" type="presParOf" srcId="{87F6772E-4EB9-44AF-8774-C3DEA2395204}" destId="{E976F7A7-C0FC-4747-9FAF-705965D8B14E}" srcOrd="0" destOrd="0" presId="urn:microsoft.com/office/officeart/2005/8/layout/bList2#2"/>
    <dgm:cxn modelId="{144D82C6-F89F-4558-94D6-C833991EF344}" type="presParOf" srcId="{87F6772E-4EB9-44AF-8774-C3DEA2395204}" destId="{4BEF2D21-A0DF-4FE0-A441-FA1DE9791A10}" srcOrd="1" destOrd="0" presId="urn:microsoft.com/office/officeart/2005/8/layout/bList2#2"/>
    <dgm:cxn modelId="{A1C14FBE-7081-4A19-BC23-D93A84F265E8}" type="presParOf" srcId="{87F6772E-4EB9-44AF-8774-C3DEA2395204}" destId="{D7D54867-CACC-43EF-B13A-E4812D862EC1}" srcOrd="2" destOrd="0" presId="urn:microsoft.com/office/officeart/2005/8/layout/bList2#2"/>
    <dgm:cxn modelId="{2C15645C-05E6-4075-AA0C-2D97581339EB}" type="presParOf" srcId="{87F6772E-4EB9-44AF-8774-C3DEA2395204}" destId="{C2D14554-4583-4D42-AD74-CF8A1315DE07}" srcOrd="3" destOrd="0" presId="urn:microsoft.com/office/officeart/2005/8/layout/bList2#2"/>
    <dgm:cxn modelId="{427BEB30-C1C4-43D8-9AC2-E5515CF93E56}" type="presParOf" srcId="{8099E4F9-DA9E-43A0-8AC5-F125ED4B549E}" destId="{4BB66B62-D22E-44BD-8847-858E97E2B04D}" srcOrd="3" destOrd="0" presId="urn:microsoft.com/office/officeart/2005/8/layout/bList2#2"/>
    <dgm:cxn modelId="{4926F304-F629-4759-B751-F1B5897BFF87}" type="presParOf" srcId="{8099E4F9-DA9E-43A0-8AC5-F125ED4B549E}" destId="{E7953797-76EE-4001-852D-103C3937A56C}" srcOrd="4" destOrd="0" presId="urn:microsoft.com/office/officeart/2005/8/layout/bList2#2"/>
    <dgm:cxn modelId="{29AAA947-C0DF-4ACB-AAAD-E7701F0AC1B0}" type="presParOf" srcId="{E7953797-76EE-4001-852D-103C3937A56C}" destId="{427DE4E3-B8AA-4CD4-BA8E-697FD392B3BE}" srcOrd="0" destOrd="0" presId="urn:microsoft.com/office/officeart/2005/8/layout/bList2#2"/>
    <dgm:cxn modelId="{8B954193-D888-4515-B06F-1052BD991A3E}" type="presParOf" srcId="{E7953797-76EE-4001-852D-103C3937A56C}" destId="{1E9B3C0B-BC2E-4597-A21F-AD4F5355D37E}" srcOrd="1" destOrd="0" presId="urn:microsoft.com/office/officeart/2005/8/layout/bList2#2"/>
    <dgm:cxn modelId="{FB7F79AD-2FEB-4037-B6DD-ECA99B99ED7A}" type="presParOf" srcId="{E7953797-76EE-4001-852D-103C3937A56C}" destId="{6B48C63C-C8B7-477D-BEDA-72B9532BD498}" srcOrd="2" destOrd="0" presId="urn:microsoft.com/office/officeart/2005/8/layout/bList2#2"/>
    <dgm:cxn modelId="{B58E9423-BA2E-469C-9B49-76E931429AC2}" type="presParOf" srcId="{E7953797-76EE-4001-852D-103C3937A56C}" destId="{EA5E5878-C1D9-41C8-AAD3-594DBD960FD2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89CEB1-BCE5-439F-9C5E-36EA7D4D0239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C76BEF5F-0056-40E0-AC65-E93DF5675980}">
      <dgm:prSet phldrT="[Texto]"/>
      <dgm:spPr/>
      <dgm:t>
        <a:bodyPr/>
        <a:lstStyle/>
        <a:p>
          <a:r>
            <a:rPr lang="pt-BR" dirty="0" smtClean="0"/>
            <a:t>manutenção da capacidade funcional do idoso</a:t>
          </a:r>
          <a:endParaRPr lang="pt-BR" dirty="0"/>
        </a:p>
      </dgm:t>
    </dgm:pt>
    <dgm:pt modelId="{476C3188-8C42-4366-BBE1-C03E4197D012}" type="parTrans" cxnId="{582A5C49-5580-4C90-8523-4F82636C3AF5}">
      <dgm:prSet/>
      <dgm:spPr/>
      <dgm:t>
        <a:bodyPr/>
        <a:lstStyle/>
        <a:p>
          <a:endParaRPr lang="pt-BR"/>
        </a:p>
      </dgm:t>
    </dgm:pt>
    <dgm:pt modelId="{FB8A37B1-E986-4395-A381-74E7325A00B5}" type="sibTrans" cxnId="{582A5C49-5580-4C90-8523-4F82636C3AF5}">
      <dgm:prSet/>
      <dgm:spPr/>
      <dgm:t>
        <a:bodyPr/>
        <a:lstStyle/>
        <a:p>
          <a:endParaRPr lang="pt-BR"/>
        </a:p>
      </dgm:t>
    </dgm:pt>
    <dgm:pt modelId="{A88CF121-7BF9-444B-A36B-016970E20F45}">
      <dgm:prSet phldrT="[Texto]"/>
      <dgm:spPr/>
      <dgm:t>
        <a:bodyPr/>
        <a:lstStyle/>
        <a:p>
          <a:endParaRPr lang="pt-BR" dirty="0"/>
        </a:p>
      </dgm:t>
    </dgm:pt>
    <dgm:pt modelId="{7506C8E8-5BBF-4F7B-B76D-21146B2141CA}" type="parTrans" cxnId="{1C82F4C4-F0E7-4548-87AB-20220CB3C646}">
      <dgm:prSet/>
      <dgm:spPr/>
      <dgm:t>
        <a:bodyPr/>
        <a:lstStyle/>
        <a:p>
          <a:endParaRPr lang="pt-BR"/>
        </a:p>
      </dgm:t>
    </dgm:pt>
    <dgm:pt modelId="{AE236AD3-B301-4D2A-8730-6940423C14B1}" type="sibTrans" cxnId="{1C82F4C4-F0E7-4548-87AB-20220CB3C646}">
      <dgm:prSet/>
      <dgm:spPr/>
      <dgm:t>
        <a:bodyPr/>
        <a:lstStyle/>
        <a:p>
          <a:endParaRPr lang="pt-BR"/>
        </a:p>
      </dgm:t>
    </dgm:pt>
    <dgm:pt modelId="{0E088530-6088-43AA-9399-48E2FDFA7B97}" type="pres">
      <dgm:prSet presAssocID="{0089CEB1-BCE5-439F-9C5E-36EA7D4D02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E0E9B6B-A241-465C-AE3D-3AC692F31937}" type="pres">
      <dgm:prSet presAssocID="{C76BEF5F-0056-40E0-AC65-E93DF5675980}" presName="linNode" presStyleCnt="0"/>
      <dgm:spPr/>
      <dgm:t>
        <a:bodyPr/>
        <a:lstStyle/>
        <a:p>
          <a:endParaRPr lang="pt-BR"/>
        </a:p>
      </dgm:t>
    </dgm:pt>
    <dgm:pt modelId="{008EB149-0758-4CE9-A195-D993D6BE1438}" type="pres">
      <dgm:prSet presAssocID="{C76BEF5F-0056-40E0-AC65-E93DF5675980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2C1866-D0CA-49F6-97CE-D5F28FEDB66B}" type="pres">
      <dgm:prSet presAssocID="{C76BEF5F-0056-40E0-AC65-E93DF5675980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7F2B35-A1EF-4461-BEB9-6B1F556B0CF2}" type="presOf" srcId="{A88CF121-7BF9-444B-A36B-016970E20F45}" destId="{052C1866-D0CA-49F6-97CE-D5F28FEDB66B}" srcOrd="0" destOrd="0" presId="urn:microsoft.com/office/officeart/2005/8/layout/vList6"/>
    <dgm:cxn modelId="{C3613979-BF61-4DAC-9722-B228E6AE2669}" type="presOf" srcId="{C76BEF5F-0056-40E0-AC65-E93DF5675980}" destId="{008EB149-0758-4CE9-A195-D993D6BE1438}" srcOrd="0" destOrd="0" presId="urn:microsoft.com/office/officeart/2005/8/layout/vList6"/>
    <dgm:cxn modelId="{C8F96792-DE80-4220-971E-1E79D361D828}" type="presOf" srcId="{0089CEB1-BCE5-439F-9C5E-36EA7D4D0239}" destId="{0E088530-6088-43AA-9399-48E2FDFA7B97}" srcOrd="0" destOrd="0" presId="urn:microsoft.com/office/officeart/2005/8/layout/vList6"/>
    <dgm:cxn modelId="{1C82F4C4-F0E7-4548-87AB-20220CB3C646}" srcId="{C76BEF5F-0056-40E0-AC65-E93DF5675980}" destId="{A88CF121-7BF9-444B-A36B-016970E20F45}" srcOrd="0" destOrd="0" parTransId="{7506C8E8-5BBF-4F7B-B76D-21146B2141CA}" sibTransId="{AE236AD3-B301-4D2A-8730-6940423C14B1}"/>
    <dgm:cxn modelId="{582A5C49-5580-4C90-8523-4F82636C3AF5}" srcId="{0089CEB1-BCE5-439F-9C5E-36EA7D4D0239}" destId="{C76BEF5F-0056-40E0-AC65-E93DF5675980}" srcOrd="0" destOrd="0" parTransId="{476C3188-8C42-4366-BBE1-C03E4197D012}" sibTransId="{FB8A37B1-E986-4395-A381-74E7325A00B5}"/>
    <dgm:cxn modelId="{9C01B6AD-EB69-44FF-80C3-8F10127AF5BA}" type="presParOf" srcId="{0E088530-6088-43AA-9399-48E2FDFA7B97}" destId="{3E0E9B6B-A241-465C-AE3D-3AC692F31937}" srcOrd="0" destOrd="0" presId="urn:microsoft.com/office/officeart/2005/8/layout/vList6"/>
    <dgm:cxn modelId="{FCF0876D-71E9-4F06-848E-75C418F65379}" type="presParOf" srcId="{3E0E9B6B-A241-465C-AE3D-3AC692F31937}" destId="{008EB149-0758-4CE9-A195-D993D6BE1438}" srcOrd="0" destOrd="0" presId="urn:microsoft.com/office/officeart/2005/8/layout/vList6"/>
    <dgm:cxn modelId="{D0A3B1B5-6DB7-4930-B313-A56B106508E8}" type="presParOf" srcId="{3E0E9B6B-A241-465C-AE3D-3AC692F31937}" destId="{052C1866-D0CA-49F6-97CE-D5F28FEDB66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C9E237-053E-42E5-930A-DBB514DF438B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6D031344-A6D1-4A1E-84C6-1B51FBFDE5AF}">
      <dgm:prSet phldrT="[Texto]"/>
      <dgm:spPr/>
      <dgm:t>
        <a:bodyPr/>
        <a:lstStyle/>
        <a:p>
          <a:r>
            <a:rPr lang="pt-BR" dirty="0" smtClean="0"/>
            <a:t>Intervenções devem ser breves e pontuais</a:t>
          </a:r>
          <a:endParaRPr lang="pt-BR" dirty="0"/>
        </a:p>
      </dgm:t>
    </dgm:pt>
    <dgm:pt modelId="{C5BF4DAC-7232-45FC-9CC0-637307A8A5B7}" type="parTrans" cxnId="{28D209D5-E9BF-403B-9256-18EDCBA05D60}">
      <dgm:prSet/>
      <dgm:spPr/>
      <dgm:t>
        <a:bodyPr/>
        <a:lstStyle/>
        <a:p>
          <a:endParaRPr lang="pt-BR"/>
        </a:p>
      </dgm:t>
    </dgm:pt>
    <dgm:pt modelId="{46F199D0-F9AC-4BCA-A401-B54D545E4E39}" type="sibTrans" cxnId="{28D209D5-E9BF-403B-9256-18EDCBA05D60}">
      <dgm:prSet/>
      <dgm:spPr/>
      <dgm:t>
        <a:bodyPr/>
        <a:lstStyle/>
        <a:p>
          <a:endParaRPr lang="pt-BR"/>
        </a:p>
      </dgm:t>
    </dgm:pt>
    <dgm:pt modelId="{409CC8B3-9343-4550-A02F-70C5E2AF3BCB}">
      <dgm:prSet phldrT="[Texto]"/>
      <dgm:spPr/>
      <dgm:t>
        <a:bodyPr/>
        <a:lstStyle/>
        <a:p>
          <a:r>
            <a:rPr lang="pt-BR" b="0" dirty="0" smtClean="0"/>
            <a:t>Ideal que haja pelo menos 2 a 3 abordagem ao paciente</a:t>
          </a:r>
          <a:endParaRPr lang="pt-BR" b="0" dirty="0"/>
        </a:p>
      </dgm:t>
    </dgm:pt>
    <dgm:pt modelId="{71BA2AB9-1D35-4536-9CF3-0B5E852AE327}" type="parTrans" cxnId="{07310968-85DF-4ECC-84BF-6B5F61708A31}">
      <dgm:prSet/>
      <dgm:spPr/>
      <dgm:t>
        <a:bodyPr/>
        <a:lstStyle/>
        <a:p>
          <a:endParaRPr lang="pt-BR"/>
        </a:p>
      </dgm:t>
    </dgm:pt>
    <dgm:pt modelId="{9DFFD1A7-DB00-4304-A876-F0F8003D15B9}" type="sibTrans" cxnId="{07310968-85DF-4ECC-84BF-6B5F61708A31}">
      <dgm:prSet/>
      <dgm:spPr/>
      <dgm:t>
        <a:bodyPr/>
        <a:lstStyle/>
        <a:p>
          <a:endParaRPr lang="pt-BR"/>
        </a:p>
      </dgm:t>
    </dgm:pt>
    <dgm:pt modelId="{186B5D79-0406-41BB-BE29-9094C04E98C4}">
      <dgm:prSet/>
      <dgm:spPr/>
      <dgm:t>
        <a:bodyPr/>
        <a:lstStyle/>
        <a:p>
          <a:r>
            <a:rPr lang="pt-BR" dirty="0" smtClean="0"/>
            <a:t>No caso de IC, observar o motivo do encaminhamento</a:t>
          </a:r>
          <a:endParaRPr lang="pt-BR" dirty="0"/>
        </a:p>
      </dgm:t>
    </dgm:pt>
    <dgm:pt modelId="{AEB6FE9D-92A8-420C-AB24-583C74CEF6E4}" type="parTrans" cxnId="{4520AEF3-5C0F-43B2-854B-997ABA487F69}">
      <dgm:prSet/>
      <dgm:spPr/>
      <dgm:t>
        <a:bodyPr/>
        <a:lstStyle/>
        <a:p>
          <a:endParaRPr lang="pt-BR"/>
        </a:p>
      </dgm:t>
    </dgm:pt>
    <dgm:pt modelId="{445AE280-FF55-4C57-8A94-4E26BAAC297A}" type="sibTrans" cxnId="{4520AEF3-5C0F-43B2-854B-997ABA487F69}">
      <dgm:prSet/>
      <dgm:spPr/>
      <dgm:t>
        <a:bodyPr/>
        <a:lstStyle/>
        <a:p>
          <a:endParaRPr lang="pt-BR"/>
        </a:p>
      </dgm:t>
    </dgm:pt>
    <dgm:pt modelId="{5293F24E-D2A7-460C-B6B5-1093B7C63A30}" type="pres">
      <dgm:prSet presAssocID="{D2C9E237-053E-42E5-930A-DBB514DF438B}" presName="linearFlow" presStyleCnt="0">
        <dgm:presLayoutVars>
          <dgm:resizeHandles val="exact"/>
        </dgm:presLayoutVars>
      </dgm:prSet>
      <dgm:spPr/>
    </dgm:pt>
    <dgm:pt modelId="{83675FDE-145F-4EDB-88B4-5F708B127D5F}" type="pres">
      <dgm:prSet presAssocID="{6D031344-A6D1-4A1E-84C6-1B51FBFDE5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326528-6238-4833-96E2-73E1B97D0DC1}" type="pres">
      <dgm:prSet presAssocID="{46F199D0-F9AC-4BCA-A401-B54D545E4E39}" presName="sibTrans" presStyleLbl="sibTrans2D1" presStyleIdx="0" presStyleCnt="2"/>
      <dgm:spPr/>
      <dgm:t>
        <a:bodyPr/>
        <a:lstStyle/>
        <a:p>
          <a:endParaRPr lang="pt-BR"/>
        </a:p>
      </dgm:t>
    </dgm:pt>
    <dgm:pt modelId="{4D8954D3-02A3-4B3F-A675-BBAC962A550E}" type="pres">
      <dgm:prSet presAssocID="{46F199D0-F9AC-4BCA-A401-B54D545E4E39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AB77831B-007C-4392-B745-445960B49089}" type="pres">
      <dgm:prSet presAssocID="{186B5D79-0406-41BB-BE29-9094C04E98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098DA1-2631-4399-A3FE-180F87C74680}" type="pres">
      <dgm:prSet presAssocID="{445AE280-FF55-4C57-8A94-4E26BAAC297A}" presName="sibTrans" presStyleLbl="sibTrans2D1" presStyleIdx="1" presStyleCnt="2"/>
      <dgm:spPr/>
      <dgm:t>
        <a:bodyPr/>
        <a:lstStyle/>
        <a:p>
          <a:endParaRPr lang="pt-BR"/>
        </a:p>
      </dgm:t>
    </dgm:pt>
    <dgm:pt modelId="{1796EC47-E1D2-4993-B69A-6CEF3DEF579B}" type="pres">
      <dgm:prSet presAssocID="{445AE280-FF55-4C57-8A94-4E26BAAC297A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1FD8E6DB-EF31-47C2-B1AE-817A67B83041}" type="pres">
      <dgm:prSet presAssocID="{409CC8B3-9343-4550-A02F-70C5E2AF3BC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5101D6-C270-4860-80C6-8656AF2C5C21}" type="presOf" srcId="{46F199D0-F9AC-4BCA-A401-B54D545E4E39}" destId="{08326528-6238-4833-96E2-73E1B97D0DC1}" srcOrd="0" destOrd="0" presId="urn:microsoft.com/office/officeart/2005/8/layout/process2"/>
    <dgm:cxn modelId="{07310968-85DF-4ECC-84BF-6B5F61708A31}" srcId="{D2C9E237-053E-42E5-930A-DBB514DF438B}" destId="{409CC8B3-9343-4550-A02F-70C5E2AF3BCB}" srcOrd="2" destOrd="0" parTransId="{71BA2AB9-1D35-4536-9CF3-0B5E852AE327}" sibTransId="{9DFFD1A7-DB00-4304-A876-F0F8003D15B9}"/>
    <dgm:cxn modelId="{3D373A8C-206D-46D5-905C-AC339E7E4C3E}" type="presOf" srcId="{D2C9E237-053E-42E5-930A-DBB514DF438B}" destId="{5293F24E-D2A7-460C-B6B5-1093B7C63A30}" srcOrd="0" destOrd="0" presId="urn:microsoft.com/office/officeart/2005/8/layout/process2"/>
    <dgm:cxn modelId="{7DA80562-7A8E-4C13-A0D7-B62E2588BF78}" type="presOf" srcId="{46F199D0-F9AC-4BCA-A401-B54D545E4E39}" destId="{4D8954D3-02A3-4B3F-A675-BBAC962A550E}" srcOrd="1" destOrd="0" presId="urn:microsoft.com/office/officeart/2005/8/layout/process2"/>
    <dgm:cxn modelId="{F524A233-E54D-48A5-91D4-BD8E5489CE68}" type="presOf" srcId="{445AE280-FF55-4C57-8A94-4E26BAAC297A}" destId="{1796EC47-E1D2-4993-B69A-6CEF3DEF579B}" srcOrd="1" destOrd="0" presId="urn:microsoft.com/office/officeart/2005/8/layout/process2"/>
    <dgm:cxn modelId="{E8D0EC61-2A74-4C3D-811E-8B88990D8E9F}" type="presOf" srcId="{445AE280-FF55-4C57-8A94-4E26BAAC297A}" destId="{D7098DA1-2631-4399-A3FE-180F87C74680}" srcOrd="0" destOrd="0" presId="urn:microsoft.com/office/officeart/2005/8/layout/process2"/>
    <dgm:cxn modelId="{3D6B3BF5-BD93-42BC-A96A-319A6A5FB9AC}" type="presOf" srcId="{186B5D79-0406-41BB-BE29-9094C04E98C4}" destId="{AB77831B-007C-4392-B745-445960B49089}" srcOrd="0" destOrd="0" presId="urn:microsoft.com/office/officeart/2005/8/layout/process2"/>
    <dgm:cxn modelId="{9EA49950-A5F2-4468-BA9F-E32B839AEAFD}" type="presOf" srcId="{409CC8B3-9343-4550-A02F-70C5E2AF3BCB}" destId="{1FD8E6DB-EF31-47C2-B1AE-817A67B83041}" srcOrd="0" destOrd="0" presId="urn:microsoft.com/office/officeart/2005/8/layout/process2"/>
    <dgm:cxn modelId="{28D209D5-E9BF-403B-9256-18EDCBA05D60}" srcId="{D2C9E237-053E-42E5-930A-DBB514DF438B}" destId="{6D031344-A6D1-4A1E-84C6-1B51FBFDE5AF}" srcOrd="0" destOrd="0" parTransId="{C5BF4DAC-7232-45FC-9CC0-637307A8A5B7}" sibTransId="{46F199D0-F9AC-4BCA-A401-B54D545E4E39}"/>
    <dgm:cxn modelId="{4520AEF3-5C0F-43B2-854B-997ABA487F69}" srcId="{D2C9E237-053E-42E5-930A-DBB514DF438B}" destId="{186B5D79-0406-41BB-BE29-9094C04E98C4}" srcOrd="1" destOrd="0" parTransId="{AEB6FE9D-92A8-420C-AB24-583C74CEF6E4}" sibTransId="{445AE280-FF55-4C57-8A94-4E26BAAC297A}"/>
    <dgm:cxn modelId="{DBB9C648-2B7E-4AFC-9D1F-2DEF09D363E5}" type="presOf" srcId="{6D031344-A6D1-4A1E-84C6-1B51FBFDE5AF}" destId="{83675FDE-145F-4EDB-88B4-5F708B127D5F}" srcOrd="0" destOrd="0" presId="urn:microsoft.com/office/officeart/2005/8/layout/process2"/>
    <dgm:cxn modelId="{F200A5D9-FF68-490C-9FFB-3DF4EB984D65}" type="presParOf" srcId="{5293F24E-D2A7-460C-B6B5-1093B7C63A30}" destId="{83675FDE-145F-4EDB-88B4-5F708B127D5F}" srcOrd="0" destOrd="0" presId="urn:microsoft.com/office/officeart/2005/8/layout/process2"/>
    <dgm:cxn modelId="{4449BB91-0C2B-4EC0-AC21-2738A62EA6BB}" type="presParOf" srcId="{5293F24E-D2A7-460C-B6B5-1093B7C63A30}" destId="{08326528-6238-4833-96E2-73E1B97D0DC1}" srcOrd="1" destOrd="0" presId="urn:microsoft.com/office/officeart/2005/8/layout/process2"/>
    <dgm:cxn modelId="{5ED39F47-72A8-4236-9917-0A0BA611ED37}" type="presParOf" srcId="{08326528-6238-4833-96E2-73E1B97D0DC1}" destId="{4D8954D3-02A3-4B3F-A675-BBAC962A550E}" srcOrd="0" destOrd="0" presId="urn:microsoft.com/office/officeart/2005/8/layout/process2"/>
    <dgm:cxn modelId="{294A98E3-018E-45C2-AF97-79F898D872E0}" type="presParOf" srcId="{5293F24E-D2A7-460C-B6B5-1093B7C63A30}" destId="{AB77831B-007C-4392-B745-445960B49089}" srcOrd="2" destOrd="0" presId="urn:microsoft.com/office/officeart/2005/8/layout/process2"/>
    <dgm:cxn modelId="{1272452C-4349-4057-ADF2-09D9D7B5AEDA}" type="presParOf" srcId="{5293F24E-D2A7-460C-B6B5-1093B7C63A30}" destId="{D7098DA1-2631-4399-A3FE-180F87C74680}" srcOrd="3" destOrd="0" presId="urn:microsoft.com/office/officeart/2005/8/layout/process2"/>
    <dgm:cxn modelId="{1FB3EF16-AAB8-4DD1-A0BC-8C3875ECE469}" type="presParOf" srcId="{D7098DA1-2631-4399-A3FE-180F87C74680}" destId="{1796EC47-E1D2-4993-B69A-6CEF3DEF579B}" srcOrd="0" destOrd="0" presId="urn:microsoft.com/office/officeart/2005/8/layout/process2"/>
    <dgm:cxn modelId="{02567FDD-C90C-425C-AD27-B1A507DA5712}" type="presParOf" srcId="{5293F24E-D2A7-460C-B6B5-1093B7C63A30}" destId="{1FD8E6DB-EF31-47C2-B1AE-817A67B8304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B7D415-001D-4F4C-BA7F-F9AF4F213A5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5A25F0-9057-447D-8880-1D39C769E482}">
      <dgm:prSet phldrT="[Texto]"/>
      <dgm:spPr/>
      <dgm:t>
        <a:bodyPr/>
        <a:lstStyle/>
        <a:p>
          <a:r>
            <a:rPr lang="pt-BR" dirty="0" smtClean="0"/>
            <a:t>Na Unidade de Emergência e Enfermaria de Geriatria do HC, a equipe de terapia ocupacional desenvolveu um instrumento breve e próprio, com o objetivo de fazer um levantamento breve da capacidade funcional e desempenho ocupacional do paciente internado. </a:t>
          </a:r>
          <a:endParaRPr lang="pt-BR" dirty="0"/>
        </a:p>
      </dgm:t>
    </dgm:pt>
    <dgm:pt modelId="{3E326640-D235-4B0D-ADDE-DBBAE9D7298D}" type="parTrans" cxnId="{003F6D90-66DA-475D-9DB0-1184DBFD6540}">
      <dgm:prSet/>
      <dgm:spPr/>
      <dgm:t>
        <a:bodyPr/>
        <a:lstStyle/>
        <a:p>
          <a:endParaRPr lang="pt-BR"/>
        </a:p>
      </dgm:t>
    </dgm:pt>
    <dgm:pt modelId="{7F7AAA2D-02BB-474E-91D2-F31C541B8E1A}" type="sibTrans" cxnId="{003F6D90-66DA-475D-9DB0-1184DBFD6540}">
      <dgm:prSet/>
      <dgm:spPr/>
      <dgm:t>
        <a:bodyPr/>
        <a:lstStyle/>
        <a:p>
          <a:endParaRPr lang="pt-BR"/>
        </a:p>
      </dgm:t>
    </dgm:pt>
    <dgm:pt modelId="{14D1768A-CEA7-455E-9821-75E465520E9A}">
      <dgm:prSet phldrT="[Texto]"/>
      <dgm:spPr/>
      <dgm:t>
        <a:bodyPr/>
        <a:lstStyle/>
        <a:p>
          <a:r>
            <a:rPr lang="pt-BR" dirty="0" smtClean="0"/>
            <a:t>Quando necessário, lança-se mão de protocolos padronizados para obter informações mais específicas e que possam contribuir com a avaliação do paciente. </a:t>
          </a:r>
          <a:endParaRPr lang="pt-BR" dirty="0"/>
        </a:p>
      </dgm:t>
    </dgm:pt>
    <dgm:pt modelId="{E59A7166-9BBF-4F2D-BF2D-B5760D5229EB}" type="parTrans" cxnId="{FE637531-7BE1-4BF9-89A2-AD8118F45B7E}">
      <dgm:prSet/>
      <dgm:spPr/>
      <dgm:t>
        <a:bodyPr/>
        <a:lstStyle/>
        <a:p>
          <a:endParaRPr lang="pt-BR"/>
        </a:p>
      </dgm:t>
    </dgm:pt>
    <dgm:pt modelId="{9F8F3151-AEF0-4E80-BD8C-CE369808FBEE}" type="sibTrans" cxnId="{FE637531-7BE1-4BF9-89A2-AD8118F45B7E}">
      <dgm:prSet/>
      <dgm:spPr/>
      <dgm:t>
        <a:bodyPr/>
        <a:lstStyle/>
        <a:p>
          <a:endParaRPr lang="pt-BR"/>
        </a:p>
      </dgm:t>
    </dgm:pt>
    <dgm:pt modelId="{A4A7C69B-12FD-44F6-B21B-106BCC818FBB}" type="pres">
      <dgm:prSet presAssocID="{B3B7D415-001D-4F4C-BA7F-F9AF4F213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E46EEB-E4E5-4E5A-BF7E-8115632B71F3}" type="pres">
      <dgm:prSet presAssocID="{325A25F0-9057-447D-8880-1D39C769E4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921D2D-7D79-46E2-904D-12EDC756CA3F}" type="pres">
      <dgm:prSet presAssocID="{7F7AAA2D-02BB-474E-91D2-F31C541B8E1A}" presName="sibTrans" presStyleCnt="0"/>
      <dgm:spPr/>
    </dgm:pt>
    <dgm:pt modelId="{BC739A85-E1F2-4BC7-9501-611801CB8296}" type="pres">
      <dgm:prSet presAssocID="{14D1768A-CEA7-455E-9821-75E465520E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637531-7BE1-4BF9-89A2-AD8118F45B7E}" srcId="{B3B7D415-001D-4F4C-BA7F-F9AF4F213A5E}" destId="{14D1768A-CEA7-455E-9821-75E465520E9A}" srcOrd="1" destOrd="0" parTransId="{E59A7166-9BBF-4F2D-BF2D-B5760D5229EB}" sibTransId="{9F8F3151-AEF0-4E80-BD8C-CE369808FBEE}"/>
    <dgm:cxn modelId="{03B6268F-B2A4-4F89-8062-3C2E8DC0A7A6}" type="presOf" srcId="{325A25F0-9057-447D-8880-1D39C769E482}" destId="{FBE46EEB-E4E5-4E5A-BF7E-8115632B71F3}" srcOrd="0" destOrd="0" presId="urn:microsoft.com/office/officeart/2005/8/layout/hList6"/>
    <dgm:cxn modelId="{5BE568F3-B976-4CA8-B6F5-0B41915F0868}" type="presOf" srcId="{B3B7D415-001D-4F4C-BA7F-F9AF4F213A5E}" destId="{A4A7C69B-12FD-44F6-B21B-106BCC818FBB}" srcOrd="0" destOrd="0" presId="urn:microsoft.com/office/officeart/2005/8/layout/hList6"/>
    <dgm:cxn modelId="{E53298C3-15B4-4900-802F-127C959314FF}" type="presOf" srcId="{14D1768A-CEA7-455E-9821-75E465520E9A}" destId="{BC739A85-E1F2-4BC7-9501-611801CB8296}" srcOrd="0" destOrd="0" presId="urn:microsoft.com/office/officeart/2005/8/layout/hList6"/>
    <dgm:cxn modelId="{003F6D90-66DA-475D-9DB0-1184DBFD6540}" srcId="{B3B7D415-001D-4F4C-BA7F-F9AF4F213A5E}" destId="{325A25F0-9057-447D-8880-1D39C769E482}" srcOrd="0" destOrd="0" parTransId="{3E326640-D235-4B0D-ADDE-DBBAE9D7298D}" sibTransId="{7F7AAA2D-02BB-474E-91D2-F31C541B8E1A}"/>
    <dgm:cxn modelId="{66C3A0A8-C64E-4D5E-AB12-8D654545CD6C}" type="presParOf" srcId="{A4A7C69B-12FD-44F6-B21B-106BCC818FBB}" destId="{FBE46EEB-E4E5-4E5A-BF7E-8115632B71F3}" srcOrd="0" destOrd="0" presId="urn:microsoft.com/office/officeart/2005/8/layout/hList6"/>
    <dgm:cxn modelId="{D2B5A509-B48A-473D-A874-A805091B7406}" type="presParOf" srcId="{A4A7C69B-12FD-44F6-B21B-106BCC818FBB}" destId="{1B921D2D-7D79-46E2-904D-12EDC756CA3F}" srcOrd="1" destOrd="0" presId="urn:microsoft.com/office/officeart/2005/8/layout/hList6"/>
    <dgm:cxn modelId="{A0A611D8-DC59-4713-9C71-DAD4EF5A1EFE}" type="presParOf" srcId="{A4A7C69B-12FD-44F6-B21B-106BCC818FBB}" destId="{BC739A85-E1F2-4BC7-9501-611801CB829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B7D415-001D-4F4C-BA7F-F9AF4F213A5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5A25F0-9057-447D-8880-1D39C769E482}">
      <dgm:prSet phldrT="[Texto]"/>
      <dgm:spPr/>
      <dgm:t>
        <a:bodyPr/>
        <a:lstStyle/>
        <a:p>
          <a:r>
            <a:rPr lang="pt-BR" dirty="0" smtClean="0"/>
            <a:t>No CIR e CER, contextos ambulatoriais, em geral se utilizam instrumentos já padronizados de capacidade funcional.</a:t>
          </a:r>
        </a:p>
        <a:p>
          <a:r>
            <a:rPr lang="pt-BR" dirty="0" smtClean="0"/>
            <a:t> </a:t>
          </a:r>
          <a:endParaRPr lang="pt-BR" dirty="0"/>
        </a:p>
      </dgm:t>
    </dgm:pt>
    <dgm:pt modelId="{3E326640-D235-4B0D-ADDE-DBBAE9D7298D}" type="parTrans" cxnId="{003F6D90-66DA-475D-9DB0-1184DBFD6540}">
      <dgm:prSet/>
      <dgm:spPr/>
      <dgm:t>
        <a:bodyPr/>
        <a:lstStyle/>
        <a:p>
          <a:endParaRPr lang="pt-BR"/>
        </a:p>
      </dgm:t>
    </dgm:pt>
    <dgm:pt modelId="{7F7AAA2D-02BB-474E-91D2-F31C541B8E1A}" type="sibTrans" cxnId="{003F6D90-66DA-475D-9DB0-1184DBFD6540}">
      <dgm:prSet/>
      <dgm:spPr/>
      <dgm:t>
        <a:bodyPr/>
        <a:lstStyle/>
        <a:p>
          <a:endParaRPr lang="pt-BR"/>
        </a:p>
      </dgm:t>
    </dgm:pt>
    <dgm:pt modelId="{14D1768A-CEA7-455E-9821-75E465520E9A}">
      <dgm:prSet phldrT="[Texto]"/>
      <dgm:spPr/>
      <dgm:t>
        <a:bodyPr/>
        <a:lstStyle/>
        <a:p>
          <a:r>
            <a:rPr lang="pt-BR" dirty="0" smtClean="0"/>
            <a:t>Exemplos</a:t>
          </a:r>
        </a:p>
        <a:p>
          <a:r>
            <a:rPr lang="pt-BR" dirty="0" smtClean="0"/>
            <a:t>1)ACER (</a:t>
          </a:r>
          <a:r>
            <a:rPr lang="pt-BR" dirty="0" err="1" smtClean="0"/>
            <a:t>Addenbrook</a:t>
          </a:r>
          <a:r>
            <a:rPr lang="pt-BR" dirty="0" smtClean="0"/>
            <a:t>)</a:t>
          </a:r>
        </a:p>
        <a:p>
          <a:r>
            <a:rPr lang="pt-BR" dirty="0" smtClean="0"/>
            <a:t>2)GDS (Escala de Depressão </a:t>
          </a:r>
          <a:r>
            <a:rPr lang="pt-BR" dirty="0" err="1" smtClean="0"/>
            <a:t>Geriatrica</a:t>
          </a:r>
          <a:r>
            <a:rPr lang="pt-BR" dirty="0" smtClean="0"/>
            <a:t>)</a:t>
          </a:r>
        </a:p>
        <a:p>
          <a:r>
            <a:rPr lang="pt-BR" dirty="0" smtClean="0"/>
            <a:t>3)MEEM – Mini Exame do Estado Mental</a:t>
          </a:r>
        </a:p>
        <a:p>
          <a:r>
            <a:rPr lang="pt-BR" dirty="0" smtClean="0"/>
            <a:t>4)MIF, </a:t>
          </a:r>
          <a:r>
            <a:rPr lang="pt-BR" dirty="0" smtClean="0"/>
            <a:t>ADLQ, IADL </a:t>
          </a:r>
          <a:r>
            <a:rPr lang="pt-BR" dirty="0" smtClean="0"/>
            <a:t>(</a:t>
          </a:r>
          <a:r>
            <a:rPr lang="pt-BR" dirty="0" err="1" smtClean="0"/>
            <a:t>Lawton</a:t>
          </a:r>
          <a:r>
            <a:rPr lang="pt-BR" dirty="0" smtClean="0"/>
            <a:t> &amp; Brody)</a:t>
          </a:r>
        </a:p>
        <a:p>
          <a:r>
            <a:rPr lang="pt-BR" dirty="0" err="1" smtClean="0"/>
            <a:t>etc</a:t>
          </a:r>
          <a:endParaRPr lang="pt-BR" dirty="0" smtClean="0"/>
        </a:p>
      </dgm:t>
    </dgm:pt>
    <dgm:pt modelId="{E59A7166-9BBF-4F2D-BF2D-B5760D5229EB}" type="parTrans" cxnId="{FE637531-7BE1-4BF9-89A2-AD8118F45B7E}">
      <dgm:prSet/>
      <dgm:spPr/>
      <dgm:t>
        <a:bodyPr/>
        <a:lstStyle/>
        <a:p>
          <a:endParaRPr lang="pt-BR"/>
        </a:p>
      </dgm:t>
    </dgm:pt>
    <dgm:pt modelId="{9F8F3151-AEF0-4E80-BD8C-CE369808FBEE}" type="sibTrans" cxnId="{FE637531-7BE1-4BF9-89A2-AD8118F45B7E}">
      <dgm:prSet/>
      <dgm:spPr/>
      <dgm:t>
        <a:bodyPr/>
        <a:lstStyle/>
        <a:p>
          <a:endParaRPr lang="pt-BR"/>
        </a:p>
      </dgm:t>
    </dgm:pt>
    <dgm:pt modelId="{A4A7C69B-12FD-44F6-B21B-106BCC818FBB}" type="pres">
      <dgm:prSet presAssocID="{B3B7D415-001D-4F4C-BA7F-F9AF4F213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E46EEB-E4E5-4E5A-BF7E-8115632B71F3}" type="pres">
      <dgm:prSet presAssocID="{325A25F0-9057-447D-8880-1D39C769E4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921D2D-7D79-46E2-904D-12EDC756CA3F}" type="pres">
      <dgm:prSet presAssocID="{7F7AAA2D-02BB-474E-91D2-F31C541B8E1A}" presName="sibTrans" presStyleCnt="0"/>
      <dgm:spPr/>
    </dgm:pt>
    <dgm:pt modelId="{BC739A85-E1F2-4BC7-9501-611801CB8296}" type="pres">
      <dgm:prSet presAssocID="{14D1768A-CEA7-455E-9821-75E465520E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6A736E-BF92-4977-ABBF-FA3E41A33A08}" type="presOf" srcId="{B3B7D415-001D-4F4C-BA7F-F9AF4F213A5E}" destId="{A4A7C69B-12FD-44F6-B21B-106BCC818FBB}" srcOrd="0" destOrd="0" presId="urn:microsoft.com/office/officeart/2005/8/layout/hList6"/>
    <dgm:cxn modelId="{FE637531-7BE1-4BF9-89A2-AD8118F45B7E}" srcId="{B3B7D415-001D-4F4C-BA7F-F9AF4F213A5E}" destId="{14D1768A-CEA7-455E-9821-75E465520E9A}" srcOrd="1" destOrd="0" parTransId="{E59A7166-9BBF-4F2D-BF2D-B5760D5229EB}" sibTransId="{9F8F3151-AEF0-4E80-BD8C-CE369808FBEE}"/>
    <dgm:cxn modelId="{C4B8CDFB-AE20-4AC9-A8CB-C7E4E48BA549}" type="presOf" srcId="{14D1768A-CEA7-455E-9821-75E465520E9A}" destId="{BC739A85-E1F2-4BC7-9501-611801CB8296}" srcOrd="0" destOrd="0" presId="urn:microsoft.com/office/officeart/2005/8/layout/hList6"/>
    <dgm:cxn modelId="{592A0B6E-418A-474C-AAA0-123ABB8B4439}" type="presOf" srcId="{325A25F0-9057-447D-8880-1D39C769E482}" destId="{FBE46EEB-E4E5-4E5A-BF7E-8115632B71F3}" srcOrd="0" destOrd="0" presId="urn:microsoft.com/office/officeart/2005/8/layout/hList6"/>
    <dgm:cxn modelId="{003F6D90-66DA-475D-9DB0-1184DBFD6540}" srcId="{B3B7D415-001D-4F4C-BA7F-F9AF4F213A5E}" destId="{325A25F0-9057-447D-8880-1D39C769E482}" srcOrd="0" destOrd="0" parTransId="{3E326640-D235-4B0D-ADDE-DBBAE9D7298D}" sibTransId="{7F7AAA2D-02BB-474E-91D2-F31C541B8E1A}"/>
    <dgm:cxn modelId="{1CF98AF1-F28B-4E7B-8572-00748B6B7F16}" type="presParOf" srcId="{A4A7C69B-12FD-44F6-B21B-106BCC818FBB}" destId="{FBE46EEB-E4E5-4E5A-BF7E-8115632B71F3}" srcOrd="0" destOrd="0" presId="urn:microsoft.com/office/officeart/2005/8/layout/hList6"/>
    <dgm:cxn modelId="{25FE8D82-1417-4E55-8AE2-DFB9C15F2E38}" type="presParOf" srcId="{A4A7C69B-12FD-44F6-B21B-106BCC818FBB}" destId="{1B921D2D-7D79-46E2-904D-12EDC756CA3F}" srcOrd="1" destOrd="0" presId="urn:microsoft.com/office/officeart/2005/8/layout/hList6"/>
    <dgm:cxn modelId="{254BC313-6C4A-46F4-94A8-C3E62EF2A8E9}" type="presParOf" srcId="{A4A7C69B-12FD-44F6-B21B-106BCC818FBB}" destId="{BC739A85-E1F2-4BC7-9501-611801CB829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B7D415-001D-4F4C-BA7F-F9AF4F213A5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25A25F0-9057-447D-8880-1D39C769E482}">
      <dgm:prSet phldrT="[Texto]"/>
      <dgm:spPr/>
      <dgm:t>
        <a:bodyPr/>
        <a:lstStyle/>
        <a:p>
          <a:r>
            <a:rPr lang="pt-BR" dirty="0" smtClean="0"/>
            <a:t>O domicílio compreende um espaço que contém grande potencial para a revisão das práticas assistenciais, tornando-se possível uma ação </a:t>
          </a:r>
          <a:r>
            <a:rPr lang="pt-BR" dirty="0" err="1" smtClean="0"/>
            <a:t>cuidadora</a:t>
          </a:r>
          <a:r>
            <a:rPr lang="pt-BR" dirty="0" smtClean="0"/>
            <a:t> sustentada pela utilização de tecnologias. </a:t>
          </a:r>
          <a:endParaRPr lang="pt-BR" dirty="0"/>
        </a:p>
      </dgm:t>
    </dgm:pt>
    <dgm:pt modelId="{3E326640-D235-4B0D-ADDE-DBBAE9D7298D}" type="parTrans" cxnId="{003F6D90-66DA-475D-9DB0-1184DBFD6540}">
      <dgm:prSet/>
      <dgm:spPr/>
      <dgm:t>
        <a:bodyPr/>
        <a:lstStyle/>
        <a:p>
          <a:endParaRPr lang="pt-BR"/>
        </a:p>
      </dgm:t>
    </dgm:pt>
    <dgm:pt modelId="{7F7AAA2D-02BB-474E-91D2-F31C541B8E1A}" type="sibTrans" cxnId="{003F6D90-66DA-475D-9DB0-1184DBFD6540}">
      <dgm:prSet/>
      <dgm:spPr/>
      <dgm:t>
        <a:bodyPr/>
        <a:lstStyle/>
        <a:p>
          <a:endParaRPr lang="pt-BR"/>
        </a:p>
      </dgm:t>
    </dgm:pt>
    <dgm:pt modelId="{14D1768A-CEA7-455E-9821-75E465520E9A}">
      <dgm:prSet phldrT="[Texto]"/>
      <dgm:spPr/>
      <dgm:t>
        <a:bodyPr/>
        <a:lstStyle/>
        <a:p>
          <a:r>
            <a:rPr lang="pt-BR" dirty="0" smtClean="0"/>
            <a:t>O ambiente domiciliar é construído ao longo de toda vida, levando-se em conta as expectativas pessoais, as normas sociais e culturais, os padrões estéticos, a funcionalidade e as condições econômicas. </a:t>
          </a:r>
          <a:endParaRPr lang="pt-BR" dirty="0"/>
        </a:p>
      </dgm:t>
    </dgm:pt>
    <dgm:pt modelId="{E59A7166-9BBF-4F2D-BF2D-B5760D5229EB}" type="parTrans" cxnId="{FE637531-7BE1-4BF9-89A2-AD8118F45B7E}">
      <dgm:prSet/>
      <dgm:spPr/>
      <dgm:t>
        <a:bodyPr/>
        <a:lstStyle/>
        <a:p>
          <a:endParaRPr lang="pt-BR"/>
        </a:p>
      </dgm:t>
    </dgm:pt>
    <dgm:pt modelId="{9F8F3151-AEF0-4E80-BD8C-CE369808FBEE}" type="sibTrans" cxnId="{FE637531-7BE1-4BF9-89A2-AD8118F45B7E}">
      <dgm:prSet/>
      <dgm:spPr/>
      <dgm:t>
        <a:bodyPr/>
        <a:lstStyle/>
        <a:p>
          <a:endParaRPr lang="pt-BR"/>
        </a:p>
      </dgm:t>
    </dgm:pt>
    <dgm:pt modelId="{A4A7C69B-12FD-44F6-B21B-106BCC818FBB}" type="pres">
      <dgm:prSet presAssocID="{B3B7D415-001D-4F4C-BA7F-F9AF4F213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BE46EEB-E4E5-4E5A-BF7E-8115632B71F3}" type="pres">
      <dgm:prSet presAssocID="{325A25F0-9057-447D-8880-1D39C769E4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921D2D-7D79-46E2-904D-12EDC756CA3F}" type="pres">
      <dgm:prSet presAssocID="{7F7AAA2D-02BB-474E-91D2-F31C541B8E1A}" presName="sibTrans" presStyleCnt="0"/>
      <dgm:spPr/>
    </dgm:pt>
    <dgm:pt modelId="{BC739A85-E1F2-4BC7-9501-611801CB8296}" type="pres">
      <dgm:prSet presAssocID="{14D1768A-CEA7-455E-9821-75E465520E9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DFFDB3-E6EF-4762-9F4A-CBD60A791CE6}" type="presOf" srcId="{14D1768A-CEA7-455E-9821-75E465520E9A}" destId="{BC739A85-E1F2-4BC7-9501-611801CB8296}" srcOrd="0" destOrd="0" presId="urn:microsoft.com/office/officeart/2005/8/layout/hList6"/>
    <dgm:cxn modelId="{E54E48AE-F355-45DF-8E33-62E0EE6446B7}" type="presOf" srcId="{325A25F0-9057-447D-8880-1D39C769E482}" destId="{FBE46EEB-E4E5-4E5A-BF7E-8115632B71F3}" srcOrd="0" destOrd="0" presId="urn:microsoft.com/office/officeart/2005/8/layout/hList6"/>
    <dgm:cxn modelId="{FE637531-7BE1-4BF9-89A2-AD8118F45B7E}" srcId="{B3B7D415-001D-4F4C-BA7F-F9AF4F213A5E}" destId="{14D1768A-CEA7-455E-9821-75E465520E9A}" srcOrd="1" destOrd="0" parTransId="{E59A7166-9BBF-4F2D-BF2D-B5760D5229EB}" sibTransId="{9F8F3151-AEF0-4E80-BD8C-CE369808FBEE}"/>
    <dgm:cxn modelId="{FEFC1A82-FC6C-4707-A61F-CAF10D245950}" type="presOf" srcId="{B3B7D415-001D-4F4C-BA7F-F9AF4F213A5E}" destId="{A4A7C69B-12FD-44F6-B21B-106BCC818FBB}" srcOrd="0" destOrd="0" presId="urn:microsoft.com/office/officeart/2005/8/layout/hList6"/>
    <dgm:cxn modelId="{003F6D90-66DA-475D-9DB0-1184DBFD6540}" srcId="{B3B7D415-001D-4F4C-BA7F-F9AF4F213A5E}" destId="{325A25F0-9057-447D-8880-1D39C769E482}" srcOrd="0" destOrd="0" parTransId="{3E326640-D235-4B0D-ADDE-DBBAE9D7298D}" sibTransId="{7F7AAA2D-02BB-474E-91D2-F31C541B8E1A}"/>
    <dgm:cxn modelId="{385D2CE2-2FB2-452D-937C-9EC18A38364D}" type="presParOf" srcId="{A4A7C69B-12FD-44F6-B21B-106BCC818FBB}" destId="{FBE46EEB-E4E5-4E5A-BF7E-8115632B71F3}" srcOrd="0" destOrd="0" presId="urn:microsoft.com/office/officeart/2005/8/layout/hList6"/>
    <dgm:cxn modelId="{4CBF3444-DE72-4E8F-91F6-7EA21ED5BF73}" type="presParOf" srcId="{A4A7C69B-12FD-44F6-B21B-106BCC818FBB}" destId="{1B921D2D-7D79-46E2-904D-12EDC756CA3F}" srcOrd="1" destOrd="0" presId="urn:microsoft.com/office/officeart/2005/8/layout/hList6"/>
    <dgm:cxn modelId="{03914490-9CD5-4B66-ADB4-489CDCA7C080}" type="presParOf" srcId="{A4A7C69B-12FD-44F6-B21B-106BCC818FBB}" destId="{BC739A85-E1F2-4BC7-9501-611801CB8296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24CFB-73DC-4ECA-90F1-CBDFB34A6A05}">
      <dsp:nvSpPr>
        <dsp:cNvPr id="0" name=""/>
        <dsp:cNvSpPr/>
      </dsp:nvSpPr>
      <dsp:spPr>
        <a:xfrm>
          <a:off x="1949" y="0"/>
          <a:ext cx="2043856" cy="4853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compreensão da doença que levou a condição atual</a:t>
          </a:r>
          <a:endParaRPr lang="pt-BR" sz="1800" kern="1200" dirty="0"/>
        </a:p>
      </dsp:txBody>
      <dsp:txXfrm>
        <a:off x="1949" y="1941254"/>
        <a:ext cx="2043856" cy="1941254"/>
      </dsp:txXfrm>
    </dsp:sp>
    <dsp:sp modelId="{519A8F9B-EAAE-4E30-80EE-08FF6287BE5C}">
      <dsp:nvSpPr>
        <dsp:cNvPr id="0" name=""/>
        <dsp:cNvSpPr/>
      </dsp:nvSpPr>
      <dsp:spPr>
        <a:xfrm>
          <a:off x="215830" y="291188"/>
          <a:ext cx="1616094" cy="16160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67AF3-1D78-4FD7-845A-CCD8C4996C47}">
      <dsp:nvSpPr>
        <dsp:cNvPr id="0" name=""/>
        <dsp:cNvSpPr/>
      </dsp:nvSpPr>
      <dsp:spPr>
        <a:xfrm>
          <a:off x="2107121" y="0"/>
          <a:ext cx="2043856" cy="4853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adaptação à rotina de cuidados da equipe de saúde </a:t>
          </a:r>
          <a:endParaRPr lang="pt-BR" sz="1600" kern="1200" dirty="0"/>
        </a:p>
      </dsp:txBody>
      <dsp:txXfrm>
        <a:off x="2107121" y="1941254"/>
        <a:ext cx="2043856" cy="1941254"/>
      </dsp:txXfrm>
    </dsp:sp>
    <dsp:sp modelId="{FA240F8D-F343-472D-84AD-559203D48D96}">
      <dsp:nvSpPr>
        <dsp:cNvPr id="0" name=""/>
        <dsp:cNvSpPr/>
      </dsp:nvSpPr>
      <dsp:spPr>
        <a:xfrm>
          <a:off x="2321002" y="291188"/>
          <a:ext cx="1616094" cy="16160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AA2E6-F225-4BBD-BEFF-C2191DE030B4}">
      <dsp:nvSpPr>
        <dsp:cNvPr id="0" name=""/>
        <dsp:cNvSpPr/>
      </dsp:nvSpPr>
      <dsp:spPr>
        <a:xfrm>
          <a:off x="4212293" y="0"/>
          <a:ext cx="2043856" cy="4853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aos desequilíbrios emocionais, em especial, aos quadros de depressão, apatia e angústia que aparecem associados à doença </a:t>
          </a:r>
          <a:endParaRPr lang="pt-BR" sz="1600" kern="1200" dirty="0"/>
        </a:p>
      </dsp:txBody>
      <dsp:txXfrm>
        <a:off x="4212293" y="1941254"/>
        <a:ext cx="2043856" cy="1941254"/>
      </dsp:txXfrm>
    </dsp:sp>
    <dsp:sp modelId="{FCBC9FC7-9C8E-459C-A0B7-6D3F76C8F877}">
      <dsp:nvSpPr>
        <dsp:cNvPr id="0" name=""/>
        <dsp:cNvSpPr/>
      </dsp:nvSpPr>
      <dsp:spPr>
        <a:xfrm>
          <a:off x="4426174" y="291188"/>
          <a:ext cx="1616094" cy="16160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966CD-F88F-4111-94AE-6B32EF72DFCF}">
      <dsp:nvSpPr>
        <dsp:cNvPr id="0" name=""/>
        <dsp:cNvSpPr/>
      </dsp:nvSpPr>
      <dsp:spPr>
        <a:xfrm>
          <a:off x="6317465" y="0"/>
          <a:ext cx="2043856" cy="48531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perda de autonomia e do poder de decisão.</a:t>
          </a:r>
          <a:endParaRPr lang="pt-BR" sz="1600" kern="1200" dirty="0"/>
        </a:p>
      </dsp:txBody>
      <dsp:txXfrm>
        <a:off x="6317465" y="1941254"/>
        <a:ext cx="2043856" cy="1941254"/>
      </dsp:txXfrm>
    </dsp:sp>
    <dsp:sp modelId="{7CD78906-9160-4BA7-9A98-BF425E75A7F8}">
      <dsp:nvSpPr>
        <dsp:cNvPr id="0" name=""/>
        <dsp:cNvSpPr/>
      </dsp:nvSpPr>
      <dsp:spPr>
        <a:xfrm>
          <a:off x="6531346" y="291188"/>
          <a:ext cx="1616094" cy="161609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FEE1A-E56F-4D41-985C-18DBFDADAA69}">
      <dsp:nvSpPr>
        <dsp:cNvPr id="0" name=""/>
        <dsp:cNvSpPr/>
      </dsp:nvSpPr>
      <dsp:spPr>
        <a:xfrm>
          <a:off x="334530" y="3882508"/>
          <a:ext cx="7694210" cy="727970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6EEB-E4E5-4E5A-BF7E-8115632B71F3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34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 domicílio compreende um espaço que contém grande potencial para a revisão das práticas assistenciais, tornando-se possível uma ação </a:t>
          </a:r>
          <a:r>
            <a:rPr lang="pt-BR" sz="2400" kern="1200" dirty="0" err="1" smtClean="0"/>
            <a:t>cuidadora</a:t>
          </a:r>
          <a:r>
            <a:rPr lang="pt-BR" sz="2400" kern="1200" dirty="0" smtClean="0"/>
            <a:t> sustentada pela utilização de tecnologias. </a:t>
          </a:r>
          <a:endParaRPr lang="pt-BR" sz="2400" kern="1200" dirty="0"/>
        </a:p>
      </dsp:txBody>
      <dsp:txXfrm rot="5400000">
        <a:off x="4120" y="905192"/>
        <a:ext cx="3962102" cy="2715577"/>
      </dsp:txXfrm>
    </dsp:sp>
    <dsp:sp modelId="{BC739A85-E1F2-4BC7-9501-611801CB8296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34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 ambiente domiciliar é construído ao longo de toda vida, levando-se em conta as expectativas pessoais, as normas sociais e culturais, os padrões estéticos, a funcionalidade e as condições econômicas. </a:t>
          </a:r>
          <a:endParaRPr lang="pt-BR" sz="2400" kern="1200" dirty="0"/>
        </a:p>
      </dsp:txBody>
      <dsp:txXfrm rot="5400000">
        <a:off x="4263379" y="905192"/>
        <a:ext cx="3962102" cy="27155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7F19A-1E87-472C-9DAB-4027B266EE37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Visita Domiciliar </a:t>
          </a:r>
          <a:endParaRPr lang="pt-BR" sz="3500" kern="1200" dirty="0"/>
        </a:p>
      </dsp:txBody>
      <dsp:txXfrm>
        <a:off x="39768" y="39768"/>
        <a:ext cx="5530000" cy="1278252"/>
      </dsp:txXfrm>
    </dsp:sp>
    <dsp:sp modelId="{BACCAC1F-B111-4B6E-9520-ADAD8D241B3F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Assistência Domiciliar (atendimento) </a:t>
          </a:r>
          <a:endParaRPr lang="pt-BR" sz="3500" kern="1200" dirty="0"/>
        </a:p>
      </dsp:txBody>
      <dsp:txXfrm>
        <a:off x="656987" y="1623855"/>
        <a:ext cx="5415841" cy="1278252"/>
      </dsp:txXfrm>
    </dsp:sp>
    <dsp:sp modelId="{D4EFD2A9-ED6F-4D48-80C1-0F4988FDDB9F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Internação Domiciliar</a:t>
          </a:r>
          <a:endParaRPr lang="pt-BR" sz="3500" kern="1200" dirty="0"/>
        </a:p>
      </dsp:txBody>
      <dsp:txXfrm>
        <a:off x="1274207" y="3207942"/>
        <a:ext cx="5415841" cy="1278252"/>
      </dsp:txXfrm>
    </dsp:sp>
    <dsp:sp modelId="{ABC4393A-C4E9-4A39-A940-C6E785C1AFCB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311173" y="1029656"/>
        <a:ext cx="485410" cy="664128"/>
      </dsp:txXfrm>
    </dsp:sp>
    <dsp:sp modelId="{CCEB22A9-7415-45B1-8C28-4AD049FDEAF3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928393" y="2604691"/>
        <a:ext cx="485410" cy="6641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D05ED-A69E-4D5D-8BCF-FBBEB935B823}">
      <dsp:nvSpPr>
        <dsp:cNvPr id="0" name=""/>
        <dsp:cNvSpPr/>
      </dsp:nvSpPr>
      <dsp:spPr>
        <a:xfrm>
          <a:off x="0" y="0"/>
          <a:ext cx="8472518" cy="195025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Visita domiciliar</a:t>
          </a:r>
          <a:endParaRPr lang="pt-BR" sz="6500" kern="1200" dirty="0"/>
        </a:p>
      </dsp:txBody>
      <dsp:txXfrm>
        <a:off x="0" y="0"/>
        <a:ext cx="8472518" cy="1950257"/>
      </dsp:txXfrm>
    </dsp:sp>
    <dsp:sp modelId="{BD875621-9428-4C8D-90D2-2E9C36FBA16B}">
      <dsp:nvSpPr>
        <dsp:cNvPr id="0" name=""/>
        <dsp:cNvSpPr/>
      </dsp:nvSpPr>
      <dsp:spPr>
        <a:xfrm>
          <a:off x="4136" y="1950257"/>
          <a:ext cx="2821414" cy="4095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Visita Domiciliar é um tipo de atendimento realizado pelo profissional de saúde e/ou equipe na residência do paciente com o objetivo de avaliar as suas demandas e as de seus familiares, bem como do ambiente em que vive, procurando estabelecer um planejamento assistencial voltado para a recuperação e/ou reabilitação. </a:t>
          </a:r>
          <a:endParaRPr lang="pt-BR" sz="1900" kern="1200" dirty="0"/>
        </a:p>
      </dsp:txBody>
      <dsp:txXfrm>
        <a:off x="4136" y="1950257"/>
        <a:ext cx="2821414" cy="4095540"/>
      </dsp:txXfrm>
    </dsp:sp>
    <dsp:sp modelId="{EA52F6FA-8488-4FFD-A746-9BF7046684DB}">
      <dsp:nvSpPr>
        <dsp:cNvPr id="0" name=""/>
        <dsp:cNvSpPr/>
      </dsp:nvSpPr>
      <dsp:spPr>
        <a:xfrm>
          <a:off x="2825551" y="1950257"/>
          <a:ext cx="2821414" cy="4095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Busca-se com isso autonomia e independência. As visitas são realizadas regularmente e programadas conforme a necessidade do doente. </a:t>
          </a:r>
          <a:endParaRPr lang="pt-BR" sz="1900" kern="1200" dirty="0"/>
        </a:p>
      </dsp:txBody>
      <dsp:txXfrm>
        <a:off x="2825551" y="1950257"/>
        <a:ext cx="2821414" cy="4095540"/>
      </dsp:txXfrm>
    </dsp:sp>
    <dsp:sp modelId="{04167DE0-98D5-4931-90B4-C7CC7FCF450E}">
      <dsp:nvSpPr>
        <dsp:cNvPr id="0" name=""/>
        <dsp:cNvSpPr/>
      </dsp:nvSpPr>
      <dsp:spPr>
        <a:xfrm>
          <a:off x="5646966" y="1950257"/>
          <a:ext cx="2821414" cy="4095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Na ocasião da primeira visita são fornecidas orientações relativas aos cuidados necessários, que são realizados pelo </a:t>
          </a:r>
          <a:r>
            <a:rPr lang="pt-BR" sz="1900" kern="1200" dirty="0" err="1" smtClean="0"/>
            <a:t>cuidador</a:t>
          </a:r>
          <a:r>
            <a:rPr lang="pt-BR" sz="1900" kern="1200" dirty="0" smtClean="0"/>
            <a:t>.</a:t>
          </a:r>
          <a:endParaRPr lang="pt-BR" sz="1900" kern="1200" dirty="0"/>
        </a:p>
      </dsp:txBody>
      <dsp:txXfrm>
        <a:off x="5646966" y="1950257"/>
        <a:ext cx="2821414" cy="4095540"/>
      </dsp:txXfrm>
    </dsp:sp>
    <dsp:sp modelId="{8C14B7C1-9067-4C71-BD23-C83B5D265AC6}">
      <dsp:nvSpPr>
        <dsp:cNvPr id="0" name=""/>
        <dsp:cNvSpPr/>
      </dsp:nvSpPr>
      <dsp:spPr>
        <a:xfrm>
          <a:off x="0" y="6045797"/>
          <a:ext cx="8472518" cy="455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F8210-02A3-42AE-842E-DF932D697D42}">
      <dsp:nvSpPr>
        <dsp:cNvPr id="0" name=""/>
        <dsp:cNvSpPr/>
      </dsp:nvSpPr>
      <dsp:spPr>
        <a:xfrm>
          <a:off x="4464858" y="2909793"/>
          <a:ext cx="3853837" cy="217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09"/>
              </a:lnTo>
              <a:lnTo>
                <a:pt x="3853837" y="89709"/>
              </a:lnTo>
              <a:lnTo>
                <a:pt x="3853837" y="2176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3A5CD1-9E6C-4A63-95C2-9CFF460F6165}">
      <dsp:nvSpPr>
        <dsp:cNvPr id="0" name=""/>
        <dsp:cNvSpPr/>
      </dsp:nvSpPr>
      <dsp:spPr>
        <a:xfrm>
          <a:off x="4464858" y="2909793"/>
          <a:ext cx="2532081" cy="274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1"/>
              </a:lnTo>
              <a:lnTo>
                <a:pt x="2532081" y="146121"/>
              </a:lnTo>
              <a:lnTo>
                <a:pt x="2532081" y="2740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E7403-2D0C-4230-A011-B10E5C1FE270}">
      <dsp:nvSpPr>
        <dsp:cNvPr id="0" name=""/>
        <dsp:cNvSpPr/>
      </dsp:nvSpPr>
      <dsp:spPr>
        <a:xfrm>
          <a:off x="4464858" y="2909793"/>
          <a:ext cx="1016302" cy="159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63"/>
              </a:lnTo>
              <a:lnTo>
                <a:pt x="1016302" y="31263"/>
              </a:lnTo>
              <a:lnTo>
                <a:pt x="1016302" y="1591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FBF5-B52B-4F98-AEE3-AB67F2BF5062}">
      <dsp:nvSpPr>
        <dsp:cNvPr id="0" name=""/>
        <dsp:cNvSpPr/>
      </dsp:nvSpPr>
      <dsp:spPr>
        <a:xfrm>
          <a:off x="3846753" y="2909793"/>
          <a:ext cx="618105" cy="255808"/>
        </a:xfrm>
        <a:custGeom>
          <a:avLst/>
          <a:gdLst/>
          <a:ahLst/>
          <a:cxnLst/>
          <a:rect l="0" t="0" r="0" b="0"/>
          <a:pathLst>
            <a:path>
              <a:moveTo>
                <a:pt x="618105" y="0"/>
              </a:moveTo>
              <a:lnTo>
                <a:pt x="618105" y="127904"/>
              </a:lnTo>
              <a:lnTo>
                <a:pt x="0" y="127904"/>
              </a:lnTo>
              <a:lnTo>
                <a:pt x="0" y="255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DF8DA-0FAD-485E-B5AA-660BFB6F80B1}">
      <dsp:nvSpPr>
        <dsp:cNvPr id="0" name=""/>
        <dsp:cNvSpPr/>
      </dsp:nvSpPr>
      <dsp:spPr>
        <a:xfrm>
          <a:off x="2217095" y="2909793"/>
          <a:ext cx="2247763" cy="255808"/>
        </a:xfrm>
        <a:custGeom>
          <a:avLst/>
          <a:gdLst/>
          <a:ahLst/>
          <a:cxnLst/>
          <a:rect l="0" t="0" r="0" b="0"/>
          <a:pathLst>
            <a:path>
              <a:moveTo>
                <a:pt x="2247763" y="0"/>
              </a:moveTo>
              <a:lnTo>
                <a:pt x="2247763" y="127904"/>
              </a:lnTo>
              <a:lnTo>
                <a:pt x="0" y="127904"/>
              </a:lnTo>
              <a:lnTo>
                <a:pt x="0" y="255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0F46F-0D9C-4646-A37C-9D010C4C23E5}">
      <dsp:nvSpPr>
        <dsp:cNvPr id="0" name=""/>
        <dsp:cNvSpPr/>
      </dsp:nvSpPr>
      <dsp:spPr>
        <a:xfrm>
          <a:off x="662774" y="2909793"/>
          <a:ext cx="3802084" cy="255808"/>
        </a:xfrm>
        <a:custGeom>
          <a:avLst/>
          <a:gdLst/>
          <a:ahLst/>
          <a:cxnLst/>
          <a:rect l="0" t="0" r="0" b="0"/>
          <a:pathLst>
            <a:path>
              <a:moveTo>
                <a:pt x="3802084" y="0"/>
              </a:moveTo>
              <a:lnTo>
                <a:pt x="3802084" y="127904"/>
              </a:lnTo>
              <a:lnTo>
                <a:pt x="0" y="127904"/>
              </a:lnTo>
              <a:lnTo>
                <a:pt x="0" y="2558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1768E-2E98-4D2D-91F2-141D2F115416}">
      <dsp:nvSpPr>
        <dsp:cNvPr id="0" name=""/>
        <dsp:cNvSpPr/>
      </dsp:nvSpPr>
      <dsp:spPr>
        <a:xfrm>
          <a:off x="3565631" y="1268758"/>
          <a:ext cx="1798454" cy="1641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BR" altLang="pt-BR" sz="24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Principais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pt-BR" altLang="pt-BR" sz="24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patologias e disfunções</a:t>
          </a:r>
        </a:p>
      </dsp:txBody>
      <dsp:txXfrm>
        <a:off x="3565631" y="1268758"/>
        <a:ext cx="1798454" cy="1641034"/>
      </dsp:txXfrm>
    </dsp:sp>
    <dsp:sp modelId="{FE31F55C-A811-46B7-9879-CE28488B18DB}">
      <dsp:nvSpPr>
        <dsp:cNvPr id="0" name=""/>
        <dsp:cNvSpPr/>
      </dsp:nvSpPr>
      <dsp:spPr>
        <a:xfrm>
          <a:off x="2746" y="3165601"/>
          <a:ext cx="1320056" cy="20437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AVC</a:t>
          </a:r>
        </a:p>
      </dsp:txBody>
      <dsp:txXfrm>
        <a:off x="2746" y="3165601"/>
        <a:ext cx="1320056" cy="2043774"/>
      </dsp:txXfrm>
    </dsp:sp>
    <dsp:sp modelId="{06FB0826-280A-4036-8B8D-EA5A2DDAA4A0}">
      <dsp:nvSpPr>
        <dsp:cNvPr id="0" name=""/>
        <dsp:cNvSpPr/>
      </dsp:nvSpPr>
      <dsp:spPr>
        <a:xfrm>
          <a:off x="1578610" y="3165601"/>
          <a:ext cx="1276970" cy="2044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Doença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Parkinson</a:t>
          </a:r>
        </a:p>
      </dsp:txBody>
      <dsp:txXfrm>
        <a:off x="1578610" y="3165601"/>
        <a:ext cx="1276970" cy="2044334"/>
      </dsp:txXfrm>
    </dsp:sp>
    <dsp:sp modelId="{18BA370A-28B0-4E9C-97AB-7BF89368AA29}">
      <dsp:nvSpPr>
        <dsp:cNvPr id="0" name=""/>
        <dsp:cNvSpPr/>
      </dsp:nvSpPr>
      <dsp:spPr>
        <a:xfrm>
          <a:off x="3111389" y="3165601"/>
          <a:ext cx="1470727" cy="2029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Demências</a:t>
          </a:r>
        </a:p>
      </dsp:txBody>
      <dsp:txXfrm>
        <a:off x="3111389" y="3165601"/>
        <a:ext cx="1470727" cy="2029357"/>
      </dsp:txXfrm>
    </dsp:sp>
    <dsp:sp modelId="{60E9DD27-7C03-4037-828E-E974544CCA78}">
      <dsp:nvSpPr>
        <dsp:cNvPr id="0" name=""/>
        <dsp:cNvSpPr/>
      </dsp:nvSpPr>
      <dsp:spPr>
        <a:xfrm>
          <a:off x="4861776" y="3068961"/>
          <a:ext cx="1238769" cy="2076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Doenças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reumáticas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e artríticas</a:t>
          </a:r>
        </a:p>
      </dsp:txBody>
      <dsp:txXfrm>
        <a:off x="4861776" y="3068961"/>
        <a:ext cx="1238769" cy="2076091"/>
      </dsp:txXfrm>
    </dsp:sp>
    <dsp:sp modelId="{D3B8F6C0-E910-4040-A99D-CE17406A6C4F}">
      <dsp:nvSpPr>
        <dsp:cNvPr id="0" name=""/>
        <dsp:cNvSpPr/>
      </dsp:nvSpPr>
      <dsp:spPr>
        <a:xfrm>
          <a:off x="6436678" y="3183819"/>
          <a:ext cx="1120525" cy="2047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Sequelas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de doenças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cronico</a:t>
          </a:r>
          <a:r>
            <a:rPr kumimoji="0" lang="pt-BR" altLang="pt-BR" sz="13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degenerativas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(diabetes 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neoplasias)</a:t>
          </a:r>
        </a:p>
      </dsp:txBody>
      <dsp:txXfrm>
        <a:off x="6436678" y="3183819"/>
        <a:ext cx="1120525" cy="2047355"/>
      </dsp:txXfrm>
    </dsp:sp>
    <dsp:sp modelId="{82565496-0F32-432E-8D7B-A6E8713629C6}">
      <dsp:nvSpPr>
        <dsp:cNvPr id="0" name=""/>
        <dsp:cNvSpPr/>
      </dsp:nvSpPr>
      <dsp:spPr>
        <a:xfrm>
          <a:off x="7709628" y="3127407"/>
          <a:ext cx="1218134" cy="22093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Intervenções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cirúrgicas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altLang="pt-BR" sz="1300" b="0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por fraturas</a:t>
          </a:r>
        </a:p>
      </dsp:txBody>
      <dsp:txXfrm>
        <a:off x="7709628" y="3127407"/>
        <a:ext cx="1218134" cy="2209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FFEA9-C58D-4F45-B029-9FC05F747775}">
      <dsp:nvSpPr>
        <dsp:cNvPr id="0" name=""/>
        <dsp:cNvSpPr/>
      </dsp:nvSpPr>
      <dsp:spPr>
        <a:xfrm>
          <a:off x="2084" y="215141"/>
          <a:ext cx="1869006" cy="1395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Manutenção da mobilidade articular</a:t>
          </a:r>
          <a:endParaRPr lang="pt-BR" sz="2000" kern="1200" dirty="0"/>
        </a:p>
      </dsp:txBody>
      <dsp:txXfrm>
        <a:off x="34775" y="247832"/>
        <a:ext cx="1803624" cy="1362483"/>
      </dsp:txXfrm>
    </dsp:sp>
    <dsp:sp modelId="{0AF76E96-04E0-4FAA-AA2F-F7276E6FA361}">
      <dsp:nvSpPr>
        <dsp:cNvPr id="0" name=""/>
        <dsp:cNvSpPr/>
      </dsp:nvSpPr>
      <dsp:spPr>
        <a:xfrm>
          <a:off x="2084" y="1610315"/>
          <a:ext cx="1869006" cy="59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084" y="1610315"/>
        <a:ext cx="1316201" cy="599924"/>
      </dsp:txXfrm>
    </dsp:sp>
    <dsp:sp modelId="{D2F75916-DA07-440D-A7EC-0BE0349BF16F}">
      <dsp:nvSpPr>
        <dsp:cNvPr id="0" name=""/>
        <dsp:cNvSpPr/>
      </dsp:nvSpPr>
      <dsp:spPr>
        <a:xfrm>
          <a:off x="1371157" y="1705608"/>
          <a:ext cx="654152" cy="6541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E4CB7-788B-489E-A618-856A1246FE77}">
      <dsp:nvSpPr>
        <dsp:cNvPr id="0" name=""/>
        <dsp:cNvSpPr/>
      </dsp:nvSpPr>
      <dsp:spPr>
        <a:xfrm>
          <a:off x="1071575" y="2400308"/>
          <a:ext cx="2006677" cy="20405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/>
            <a:t>Orientação  do acompanhante (familiar/cuidador) quanto à mudança de decúbito, à hidratação da pele e uso de almofadas e cunhas para manter o posicionamento; </a:t>
          </a:r>
          <a:endParaRPr lang="pt-BR" sz="1400" kern="1200" dirty="0"/>
        </a:p>
      </dsp:txBody>
      <dsp:txXfrm>
        <a:off x="1118594" y="2447327"/>
        <a:ext cx="1912639" cy="1993492"/>
      </dsp:txXfrm>
    </dsp:sp>
    <dsp:sp modelId="{0CC2B369-EC96-43F6-9760-7185BF448B65}">
      <dsp:nvSpPr>
        <dsp:cNvPr id="0" name=""/>
        <dsp:cNvSpPr/>
      </dsp:nvSpPr>
      <dsp:spPr>
        <a:xfrm>
          <a:off x="2214585" y="1685927"/>
          <a:ext cx="1869006" cy="59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2214585" y="1685927"/>
        <a:ext cx="1316201" cy="599924"/>
      </dsp:txXfrm>
    </dsp:sp>
    <dsp:sp modelId="{5D9F4CEB-7283-4CF4-8F2B-1DAD7A053379}">
      <dsp:nvSpPr>
        <dsp:cNvPr id="0" name=""/>
        <dsp:cNvSpPr/>
      </dsp:nvSpPr>
      <dsp:spPr>
        <a:xfrm>
          <a:off x="3625280" y="1866943"/>
          <a:ext cx="654152" cy="6541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A0666-B3C8-4DA1-BDE3-DCBD6A36FDC6}">
      <dsp:nvSpPr>
        <dsp:cNvPr id="0" name=""/>
        <dsp:cNvSpPr/>
      </dsp:nvSpPr>
      <dsp:spPr>
        <a:xfrm>
          <a:off x="2214571" y="257161"/>
          <a:ext cx="1869006" cy="13951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Evitar síndrome de imobilização (úlceras e perda da capacidade motora)</a:t>
          </a:r>
          <a:endParaRPr lang="pt-BR" sz="1800" kern="1200" dirty="0"/>
        </a:p>
      </dsp:txBody>
      <dsp:txXfrm>
        <a:off x="2247262" y="289852"/>
        <a:ext cx="1803624" cy="1362483"/>
      </dsp:txXfrm>
    </dsp:sp>
    <dsp:sp modelId="{5C07676B-3D3D-42C2-ABCC-11BAC9AA834D}">
      <dsp:nvSpPr>
        <dsp:cNvPr id="0" name=""/>
        <dsp:cNvSpPr/>
      </dsp:nvSpPr>
      <dsp:spPr>
        <a:xfrm>
          <a:off x="1064908" y="4443585"/>
          <a:ext cx="1869006" cy="599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1064908" y="4443585"/>
        <a:ext cx="1316201" cy="599924"/>
      </dsp:txXfrm>
    </dsp:sp>
    <dsp:sp modelId="{4044BFB0-0EE0-4920-BCFA-FF38926D9F9E}">
      <dsp:nvSpPr>
        <dsp:cNvPr id="0" name=""/>
        <dsp:cNvSpPr/>
      </dsp:nvSpPr>
      <dsp:spPr>
        <a:xfrm>
          <a:off x="2498219" y="4335550"/>
          <a:ext cx="654152" cy="6541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990D9-6507-41FB-8903-FCD82DE7FA0E}">
      <dsp:nvSpPr>
        <dsp:cNvPr id="0" name=""/>
        <dsp:cNvSpPr/>
      </dsp:nvSpPr>
      <dsp:spPr>
        <a:xfrm>
          <a:off x="1001" y="90233"/>
          <a:ext cx="1722853" cy="15267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Incentivo à realização e participação nos cuidados de higiene e alimentação;</a:t>
          </a:r>
          <a:endParaRPr lang="pt-BR" sz="1600" kern="1200" dirty="0"/>
        </a:p>
      </dsp:txBody>
      <dsp:txXfrm>
        <a:off x="36775" y="126007"/>
        <a:ext cx="1651305" cy="1490975"/>
      </dsp:txXfrm>
    </dsp:sp>
    <dsp:sp modelId="{EA18B301-3D96-439A-943C-99D577410300}">
      <dsp:nvSpPr>
        <dsp:cNvPr id="0" name=""/>
        <dsp:cNvSpPr/>
      </dsp:nvSpPr>
      <dsp:spPr>
        <a:xfrm>
          <a:off x="2586" y="1612944"/>
          <a:ext cx="1722853" cy="553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 dirty="0"/>
        </a:p>
      </dsp:txBody>
      <dsp:txXfrm>
        <a:off x="2586" y="1612944"/>
        <a:ext cx="1213276" cy="553011"/>
      </dsp:txXfrm>
    </dsp:sp>
    <dsp:sp modelId="{BDDFEBE3-F423-4DD5-8E68-1BD21557EFA9}">
      <dsp:nvSpPr>
        <dsp:cNvPr id="0" name=""/>
        <dsp:cNvSpPr/>
      </dsp:nvSpPr>
      <dsp:spPr>
        <a:xfrm>
          <a:off x="1264599" y="1700785"/>
          <a:ext cx="602998" cy="6029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6F7A7-C0FC-4747-9FAF-705965D8B14E}">
      <dsp:nvSpPr>
        <dsp:cNvPr id="0" name=""/>
        <dsp:cNvSpPr/>
      </dsp:nvSpPr>
      <dsp:spPr>
        <a:xfrm>
          <a:off x="1005121" y="2467363"/>
          <a:ext cx="2123830" cy="165781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Facilitação e manutenção da comunicação com o idoso, permitindo que fique orientado no tempo e no espaço;</a:t>
          </a:r>
          <a:endParaRPr lang="pt-BR" sz="1600" kern="1200" dirty="0"/>
        </a:p>
      </dsp:txBody>
      <dsp:txXfrm>
        <a:off x="1043966" y="2506208"/>
        <a:ext cx="2046140" cy="1618968"/>
      </dsp:txXfrm>
    </dsp:sp>
    <dsp:sp modelId="{D7D54867-CACC-43EF-B13A-E4812D862EC1}">
      <dsp:nvSpPr>
        <dsp:cNvPr id="0" name=""/>
        <dsp:cNvSpPr/>
      </dsp:nvSpPr>
      <dsp:spPr>
        <a:xfrm>
          <a:off x="2217476" y="1645710"/>
          <a:ext cx="1722853" cy="5530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3810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000" kern="1200" dirty="0"/>
        </a:p>
      </dsp:txBody>
      <dsp:txXfrm>
        <a:off x="2217476" y="1645710"/>
        <a:ext cx="1213276" cy="553011"/>
      </dsp:txXfrm>
    </dsp:sp>
    <dsp:sp modelId="{C2D14554-4583-4D42-AD74-CF8A1315DE07}">
      <dsp:nvSpPr>
        <dsp:cNvPr id="0" name=""/>
        <dsp:cNvSpPr/>
      </dsp:nvSpPr>
      <dsp:spPr>
        <a:xfrm>
          <a:off x="3479489" y="1733551"/>
          <a:ext cx="602998" cy="6029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DE4E3-B8AA-4CD4-BA8E-697FD392B3BE}">
      <dsp:nvSpPr>
        <dsp:cNvPr id="0" name=""/>
        <dsp:cNvSpPr/>
      </dsp:nvSpPr>
      <dsp:spPr>
        <a:xfrm>
          <a:off x="2142357" y="142650"/>
          <a:ext cx="1867280" cy="157275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Prevenir o aparecimento de deformidades</a:t>
          </a:r>
          <a:endParaRPr lang="pt-BR" sz="2000" kern="1200" dirty="0"/>
        </a:p>
      </dsp:txBody>
      <dsp:txXfrm>
        <a:off x="2179208" y="179501"/>
        <a:ext cx="1793578" cy="1535901"/>
      </dsp:txXfrm>
    </dsp:sp>
    <dsp:sp modelId="{6B48C63C-C8B7-477D-BEDA-72B9532BD498}">
      <dsp:nvSpPr>
        <dsp:cNvPr id="0" name=""/>
        <dsp:cNvSpPr/>
      </dsp:nvSpPr>
      <dsp:spPr>
        <a:xfrm>
          <a:off x="1071569" y="4286514"/>
          <a:ext cx="2002661" cy="462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300" kern="1200" dirty="0"/>
        </a:p>
      </dsp:txBody>
      <dsp:txXfrm>
        <a:off x="1071569" y="4286514"/>
        <a:ext cx="1410325" cy="462290"/>
      </dsp:txXfrm>
    </dsp:sp>
    <dsp:sp modelId="{EA5E5878-C1D9-41C8-AAD3-594DBD960FD2}">
      <dsp:nvSpPr>
        <dsp:cNvPr id="0" name=""/>
        <dsp:cNvSpPr/>
      </dsp:nvSpPr>
      <dsp:spPr>
        <a:xfrm>
          <a:off x="2471161" y="4152456"/>
          <a:ext cx="602998" cy="6029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C1866-D0CA-49F6-97CE-D5F28FEDB66B}">
      <dsp:nvSpPr>
        <dsp:cNvPr id="0" name=""/>
        <dsp:cNvSpPr/>
      </dsp:nvSpPr>
      <dsp:spPr>
        <a:xfrm>
          <a:off x="1712607" y="0"/>
          <a:ext cx="2568910" cy="42862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6500" kern="1200" dirty="0"/>
        </a:p>
      </dsp:txBody>
      <dsp:txXfrm>
        <a:off x="1712607" y="535785"/>
        <a:ext cx="1605569" cy="3214710"/>
      </dsp:txXfrm>
    </dsp:sp>
    <dsp:sp modelId="{008EB149-0758-4CE9-A195-D993D6BE1438}">
      <dsp:nvSpPr>
        <dsp:cNvPr id="0" name=""/>
        <dsp:cNvSpPr/>
      </dsp:nvSpPr>
      <dsp:spPr>
        <a:xfrm>
          <a:off x="0" y="0"/>
          <a:ext cx="1712607" cy="4286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manutenção da capacidade funcional do idoso</a:t>
          </a:r>
          <a:endParaRPr lang="pt-BR" sz="2100" kern="1200" dirty="0"/>
        </a:p>
      </dsp:txBody>
      <dsp:txXfrm>
        <a:off x="83603" y="83603"/>
        <a:ext cx="1545401" cy="41190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75FDE-145F-4EDB-88B4-5F708B127D5F}">
      <dsp:nvSpPr>
        <dsp:cNvPr id="0" name=""/>
        <dsp:cNvSpPr/>
      </dsp:nvSpPr>
      <dsp:spPr>
        <a:xfrm>
          <a:off x="1022042" y="0"/>
          <a:ext cx="2237432" cy="12430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Intervenções devem ser breves e pontuais</a:t>
          </a:r>
          <a:endParaRPr lang="pt-BR" sz="1800" kern="1200" dirty="0"/>
        </a:p>
      </dsp:txBody>
      <dsp:txXfrm>
        <a:off x="1058449" y="36407"/>
        <a:ext cx="2164618" cy="1170204"/>
      </dsp:txXfrm>
    </dsp:sp>
    <dsp:sp modelId="{08326528-6238-4833-96E2-73E1B97D0DC1}">
      <dsp:nvSpPr>
        <dsp:cNvPr id="0" name=""/>
        <dsp:cNvSpPr/>
      </dsp:nvSpPr>
      <dsp:spPr>
        <a:xfrm rot="5400000">
          <a:off x="1907693" y="1274093"/>
          <a:ext cx="466131" cy="559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-5400000">
        <a:off x="1972952" y="1320707"/>
        <a:ext cx="335614" cy="326292"/>
      </dsp:txXfrm>
    </dsp:sp>
    <dsp:sp modelId="{AB77831B-007C-4392-B745-445960B49089}">
      <dsp:nvSpPr>
        <dsp:cNvPr id="0" name=""/>
        <dsp:cNvSpPr/>
      </dsp:nvSpPr>
      <dsp:spPr>
        <a:xfrm>
          <a:off x="1022042" y="1864527"/>
          <a:ext cx="2237432" cy="124301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No caso de IC, observar o motivo do encaminhamento</a:t>
          </a:r>
          <a:endParaRPr lang="pt-BR" sz="1800" kern="1200" dirty="0"/>
        </a:p>
      </dsp:txBody>
      <dsp:txXfrm>
        <a:off x="1058449" y="1900934"/>
        <a:ext cx="2164618" cy="1170204"/>
      </dsp:txXfrm>
    </dsp:sp>
    <dsp:sp modelId="{D7098DA1-2631-4399-A3FE-180F87C74680}">
      <dsp:nvSpPr>
        <dsp:cNvPr id="0" name=""/>
        <dsp:cNvSpPr/>
      </dsp:nvSpPr>
      <dsp:spPr>
        <a:xfrm rot="5400000">
          <a:off x="1907693" y="3138620"/>
          <a:ext cx="466131" cy="559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-5400000">
        <a:off x="1972952" y="3185234"/>
        <a:ext cx="335614" cy="326292"/>
      </dsp:txXfrm>
    </dsp:sp>
    <dsp:sp modelId="{1FD8E6DB-EF31-47C2-B1AE-817A67B83041}">
      <dsp:nvSpPr>
        <dsp:cNvPr id="0" name=""/>
        <dsp:cNvSpPr/>
      </dsp:nvSpPr>
      <dsp:spPr>
        <a:xfrm>
          <a:off x="1022042" y="3729054"/>
          <a:ext cx="2237432" cy="124301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kern="1200" dirty="0" smtClean="0"/>
            <a:t>Ideal que haja pelo menos 2 a 3 abordagem ao paciente</a:t>
          </a:r>
          <a:endParaRPr lang="pt-BR" sz="1800" b="0" kern="1200" dirty="0"/>
        </a:p>
      </dsp:txBody>
      <dsp:txXfrm>
        <a:off x="1058449" y="3765461"/>
        <a:ext cx="2164618" cy="11702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6EEB-E4E5-4E5A-BF7E-8115632B71F3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3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Na Unidade de Emergência e Enfermaria de Geriatria do HC, a equipe de terapia ocupacional desenvolveu um instrumento breve e próprio, com o objetivo de fazer um levantamento breve da capacidade funcional e desempenho ocupacional do paciente internado. </a:t>
          </a:r>
          <a:endParaRPr lang="pt-BR" sz="2100" kern="1200" dirty="0"/>
        </a:p>
      </dsp:txBody>
      <dsp:txXfrm rot="5400000">
        <a:off x="4120" y="905192"/>
        <a:ext cx="3962102" cy="2715577"/>
      </dsp:txXfrm>
    </dsp:sp>
    <dsp:sp modelId="{BC739A85-E1F2-4BC7-9501-611801CB8296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3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Quando necessário, lança-se mão de protocolos padronizados para obter informações mais específicas e que possam contribuir com a avaliação do paciente. </a:t>
          </a:r>
          <a:endParaRPr lang="pt-BR" sz="2100" kern="1200" dirty="0"/>
        </a:p>
      </dsp:txBody>
      <dsp:txXfrm rot="5400000">
        <a:off x="4263379" y="905192"/>
        <a:ext cx="3962102" cy="27155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6EEB-E4E5-4E5A-BF7E-8115632B71F3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69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No CIR e CER, contextos ambulatoriais, em geral se utilizam instrumentos já padronizados de capacidade funcional.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 </a:t>
          </a:r>
          <a:endParaRPr lang="pt-BR" sz="1900" kern="1200" dirty="0"/>
        </a:p>
      </dsp:txBody>
      <dsp:txXfrm rot="5400000">
        <a:off x="4120" y="905192"/>
        <a:ext cx="3962102" cy="2715577"/>
      </dsp:txXfrm>
    </dsp:sp>
    <dsp:sp modelId="{BC739A85-E1F2-4BC7-9501-611801CB8296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0669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Exemplos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1)ACER (</a:t>
          </a:r>
          <a:r>
            <a:rPr lang="pt-BR" sz="1900" kern="1200" dirty="0" err="1" smtClean="0"/>
            <a:t>Addenbrook</a:t>
          </a:r>
          <a:r>
            <a:rPr lang="pt-BR" sz="1900" kern="1200" dirty="0" smtClean="0"/>
            <a:t>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2)GDS (Escala de Depressão </a:t>
          </a:r>
          <a:r>
            <a:rPr lang="pt-BR" sz="1900" kern="1200" dirty="0" err="1" smtClean="0"/>
            <a:t>Geriatrica</a:t>
          </a:r>
          <a:r>
            <a:rPr lang="pt-BR" sz="1900" kern="1200" dirty="0" smtClean="0"/>
            <a:t>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3)MEEM – Mini Exame do Estado Mental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4)MIF, </a:t>
          </a:r>
          <a:r>
            <a:rPr lang="pt-BR" sz="1900" kern="1200" dirty="0" smtClean="0"/>
            <a:t>ADLQ, IADL </a:t>
          </a:r>
          <a:r>
            <a:rPr lang="pt-BR" sz="1900" kern="1200" dirty="0" smtClean="0"/>
            <a:t>(</a:t>
          </a:r>
          <a:r>
            <a:rPr lang="pt-BR" sz="1900" kern="1200" dirty="0" err="1" smtClean="0"/>
            <a:t>Lawton</a:t>
          </a:r>
          <a:r>
            <a:rPr lang="pt-BR" sz="1900" kern="1200" dirty="0" smtClean="0"/>
            <a:t> &amp; Brody)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err="1" smtClean="0"/>
            <a:t>etc</a:t>
          </a:r>
          <a:endParaRPr lang="pt-BR" sz="1900" kern="1200" dirty="0" smtClean="0"/>
        </a:p>
      </dsp:txBody>
      <dsp:txXfrm rot="5400000">
        <a:off x="4263379" y="905192"/>
        <a:ext cx="3962102" cy="27155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6EEB-E4E5-4E5A-BF7E-8115632B71F3}">
      <dsp:nvSpPr>
        <dsp:cNvPr id="0" name=""/>
        <dsp:cNvSpPr/>
      </dsp:nvSpPr>
      <dsp:spPr>
        <a:xfrm rot="16200000">
          <a:off x="-277811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34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 domicílio compreende um espaço que contém grande potencial para a revisão das práticas assistenciais, tornando-se possível uma ação </a:t>
          </a:r>
          <a:r>
            <a:rPr lang="pt-BR" sz="2400" kern="1200" dirty="0" err="1" smtClean="0"/>
            <a:t>cuidadora</a:t>
          </a:r>
          <a:r>
            <a:rPr lang="pt-BR" sz="2400" kern="1200" dirty="0" smtClean="0"/>
            <a:t> sustentada pela utilização de tecnologias. </a:t>
          </a:r>
          <a:endParaRPr lang="pt-BR" sz="2400" kern="1200" dirty="0"/>
        </a:p>
      </dsp:txBody>
      <dsp:txXfrm rot="5400000">
        <a:off x="4120" y="905192"/>
        <a:ext cx="3962102" cy="2715577"/>
      </dsp:txXfrm>
    </dsp:sp>
    <dsp:sp modelId="{BC739A85-E1F2-4BC7-9501-611801CB8296}">
      <dsp:nvSpPr>
        <dsp:cNvPr id="0" name=""/>
        <dsp:cNvSpPr/>
      </dsp:nvSpPr>
      <dsp:spPr>
        <a:xfrm rot="16200000">
          <a:off x="3981448" y="281930"/>
          <a:ext cx="4525963" cy="396210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347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 ambiente domiciliar é construído ao longo de toda vida, levando-se em conta as expectativas pessoais, as normas sociais e culturais, os padrões estéticos, a funcionalidade e as condições econômicas. </a:t>
          </a:r>
          <a:endParaRPr lang="pt-BR" sz="2400" kern="1200" dirty="0"/>
        </a:p>
      </dsp:txBody>
      <dsp:txXfrm rot="5400000">
        <a:off x="4263379" y="905192"/>
        <a:ext cx="3962102" cy="2715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55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36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97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1EAC68-B6CC-4879-9403-AA0E72C94AF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82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65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41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45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60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14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34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86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15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0E76-976A-485E-8C9B-A34FD1A5EB9E}" type="datetimeFigureOut">
              <a:rPr lang="pt-BR" smtClean="0"/>
              <a:t>17/08/2018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718B-FFFC-4EA5-8E71-BED9451567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62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Anamnese, avaliação e intervenção com idosos em contextos clínicos 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Carla da Silva Santana</a:t>
            </a:r>
          </a:p>
          <a:p>
            <a:r>
              <a:rPr lang="pt-BR" dirty="0" smtClean="0"/>
              <a:t>Faculdade de Medicina de Ribeirão Preto - USP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308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7811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• A AGA é definida como um processo diagnóstico multidimensional, </a:t>
            </a:r>
            <a:r>
              <a:rPr lang="pt-BR" sz="2000" dirty="0" smtClean="0"/>
              <a:t>frequentemente </a:t>
            </a:r>
            <a:r>
              <a:rPr lang="pt-BR" sz="2000" dirty="0" smtClean="0"/>
              <a:t>interdisciplinar, que serve para determinar as deficiências ou habilidades dos pontos de vista médico, psicossocial e funcional, com o objetivo de formular um plano terapêutico e de </a:t>
            </a:r>
            <a:r>
              <a:rPr lang="pt-BR" sz="2000" dirty="0" smtClean="0"/>
              <a:t>acompanhamento, </a:t>
            </a:r>
            <a:r>
              <a:rPr lang="pt-BR" sz="2000" dirty="0" smtClean="0"/>
              <a:t>coordenado e integrado, a longo prazo visando a recuperação e/ou a manutenção da capacidade funcional. </a:t>
            </a:r>
          </a:p>
        </p:txBody>
      </p:sp>
    </p:spTree>
    <p:extLst>
      <p:ext uri="{BB962C8B-B14F-4D97-AF65-F5344CB8AC3E}">
        <p14:creationId xmlns:p14="http://schemas.microsoft.com/office/powerpoint/2010/main" val="320252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Avaliando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43608" y="1600200"/>
            <a:ext cx="76431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Difere </a:t>
            </a:r>
            <a:r>
              <a:rPr lang="pt-BR" dirty="0" smtClean="0"/>
              <a:t>do exame clínico padrão por enfatizar a avaliação das capacidades cognitiva e funcional e dos aspectos psicossociais da vida do idoso e por basear-se em escalas e testes que permitem quantificar o grau de incapacidade.</a:t>
            </a:r>
          </a:p>
          <a:p>
            <a:pPr marL="400050" lvl="1" indent="0" algn="r">
              <a:buNone/>
            </a:pPr>
            <a:r>
              <a:rPr lang="pt-BR" sz="1600" dirty="0" smtClean="0"/>
              <a:t>Costa EFA, </a:t>
            </a:r>
            <a:r>
              <a:rPr lang="pt-BR" sz="1600" dirty="0" err="1" smtClean="0"/>
              <a:t>Monego</a:t>
            </a:r>
            <a:r>
              <a:rPr lang="pt-BR" sz="1600" dirty="0" smtClean="0"/>
              <a:t> ET. Avaliação Geriátrica Ampla. Revista da UFG, 2003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31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7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65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73975" cy="603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75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" y="290344"/>
            <a:ext cx="8873510" cy="653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21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de Terapia Ocupacional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6641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O:\2005\Apresentação\DAF\CAS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921" y="5019549"/>
            <a:ext cx="2257079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3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Avaliação de Terapia Ocupacional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1747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O:\2005\Apresentação\DAF\CAS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6921" y="5019549"/>
            <a:ext cx="2257079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81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de Intervenção</a:t>
            </a:r>
            <a:br>
              <a:rPr lang="pt-BR" dirty="0" smtClean="0"/>
            </a:br>
            <a:r>
              <a:rPr lang="pt-BR" dirty="0" smtClean="0"/>
              <a:t>No contexto de internação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Breve</a:t>
            </a:r>
          </a:p>
          <a:p>
            <a:r>
              <a:rPr lang="pt-BR" dirty="0" smtClean="0"/>
              <a:t>Pontuais</a:t>
            </a:r>
          </a:p>
          <a:p>
            <a:r>
              <a:rPr lang="pt-BR" dirty="0" smtClean="0"/>
              <a:t>Focado no período de internação</a:t>
            </a:r>
          </a:p>
          <a:p>
            <a:r>
              <a:rPr lang="pt-BR" dirty="0" smtClean="0"/>
              <a:t>Vislumbrar a possibilidade de encaminhamento para uma intervenção mais ampla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Modalidades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BR" dirty="0" smtClean="0"/>
              <a:t>Atendimentos Individuais</a:t>
            </a:r>
          </a:p>
          <a:p>
            <a:r>
              <a:rPr lang="pt-BR" dirty="0" smtClean="0"/>
              <a:t>Atendimentos grupais</a:t>
            </a:r>
          </a:p>
          <a:p>
            <a:r>
              <a:rPr lang="pt-BR" dirty="0" smtClean="0"/>
              <a:t>- No leito ou em espaços externos à enfermaria</a:t>
            </a:r>
          </a:p>
          <a:p>
            <a:r>
              <a:rPr lang="pt-BR" dirty="0" smtClean="0"/>
              <a:t>Atendimentos aos cuidadores</a:t>
            </a:r>
          </a:p>
          <a:p>
            <a:r>
              <a:rPr lang="pt-BR" dirty="0" smtClean="0"/>
              <a:t>Orientações aos familiares e cuidadores</a:t>
            </a:r>
          </a:p>
          <a:p>
            <a:r>
              <a:rPr lang="pt-BR" dirty="0" smtClean="0"/>
              <a:t>Confecção de 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091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Procedimentos de Intervenção</a:t>
            </a:r>
            <a:br>
              <a:rPr lang="pt-BR" dirty="0" smtClean="0"/>
            </a:br>
            <a:r>
              <a:rPr lang="pt-BR" dirty="0" smtClean="0"/>
              <a:t>No contexto ambulatorial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Características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Mais longa</a:t>
            </a:r>
          </a:p>
          <a:p>
            <a:r>
              <a:rPr lang="pt-BR" dirty="0" smtClean="0"/>
              <a:t>Baseada em evidências</a:t>
            </a:r>
          </a:p>
          <a:p>
            <a:r>
              <a:rPr lang="pt-BR" dirty="0" smtClean="0"/>
              <a:t>Focado nos objetivos de tratamento a curto e médio prazo dependendo do serviço e complexidade</a:t>
            </a:r>
          </a:p>
          <a:p>
            <a:r>
              <a:rPr lang="pt-BR" dirty="0" smtClean="0"/>
              <a:t>Vislumbrar referência e contra referência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 smtClean="0"/>
              <a:t>Modalidades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103439" cy="4278461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Atendimentos Individuais</a:t>
            </a:r>
          </a:p>
          <a:p>
            <a:r>
              <a:rPr lang="pt-BR" dirty="0" smtClean="0"/>
              <a:t>Atendimentos grupais</a:t>
            </a:r>
          </a:p>
          <a:p>
            <a:r>
              <a:rPr lang="pt-BR" dirty="0" smtClean="0"/>
              <a:t>Atendimentos em </a:t>
            </a:r>
            <a:r>
              <a:rPr lang="pt-BR" dirty="0" err="1" smtClean="0"/>
              <a:t>co-terapia</a:t>
            </a:r>
            <a:r>
              <a:rPr lang="pt-BR" dirty="0" smtClean="0"/>
              <a:t> (multidisciplinar)</a:t>
            </a:r>
          </a:p>
          <a:p>
            <a:r>
              <a:rPr lang="pt-BR" dirty="0" smtClean="0"/>
              <a:t>- No leito ou em espaços externos à enfermaria</a:t>
            </a:r>
          </a:p>
          <a:p>
            <a:r>
              <a:rPr lang="pt-BR" dirty="0" smtClean="0"/>
              <a:t>Atendimentos aos cuidadores</a:t>
            </a:r>
          </a:p>
          <a:p>
            <a:r>
              <a:rPr lang="pt-BR" dirty="0" smtClean="0"/>
              <a:t>Orientações aos familiares e cuidadores</a:t>
            </a:r>
          </a:p>
          <a:p>
            <a:r>
              <a:rPr lang="pt-BR" dirty="0" smtClean="0"/>
              <a:t>Confecção de 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2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8991600" cy="954087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Contextualização</a:t>
            </a:r>
            <a:endParaRPr lang="pt-BR" sz="36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3429000"/>
          </a:xfrm>
          <a:solidFill>
            <a:schemeClr val="bg1">
              <a:alpha val="49000"/>
            </a:schemeClr>
          </a:solidFill>
        </p:spPr>
        <p:txBody>
          <a:bodyPr/>
          <a:lstStyle/>
          <a:p>
            <a:pPr algn="just"/>
            <a:r>
              <a:rPr lang="pt-BR" sz="3000" dirty="0"/>
              <a:t>A avaliação do idoso internado parte do levantamento de suas necessidades, feita entrevista para conhecer sua história de vida, o TO utiliza instrumentos de avaliação funcional das estruturas mentais, emocionais, cognitivas, sociais, o desempenho nas </a:t>
            </a:r>
            <a:r>
              <a:rPr lang="pt-BR" sz="3000" dirty="0" err="1"/>
              <a:t>AVDs</a:t>
            </a:r>
            <a:r>
              <a:rPr lang="pt-BR" sz="3000" dirty="0"/>
              <a:t> e indicadores de autonomia.</a:t>
            </a:r>
          </a:p>
        </p:txBody>
      </p:sp>
    </p:spTree>
    <p:extLst>
      <p:ext uri="{BB962C8B-B14F-4D97-AF65-F5344CB8AC3E}">
        <p14:creationId xmlns:p14="http://schemas.microsoft.com/office/powerpoint/2010/main" val="21102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 domiciliar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O:\2005\Apresentação\DAF\CAS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85728"/>
            <a:ext cx="2257079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3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 domiciliar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O:\2005\Apresentação\DAF\CAS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85728"/>
            <a:ext cx="2257079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3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Visita domiciliar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86446" y="628652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Papaléo</a:t>
            </a:r>
            <a:r>
              <a:rPr lang="pt-BR" dirty="0" smtClean="0"/>
              <a:t> </a:t>
            </a:r>
            <a:r>
              <a:rPr lang="pt-BR" dirty="0" err="1" smtClean="0"/>
              <a:t>Netto</a:t>
            </a:r>
            <a:r>
              <a:rPr lang="pt-BR" dirty="0" smtClean="0"/>
              <a:t> (2007)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03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472518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422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N</a:t>
            </a:r>
            <a:r>
              <a:rPr lang="pt-BR" sz="3200" dirty="0" smtClean="0"/>
              <a:t>ecessidades do idoso por ocasião da internação</a:t>
            </a:r>
            <a:endParaRPr lang="pt-BR" sz="32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789995"/>
              </p:ext>
            </p:extLst>
          </p:nvPr>
        </p:nvGraphicFramePr>
        <p:xfrm>
          <a:off x="323528" y="1600200"/>
          <a:ext cx="8363272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0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Atuação da TO a indivíduos com comprometimento no processo de  envelhecimento </a:t>
            </a:r>
            <a:endParaRPr lang="pt-BR" sz="2800" dirty="0">
              <a:solidFill>
                <a:schemeClr val="accent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0"/>
            <a:ext cx="4033838" cy="3429000"/>
          </a:xfrm>
          <a:solidFill>
            <a:schemeClr val="bg1">
              <a:alpha val="52000"/>
            </a:schemeClr>
          </a:solidFill>
        </p:spPr>
        <p:txBody>
          <a:bodyPr/>
          <a:lstStyle/>
          <a:p>
            <a:r>
              <a:rPr lang="pt-BR" sz="2400" dirty="0" smtClean="0"/>
              <a:t>É importante </a:t>
            </a:r>
            <a:r>
              <a:rPr lang="pt-BR" sz="2400" dirty="0"/>
              <a:t>considerar a história de vida do paciente que está internado, pois isso implica a indicação do tratamento adequado para ele.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71950" cy="4400550"/>
          </a:xfrm>
          <a:solidFill>
            <a:schemeClr val="bg1">
              <a:alpha val="51000"/>
            </a:schemeClr>
          </a:solidFill>
        </p:spPr>
        <p:txBody>
          <a:bodyPr/>
          <a:lstStyle/>
          <a:p>
            <a:r>
              <a:rPr lang="pt-BR" sz="2400" dirty="0"/>
              <a:t>Uma vez levantadas as necessidades do paciente e conhecido um pouco de sua história por meio do </a:t>
            </a:r>
            <a:r>
              <a:rPr lang="pt-BR" sz="2400" dirty="0">
                <a:solidFill>
                  <a:srgbClr val="FF0000"/>
                </a:solidFill>
              </a:rPr>
              <a:t>prontuário e da entrevista inicial, </a:t>
            </a:r>
            <a:r>
              <a:rPr lang="pt-BR" sz="2400" dirty="0"/>
              <a:t>o TO deve fazer uma avaliação do idoso para estabelecer as estratégias terapêuticas a serem utilizadas.</a:t>
            </a:r>
          </a:p>
        </p:txBody>
      </p:sp>
    </p:spTree>
    <p:extLst>
      <p:ext uri="{BB962C8B-B14F-4D97-AF65-F5344CB8AC3E}">
        <p14:creationId xmlns:p14="http://schemas.microsoft.com/office/powerpoint/2010/main" val="2928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020763"/>
          </a:xfrm>
        </p:spPr>
        <p:txBody>
          <a:bodyPr/>
          <a:lstStyle/>
          <a:p>
            <a:r>
              <a:rPr lang="pt-BR" sz="2800" dirty="0" smtClean="0"/>
              <a:t>Atuação da TO a indivíduos com comprometimento no processo de  envelhecimento </a:t>
            </a:r>
            <a:endParaRPr lang="pt-BR" sz="2800" dirty="0">
              <a:solidFill>
                <a:schemeClr val="accent2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68243889"/>
              </p:ext>
            </p:extLst>
          </p:nvPr>
        </p:nvGraphicFramePr>
        <p:xfrm>
          <a:off x="214282" y="0"/>
          <a:ext cx="892971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9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100" dirty="0" smtClean="0"/>
              <a:t>Atuação da TO a indivíduos com comprometimento no processo de  envelhecimento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b="1" dirty="0">
                <a:solidFill>
                  <a:schemeClr val="accent2"/>
                </a:solidFill>
              </a:rPr>
              <a:t>O</a:t>
            </a:r>
            <a:r>
              <a:rPr lang="pt-BR" sz="3100" b="1" dirty="0" smtClean="0">
                <a:solidFill>
                  <a:schemeClr val="accent2"/>
                </a:solidFill>
              </a:rPr>
              <a:t>bjetivos de Tratamento</a:t>
            </a:r>
            <a:endParaRPr lang="pt-BR" sz="3100" b="1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1557076"/>
              </p:ext>
            </p:extLst>
          </p:nvPr>
        </p:nvGraphicFramePr>
        <p:xfrm>
          <a:off x="214282" y="1600200"/>
          <a:ext cx="4281518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786314" y="1714488"/>
          <a:ext cx="414340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57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de Tratamento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214282" y="2071678"/>
          <a:ext cx="428151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281518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095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dirty="0" smtClean="0"/>
              <a:t>valiando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geral, os serviços já tem definido os instrumentos de avaliação e estes são utilizados por todos os membros da equipe, respeitando as especificidades das áreas de conhecimento.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53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AGA É A FORMA MAIS ADEQUADA DE SE AVALIAR O IDOSO E PLANEJAR AS INTERVENÇÕES VISANDO A MANUTENÇÃO E/OU A RECUPERAÇÃO DA CAPACIDADE FUNCIONAL.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  <a:r>
              <a:rPr lang="pt-BR" sz="1600" dirty="0" smtClean="0"/>
              <a:t>Paixão Jr. CM, </a:t>
            </a:r>
            <a:r>
              <a:rPr lang="pt-BR" sz="1600" dirty="0" err="1" smtClean="0"/>
              <a:t>Reichenhein</a:t>
            </a:r>
            <a:r>
              <a:rPr lang="pt-BR" sz="1600" dirty="0" smtClean="0"/>
              <a:t> ME. Um revisão sobre os instrumentos de avaliação funcional do idoso. </a:t>
            </a:r>
            <a:r>
              <a:rPr lang="pt-BR" sz="1600" dirty="0" err="1" smtClean="0"/>
              <a:t>Cad</a:t>
            </a:r>
            <a:r>
              <a:rPr lang="pt-BR" sz="1600" dirty="0" smtClean="0"/>
              <a:t> Saúde Pública, 2005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105403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1032</Words>
  <Application>Microsoft Office PowerPoint</Application>
  <PresentationFormat>Apresentação na tela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Anamnese, avaliação e intervenção com idosos em contextos clínicos </vt:lpstr>
      <vt:lpstr>Contextualização</vt:lpstr>
      <vt:lpstr>Necessidades do idoso por ocasião da internação</vt:lpstr>
      <vt:lpstr>Atuação da TO a indivíduos com comprometimento no processo de  envelhecimento </vt:lpstr>
      <vt:lpstr>Atuação da TO a indivíduos com comprometimento no processo de  envelhecimento </vt:lpstr>
      <vt:lpstr>Atuação da TO a indivíduos com comprometimento no processo de  envelhecimento  Objetivos de Tratamento</vt:lpstr>
      <vt:lpstr>Objetivos de Tratamento</vt:lpstr>
      <vt:lpstr>Avaliando</vt:lpstr>
      <vt:lpstr>Avaliando</vt:lpstr>
      <vt:lpstr>Avaliando</vt:lpstr>
      <vt:lpstr>Avaliando</vt:lpstr>
      <vt:lpstr>Apresentação do PowerPoint</vt:lpstr>
      <vt:lpstr>Apresentação do PowerPoint</vt:lpstr>
      <vt:lpstr>Apresentação do PowerPoint</vt:lpstr>
      <vt:lpstr>Apresentação do PowerPoint</vt:lpstr>
      <vt:lpstr>Avaliação de Terapia Ocupacional</vt:lpstr>
      <vt:lpstr>Avaliação de Terapia Ocupacional</vt:lpstr>
      <vt:lpstr>Procedimentos de Intervenção No contexto de internação</vt:lpstr>
      <vt:lpstr>Procedimentos de Intervenção No contexto ambulatorial</vt:lpstr>
      <vt:lpstr>Visita domiciliar</vt:lpstr>
      <vt:lpstr>Visita domiciliar</vt:lpstr>
      <vt:lpstr>Visita domiciliar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Anamnese, avaliação e intervenção em contextos clínicos</dc:title>
  <dc:creator>Carla Santana</dc:creator>
  <cp:lastModifiedBy>Carla Santana</cp:lastModifiedBy>
  <cp:revision>8</cp:revision>
  <dcterms:created xsi:type="dcterms:W3CDTF">2016-10-05T15:32:42Z</dcterms:created>
  <dcterms:modified xsi:type="dcterms:W3CDTF">2018-08-17T17:22:07Z</dcterms:modified>
</cp:coreProperties>
</file>