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9" r:id="rId2"/>
    <p:sldId id="280" r:id="rId3"/>
    <p:sldId id="272" r:id="rId4"/>
    <p:sldId id="281" r:id="rId5"/>
    <p:sldId id="273" r:id="rId6"/>
    <p:sldId id="274" r:id="rId7"/>
    <p:sldId id="278" r:id="rId8"/>
    <p:sldId id="275" r:id="rId9"/>
    <p:sldId id="270" r:id="rId10"/>
    <p:sldId id="282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4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0D098-2D36-2E4E-9D2A-170226241B59}" type="datetimeFigureOut">
              <a:rPr lang="pt-BR" smtClean="0"/>
              <a:t>06/04/22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9ECD-D354-DC45-BB0D-0FF4AB9CAF3A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627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revisão de literatura é uma tentativa de resumir o estado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da arte de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um assunto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 enquadrar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contribuição esperada da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sua pesquisa neste estado da arte.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Para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fazer isso, a maioria das revisões de literatura deve abordar quatro tarefas ou conjuntos de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perguntas: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determinar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que cada estudo individual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examinou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determinar o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 cada um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estudo individual concluiu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 seu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exame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 smtClean="0">
                <a:latin typeface="Cambria"/>
                <a:cs typeface="Cambria"/>
              </a:rPr>
              <a:t>Revisão de Literatura </a:t>
            </a:r>
            <a:r>
              <a:rPr lang="en-US" sz="3200" dirty="0" smtClean="0">
                <a:latin typeface="Cambria"/>
                <a:cs typeface="Cambria"/>
              </a:rPr>
              <a:t>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020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4" y="331304"/>
            <a:ext cx="8276673" cy="6526696"/>
          </a:xfrm>
        </p:spPr>
      </p:pic>
    </p:spTree>
    <p:extLst>
      <p:ext uri="{BB962C8B-B14F-4D97-AF65-F5344CB8AC3E}">
        <p14:creationId xmlns:p14="http://schemas.microsoft.com/office/powerpoint/2010/main" val="9107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0" y="185530"/>
            <a:ext cx="8167481" cy="667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marL="457200" indent="-457200" algn="just">
              <a:buSzPct val="100000"/>
              <a:buFont typeface="+mj-lt"/>
              <a:buAutoNum type="arabicPeriod" startAt="3"/>
            </a:pP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SzPct val="100000"/>
              <a:buFont typeface="+mj-lt"/>
              <a:buAutoNum type="arabicPeriod" startAt="3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Resumir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resultados coletivos. Para fazer isso, classifique os resultados em três categorias: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(a) o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 os estudos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existentes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têm em comum,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(b) o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 os estudos discordam e </a:t>
            </a:r>
            <a:r>
              <a:rPr lang="de-DE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(c)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 eles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ignoram.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SzPct val="100000"/>
              <a:buFont typeface="+mj-lt"/>
              <a:buAutoNum type="arabicPeriod" startAt="3"/>
            </a:pP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SzPct val="100000"/>
              <a:buFont typeface="+mj-lt"/>
              <a:buAutoNum type="arabicPeriod" startAt="3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azer um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julgamento sobre a qualidade da literatura em geral: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(d) quais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são os principais achados que parecem ser válidos e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(e) onde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necessário mais trabalho?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 smtClean="0">
                <a:latin typeface="Cambria"/>
                <a:cs typeface="Cambria"/>
              </a:rPr>
              <a:t>Revisão de </a:t>
            </a:r>
            <a:r>
              <a:rPr lang="pt-BR" sz="3200" smtClean="0">
                <a:latin typeface="Cambria"/>
                <a:cs typeface="Cambria"/>
              </a:rPr>
              <a:t>Literatura I</a:t>
            </a:r>
            <a:r>
              <a:rPr lang="en-US" sz="3200" smtClean="0">
                <a:latin typeface="Cambria"/>
                <a:cs typeface="Cambria"/>
              </a:rPr>
              <a:t>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5791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endParaRPr lang="pt-PT" dirty="0" smtClean="0">
              <a:solidFill>
                <a:srgbClr val="FF0000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O problema das poucas </a:t>
            </a:r>
            <a:r>
              <a:rPr lang="pt-PT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fontes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: O problema de poucas fontes geralmente pode ser resolvido pensando em termos de duas camadas ou círculos de literatura.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No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primeiro nível, você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revisa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estudos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 abordam diretamente sua própria questão de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pesquisa. </a:t>
            </a:r>
          </a:p>
          <a:p>
            <a:pPr algn="just"/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Na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segunda camada, você amplia sua revisão para considerar publicações relevantes ou sobrepostas a alguma parte de sua própria pergunta, mesmo que não abordem diretamente o mesmo ponto.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 smtClean="0">
                <a:latin typeface="Cambria"/>
                <a:cs typeface="Cambria"/>
              </a:rPr>
              <a:t>Revisão de Literatura III</a:t>
            </a:r>
            <a:endParaRPr lang="pt-BR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1792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houver um corpo de trabalho razoável no primeiro nível, em muitos casos isso será tudo o que você discutirá na revisão da literatura.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não houver nada ou muito pouco que esteja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diretamente ligado ao seu tópico,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sua revisão de literatura precisará considerar alguns itens na segunda camada.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 smtClean="0">
                <a:latin typeface="Cambria"/>
                <a:cs typeface="Cambria"/>
              </a:rPr>
              <a:t>Revisão de Literatura IV</a:t>
            </a:r>
            <a:endParaRPr lang="pt-BR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6198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endParaRPr lang="pt-PT" dirty="0" smtClean="0">
              <a:solidFill>
                <a:srgbClr val="FF0000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O problema das muitas fontes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: o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número de publicações potencialmente relevantes, especialmente quando você começa a considerar áreas teóricas bem desenvolvidas, pode ser grande.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V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ocê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precisa de uma maneira de restringir seu foco.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importante não simplesmente selecionar alguns livros ou artigos que você encontra aleatoriamente e torná-los a base para sua revisão, porque eles podem não refletir o estado atual do conhecimento e do debate.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 smtClean="0">
                <a:latin typeface="Cambria"/>
                <a:cs typeface="Cambria"/>
              </a:rPr>
              <a:t>Revisão da Literatura V</a:t>
            </a:r>
            <a:endParaRPr lang="pt-BR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1757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Duas regras de </a:t>
            </a:r>
            <a:r>
              <a:rPr lang="pt-PT" dirty="0" smtClean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ouro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Concentre-se </a:t>
            </a:r>
            <a:r>
              <a:rPr lang="pt-PT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nas principais autoridades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Você pode descobrir que certos autores ou estudos são citados com bastante frequência na literatura. Estes são provavelmente considerados trabalhos-chave, por isso é uma boa ideia responder ao que eles têm a dizer, mesmo que isso signifique ignorar alguns estudos menos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influentes.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Concentre-se </a:t>
            </a:r>
            <a:r>
              <a:rPr lang="pt-PT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em estudos recentes de fontes de alto prestígio ou de alta visibilidade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Você geralmente deseja enfatizar a pesquisa mais recente no campo que está revisando. Entre os estudos recentes, procure especialmente aqueles que foram publicados em um veículo de alto prestígio.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 smtClean="0">
                <a:latin typeface="Cambria"/>
                <a:cs typeface="Cambria"/>
              </a:rPr>
              <a:t>Revisão de Literatura VI</a:t>
            </a:r>
            <a:endParaRPr lang="pt-BR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7000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smtClean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14 perguntas </a:t>
            </a:r>
            <a:r>
              <a:rPr lang="pt-PT" dirty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PT" dirty="0" smtClean="0">
                <a:solidFill>
                  <a:srgbClr val="00B050"/>
                </a:solidFill>
                <a:latin typeface="Cambria" charset="0"/>
                <a:ea typeface="Cambria" charset="0"/>
                <a:cs typeface="Cambria" charset="0"/>
              </a:rPr>
              <a:t> responder: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Quais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questões as publicações existentes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abordam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?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Quais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questões foram negligenciadas?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Quais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são as principais conclusões das pesquisas existentes?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 os estudos realmente argumentam?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Quais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são os pontos de convergência na literatura e quais são as principais discordâncias?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Onde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existem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discordâncias?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uais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são as bases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destas discordâncias?</a:t>
            </a:r>
            <a:endParaRPr lang="pt-BR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>
                <a:latin typeface="Cambria"/>
                <a:cs typeface="Cambria"/>
              </a:rPr>
              <a:t>Revisão de Literatura </a:t>
            </a:r>
            <a:r>
              <a:rPr lang="pt-BR" sz="3200" dirty="0" smtClean="0">
                <a:latin typeface="Cambria"/>
                <a:cs typeface="Cambria"/>
              </a:rPr>
              <a:t>VII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6100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8"/>
            </a:pP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Quais teorias e/ou evidências a literatura analisou? 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Quais teorias e/ou evidências potencialmente relevantes não foram examinadas? 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Quão sólidas são as conclusões que foram alcançadas? 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Estas conclusões são baseadas em raciocínio sólido, avaliação cuidadosa das evidências e uma metodologia bem executada? 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Ou há boas razões para duvidar de algumas das conclusões existentes? 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que aprendemos até hoje? 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Quais são os problemas e lacunas mais importantes que requerem pesquisas adicionais?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>
                <a:latin typeface="Cambria"/>
                <a:cs typeface="Cambria"/>
              </a:rPr>
              <a:t>Revisão de Literatura </a:t>
            </a:r>
            <a:r>
              <a:rPr lang="pt-BR" sz="3200" dirty="0" smtClean="0">
                <a:latin typeface="Cambria"/>
                <a:cs typeface="Cambria"/>
              </a:rPr>
              <a:t>VIII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50865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realização de uma revisão de literatura pode ter vários benefícios: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ode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fornecer uma visão geral de um corpo de pesquisa com o qual você não está familiarizado. </a:t>
            </a:r>
            <a:endParaRPr lang="pt-PT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Pode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revelar o que já foi bem feito, para que você não perca tempo “reinventando a roda”.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ode trazer dar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novas ideias que você pode usar em sua própria pesquisa.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ode 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ajudá-lo a determinar onde há problemas ou falhas na pesquisa existente.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>
                <a:latin typeface="Cambria"/>
                <a:cs typeface="Cambria"/>
              </a:rPr>
              <a:t>Revisão de Literatura </a:t>
            </a:r>
            <a:r>
              <a:rPr lang="pt-BR" sz="3200" dirty="0" smtClean="0">
                <a:latin typeface="Cambria"/>
                <a:cs typeface="Cambria"/>
              </a:rPr>
              <a:t>IX</a:t>
            </a:r>
            <a:endParaRPr lang="en-US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278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1128</TotalTime>
  <Words>693</Words>
  <Application>Microsoft Macintosh PowerPoint</Application>
  <PresentationFormat>Apresentação na tela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Calibri</vt:lpstr>
      <vt:lpstr>Cambria</vt:lpstr>
      <vt:lpstr>News Gothic MT</vt:lpstr>
      <vt:lpstr>Wingdings 2</vt:lpstr>
      <vt:lpstr>Breeze</vt:lpstr>
      <vt:lpstr>Revisão de Literatura I</vt:lpstr>
      <vt:lpstr>Revisão de Literatura II</vt:lpstr>
      <vt:lpstr>Revisão de Literatura III</vt:lpstr>
      <vt:lpstr>Revisão de Literatura IV</vt:lpstr>
      <vt:lpstr>Revisão da Literatura V</vt:lpstr>
      <vt:lpstr>Revisão de Literatura VI</vt:lpstr>
      <vt:lpstr>Revisão de Literatura VII</vt:lpstr>
      <vt:lpstr>Revisão de Literatura VIII</vt:lpstr>
      <vt:lpstr>Revisão de Literatura IX</vt:lpstr>
      <vt:lpstr>Apresentação do PowerPoint</vt:lpstr>
      <vt:lpstr>Apresentação do PowerPoint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realismo ofensivo de John Mearsheimer</dc:title>
  <dc:creator>Feliciano Guimaraes</dc:creator>
  <cp:lastModifiedBy>Usuário do Microsoft Office</cp:lastModifiedBy>
  <cp:revision>237</cp:revision>
  <dcterms:created xsi:type="dcterms:W3CDTF">2014-02-20T14:42:30Z</dcterms:created>
  <dcterms:modified xsi:type="dcterms:W3CDTF">2022-04-06T23:59:35Z</dcterms:modified>
</cp:coreProperties>
</file>