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21E48-8537-42F0-A7DE-2C32F1868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277EAD-1F79-40A5-AADD-8D419C152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693947-BBBB-4E13-AA68-7CF46A5A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2471FE-4E68-4B5A-85E8-C626C5F7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BDBEAA-280C-4EB7-AC46-75F42584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70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EC9EC-1A5E-4352-8976-F2CF3248F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40B027-1B2F-47B6-B663-1184AF02B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D8B8E-76B9-4A37-ABAA-D56D3FE7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22034F-0103-4D38-BA08-F4D6B6B2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BB972C-C48F-4E88-B0D3-A062C13D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EA3074-7453-4060-807A-CF36928A3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72A758-EBBE-4134-898E-51EC7CDCC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2F60E0-BF02-4483-8CD3-36F97DC4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712C7C-89FA-409C-9071-4C0EAEC3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3A65FF-63C8-440F-B66D-420DD69C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97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2F4B0-12CF-4D84-B802-E55E2110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5FDE29-DD86-4908-A959-02BB71FC8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25ACF7-200E-45F6-AA30-92DC354C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45B798-4030-4070-8EA1-13352929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F20021-F153-44C3-AAFF-4D90BC69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2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5B8F2-8B11-48CA-95FD-FB15C10C8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1E2710-49F3-49D6-B26A-A144028E1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058760-62E4-4E6F-A7C6-D944758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6505C2-5D94-4232-AA0E-35894BEA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812808-0726-40FB-A0EC-B97DCB8B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58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0693F-144A-41F0-8A81-3548B23A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F83CB-C641-4BB2-AE88-56ACA2BA1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109A81-BE17-4217-812E-E91047D53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C641DD-2F01-430A-B1C2-7A312F6B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F75510-BF7D-46D5-ACB5-0AAA2A44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DEC714-A1AA-4697-8686-C6172789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11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BD0FA-4E3E-46C8-BBAF-C6C1AB11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206FB-469E-422C-BCAB-14957B45A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C02C77-6A40-48E8-A13F-A46DB238E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B8E2C-C1D1-4F3B-A067-883CD8A8C4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288E13-DE99-4406-8914-FEECF6B8E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BB23C66-B573-4FA5-A419-92AE3476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4AF75C-0395-4A8C-BC13-E5C24F6A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07E0473-BD41-4720-8980-3AB1992D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1111E-AFBF-4470-A1BB-03A6F487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60B993-4E7F-474D-8F45-E16C2FEE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DE30B56-11B7-4ACD-8B85-DEEAD4B6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DBB6F2F-768B-4B2E-87E0-BFA37D3F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7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DBC516-F362-470C-8C36-A28C8AD2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099FE-9BBA-4BBB-9579-45D33B40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6EAB3B-5EF7-49DC-A2C8-7F320F11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4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35E8E-A168-41D3-8DB0-8F401497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F1EBCF-112A-43D5-A29C-44F33A3E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E39223-5F82-4F37-9091-FA95DA90A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B6B04A-E535-41C9-8855-A672DCD7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F7B8F9-DC04-485D-A008-2982502F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11E75F-764F-4D08-84C9-7624505C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8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B8369-5088-4C92-B02C-34583476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B8BE9F-B196-457E-87CF-A73E1774F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4CC75C-235C-4BC7-86F2-7D72678AD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4BF623-4B3B-4590-8588-F13A7608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C0765D-2D31-4F9C-927A-473A7645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C6DCEA-2932-4C7D-954D-B12F6378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79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EA74A5-33CA-4945-A6A6-D0044E72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19DF1A-BA46-49D6-9C2A-859F66F5B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EA91D7-C77F-431B-86CE-035620605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C83-1A4D-4855-8F1A-A6F5932211E8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ED125C-0017-4B2D-9282-4C6725818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B98283-C784-4A57-A15E-B7B1D2726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864D-8919-48B1-96B1-CFF8C67B9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7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87A1F-C905-4070-87AB-224A3E9CD3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Premissas do Projeto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DC798D-5935-47DF-AA52-3CCC074AF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7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EC002-C10A-4144-82A7-02F315AC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D3ACC5-A082-47DF-9D11-1047EDE9E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Plataforma digital</a:t>
            </a:r>
          </a:p>
          <a:p>
            <a:pPr lvl="1"/>
            <a:r>
              <a:rPr lang="pt-BR" dirty="0"/>
              <a:t>3 agentes mínimos</a:t>
            </a:r>
          </a:p>
          <a:p>
            <a:r>
              <a:rPr lang="pt-BR" dirty="0"/>
              <a:t>Técnicas de arquitetura de software</a:t>
            </a:r>
          </a:p>
          <a:p>
            <a:r>
              <a:rPr lang="pt-BR" dirty="0"/>
              <a:t>3 requisitos não funcionais</a:t>
            </a:r>
          </a:p>
          <a:p>
            <a:pPr lvl="1"/>
            <a:r>
              <a:rPr lang="pt-BR" dirty="0"/>
              <a:t>Escalabilidade</a:t>
            </a:r>
          </a:p>
          <a:p>
            <a:pPr lvl="1"/>
            <a:r>
              <a:rPr lang="pt-BR" dirty="0"/>
              <a:t>Desempenho</a:t>
            </a:r>
          </a:p>
          <a:p>
            <a:pPr lvl="1"/>
            <a:r>
              <a:rPr lang="pt-BR" dirty="0"/>
              <a:t>Segurança</a:t>
            </a:r>
          </a:p>
          <a:p>
            <a:r>
              <a:rPr lang="pt-BR" dirty="0"/>
              <a:t>Qualquer tecnologia de implementação</a:t>
            </a:r>
          </a:p>
          <a:p>
            <a:r>
              <a:rPr lang="pt-BR" dirty="0"/>
              <a:t>Deve usar uma infra de Cloud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0446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Premissas do Projeto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Premissas do Projeto</dc:title>
  <dc:creator>jorge risco</dc:creator>
  <cp:lastModifiedBy>jorge risco</cp:lastModifiedBy>
  <cp:revision>1</cp:revision>
  <dcterms:created xsi:type="dcterms:W3CDTF">2021-01-13T16:46:56Z</dcterms:created>
  <dcterms:modified xsi:type="dcterms:W3CDTF">2021-01-13T16:49:23Z</dcterms:modified>
</cp:coreProperties>
</file>