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3" r:id="rId3"/>
    <p:sldId id="257" r:id="rId4"/>
    <p:sldId id="258" r:id="rId5"/>
    <p:sldId id="259" r:id="rId6"/>
    <p:sldId id="262" r:id="rId7"/>
  </p:sldIdLst>
  <p:sldSz cx="9144000" cy="5143500" type="screen16x9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Source Code Pr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d8dad9e39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d8dad9e39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8dad9e39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8dad9e39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d8dad9e3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d8dad9e3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Gêneros textuais para aprender</a:t>
            </a:r>
            <a:endParaRPr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Profa. Dra. Eliane G. Lousada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PPG-LETRA-DLM-FFLCH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43BF-323C-405E-9AD6-C441F223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Dúvidas</a:t>
            </a:r>
            <a:r>
              <a:rPr lang="en-CA" dirty="0"/>
              <a:t> </a:t>
            </a:r>
            <a:r>
              <a:rPr lang="en-CA" dirty="0" err="1"/>
              <a:t>sobre</a:t>
            </a:r>
            <a:r>
              <a:rPr lang="en-CA" dirty="0"/>
              <a:t> a aula anterior?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A4AE4-9F6E-4DFA-B8EA-9B4CD22EB8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C8359-AB61-4B83-9660-74951ABC5FE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7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Os textos que circulam na universidade</a:t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1475" y="1106000"/>
            <a:ext cx="6173550" cy="37327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367300" y="1351375"/>
            <a:ext cx="1930500" cy="12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latin typeface="Source Code Pro"/>
                <a:ea typeface="Source Code Pro"/>
                <a:cs typeface="Source Code Pro"/>
                <a:sym typeface="Source Code Pro"/>
              </a:rPr>
              <a:t>Há novos comentários ou questões?</a:t>
            </a: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136756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Os gêneros textuais para aprender</a:t>
            </a:r>
            <a:endParaRPr dirty="0"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157163" y="1167125"/>
            <a:ext cx="8757637" cy="3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/>
              <a:t>Discutam, com base no </a:t>
            </a:r>
            <a:r>
              <a:rPr lang="pt-BR" sz="1600" b="1" dirty="0" err="1"/>
              <a:t>ppt</a:t>
            </a:r>
            <a:r>
              <a:rPr lang="pt-BR" sz="1600" b="1" dirty="0"/>
              <a:t>, sobre o que entenderam das questões abaixo:</a:t>
            </a: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1600" dirty="0"/>
              <a:t>A perspectiva do “</a:t>
            </a:r>
            <a:r>
              <a:rPr lang="pt-BR" sz="1600" dirty="0" err="1"/>
              <a:t>write</a:t>
            </a:r>
            <a:r>
              <a:rPr lang="pt-BR" sz="1600" dirty="0"/>
              <a:t> do </a:t>
            </a:r>
            <a:r>
              <a:rPr lang="pt-BR" sz="1600" dirty="0" err="1"/>
              <a:t>learn</a:t>
            </a:r>
            <a:r>
              <a:rPr lang="pt-BR" sz="1600" dirty="0"/>
              <a:t>” (Gere, 2019): escrever para aprender. Os gêneros textuais para avaliar a aprendizagem.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CA" sz="1600" dirty="0"/>
              <a:t>A </a:t>
            </a:r>
            <a:r>
              <a:rPr lang="en-CA" sz="1600" dirty="0" err="1"/>
              <a:t>falta</a:t>
            </a:r>
            <a:r>
              <a:rPr lang="en-CA" sz="1600" dirty="0"/>
              <a:t> de </a:t>
            </a:r>
            <a:r>
              <a:rPr lang="en-CA" sz="1600" dirty="0" err="1"/>
              <a:t>preparação</a:t>
            </a:r>
            <a:r>
              <a:rPr lang="en-CA" sz="1600" dirty="0"/>
              <a:t> dos </a:t>
            </a:r>
            <a:r>
              <a:rPr lang="en-CA" sz="1600" dirty="0" err="1"/>
              <a:t>estudantes</a:t>
            </a:r>
            <a:r>
              <a:rPr lang="en-CA" sz="1600" dirty="0"/>
              <a:t> </a:t>
            </a:r>
            <a:r>
              <a:rPr lang="en-CA" sz="1600" dirty="0" err="1"/>
              <a:t>quando</a:t>
            </a:r>
            <a:r>
              <a:rPr lang="en-CA" sz="1600" dirty="0"/>
              <a:t> </a:t>
            </a:r>
            <a:r>
              <a:rPr lang="en-CA" sz="1600" dirty="0" err="1"/>
              <a:t>entram</a:t>
            </a:r>
            <a:r>
              <a:rPr lang="en-CA" sz="1600" dirty="0"/>
              <a:t> </a:t>
            </a:r>
            <a:r>
              <a:rPr lang="en-CA" sz="1600" dirty="0" err="1"/>
              <a:t>na</a:t>
            </a:r>
            <a:r>
              <a:rPr lang="en-CA" sz="1600" dirty="0"/>
              <a:t> </a:t>
            </a:r>
            <a:r>
              <a:rPr lang="en-CA" sz="1600" dirty="0" err="1"/>
              <a:t>Universidade</a:t>
            </a:r>
            <a:r>
              <a:rPr lang="en-CA" sz="1600" dirty="0"/>
              <a:t>, </a:t>
            </a:r>
            <a:r>
              <a:rPr lang="en-CA" sz="1600" dirty="0" err="1"/>
              <a:t>em</a:t>
            </a:r>
            <a:r>
              <a:rPr lang="en-CA" sz="1600" dirty="0"/>
              <a:t> </a:t>
            </a:r>
            <a:r>
              <a:rPr lang="en-CA" sz="1600" dirty="0" err="1"/>
              <a:t>relação</a:t>
            </a:r>
            <a:r>
              <a:rPr lang="en-CA" sz="1600" dirty="0"/>
              <a:t> </a:t>
            </a:r>
            <a:r>
              <a:rPr lang="en-CA" sz="1600" dirty="0" err="1"/>
              <a:t>ao</a:t>
            </a:r>
            <a:r>
              <a:rPr lang="en-CA" sz="1600" dirty="0"/>
              <a:t> Ensino </a:t>
            </a:r>
            <a:r>
              <a:rPr lang="en-CA" sz="1600" dirty="0" err="1"/>
              <a:t>médio</a:t>
            </a:r>
            <a:r>
              <a:rPr lang="en-CA" sz="1600" dirty="0"/>
              <a:t>: </a:t>
            </a:r>
            <a:r>
              <a:rPr lang="en-CA" sz="1600" dirty="0" err="1"/>
              <a:t>os</a:t>
            </a:r>
            <a:r>
              <a:rPr lang="en-CA" sz="1600" dirty="0"/>
              <a:t> </a:t>
            </a:r>
            <a:r>
              <a:rPr lang="en-CA" sz="1600" dirty="0" err="1"/>
              <a:t>resultados</a:t>
            </a:r>
            <a:r>
              <a:rPr lang="en-CA" sz="1600" dirty="0"/>
              <a:t> da </a:t>
            </a:r>
            <a:r>
              <a:rPr lang="en-CA" sz="1600" dirty="0" err="1"/>
              <a:t>pesquisa</a:t>
            </a:r>
            <a:r>
              <a:rPr lang="en-CA" sz="1600" dirty="0"/>
              <a:t> que </a:t>
            </a:r>
            <a:r>
              <a:rPr lang="en-CA" sz="1600" dirty="0" err="1"/>
              <a:t>também</a:t>
            </a:r>
            <a:r>
              <a:rPr lang="en-CA" sz="1600" dirty="0"/>
              <a:t> </a:t>
            </a:r>
            <a:r>
              <a:rPr lang="en-CA" sz="1600" dirty="0" err="1"/>
              <a:t>evidenciam</a:t>
            </a:r>
            <a:r>
              <a:rPr lang="en-CA" sz="1600" dirty="0"/>
              <a:t> </a:t>
            </a:r>
            <a:r>
              <a:rPr lang="en-CA" sz="1600" dirty="0" err="1"/>
              <a:t>isso</a:t>
            </a:r>
            <a:r>
              <a:rPr lang="en-CA" sz="1600" dirty="0"/>
              <a:t>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CA" sz="1600" dirty="0" err="1"/>
              <a:t>Os</a:t>
            </a:r>
            <a:r>
              <a:rPr lang="en-CA" sz="1600" dirty="0"/>
              <a:t> </a:t>
            </a:r>
            <a:r>
              <a:rPr lang="en-CA" sz="1600" dirty="0" err="1"/>
              <a:t>gêneros</a:t>
            </a:r>
            <a:r>
              <a:rPr lang="en-CA" sz="1600" dirty="0"/>
              <a:t> </a:t>
            </a:r>
            <a:r>
              <a:rPr lang="en-CA" sz="1600" dirty="0" err="1"/>
              <a:t>escritos</a:t>
            </a:r>
            <a:r>
              <a:rPr lang="en-CA" sz="1600" dirty="0"/>
              <a:t> no Ensino </a:t>
            </a:r>
            <a:r>
              <a:rPr lang="en-CA" sz="1600" dirty="0" err="1"/>
              <a:t>Médio</a:t>
            </a:r>
            <a:r>
              <a:rPr lang="en-CA" sz="1600" dirty="0"/>
              <a:t> e </a:t>
            </a:r>
            <a:r>
              <a:rPr lang="en-CA" sz="1600" dirty="0" err="1"/>
              <a:t>na</a:t>
            </a:r>
            <a:r>
              <a:rPr lang="en-CA" sz="1600" dirty="0"/>
              <a:t> </a:t>
            </a:r>
            <a:r>
              <a:rPr lang="en-CA" sz="1600" dirty="0" err="1"/>
              <a:t>Universidade</a:t>
            </a:r>
            <a:r>
              <a:rPr lang="en-CA" sz="1600" dirty="0"/>
              <a:t>: </a:t>
            </a:r>
            <a:r>
              <a:rPr lang="en-CA" sz="1600" dirty="0" err="1"/>
              <a:t>vocês</a:t>
            </a:r>
            <a:r>
              <a:rPr lang="en-CA" sz="1600" dirty="0"/>
              <a:t> </a:t>
            </a:r>
            <a:r>
              <a:rPr lang="en-CA" sz="1600" dirty="0" err="1"/>
              <a:t>tiveram</a:t>
            </a:r>
            <a:r>
              <a:rPr lang="en-CA" sz="1600" dirty="0"/>
              <a:t> </a:t>
            </a:r>
            <a:r>
              <a:rPr lang="en-CA" sz="1600" dirty="0" err="1"/>
              <a:t>experiências</a:t>
            </a:r>
            <a:r>
              <a:rPr lang="en-CA" sz="1600" dirty="0"/>
              <a:t> </a:t>
            </a:r>
            <a:r>
              <a:rPr lang="en-CA" sz="1600" dirty="0" err="1"/>
              <a:t>semelhantes</a:t>
            </a:r>
            <a:r>
              <a:rPr lang="en-CA" sz="1600" dirty="0"/>
              <a:t>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CA" sz="1600" dirty="0"/>
              <a:t>O </a:t>
            </a:r>
            <a:r>
              <a:rPr lang="en-CA" sz="1600" dirty="0" err="1"/>
              <a:t>foco</a:t>
            </a:r>
            <a:r>
              <a:rPr lang="en-CA" sz="1600" dirty="0"/>
              <a:t> dado </a:t>
            </a:r>
            <a:r>
              <a:rPr lang="en-CA" sz="1600" dirty="0" err="1"/>
              <a:t>pelos</a:t>
            </a:r>
            <a:r>
              <a:rPr lang="en-CA" sz="1600" dirty="0"/>
              <a:t> </a:t>
            </a:r>
            <a:r>
              <a:rPr lang="en-CA" sz="1600" dirty="0" err="1"/>
              <a:t>alunos</a:t>
            </a:r>
            <a:r>
              <a:rPr lang="en-CA" sz="1600" dirty="0"/>
              <a:t> a </a:t>
            </a:r>
            <a:r>
              <a:rPr lang="en-CA" sz="1600" dirty="0" err="1"/>
              <a:t>organizar</a:t>
            </a:r>
            <a:r>
              <a:rPr lang="en-CA" sz="1600" dirty="0"/>
              <a:t> o </a:t>
            </a:r>
            <a:r>
              <a:rPr lang="en-CA" sz="1600" dirty="0" err="1"/>
              <a:t>texto</a:t>
            </a:r>
            <a:r>
              <a:rPr lang="en-CA" sz="1600" dirty="0"/>
              <a:t>, </a:t>
            </a:r>
            <a:r>
              <a:rPr lang="en-CA" sz="1600" dirty="0" err="1"/>
              <a:t>argumentar</a:t>
            </a:r>
            <a:r>
              <a:rPr lang="en-CA" sz="1600" dirty="0"/>
              <a:t> e </a:t>
            </a:r>
            <a:r>
              <a:rPr lang="en-CA" sz="1600" dirty="0" err="1"/>
              <a:t>expressar</a:t>
            </a:r>
            <a:r>
              <a:rPr lang="en-CA" sz="1600" dirty="0"/>
              <a:t> o </a:t>
            </a:r>
            <a:r>
              <a:rPr lang="en-CA" sz="1600" dirty="0" err="1"/>
              <a:t>pensamento</a:t>
            </a:r>
            <a:r>
              <a:rPr lang="en-CA" sz="1600" dirty="0"/>
              <a:t> </a:t>
            </a:r>
            <a:r>
              <a:rPr lang="en-CA" sz="1600" dirty="0" err="1"/>
              <a:t>em</a:t>
            </a:r>
            <a:r>
              <a:rPr lang="en-CA" sz="1600" dirty="0"/>
              <a:t> </a:t>
            </a:r>
            <a:r>
              <a:rPr lang="en-CA" sz="1600" dirty="0" err="1"/>
              <a:t>vez</a:t>
            </a:r>
            <a:r>
              <a:rPr lang="en-CA" sz="1600" dirty="0"/>
              <a:t> de </a:t>
            </a:r>
            <a:r>
              <a:rPr lang="en-CA" sz="1600" dirty="0" err="1"/>
              <a:t>dar</a:t>
            </a:r>
            <a:r>
              <a:rPr lang="en-CA" sz="1600" dirty="0"/>
              <a:t> </a:t>
            </a:r>
            <a:r>
              <a:rPr lang="en-CA" sz="1600" dirty="0" err="1"/>
              <a:t>espaço</a:t>
            </a:r>
            <a:r>
              <a:rPr lang="en-CA" sz="1600" dirty="0"/>
              <a:t> para </a:t>
            </a:r>
            <a:r>
              <a:rPr lang="en-CA" sz="1600" dirty="0" err="1"/>
              <a:t>ao</a:t>
            </a:r>
            <a:r>
              <a:rPr lang="en-CA" sz="1600" dirty="0"/>
              <a:t> </a:t>
            </a:r>
            <a:r>
              <a:rPr lang="en-CA" sz="1600" dirty="0" err="1"/>
              <a:t>gênero</a:t>
            </a:r>
            <a:r>
              <a:rPr lang="en-CA" sz="1600" dirty="0"/>
              <a:t> textual e </a:t>
            </a:r>
            <a:r>
              <a:rPr lang="en-CA" sz="1600" dirty="0" err="1"/>
              <a:t>ao</a:t>
            </a:r>
            <a:r>
              <a:rPr lang="en-CA" sz="1600" dirty="0"/>
              <a:t> </a:t>
            </a:r>
            <a:r>
              <a:rPr lang="en-CA" sz="1600" dirty="0" err="1"/>
              <a:t>contexto</a:t>
            </a:r>
            <a:r>
              <a:rPr lang="en-CA" sz="1600" dirty="0"/>
              <a:t> </a:t>
            </a:r>
            <a:r>
              <a:rPr lang="en-CA" sz="1600" dirty="0" err="1"/>
              <a:t>em</a:t>
            </a:r>
            <a:r>
              <a:rPr lang="en-CA" sz="1600" dirty="0"/>
              <a:t> que é </a:t>
            </a:r>
            <a:r>
              <a:rPr lang="en-CA" sz="1600" dirty="0" err="1"/>
              <a:t>produzido</a:t>
            </a:r>
            <a:r>
              <a:rPr lang="en-CA" sz="1600" dirty="0"/>
              <a:t> – e que </a:t>
            </a:r>
            <a:r>
              <a:rPr lang="en-CA" sz="1600" dirty="0" err="1"/>
              <a:t>influencia</a:t>
            </a:r>
            <a:r>
              <a:rPr lang="en-CA" sz="1600" dirty="0"/>
              <a:t> </a:t>
            </a:r>
            <a:r>
              <a:rPr lang="en-CA" sz="1600" dirty="0" err="1"/>
              <a:t>os</a:t>
            </a:r>
            <a:r>
              <a:rPr lang="en-CA" sz="1600" dirty="0"/>
              <a:t> </a:t>
            </a:r>
            <a:r>
              <a:rPr lang="en-CA" sz="1600" dirty="0" err="1"/>
              <a:t>anteriores</a:t>
            </a:r>
            <a:r>
              <a:rPr lang="en-CA" sz="1600" dirty="0"/>
              <a:t>.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Os gêneros textuais para aprender</a:t>
            </a:r>
            <a:endParaRPr dirty="0"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296225"/>
            <a:ext cx="8520600" cy="36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50" b="1" dirty="0"/>
              <a:t>Discutam, com base no </a:t>
            </a:r>
            <a:r>
              <a:rPr lang="pt-BR" sz="1650" b="1" dirty="0" err="1"/>
              <a:t>ppt</a:t>
            </a:r>
            <a:r>
              <a:rPr lang="pt-BR" sz="1650" b="1" dirty="0"/>
              <a:t>, sobre o que entenderam sobre as questões abaixo:</a:t>
            </a:r>
            <a:endParaRPr sz="1650" b="1" dirty="0"/>
          </a:p>
          <a:p>
            <a:pPr marL="342900">
              <a:buFont typeface="+mj-lt"/>
              <a:buAutoNum type="arabicPeriod"/>
            </a:pPr>
            <a:r>
              <a:rPr lang="pt-BR" sz="1650" dirty="0"/>
              <a:t>Tratamento da escrita nos cursos de graduação. Sua experiência.</a:t>
            </a:r>
          </a:p>
          <a:p>
            <a:pPr marL="342900">
              <a:buFont typeface="+mj-lt"/>
              <a:buAutoNum type="arabicPeriod"/>
            </a:pPr>
            <a:r>
              <a:rPr lang="pt-BR" sz="1650" dirty="0"/>
              <a:t>O que observam, o que propõem, qual pode ser sua contribuição? </a:t>
            </a:r>
          </a:p>
          <a:p>
            <a:pPr marL="342900">
              <a:buFont typeface="+mj-lt"/>
              <a:buAutoNum type="arabicPeriod"/>
            </a:pPr>
            <a:r>
              <a:rPr lang="en-CA" sz="1650" dirty="0"/>
              <a:t>A </a:t>
            </a:r>
            <a:r>
              <a:rPr lang="en-CA" sz="1650" dirty="0" err="1"/>
              <a:t>nebulosa</a:t>
            </a:r>
            <a:r>
              <a:rPr lang="en-CA" sz="1650" dirty="0"/>
              <a:t> dos </a:t>
            </a:r>
            <a:r>
              <a:rPr lang="en-CA" sz="1650" dirty="0" err="1"/>
              <a:t>gêneros</a:t>
            </a:r>
            <a:r>
              <a:rPr lang="en-CA" sz="1650" dirty="0"/>
              <a:t> (</a:t>
            </a:r>
            <a:r>
              <a:rPr lang="en-CA" sz="1650" dirty="0" err="1"/>
              <a:t>Bronckart</a:t>
            </a:r>
            <a:r>
              <a:rPr lang="en-CA" sz="1650" dirty="0"/>
              <a:t>, 1997/1999).</a:t>
            </a:r>
          </a:p>
          <a:p>
            <a:pPr marL="342900">
              <a:buFont typeface="+mj-lt"/>
              <a:buAutoNum type="arabicPeriod"/>
            </a:pPr>
            <a:r>
              <a:rPr lang="en-CA" sz="1650" dirty="0"/>
              <a:t>O </a:t>
            </a:r>
            <a:r>
              <a:rPr lang="en-CA" sz="1650" dirty="0" err="1"/>
              <a:t>gênero</a:t>
            </a:r>
            <a:r>
              <a:rPr lang="en-CA" sz="1650" dirty="0"/>
              <a:t> </a:t>
            </a:r>
            <a:r>
              <a:rPr lang="en-CA" sz="1650" dirty="0" err="1"/>
              <a:t>resumo</a:t>
            </a:r>
            <a:r>
              <a:rPr lang="en-CA" sz="1650" dirty="0"/>
              <a:t>.</a:t>
            </a:r>
          </a:p>
          <a:p>
            <a:pPr marL="342900">
              <a:buFont typeface="+mj-lt"/>
              <a:buAutoNum type="arabicPeriod"/>
            </a:pPr>
            <a:r>
              <a:rPr lang="en-CA" sz="1650" dirty="0"/>
              <a:t>O </a:t>
            </a:r>
            <a:r>
              <a:rPr lang="en-CA" sz="1650" dirty="0" err="1"/>
              <a:t>ato</a:t>
            </a:r>
            <a:r>
              <a:rPr lang="en-CA" sz="1650" dirty="0"/>
              <a:t> de </a:t>
            </a:r>
            <a:r>
              <a:rPr lang="en-CA" sz="1650" dirty="0" err="1"/>
              <a:t>resumir</a:t>
            </a:r>
            <a:r>
              <a:rPr lang="en-CA" sz="1650" dirty="0"/>
              <a:t>.</a:t>
            </a:r>
          </a:p>
          <a:p>
            <a:pPr marL="342900">
              <a:buFont typeface="+mj-lt"/>
              <a:buAutoNum type="arabicPeriod"/>
            </a:pPr>
            <a:r>
              <a:rPr lang="en-CA" sz="1650" dirty="0"/>
              <a:t>O </a:t>
            </a:r>
            <a:r>
              <a:rPr lang="en-CA" sz="1650" dirty="0" err="1"/>
              <a:t>gênero</a:t>
            </a:r>
            <a:r>
              <a:rPr lang="en-CA" sz="1650" dirty="0"/>
              <a:t> </a:t>
            </a:r>
            <a:r>
              <a:rPr lang="en-CA" sz="1650" dirty="0" err="1"/>
              <a:t>resenha</a:t>
            </a:r>
            <a:r>
              <a:rPr lang="en-CA" sz="1650" dirty="0"/>
              <a:t>.</a:t>
            </a:r>
          </a:p>
          <a:p>
            <a:pPr marL="342900">
              <a:buFont typeface="+mj-lt"/>
              <a:buAutoNum type="arabicPeriod"/>
            </a:pPr>
            <a:r>
              <a:rPr lang="en-CA" sz="1650" dirty="0"/>
              <a:t>O </a:t>
            </a:r>
            <a:r>
              <a:rPr lang="en-CA" sz="1650" dirty="0" err="1"/>
              <a:t>gênero</a:t>
            </a:r>
            <a:r>
              <a:rPr lang="en-CA" sz="1650" dirty="0"/>
              <a:t> </a:t>
            </a:r>
            <a:r>
              <a:rPr lang="en-CA" sz="1650" dirty="0" err="1"/>
              <a:t>diário</a:t>
            </a:r>
            <a:r>
              <a:rPr lang="en-CA" sz="1650" dirty="0"/>
              <a:t> de </a:t>
            </a:r>
            <a:r>
              <a:rPr lang="en-CA" sz="1650" dirty="0" err="1"/>
              <a:t>leitura</a:t>
            </a:r>
            <a:r>
              <a:rPr lang="en-CA" sz="1650" dirty="0"/>
              <a:t>.</a:t>
            </a:r>
          </a:p>
          <a:p>
            <a:pPr marL="342900">
              <a:buFont typeface="+mj-lt"/>
              <a:buAutoNum type="arabicPeriod"/>
            </a:pPr>
            <a:r>
              <a:rPr lang="en-CA" sz="1650" dirty="0" err="1"/>
              <a:t>Síntese</a:t>
            </a:r>
            <a:r>
              <a:rPr lang="en-CA" sz="1650" dirty="0"/>
              <a:t> do que </a:t>
            </a:r>
            <a:r>
              <a:rPr lang="en-CA" sz="1650" dirty="0" err="1"/>
              <a:t>compreenderam</a:t>
            </a:r>
            <a:r>
              <a:rPr lang="en-CA" sz="1650" dirty="0"/>
              <a:t>, </a:t>
            </a:r>
            <a:r>
              <a:rPr lang="en-CA" sz="1650" dirty="0" err="1"/>
              <a:t>aprenderam</a:t>
            </a:r>
            <a:r>
              <a:rPr lang="en-CA" sz="1650" dirty="0"/>
              <a:t>.</a:t>
            </a:r>
          </a:p>
          <a:p>
            <a:pPr marL="342900">
              <a:buFont typeface="+mj-lt"/>
              <a:buAutoNum type="arabicPeriod"/>
            </a:pPr>
            <a:r>
              <a:rPr lang="en-CA" sz="1650" dirty="0"/>
              <a:t>Outros </a:t>
            </a:r>
            <a:r>
              <a:rPr lang="en-CA" sz="1650" dirty="0" err="1"/>
              <a:t>comentários</a:t>
            </a:r>
            <a:r>
              <a:rPr lang="en-CA" sz="1650" dirty="0"/>
              <a:t> </a:t>
            </a:r>
            <a:r>
              <a:rPr lang="en-CA" sz="1650" dirty="0" err="1"/>
              <a:t>ou</a:t>
            </a:r>
            <a:r>
              <a:rPr lang="en-CA" sz="1650" dirty="0"/>
              <a:t> </a:t>
            </a:r>
            <a:r>
              <a:rPr lang="en-CA" sz="1650" dirty="0" err="1"/>
              <a:t>questões</a:t>
            </a:r>
            <a:r>
              <a:rPr lang="en-CA" sz="1650" dirty="0"/>
              <a:t>.</a:t>
            </a:r>
            <a:endParaRPr sz="165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6687-8C2D-4788-8B81-C7BD849F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Questões</a:t>
            </a:r>
            <a:r>
              <a:rPr lang="en-CA" dirty="0"/>
              <a:t> </a:t>
            </a:r>
            <a:r>
              <a:rPr lang="en-CA" dirty="0" err="1"/>
              <a:t>gerais</a:t>
            </a:r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266477A-A638-4720-8C17-279D14AC5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54760-7F25-4E3C-9870-6C4CAD1272D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CA" dirty="0" err="1"/>
              <a:t>Outras</a:t>
            </a:r>
            <a:r>
              <a:rPr lang="en-CA" dirty="0"/>
              <a:t> </a:t>
            </a:r>
            <a:r>
              <a:rPr lang="en-CA" dirty="0" err="1"/>
              <a:t>questões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803054"/>
      </p:ext>
    </p:extLst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245</Words>
  <Application>Microsoft Office PowerPoint</Application>
  <PresentationFormat>On-screen Show (16:9)</PresentationFormat>
  <Paragraphs>25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Oswald</vt:lpstr>
      <vt:lpstr>Source Code Pro</vt:lpstr>
      <vt:lpstr>Arial</vt:lpstr>
      <vt:lpstr>Modern Writer</vt:lpstr>
      <vt:lpstr>Gêneros textuais para aprender</vt:lpstr>
      <vt:lpstr>Dúvidas sobre a aula anterior?</vt:lpstr>
      <vt:lpstr>Os textos que circulam na universidade</vt:lpstr>
      <vt:lpstr>Os gêneros textuais para aprender</vt:lpstr>
      <vt:lpstr>Os gêneros textuais para aprender</vt:lpstr>
      <vt:lpstr>Questões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Gêneros textuais para ensinar</dc:title>
  <dc:creator>Eliane Lousada</dc:creator>
  <cp:lastModifiedBy>Eliane Lousada</cp:lastModifiedBy>
  <cp:revision>6</cp:revision>
  <dcterms:modified xsi:type="dcterms:W3CDTF">2020-10-07T17:48:14Z</dcterms:modified>
</cp:coreProperties>
</file>