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1AFE-2BA6-4E25-9FFF-FD19BDFD7B1D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EA807-659F-465C-9C61-5E00944B77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1AFE-2BA6-4E25-9FFF-FD19BDFD7B1D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EA807-659F-465C-9C61-5E00944B77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1AFE-2BA6-4E25-9FFF-FD19BDFD7B1D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EA807-659F-465C-9C61-5E00944B77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1AFE-2BA6-4E25-9FFF-FD19BDFD7B1D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EA807-659F-465C-9C61-5E00944B77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1AFE-2BA6-4E25-9FFF-FD19BDFD7B1D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EA807-659F-465C-9C61-5E00944B77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1AFE-2BA6-4E25-9FFF-FD19BDFD7B1D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EA807-659F-465C-9C61-5E00944B77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1AFE-2BA6-4E25-9FFF-FD19BDFD7B1D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EA807-659F-465C-9C61-5E00944B77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1AFE-2BA6-4E25-9FFF-FD19BDFD7B1D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EA807-659F-465C-9C61-5E00944B77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1AFE-2BA6-4E25-9FFF-FD19BDFD7B1D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EA807-659F-465C-9C61-5E00944B77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1AFE-2BA6-4E25-9FFF-FD19BDFD7B1D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EA807-659F-465C-9C61-5E00944B77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1AFE-2BA6-4E25-9FFF-FD19BDFD7B1D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EA807-659F-465C-9C61-5E00944B77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1AFE-2BA6-4E25-9FFF-FD19BDFD7B1D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EA807-659F-465C-9C61-5E00944B77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1929" TargetMode="External"/><Relationship Id="rId2" Type="http://schemas.openxmlformats.org/officeDocument/2006/relationships/hyperlink" Target="https://es.wikipedia.org/wiki/Rafael_Hern%C3%A1ndez_Mar%C3%AD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s.wikipedia.org/wiki/Am%C3%A9rica_Latina" TargetMode="External"/><Relationship Id="rId4" Type="http://schemas.openxmlformats.org/officeDocument/2006/relationships/hyperlink" Target="https://es.wikipedia.org/wiki/Puerto_Rico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OLMn06UwY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Puerto</a:t>
            </a:r>
            <a:r>
              <a:rPr lang="pt-BR" dirty="0" smtClean="0"/>
              <a:t> Rico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Lamento </a:t>
            </a:r>
            <a:r>
              <a:rPr lang="pt-BR" dirty="0" err="1" smtClean="0"/>
              <a:t>borincano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Mapa de Porto Ric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7422147" cy="385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Locator Map of Puerto Ric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052736"/>
            <a:ext cx="5960567" cy="439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Lamento </a:t>
            </a:r>
            <a:r>
              <a:rPr lang="es-ES" b="1" dirty="0" err="1" smtClean="0"/>
              <a:t>Borincano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ES" dirty="0"/>
              <a:t> es una canción escrita por </a:t>
            </a:r>
            <a:r>
              <a:rPr lang="es-ES" dirty="0">
                <a:hlinkClick r:id="rId2" tooltip="Rafael Hernández Marín"/>
              </a:rPr>
              <a:t>Rafael Hernández Marín</a:t>
            </a:r>
            <a:r>
              <a:rPr lang="es-ES" dirty="0"/>
              <a:t> en </a:t>
            </a:r>
            <a:r>
              <a:rPr lang="es-ES" dirty="0">
                <a:hlinkClick r:id="rId3" tooltip="1929"/>
              </a:rPr>
              <a:t>1929</a:t>
            </a:r>
            <a:r>
              <a:rPr lang="es-ES" dirty="0"/>
              <a:t>, que describe las condiciones de pobreza de los campesinos en </a:t>
            </a:r>
            <a:r>
              <a:rPr lang="es-ES" dirty="0">
                <a:hlinkClick r:id="rId4" tooltip="Puerto Rico"/>
              </a:rPr>
              <a:t>Puerto Rico</a:t>
            </a:r>
            <a:r>
              <a:rPr lang="es-ES" dirty="0"/>
              <a:t>. Después de su creación, se convirtió en un éxito casi instantáneo en Puerto Rico y </a:t>
            </a:r>
            <a:r>
              <a:rPr lang="es-ES" dirty="0">
                <a:hlinkClick r:id="rId5" tooltip="América Latina"/>
              </a:rPr>
              <a:t>América Latina</a:t>
            </a:r>
            <a:r>
              <a:rPr lang="es-ES" dirty="0"/>
              <a:t>.</a:t>
            </a:r>
          </a:p>
          <a:p>
            <a:pPr>
              <a:buNone/>
            </a:pPr>
            <a:endParaRPr lang="es-ES" dirty="0"/>
          </a:p>
          <a:p>
            <a:pPr algn="just">
              <a:buNone/>
            </a:pPr>
            <a:r>
              <a:rPr lang="es-ES" dirty="0"/>
              <a:t>Rafael Hernández escribió el Lamento </a:t>
            </a:r>
            <a:r>
              <a:rPr lang="es-ES" dirty="0" err="1"/>
              <a:t>Borincano</a:t>
            </a:r>
            <a:r>
              <a:rPr lang="es-ES" dirty="0"/>
              <a:t> cuando vivía en la ciudad de Nueva York. Existen varias versiones acerca del lugar de su creación. Se ha establecido con certeza que su composición fue en el Harlem Español.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Enlace para </a:t>
            </a:r>
            <a:r>
              <a:rPr lang="pt-BR" dirty="0" err="1" smtClean="0"/>
              <a:t>escuchar</a:t>
            </a:r>
            <a:r>
              <a:rPr lang="pt-BR" dirty="0" smtClean="0"/>
              <a:t>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dirty="0" err="1" smtClean="0"/>
              <a:t>canción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u="sng" dirty="0" smtClean="0">
              <a:hlinkClick r:id="rId2"/>
            </a:endParaRPr>
          </a:p>
          <a:p>
            <a:pPr>
              <a:buNone/>
            </a:pPr>
            <a:endParaRPr lang="pt-BR" u="sng" dirty="0" smtClean="0">
              <a:hlinkClick r:id="rId2"/>
            </a:endParaRPr>
          </a:p>
          <a:p>
            <a:pPr>
              <a:buNone/>
            </a:pPr>
            <a:r>
              <a:rPr lang="pt-BR" u="sng" dirty="0" smtClean="0">
                <a:hlinkClick r:id="rId2"/>
              </a:rPr>
              <a:t>https</a:t>
            </a:r>
            <a:r>
              <a:rPr lang="pt-BR" u="sng" dirty="0" smtClean="0">
                <a:hlinkClick r:id="rId2"/>
              </a:rPr>
              <a:t>://www.youtube.com/watch?v=ZOLMn06UwYw</a:t>
            </a:r>
            <a:r>
              <a:rPr lang="pt-BR" dirty="0" smtClean="0"/>
              <a:t> </a:t>
            </a:r>
          </a:p>
          <a:p>
            <a:endParaRPr lang="pt-BR" dirty="0" smtClean="0"/>
          </a:p>
          <a:p>
            <a:endParaRPr lang="pt-BR" dirty="0" smtClean="0"/>
          </a:p>
          <a:p>
            <a:pPr algn="ctr">
              <a:buNone/>
            </a:pPr>
            <a:r>
              <a:rPr lang="pt-BR" dirty="0" smtClean="0"/>
              <a:t>(vale </a:t>
            </a:r>
            <a:r>
              <a:rPr lang="pt-BR" dirty="0" err="1" smtClean="0"/>
              <a:t>la</a:t>
            </a:r>
            <a:r>
              <a:rPr lang="pt-BR" dirty="0" smtClean="0"/>
              <a:t> pena </a:t>
            </a:r>
            <a:r>
              <a:rPr lang="pt-BR" dirty="0" err="1" smtClean="0"/>
              <a:t>eschucharla</a:t>
            </a:r>
            <a:r>
              <a:rPr lang="pt-BR" dirty="0" smtClean="0"/>
              <a:t> por Caetano Veloso, </a:t>
            </a:r>
            <a:r>
              <a:rPr lang="pt-BR" dirty="0" err="1" smtClean="0"/>
              <a:t>album</a:t>
            </a:r>
            <a:r>
              <a:rPr lang="pt-BR" dirty="0" smtClean="0"/>
              <a:t> </a:t>
            </a:r>
            <a:r>
              <a:rPr lang="pt-BR" dirty="0" smtClean="0"/>
              <a:t>Fina estampa). 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27</Words>
  <Application>Microsoft Office PowerPoint</Application>
  <PresentationFormat>Apresentação na tela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Puerto Rico </vt:lpstr>
      <vt:lpstr>Slide 2</vt:lpstr>
      <vt:lpstr>Slide 3</vt:lpstr>
      <vt:lpstr>Lamento Borincano</vt:lpstr>
      <vt:lpstr>Enlace para escuchar la canción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Puerto Rico</dc:title>
  <dc:creator>Maite</dc:creator>
  <cp:lastModifiedBy>Maite</cp:lastModifiedBy>
  <cp:revision>3</cp:revision>
  <dcterms:created xsi:type="dcterms:W3CDTF">2018-09-12T13:33:37Z</dcterms:created>
  <dcterms:modified xsi:type="dcterms:W3CDTF">2019-09-10T19:54:50Z</dcterms:modified>
</cp:coreProperties>
</file>