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-156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01081-233F-44FD-BE1C-4EDBA3863242}" type="datetimeFigureOut">
              <a:rPr lang="pt-BR" smtClean="0"/>
              <a:t>05/04/2016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BD46F-51AF-4EF9-ADE6-D8FAA20AEE4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080722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01081-233F-44FD-BE1C-4EDBA3863242}" type="datetimeFigureOut">
              <a:rPr lang="pt-BR" smtClean="0"/>
              <a:t>05/04/2016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BD46F-51AF-4EF9-ADE6-D8FAA20AEE4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867958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01081-233F-44FD-BE1C-4EDBA3863242}" type="datetimeFigureOut">
              <a:rPr lang="pt-BR" smtClean="0"/>
              <a:t>05/04/2016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BD46F-51AF-4EF9-ADE6-D8FAA20AEE4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743118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01081-233F-44FD-BE1C-4EDBA3863242}" type="datetimeFigureOut">
              <a:rPr lang="pt-BR" smtClean="0"/>
              <a:t>05/04/2016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BD46F-51AF-4EF9-ADE6-D8FAA20AEE4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498987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01081-233F-44FD-BE1C-4EDBA3863242}" type="datetimeFigureOut">
              <a:rPr lang="pt-BR" smtClean="0"/>
              <a:t>05/04/2016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BD46F-51AF-4EF9-ADE6-D8FAA20AEE4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437568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01081-233F-44FD-BE1C-4EDBA3863242}" type="datetimeFigureOut">
              <a:rPr lang="pt-BR" smtClean="0"/>
              <a:t>05/04/2016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BD46F-51AF-4EF9-ADE6-D8FAA20AEE4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23346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01081-233F-44FD-BE1C-4EDBA3863242}" type="datetimeFigureOut">
              <a:rPr lang="pt-BR" smtClean="0"/>
              <a:t>05/04/2016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BD46F-51AF-4EF9-ADE6-D8FAA20AEE4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650910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01081-233F-44FD-BE1C-4EDBA3863242}" type="datetimeFigureOut">
              <a:rPr lang="pt-BR" smtClean="0"/>
              <a:t>05/04/2016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BD46F-51AF-4EF9-ADE6-D8FAA20AEE4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803907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01081-233F-44FD-BE1C-4EDBA3863242}" type="datetimeFigureOut">
              <a:rPr lang="pt-BR" smtClean="0"/>
              <a:t>05/04/2016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BD46F-51AF-4EF9-ADE6-D8FAA20AEE4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429229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01081-233F-44FD-BE1C-4EDBA3863242}" type="datetimeFigureOut">
              <a:rPr lang="pt-BR" smtClean="0"/>
              <a:t>05/04/2016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BD46F-51AF-4EF9-ADE6-D8FAA20AEE4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872339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01081-233F-44FD-BE1C-4EDBA3863242}" type="datetimeFigureOut">
              <a:rPr lang="pt-BR" smtClean="0"/>
              <a:t>05/04/2016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BD46F-51AF-4EF9-ADE6-D8FAA20AEE4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404401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01081-233F-44FD-BE1C-4EDBA3863242}" type="datetimeFigureOut">
              <a:rPr lang="pt-BR" smtClean="0"/>
              <a:t>05/04/2016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6BD46F-51AF-4EF9-ADE6-D8FAA20AEE4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779444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933575" y="-228600"/>
            <a:ext cx="13011150" cy="731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2282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esporte.gov.br/images/noticias/MinistroRicardoLeyser/Foto-Ricardo-Leyser-IL-M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93267"/>
            <a:ext cx="4227315" cy="3967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tângulo 3"/>
          <p:cNvSpPr/>
          <p:nvPr/>
        </p:nvSpPr>
        <p:spPr>
          <a:xfrm>
            <a:off x="4482269" y="360043"/>
            <a:ext cx="4572000" cy="600164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sz="1200" b="1" dirty="0"/>
              <a:t>Ricardo </a:t>
            </a:r>
            <a:r>
              <a:rPr lang="pt-BR" sz="1200" b="1" dirty="0" err="1"/>
              <a:t>Leyser</a:t>
            </a:r>
            <a:r>
              <a:rPr lang="pt-BR" sz="1200" b="1" dirty="0"/>
              <a:t> Gonçalves</a:t>
            </a:r>
            <a:r>
              <a:rPr lang="pt-BR" sz="1200" dirty="0"/>
              <a:t>, 45 anos, trabalha no Ministério do Esporte desde 2003, ano em que a pasta foi criada. No mesmo ano foi designado secretário nacional de </a:t>
            </a:r>
            <a:r>
              <a:rPr lang="pt-BR" sz="1200" dirty="0" smtClean="0"/>
              <a:t>Esporte </a:t>
            </a:r>
            <a:r>
              <a:rPr lang="pt-BR" sz="1200" dirty="0"/>
              <a:t>Educacional. Entre 2005 e 2007, foi secretário executivo para os Jogos Pan-Americanos de 2007, período em que coordenou todas as ações governamentais na organização do Pan e do </a:t>
            </a:r>
            <a:r>
              <a:rPr lang="pt-BR" sz="1200" dirty="0" err="1"/>
              <a:t>Parapan</a:t>
            </a:r>
            <a:r>
              <a:rPr lang="pt-BR" sz="1200" dirty="0"/>
              <a:t> do Rio. Depois, foi coordenador das ações federais para a vitoriosa candidatura olímpica.</a:t>
            </a:r>
          </a:p>
          <a:p>
            <a:r>
              <a:rPr lang="pt-BR" sz="1200" dirty="0"/>
              <a:t> </a:t>
            </a:r>
          </a:p>
          <a:p>
            <a:r>
              <a:rPr lang="pt-BR" sz="1200" dirty="0"/>
              <a:t>Em novembro de 2015, retornou à Secretaria Nacional de Esporte de Alto Rendimento, que havia comandado por seis anos, a partir do início de 2009. Entre janeiro e novembro de 2015, exerceu o cargo de secretário-executivo do Ministério. Como secretário Nacional de Esporte de Alto Rendimento, </a:t>
            </a:r>
            <a:r>
              <a:rPr lang="pt-BR" sz="1200" dirty="0" err="1"/>
              <a:t>Leyser</a:t>
            </a:r>
            <a:r>
              <a:rPr lang="pt-BR" sz="1200" dirty="0"/>
              <a:t> é responsável por coordenar as ações do Governo Federal na preparação de atletas e equipes que vão defender o Brasil nos Jogos Olímpicos e nos Jogos </a:t>
            </a:r>
            <a:r>
              <a:rPr lang="pt-BR" sz="1200" dirty="0" err="1"/>
              <a:t>Paralímpicos</a:t>
            </a:r>
            <a:r>
              <a:rPr lang="pt-BR" sz="1200" dirty="0"/>
              <a:t>. </a:t>
            </a:r>
          </a:p>
          <a:p>
            <a:r>
              <a:rPr lang="pt-BR" sz="1200" dirty="0"/>
              <a:t> </a:t>
            </a:r>
          </a:p>
          <a:p>
            <a:r>
              <a:rPr lang="pt-BR" sz="1200" dirty="0"/>
              <a:t>Ele também cuida do legado esportivo dos Jogos Rio 2016 e trata do financiamento de instalações olímpicas a cargo do Governo Federal no Rio de Janeiro. No início de 2015, assumiu a coordenação do Grupo Executivo do Governo Federal para os Jogos de 2016 (</a:t>
            </a:r>
            <a:r>
              <a:rPr lang="pt-BR" sz="1200" dirty="0" err="1"/>
              <a:t>GEOlimpíadas</a:t>
            </a:r>
            <a:r>
              <a:rPr lang="pt-BR" sz="1200" dirty="0"/>
              <a:t>).</a:t>
            </a:r>
          </a:p>
          <a:p>
            <a:r>
              <a:rPr lang="pt-BR" sz="1200" dirty="0"/>
              <a:t> </a:t>
            </a:r>
          </a:p>
          <a:p>
            <a:r>
              <a:rPr lang="pt-BR" sz="1200" dirty="0"/>
              <a:t>Entre 2001 e 2003, trabalhou na Secretaria de Esportes, Lazer e Recreação da Prefeitura de São Paulo, onde coordenou as atividades do Município na organização do Grande Prêmio Brasil de Fórmula 1.</a:t>
            </a:r>
          </a:p>
          <a:p>
            <a:r>
              <a:rPr lang="pt-BR" sz="1200" dirty="0"/>
              <a:t> </a:t>
            </a:r>
          </a:p>
          <a:p>
            <a:r>
              <a:rPr lang="pt-BR" sz="1200" dirty="0"/>
              <a:t>Graduado em Administração Pública pela FGV-SP e em Ciências Sociais pela USP, o secretário tem especializações em Estudos Estratégicos, Gerenciamento de Empreendimentos, Gestão Estratégica de Negócios, Marketing Governamental e Planejamento Estratégico Situacional, entre outras.</a:t>
            </a:r>
          </a:p>
          <a:p>
            <a:r>
              <a:rPr lang="pt-BR" sz="1200" dirty="0"/>
              <a:t> </a:t>
            </a:r>
          </a:p>
          <a:p>
            <a:r>
              <a:rPr lang="pt-BR" sz="1200" dirty="0" err="1"/>
              <a:t>Leyser</a:t>
            </a:r>
            <a:r>
              <a:rPr lang="pt-BR" sz="1200" dirty="0"/>
              <a:t> nasceu em São Paulo, capital.</a:t>
            </a:r>
          </a:p>
        </p:txBody>
      </p:sp>
    </p:spTree>
    <p:extLst>
      <p:ext uri="{BB962C8B-B14F-4D97-AF65-F5344CB8AC3E}">
        <p14:creationId xmlns:p14="http://schemas.microsoft.com/office/powerpoint/2010/main" val="3939626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</TotalTime>
  <Words>80</Words>
  <Application>Microsoft Office PowerPoint</Application>
  <PresentationFormat>Apresentação na tela (4:3)</PresentationFormat>
  <Paragraphs>11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3" baseType="lpstr">
      <vt:lpstr>Tema do Office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Flávia Bastos</dc:creator>
  <cp:lastModifiedBy>PROFESSOR</cp:lastModifiedBy>
  <cp:revision>3</cp:revision>
  <dcterms:created xsi:type="dcterms:W3CDTF">2016-03-28T20:22:00Z</dcterms:created>
  <dcterms:modified xsi:type="dcterms:W3CDTF">2016-04-05T12:14:00Z</dcterms:modified>
</cp:coreProperties>
</file>