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94" r:id="rId11"/>
    <p:sldId id="295" r:id="rId12"/>
    <p:sldId id="300" r:id="rId13"/>
    <p:sldId id="337" r:id="rId14"/>
    <p:sldId id="338" r:id="rId15"/>
    <p:sldId id="312" r:id="rId16"/>
    <p:sldId id="313" r:id="rId17"/>
    <p:sldId id="339" r:id="rId18"/>
    <p:sldId id="340" r:id="rId19"/>
    <p:sldId id="341" r:id="rId20"/>
    <p:sldId id="343" r:id="rId21"/>
    <p:sldId id="342" r:id="rId22"/>
    <p:sldId id="323" r:id="rId23"/>
    <p:sldId id="344" r:id="rId24"/>
    <p:sldId id="345" r:id="rId25"/>
    <p:sldId id="346" r:id="rId26"/>
    <p:sldId id="347" r:id="rId27"/>
    <p:sldId id="348" r:id="rId28"/>
    <p:sldId id="349" r:id="rId29"/>
    <p:sldId id="336" r:id="rId30"/>
    <p:sldId id="351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973EB-B0DA-4A4A-AA0E-44A6AE88135E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52952A9-5EC2-4B97-B08E-28977C6F54AE}">
      <dgm:prSet/>
      <dgm:spPr/>
      <dgm:t>
        <a:bodyPr/>
        <a:lstStyle/>
        <a:p>
          <a:r>
            <a:rPr lang="pt-BR"/>
            <a:t>Um projeto não pode ser fechado;</a:t>
          </a:r>
          <a:endParaRPr lang="en-US"/>
        </a:p>
      </dgm:t>
    </dgm:pt>
    <dgm:pt modelId="{3E67EA00-CFB6-4E6B-9F59-523627866C67}" type="parTrans" cxnId="{B2F947DE-8027-461F-BC81-46ED062EA50D}">
      <dgm:prSet/>
      <dgm:spPr/>
      <dgm:t>
        <a:bodyPr/>
        <a:lstStyle/>
        <a:p>
          <a:endParaRPr lang="en-US"/>
        </a:p>
      </dgm:t>
    </dgm:pt>
    <dgm:pt modelId="{78F57561-0019-4553-B74C-5FA321EBF0D7}" type="sibTrans" cxnId="{B2F947DE-8027-461F-BC81-46ED062EA50D}">
      <dgm:prSet/>
      <dgm:spPr/>
      <dgm:t>
        <a:bodyPr/>
        <a:lstStyle/>
        <a:p>
          <a:endParaRPr lang="en-US"/>
        </a:p>
      </dgm:t>
    </dgm:pt>
    <dgm:pt modelId="{1C216F9C-786B-4717-BC34-B826C804CB09}">
      <dgm:prSet/>
      <dgm:spPr/>
      <dgm:t>
        <a:bodyPr/>
        <a:lstStyle/>
        <a:p>
          <a:r>
            <a:rPr lang="pt-BR"/>
            <a:t>As ações devem ser previamente desenvolvidas pelo professor;</a:t>
          </a:r>
          <a:endParaRPr lang="en-US"/>
        </a:p>
      </dgm:t>
    </dgm:pt>
    <dgm:pt modelId="{8B1C3C2A-AFC3-4CDD-9CB4-D4420D4BBC76}" type="parTrans" cxnId="{25622E2A-BC06-4057-AF77-E4E48AEAF0DA}">
      <dgm:prSet/>
      <dgm:spPr/>
      <dgm:t>
        <a:bodyPr/>
        <a:lstStyle/>
        <a:p>
          <a:endParaRPr lang="en-US"/>
        </a:p>
      </dgm:t>
    </dgm:pt>
    <dgm:pt modelId="{312143D4-2F9B-4C8B-AD70-CB010D30E9C5}" type="sibTrans" cxnId="{25622E2A-BC06-4057-AF77-E4E48AEAF0DA}">
      <dgm:prSet/>
      <dgm:spPr/>
      <dgm:t>
        <a:bodyPr/>
        <a:lstStyle/>
        <a:p>
          <a:endParaRPr lang="en-US"/>
        </a:p>
      </dgm:t>
    </dgm:pt>
    <dgm:pt modelId="{D166C938-1EA1-4A38-907A-2086676923BD}">
      <dgm:prSet/>
      <dgm:spPr/>
      <dgm:t>
        <a:bodyPr/>
        <a:lstStyle/>
        <a:p>
          <a:r>
            <a:rPr lang="pt-BR"/>
            <a:t>O desenvolvimento do projeto deve propiciar o desenvolvimento da metacognição;</a:t>
          </a:r>
          <a:endParaRPr lang="en-US"/>
        </a:p>
      </dgm:t>
    </dgm:pt>
    <dgm:pt modelId="{4DCDACC4-C9DF-45C7-9D5B-8439086C36B1}" type="parTrans" cxnId="{BD337573-6887-4EDC-822E-32C57866BA90}">
      <dgm:prSet/>
      <dgm:spPr/>
      <dgm:t>
        <a:bodyPr/>
        <a:lstStyle/>
        <a:p>
          <a:endParaRPr lang="en-US"/>
        </a:p>
      </dgm:t>
    </dgm:pt>
    <dgm:pt modelId="{DE38F83A-435D-4596-B1C4-1B94436D0772}" type="sibTrans" cxnId="{BD337573-6887-4EDC-822E-32C57866BA90}">
      <dgm:prSet/>
      <dgm:spPr/>
      <dgm:t>
        <a:bodyPr/>
        <a:lstStyle/>
        <a:p>
          <a:endParaRPr lang="en-US"/>
        </a:p>
      </dgm:t>
    </dgm:pt>
    <dgm:pt modelId="{2449A5DE-85A3-914D-BD6A-0C4C01F44954}" type="pres">
      <dgm:prSet presAssocID="{05D973EB-B0DA-4A4A-AA0E-44A6AE88135E}" presName="vert0" presStyleCnt="0">
        <dgm:presLayoutVars>
          <dgm:dir/>
          <dgm:animOne val="branch"/>
          <dgm:animLvl val="lvl"/>
        </dgm:presLayoutVars>
      </dgm:prSet>
      <dgm:spPr/>
    </dgm:pt>
    <dgm:pt modelId="{140C6DB5-8AB1-7C46-BA6D-14006A92E776}" type="pres">
      <dgm:prSet presAssocID="{952952A9-5EC2-4B97-B08E-28977C6F54AE}" presName="thickLine" presStyleLbl="alignNode1" presStyleIdx="0" presStyleCnt="3"/>
      <dgm:spPr/>
    </dgm:pt>
    <dgm:pt modelId="{DA17CF76-F171-B745-BFA2-15E95CA475FB}" type="pres">
      <dgm:prSet presAssocID="{952952A9-5EC2-4B97-B08E-28977C6F54AE}" presName="horz1" presStyleCnt="0"/>
      <dgm:spPr/>
    </dgm:pt>
    <dgm:pt modelId="{916E28CB-477B-CB42-A21C-50E9820CB67D}" type="pres">
      <dgm:prSet presAssocID="{952952A9-5EC2-4B97-B08E-28977C6F54AE}" presName="tx1" presStyleLbl="revTx" presStyleIdx="0" presStyleCnt="3"/>
      <dgm:spPr/>
    </dgm:pt>
    <dgm:pt modelId="{35C78C99-5C1C-2F4D-A3B7-ED5CE2B1F056}" type="pres">
      <dgm:prSet presAssocID="{952952A9-5EC2-4B97-B08E-28977C6F54AE}" presName="vert1" presStyleCnt="0"/>
      <dgm:spPr/>
    </dgm:pt>
    <dgm:pt modelId="{9AD01F08-2172-4846-9144-B528C4D9A7E4}" type="pres">
      <dgm:prSet presAssocID="{1C216F9C-786B-4717-BC34-B826C804CB09}" presName="thickLine" presStyleLbl="alignNode1" presStyleIdx="1" presStyleCnt="3"/>
      <dgm:spPr/>
    </dgm:pt>
    <dgm:pt modelId="{6CD4B4B7-0EAF-3146-9F6E-C46EE40F9590}" type="pres">
      <dgm:prSet presAssocID="{1C216F9C-786B-4717-BC34-B826C804CB09}" presName="horz1" presStyleCnt="0"/>
      <dgm:spPr/>
    </dgm:pt>
    <dgm:pt modelId="{FB6A1488-1BE0-6842-B137-40BCFCD777CD}" type="pres">
      <dgm:prSet presAssocID="{1C216F9C-786B-4717-BC34-B826C804CB09}" presName="tx1" presStyleLbl="revTx" presStyleIdx="1" presStyleCnt="3"/>
      <dgm:spPr/>
    </dgm:pt>
    <dgm:pt modelId="{1DD8F337-FED6-DB4B-AB54-5417B863A602}" type="pres">
      <dgm:prSet presAssocID="{1C216F9C-786B-4717-BC34-B826C804CB09}" presName="vert1" presStyleCnt="0"/>
      <dgm:spPr/>
    </dgm:pt>
    <dgm:pt modelId="{367FBB12-060A-9E4B-9995-961D2CB93D30}" type="pres">
      <dgm:prSet presAssocID="{D166C938-1EA1-4A38-907A-2086676923BD}" presName="thickLine" presStyleLbl="alignNode1" presStyleIdx="2" presStyleCnt="3"/>
      <dgm:spPr/>
    </dgm:pt>
    <dgm:pt modelId="{A6D6F2CF-0E3F-084C-92E2-17CB1FA61356}" type="pres">
      <dgm:prSet presAssocID="{D166C938-1EA1-4A38-907A-2086676923BD}" presName="horz1" presStyleCnt="0"/>
      <dgm:spPr/>
    </dgm:pt>
    <dgm:pt modelId="{98B590EF-18D2-B642-9D57-E8BD5073B39B}" type="pres">
      <dgm:prSet presAssocID="{D166C938-1EA1-4A38-907A-2086676923BD}" presName="tx1" presStyleLbl="revTx" presStyleIdx="2" presStyleCnt="3"/>
      <dgm:spPr/>
    </dgm:pt>
    <dgm:pt modelId="{02B0B3AD-0A75-1F44-A041-3CE5B87A208D}" type="pres">
      <dgm:prSet presAssocID="{D166C938-1EA1-4A38-907A-2086676923BD}" presName="vert1" presStyleCnt="0"/>
      <dgm:spPr/>
    </dgm:pt>
  </dgm:ptLst>
  <dgm:cxnLst>
    <dgm:cxn modelId="{25622E2A-BC06-4057-AF77-E4E48AEAF0DA}" srcId="{05D973EB-B0DA-4A4A-AA0E-44A6AE88135E}" destId="{1C216F9C-786B-4717-BC34-B826C804CB09}" srcOrd="1" destOrd="0" parTransId="{8B1C3C2A-AFC3-4CDD-9CB4-D4420D4BBC76}" sibTransId="{312143D4-2F9B-4C8B-AD70-CB010D30E9C5}"/>
    <dgm:cxn modelId="{BCA9FE60-1485-1C46-B350-3D2F812419F6}" type="presOf" srcId="{D166C938-1EA1-4A38-907A-2086676923BD}" destId="{98B590EF-18D2-B642-9D57-E8BD5073B39B}" srcOrd="0" destOrd="0" presId="urn:microsoft.com/office/officeart/2008/layout/LinedList"/>
    <dgm:cxn modelId="{B50CB86A-5F59-E64C-9E61-72037D8CBF13}" type="presOf" srcId="{05D973EB-B0DA-4A4A-AA0E-44A6AE88135E}" destId="{2449A5DE-85A3-914D-BD6A-0C4C01F44954}" srcOrd="0" destOrd="0" presId="urn:microsoft.com/office/officeart/2008/layout/LinedList"/>
    <dgm:cxn modelId="{BD337573-6887-4EDC-822E-32C57866BA90}" srcId="{05D973EB-B0DA-4A4A-AA0E-44A6AE88135E}" destId="{D166C938-1EA1-4A38-907A-2086676923BD}" srcOrd="2" destOrd="0" parTransId="{4DCDACC4-C9DF-45C7-9D5B-8439086C36B1}" sibTransId="{DE38F83A-435D-4596-B1C4-1B94436D0772}"/>
    <dgm:cxn modelId="{CE5BA682-53C0-644C-AC2D-A1C29F177721}" type="presOf" srcId="{1C216F9C-786B-4717-BC34-B826C804CB09}" destId="{FB6A1488-1BE0-6842-B137-40BCFCD777CD}" srcOrd="0" destOrd="0" presId="urn:microsoft.com/office/officeart/2008/layout/LinedList"/>
    <dgm:cxn modelId="{F0914A89-B639-7B46-A928-2130FB359BBF}" type="presOf" srcId="{952952A9-5EC2-4B97-B08E-28977C6F54AE}" destId="{916E28CB-477B-CB42-A21C-50E9820CB67D}" srcOrd="0" destOrd="0" presId="urn:microsoft.com/office/officeart/2008/layout/LinedList"/>
    <dgm:cxn modelId="{B2F947DE-8027-461F-BC81-46ED062EA50D}" srcId="{05D973EB-B0DA-4A4A-AA0E-44A6AE88135E}" destId="{952952A9-5EC2-4B97-B08E-28977C6F54AE}" srcOrd="0" destOrd="0" parTransId="{3E67EA00-CFB6-4E6B-9F59-523627866C67}" sibTransId="{78F57561-0019-4553-B74C-5FA321EBF0D7}"/>
    <dgm:cxn modelId="{CC5DB675-4E83-494F-9C1D-2B12B93388FA}" type="presParOf" srcId="{2449A5DE-85A3-914D-BD6A-0C4C01F44954}" destId="{140C6DB5-8AB1-7C46-BA6D-14006A92E776}" srcOrd="0" destOrd="0" presId="urn:microsoft.com/office/officeart/2008/layout/LinedList"/>
    <dgm:cxn modelId="{9EB12DEE-AFF8-EC4D-BCA7-3C3E5AFC3FB3}" type="presParOf" srcId="{2449A5DE-85A3-914D-BD6A-0C4C01F44954}" destId="{DA17CF76-F171-B745-BFA2-15E95CA475FB}" srcOrd="1" destOrd="0" presId="urn:microsoft.com/office/officeart/2008/layout/LinedList"/>
    <dgm:cxn modelId="{D8108D54-2879-4140-B33B-0C67F125DCD0}" type="presParOf" srcId="{DA17CF76-F171-B745-BFA2-15E95CA475FB}" destId="{916E28CB-477B-CB42-A21C-50E9820CB67D}" srcOrd="0" destOrd="0" presId="urn:microsoft.com/office/officeart/2008/layout/LinedList"/>
    <dgm:cxn modelId="{E32C79EC-F6DF-C74C-8C82-6A7B59BFCD31}" type="presParOf" srcId="{DA17CF76-F171-B745-BFA2-15E95CA475FB}" destId="{35C78C99-5C1C-2F4D-A3B7-ED5CE2B1F056}" srcOrd="1" destOrd="0" presId="urn:microsoft.com/office/officeart/2008/layout/LinedList"/>
    <dgm:cxn modelId="{E84B2C5D-7600-DC4A-ACE4-B0F4CD10AC0D}" type="presParOf" srcId="{2449A5DE-85A3-914D-BD6A-0C4C01F44954}" destId="{9AD01F08-2172-4846-9144-B528C4D9A7E4}" srcOrd="2" destOrd="0" presId="urn:microsoft.com/office/officeart/2008/layout/LinedList"/>
    <dgm:cxn modelId="{592F744F-03CB-2D4A-ADB7-70D765861D99}" type="presParOf" srcId="{2449A5DE-85A3-914D-BD6A-0C4C01F44954}" destId="{6CD4B4B7-0EAF-3146-9F6E-C46EE40F9590}" srcOrd="3" destOrd="0" presId="urn:microsoft.com/office/officeart/2008/layout/LinedList"/>
    <dgm:cxn modelId="{F57959B3-426D-EE45-874C-BDA150351A3B}" type="presParOf" srcId="{6CD4B4B7-0EAF-3146-9F6E-C46EE40F9590}" destId="{FB6A1488-1BE0-6842-B137-40BCFCD777CD}" srcOrd="0" destOrd="0" presId="urn:microsoft.com/office/officeart/2008/layout/LinedList"/>
    <dgm:cxn modelId="{301CD59C-819F-A947-8CD2-53FC34843441}" type="presParOf" srcId="{6CD4B4B7-0EAF-3146-9F6E-C46EE40F9590}" destId="{1DD8F337-FED6-DB4B-AB54-5417B863A602}" srcOrd="1" destOrd="0" presId="urn:microsoft.com/office/officeart/2008/layout/LinedList"/>
    <dgm:cxn modelId="{D6B53BC1-79C2-294C-874E-CC23CB6D491F}" type="presParOf" srcId="{2449A5DE-85A3-914D-BD6A-0C4C01F44954}" destId="{367FBB12-060A-9E4B-9995-961D2CB93D30}" srcOrd="4" destOrd="0" presId="urn:microsoft.com/office/officeart/2008/layout/LinedList"/>
    <dgm:cxn modelId="{CBDC9E2D-9C90-1F48-9517-9C3FEDA5E144}" type="presParOf" srcId="{2449A5DE-85A3-914D-BD6A-0C4C01F44954}" destId="{A6D6F2CF-0E3F-084C-92E2-17CB1FA61356}" srcOrd="5" destOrd="0" presId="urn:microsoft.com/office/officeart/2008/layout/LinedList"/>
    <dgm:cxn modelId="{A8794580-A838-5E4C-911A-FE9E30CCE6AA}" type="presParOf" srcId="{A6D6F2CF-0E3F-084C-92E2-17CB1FA61356}" destId="{98B590EF-18D2-B642-9D57-E8BD5073B39B}" srcOrd="0" destOrd="0" presId="urn:microsoft.com/office/officeart/2008/layout/LinedList"/>
    <dgm:cxn modelId="{87AF9E8B-CB24-8D48-AB8A-E537B0260A77}" type="presParOf" srcId="{A6D6F2CF-0E3F-084C-92E2-17CB1FA61356}" destId="{02B0B3AD-0A75-1F44-A041-3CE5B87A20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1D3E8B-3F88-4D6D-8C0E-F029DCAC0588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F3CCC7-D0E9-411F-BB67-573C684E3851}">
      <dgm:prSet/>
      <dgm:spPr/>
      <dgm:t>
        <a:bodyPr/>
        <a:lstStyle/>
        <a:p>
          <a:r>
            <a:rPr lang="pt-BR" dirty="0"/>
            <a:t>Em duplas, organizem uma proposta de ensino que seja interdisciplinar.</a:t>
          </a:r>
          <a:endParaRPr lang="en-US" dirty="0"/>
        </a:p>
      </dgm:t>
    </dgm:pt>
    <dgm:pt modelId="{94DEF0DF-A320-4B66-80AA-9DD038B62C98}" type="parTrans" cxnId="{1CCCF244-A443-447E-AB45-942D4576693C}">
      <dgm:prSet/>
      <dgm:spPr/>
      <dgm:t>
        <a:bodyPr/>
        <a:lstStyle/>
        <a:p>
          <a:endParaRPr lang="en-US"/>
        </a:p>
      </dgm:t>
    </dgm:pt>
    <dgm:pt modelId="{FE029065-04A9-4520-8504-6CAC42D91217}" type="sibTrans" cxnId="{1CCCF244-A443-447E-AB45-942D4576693C}">
      <dgm:prSet/>
      <dgm:spPr/>
      <dgm:t>
        <a:bodyPr/>
        <a:lstStyle/>
        <a:p>
          <a:endParaRPr lang="en-US"/>
        </a:p>
      </dgm:t>
    </dgm:pt>
    <dgm:pt modelId="{B3ED833D-9974-474D-860C-7C67A3061D3E}">
      <dgm:prSet/>
      <dgm:spPr/>
      <dgm:t>
        <a:bodyPr/>
        <a:lstStyle/>
        <a:p>
          <a:r>
            <a:rPr lang="pt-BR" dirty="0"/>
            <a:t>Observando os seguintes pontos:</a:t>
          </a:r>
          <a:endParaRPr lang="en-US" dirty="0"/>
        </a:p>
      </dgm:t>
    </dgm:pt>
    <dgm:pt modelId="{B6FE6764-6921-4035-9039-B060556CFBC4}" type="parTrans" cxnId="{258E12A5-C605-4D85-96F4-DF19BD5B65F1}">
      <dgm:prSet/>
      <dgm:spPr/>
      <dgm:t>
        <a:bodyPr/>
        <a:lstStyle/>
        <a:p>
          <a:endParaRPr lang="en-US"/>
        </a:p>
      </dgm:t>
    </dgm:pt>
    <dgm:pt modelId="{CC29FC6D-CE61-4CCE-8C52-3825FCA159B9}" type="sibTrans" cxnId="{258E12A5-C605-4D85-96F4-DF19BD5B65F1}">
      <dgm:prSet/>
      <dgm:spPr/>
      <dgm:t>
        <a:bodyPr/>
        <a:lstStyle/>
        <a:p>
          <a:endParaRPr lang="en-US"/>
        </a:p>
      </dgm:t>
    </dgm:pt>
    <dgm:pt modelId="{F4289ACA-3905-4ABC-BC2E-FCE33F4DCBBB}">
      <dgm:prSet/>
      <dgm:spPr/>
      <dgm:t>
        <a:bodyPr/>
        <a:lstStyle/>
        <a:p>
          <a:r>
            <a:rPr lang="pt-BR" dirty="0"/>
            <a:t>Tema gerador;</a:t>
          </a:r>
          <a:endParaRPr lang="en-US" dirty="0"/>
        </a:p>
      </dgm:t>
    </dgm:pt>
    <dgm:pt modelId="{0DE47825-ADD2-4A1C-B8AD-EFC561B13325}" type="parTrans" cxnId="{B71C949E-C1B9-41EE-8536-0DFA2D16E4FB}">
      <dgm:prSet/>
      <dgm:spPr/>
      <dgm:t>
        <a:bodyPr/>
        <a:lstStyle/>
        <a:p>
          <a:endParaRPr lang="en-US"/>
        </a:p>
      </dgm:t>
    </dgm:pt>
    <dgm:pt modelId="{4970E3C1-0E5C-4715-98CF-60A909C58DCB}" type="sibTrans" cxnId="{B71C949E-C1B9-41EE-8536-0DFA2D16E4FB}">
      <dgm:prSet/>
      <dgm:spPr/>
      <dgm:t>
        <a:bodyPr/>
        <a:lstStyle/>
        <a:p>
          <a:endParaRPr lang="en-US"/>
        </a:p>
      </dgm:t>
    </dgm:pt>
    <dgm:pt modelId="{5C059F25-27DA-44A1-AEE6-DBB334E3A2D8}">
      <dgm:prSet/>
      <dgm:spPr/>
      <dgm:t>
        <a:bodyPr/>
        <a:lstStyle/>
        <a:p>
          <a:r>
            <a:rPr lang="pt-BR"/>
            <a:t>Sensibilização – Problematização;</a:t>
          </a:r>
          <a:endParaRPr lang="en-US"/>
        </a:p>
      </dgm:t>
    </dgm:pt>
    <dgm:pt modelId="{86EC7CE0-AAD0-4364-AF84-58C9D0D824FE}" type="parTrans" cxnId="{EF0D0F43-0AD5-4FFA-A5AA-F86C0B42F1C9}">
      <dgm:prSet/>
      <dgm:spPr/>
      <dgm:t>
        <a:bodyPr/>
        <a:lstStyle/>
        <a:p>
          <a:endParaRPr lang="en-US"/>
        </a:p>
      </dgm:t>
    </dgm:pt>
    <dgm:pt modelId="{4D32ECE1-3DB1-4571-A783-F2A055BF950B}" type="sibTrans" cxnId="{EF0D0F43-0AD5-4FFA-A5AA-F86C0B42F1C9}">
      <dgm:prSet/>
      <dgm:spPr/>
      <dgm:t>
        <a:bodyPr/>
        <a:lstStyle/>
        <a:p>
          <a:endParaRPr lang="en-US"/>
        </a:p>
      </dgm:t>
    </dgm:pt>
    <dgm:pt modelId="{B949CB53-FBB8-4342-93C7-C7F5EBADB68F}">
      <dgm:prSet/>
      <dgm:spPr/>
      <dgm:t>
        <a:bodyPr/>
        <a:lstStyle/>
        <a:p>
          <a:r>
            <a:rPr lang="pt-BR"/>
            <a:t>Intencionalidades do ensino;</a:t>
          </a:r>
          <a:endParaRPr lang="en-US"/>
        </a:p>
      </dgm:t>
    </dgm:pt>
    <dgm:pt modelId="{BE6EFA69-2208-4D03-A319-7A675D63617C}" type="parTrans" cxnId="{08105DD0-C845-4ED4-826A-51CA2325ABA0}">
      <dgm:prSet/>
      <dgm:spPr/>
      <dgm:t>
        <a:bodyPr/>
        <a:lstStyle/>
        <a:p>
          <a:endParaRPr lang="en-US"/>
        </a:p>
      </dgm:t>
    </dgm:pt>
    <dgm:pt modelId="{30F014AD-1E6A-4C1F-A960-4C6E918449BF}" type="sibTrans" cxnId="{08105DD0-C845-4ED4-826A-51CA2325ABA0}">
      <dgm:prSet/>
      <dgm:spPr/>
      <dgm:t>
        <a:bodyPr/>
        <a:lstStyle/>
        <a:p>
          <a:endParaRPr lang="en-US"/>
        </a:p>
      </dgm:t>
    </dgm:pt>
    <dgm:pt modelId="{5359F251-2794-4974-B1F6-A24114584625}">
      <dgm:prSet/>
      <dgm:spPr/>
      <dgm:t>
        <a:bodyPr/>
        <a:lstStyle/>
        <a:p>
          <a:r>
            <a:rPr lang="pt-BR"/>
            <a:t>Procedimentos empregados (atividades);</a:t>
          </a:r>
          <a:endParaRPr lang="en-US"/>
        </a:p>
      </dgm:t>
    </dgm:pt>
    <dgm:pt modelId="{C5729A68-F39F-4956-BB3F-15688366FB30}" type="parTrans" cxnId="{AE66C582-BAEC-41E7-8E6D-84B6B06B535A}">
      <dgm:prSet/>
      <dgm:spPr/>
      <dgm:t>
        <a:bodyPr/>
        <a:lstStyle/>
        <a:p>
          <a:endParaRPr lang="en-US"/>
        </a:p>
      </dgm:t>
    </dgm:pt>
    <dgm:pt modelId="{AC3FD7AE-9FF4-4164-8F37-E3C6A0F91A23}" type="sibTrans" cxnId="{AE66C582-BAEC-41E7-8E6D-84B6B06B535A}">
      <dgm:prSet/>
      <dgm:spPr/>
      <dgm:t>
        <a:bodyPr/>
        <a:lstStyle/>
        <a:p>
          <a:endParaRPr lang="en-US"/>
        </a:p>
      </dgm:t>
    </dgm:pt>
    <dgm:pt modelId="{6538B623-EC1C-4493-9227-E08F83B3C38B}">
      <dgm:prSet/>
      <dgm:spPr/>
      <dgm:t>
        <a:bodyPr/>
        <a:lstStyle/>
        <a:p>
          <a:r>
            <a:rPr lang="pt-BR"/>
            <a:t>Sistematizações e avaliações;</a:t>
          </a:r>
          <a:endParaRPr lang="en-US"/>
        </a:p>
      </dgm:t>
    </dgm:pt>
    <dgm:pt modelId="{84DDE7A1-67A1-41BC-A164-0C10FCF2DA1C}" type="parTrans" cxnId="{8D5C79BE-158D-4329-A2EC-5036A25DC582}">
      <dgm:prSet/>
      <dgm:spPr/>
      <dgm:t>
        <a:bodyPr/>
        <a:lstStyle/>
        <a:p>
          <a:endParaRPr lang="en-US"/>
        </a:p>
      </dgm:t>
    </dgm:pt>
    <dgm:pt modelId="{B6C0F5C2-F464-46E5-979C-FB8C68F4C8D2}" type="sibTrans" cxnId="{8D5C79BE-158D-4329-A2EC-5036A25DC582}">
      <dgm:prSet/>
      <dgm:spPr/>
      <dgm:t>
        <a:bodyPr/>
        <a:lstStyle/>
        <a:p>
          <a:endParaRPr lang="en-US"/>
        </a:p>
      </dgm:t>
    </dgm:pt>
    <dgm:pt modelId="{A51EA314-A0D5-5F48-AF6D-F18835DB67E0}" type="pres">
      <dgm:prSet presAssocID="{F31D3E8B-3F88-4D6D-8C0E-F029DCAC0588}" presName="vert0" presStyleCnt="0">
        <dgm:presLayoutVars>
          <dgm:dir/>
          <dgm:animOne val="branch"/>
          <dgm:animLvl val="lvl"/>
        </dgm:presLayoutVars>
      </dgm:prSet>
      <dgm:spPr/>
    </dgm:pt>
    <dgm:pt modelId="{97E3F76F-BC65-FC42-AA51-91CC124C294F}" type="pres">
      <dgm:prSet presAssocID="{3EF3CCC7-D0E9-411F-BB67-573C684E3851}" presName="thickLine" presStyleLbl="alignNode1" presStyleIdx="0" presStyleCnt="7"/>
      <dgm:spPr/>
    </dgm:pt>
    <dgm:pt modelId="{5DA2E8FD-868E-B74D-A54A-0A2FFB184D0F}" type="pres">
      <dgm:prSet presAssocID="{3EF3CCC7-D0E9-411F-BB67-573C684E3851}" presName="horz1" presStyleCnt="0"/>
      <dgm:spPr/>
    </dgm:pt>
    <dgm:pt modelId="{C7103382-7144-6644-9574-22BA6D40A710}" type="pres">
      <dgm:prSet presAssocID="{3EF3CCC7-D0E9-411F-BB67-573C684E3851}" presName="tx1" presStyleLbl="revTx" presStyleIdx="0" presStyleCnt="7"/>
      <dgm:spPr/>
    </dgm:pt>
    <dgm:pt modelId="{A74E60CD-6AD7-224E-BD81-F18F5C907BC6}" type="pres">
      <dgm:prSet presAssocID="{3EF3CCC7-D0E9-411F-BB67-573C684E3851}" presName="vert1" presStyleCnt="0"/>
      <dgm:spPr/>
    </dgm:pt>
    <dgm:pt modelId="{983F2CB8-D214-D34B-A213-E7D207B661D7}" type="pres">
      <dgm:prSet presAssocID="{B3ED833D-9974-474D-860C-7C67A3061D3E}" presName="thickLine" presStyleLbl="alignNode1" presStyleIdx="1" presStyleCnt="7"/>
      <dgm:spPr/>
    </dgm:pt>
    <dgm:pt modelId="{1B046EBB-8C32-EA47-8F0C-65AB682DE420}" type="pres">
      <dgm:prSet presAssocID="{B3ED833D-9974-474D-860C-7C67A3061D3E}" presName="horz1" presStyleCnt="0"/>
      <dgm:spPr/>
    </dgm:pt>
    <dgm:pt modelId="{6A88B3B9-6156-B746-BC92-F81B6DDC71D4}" type="pres">
      <dgm:prSet presAssocID="{B3ED833D-9974-474D-860C-7C67A3061D3E}" presName="tx1" presStyleLbl="revTx" presStyleIdx="1" presStyleCnt="7"/>
      <dgm:spPr/>
    </dgm:pt>
    <dgm:pt modelId="{D8E9F21E-150F-CF42-9E82-24B0E5E262E9}" type="pres">
      <dgm:prSet presAssocID="{B3ED833D-9974-474D-860C-7C67A3061D3E}" presName="vert1" presStyleCnt="0"/>
      <dgm:spPr/>
    </dgm:pt>
    <dgm:pt modelId="{45B3366F-653A-614A-BBE8-D0D40A5FED1F}" type="pres">
      <dgm:prSet presAssocID="{F4289ACA-3905-4ABC-BC2E-FCE33F4DCBBB}" presName="thickLine" presStyleLbl="alignNode1" presStyleIdx="2" presStyleCnt="7"/>
      <dgm:spPr/>
    </dgm:pt>
    <dgm:pt modelId="{D2502D4C-9673-BB47-A9C4-8C7B2797D25D}" type="pres">
      <dgm:prSet presAssocID="{F4289ACA-3905-4ABC-BC2E-FCE33F4DCBBB}" presName="horz1" presStyleCnt="0"/>
      <dgm:spPr/>
    </dgm:pt>
    <dgm:pt modelId="{26703554-007C-E84D-BB38-A0AEF68C05DC}" type="pres">
      <dgm:prSet presAssocID="{F4289ACA-3905-4ABC-BC2E-FCE33F4DCBBB}" presName="tx1" presStyleLbl="revTx" presStyleIdx="2" presStyleCnt="7"/>
      <dgm:spPr/>
    </dgm:pt>
    <dgm:pt modelId="{5B3D2057-CFDB-A04E-8F27-C61626D7B3DB}" type="pres">
      <dgm:prSet presAssocID="{F4289ACA-3905-4ABC-BC2E-FCE33F4DCBBB}" presName="vert1" presStyleCnt="0"/>
      <dgm:spPr/>
    </dgm:pt>
    <dgm:pt modelId="{89EA5F47-1E2D-C440-8EA3-EB1588918CDA}" type="pres">
      <dgm:prSet presAssocID="{5C059F25-27DA-44A1-AEE6-DBB334E3A2D8}" presName="thickLine" presStyleLbl="alignNode1" presStyleIdx="3" presStyleCnt="7"/>
      <dgm:spPr/>
    </dgm:pt>
    <dgm:pt modelId="{A2534EDD-2D65-DF4D-9CFA-3F7C144DF448}" type="pres">
      <dgm:prSet presAssocID="{5C059F25-27DA-44A1-AEE6-DBB334E3A2D8}" presName="horz1" presStyleCnt="0"/>
      <dgm:spPr/>
    </dgm:pt>
    <dgm:pt modelId="{9197ADDD-3997-DA41-92E7-98790EF7D213}" type="pres">
      <dgm:prSet presAssocID="{5C059F25-27DA-44A1-AEE6-DBB334E3A2D8}" presName="tx1" presStyleLbl="revTx" presStyleIdx="3" presStyleCnt="7"/>
      <dgm:spPr/>
    </dgm:pt>
    <dgm:pt modelId="{183378FC-B579-3E48-9D1A-43E38346012E}" type="pres">
      <dgm:prSet presAssocID="{5C059F25-27DA-44A1-AEE6-DBB334E3A2D8}" presName="vert1" presStyleCnt="0"/>
      <dgm:spPr/>
    </dgm:pt>
    <dgm:pt modelId="{CF075D35-73D3-AE48-BB0B-19C156AED23C}" type="pres">
      <dgm:prSet presAssocID="{B949CB53-FBB8-4342-93C7-C7F5EBADB68F}" presName="thickLine" presStyleLbl="alignNode1" presStyleIdx="4" presStyleCnt="7"/>
      <dgm:spPr/>
    </dgm:pt>
    <dgm:pt modelId="{3FEC01B3-BBF9-0B43-851A-244A5AE121AF}" type="pres">
      <dgm:prSet presAssocID="{B949CB53-FBB8-4342-93C7-C7F5EBADB68F}" presName="horz1" presStyleCnt="0"/>
      <dgm:spPr/>
    </dgm:pt>
    <dgm:pt modelId="{E98DDB07-D358-F04C-A76A-75EEED67464A}" type="pres">
      <dgm:prSet presAssocID="{B949CB53-FBB8-4342-93C7-C7F5EBADB68F}" presName="tx1" presStyleLbl="revTx" presStyleIdx="4" presStyleCnt="7"/>
      <dgm:spPr/>
    </dgm:pt>
    <dgm:pt modelId="{D251EEB7-A5B2-9041-AC08-B949ABA1E8AF}" type="pres">
      <dgm:prSet presAssocID="{B949CB53-FBB8-4342-93C7-C7F5EBADB68F}" presName="vert1" presStyleCnt="0"/>
      <dgm:spPr/>
    </dgm:pt>
    <dgm:pt modelId="{2D7C4A54-D23A-6540-AF1B-C179FB7C9FAE}" type="pres">
      <dgm:prSet presAssocID="{5359F251-2794-4974-B1F6-A24114584625}" presName="thickLine" presStyleLbl="alignNode1" presStyleIdx="5" presStyleCnt="7"/>
      <dgm:spPr/>
    </dgm:pt>
    <dgm:pt modelId="{98A4FFC5-2E55-1144-A301-50124EA2B84D}" type="pres">
      <dgm:prSet presAssocID="{5359F251-2794-4974-B1F6-A24114584625}" presName="horz1" presStyleCnt="0"/>
      <dgm:spPr/>
    </dgm:pt>
    <dgm:pt modelId="{E3ABB888-132D-7240-857B-E7567845BC5F}" type="pres">
      <dgm:prSet presAssocID="{5359F251-2794-4974-B1F6-A24114584625}" presName="tx1" presStyleLbl="revTx" presStyleIdx="5" presStyleCnt="7"/>
      <dgm:spPr/>
    </dgm:pt>
    <dgm:pt modelId="{CCD3B7F6-7F2C-B24C-AB06-8F080D225EAC}" type="pres">
      <dgm:prSet presAssocID="{5359F251-2794-4974-B1F6-A24114584625}" presName="vert1" presStyleCnt="0"/>
      <dgm:spPr/>
    </dgm:pt>
    <dgm:pt modelId="{5D81D910-28CB-6445-9008-37FDFB527966}" type="pres">
      <dgm:prSet presAssocID="{6538B623-EC1C-4493-9227-E08F83B3C38B}" presName="thickLine" presStyleLbl="alignNode1" presStyleIdx="6" presStyleCnt="7"/>
      <dgm:spPr/>
    </dgm:pt>
    <dgm:pt modelId="{B24B5DE9-8966-D24D-B18E-88354C1E90D9}" type="pres">
      <dgm:prSet presAssocID="{6538B623-EC1C-4493-9227-E08F83B3C38B}" presName="horz1" presStyleCnt="0"/>
      <dgm:spPr/>
    </dgm:pt>
    <dgm:pt modelId="{0DA03FD7-939D-AC46-8166-F9492FB8C311}" type="pres">
      <dgm:prSet presAssocID="{6538B623-EC1C-4493-9227-E08F83B3C38B}" presName="tx1" presStyleLbl="revTx" presStyleIdx="6" presStyleCnt="7"/>
      <dgm:spPr/>
    </dgm:pt>
    <dgm:pt modelId="{D647CD34-ED3C-934B-9226-C4FA8D60C5B3}" type="pres">
      <dgm:prSet presAssocID="{6538B623-EC1C-4493-9227-E08F83B3C38B}" presName="vert1" presStyleCnt="0"/>
      <dgm:spPr/>
    </dgm:pt>
  </dgm:ptLst>
  <dgm:cxnLst>
    <dgm:cxn modelId="{3613D704-293A-0B47-BC72-B817D217D4DA}" type="presOf" srcId="{F4289ACA-3905-4ABC-BC2E-FCE33F4DCBBB}" destId="{26703554-007C-E84D-BB38-A0AEF68C05DC}" srcOrd="0" destOrd="0" presId="urn:microsoft.com/office/officeart/2008/layout/LinedList"/>
    <dgm:cxn modelId="{F8835112-929D-564E-9FAE-2CBBE4D786CA}" type="presOf" srcId="{F31D3E8B-3F88-4D6D-8C0E-F029DCAC0588}" destId="{A51EA314-A0D5-5F48-AF6D-F18835DB67E0}" srcOrd="0" destOrd="0" presId="urn:microsoft.com/office/officeart/2008/layout/LinedList"/>
    <dgm:cxn modelId="{4D11053E-78C6-A74F-80C9-836F354482C1}" type="presOf" srcId="{3EF3CCC7-D0E9-411F-BB67-573C684E3851}" destId="{C7103382-7144-6644-9574-22BA6D40A710}" srcOrd="0" destOrd="0" presId="urn:microsoft.com/office/officeart/2008/layout/LinedList"/>
    <dgm:cxn modelId="{EF0D0F43-0AD5-4FFA-A5AA-F86C0B42F1C9}" srcId="{F31D3E8B-3F88-4D6D-8C0E-F029DCAC0588}" destId="{5C059F25-27DA-44A1-AEE6-DBB334E3A2D8}" srcOrd="3" destOrd="0" parTransId="{86EC7CE0-AAD0-4364-AF84-58C9D0D824FE}" sibTransId="{4D32ECE1-3DB1-4571-A783-F2A055BF950B}"/>
    <dgm:cxn modelId="{1CCCF244-A443-447E-AB45-942D4576693C}" srcId="{F31D3E8B-3F88-4D6D-8C0E-F029DCAC0588}" destId="{3EF3CCC7-D0E9-411F-BB67-573C684E3851}" srcOrd="0" destOrd="0" parTransId="{94DEF0DF-A320-4B66-80AA-9DD038B62C98}" sibTransId="{FE029065-04A9-4520-8504-6CAC42D91217}"/>
    <dgm:cxn modelId="{F6D6E05B-57E8-7B48-81F4-EBE2EF2B4E90}" type="presOf" srcId="{B949CB53-FBB8-4342-93C7-C7F5EBADB68F}" destId="{E98DDB07-D358-F04C-A76A-75EEED67464A}" srcOrd="0" destOrd="0" presId="urn:microsoft.com/office/officeart/2008/layout/LinedList"/>
    <dgm:cxn modelId="{F2B1CB64-9860-0145-973D-DA6113BA9D64}" type="presOf" srcId="{5359F251-2794-4974-B1F6-A24114584625}" destId="{E3ABB888-132D-7240-857B-E7567845BC5F}" srcOrd="0" destOrd="0" presId="urn:microsoft.com/office/officeart/2008/layout/LinedList"/>
    <dgm:cxn modelId="{AE66C582-BAEC-41E7-8E6D-84B6B06B535A}" srcId="{F31D3E8B-3F88-4D6D-8C0E-F029DCAC0588}" destId="{5359F251-2794-4974-B1F6-A24114584625}" srcOrd="5" destOrd="0" parTransId="{C5729A68-F39F-4956-BB3F-15688366FB30}" sibTransId="{AC3FD7AE-9FF4-4164-8F37-E3C6A0F91A23}"/>
    <dgm:cxn modelId="{B71C949E-C1B9-41EE-8536-0DFA2D16E4FB}" srcId="{F31D3E8B-3F88-4D6D-8C0E-F029DCAC0588}" destId="{F4289ACA-3905-4ABC-BC2E-FCE33F4DCBBB}" srcOrd="2" destOrd="0" parTransId="{0DE47825-ADD2-4A1C-B8AD-EFC561B13325}" sibTransId="{4970E3C1-0E5C-4715-98CF-60A909C58DCB}"/>
    <dgm:cxn modelId="{258E12A5-C605-4D85-96F4-DF19BD5B65F1}" srcId="{F31D3E8B-3F88-4D6D-8C0E-F029DCAC0588}" destId="{B3ED833D-9974-474D-860C-7C67A3061D3E}" srcOrd="1" destOrd="0" parTransId="{B6FE6764-6921-4035-9039-B060556CFBC4}" sibTransId="{CC29FC6D-CE61-4CCE-8C52-3825FCA159B9}"/>
    <dgm:cxn modelId="{8D5C79BE-158D-4329-A2EC-5036A25DC582}" srcId="{F31D3E8B-3F88-4D6D-8C0E-F029DCAC0588}" destId="{6538B623-EC1C-4493-9227-E08F83B3C38B}" srcOrd="6" destOrd="0" parTransId="{84DDE7A1-67A1-41BC-A164-0C10FCF2DA1C}" sibTransId="{B6C0F5C2-F464-46E5-979C-FB8C68F4C8D2}"/>
    <dgm:cxn modelId="{08105DD0-C845-4ED4-826A-51CA2325ABA0}" srcId="{F31D3E8B-3F88-4D6D-8C0E-F029DCAC0588}" destId="{B949CB53-FBB8-4342-93C7-C7F5EBADB68F}" srcOrd="4" destOrd="0" parTransId="{BE6EFA69-2208-4D03-A319-7A675D63617C}" sibTransId="{30F014AD-1E6A-4C1F-A960-4C6E918449BF}"/>
    <dgm:cxn modelId="{4592E2E1-B31D-344A-BB10-6EDEAE03422C}" type="presOf" srcId="{5C059F25-27DA-44A1-AEE6-DBB334E3A2D8}" destId="{9197ADDD-3997-DA41-92E7-98790EF7D213}" srcOrd="0" destOrd="0" presId="urn:microsoft.com/office/officeart/2008/layout/LinedList"/>
    <dgm:cxn modelId="{BBA848FB-5321-4241-874C-DF9DF6E7DD6A}" type="presOf" srcId="{6538B623-EC1C-4493-9227-E08F83B3C38B}" destId="{0DA03FD7-939D-AC46-8166-F9492FB8C311}" srcOrd="0" destOrd="0" presId="urn:microsoft.com/office/officeart/2008/layout/LinedList"/>
    <dgm:cxn modelId="{7CBA1BFF-5610-4C4D-B744-2F826C6E9563}" type="presOf" srcId="{B3ED833D-9974-474D-860C-7C67A3061D3E}" destId="{6A88B3B9-6156-B746-BC92-F81B6DDC71D4}" srcOrd="0" destOrd="0" presId="urn:microsoft.com/office/officeart/2008/layout/LinedList"/>
    <dgm:cxn modelId="{099FC9CF-6FA4-2940-85C0-96D9889903A5}" type="presParOf" srcId="{A51EA314-A0D5-5F48-AF6D-F18835DB67E0}" destId="{97E3F76F-BC65-FC42-AA51-91CC124C294F}" srcOrd="0" destOrd="0" presId="urn:microsoft.com/office/officeart/2008/layout/LinedList"/>
    <dgm:cxn modelId="{911DEE04-24EB-8046-83AE-0486A497BA55}" type="presParOf" srcId="{A51EA314-A0D5-5F48-AF6D-F18835DB67E0}" destId="{5DA2E8FD-868E-B74D-A54A-0A2FFB184D0F}" srcOrd="1" destOrd="0" presId="urn:microsoft.com/office/officeart/2008/layout/LinedList"/>
    <dgm:cxn modelId="{E61712E9-3CF3-EA40-9964-E4B0E14F6880}" type="presParOf" srcId="{5DA2E8FD-868E-B74D-A54A-0A2FFB184D0F}" destId="{C7103382-7144-6644-9574-22BA6D40A710}" srcOrd="0" destOrd="0" presId="urn:microsoft.com/office/officeart/2008/layout/LinedList"/>
    <dgm:cxn modelId="{A3E7C80D-5C68-7C42-95B5-3694C648D8DC}" type="presParOf" srcId="{5DA2E8FD-868E-B74D-A54A-0A2FFB184D0F}" destId="{A74E60CD-6AD7-224E-BD81-F18F5C907BC6}" srcOrd="1" destOrd="0" presId="urn:microsoft.com/office/officeart/2008/layout/LinedList"/>
    <dgm:cxn modelId="{75D3C444-F567-354D-9999-5488B1AD04DE}" type="presParOf" srcId="{A51EA314-A0D5-5F48-AF6D-F18835DB67E0}" destId="{983F2CB8-D214-D34B-A213-E7D207B661D7}" srcOrd="2" destOrd="0" presId="urn:microsoft.com/office/officeart/2008/layout/LinedList"/>
    <dgm:cxn modelId="{75AC2593-9779-C848-B77B-42B93CBAE2A2}" type="presParOf" srcId="{A51EA314-A0D5-5F48-AF6D-F18835DB67E0}" destId="{1B046EBB-8C32-EA47-8F0C-65AB682DE420}" srcOrd="3" destOrd="0" presId="urn:microsoft.com/office/officeart/2008/layout/LinedList"/>
    <dgm:cxn modelId="{C40374EC-B0A6-FF49-AF3C-C4FE63949C85}" type="presParOf" srcId="{1B046EBB-8C32-EA47-8F0C-65AB682DE420}" destId="{6A88B3B9-6156-B746-BC92-F81B6DDC71D4}" srcOrd="0" destOrd="0" presId="urn:microsoft.com/office/officeart/2008/layout/LinedList"/>
    <dgm:cxn modelId="{92085F38-8269-2747-A1D8-F7BB1AE6FBA3}" type="presParOf" srcId="{1B046EBB-8C32-EA47-8F0C-65AB682DE420}" destId="{D8E9F21E-150F-CF42-9E82-24B0E5E262E9}" srcOrd="1" destOrd="0" presId="urn:microsoft.com/office/officeart/2008/layout/LinedList"/>
    <dgm:cxn modelId="{2B7BFB11-4572-2249-99A9-B5B821F88908}" type="presParOf" srcId="{A51EA314-A0D5-5F48-AF6D-F18835DB67E0}" destId="{45B3366F-653A-614A-BBE8-D0D40A5FED1F}" srcOrd="4" destOrd="0" presId="urn:microsoft.com/office/officeart/2008/layout/LinedList"/>
    <dgm:cxn modelId="{75D85BDF-F0EA-4842-ABC5-1FF662D52C97}" type="presParOf" srcId="{A51EA314-A0D5-5F48-AF6D-F18835DB67E0}" destId="{D2502D4C-9673-BB47-A9C4-8C7B2797D25D}" srcOrd="5" destOrd="0" presId="urn:microsoft.com/office/officeart/2008/layout/LinedList"/>
    <dgm:cxn modelId="{941CAAEA-0DDA-CC41-B66F-9394CE4F38C5}" type="presParOf" srcId="{D2502D4C-9673-BB47-A9C4-8C7B2797D25D}" destId="{26703554-007C-E84D-BB38-A0AEF68C05DC}" srcOrd="0" destOrd="0" presId="urn:microsoft.com/office/officeart/2008/layout/LinedList"/>
    <dgm:cxn modelId="{E4DD0031-4F19-234E-A91B-BB730A607A4C}" type="presParOf" srcId="{D2502D4C-9673-BB47-A9C4-8C7B2797D25D}" destId="{5B3D2057-CFDB-A04E-8F27-C61626D7B3DB}" srcOrd="1" destOrd="0" presId="urn:microsoft.com/office/officeart/2008/layout/LinedList"/>
    <dgm:cxn modelId="{CEB47DC9-8957-234C-9B03-E320C45FB7F9}" type="presParOf" srcId="{A51EA314-A0D5-5F48-AF6D-F18835DB67E0}" destId="{89EA5F47-1E2D-C440-8EA3-EB1588918CDA}" srcOrd="6" destOrd="0" presId="urn:microsoft.com/office/officeart/2008/layout/LinedList"/>
    <dgm:cxn modelId="{1F719232-8946-2048-BC5D-3D6518711BE5}" type="presParOf" srcId="{A51EA314-A0D5-5F48-AF6D-F18835DB67E0}" destId="{A2534EDD-2D65-DF4D-9CFA-3F7C144DF448}" srcOrd="7" destOrd="0" presId="urn:microsoft.com/office/officeart/2008/layout/LinedList"/>
    <dgm:cxn modelId="{AF479FE0-CC8A-D84D-B59F-4F7D83E9C1F2}" type="presParOf" srcId="{A2534EDD-2D65-DF4D-9CFA-3F7C144DF448}" destId="{9197ADDD-3997-DA41-92E7-98790EF7D213}" srcOrd="0" destOrd="0" presId="urn:microsoft.com/office/officeart/2008/layout/LinedList"/>
    <dgm:cxn modelId="{1925942B-3A70-9746-A413-005C7B1172DD}" type="presParOf" srcId="{A2534EDD-2D65-DF4D-9CFA-3F7C144DF448}" destId="{183378FC-B579-3E48-9D1A-43E38346012E}" srcOrd="1" destOrd="0" presId="urn:microsoft.com/office/officeart/2008/layout/LinedList"/>
    <dgm:cxn modelId="{592F27D3-A6F6-9449-832E-911CA18D9318}" type="presParOf" srcId="{A51EA314-A0D5-5F48-AF6D-F18835DB67E0}" destId="{CF075D35-73D3-AE48-BB0B-19C156AED23C}" srcOrd="8" destOrd="0" presId="urn:microsoft.com/office/officeart/2008/layout/LinedList"/>
    <dgm:cxn modelId="{27463FDA-60AE-3D46-B2A9-C1D18689EE8D}" type="presParOf" srcId="{A51EA314-A0D5-5F48-AF6D-F18835DB67E0}" destId="{3FEC01B3-BBF9-0B43-851A-244A5AE121AF}" srcOrd="9" destOrd="0" presId="urn:microsoft.com/office/officeart/2008/layout/LinedList"/>
    <dgm:cxn modelId="{D9AB987D-DDE1-054C-98C1-FFADD943514C}" type="presParOf" srcId="{3FEC01B3-BBF9-0B43-851A-244A5AE121AF}" destId="{E98DDB07-D358-F04C-A76A-75EEED67464A}" srcOrd="0" destOrd="0" presId="urn:microsoft.com/office/officeart/2008/layout/LinedList"/>
    <dgm:cxn modelId="{39D6920F-7C5B-894F-99DA-EDE03ED53C19}" type="presParOf" srcId="{3FEC01B3-BBF9-0B43-851A-244A5AE121AF}" destId="{D251EEB7-A5B2-9041-AC08-B949ABA1E8AF}" srcOrd="1" destOrd="0" presId="urn:microsoft.com/office/officeart/2008/layout/LinedList"/>
    <dgm:cxn modelId="{863783CC-2AF1-6F48-B7A8-09AD4C69FA87}" type="presParOf" srcId="{A51EA314-A0D5-5F48-AF6D-F18835DB67E0}" destId="{2D7C4A54-D23A-6540-AF1B-C179FB7C9FAE}" srcOrd="10" destOrd="0" presId="urn:microsoft.com/office/officeart/2008/layout/LinedList"/>
    <dgm:cxn modelId="{9E45DA5F-D44F-944D-98F3-54A5D790EFCE}" type="presParOf" srcId="{A51EA314-A0D5-5F48-AF6D-F18835DB67E0}" destId="{98A4FFC5-2E55-1144-A301-50124EA2B84D}" srcOrd="11" destOrd="0" presId="urn:microsoft.com/office/officeart/2008/layout/LinedList"/>
    <dgm:cxn modelId="{23FB4580-F30A-7D47-B217-F02ECF252EB8}" type="presParOf" srcId="{98A4FFC5-2E55-1144-A301-50124EA2B84D}" destId="{E3ABB888-132D-7240-857B-E7567845BC5F}" srcOrd="0" destOrd="0" presId="urn:microsoft.com/office/officeart/2008/layout/LinedList"/>
    <dgm:cxn modelId="{B46CECB9-0497-F147-9192-19E242CEA11C}" type="presParOf" srcId="{98A4FFC5-2E55-1144-A301-50124EA2B84D}" destId="{CCD3B7F6-7F2C-B24C-AB06-8F080D225EAC}" srcOrd="1" destOrd="0" presId="urn:microsoft.com/office/officeart/2008/layout/LinedList"/>
    <dgm:cxn modelId="{10B39705-BA1C-EE41-AB80-9F47EEFF5419}" type="presParOf" srcId="{A51EA314-A0D5-5F48-AF6D-F18835DB67E0}" destId="{5D81D910-28CB-6445-9008-37FDFB527966}" srcOrd="12" destOrd="0" presId="urn:microsoft.com/office/officeart/2008/layout/LinedList"/>
    <dgm:cxn modelId="{5F3D1895-4496-E64E-89CB-EE6CF02C2332}" type="presParOf" srcId="{A51EA314-A0D5-5F48-AF6D-F18835DB67E0}" destId="{B24B5DE9-8966-D24D-B18E-88354C1E90D9}" srcOrd="13" destOrd="0" presId="urn:microsoft.com/office/officeart/2008/layout/LinedList"/>
    <dgm:cxn modelId="{8CFE2BE1-DD9A-484E-8CDF-19BDBCE55F17}" type="presParOf" srcId="{B24B5DE9-8966-D24D-B18E-88354C1E90D9}" destId="{0DA03FD7-939D-AC46-8166-F9492FB8C311}" srcOrd="0" destOrd="0" presId="urn:microsoft.com/office/officeart/2008/layout/LinedList"/>
    <dgm:cxn modelId="{79AD0DE0-E6D8-D24E-BAC2-7B5C4E4BBF65}" type="presParOf" srcId="{B24B5DE9-8966-D24D-B18E-88354C1E90D9}" destId="{D647CD34-ED3C-934B-9226-C4FA8D60C5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C6DB5-8AB1-7C46-BA6D-14006A92E776}">
      <dsp:nvSpPr>
        <dsp:cNvPr id="0" name=""/>
        <dsp:cNvSpPr/>
      </dsp:nvSpPr>
      <dsp:spPr>
        <a:xfrm>
          <a:off x="0" y="2570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6E28CB-477B-CB42-A21C-50E9820CB67D}">
      <dsp:nvSpPr>
        <dsp:cNvPr id="0" name=""/>
        <dsp:cNvSpPr/>
      </dsp:nvSpPr>
      <dsp:spPr>
        <a:xfrm>
          <a:off x="0" y="2570"/>
          <a:ext cx="6832212" cy="175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Um projeto não pode ser fechado;</a:t>
          </a:r>
          <a:endParaRPr lang="en-US" sz="3100" kern="1200"/>
        </a:p>
      </dsp:txBody>
      <dsp:txXfrm>
        <a:off x="0" y="2570"/>
        <a:ext cx="6832212" cy="1753212"/>
      </dsp:txXfrm>
    </dsp:sp>
    <dsp:sp modelId="{9AD01F08-2172-4846-9144-B528C4D9A7E4}">
      <dsp:nvSpPr>
        <dsp:cNvPr id="0" name=""/>
        <dsp:cNvSpPr/>
      </dsp:nvSpPr>
      <dsp:spPr>
        <a:xfrm>
          <a:off x="0" y="1755783"/>
          <a:ext cx="683221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6A1488-1BE0-6842-B137-40BCFCD777CD}">
      <dsp:nvSpPr>
        <dsp:cNvPr id="0" name=""/>
        <dsp:cNvSpPr/>
      </dsp:nvSpPr>
      <dsp:spPr>
        <a:xfrm>
          <a:off x="0" y="1755783"/>
          <a:ext cx="6832212" cy="175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As ações devem ser previamente desenvolvidas pelo professor;</a:t>
          </a:r>
          <a:endParaRPr lang="en-US" sz="3100" kern="1200"/>
        </a:p>
      </dsp:txBody>
      <dsp:txXfrm>
        <a:off x="0" y="1755783"/>
        <a:ext cx="6832212" cy="1753212"/>
      </dsp:txXfrm>
    </dsp:sp>
    <dsp:sp modelId="{367FBB12-060A-9E4B-9995-961D2CB93D30}">
      <dsp:nvSpPr>
        <dsp:cNvPr id="0" name=""/>
        <dsp:cNvSpPr/>
      </dsp:nvSpPr>
      <dsp:spPr>
        <a:xfrm>
          <a:off x="0" y="3508995"/>
          <a:ext cx="683221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B590EF-18D2-B642-9D57-E8BD5073B39B}">
      <dsp:nvSpPr>
        <dsp:cNvPr id="0" name=""/>
        <dsp:cNvSpPr/>
      </dsp:nvSpPr>
      <dsp:spPr>
        <a:xfrm>
          <a:off x="0" y="3508995"/>
          <a:ext cx="6832212" cy="175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O desenvolvimento do projeto deve propiciar o desenvolvimento da metacognição;</a:t>
          </a:r>
          <a:endParaRPr lang="en-US" sz="3100" kern="1200"/>
        </a:p>
      </dsp:txBody>
      <dsp:txXfrm>
        <a:off x="0" y="3508995"/>
        <a:ext cx="6832212" cy="1753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3F76F-BC65-FC42-AA51-91CC124C294F}">
      <dsp:nvSpPr>
        <dsp:cNvPr id="0" name=""/>
        <dsp:cNvSpPr/>
      </dsp:nvSpPr>
      <dsp:spPr>
        <a:xfrm>
          <a:off x="0" y="646"/>
          <a:ext cx="898740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103382-7144-6644-9574-22BA6D40A710}">
      <dsp:nvSpPr>
        <dsp:cNvPr id="0" name=""/>
        <dsp:cNvSpPr/>
      </dsp:nvSpPr>
      <dsp:spPr>
        <a:xfrm>
          <a:off x="0" y="646"/>
          <a:ext cx="8987404" cy="75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Em duplas, organizem uma proposta de ensino que seja interdisciplinar.</a:t>
          </a:r>
          <a:endParaRPr lang="en-US" sz="2100" kern="1200" dirty="0"/>
        </a:p>
      </dsp:txBody>
      <dsp:txXfrm>
        <a:off x="0" y="646"/>
        <a:ext cx="8987404" cy="756978"/>
      </dsp:txXfrm>
    </dsp:sp>
    <dsp:sp modelId="{983F2CB8-D214-D34B-A213-E7D207B661D7}">
      <dsp:nvSpPr>
        <dsp:cNvPr id="0" name=""/>
        <dsp:cNvSpPr/>
      </dsp:nvSpPr>
      <dsp:spPr>
        <a:xfrm>
          <a:off x="0" y="757624"/>
          <a:ext cx="8987404" cy="0"/>
        </a:xfrm>
        <a:prstGeom prst="line">
          <a:avLst/>
        </a:prstGeom>
        <a:gradFill rotWithShape="0">
          <a:gsLst>
            <a:gs pos="0">
              <a:schemeClr val="accent2">
                <a:hueOff val="75528"/>
                <a:satOff val="-7999"/>
                <a:lumOff val="-196"/>
                <a:alphaOff val="0"/>
                <a:tint val="96000"/>
                <a:lumMod val="104000"/>
              </a:schemeClr>
            </a:gs>
            <a:gs pos="100000">
              <a:schemeClr val="accent2">
                <a:hueOff val="75528"/>
                <a:satOff val="-7999"/>
                <a:lumOff val="-196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75528"/>
              <a:satOff val="-7999"/>
              <a:lumOff val="-19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8B3B9-6156-B746-BC92-F81B6DDC71D4}">
      <dsp:nvSpPr>
        <dsp:cNvPr id="0" name=""/>
        <dsp:cNvSpPr/>
      </dsp:nvSpPr>
      <dsp:spPr>
        <a:xfrm>
          <a:off x="0" y="757624"/>
          <a:ext cx="8987404" cy="75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Observando os seguintes pontos:</a:t>
          </a:r>
          <a:endParaRPr lang="en-US" sz="2100" kern="1200" dirty="0"/>
        </a:p>
      </dsp:txBody>
      <dsp:txXfrm>
        <a:off x="0" y="757624"/>
        <a:ext cx="8987404" cy="756978"/>
      </dsp:txXfrm>
    </dsp:sp>
    <dsp:sp modelId="{45B3366F-653A-614A-BBE8-D0D40A5FED1F}">
      <dsp:nvSpPr>
        <dsp:cNvPr id="0" name=""/>
        <dsp:cNvSpPr/>
      </dsp:nvSpPr>
      <dsp:spPr>
        <a:xfrm>
          <a:off x="0" y="1514602"/>
          <a:ext cx="8987404" cy="0"/>
        </a:xfrm>
        <a:prstGeom prst="line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51055"/>
              <a:satOff val="-15998"/>
              <a:lumOff val="-39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03554-007C-E84D-BB38-A0AEF68C05DC}">
      <dsp:nvSpPr>
        <dsp:cNvPr id="0" name=""/>
        <dsp:cNvSpPr/>
      </dsp:nvSpPr>
      <dsp:spPr>
        <a:xfrm>
          <a:off x="0" y="1514602"/>
          <a:ext cx="8987404" cy="75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Tema gerador;</a:t>
          </a:r>
          <a:endParaRPr lang="en-US" sz="2100" kern="1200" dirty="0"/>
        </a:p>
      </dsp:txBody>
      <dsp:txXfrm>
        <a:off x="0" y="1514602"/>
        <a:ext cx="8987404" cy="756978"/>
      </dsp:txXfrm>
    </dsp:sp>
    <dsp:sp modelId="{89EA5F47-1E2D-C440-8EA3-EB1588918CDA}">
      <dsp:nvSpPr>
        <dsp:cNvPr id="0" name=""/>
        <dsp:cNvSpPr/>
      </dsp:nvSpPr>
      <dsp:spPr>
        <a:xfrm>
          <a:off x="0" y="2271580"/>
          <a:ext cx="8987404" cy="0"/>
        </a:xfrm>
        <a:prstGeom prst="line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26582"/>
              <a:satOff val="-23996"/>
              <a:lumOff val="-58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97ADDD-3997-DA41-92E7-98790EF7D213}">
      <dsp:nvSpPr>
        <dsp:cNvPr id="0" name=""/>
        <dsp:cNvSpPr/>
      </dsp:nvSpPr>
      <dsp:spPr>
        <a:xfrm>
          <a:off x="0" y="2271580"/>
          <a:ext cx="8987404" cy="75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Sensibilização – Problematização;</a:t>
          </a:r>
          <a:endParaRPr lang="en-US" sz="2100" kern="1200"/>
        </a:p>
      </dsp:txBody>
      <dsp:txXfrm>
        <a:off x="0" y="2271580"/>
        <a:ext cx="8987404" cy="756978"/>
      </dsp:txXfrm>
    </dsp:sp>
    <dsp:sp modelId="{CF075D35-73D3-AE48-BB0B-19C156AED23C}">
      <dsp:nvSpPr>
        <dsp:cNvPr id="0" name=""/>
        <dsp:cNvSpPr/>
      </dsp:nvSpPr>
      <dsp:spPr>
        <a:xfrm>
          <a:off x="0" y="3028559"/>
          <a:ext cx="8987404" cy="0"/>
        </a:xfrm>
        <a:prstGeom prst="line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302110"/>
              <a:satOff val="-31995"/>
              <a:lumOff val="-7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8DDB07-D358-F04C-A76A-75EEED67464A}">
      <dsp:nvSpPr>
        <dsp:cNvPr id="0" name=""/>
        <dsp:cNvSpPr/>
      </dsp:nvSpPr>
      <dsp:spPr>
        <a:xfrm>
          <a:off x="0" y="3028559"/>
          <a:ext cx="8987404" cy="75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Intencionalidades do ensino;</a:t>
          </a:r>
          <a:endParaRPr lang="en-US" sz="2100" kern="1200"/>
        </a:p>
      </dsp:txBody>
      <dsp:txXfrm>
        <a:off x="0" y="3028559"/>
        <a:ext cx="8987404" cy="756978"/>
      </dsp:txXfrm>
    </dsp:sp>
    <dsp:sp modelId="{2D7C4A54-D23A-6540-AF1B-C179FB7C9FAE}">
      <dsp:nvSpPr>
        <dsp:cNvPr id="0" name=""/>
        <dsp:cNvSpPr/>
      </dsp:nvSpPr>
      <dsp:spPr>
        <a:xfrm>
          <a:off x="0" y="3785537"/>
          <a:ext cx="8987404" cy="0"/>
        </a:xfrm>
        <a:prstGeom prst="line">
          <a:avLst/>
        </a:prstGeom>
        <a:gradFill rotWithShape="0">
          <a:gsLst>
            <a:gs pos="0">
              <a:schemeClr val="accent2">
                <a:hueOff val="377637"/>
                <a:satOff val="-39994"/>
                <a:lumOff val="-980"/>
                <a:alphaOff val="0"/>
                <a:tint val="96000"/>
                <a:lumMod val="104000"/>
              </a:schemeClr>
            </a:gs>
            <a:gs pos="100000">
              <a:schemeClr val="accent2">
                <a:hueOff val="377637"/>
                <a:satOff val="-39994"/>
                <a:lumOff val="-98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377637"/>
              <a:satOff val="-39994"/>
              <a:lumOff val="-98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BB888-132D-7240-857B-E7567845BC5F}">
      <dsp:nvSpPr>
        <dsp:cNvPr id="0" name=""/>
        <dsp:cNvSpPr/>
      </dsp:nvSpPr>
      <dsp:spPr>
        <a:xfrm>
          <a:off x="0" y="3785537"/>
          <a:ext cx="8987404" cy="75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Procedimentos empregados (atividades);</a:t>
          </a:r>
          <a:endParaRPr lang="en-US" sz="2100" kern="1200"/>
        </a:p>
      </dsp:txBody>
      <dsp:txXfrm>
        <a:off x="0" y="3785537"/>
        <a:ext cx="8987404" cy="756978"/>
      </dsp:txXfrm>
    </dsp:sp>
    <dsp:sp modelId="{5D81D910-28CB-6445-9008-37FDFB527966}">
      <dsp:nvSpPr>
        <dsp:cNvPr id="0" name=""/>
        <dsp:cNvSpPr/>
      </dsp:nvSpPr>
      <dsp:spPr>
        <a:xfrm>
          <a:off x="0" y="4542515"/>
          <a:ext cx="8987404" cy="0"/>
        </a:xfrm>
        <a:prstGeom prst="line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453165"/>
              <a:satOff val="-47993"/>
              <a:lumOff val="-117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A03FD7-939D-AC46-8166-F9492FB8C311}">
      <dsp:nvSpPr>
        <dsp:cNvPr id="0" name=""/>
        <dsp:cNvSpPr/>
      </dsp:nvSpPr>
      <dsp:spPr>
        <a:xfrm>
          <a:off x="0" y="4542515"/>
          <a:ext cx="8987404" cy="75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Sistematizações e avaliações;</a:t>
          </a:r>
          <a:endParaRPr lang="en-US" sz="2100" kern="1200"/>
        </a:p>
      </dsp:txBody>
      <dsp:txXfrm>
        <a:off x="0" y="4542515"/>
        <a:ext cx="8987404" cy="756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16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0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09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508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414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601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17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9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59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92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49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71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22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79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05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FB9A-1588-4B69-9A6F-3B23A204914A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622F1D-55BA-4A52-9407-B14757DD6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15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21326" y="1318591"/>
            <a:ext cx="5882201" cy="422082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chemeClr val="tx2">
                    <a:lumMod val="75000"/>
                  </a:schemeClr>
                </a:solidFill>
              </a:rPr>
              <a:t>O trabalho por Projetos</a:t>
            </a:r>
            <a:br>
              <a:rPr lang="pt-BR">
                <a:solidFill>
                  <a:schemeClr val="tx2">
                    <a:lumMod val="75000"/>
                  </a:schemeClr>
                </a:solidFill>
              </a:rPr>
            </a:br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1519" y="804334"/>
            <a:ext cx="3164648" cy="5249332"/>
          </a:xfrm>
        </p:spPr>
        <p:txBody>
          <a:bodyPr anchor="ctr">
            <a:normAutofit/>
          </a:bodyPr>
          <a:lstStyle/>
          <a:p>
            <a:pPr algn="r"/>
            <a:r>
              <a:rPr lang="pt-BR">
                <a:solidFill>
                  <a:schemeClr val="tx2">
                    <a:lumMod val="75000"/>
                  </a:schemeClr>
                </a:solidFill>
              </a:rPr>
              <a:t>Profa Doutora Ana Paula Gomes Seferian</a:t>
            </a:r>
          </a:p>
          <a:p>
            <a:pPr algn="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3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/>
              <a:t>O pensar e o agir interdisciplinar se apoiam no princípio de que nenhuma fonte e conhecimento é, em si mesma, completa e de que, pelo diálogo com outras formas de conhecimento, de maneira a se interpenetrarem, surgem novos desdobramentos na compreensão da realidade e sua representação (FAZENDA, 1979). A interdisciplinaridade também se estabelece a partir da importância e necessidade de uma contínua interinfluência de teoria e prática, de modo que se enriqueçam reciprocamente.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06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/>
              <a:t>“Interdisciplinaridade é o processo que envolve a integração e o engajamento de educadores, num trabalho conjunto, de interação das disciplinas no currículo escolar entre si e com a realidade, de modo a superar a fragmentação do ensino, objetivando a formação integral dos alunos, a fim de que possam exercer criticamente a cidadania, mediante uma visão global de mundo, e serem capazes de enfrentar os problemas complexos, amplos e globais da realidade atual”.(LÜCK, 2013 p.47)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128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/>
              <a:t>A interdisciplinaridade não consiste numa desvalorização das disciplinas e do conhecimento produzido por elas. Conforme </a:t>
            </a:r>
            <a:r>
              <a:rPr lang="pt-BR" sz="2400" dirty="0" err="1"/>
              <a:t>Morin</a:t>
            </a:r>
            <a:r>
              <a:rPr lang="pt-BR" sz="2400" dirty="0"/>
              <a:t> (1985, p.33), “o problema não está em que cada uma perca sua competência. Está em que a desenvolva o suficiente para articular com as outras competências (disciplinas e conhecimentos) que, ligadas em cadeia, formariam um anel completo e dinâmico, o anel do conhecimento do conhecimento. 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730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F2EA518E-6C90-4FB8-9D88-C59B7498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2873" y="782782"/>
            <a:ext cx="9008254" cy="34104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b="1"/>
              <a:t>Trabalho por projetos</a:t>
            </a:r>
            <a:br>
              <a:rPr lang="en-US" sz="3800"/>
            </a:br>
            <a:br>
              <a:rPr lang="en-US" sz="3800"/>
            </a:br>
            <a:r>
              <a:rPr lang="en-US" sz="3800"/>
              <a:t> uma das possibilidade metodológicas para o desenvolvimento da interdisciplinaridade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1AFC3C9-5F6F-4B0C-B9BC-4538C1E6F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BA844245-4805-4DD5-AF47-842A0B27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12239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42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4103" y="1318591"/>
            <a:ext cx="580092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>
                <a:solidFill>
                  <a:schemeClr val="tx2">
                    <a:lumMod val="75000"/>
                  </a:schemeClr>
                </a:solidFill>
              </a:rPr>
              <a:t>O que justifica sua importância é o fato de ser uma estratégia voltada a construção de saberes escolares significativos, uma vez que:</a:t>
            </a:r>
            <a:br>
              <a:rPr lang="en-US">
                <a:solidFill>
                  <a:schemeClr val="tx2">
                    <a:lumMod val="75000"/>
                  </a:schemeClr>
                </a:solidFill>
              </a:rPr>
            </a:b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862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3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94E691B-C06B-4E29-B21A-71F87150E248}"/>
              </a:ext>
            </a:extLst>
          </p:cNvPr>
          <p:cNvSpPr/>
          <p:nvPr/>
        </p:nvSpPr>
        <p:spPr>
          <a:xfrm>
            <a:off x="3373062" y="98473"/>
            <a:ext cx="8131550" cy="67547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indent="44958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possibilita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alunos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recorrer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seus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conhecimentos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prévios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combina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conhecimentos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diferentes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áreas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disciplinas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emprega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procedimentos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investigativos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compreender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fenômenos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conceitos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fatos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maneira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contextualizada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relacionada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seu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cotidiano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promove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protagonismo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alunos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seu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próprio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processo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aprendizagem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articula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conteúdos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escolares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questões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problemas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mundo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aluno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Valoriza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conteúdos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já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passam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ser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instrumentos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o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esclarecimento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dessas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questões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83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9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1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8DC5C40-52AC-4A3B-8531-DC04B248D79A}"/>
              </a:ext>
            </a:extLst>
          </p:cNvPr>
          <p:cNvSpPr/>
          <p:nvPr/>
        </p:nvSpPr>
        <p:spPr>
          <a:xfrm>
            <a:off x="3373062" y="-1"/>
            <a:ext cx="8131550" cy="6853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44958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Nesta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perspectiva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papel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professor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passa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ser o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mediador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processo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aprendizagem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devendo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indent="44958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Incentivar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aluno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fazer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novas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perguntas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sobre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estudado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Problematizar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conhecimentos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estão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analisados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Ajudar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alunos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que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encontrem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formas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articular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fatos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informações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processos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estudados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forma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crítica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autônoma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caminhos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possíveis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encontrar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respostas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pretendidas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acordo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as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questões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levantadas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44958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único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professor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disciplina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desenvolver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projetos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interdisciplinares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vez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interdisciplinariedade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dá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investigações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análises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realizadas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durante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processo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92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pt-BR" sz="32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Premissas</a:t>
            </a:r>
            <a:endParaRPr lang="pt-BR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B5A6DB93-281D-C5F9-F3B6-002BCE63D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20249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974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Veremos agora como estruturar um projeto, com base nas oito etapas propostas na teoria de metodologia de projetos de </a:t>
            </a:r>
            <a:r>
              <a:rPr lang="pt-BR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Fourez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050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3786" y="3103569"/>
            <a:ext cx="10515600" cy="1325563"/>
          </a:xfrm>
        </p:spPr>
        <p:txBody>
          <a:bodyPr/>
          <a:lstStyle/>
          <a:p>
            <a:r>
              <a:rPr lang="pt-BR" b="1" dirty="0"/>
              <a:t>Etapa 0 – Definição do Problema</a:t>
            </a:r>
          </a:p>
        </p:txBody>
      </p:sp>
    </p:spTree>
    <p:extLst>
      <p:ext uri="{BB962C8B-B14F-4D97-AF65-F5344CB8AC3E}">
        <p14:creationId xmlns:p14="http://schemas.microsoft.com/office/powerpoint/2010/main" val="88115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20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0" name="Rectangle 34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62" name="Rectangle 3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40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4103" y="1318591"/>
            <a:ext cx="580092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b="1">
                <a:solidFill>
                  <a:schemeClr val="tx2">
                    <a:lumMod val="75000"/>
                  </a:schemeClr>
                </a:solidFill>
              </a:rPr>
              <a:t>Multidisciplina</a:t>
            </a:r>
            <a:r>
              <a:rPr lang="en-US" i="1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justaposição de disciplinas diversas, desprovidas de relação aparente entre elas. Ex.: música + matemática + história. </a:t>
            </a:r>
            <a:br>
              <a:rPr lang="en-US">
                <a:solidFill>
                  <a:schemeClr val="tx2">
                    <a:lumMod val="75000"/>
                  </a:schemeClr>
                </a:solidFill>
              </a:rPr>
            </a:b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966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1162" y="3159841"/>
            <a:ext cx="8138243" cy="1325563"/>
          </a:xfrm>
        </p:spPr>
        <p:txBody>
          <a:bodyPr/>
          <a:lstStyle/>
          <a:p>
            <a:r>
              <a:rPr lang="pt-BR" b="1" dirty="0">
                <a:latin typeface="+mn-lt"/>
                <a:ea typeface="Times New Roman" panose="02020603050405020304" pitchFamily="18" charset="0"/>
              </a:rPr>
              <a:t>Etapa 1: As primeiras conversas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5187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5064" y="3159841"/>
            <a:ext cx="8574341" cy="1325563"/>
          </a:xfrm>
        </p:spPr>
        <p:txBody>
          <a:bodyPr>
            <a:normAutofit/>
          </a:bodyPr>
          <a:lstStyle/>
          <a:p>
            <a:r>
              <a:rPr lang="pt-BR" b="1" dirty="0">
                <a:latin typeface="+mn-lt"/>
                <a:ea typeface="Times New Roman" panose="02020603050405020304" pitchFamily="18" charset="0"/>
              </a:rPr>
              <a:t>Etapa 2: Panorama da investigação</a:t>
            </a:r>
            <a:br>
              <a:rPr lang="pt-BR" b="1" dirty="0">
                <a:latin typeface="+mn-lt"/>
                <a:ea typeface="Times New Roman" panose="02020603050405020304" pitchFamily="18" charset="0"/>
              </a:rPr>
            </a:br>
            <a:endParaRPr lang="pt-BR" b="1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907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A25F389-5CF9-4930-A110-1B0B5CD4C3CF}"/>
              </a:ext>
            </a:extLst>
          </p:cNvPr>
          <p:cNvGraphicFramePr>
            <a:graphicFrameLocks noGrp="1"/>
          </p:cNvGraphicFramePr>
          <p:nvPr/>
        </p:nvGraphicFramePr>
        <p:xfrm>
          <a:off x="1449355" y="1586204"/>
          <a:ext cx="9293290" cy="3685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004">
                  <a:extLst>
                    <a:ext uri="{9D8B030D-6E8A-4147-A177-3AD203B41FA5}">
                      <a16:colId xmlns:a16="http://schemas.microsoft.com/office/drawing/2014/main" val="465563732"/>
                    </a:ext>
                  </a:extLst>
                </a:gridCol>
                <a:gridCol w="1262181">
                  <a:extLst>
                    <a:ext uri="{9D8B030D-6E8A-4147-A177-3AD203B41FA5}">
                      <a16:colId xmlns:a16="http://schemas.microsoft.com/office/drawing/2014/main" val="3258187898"/>
                    </a:ext>
                  </a:extLst>
                </a:gridCol>
                <a:gridCol w="1332108">
                  <a:extLst>
                    <a:ext uri="{9D8B030D-6E8A-4147-A177-3AD203B41FA5}">
                      <a16:colId xmlns:a16="http://schemas.microsoft.com/office/drawing/2014/main" val="949385397"/>
                    </a:ext>
                  </a:extLst>
                </a:gridCol>
                <a:gridCol w="1576853">
                  <a:extLst>
                    <a:ext uri="{9D8B030D-6E8A-4147-A177-3AD203B41FA5}">
                      <a16:colId xmlns:a16="http://schemas.microsoft.com/office/drawing/2014/main" val="3701440875"/>
                    </a:ext>
                  </a:extLst>
                </a:gridCol>
                <a:gridCol w="1705343">
                  <a:extLst>
                    <a:ext uri="{9D8B030D-6E8A-4147-A177-3AD203B41FA5}">
                      <a16:colId xmlns:a16="http://schemas.microsoft.com/office/drawing/2014/main" val="2421495483"/>
                    </a:ext>
                  </a:extLst>
                </a:gridCol>
                <a:gridCol w="2104801">
                  <a:extLst>
                    <a:ext uri="{9D8B030D-6E8A-4147-A177-3AD203B41FA5}">
                      <a16:colId xmlns:a16="http://schemas.microsoft.com/office/drawing/2014/main" val="2029439928"/>
                    </a:ext>
                  </a:extLst>
                </a:gridCol>
              </a:tblGrid>
              <a:tr h="36856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Pergunta/ problema da investigação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326447"/>
                  </a:ext>
                </a:extLst>
              </a:tr>
              <a:tr h="3317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 que já sabemos sobre o assunto?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 que precisamos descobrir?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Como faremos para conseguir as informações necessárias?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Como organizaremos os dados, saberes e conceitos apreendidos?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Como apresentaremos os resultados da aprendizagem?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 que aprendemos?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169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676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748" y="3717398"/>
            <a:ext cx="11752451" cy="1325563"/>
          </a:xfrm>
        </p:spPr>
        <p:txBody>
          <a:bodyPr>
            <a:noAutofit/>
          </a:bodyPr>
          <a:lstStyle/>
          <a:p>
            <a:r>
              <a:rPr lang="pt-BR" b="1" dirty="0">
                <a:latin typeface="+mn-lt"/>
                <a:ea typeface="Times New Roman" panose="02020603050405020304" pitchFamily="18" charset="0"/>
              </a:rPr>
              <a:t>Etapa 3: Conversa com especialistas</a:t>
            </a:r>
            <a:br>
              <a:rPr lang="pt-BR" b="1" dirty="0">
                <a:latin typeface="+mn-lt"/>
                <a:ea typeface="Times New Roman" panose="02020603050405020304" pitchFamily="18" charset="0"/>
              </a:rPr>
            </a:br>
            <a:br>
              <a:rPr lang="pt-BR" b="1" dirty="0">
                <a:latin typeface="+mn-lt"/>
                <a:ea typeface="Times New Roman" panose="02020603050405020304" pitchFamily="18" charset="0"/>
              </a:rPr>
            </a:br>
            <a:endParaRPr lang="pt-BR" b="1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16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4215" y="3520450"/>
            <a:ext cx="8348070" cy="1325563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+mn-lt"/>
                <a:ea typeface="Times New Roman" panose="02020603050405020304" pitchFamily="18" charset="0"/>
              </a:rPr>
              <a:t>Etapa 4: Trabalho de Campo </a:t>
            </a: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909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1673" y="3520450"/>
            <a:ext cx="8460611" cy="1325563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+mn-lt"/>
                <a:ea typeface="Times New Roman" panose="02020603050405020304" pitchFamily="18" charset="0"/>
              </a:rPr>
              <a:t>Etapa 5: Investigação Conceitual</a:t>
            </a:r>
            <a:br>
              <a:rPr lang="pt-BR" sz="4000" b="1" dirty="0">
                <a:latin typeface="+mn-lt"/>
                <a:ea typeface="Times New Roman" panose="02020603050405020304" pitchFamily="18" charset="0"/>
              </a:rPr>
            </a:b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289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30991" y="3520450"/>
            <a:ext cx="7771294" cy="1325563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+mn-lt"/>
                <a:ea typeface="Times New Roman" panose="02020603050405020304" pitchFamily="18" charset="0"/>
              </a:rPr>
              <a:t>Etapa 6: Organização dos conhecimentos obtidos</a:t>
            </a:r>
            <a:br>
              <a:rPr lang="pt-BR" sz="4000" b="1" dirty="0">
                <a:latin typeface="+mn-lt"/>
                <a:ea typeface="Times New Roman" panose="02020603050405020304" pitchFamily="18" charset="0"/>
              </a:rPr>
            </a:br>
            <a:br>
              <a:rPr lang="pt-BR" sz="4000" b="1" dirty="0">
                <a:latin typeface="+mn-lt"/>
                <a:ea typeface="Times New Roman" panose="02020603050405020304" pitchFamily="18" charset="0"/>
              </a:rPr>
            </a:b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9804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1845" y="3520450"/>
            <a:ext cx="8840439" cy="1325563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+mn-lt"/>
                <a:ea typeface="Times New Roman" panose="02020603050405020304" pitchFamily="18" charset="0"/>
              </a:rPr>
              <a:t>Etapa 7: Elaboração do Produto Final</a:t>
            </a: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706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0485" y="3520450"/>
            <a:ext cx="8291799" cy="1325563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+mn-lt"/>
                <a:ea typeface="Times New Roman" panose="02020603050405020304" pitchFamily="18" charset="0"/>
              </a:rPr>
              <a:t>Etapa 8: Analisando os resultados</a:t>
            </a:r>
            <a:br>
              <a:rPr lang="pt-BR" sz="4000" b="1" dirty="0">
                <a:latin typeface="+mn-lt"/>
                <a:ea typeface="Times New Roman" panose="02020603050405020304" pitchFamily="18" charset="0"/>
              </a:rPr>
            </a:br>
            <a:br>
              <a:rPr lang="pt-BR" sz="4000" b="1" dirty="0">
                <a:latin typeface="+mn-lt"/>
                <a:ea typeface="Times New Roman" panose="02020603050405020304" pitchFamily="18" charset="0"/>
              </a:rPr>
            </a:br>
            <a:b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743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E653CC7-67CD-427E-A5FE-2210F4BFA3EC}"/>
              </a:ext>
            </a:extLst>
          </p:cNvPr>
          <p:cNvSpPr/>
          <p:nvPr/>
        </p:nvSpPr>
        <p:spPr>
          <a:xfrm>
            <a:off x="2940147" y="2377440"/>
            <a:ext cx="885900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Lembrem-se que essa </a:t>
            </a:r>
            <a:r>
              <a:rPr lang="pt-BR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estrutura é flexível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 , cabendo a cada professor adaptá-la as características da turma, dos espaços e materiais a serem utilizados e a seu próprio planejamento.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1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1326" y="1318591"/>
            <a:ext cx="5882201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>
                <a:solidFill>
                  <a:schemeClr val="tx2">
                    <a:lumMod val="75000"/>
                  </a:schemeClr>
                </a:solidFill>
              </a:rPr>
              <a:t>Pluridisciplina</a:t>
            </a:r>
            <a:r>
              <a:rPr lang="en-US" sz="3400" i="1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400">
                <a:solidFill>
                  <a:schemeClr val="tx2">
                    <a:lumMod val="75000"/>
                  </a:schemeClr>
                </a:solidFill>
              </a:rPr>
              <a:t>– justaposição de disciplinas mais ou menos vizinhas nos domínios do conhecimento. Ex: domínio científico: matemática + física. </a:t>
            </a:r>
            <a:br>
              <a:rPr lang="en-US" sz="3400">
                <a:solidFill>
                  <a:schemeClr val="tx2">
                    <a:lumMod val="75000"/>
                  </a:schemeClr>
                </a:solidFill>
              </a:rPr>
            </a:br>
            <a:endParaRPr lang="en-US" sz="340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91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597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b="1" dirty="0"/>
              <a:t>Proposta de Atividade em duplas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EE2A8B7C-A6DE-13E5-AEBB-5C97EB472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450005"/>
              </p:ext>
            </p:extLst>
          </p:nvPr>
        </p:nvGraphicFramePr>
        <p:xfrm>
          <a:off x="1827722" y="1448972"/>
          <a:ext cx="8987404" cy="530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7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9763" y="804335"/>
            <a:ext cx="601790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>
                <a:solidFill>
                  <a:schemeClr val="tx1"/>
                </a:solidFill>
              </a:rPr>
              <a:t>Interdisciplina</a:t>
            </a:r>
            <a:r>
              <a:rPr lang="en-US" sz="2200">
                <a:solidFill>
                  <a:schemeClr val="tx1"/>
                </a:solidFill>
              </a:rPr>
              <a:t> – interação existente entre duas ou mais disciplinas. Essa interação pode ir da simples comunicação de ideias à integração mútua dos conceitos diretores da epistemologia, da terminologia, da metodologia, dos procedimentos, dos dados e da organização referentes ao ensino e à pesquisa. Um grupo interdisciplinar compõe-se de pessoas que receberam sua formação em diferentes domínios do conhecimento (disciplinas), com seus métodos, conceitos, dados e termos próprios. </a:t>
            </a:r>
            <a:br>
              <a:rPr lang="en-US" sz="2200">
                <a:solidFill>
                  <a:schemeClr val="tx1"/>
                </a:solidFill>
              </a:rPr>
            </a:br>
            <a:endParaRPr lang="en-US" sz="220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E86F813-D67B-409D-AA77-FA8878C2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1967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153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1806766"/>
            <a:ext cx="10515600" cy="3299806"/>
          </a:xfrm>
        </p:spPr>
        <p:txBody>
          <a:bodyPr>
            <a:normAutofit fontScale="90000"/>
          </a:bodyPr>
          <a:lstStyle/>
          <a:p>
            <a:r>
              <a:rPr lang="pt-BR" b="1" dirty="0" err="1"/>
              <a:t>Transdisciplina</a:t>
            </a:r>
            <a:r>
              <a:rPr lang="pt-BR" b="1" dirty="0"/>
              <a:t> </a:t>
            </a:r>
            <a:r>
              <a:rPr lang="pt-BR" dirty="0"/>
              <a:t>– resultado de uma axiomática comum a um conjunto de disciplinas (ex. Antropologia considerada como a "ciência do homem e de suas obras", segundo a definição de </a:t>
            </a:r>
            <a:r>
              <a:rPr lang="pt-BR" dirty="0" err="1"/>
              <a:t>Linton</a:t>
            </a:r>
            <a:r>
              <a:rPr lang="pt-BR" dirty="0"/>
              <a:t>) (MICHAUD, 1972 apud FAZENDA, 1992, p. 27).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26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Multidisciplinaridade.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O nível inferior de integração. Ocorre quando, para solucionar um problema, busca-se informação e ajuda em várias disciplinas, sem que tal interação contribua para modificá-las ou enriquecê-las. Esta costuma ser a primeira fase de constituição de equipes de trabalho interdisciplinar, porém não implica que, necessariamente, seja preciso passar a instâncias de maior cooperação.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502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b="1" dirty="0"/>
              <a:t>Interdisciplinaridade.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25443" y="2506662"/>
            <a:ext cx="97305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Segundo nível de associação entre disciplinas, em que a cooperação entre várias disciplinas provoca intercâmbios reais, isto é, exige verdadeira reciprocidade nos intercâmbios e, consequentemente, enriquecimentos mútuos. 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407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b="1" dirty="0" err="1"/>
              <a:t>Transdisciplinaridade</a:t>
            </a:r>
            <a:r>
              <a:rPr lang="pt-BR" b="1" dirty="0"/>
              <a:t>.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/>
              <a:t>É a etapa superior de integração. Trata-se da construção de um sistema total, sem fronteiras sólidas entre as disciplinas, ou seja, de uma teoria geral de sistema e estruturas, que inclua estruturas operacionais, estruturas de regulamentação e sistemas probabilísticos, e que una estas diversas probabilidades por meio de transformações reguladas e definidas (PIAGET, 1972 apud SANTOMÉ, 1998, p. 70).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2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3781" y="3240122"/>
            <a:ext cx="8516815" cy="2696445"/>
          </a:xfrm>
        </p:spPr>
        <p:txBody>
          <a:bodyPr/>
          <a:lstStyle/>
          <a:p>
            <a:pPr marL="0" indent="0">
              <a:buNone/>
            </a:pPr>
            <a:r>
              <a:rPr lang="pt-BR" sz="3200" dirty="0"/>
              <a:t>A </a:t>
            </a:r>
            <a:r>
              <a:rPr lang="pt-BR" sz="3200" dirty="0" err="1"/>
              <a:t>interdisciplinariedade</a:t>
            </a:r>
            <a:r>
              <a:rPr lang="pt-BR" sz="3200" dirty="0"/>
              <a:t> deve ser entendida como uma concepção de ensino e não como mais uma disciplina na grade horária.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964068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</TotalTime>
  <Words>1102</Words>
  <Application>Microsoft Macintosh PowerPoint</Application>
  <PresentationFormat>Widescreen</PresentationFormat>
  <Paragraphs>76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Times New Roman</vt:lpstr>
      <vt:lpstr>Wingdings 3</vt:lpstr>
      <vt:lpstr>Cacho</vt:lpstr>
      <vt:lpstr>O trabalho por Projetos </vt:lpstr>
      <vt:lpstr>Multidisciplina – justaposição de disciplinas diversas, desprovidas de relação aparente entre elas. Ex.: música + matemática + história.  </vt:lpstr>
      <vt:lpstr>Pluridisciplina – justaposição de disciplinas mais ou menos vizinhas nos domínios do conhecimento. Ex: domínio científico: matemática + física.  </vt:lpstr>
      <vt:lpstr>Interdisciplina – interação existente entre duas ou mais disciplinas. Essa interação pode ir da simples comunicação de ideias à integração mútua dos conceitos diretores da epistemologia, da terminologia, da metodologia, dos procedimentos, dos dados e da organização referentes ao ensino e à pesquisa. Um grupo interdisciplinar compõe-se de pessoas que receberam sua formação em diferentes domínios do conhecimento (disciplinas), com seus métodos, conceitos, dados e termos próprios.  </vt:lpstr>
      <vt:lpstr>Transdisciplina – resultado de uma axiomática comum a um conjunto de disciplinas (ex. Antropologia considerada como a "ciência do homem e de suas obras", segundo a definição de Linton) (MICHAUD, 1972 apud FAZENDA, 1992, p. 27).  </vt:lpstr>
      <vt:lpstr>Multidisciplinaridade.  </vt:lpstr>
      <vt:lpstr>Interdisciplinaridade. </vt:lpstr>
      <vt:lpstr>Transdisciplinaridade. </vt:lpstr>
      <vt:lpstr>Apresentação do PowerPoint</vt:lpstr>
      <vt:lpstr>Apresentação do PowerPoint</vt:lpstr>
      <vt:lpstr>Apresentação do PowerPoint</vt:lpstr>
      <vt:lpstr>Apresentação do PowerPoint</vt:lpstr>
      <vt:lpstr>Trabalho por projetos   uma das possibilidade metodológicas para o desenvolvimento da interdisciplinaridade</vt:lpstr>
      <vt:lpstr>O que justifica sua importância é o fato de ser uma estratégia voltada a construção de saberes escolares significativos, uma vez que: </vt:lpstr>
      <vt:lpstr>Apresentação do PowerPoint</vt:lpstr>
      <vt:lpstr>Apresentação do PowerPoint</vt:lpstr>
      <vt:lpstr>Premissas</vt:lpstr>
      <vt:lpstr>Apresentação do PowerPoint</vt:lpstr>
      <vt:lpstr>Etapa 0 – Definição do Problema</vt:lpstr>
      <vt:lpstr>Etapa 1: As primeiras conversas</vt:lpstr>
      <vt:lpstr>Etapa 2: Panorama da investigação </vt:lpstr>
      <vt:lpstr>Apresentação do PowerPoint</vt:lpstr>
      <vt:lpstr>Etapa 3: Conversa com especialistas  </vt:lpstr>
      <vt:lpstr>Etapa 4: Trabalho de Campo    </vt:lpstr>
      <vt:lpstr>Etapa 5: Investigação Conceitual   </vt:lpstr>
      <vt:lpstr>Etapa 6: Organização dos conhecimentos obtidos   </vt:lpstr>
      <vt:lpstr>Etapa 7: Elaboração do Produto Final  </vt:lpstr>
      <vt:lpstr>Etapa 8: Analisando os resultados   </vt:lpstr>
      <vt:lpstr>Apresentação do PowerPoint</vt:lpstr>
      <vt:lpstr>Proposta de Atividade em duplas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rompimento da disciplina e o conhecimento como integrador</dc:title>
  <dc:creator>Ana Paula Gomes Seferian</dc:creator>
  <cp:lastModifiedBy>Claudio Gabriel Seferian</cp:lastModifiedBy>
  <cp:revision>13</cp:revision>
  <dcterms:created xsi:type="dcterms:W3CDTF">2019-09-02T12:48:49Z</dcterms:created>
  <dcterms:modified xsi:type="dcterms:W3CDTF">2022-09-28T18:02:48Z</dcterms:modified>
</cp:coreProperties>
</file>