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Lst>
  <p:sldSz cx="12192000" cy="6858000"/>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08"/>
    <p:restoredTop sz="94655"/>
  </p:normalViewPr>
  <p:slideViewPr>
    <p:cSldViewPr snapToGrid="0" snapToObjects="1">
      <p:cViewPr>
        <p:scale>
          <a:sx n="109" d="100"/>
          <a:sy n="109" d="100"/>
        </p:scale>
        <p:origin x="144" y="1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754E800-930F-1940-BBC5-AEB4ECFDB42C}"/>
              </a:ext>
            </a:extLst>
          </p:cNvPr>
          <p:cNvSpPr>
            <a:spLocks noGrp="1"/>
          </p:cNvSpPr>
          <p:nvPr>
            <p:ph type="ctrTitle"/>
          </p:nvPr>
        </p:nvSpPr>
        <p:spPr>
          <a:xfrm>
            <a:off x="1524000" y="1122363"/>
            <a:ext cx="9144000" cy="2387600"/>
          </a:xfrm>
        </p:spPr>
        <p:txBody>
          <a:bodyPr anchor="b"/>
          <a:lstStyle>
            <a:lvl1pPr algn="ctr">
              <a:defRPr sz="6000"/>
            </a:lvl1pPr>
          </a:lstStyle>
          <a:p>
            <a:r>
              <a:rPr lang="pt-BR"/>
              <a:t>Clique para editar o título Mestre</a:t>
            </a:r>
          </a:p>
        </p:txBody>
      </p:sp>
      <p:sp>
        <p:nvSpPr>
          <p:cNvPr id="3" name="Subtítulo 2">
            <a:extLst>
              <a:ext uri="{FF2B5EF4-FFF2-40B4-BE49-F238E27FC236}">
                <a16:creationId xmlns:a16="http://schemas.microsoft.com/office/drawing/2014/main" id="{40D53717-BE18-1C42-9A75-1BADDE8319A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t-BR"/>
              <a:t>Clique para editar o estilo do subtítulo Mestre</a:t>
            </a:r>
          </a:p>
        </p:txBody>
      </p:sp>
      <p:sp>
        <p:nvSpPr>
          <p:cNvPr id="4" name="Espaço Reservado para Data 3">
            <a:extLst>
              <a:ext uri="{FF2B5EF4-FFF2-40B4-BE49-F238E27FC236}">
                <a16:creationId xmlns:a16="http://schemas.microsoft.com/office/drawing/2014/main" id="{55AB2DCE-6DD3-5D41-961A-21E9998DE228}"/>
              </a:ext>
            </a:extLst>
          </p:cNvPr>
          <p:cNvSpPr>
            <a:spLocks noGrp="1"/>
          </p:cNvSpPr>
          <p:nvPr>
            <p:ph type="dt" sz="half" idx="10"/>
          </p:nvPr>
        </p:nvSpPr>
        <p:spPr/>
        <p:txBody>
          <a:bodyPr/>
          <a:lstStyle/>
          <a:p>
            <a:fld id="{0FD31788-948E-1046-9A18-EF2FBF90F3A8}" type="datetimeFigureOut">
              <a:t>24/04/2018</a:t>
            </a:fld>
            <a:endParaRPr lang="pt-BR"/>
          </a:p>
        </p:txBody>
      </p:sp>
      <p:sp>
        <p:nvSpPr>
          <p:cNvPr id="5" name="Espaço Reservado para Rodapé 4">
            <a:extLst>
              <a:ext uri="{FF2B5EF4-FFF2-40B4-BE49-F238E27FC236}">
                <a16:creationId xmlns:a16="http://schemas.microsoft.com/office/drawing/2014/main" id="{3BA39DD5-0508-DC48-AEAB-D726EB5D82A2}"/>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CA71BC23-ACF2-8747-9B6C-F765FF36F85F}"/>
              </a:ext>
            </a:extLst>
          </p:cNvPr>
          <p:cNvSpPr>
            <a:spLocks noGrp="1"/>
          </p:cNvSpPr>
          <p:nvPr>
            <p:ph type="sldNum" sz="quarter" idx="12"/>
          </p:nvPr>
        </p:nvSpPr>
        <p:spPr/>
        <p:txBody>
          <a:bodyPr/>
          <a:lstStyle/>
          <a:p>
            <a:fld id="{1F4FCAFB-F172-E944-99D8-EBE7AF57EC98}" type="slidenum">
              <a:t>‹nº›</a:t>
            </a:fld>
            <a:endParaRPr lang="pt-BR"/>
          </a:p>
        </p:txBody>
      </p:sp>
    </p:spTree>
    <p:extLst>
      <p:ext uri="{BB962C8B-B14F-4D97-AF65-F5344CB8AC3E}">
        <p14:creationId xmlns:p14="http://schemas.microsoft.com/office/powerpoint/2010/main" val="2579733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52A142F-B489-784B-8382-EAF85E4833D0}"/>
              </a:ext>
            </a:extLst>
          </p:cNvPr>
          <p:cNvSpPr>
            <a:spLocks noGrp="1"/>
          </p:cNvSpPr>
          <p:nvPr>
            <p:ph type="title"/>
          </p:nvPr>
        </p:nvSpPr>
        <p:spPr/>
        <p:txBody>
          <a:bodyPr/>
          <a:lstStyle/>
          <a:p>
            <a:r>
              <a:rPr lang="pt-BR"/>
              <a:t>Clique para editar o título Mestre</a:t>
            </a:r>
          </a:p>
        </p:txBody>
      </p:sp>
      <p:sp>
        <p:nvSpPr>
          <p:cNvPr id="3" name="Espaço Reservado para Texto Vertical 2">
            <a:extLst>
              <a:ext uri="{FF2B5EF4-FFF2-40B4-BE49-F238E27FC236}">
                <a16:creationId xmlns:a16="http://schemas.microsoft.com/office/drawing/2014/main" id="{7766D4B6-EAF2-2246-A581-5C161D038CD4}"/>
              </a:ext>
            </a:extLst>
          </p:cNvPr>
          <p:cNvSpPr>
            <a:spLocks noGrp="1"/>
          </p:cNvSpPr>
          <p:nvPr>
            <p:ph type="body" orient="vert" idx="1"/>
          </p:nvPr>
        </p:nvSpPr>
        <p:spPr/>
        <p:txBody>
          <a:bodyPr vert="eaVert"/>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0347FC4E-60B1-3E4A-BD6E-8B0777B476CC}"/>
              </a:ext>
            </a:extLst>
          </p:cNvPr>
          <p:cNvSpPr>
            <a:spLocks noGrp="1"/>
          </p:cNvSpPr>
          <p:nvPr>
            <p:ph type="dt" sz="half" idx="10"/>
          </p:nvPr>
        </p:nvSpPr>
        <p:spPr/>
        <p:txBody>
          <a:bodyPr/>
          <a:lstStyle/>
          <a:p>
            <a:fld id="{0FD31788-948E-1046-9A18-EF2FBF90F3A8}" type="datetimeFigureOut">
              <a:t>24/04/2018</a:t>
            </a:fld>
            <a:endParaRPr lang="pt-BR"/>
          </a:p>
        </p:txBody>
      </p:sp>
      <p:sp>
        <p:nvSpPr>
          <p:cNvPr id="5" name="Espaço Reservado para Rodapé 4">
            <a:extLst>
              <a:ext uri="{FF2B5EF4-FFF2-40B4-BE49-F238E27FC236}">
                <a16:creationId xmlns:a16="http://schemas.microsoft.com/office/drawing/2014/main" id="{15F79744-D3DB-7942-91DE-2729628A669F}"/>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CB6CC67B-002B-C547-8EB6-630DC7889F61}"/>
              </a:ext>
            </a:extLst>
          </p:cNvPr>
          <p:cNvSpPr>
            <a:spLocks noGrp="1"/>
          </p:cNvSpPr>
          <p:nvPr>
            <p:ph type="sldNum" sz="quarter" idx="12"/>
          </p:nvPr>
        </p:nvSpPr>
        <p:spPr/>
        <p:txBody>
          <a:bodyPr/>
          <a:lstStyle/>
          <a:p>
            <a:fld id="{1F4FCAFB-F172-E944-99D8-EBE7AF57EC98}" type="slidenum">
              <a:t>‹nº›</a:t>
            </a:fld>
            <a:endParaRPr lang="pt-BR"/>
          </a:p>
        </p:txBody>
      </p:sp>
    </p:spTree>
    <p:extLst>
      <p:ext uri="{BB962C8B-B14F-4D97-AF65-F5344CB8AC3E}">
        <p14:creationId xmlns:p14="http://schemas.microsoft.com/office/powerpoint/2010/main" val="17141330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exto e Título Vertical">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B0F80234-CE83-564E-BFF8-7E6B5F81611C}"/>
              </a:ext>
            </a:extLst>
          </p:cNvPr>
          <p:cNvSpPr>
            <a:spLocks noGrp="1"/>
          </p:cNvSpPr>
          <p:nvPr>
            <p:ph type="title" orient="vert"/>
          </p:nvPr>
        </p:nvSpPr>
        <p:spPr>
          <a:xfrm>
            <a:off x="8724900" y="365125"/>
            <a:ext cx="2628900" cy="5811838"/>
          </a:xfrm>
        </p:spPr>
        <p:txBody>
          <a:bodyPr vert="eaVert"/>
          <a:lstStyle/>
          <a:p>
            <a:r>
              <a:rPr lang="pt-BR"/>
              <a:t>Clique para editar o título Mestre</a:t>
            </a:r>
          </a:p>
        </p:txBody>
      </p:sp>
      <p:sp>
        <p:nvSpPr>
          <p:cNvPr id="3" name="Espaço Reservado para Texto Vertical 2">
            <a:extLst>
              <a:ext uri="{FF2B5EF4-FFF2-40B4-BE49-F238E27FC236}">
                <a16:creationId xmlns:a16="http://schemas.microsoft.com/office/drawing/2014/main" id="{E00A4E50-AE83-E246-A172-B9CC47065B75}"/>
              </a:ext>
            </a:extLst>
          </p:cNvPr>
          <p:cNvSpPr>
            <a:spLocks noGrp="1"/>
          </p:cNvSpPr>
          <p:nvPr>
            <p:ph type="body" orient="vert" idx="1"/>
          </p:nvPr>
        </p:nvSpPr>
        <p:spPr>
          <a:xfrm>
            <a:off x="838200" y="365125"/>
            <a:ext cx="7734300" cy="5811838"/>
          </a:xfrm>
        </p:spPr>
        <p:txBody>
          <a:bodyPr vert="eaVert"/>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4288E986-617F-674D-B8A9-D86CB83E1B9C}"/>
              </a:ext>
            </a:extLst>
          </p:cNvPr>
          <p:cNvSpPr>
            <a:spLocks noGrp="1"/>
          </p:cNvSpPr>
          <p:nvPr>
            <p:ph type="dt" sz="half" idx="10"/>
          </p:nvPr>
        </p:nvSpPr>
        <p:spPr/>
        <p:txBody>
          <a:bodyPr/>
          <a:lstStyle/>
          <a:p>
            <a:fld id="{0FD31788-948E-1046-9A18-EF2FBF90F3A8}" type="datetimeFigureOut">
              <a:t>24/04/2018</a:t>
            </a:fld>
            <a:endParaRPr lang="pt-BR"/>
          </a:p>
        </p:txBody>
      </p:sp>
      <p:sp>
        <p:nvSpPr>
          <p:cNvPr id="5" name="Espaço Reservado para Rodapé 4">
            <a:extLst>
              <a:ext uri="{FF2B5EF4-FFF2-40B4-BE49-F238E27FC236}">
                <a16:creationId xmlns:a16="http://schemas.microsoft.com/office/drawing/2014/main" id="{1BC5BBEB-A1A4-C942-9D8F-E306890CB7F5}"/>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2E049E6C-EA24-184D-B115-FB703CF72A1F}"/>
              </a:ext>
            </a:extLst>
          </p:cNvPr>
          <p:cNvSpPr>
            <a:spLocks noGrp="1"/>
          </p:cNvSpPr>
          <p:nvPr>
            <p:ph type="sldNum" sz="quarter" idx="12"/>
          </p:nvPr>
        </p:nvSpPr>
        <p:spPr/>
        <p:txBody>
          <a:bodyPr/>
          <a:lstStyle/>
          <a:p>
            <a:fld id="{1F4FCAFB-F172-E944-99D8-EBE7AF57EC98}" type="slidenum">
              <a:t>‹nº›</a:t>
            </a:fld>
            <a:endParaRPr lang="pt-BR"/>
          </a:p>
        </p:txBody>
      </p:sp>
    </p:spTree>
    <p:extLst>
      <p:ext uri="{BB962C8B-B14F-4D97-AF65-F5344CB8AC3E}">
        <p14:creationId xmlns:p14="http://schemas.microsoft.com/office/powerpoint/2010/main" val="36776984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A9C65F0-F786-C940-9E8A-6B19BFC77C85}"/>
              </a:ext>
            </a:extLst>
          </p:cNvPr>
          <p:cNvSpPr>
            <a:spLocks noGrp="1"/>
          </p:cNvSpPr>
          <p:nvPr>
            <p:ph type="title"/>
          </p:nvPr>
        </p:nvSpPr>
        <p:spPr/>
        <p:txBody>
          <a:bodyPr/>
          <a:lstStyle/>
          <a:p>
            <a:r>
              <a:rPr lang="pt-BR"/>
              <a:t>Clique para editar o título Mestre</a:t>
            </a:r>
          </a:p>
        </p:txBody>
      </p:sp>
      <p:sp>
        <p:nvSpPr>
          <p:cNvPr id="3" name="Espaço Reservado para Conteúdo 2">
            <a:extLst>
              <a:ext uri="{FF2B5EF4-FFF2-40B4-BE49-F238E27FC236}">
                <a16:creationId xmlns:a16="http://schemas.microsoft.com/office/drawing/2014/main" id="{EC2D4C8A-B4FD-AC43-9447-512038FD27B9}"/>
              </a:ext>
            </a:extLst>
          </p:cNvPr>
          <p:cNvSpPr>
            <a:spLocks noGrp="1"/>
          </p:cNvSpPr>
          <p:nvPr>
            <p:ph idx="1"/>
          </p:nvPr>
        </p:nvSpPr>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A5983E57-C69B-9340-8002-2CC50151AEF1}"/>
              </a:ext>
            </a:extLst>
          </p:cNvPr>
          <p:cNvSpPr>
            <a:spLocks noGrp="1"/>
          </p:cNvSpPr>
          <p:nvPr>
            <p:ph type="dt" sz="half" idx="10"/>
          </p:nvPr>
        </p:nvSpPr>
        <p:spPr/>
        <p:txBody>
          <a:bodyPr/>
          <a:lstStyle/>
          <a:p>
            <a:fld id="{0FD31788-948E-1046-9A18-EF2FBF90F3A8}" type="datetimeFigureOut">
              <a:t>24/04/2018</a:t>
            </a:fld>
            <a:endParaRPr lang="pt-BR"/>
          </a:p>
        </p:txBody>
      </p:sp>
      <p:sp>
        <p:nvSpPr>
          <p:cNvPr id="5" name="Espaço Reservado para Rodapé 4">
            <a:extLst>
              <a:ext uri="{FF2B5EF4-FFF2-40B4-BE49-F238E27FC236}">
                <a16:creationId xmlns:a16="http://schemas.microsoft.com/office/drawing/2014/main" id="{D8C8E16A-49A6-A84E-BF13-C618951B8A07}"/>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E38DFBE4-C029-C14F-A457-53529B1A25F9}"/>
              </a:ext>
            </a:extLst>
          </p:cNvPr>
          <p:cNvSpPr>
            <a:spLocks noGrp="1"/>
          </p:cNvSpPr>
          <p:nvPr>
            <p:ph type="sldNum" sz="quarter" idx="12"/>
          </p:nvPr>
        </p:nvSpPr>
        <p:spPr/>
        <p:txBody>
          <a:bodyPr/>
          <a:lstStyle/>
          <a:p>
            <a:fld id="{1F4FCAFB-F172-E944-99D8-EBE7AF57EC98}" type="slidenum">
              <a:t>‹nº›</a:t>
            </a:fld>
            <a:endParaRPr lang="pt-BR"/>
          </a:p>
        </p:txBody>
      </p:sp>
    </p:spTree>
    <p:extLst>
      <p:ext uri="{BB962C8B-B14F-4D97-AF65-F5344CB8AC3E}">
        <p14:creationId xmlns:p14="http://schemas.microsoft.com/office/powerpoint/2010/main" val="34725173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620E749-33C6-7B47-9455-2AB3B6FEE1EF}"/>
              </a:ext>
            </a:extLst>
          </p:cNvPr>
          <p:cNvSpPr>
            <a:spLocks noGrp="1"/>
          </p:cNvSpPr>
          <p:nvPr>
            <p:ph type="title"/>
          </p:nvPr>
        </p:nvSpPr>
        <p:spPr>
          <a:xfrm>
            <a:off x="831850" y="1709738"/>
            <a:ext cx="10515600" cy="2852737"/>
          </a:xfrm>
        </p:spPr>
        <p:txBody>
          <a:bodyPr anchor="b"/>
          <a:lstStyle>
            <a:lvl1pPr>
              <a:defRPr sz="6000"/>
            </a:lvl1pPr>
          </a:lstStyle>
          <a:p>
            <a:r>
              <a:rPr lang="pt-BR"/>
              <a:t>Clique para editar o título Mestre</a:t>
            </a:r>
          </a:p>
        </p:txBody>
      </p:sp>
      <p:sp>
        <p:nvSpPr>
          <p:cNvPr id="3" name="Espaço Reservado para Texto 2">
            <a:extLst>
              <a:ext uri="{FF2B5EF4-FFF2-40B4-BE49-F238E27FC236}">
                <a16:creationId xmlns:a16="http://schemas.microsoft.com/office/drawing/2014/main" id="{A4F0B1AF-2A1B-2943-82DF-3FFF6F012A2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t-BR"/>
              <a:t>Editar estilos de texto Mestre</a:t>
            </a:r>
          </a:p>
        </p:txBody>
      </p:sp>
      <p:sp>
        <p:nvSpPr>
          <p:cNvPr id="4" name="Espaço Reservado para Data 3">
            <a:extLst>
              <a:ext uri="{FF2B5EF4-FFF2-40B4-BE49-F238E27FC236}">
                <a16:creationId xmlns:a16="http://schemas.microsoft.com/office/drawing/2014/main" id="{EFE2C735-A1F3-9E46-8329-AB1AD26ECCCA}"/>
              </a:ext>
            </a:extLst>
          </p:cNvPr>
          <p:cNvSpPr>
            <a:spLocks noGrp="1"/>
          </p:cNvSpPr>
          <p:nvPr>
            <p:ph type="dt" sz="half" idx="10"/>
          </p:nvPr>
        </p:nvSpPr>
        <p:spPr/>
        <p:txBody>
          <a:bodyPr/>
          <a:lstStyle/>
          <a:p>
            <a:fld id="{0FD31788-948E-1046-9A18-EF2FBF90F3A8}" type="datetimeFigureOut">
              <a:t>24/04/2018</a:t>
            </a:fld>
            <a:endParaRPr lang="pt-BR"/>
          </a:p>
        </p:txBody>
      </p:sp>
      <p:sp>
        <p:nvSpPr>
          <p:cNvPr id="5" name="Espaço Reservado para Rodapé 4">
            <a:extLst>
              <a:ext uri="{FF2B5EF4-FFF2-40B4-BE49-F238E27FC236}">
                <a16:creationId xmlns:a16="http://schemas.microsoft.com/office/drawing/2014/main" id="{6C5BFEF1-A2B0-DA42-A7BA-2ABB99137182}"/>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499CBEFC-ADF9-9144-8FEF-D3E4B2AC8E1D}"/>
              </a:ext>
            </a:extLst>
          </p:cNvPr>
          <p:cNvSpPr>
            <a:spLocks noGrp="1"/>
          </p:cNvSpPr>
          <p:nvPr>
            <p:ph type="sldNum" sz="quarter" idx="12"/>
          </p:nvPr>
        </p:nvSpPr>
        <p:spPr/>
        <p:txBody>
          <a:bodyPr/>
          <a:lstStyle/>
          <a:p>
            <a:fld id="{1F4FCAFB-F172-E944-99D8-EBE7AF57EC98}" type="slidenum">
              <a:t>‹nº›</a:t>
            </a:fld>
            <a:endParaRPr lang="pt-BR"/>
          </a:p>
        </p:txBody>
      </p:sp>
    </p:spTree>
    <p:extLst>
      <p:ext uri="{BB962C8B-B14F-4D97-AF65-F5344CB8AC3E}">
        <p14:creationId xmlns:p14="http://schemas.microsoft.com/office/powerpoint/2010/main" val="38011452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54E7294-3068-BD42-BE53-DD3AF97E88C6}"/>
              </a:ext>
            </a:extLst>
          </p:cNvPr>
          <p:cNvSpPr>
            <a:spLocks noGrp="1"/>
          </p:cNvSpPr>
          <p:nvPr>
            <p:ph type="title"/>
          </p:nvPr>
        </p:nvSpPr>
        <p:spPr/>
        <p:txBody>
          <a:bodyPr/>
          <a:lstStyle/>
          <a:p>
            <a:r>
              <a:rPr lang="pt-BR"/>
              <a:t>Clique para editar o título Mestre</a:t>
            </a:r>
          </a:p>
        </p:txBody>
      </p:sp>
      <p:sp>
        <p:nvSpPr>
          <p:cNvPr id="3" name="Espaço Reservado para Conteúdo 2">
            <a:extLst>
              <a:ext uri="{FF2B5EF4-FFF2-40B4-BE49-F238E27FC236}">
                <a16:creationId xmlns:a16="http://schemas.microsoft.com/office/drawing/2014/main" id="{D1BAE4FE-DE08-784F-BBA3-5267791940D3}"/>
              </a:ext>
            </a:extLst>
          </p:cNvPr>
          <p:cNvSpPr>
            <a:spLocks noGrp="1"/>
          </p:cNvSpPr>
          <p:nvPr>
            <p:ph sz="half" idx="1"/>
          </p:nvPr>
        </p:nvSpPr>
        <p:spPr>
          <a:xfrm>
            <a:off x="838200" y="1825625"/>
            <a:ext cx="5181600" cy="4351338"/>
          </a:xfrm>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Conteúdo 3">
            <a:extLst>
              <a:ext uri="{FF2B5EF4-FFF2-40B4-BE49-F238E27FC236}">
                <a16:creationId xmlns:a16="http://schemas.microsoft.com/office/drawing/2014/main" id="{EC4B104E-2320-AA43-A31E-0D51B4253035}"/>
              </a:ext>
            </a:extLst>
          </p:cNvPr>
          <p:cNvSpPr>
            <a:spLocks noGrp="1"/>
          </p:cNvSpPr>
          <p:nvPr>
            <p:ph sz="half" idx="2"/>
          </p:nvPr>
        </p:nvSpPr>
        <p:spPr>
          <a:xfrm>
            <a:off x="6172200" y="1825625"/>
            <a:ext cx="5181600" cy="4351338"/>
          </a:xfrm>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Data 4">
            <a:extLst>
              <a:ext uri="{FF2B5EF4-FFF2-40B4-BE49-F238E27FC236}">
                <a16:creationId xmlns:a16="http://schemas.microsoft.com/office/drawing/2014/main" id="{E08F9BC0-9080-BD45-989C-2B38F3DB0497}"/>
              </a:ext>
            </a:extLst>
          </p:cNvPr>
          <p:cNvSpPr>
            <a:spLocks noGrp="1"/>
          </p:cNvSpPr>
          <p:nvPr>
            <p:ph type="dt" sz="half" idx="10"/>
          </p:nvPr>
        </p:nvSpPr>
        <p:spPr/>
        <p:txBody>
          <a:bodyPr/>
          <a:lstStyle/>
          <a:p>
            <a:fld id="{0FD31788-948E-1046-9A18-EF2FBF90F3A8}" type="datetimeFigureOut">
              <a:t>24/04/2018</a:t>
            </a:fld>
            <a:endParaRPr lang="pt-BR"/>
          </a:p>
        </p:txBody>
      </p:sp>
      <p:sp>
        <p:nvSpPr>
          <p:cNvPr id="6" name="Espaço Reservado para Rodapé 5">
            <a:extLst>
              <a:ext uri="{FF2B5EF4-FFF2-40B4-BE49-F238E27FC236}">
                <a16:creationId xmlns:a16="http://schemas.microsoft.com/office/drawing/2014/main" id="{5CB9BF84-5309-5C49-ACC8-EC13CCAE5128}"/>
              </a:ext>
            </a:extLst>
          </p:cNvPr>
          <p:cNvSpPr>
            <a:spLocks noGrp="1"/>
          </p:cNvSpPr>
          <p:nvPr>
            <p:ph type="ftr" sz="quarter" idx="11"/>
          </p:nvPr>
        </p:nvSpPr>
        <p:spPr/>
        <p:txBody>
          <a:bodyPr/>
          <a:lstStyle/>
          <a:p>
            <a:endParaRPr lang="pt-BR"/>
          </a:p>
        </p:txBody>
      </p:sp>
      <p:sp>
        <p:nvSpPr>
          <p:cNvPr id="7" name="Espaço Reservado para Número de Slide 6">
            <a:extLst>
              <a:ext uri="{FF2B5EF4-FFF2-40B4-BE49-F238E27FC236}">
                <a16:creationId xmlns:a16="http://schemas.microsoft.com/office/drawing/2014/main" id="{19A48725-7232-7840-8E00-1B2AEC17CD3E}"/>
              </a:ext>
            </a:extLst>
          </p:cNvPr>
          <p:cNvSpPr>
            <a:spLocks noGrp="1"/>
          </p:cNvSpPr>
          <p:nvPr>
            <p:ph type="sldNum" sz="quarter" idx="12"/>
          </p:nvPr>
        </p:nvSpPr>
        <p:spPr/>
        <p:txBody>
          <a:bodyPr/>
          <a:lstStyle/>
          <a:p>
            <a:fld id="{1F4FCAFB-F172-E944-99D8-EBE7AF57EC98}" type="slidenum">
              <a:t>‹nº›</a:t>
            </a:fld>
            <a:endParaRPr lang="pt-BR"/>
          </a:p>
        </p:txBody>
      </p:sp>
    </p:spTree>
    <p:extLst>
      <p:ext uri="{BB962C8B-B14F-4D97-AF65-F5344CB8AC3E}">
        <p14:creationId xmlns:p14="http://schemas.microsoft.com/office/powerpoint/2010/main" val="41470030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F367022-F418-AD48-B004-DCBAC807DE7D}"/>
              </a:ext>
            </a:extLst>
          </p:cNvPr>
          <p:cNvSpPr>
            <a:spLocks noGrp="1"/>
          </p:cNvSpPr>
          <p:nvPr>
            <p:ph type="title"/>
          </p:nvPr>
        </p:nvSpPr>
        <p:spPr>
          <a:xfrm>
            <a:off x="839788" y="365125"/>
            <a:ext cx="10515600" cy="1325563"/>
          </a:xfrm>
        </p:spPr>
        <p:txBody>
          <a:bodyPr/>
          <a:lstStyle/>
          <a:p>
            <a:r>
              <a:rPr lang="pt-BR"/>
              <a:t>Clique para editar o título Mestre</a:t>
            </a:r>
          </a:p>
        </p:txBody>
      </p:sp>
      <p:sp>
        <p:nvSpPr>
          <p:cNvPr id="3" name="Espaço Reservado para Texto 2">
            <a:extLst>
              <a:ext uri="{FF2B5EF4-FFF2-40B4-BE49-F238E27FC236}">
                <a16:creationId xmlns:a16="http://schemas.microsoft.com/office/drawing/2014/main" id="{5C6FAE5E-1C31-9F47-A0D1-5607D1DCDC1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Editar estilos de texto Mestre</a:t>
            </a:r>
          </a:p>
        </p:txBody>
      </p:sp>
      <p:sp>
        <p:nvSpPr>
          <p:cNvPr id="4" name="Espaço Reservado para Conteúdo 3">
            <a:extLst>
              <a:ext uri="{FF2B5EF4-FFF2-40B4-BE49-F238E27FC236}">
                <a16:creationId xmlns:a16="http://schemas.microsoft.com/office/drawing/2014/main" id="{6FB9723C-1255-6D40-B91D-75B2EB73A407}"/>
              </a:ext>
            </a:extLst>
          </p:cNvPr>
          <p:cNvSpPr>
            <a:spLocks noGrp="1"/>
          </p:cNvSpPr>
          <p:nvPr>
            <p:ph sz="half" idx="2"/>
          </p:nvPr>
        </p:nvSpPr>
        <p:spPr>
          <a:xfrm>
            <a:off x="839788" y="2505075"/>
            <a:ext cx="5157787" cy="3684588"/>
          </a:xfrm>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Texto 4">
            <a:extLst>
              <a:ext uri="{FF2B5EF4-FFF2-40B4-BE49-F238E27FC236}">
                <a16:creationId xmlns:a16="http://schemas.microsoft.com/office/drawing/2014/main" id="{67057CA9-CB23-0149-B448-75A271D1A91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Editar estilos de texto Mestre</a:t>
            </a:r>
          </a:p>
        </p:txBody>
      </p:sp>
      <p:sp>
        <p:nvSpPr>
          <p:cNvPr id="6" name="Espaço Reservado para Conteúdo 5">
            <a:extLst>
              <a:ext uri="{FF2B5EF4-FFF2-40B4-BE49-F238E27FC236}">
                <a16:creationId xmlns:a16="http://schemas.microsoft.com/office/drawing/2014/main" id="{60248917-B0DD-E14A-9B65-062FBDBB4F2F}"/>
              </a:ext>
            </a:extLst>
          </p:cNvPr>
          <p:cNvSpPr>
            <a:spLocks noGrp="1"/>
          </p:cNvSpPr>
          <p:nvPr>
            <p:ph sz="quarter" idx="4"/>
          </p:nvPr>
        </p:nvSpPr>
        <p:spPr>
          <a:xfrm>
            <a:off x="6172200" y="2505075"/>
            <a:ext cx="5183188" cy="3684588"/>
          </a:xfrm>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7" name="Espaço Reservado para Data 6">
            <a:extLst>
              <a:ext uri="{FF2B5EF4-FFF2-40B4-BE49-F238E27FC236}">
                <a16:creationId xmlns:a16="http://schemas.microsoft.com/office/drawing/2014/main" id="{377CEADA-3FC7-0843-A1FB-258CDFFAD40E}"/>
              </a:ext>
            </a:extLst>
          </p:cNvPr>
          <p:cNvSpPr>
            <a:spLocks noGrp="1"/>
          </p:cNvSpPr>
          <p:nvPr>
            <p:ph type="dt" sz="half" idx="10"/>
          </p:nvPr>
        </p:nvSpPr>
        <p:spPr/>
        <p:txBody>
          <a:bodyPr/>
          <a:lstStyle/>
          <a:p>
            <a:fld id="{0FD31788-948E-1046-9A18-EF2FBF90F3A8}" type="datetimeFigureOut">
              <a:t>24/04/2018</a:t>
            </a:fld>
            <a:endParaRPr lang="pt-BR"/>
          </a:p>
        </p:txBody>
      </p:sp>
      <p:sp>
        <p:nvSpPr>
          <p:cNvPr id="8" name="Espaço Reservado para Rodapé 7">
            <a:extLst>
              <a:ext uri="{FF2B5EF4-FFF2-40B4-BE49-F238E27FC236}">
                <a16:creationId xmlns:a16="http://schemas.microsoft.com/office/drawing/2014/main" id="{EC606C51-7383-CF47-8025-A6D5F673767A}"/>
              </a:ext>
            </a:extLst>
          </p:cNvPr>
          <p:cNvSpPr>
            <a:spLocks noGrp="1"/>
          </p:cNvSpPr>
          <p:nvPr>
            <p:ph type="ftr" sz="quarter" idx="11"/>
          </p:nvPr>
        </p:nvSpPr>
        <p:spPr/>
        <p:txBody>
          <a:bodyPr/>
          <a:lstStyle/>
          <a:p>
            <a:endParaRPr lang="pt-BR"/>
          </a:p>
        </p:txBody>
      </p:sp>
      <p:sp>
        <p:nvSpPr>
          <p:cNvPr id="9" name="Espaço Reservado para Número de Slide 8">
            <a:extLst>
              <a:ext uri="{FF2B5EF4-FFF2-40B4-BE49-F238E27FC236}">
                <a16:creationId xmlns:a16="http://schemas.microsoft.com/office/drawing/2014/main" id="{6E9F0A6E-9F06-2D45-B58A-99CB48811687}"/>
              </a:ext>
            </a:extLst>
          </p:cNvPr>
          <p:cNvSpPr>
            <a:spLocks noGrp="1"/>
          </p:cNvSpPr>
          <p:nvPr>
            <p:ph type="sldNum" sz="quarter" idx="12"/>
          </p:nvPr>
        </p:nvSpPr>
        <p:spPr/>
        <p:txBody>
          <a:bodyPr/>
          <a:lstStyle/>
          <a:p>
            <a:fld id="{1F4FCAFB-F172-E944-99D8-EBE7AF57EC98}" type="slidenum">
              <a:t>‹nº›</a:t>
            </a:fld>
            <a:endParaRPr lang="pt-BR"/>
          </a:p>
        </p:txBody>
      </p:sp>
    </p:spTree>
    <p:extLst>
      <p:ext uri="{BB962C8B-B14F-4D97-AF65-F5344CB8AC3E}">
        <p14:creationId xmlns:p14="http://schemas.microsoft.com/office/powerpoint/2010/main" val="16690942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696F059-57AC-7A40-B917-320599B3DF93}"/>
              </a:ext>
            </a:extLst>
          </p:cNvPr>
          <p:cNvSpPr>
            <a:spLocks noGrp="1"/>
          </p:cNvSpPr>
          <p:nvPr>
            <p:ph type="title"/>
          </p:nvPr>
        </p:nvSpPr>
        <p:spPr/>
        <p:txBody>
          <a:bodyPr/>
          <a:lstStyle/>
          <a:p>
            <a:r>
              <a:rPr lang="pt-BR"/>
              <a:t>Clique para editar o título Mestre</a:t>
            </a:r>
          </a:p>
        </p:txBody>
      </p:sp>
      <p:sp>
        <p:nvSpPr>
          <p:cNvPr id="3" name="Espaço Reservado para Data 2">
            <a:extLst>
              <a:ext uri="{FF2B5EF4-FFF2-40B4-BE49-F238E27FC236}">
                <a16:creationId xmlns:a16="http://schemas.microsoft.com/office/drawing/2014/main" id="{5AC76DB8-5567-1241-8E05-EFC3E938F853}"/>
              </a:ext>
            </a:extLst>
          </p:cNvPr>
          <p:cNvSpPr>
            <a:spLocks noGrp="1"/>
          </p:cNvSpPr>
          <p:nvPr>
            <p:ph type="dt" sz="half" idx="10"/>
          </p:nvPr>
        </p:nvSpPr>
        <p:spPr/>
        <p:txBody>
          <a:bodyPr/>
          <a:lstStyle/>
          <a:p>
            <a:fld id="{0FD31788-948E-1046-9A18-EF2FBF90F3A8}" type="datetimeFigureOut">
              <a:t>24/04/2018</a:t>
            </a:fld>
            <a:endParaRPr lang="pt-BR"/>
          </a:p>
        </p:txBody>
      </p:sp>
      <p:sp>
        <p:nvSpPr>
          <p:cNvPr id="4" name="Espaço Reservado para Rodapé 3">
            <a:extLst>
              <a:ext uri="{FF2B5EF4-FFF2-40B4-BE49-F238E27FC236}">
                <a16:creationId xmlns:a16="http://schemas.microsoft.com/office/drawing/2014/main" id="{64081824-6BA2-054A-8EE3-E07E1C05A8C6}"/>
              </a:ext>
            </a:extLst>
          </p:cNvPr>
          <p:cNvSpPr>
            <a:spLocks noGrp="1"/>
          </p:cNvSpPr>
          <p:nvPr>
            <p:ph type="ftr" sz="quarter" idx="11"/>
          </p:nvPr>
        </p:nvSpPr>
        <p:spPr/>
        <p:txBody>
          <a:bodyPr/>
          <a:lstStyle/>
          <a:p>
            <a:endParaRPr lang="pt-BR"/>
          </a:p>
        </p:txBody>
      </p:sp>
      <p:sp>
        <p:nvSpPr>
          <p:cNvPr id="5" name="Espaço Reservado para Número de Slide 4">
            <a:extLst>
              <a:ext uri="{FF2B5EF4-FFF2-40B4-BE49-F238E27FC236}">
                <a16:creationId xmlns:a16="http://schemas.microsoft.com/office/drawing/2014/main" id="{5C3B6B8C-5328-5F46-89BC-6994CF86059D}"/>
              </a:ext>
            </a:extLst>
          </p:cNvPr>
          <p:cNvSpPr>
            <a:spLocks noGrp="1"/>
          </p:cNvSpPr>
          <p:nvPr>
            <p:ph type="sldNum" sz="quarter" idx="12"/>
          </p:nvPr>
        </p:nvSpPr>
        <p:spPr/>
        <p:txBody>
          <a:bodyPr/>
          <a:lstStyle/>
          <a:p>
            <a:fld id="{1F4FCAFB-F172-E944-99D8-EBE7AF57EC98}" type="slidenum">
              <a:t>‹nº›</a:t>
            </a:fld>
            <a:endParaRPr lang="pt-BR"/>
          </a:p>
        </p:txBody>
      </p:sp>
    </p:spTree>
    <p:extLst>
      <p:ext uri="{BB962C8B-B14F-4D97-AF65-F5344CB8AC3E}">
        <p14:creationId xmlns:p14="http://schemas.microsoft.com/office/powerpoint/2010/main" val="17883982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a:extLst>
              <a:ext uri="{FF2B5EF4-FFF2-40B4-BE49-F238E27FC236}">
                <a16:creationId xmlns:a16="http://schemas.microsoft.com/office/drawing/2014/main" id="{00C28DEB-6E50-B347-B9A7-AE06A89DC1B8}"/>
              </a:ext>
            </a:extLst>
          </p:cNvPr>
          <p:cNvSpPr>
            <a:spLocks noGrp="1"/>
          </p:cNvSpPr>
          <p:nvPr>
            <p:ph type="dt" sz="half" idx="10"/>
          </p:nvPr>
        </p:nvSpPr>
        <p:spPr/>
        <p:txBody>
          <a:bodyPr/>
          <a:lstStyle/>
          <a:p>
            <a:fld id="{0FD31788-948E-1046-9A18-EF2FBF90F3A8}" type="datetimeFigureOut">
              <a:t>24/04/2018</a:t>
            </a:fld>
            <a:endParaRPr lang="pt-BR"/>
          </a:p>
        </p:txBody>
      </p:sp>
      <p:sp>
        <p:nvSpPr>
          <p:cNvPr id="3" name="Espaço Reservado para Rodapé 2">
            <a:extLst>
              <a:ext uri="{FF2B5EF4-FFF2-40B4-BE49-F238E27FC236}">
                <a16:creationId xmlns:a16="http://schemas.microsoft.com/office/drawing/2014/main" id="{2F356775-1E9A-CB43-BBF6-547FE11D2BDD}"/>
              </a:ext>
            </a:extLst>
          </p:cNvPr>
          <p:cNvSpPr>
            <a:spLocks noGrp="1"/>
          </p:cNvSpPr>
          <p:nvPr>
            <p:ph type="ftr" sz="quarter" idx="11"/>
          </p:nvPr>
        </p:nvSpPr>
        <p:spPr/>
        <p:txBody>
          <a:bodyPr/>
          <a:lstStyle/>
          <a:p>
            <a:endParaRPr lang="pt-BR"/>
          </a:p>
        </p:txBody>
      </p:sp>
      <p:sp>
        <p:nvSpPr>
          <p:cNvPr id="4" name="Espaço Reservado para Número de Slide 3">
            <a:extLst>
              <a:ext uri="{FF2B5EF4-FFF2-40B4-BE49-F238E27FC236}">
                <a16:creationId xmlns:a16="http://schemas.microsoft.com/office/drawing/2014/main" id="{FB09DAFB-0EF7-E343-9966-C2319D8C10A8}"/>
              </a:ext>
            </a:extLst>
          </p:cNvPr>
          <p:cNvSpPr>
            <a:spLocks noGrp="1"/>
          </p:cNvSpPr>
          <p:nvPr>
            <p:ph type="sldNum" sz="quarter" idx="12"/>
          </p:nvPr>
        </p:nvSpPr>
        <p:spPr/>
        <p:txBody>
          <a:bodyPr/>
          <a:lstStyle/>
          <a:p>
            <a:fld id="{1F4FCAFB-F172-E944-99D8-EBE7AF57EC98}" type="slidenum">
              <a:t>‹nº›</a:t>
            </a:fld>
            <a:endParaRPr lang="pt-BR"/>
          </a:p>
        </p:txBody>
      </p:sp>
    </p:spTree>
    <p:extLst>
      <p:ext uri="{BB962C8B-B14F-4D97-AF65-F5344CB8AC3E}">
        <p14:creationId xmlns:p14="http://schemas.microsoft.com/office/powerpoint/2010/main" val="34906340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8622B9F-E780-384C-8FA6-306F09E0692A}"/>
              </a:ext>
            </a:extLst>
          </p:cNvPr>
          <p:cNvSpPr>
            <a:spLocks noGrp="1"/>
          </p:cNvSpPr>
          <p:nvPr>
            <p:ph type="title"/>
          </p:nvPr>
        </p:nvSpPr>
        <p:spPr>
          <a:xfrm>
            <a:off x="839788" y="457200"/>
            <a:ext cx="3932237" cy="1600200"/>
          </a:xfrm>
        </p:spPr>
        <p:txBody>
          <a:bodyPr anchor="b"/>
          <a:lstStyle>
            <a:lvl1pPr>
              <a:defRPr sz="3200"/>
            </a:lvl1pPr>
          </a:lstStyle>
          <a:p>
            <a:r>
              <a:rPr lang="pt-BR"/>
              <a:t>Clique para editar o título Mestre</a:t>
            </a:r>
          </a:p>
        </p:txBody>
      </p:sp>
      <p:sp>
        <p:nvSpPr>
          <p:cNvPr id="3" name="Espaço Reservado para Conteúdo 2">
            <a:extLst>
              <a:ext uri="{FF2B5EF4-FFF2-40B4-BE49-F238E27FC236}">
                <a16:creationId xmlns:a16="http://schemas.microsoft.com/office/drawing/2014/main" id="{8CF1071D-620C-324E-9546-93B0C36B6D9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Texto 3">
            <a:extLst>
              <a:ext uri="{FF2B5EF4-FFF2-40B4-BE49-F238E27FC236}">
                <a16:creationId xmlns:a16="http://schemas.microsoft.com/office/drawing/2014/main" id="{9BE8AEB3-791E-1B4F-92EC-99EC51C2F40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Editar estilos de texto Mestre</a:t>
            </a:r>
          </a:p>
        </p:txBody>
      </p:sp>
      <p:sp>
        <p:nvSpPr>
          <p:cNvPr id="5" name="Espaço Reservado para Data 4">
            <a:extLst>
              <a:ext uri="{FF2B5EF4-FFF2-40B4-BE49-F238E27FC236}">
                <a16:creationId xmlns:a16="http://schemas.microsoft.com/office/drawing/2014/main" id="{09C20560-8E76-4B47-966C-67067F04F566}"/>
              </a:ext>
            </a:extLst>
          </p:cNvPr>
          <p:cNvSpPr>
            <a:spLocks noGrp="1"/>
          </p:cNvSpPr>
          <p:nvPr>
            <p:ph type="dt" sz="half" idx="10"/>
          </p:nvPr>
        </p:nvSpPr>
        <p:spPr/>
        <p:txBody>
          <a:bodyPr/>
          <a:lstStyle/>
          <a:p>
            <a:fld id="{0FD31788-948E-1046-9A18-EF2FBF90F3A8}" type="datetimeFigureOut">
              <a:t>24/04/2018</a:t>
            </a:fld>
            <a:endParaRPr lang="pt-BR"/>
          </a:p>
        </p:txBody>
      </p:sp>
      <p:sp>
        <p:nvSpPr>
          <p:cNvPr id="6" name="Espaço Reservado para Rodapé 5">
            <a:extLst>
              <a:ext uri="{FF2B5EF4-FFF2-40B4-BE49-F238E27FC236}">
                <a16:creationId xmlns:a16="http://schemas.microsoft.com/office/drawing/2014/main" id="{59770681-D803-124F-B53E-0173FE70CA66}"/>
              </a:ext>
            </a:extLst>
          </p:cNvPr>
          <p:cNvSpPr>
            <a:spLocks noGrp="1"/>
          </p:cNvSpPr>
          <p:nvPr>
            <p:ph type="ftr" sz="quarter" idx="11"/>
          </p:nvPr>
        </p:nvSpPr>
        <p:spPr/>
        <p:txBody>
          <a:bodyPr/>
          <a:lstStyle/>
          <a:p>
            <a:endParaRPr lang="pt-BR"/>
          </a:p>
        </p:txBody>
      </p:sp>
      <p:sp>
        <p:nvSpPr>
          <p:cNvPr id="7" name="Espaço Reservado para Número de Slide 6">
            <a:extLst>
              <a:ext uri="{FF2B5EF4-FFF2-40B4-BE49-F238E27FC236}">
                <a16:creationId xmlns:a16="http://schemas.microsoft.com/office/drawing/2014/main" id="{13972467-C830-AD4F-A91E-5F7259C060F2}"/>
              </a:ext>
            </a:extLst>
          </p:cNvPr>
          <p:cNvSpPr>
            <a:spLocks noGrp="1"/>
          </p:cNvSpPr>
          <p:nvPr>
            <p:ph type="sldNum" sz="quarter" idx="12"/>
          </p:nvPr>
        </p:nvSpPr>
        <p:spPr/>
        <p:txBody>
          <a:bodyPr/>
          <a:lstStyle/>
          <a:p>
            <a:fld id="{1F4FCAFB-F172-E944-99D8-EBE7AF57EC98}" type="slidenum">
              <a:t>‹nº›</a:t>
            </a:fld>
            <a:endParaRPr lang="pt-BR"/>
          </a:p>
        </p:txBody>
      </p:sp>
    </p:spTree>
    <p:extLst>
      <p:ext uri="{BB962C8B-B14F-4D97-AF65-F5344CB8AC3E}">
        <p14:creationId xmlns:p14="http://schemas.microsoft.com/office/powerpoint/2010/main" val="12021727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4716738-B7D2-2448-8FF2-E552056229DE}"/>
              </a:ext>
            </a:extLst>
          </p:cNvPr>
          <p:cNvSpPr>
            <a:spLocks noGrp="1"/>
          </p:cNvSpPr>
          <p:nvPr>
            <p:ph type="title"/>
          </p:nvPr>
        </p:nvSpPr>
        <p:spPr>
          <a:xfrm>
            <a:off x="839788" y="457200"/>
            <a:ext cx="3932237" cy="1600200"/>
          </a:xfrm>
        </p:spPr>
        <p:txBody>
          <a:bodyPr anchor="b"/>
          <a:lstStyle>
            <a:lvl1pPr>
              <a:defRPr sz="3200"/>
            </a:lvl1pPr>
          </a:lstStyle>
          <a:p>
            <a:r>
              <a:rPr lang="pt-BR"/>
              <a:t>Clique para editar o título Mestre</a:t>
            </a:r>
          </a:p>
        </p:txBody>
      </p:sp>
      <p:sp>
        <p:nvSpPr>
          <p:cNvPr id="3" name="Espaço Reservado para Imagem 2">
            <a:extLst>
              <a:ext uri="{FF2B5EF4-FFF2-40B4-BE49-F238E27FC236}">
                <a16:creationId xmlns:a16="http://schemas.microsoft.com/office/drawing/2014/main" id="{87E2E2B2-AB56-BE4B-8A90-4C5D7712277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a:extLst>
              <a:ext uri="{FF2B5EF4-FFF2-40B4-BE49-F238E27FC236}">
                <a16:creationId xmlns:a16="http://schemas.microsoft.com/office/drawing/2014/main" id="{B496C731-CE43-9E41-8591-1CAE92063EA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Editar estilos de texto Mestre</a:t>
            </a:r>
          </a:p>
        </p:txBody>
      </p:sp>
      <p:sp>
        <p:nvSpPr>
          <p:cNvPr id="5" name="Espaço Reservado para Data 4">
            <a:extLst>
              <a:ext uri="{FF2B5EF4-FFF2-40B4-BE49-F238E27FC236}">
                <a16:creationId xmlns:a16="http://schemas.microsoft.com/office/drawing/2014/main" id="{5B4500BD-5B9F-6E4D-AF0D-1C4957C8C705}"/>
              </a:ext>
            </a:extLst>
          </p:cNvPr>
          <p:cNvSpPr>
            <a:spLocks noGrp="1"/>
          </p:cNvSpPr>
          <p:nvPr>
            <p:ph type="dt" sz="half" idx="10"/>
          </p:nvPr>
        </p:nvSpPr>
        <p:spPr/>
        <p:txBody>
          <a:bodyPr/>
          <a:lstStyle/>
          <a:p>
            <a:fld id="{0FD31788-948E-1046-9A18-EF2FBF90F3A8}" type="datetimeFigureOut">
              <a:t>24/04/2018</a:t>
            </a:fld>
            <a:endParaRPr lang="pt-BR"/>
          </a:p>
        </p:txBody>
      </p:sp>
      <p:sp>
        <p:nvSpPr>
          <p:cNvPr id="6" name="Espaço Reservado para Rodapé 5">
            <a:extLst>
              <a:ext uri="{FF2B5EF4-FFF2-40B4-BE49-F238E27FC236}">
                <a16:creationId xmlns:a16="http://schemas.microsoft.com/office/drawing/2014/main" id="{90CAA346-1DB5-514F-8F56-B7DE4A7A99C9}"/>
              </a:ext>
            </a:extLst>
          </p:cNvPr>
          <p:cNvSpPr>
            <a:spLocks noGrp="1"/>
          </p:cNvSpPr>
          <p:nvPr>
            <p:ph type="ftr" sz="quarter" idx="11"/>
          </p:nvPr>
        </p:nvSpPr>
        <p:spPr/>
        <p:txBody>
          <a:bodyPr/>
          <a:lstStyle/>
          <a:p>
            <a:endParaRPr lang="pt-BR"/>
          </a:p>
        </p:txBody>
      </p:sp>
      <p:sp>
        <p:nvSpPr>
          <p:cNvPr id="7" name="Espaço Reservado para Número de Slide 6">
            <a:extLst>
              <a:ext uri="{FF2B5EF4-FFF2-40B4-BE49-F238E27FC236}">
                <a16:creationId xmlns:a16="http://schemas.microsoft.com/office/drawing/2014/main" id="{1B0A7DB7-65CF-344C-89D9-A9561020908A}"/>
              </a:ext>
            </a:extLst>
          </p:cNvPr>
          <p:cNvSpPr>
            <a:spLocks noGrp="1"/>
          </p:cNvSpPr>
          <p:nvPr>
            <p:ph type="sldNum" sz="quarter" idx="12"/>
          </p:nvPr>
        </p:nvSpPr>
        <p:spPr/>
        <p:txBody>
          <a:bodyPr/>
          <a:lstStyle/>
          <a:p>
            <a:fld id="{1F4FCAFB-F172-E944-99D8-EBE7AF57EC98}" type="slidenum">
              <a:t>‹nº›</a:t>
            </a:fld>
            <a:endParaRPr lang="pt-BR"/>
          </a:p>
        </p:txBody>
      </p:sp>
    </p:spTree>
    <p:extLst>
      <p:ext uri="{BB962C8B-B14F-4D97-AF65-F5344CB8AC3E}">
        <p14:creationId xmlns:p14="http://schemas.microsoft.com/office/powerpoint/2010/main" val="23811987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Título 1">
            <a:extLst>
              <a:ext uri="{FF2B5EF4-FFF2-40B4-BE49-F238E27FC236}">
                <a16:creationId xmlns:a16="http://schemas.microsoft.com/office/drawing/2014/main" id="{CE4C7A01-A020-0544-9609-345F10D7A6B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t-BR"/>
              <a:t>Clique para editar o título Mestre</a:t>
            </a:r>
          </a:p>
        </p:txBody>
      </p:sp>
      <p:sp>
        <p:nvSpPr>
          <p:cNvPr id="3" name="Espaço Reservado para Texto 2">
            <a:extLst>
              <a:ext uri="{FF2B5EF4-FFF2-40B4-BE49-F238E27FC236}">
                <a16:creationId xmlns:a16="http://schemas.microsoft.com/office/drawing/2014/main" id="{EC1472BA-A785-9E4B-80EF-91C9689BD48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4D66DFD2-A12A-984A-BFE2-DE86F35E1B6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FD31788-948E-1046-9A18-EF2FBF90F3A8}" type="datetimeFigureOut">
              <a:t>24/04/2018</a:t>
            </a:fld>
            <a:endParaRPr lang="pt-BR"/>
          </a:p>
        </p:txBody>
      </p:sp>
      <p:sp>
        <p:nvSpPr>
          <p:cNvPr id="5" name="Espaço Reservado para Rodapé 4">
            <a:extLst>
              <a:ext uri="{FF2B5EF4-FFF2-40B4-BE49-F238E27FC236}">
                <a16:creationId xmlns:a16="http://schemas.microsoft.com/office/drawing/2014/main" id="{3D2329A6-0056-0F44-A4AE-533A852A10A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a:p>
        </p:txBody>
      </p:sp>
      <p:sp>
        <p:nvSpPr>
          <p:cNvPr id="6" name="Espaço Reservado para Número de Slide 5">
            <a:extLst>
              <a:ext uri="{FF2B5EF4-FFF2-40B4-BE49-F238E27FC236}">
                <a16:creationId xmlns:a16="http://schemas.microsoft.com/office/drawing/2014/main" id="{96FA11D9-9E8C-BF4A-8354-CAA84C1818F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F4FCAFB-F172-E944-99D8-EBE7AF57EC98}" type="slidenum">
              <a:t>‹nº›</a:t>
            </a:fld>
            <a:endParaRPr lang="pt-BR"/>
          </a:p>
        </p:txBody>
      </p:sp>
    </p:spTree>
    <p:extLst>
      <p:ext uri="{BB962C8B-B14F-4D97-AF65-F5344CB8AC3E}">
        <p14:creationId xmlns:p14="http://schemas.microsoft.com/office/powerpoint/2010/main" val="1889555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hyperlink" Target="https://www.youtube.com/watch?v=2itdv1aEpG4" TargetMode="External"/><Relationship Id="rId2" Type="http://schemas.openxmlformats.org/officeDocument/2006/relationships/hyperlink" Target="https://www.youtube.com/watch?v=DuK133dK6eQ" TargetMode="External"/><Relationship Id="rId1" Type="http://schemas.openxmlformats.org/officeDocument/2006/relationships/slideLayout" Target="../slideLayouts/slideLayout1.xml"/><Relationship Id="rId4" Type="http://schemas.openxmlformats.org/officeDocument/2006/relationships/hyperlink" Target="https://www.youtube.com/watch?v=4s1OFwAlMMw"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hyperlink" Target="https://www.youtube.com/watch?v=C0iFnC_WpVU" TargetMode="Externa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hyperlink" Target="https://www.youtube.com/watch?v=mgaS9CZ7KsQ" TargetMode="External"/><Relationship Id="rId2" Type="http://schemas.openxmlformats.org/officeDocument/2006/relationships/hyperlink" Target="https://www.youtube.com/watch?v=L1NG7fGX0iA" TargetMode="Externa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hyperlink" Target="https://www.youtube.com/watch?v=vA83lt-Kg0M" TargetMode="External"/><Relationship Id="rId2" Type="http://schemas.openxmlformats.org/officeDocument/2006/relationships/hyperlink" Target="https://www.youtube.com/watch?v=QGpDkaOYjAA" TargetMode="External"/><Relationship Id="rId1" Type="http://schemas.openxmlformats.org/officeDocument/2006/relationships/slideLayout" Target="../slideLayouts/slideLayout1.xml"/><Relationship Id="rId4" Type="http://schemas.openxmlformats.org/officeDocument/2006/relationships/hyperlink" Target="https://www.youtube.com/watch?v=UUm-VfeCFBI"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hyperlink" Target="https://www.youtube.com/watch?v=e5BqkXjk2c8" TargetMode="Externa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hyperlink" Target="https://www.youtube.com/watch?v=8QVKU_izuRY" TargetMode="External"/><Relationship Id="rId2" Type="http://schemas.openxmlformats.org/officeDocument/2006/relationships/hyperlink" Target="https://www.youtube.com/watch?v=FHrQPmEd5q8" TargetMode="External"/><Relationship Id="rId1" Type="http://schemas.openxmlformats.org/officeDocument/2006/relationships/slideLayout" Target="../slideLayouts/slideLayout1.xml"/><Relationship Id="rId6" Type="http://schemas.openxmlformats.org/officeDocument/2006/relationships/hyperlink" Target="https://www.youtube.com/watch?v=lSii-jC6-Uo" TargetMode="External"/><Relationship Id="rId5" Type="http://schemas.openxmlformats.org/officeDocument/2006/relationships/hyperlink" Target="https://www.youtube.com/watch?v=UFLdkwS0vHk" TargetMode="External"/><Relationship Id="rId4" Type="http://schemas.openxmlformats.org/officeDocument/2006/relationships/hyperlink" Target="https://www.youtube.com/watch?v=ewyqXI21vp0"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https://www.youtube.com/watch?v=vXCD5Cuum6c" TargetMode="External"/><Relationship Id="rId2" Type="http://schemas.openxmlformats.org/officeDocument/2006/relationships/hyperlink" Target="https://www.youtube.com/watch?v=422-yb8TXj8" TargetMode="External"/><Relationship Id="rId1" Type="http://schemas.openxmlformats.org/officeDocument/2006/relationships/slideLayout" Target="../slideLayouts/slideLayout1.xml"/><Relationship Id="rId5" Type="http://schemas.openxmlformats.org/officeDocument/2006/relationships/hyperlink" Target="https://www.youtube.com/watch?v=aztB7E1Wjbs" TargetMode="External"/><Relationship Id="rId4" Type="http://schemas.openxmlformats.org/officeDocument/2006/relationships/hyperlink" Target="https://www.youtube.com/watch?v=0yFFBL2alsM"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E946299-8317-C64C-A4A2-4650E1F9BC0C}"/>
              </a:ext>
            </a:extLst>
          </p:cNvPr>
          <p:cNvSpPr>
            <a:spLocks noGrp="1"/>
          </p:cNvSpPr>
          <p:nvPr>
            <p:ph type="title"/>
          </p:nvPr>
        </p:nvSpPr>
        <p:spPr>
          <a:xfrm>
            <a:off x="838200" y="365125"/>
            <a:ext cx="10515600" cy="3800475"/>
          </a:xfrm>
        </p:spPr>
        <p:txBody>
          <a:bodyPr/>
          <a:lstStyle/>
          <a:p>
            <a:pPr algn="ctr"/>
            <a:r>
              <a:rPr lang="pt-BR"/>
              <a:t>O Maestro </a:t>
            </a:r>
          </a:p>
        </p:txBody>
      </p:sp>
    </p:spTree>
    <p:extLst>
      <p:ext uri="{BB962C8B-B14F-4D97-AF65-F5344CB8AC3E}">
        <p14:creationId xmlns:p14="http://schemas.microsoft.com/office/powerpoint/2010/main" val="412703061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a:extLst>
              <a:ext uri="{FF2B5EF4-FFF2-40B4-BE49-F238E27FC236}">
                <a16:creationId xmlns:a16="http://schemas.microsoft.com/office/drawing/2014/main" id="{80C5587C-A5D1-534D-95F6-E23CF0414154}"/>
              </a:ext>
            </a:extLst>
          </p:cNvPr>
          <p:cNvSpPr>
            <a:spLocks noGrp="1"/>
          </p:cNvSpPr>
          <p:nvPr>
            <p:ph type="subTitle" idx="1"/>
          </p:nvPr>
        </p:nvSpPr>
        <p:spPr>
          <a:xfrm>
            <a:off x="990600" y="630238"/>
            <a:ext cx="10464800" cy="5376862"/>
          </a:xfrm>
        </p:spPr>
        <p:txBody>
          <a:bodyPr>
            <a:normAutofit fontScale="92500" lnSpcReduction="20000"/>
          </a:bodyPr>
          <a:lstStyle/>
          <a:p>
            <a:pPr algn="l"/>
            <a:r>
              <a:rPr lang="pt-BR"/>
              <a:t>Medidas propostas por Wagner:</a:t>
            </a:r>
          </a:p>
          <a:p>
            <a:pPr marL="342900" indent="-342900" algn="l">
              <a:buFontTx/>
              <a:buChar char="-"/>
            </a:pPr>
            <a:r>
              <a:rPr lang="pt-BR"/>
              <a:t>Reorganização do fosso da orquestra e compra de novas estantes,</a:t>
            </a:r>
          </a:p>
          <a:p>
            <a:pPr marL="342900" indent="-342900" algn="l">
              <a:buFontTx/>
              <a:buChar char="-"/>
            </a:pPr>
            <a:r>
              <a:rPr lang="pt-BR"/>
              <a:t>Ampliação do número de músicos e instituição de um cronograma que possibilitasse mais folgas para os intérpretes,</a:t>
            </a:r>
          </a:p>
          <a:p>
            <a:pPr marL="342900" indent="-342900" algn="l">
              <a:buFontTx/>
              <a:buChar char="-"/>
            </a:pPr>
            <a:r>
              <a:rPr lang="pt-BR"/>
              <a:t>Aumento dos ridículos salários através da realização de concertos sinfônicos regulares, cuja bilheteria seria revertida para os músicos.</a:t>
            </a:r>
          </a:p>
          <a:p>
            <a:pPr algn="l"/>
            <a:r>
              <a:rPr lang="pt-BR"/>
              <a:t>A rejeição de seus planos fez com que Wagner começasse a defender uma política revolucionária, o que acabou resultando em seu exílio na Suíça.</a:t>
            </a:r>
          </a:p>
          <a:p>
            <a:pPr algn="l"/>
            <a:r>
              <a:rPr lang="pt-BR"/>
              <a:t>Na Suíça – esporadicamente regente da orquestra semiprofissional da Sociedade Musical de Zurique – memoráveis performances e um pequeno festival com excertos de suas óperas. </a:t>
            </a:r>
          </a:p>
          <a:p>
            <a:pPr algn="l"/>
            <a:r>
              <a:rPr lang="pt-BR"/>
              <a:t>Planos – fundir a orquestra da Sociedade Musical com a da ópera – ideia não agradou aos dirigentes de ambas instituições a quem Wagner ignorou em seus projetos – a música deveria estar acima das personalidades e do orgulho. Foi apoiado pelos amadores da Sociedade Musical, mas não conseguiu concretizar suas ideias. Como era incapaz de aceitar concessões musicais, passou a ser cada vez menos atuante no cenário musical de Zurique. </a:t>
            </a:r>
          </a:p>
          <a:p>
            <a:pPr algn="l"/>
            <a:r>
              <a:rPr lang="pt-BR"/>
              <a:t> </a:t>
            </a:r>
          </a:p>
        </p:txBody>
      </p:sp>
    </p:spTree>
    <p:extLst>
      <p:ext uri="{BB962C8B-B14F-4D97-AF65-F5344CB8AC3E}">
        <p14:creationId xmlns:p14="http://schemas.microsoft.com/office/powerpoint/2010/main" val="7189020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a:extLst>
              <a:ext uri="{FF2B5EF4-FFF2-40B4-BE49-F238E27FC236}">
                <a16:creationId xmlns:a16="http://schemas.microsoft.com/office/drawing/2014/main" id="{80C5587C-A5D1-534D-95F6-E23CF0414154}"/>
              </a:ext>
            </a:extLst>
          </p:cNvPr>
          <p:cNvSpPr>
            <a:spLocks noGrp="1"/>
          </p:cNvSpPr>
          <p:nvPr>
            <p:ph type="subTitle" idx="1"/>
          </p:nvPr>
        </p:nvSpPr>
        <p:spPr>
          <a:xfrm>
            <a:off x="990600" y="630238"/>
            <a:ext cx="10464800" cy="5376862"/>
          </a:xfrm>
        </p:spPr>
        <p:txBody>
          <a:bodyPr>
            <a:normAutofit/>
          </a:bodyPr>
          <a:lstStyle/>
          <a:p>
            <a:pPr algn="l"/>
            <a:r>
              <a:rPr lang="pt-BR"/>
              <a:t>1855 – Wagner regeu a Orquestra da Philarmonic Society, em Londres</a:t>
            </a:r>
          </a:p>
          <a:p>
            <a:pPr algn="l"/>
            <a:r>
              <a:rPr lang="pt-BR"/>
              <a:t>Músicos londrinos consideravam Wagner um regente com quem era difícil de se trabalhar, menos agradável do que imaginavam que um maestro deveria ser. </a:t>
            </a:r>
          </a:p>
          <a:p>
            <a:pPr algn="l"/>
            <a:r>
              <a:rPr lang="pt-BR"/>
              <a:t>Wagner achava a orquestra razoavelmente boa, mas considerava os músicos muito pouco flexíveis – não havia nuances de dinâmica e sutilezas na interpretação. </a:t>
            </a:r>
          </a:p>
          <a:p>
            <a:pPr algn="l"/>
            <a:r>
              <a:rPr lang="pt-BR"/>
              <a:t>Programas – sinfonias de Beethoven e composições próprias</a:t>
            </a:r>
          </a:p>
          <a:p>
            <a:pPr algn="l"/>
            <a:r>
              <a:rPr lang="pt-BR"/>
              <a:t>Críticas – tocava os movimentos lentos muito devagar e os rápidos de forma muito acelerada. </a:t>
            </a:r>
          </a:p>
          <a:p>
            <a:pPr algn="l"/>
            <a:r>
              <a:rPr lang="pt-BR"/>
              <a:t>Músicos se queixavam de uma certa incerteza no tempo e ficavam desorientados com a flexibilidade rítmica que propunha. Wagner tinha sempre leituras muito pessoais, o tempo flutuava bastante e havia muitos rubatos. </a:t>
            </a:r>
          </a:p>
        </p:txBody>
      </p:sp>
    </p:spTree>
    <p:extLst>
      <p:ext uri="{BB962C8B-B14F-4D97-AF65-F5344CB8AC3E}">
        <p14:creationId xmlns:p14="http://schemas.microsoft.com/office/powerpoint/2010/main" val="19948805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a:extLst>
              <a:ext uri="{FF2B5EF4-FFF2-40B4-BE49-F238E27FC236}">
                <a16:creationId xmlns:a16="http://schemas.microsoft.com/office/drawing/2014/main" id="{80C5587C-A5D1-534D-95F6-E23CF0414154}"/>
              </a:ext>
            </a:extLst>
          </p:cNvPr>
          <p:cNvSpPr>
            <a:spLocks noGrp="1"/>
          </p:cNvSpPr>
          <p:nvPr>
            <p:ph type="subTitle" idx="1"/>
          </p:nvPr>
        </p:nvSpPr>
        <p:spPr>
          <a:xfrm>
            <a:off x="990600" y="630238"/>
            <a:ext cx="10464800" cy="5376862"/>
          </a:xfrm>
        </p:spPr>
        <p:txBody>
          <a:bodyPr>
            <a:normAutofit fontScale="92500" lnSpcReduction="10000"/>
          </a:bodyPr>
          <a:lstStyle/>
          <a:p>
            <a:pPr algn="l"/>
            <a:r>
              <a:rPr lang="pt-BR"/>
              <a:t>1869 – </a:t>
            </a:r>
            <a:r>
              <a:rPr lang="pt-BR" i="1"/>
              <a:t>On Conducting – </a:t>
            </a:r>
            <a:r>
              <a:rPr lang="pt-BR"/>
              <a:t>tratado de regência</a:t>
            </a:r>
          </a:p>
          <a:p>
            <a:pPr algn="l"/>
            <a:r>
              <a:rPr lang="pt-BR"/>
              <a:t>Diferentemente de Berlioz, Wagner não se preocupou com as questões técnicas da regência, deu mais enfoque nas questões interpretativas. </a:t>
            </a:r>
          </a:p>
          <a:p>
            <a:pPr algn="l"/>
            <a:r>
              <a:rPr lang="pt-BR"/>
              <a:t>Wagner parece ter sentido a música mais de uma forma dramática e emocional que estrutural, muito embora tenha dedicado bastante atenção ao sugerir meios pelos quais os instintos dramáticos do regente seriam controlados por um senso de forma e estrutura. Pode-se afirmar que o tratado de Berloz é para iniciantes, enquanto que o de Wagner é para estudantes avançados. </a:t>
            </a:r>
          </a:p>
          <a:p>
            <a:pPr algn="l"/>
            <a:r>
              <a:rPr lang="pt-BR"/>
              <a:t>1895 – Felix Weingartner – livro sobre regência – cita músico de Dresden que relata que, sob a regência de Wagner, a sensação não era de estar sendo conduzido, mas sim de estar se sentindo livres para tocar naturalmente. Essa impressão pode ter resultado da habilidade de Wagner em achar o tempo em que a obra flui organicamente – assunto de que trata no livro. </a:t>
            </a:r>
          </a:p>
          <a:p>
            <a:pPr algn="l"/>
            <a:r>
              <a:rPr lang="pt-BR"/>
              <a:t>Para Wagner, ao contrário de Berlioz, a partitura deixa lacunas que devem ser preenchidas pelo intérprete e cada indicação, por mais simples que seja, deve ser observada como elemento de um contexto maior; não há instruções objetivas, mas só indicações que forçosamente se mantém vagas. </a:t>
            </a:r>
          </a:p>
          <a:p>
            <a:pPr algn="l"/>
            <a:endParaRPr lang="pt-BR"/>
          </a:p>
          <a:p>
            <a:pPr algn="l"/>
            <a:endParaRPr lang="pt-BR" i="1"/>
          </a:p>
        </p:txBody>
      </p:sp>
    </p:spTree>
    <p:extLst>
      <p:ext uri="{BB962C8B-B14F-4D97-AF65-F5344CB8AC3E}">
        <p14:creationId xmlns:p14="http://schemas.microsoft.com/office/powerpoint/2010/main" val="12213743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a:extLst>
              <a:ext uri="{FF2B5EF4-FFF2-40B4-BE49-F238E27FC236}">
                <a16:creationId xmlns:a16="http://schemas.microsoft.com/office/drawing/2014/main" id="{80C5587C-A5D1-534D-95F6-E23CF0414154}"/>
              </a:ext>
            </a:extLst>
          </p:cNvPr>
          <p:cNvSpPr>
            <a:spLocks noGrp="1"/>
          </p:cNvSpPr>
          <p:nvPr>
            <p:ph type="subTitle" idx="1"/>
          </p:nvPr>
        </p:nvSpPr>
        <p:spPr>
          <a:xfrm>
            <a:off x="990600" y="630238"/>
            <a:ext cx="10464800" cy="5376862"/>
          </a:xfrm>
        </p:spPr>
        <p:txBody>
          <a:bodyPr>
            <a:normAutofit fontScale="92500" lnSpcReduction="10000"/>
          </a:bodyPr>
          <a:lstStyle/>
          <a:p>
            <a:pPr algn="l"/>
            <a:r>
              <a:rPr lang="pt-BR"/>
              <a:t>Escolas de regência – Berlioz X Wagner</a:t>
            </a:r>
          </a:p>
          <a:p>
            <a:pPr algn="l"/>
            <a:r>
              <a:rPr lang="pt-BR"/>
              <a:t>1930 – Toscanini e Furtwängler</a:t>
            </a:r>
          </a:p>
          <a:p>
            <a:pPr algn="l"/>
            <a:r>
              <a:rPr lang="pt-BR"/>
              <a:t>Toscanini- mais rigor com as observações da partitura, como Berlioz</a:t>
            </a:r>
          </a:p>
          <a:p>
            <a:pPr algn="l"/>
            <a:r>
              <a:rPr lang="pt-BR">
                <a:hlinkClick r:id="rId2"/>
              </a:rPr>
              <a:t>https://www.youtube.com/watch?v=DuK133dK6eQ</a:t>
            </a:r>
            <a:endParaRPr lang="pt-BR"/>
          </a:p>
          <a:p>
            <a:pPr algn="l"/>
            <a:r>
              <a:rPr lang="pt-BR"/>
              <a:t>Furtwängler- discretas flutuações de tempo de acordo com a forma essencial da obra, como Wagner</a:t>
            </a:r>
          </a:p>
          <a:p>
            <a:pPr algn="l"/>
            <a:r>
              <a:rPr lang="pt-BR">
                <a:hlinkClick r:id="rId3"/>
              </a:rPr>
              <a:t>https://www.youtube.com/watch?v=2itdv1aEpG4</a:t>
            </a:r>
            <a:endParaRPr lang="pt-BR"/>
          </a:p>
          <a:p>
            <a:pPr algn="l"/>
            <a:r>
              <a:rPr lang="pt-BR">
                <a:hlinkClick r:id="rId4"/>
              </a:rPr>
              <a:t>https://www.youtube.com/watch?v=4s1OFwAlMMw</a:t>
            </a:r>
            <a:endParaRPr lang="pt-BR"/>
          </a:p>
          <a:p>
            <a:pPr algn="l"/>
            <a:r>
              <a:rPr lang="pt-BR"/>
              <a:t>Segundo Wagner, indicações metronômicas são relativas, dependem da acústica do  local.</a:t>
            </a:r>
          </a:p>
          <a:p>
            <a:pPr algn="l"/>
            <a:r>
              <a:rPr lang="pt-BR"/>
              <a:t>Thomas Beecham – gravação da Sinfonia 101 (O Relógio) de Haydn é muito lenta, mas, segundo Raynor, o ouvinte não se dá conta até que a compara com outras.</a:t>
            </a:r>
          </a:p>
          <a:p>
            <a:pPr algn="l"/>
            <a:r>
              <a:rPr lang="pt-BR"/>
              <a:t>Sua versão de Mestres Cantores parece demasiadamente rápida, mas Beecham mostra que pelo cronômetro, ponto a ponto, é mais lenta que a maioria das versões da obra. O andamento tem também o componente subjetivo. </a:t>
            </a:r>
          </a:p>
          <a:p>
            <a:pPr algn="l"/>
            <a:endParaRPr lang="pt-BR"/>
          </a:p>
          <a:p>
            <a:pPr algn="l"/>
            <a:endParaRPr lang="pt-BR"/>
          </a:p>
          <a:p>
            <a:pPr algn="l"/>
            <a:endParaRPr lang="pt-BR" i="1"/>
          </a:p>
        </p:txBody>
      </p:sp>
    </p:spTree>
    <p:extLst>
      <p:ext uri="{BB962C8B-B14F-4D97-AF65-F5344CB8AC3E}">
        <p14:creationId xmlns:p14="http://schemas.microsoft.com/office/powerpoint/2010/main" val="42328217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a:extLst>
              <a:ext uri="{FF2B5EF4-FFF2-40B4-BE49-F238E27FC236}">
                <a16:creationId xmlns:a16="http://schemas.microsoft.com/office/drawing/2014/main" id="{80C5587C-A5D1-534D-95F6-E23CF0414154}"/>
              </a:ext>
            </a:extLst>
          </p:cNvPr>
          <p:cNvSpPr>
            <a:spLocks noGrp="1"/>
          </p:cNvSpPr>
          <p:nvPr>
            <p:ph type="subTitle" idx="1"/>
          </p:nvPr>
        </p:nvSpPr>
        <p:spPr>
          <a:xfrm>
            <a:off x="990600" y="630238"/>
            <a:ext cx="10464800" cy="5376862"/>
          </a:xfrm>
        </p:spPr>
        <p:txBody>
          <a:bodyPr>
            <a:normAutofit/>
          </a:bodyPr>
          <a:lstStyle/>
          <a:p>
            <a:pPr algn="l"/>
            <a:r>
              <a:rPr lang="pt-BR"/>
              <a:t>Mahler fala sobre o tema em seu livro – um allegro em Mozart significa algo diferente que em Beethoven. </a:t>
            </a:r>
          </a:p>
          <a:p>
            <a:pPr algn="l"/>
            <a:r>
              <a:rPr lang="pt-BR"/>
              <a:t>Tempo seria governado por:</a:t>
            </a:r>
          </a:p>
          <a:p>
            <a:pPr marL="342900" indent="-342900" algn="l">
              <a:buFontTx/>
              <a:buChar char="-"/>
            </a:pPr>
            <a:r>
              <a:rPr lang="pt-BR"/>
              <a:t>O fraseio da linha melódica</a:t>
            </a:r>
          </a:p>
          <a:p>
            <a:pPr marL="342900" indent="-342900" algn="l">
              <a:buFontTx/>
              <a:buChar char="-"/>
            </a:pPr>
            <a:r>
              <a:rPr lang="pt-BR"/>
              <a:t>A claridade e a continuidade do ritmo</a:t>
            </a:r>
          </a:p>
          <a:p>
            <a:pPr marL="342900" indent="-342900" algn="l">
              <a:buFontTx/>
              <a:buChar char="-"/>
            </a:pPr>
            <a:r>
              <a:rPr lang="pt-BR"/>
              <a:t>O tratamento de eventos incidentais no decorrer de um movimento ou obra</a:t>
            </a:r>
          </a:p>
          <a:p>
            <a:pPr marL="342900" indent="-342900" algn="l">
              <a:buFontTx/>
              <a:buChar char="-"/>
            </a:pPr>
            <a:r>
              <a:rPr lang="pt-BR"/>
              <a:t>A lentidão ou velocidade de um movimento em relação aos outros</a:t>
            </a:r>
          </a:p>
          <a:p>
            <a:pPr algn="l"/>
            <a:r>
              <a:rPr lang="pt-BR"/>
              <a:t>Ex.: Scherzo 5. Sinfonia de Beethoven – cellos e contrabaixo – a clareza das notas do contrabaixo confere impressão mais marcante que notas emboladas em andamento mais rápido. Spotify 1’50”</a:t>
            </a:r>
          </a:p>
          <a:p>
            <a:pPr algn="l"/>
            <a:r>
              <a:rPr lang="pt-BR"/>
              <a:t>Segundo Mahler, a definição de presto (normalmente o mais rápido possível) deveria ser “a máxima velocidade em que todas as notas ainda são claramente ouvidas”. </a:t>
            </a:r>
          </a:p>
          <a:p>
            <a:pPr algn="l"/>
            <a:endParaRPr lang="pt-BR" i="1"/>
          </a:p>
        </p:txBody>
      </p:sp>
    </p:spTree>
    <p:extLst>
      <p:ext uri="{BB962C8B-B14F-4D97-AF65-F5344CB8AC3E}">
        <p14:creationId xmlns:p14="http://schemas.microsoft.com/office/powerpoint/2010/main" val="13769235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a:extLst>
              <a:ext uri="{FF2B5EF4-FFF2-40B4-BE49-F238E27FC236}">
                <a16:creationId xmlns:a16="http://schemas.microsoft.com/office/drawing/2014/main" id="{80C5587C-A5D1-534D-95F6-E23CF0414154}"/>
              </a:ext>
            </a:extLst>
          </p:cNvPr>
          <p:cNvSpPr>
            <a:spLocks noGrp="1"/>
          </p:cNvSpPr>
          <p:nvPr>
            <p:ph type="subTitle" idx="1"/>
          </p:nvPr>
        </p:nvSpPr>
        <p:spPr>
          <a:xfrm>
            <a:off x="990600" y="630238"/>
            <a:ext cx="10464800" cy="5376862"/>
          </a:xfrm>
        </p:spPr>
        <p:txBody>
          <a:bodyPr>
            <a:normAutofit/>
          </a:bodyPr>
          <a:lstStyle/>
          <a:p>
            <a:pPr algn="l"/>
            <a:r>
              <a:rPr lang="pt-BR"/>
              <a:t>Compositores regentes do Romantismo – sequência da tradição de mestre de capela, em que o compositor tinha que organizar as performances.</a:t>
            </a:r>
          </a:p>
          <a:p>
            <a:pPr algn="l"/>
            <a:r>
              <a:rPr lang="pt-BR"/>
              <a:t>Berlioz – aceitou carreira de super star da regência sem reclamar.</a:t>
            </a:r>
          </a:p>
          <a:p>
            <a:pPr algn="l"/>
            <a:r>
              <a:rPr lang="pt-BR"/>
              <a:t>Wagner e Mahler – detestável distração da principal ocupação que era compor</a:t>
            </a:r>
          </a:p>
          <a:p>
            <a:pPr algn="l"/>
            <a:r>
              <a:rPr lang="pt-BR"/>
              <a:t>Richard Strauss e Elgar entre outros – restringiram em sua fase mais madura a regência apenas às composições próprias, muito embora haja gravações de Richard Strauss regendo o repertório standard. </a:t>
            </a:r>
          </a:p>
          <a:p>
            <a:pPr algn="l"/>
            <a:r>
              <a:rPr lang="pt-BR"/>
              <a:t>Hans Richter e Hermann Levy– maestros profissionais que regeram óperas de Wagner em Bayreuth sob sua supervisão – fim da tradição do mestre de capela.</a:t>
            </a:r>
          </a:p>
          <a:p>
            <a:pPr algn="l"/>
            <a:r>
              <a:rPr lang="pt-BR"/>
              <a:t>Charles Hallé e Hans von Bülow – pianistas de ampla fama internacional que dividiam seu tempo com a regência. Hallé fundou uma orquestra em Manchester que hoje leva seu nome. Hans von Bülow regeu as estreias de Tristão e Isolda e Mestres Cantores</a:t>
            </a:r>
          </a:p>
          <a:p>
            <a:pPr algn="l"/>
            <a:endParaRPr lang="pt-BR"/>
          </a:p>
          <a:p>
            <a:pPr algn="l"/>
            <a:endParaRPr lang="pt-BR"/>
          </a:p>
          <a:p>
            <a:pPr algn="l"/>
            <a:endParaRPr lang="pt-BR"/>
          </a:p>
          <a:p>
            <a:pPr algn="l"/>
            <a:endParaRPr lang="pt-BR" i="1"/>
          </a:p>
        </p:txBody>
      </p:sp>
    </p:spTree>
    <p:extLst>
      <p:ext uri="{BB962C8B-B14F-4D97-AF65-F5344CB8AC3E}">
        <p14:creationId xmlns:p14="http://schemas.microsoft.com/office/powerpoint/2010/main" val="366179131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a:extLst>
              <a:ext uri="{FF2B5EF4-FFF2-40B4-BE49-F238E27FC236}">
                <a16:creationId xmlns:a16="http://schemas.microsoft.com/office/drawing/2014/main" id="{80C5587C-A5D1-534D-95F6-E23CF0414154}"/>
              </a:ext>
            </a:extLst>
          </p:cNvPr>
          <p:cNvSpPr>
            <a:spLocks noGrp="1"/>
          </p:cNvSpPr>
          <p:nvPr>
            <p:ph type="subTitle" idx="1"/>
          </p:nvPr>
        </p:nvSpPr>
        <p:spPr>
          <a:xfrm>
            <a:off x="990600" y="630238"/>
            <a:ext cx="10464800" cy="5376862"/>
          </a:xfrm>
        </p:spPr>
        <p:txBody>
          <a:bodyPr>
            <a:normAutofit/>
          </a:bodyPr>
          <a:lstStyle/>
          <a:p>
            <a:pPr algn="l"/>
            <a:r>
              <a:rPr lang="pt-BR"/>
              <a:t>Enquanto uma técnica deficiente é a ruína do instrumentista, basta que o regente consiga minimamente colocar a orquestra junta no tempo para que qualquer técnica específica de batuta pareça menos  importante. </a:t>
            </a:r>
          </a:p>
          <a:p>
            <a:pPr algn="l"/>
            <a:r>
              <a:rPr lang="pt-BR"/>
              <a:t>Considerados grandes mestres da regência, Mahler e Strauss foram autodidatas, aprenderam intuitivamente como reger, às vezes com gestos pouco convencionais.</a:t>
            </a:r>
          </a:p>
          <a:p>
            <a:pPr algn="l"/>
            <a:r>
              <a:rPr lang="pt-BR"/>
              <a:t>Mahler, pouco antes de morrer, regeu sua 8. Sinfonia, controlando quase 1000 intérpretes – entre instrumentistas e cantores – sem praticamente nenhum gesto da mão esquerda para nuance ou ênfase. </a:t>
            </a:r>
          </a:p>
          <a:p>
            <a:pPr algn="l"/>
            <a:r>
              <a:rPr lang="pt-BR"/>
              <a:t>Strauss – fotos mostram-no sempre com notável calma, nos anos 1920 e 30. Em </a:t>
            </a:r>
            <a:r>
              <a:rPr lang="pt-BR" i="1"/>
              <a:t>Notas para um Regente, </a:t>
            </a:r>
            <a:r>
              <a:rPr lang="pt-BR"/>
              <a:t>ele aconselha o maestro a “colocar o polegar esquerdo debaixo da axila do seu colete e seguir a orquestra só com a mão direita”... “quem tem que suar é o público, não o regente”. </a:t>
            </a:r>
          </a:p>
          <a:p>
            <a:pPr algn="l"/>
            <a:endParaRPr lang="pt-BR"/>
          </a:p>
          <a:p>
            <a:pPr algn="l"/>
            <a:endParaRPr lang="pt-BR"/>
          </a:p>
          <a:p>
            <a:pPr algn="l"/>
            <a:endParaRPr lang="pt-BR" i="1"/>
          </a:p>
        </p:txBody>
      </p:sp>
    </p:spTree>
    <p:extLst>
      <p:ext uri="{BB962C8B-B14F-4D97-AF65-F5344CB8AC3E}">
        <p14:creationId xmlns:p14="http://schemas.microsoft.com/office/powerpoint/2010/main" val="23280612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a:extLst>
              <a:ext uri="{FF2B5EF4-FFF2-40B4-BE49-F238E27FC236}">
                <a16:creationId xmlns:a16="http://schemas.microsoft.com/office/drawing/2014/main" id="{80C5587C-A5D1-534D-95F6-E23CF0414154}"/>
              </a:ext>
            </a:extLst>
          </p:cNvPr>
          <p:cNvSpPr>
            <a:spLocks noGrp="1"/>
          </p:cNvSpPr>
          <p:nvPr>
            <p:ph type="subTitle" idx="1"/>
          </p:nvPr>
        </p:nvSpPr>
        <p:spPr>
          <a:xfrm>
            <a:off x="990600" y="630238"/>
            <a:ext cx="10464800" cy="5376862"/>
          </a:xfrm>
        </p:spPr>
        <p:txBody>
          <a:bodyPr>
            <a:normAutofit/>
          </a:bodyPr>
          <a:lstStyle/>
          <a:p>
            <a:pPr algn="l"/>
            <a:r>
              <a:rPr lang="pt-BR"/>
              <a:t>Grande desenvolvimento da regência veio com </a:t>
            </a:r>
            <a:r>
              <a:rPr lang="pt-BR" b="1"/>
              <a:t>Artur Nikisch</a:t>
            </a:r>
            <a:r>
              <a:rPr lang="pt-BR"/>
              <a:t> </a:t>
            </a:r>
          </a:p>
          <a:p>
            <a:pPr algn="l"/>
            <a:r>
              <a:rPr lang="pt-BR"/>
              <a:t>Na adolescência foi considerado uma grande promessa como violinista; aos 19, era violinista da corte de Viena; passou a ser preparador do coro da ópera de Leipzig e depois regente da mesma orquestra. Rapidamente transformou-se em um maestro extremamente requisitado e reviveu obras que ainda não haviam integrado o repertório canônico, como as sinfonias de Schumann. </a:t>
            </a:r>
          </a:p>
          <a:p>
            <a:pPr algn="l"/>
            <a:r>
              <a:rPr lang="pt-BR"/>
              <a:t>Técnica de regência: </a:t>
            </a:r>
          </a:p>
          <a:p>
            <a:pPr marL="342900" indent="-342900" algn="l">
              <a:buFontTx/>
              <a:buChar char="-"/>
            </a:pPr>
            <a:r>
              <a:rPr lang="pt-BR"/>
              <a:t>Bulbo na palma e haste da batuta entre o indicador e o polegar – tentativa de expressar praticamente tudo através da batuta</a:t>
            </a:r>
          </a:p>
          <a:p>
            <a:pPr marL="342900" indent="-342900" algn="l">
              <a:buFontTx/>
              <a:buChar char="-"/>
            </a:pPr>
            <a:r>
              <a:rPr lang="pt-BR"/>
              <a:t>Movimentos somente do punho, sem ombro ou cotovelo </a:t>
            </a:r>
          </a:p>
          <a:p>
            <a:pPr marL="342900" indent="-342900" algn="l">
              <a:buFontTx/>
              <a:buChar char="-"/>
            </a:pPr>
            <a:r>
              <a:rPr lang="pt-BR"/>
              <a:t>Movimentos do braço esquerdo bastante econômicos, qualquer movimento mais generoso e alto poderia significar um cataclisma de ferocidade</a:t>
            </a:r>
          </a:p>
          <a:p>
            <a:pPr algn="l"/>
            <a:r>
              <a:rPr lang="pt-BR">
                <a:hlinkClick r:id="rId2"/>
              </a:rPr>
              <a:t>https://www.youtube.com/watch?v=C0iFnC_WpVU</a:t>
            </a:r>
            <a:r>
              <a:rPr lang="pt-BR"/>
              <a:t> </a:t>
            </a:r>
          </a:p>
          <a:p>
            <a:pPr algn="l"/>
            <a:endParaRPr lang="pt-BR" i="1"/>
          </a:p>
        </p:txBody>
      </p:sp>
    </p:spTree>
    <p:extLst>
      <p:ext uri="{BB962C8B-B14F-4D97-AF65-F5344CB8AC3E}">
        <p14:creationId xmlns:p14="http://schemas.microsoft.com/office/powerpoint/2010/main" val="308490047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a:extLst>
              <a:ext uri="{FF2B5EF4-FFF2-40B4-BE49-F238E27FC236}">
                <a16:creationId xmlns:a16="http://schemas.microsoft.com/office/drawing/2014/main" id="{80C5587C-A5D1-534D-95F6-E23CF0414154}"/>
              </a:ext>
            </a:extLst>
          </p:cNvPr>
          <p:cNvSpPr>
            <a:spLocks noGrp="1"/>
          </p:cNvSpPr>
          <p:nvPr>
            <p:ph type="subTitle" idx="1"/>
          </p:nvPr>
        </p:nvSpPr>
        <p:spPr>
          <a:xfrm>
            <a:off x="990600" y="630238"/>
            <a:ext cx="10464800" cy="5376862"/>
          </a:xfrm>
        </p:spPr>
        <p:txBody>
          <a:bodyPr>
            <a:normAutofit/>
          </a:bodyPr>
          <a:lstStyle/>
          <a:p>
            <a:pPr algn="l"/>
            <a:r>
              <a:rPr lang="pt-BR"/>
              <a:t>Discípulos de Nikisch:</a:t>
            </a:r>
          </a:p>
          <a:p>
            <a:pPr algn="l"/>
            <a:r>
              <a:rPr lang="pt-BR"/>
              <a:t>-Sir Adrian Boult</a:t>
            </a:r>
          </a:p>
          <a:p>
            <a:pPr algn="l"/>
            <a:r>
              <a:rPr lang="pt-BR">
                <a:hlinkClick r:id="rId2"/>
              </a:rPr>
              <a:t>https://www.youtube.com/watch?v=L1NG7fGX0iA</a:t>
            </a:r>
            <a:endParaRPr lang="pt-BR"/>
          </a:p>
          <a:p>
            <a:pPr algn="l"/>
            <a:r>
              <a:rPr lang="pt-BR"/>
              <a:t>Gestos pequenos e econômicos não inibem interpretações poderosas e a tensão emocional</a:t>
            </a:r>
          </a:p>
          <a:p>
            <a:pPr algn="l"/>
            <a:r>
              <a:rPr lang="pt-BR"/>
              <a:t>- Fritz Reiner – húngaro nascido em 1888, regeu em teatros europeus menores, mas se notabilizou ao radicar-se nos EUA e dirigir as orquestras de Cincinatti, Pittsburg e, finalmente, Nova Iorque.</a:t>
            </a:r>
          </a:p>
          <a:p>
            <a:pPr algn="l"/>
            <a:r>
              <a:rPr lang="pt-BR"/>
              <a:t>Tirano, ensaios difíceis para os músicos. Combinava mínimo de esforço físico com máximo de concentração e clareza. Contrabaixista foi ao ensaio com telescópio, para enxergar a marcação do tempo. </a:t>
            </a:r>
          </a:p>
          <a:p>
            <a:pPr algn="l"/>
            <a:r>
              <a:rPr lang="pt-BR">
                <a:hlinkClick r:id="rId3"/>
              </a:rPr>
              <a:t>https://www.youtube.com/watch?v=mgaS9CZ7KsQ</a:t>
            </a:r>
            <a:r>
              <a:rPr lang="pt-BR"/>
              <a:t> </a:t>
            </a:r>
          </a:p>
          <a:p>
            <a:pPr algn="l"/>
            <a:r>
              <a:rPr lang="pt-BR"/>
              <a:t> </a:t>
            </a:r>
          </a:p>
        </p:txBody>
      </p:sp>
    </p:spTree>
    <p:extLst>
      <p:ext uri="{BB962C8B-B14F-4D97-AF65-F5344CB8AC3E}">
        <p14:creationId xmlns:p14="http://schemas.microsoft.com/office/powerpoint/2010/main" val="296222882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a:extLst>
              <a:ext uri="{FF2B5EF4-FFF2-40B4-BE49-F238E27FC236}">
                <a16:creationId xmlns:a16="http://schemas.microsoft.com/office/drawing/2014/main" id="{80C5587C-A5D1-534D-95F6-E23CF0414154}"/>
              </a:ext>
            </a:extLst>
          </p:cNvPr>
          <p:cNvSpPr>
            <a:spLocks noGrp="1"/>
          </p:cNvSpPr>
          <p:nvPr>
            <p:ph type="subTitle" idx="1"/>
          </p:nvPr>
        </p:nvSpPr>
        <p:spPr>
          <a:xfrm>
            <a:off x="990600" y="630238"/>
            <a:ext cx="10464800" cy="5376862"/>
          </a:xfrm>
        </p:spPr>
        <p:txBody>
          <a:bodyPr>
            <a:normAutofit/>
          </a:bodyPr>
          <a:lstStyle/>
          <a:p>
            <a:pPr algn="l"/>
            <a:r>
              <a:rPr lang="pt-BR" b="1"/>
              <a:t>Thomas Beecham </a:t>
            </a:r>
            <a:r>
              <a:rPr lang="pt-BR"/>
              <a:t>– sua batuta e sua mão esquerda faziam tudo o que a música e o estado da performance o impeliam a fazer. Regência mais excêntrica. </a:t>
            </a:r>
          </a:p>
          <a:p>
            <a:pPr algn="l"/>
            <a:r>
              <a:rPr lang="pt-BR">
                <a:hlinkClick r:id="rId2"/>
              </a:rPr>
              <a:t>https://www.youtube.com/watch?v=QGpDkaOYjAA</a:t>
            </a:r>
            <a:endParaRPr lang="pt-BR"/>
          </a:p>
          <a:p>
            <a:pPr algn="l"/>
            <a:r>
              <a:rPr lang="pt-BR">
                <a:hlinkClick r:id="rId3"/>
              </a:rPr>
              <a:t>https://www.youtube.com/watch?v=vA83lt-Kg0M</a:t>
            </a:r>
            <a:endParaRPr lang="pt-BR"/>
          </a:p>
          <a:p>
            <a:pPr algn="l"/>
            <a:r>
              <a:rPr lang="pt-BR" b="1"/>
              <a:t>Wilhelm Furtwängler </a:t>
            </a:r>
            <a:r>
              <a:rPr lang="pt-BR"/>
              <a:t>– antípoda do tratamento literal e inelástico da partitura, que regia com Wagner e Mahler conseguindo flutuações de tempo impossíveis de serem notadas, mas que, sob sua batuta, soavam convincentes. Sua batuta não era muito precisa, parecia estar em constante reflexão sobre a interpretação, mesmo em peças que já havia regido muitas vezes antes. </a:t>
            </a:r>
          </a:p>
          <a:p>
            <a:pPr algn="l"/>
            <a:r>
              <a:rPr lang="pt-BR"/>
              <a:t>Diante da dificuldade do primeiro ataque, músico da filarmônica de Berlim, ao ser indagado como os músicos da orquestra decidiam entrar, disse: “Não decidimos, entramos no nono gesto preliminar”. </a:t>
            </a:r>
          </a:p>
          <a:p>
            <a:pPr algn="l"/>
            <a:r>
              <a:rPr lang="pt-BR">
                <a:hlinkClick r:id="rId4"/>
              </a:rPr>
              <a:t>https://www.youtube.com/watch?v=UUm-VfeCFBI</a:t>
            </a:r>
            <a:r>
              <a:rPr lang="pt-BR"/>
              <a:t> </a:t>
            </a:r>
          </a:p>
          <a:p>
            <a:pPr algn="l"/>
            <a:endParaRPr lang="pt-BR"/>
          </a:p>
        </p:txBody>
      </p:sp>
    </p:spTree>
    <p:extLst>
      <p:ext uri="{BB962C8B-B14F-4D97-AF65-F5344CB8AC3E}">
        <p14:creationId xmlns:p14="http://schemas.microsoft.com/office/powerpoint/2010/main" val="29287352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a:extLst>
              <a:ext uri="{FF2B5EF4-FFF2-40B4-BE49-F238E27FC236}">
                <a16:creationId xmlns:a16="http://schemas.microsoft.com/office/drawing/2014/main" id="{80C5587C-A5D1-534D-95F6-E23CF0414154}"/>
              </a:ext>
            </a:extLst>
          </p:cNvPr>
          <p:cNvSpPr>
            <a:spLocks noGrp="1"/>
          </p:cNvSpPr>
          <p:nvPr>
            <p:ph type="subTitle" idx="1"/>
          </p:nvPr>
        </p:nvSpPr>
        <p:spPr>
          <a:xfrm>
            <a:off x="990600" y="630238"/>
            <a:ext cx="10464800" cy="5376862"/>
          </a:xfrm>
        </p:spPr>
        <p:txBody>
          <a:bodyPr/>
          <a:lstStyle/>
          <a:p>
            <a:pPr algn="l"/>
            <a:r>
              <a:rPr lang="pt-BR"/>
              <a:t>Nova orquestra – novas dimensões e novas salas – novos problemas </a:t>
            </a:r>
          </a:p>
          <a:p>
            <a:pPr algn="l"/>
            <a:r>
              <a:rPr lang="pt-BR"/>
              <a:t>Quem deve decidir sobre mudanças de andamento, dinâmica, equilíbrio?</a:t>
            </a:r>
          </a:p>
          <a:p>
            <a:pPr algn="l"/>
            <a:r>
              <a:rPr lang="pt-BR"/>
              <a:t>Membros da orquestra teriam opiniões válidas sobre forma, estrutura e intenções do compositor. Contudo, ensaiar assim é um processo extremamente exaustivo e, consequentemente, muito caro. </a:t>
            </a:r>
          </a:p>
          <a:p>
            <a:pPr algn="l"/>
            <a:r>
              <a:rPr lang="pt-BR"/>
              <a:t>Por essa razão, no século XIX, os ensaios não eram numerosos e particularmente detalhadas, pelo menos ate que Berlioz e Wagner chegassem com suas teorias e um perfeccionismo incontentável.</a:t>
            </a:r>
          </a:p>
          <a:p>
            <a:pPr algn="l"/>
            <a:r>
              <a:rPr lang="pt-BR"/>
              <a:t>A orquestra sem regente funcionou experimentalmente por um tempo na USSR, mas foi obrigada a encerrar suas atividades apesar do sucesso em mostrar que, do ponto de vista musical, o grupo tinha tanto senso de estrutura e forma quanto os ensembles que seguem as instruções de um maestro.</a:t>
            </a:r>
          </a:p>
          <a:p>
            <a:pPr algn="l"/>
            <a:r>
              <a:rPr lang="pt-BR"/>
              <a:t> </a:t>
            </a:r>
          </a:p>
        </p:txBody>
      </p:sp>
    </p:spTree>
    <p:extLst>
      <p:ext uri="{BB962C8B-B14F-4D97-AF65-F5344CB8AC3E}">
        <p14:creationId xmlns:p14="http://schemas.microsoft.com/office/powerpoint/2010/main" val="250029351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a:extLst>
              <a:ext uri="{FF2B5EF4-FFF2-40B4-BE49-F238E27FC236}">
                <a16:creationId xmlns:a16="http://schemas.microsoft.com/office/drawing/2014/main" id="{80C5587C-A5D1-534D-95F6-E23CF0414154}"/>
              </a:ext>
            </a:extLst>
          </p:cNvPr>
          <p:cNvSpPr>
            <a:spLocks noGrp="1"/>
          </p:cNvSpPr>
          <p:nvPr>
            <p:ph type="subTitle" idx="1"/>
          </p:nvPr>
        </p:nvSpPr>
        <p:spPr>
          <a:xfrm>
            <a:off x="990600" y="630238"/>
            <a:ext cx="10464800" cy="5376862"/>
          </a:xfrm>
        </p:spPr>
        <p:txBody>
          <a:bodyPr>
            <a:normAutofit fontScale="92500" lnSpcReduction="10000"/>
          </a:bodyPr>
          <a:lstStyle/>
          <a:p>
            <a:pPr algn="l"/>
            <a:r>
              <a:rPr lang="pt-BR"/>
              <a:t>Otto Klemperer – oposto de Furtwängler e Beecham – visão totalmente estrita da partitura, interpretação imutável </a:t>
            </a:r>
          </a:p>
          <a:p>
            <a:pPr algn="l"/>
            <a:r>
              <a:rPr lang="pt-BR">
                <a:hlinkClick r:id="rId2"/>
              </a:rPr>
              <a:t>https://www.youtube.com/watch?v=e5BqkXjk2c8</a:t>
            </a:r>
            <a:r>
              <a:rPr lang="pt-BR"/>
              <a:t> </a:t>
            </a:r>
          </a:p>
          <a:p>
            <a:pPr algn="l"/>
            <a:r>
              <a:rPr lang="pt-BR"/>
              <a:t>Beecham ou Furtwängler pareciam não ter uma visão tão definitiva em respeito à grandeza das obras, tão marcante que não admitia uma opinião definitiva. </a:t>
            </a:r>
          </a:p>
          <a:p>
            <a:pPr algn="l"/>
            <a:r>
              <a:rPr lang="pt-BR"/>
              <a:t>Perguntando sobre como conseguia um efeito tão magnífico, Beecham afirmou: “Simplesmente acho os melhores músicos e deixo que eles toquem”. </a:t>
            </a:r>
          </a:p>
          <a:p>
            <a:pPr algn="l"/>
            <a:r>
              <a:rPr lang="pt-BR"/>
              <a:t>Leopold Stokowski - nascido em Londres de pai polaco e mãe irlandesa. </a:t>
            </a:r>
          </a:p>
          <a:p>
            <a:pPr algn="l"/>
            <a:r>
              <a:rPr lang="pt-BR"/>
              <a:t>Regente carismático que foi nomeado maestro da Philadelphia Orchestra, em 1912, e a transformou em um dos ensembles mais virtuosos do mundo.</a:t>
            </a:r>
          </a:p>
          <a:p>
            <a:pPr algn="l"/>
            <a:r>
              <a:rPr lang="pt-BR"/>
              <a:t>Levou a música clássica para os estúdios cinematográficos e para a TV, fez o primeiro concerto televisionado da história. Insistiu com o público aficionado para ouvir peças modernas e difíceis.</a:t>
            </a:r>
          </a:p>
          <a:p>
            <a:pPr algn="l"/>
            <a:r>
              <a:rPr lang="pt-BR"/>
              <a:t>Especialista nas sonoridades orquestrais e no equilíbrio, experimentou por um longo tempo várias disposições diferentes da orquestras, colocando por um tempo as madeiras à frente das cordas. </a:t>
            </a:r>
          </a:p>
        </p:txBody>
      </p:sp>
    </p:spTree>
    <p:extLst>
      <p:ext uri="{BB962C8B-B14F-4D97-AF65-F5344CB8AC3E}">
        <p14:creationId xmlns:p14="http://schemas.microsoft.com/office/powerpoint/2010/main" val="376248622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a:extLst>
              <a:ext uri="{FF2B5EF4-FFF2-40B4-BE49-F238E27FC236}">
                <a16:creationId xmlns:a16="http://schemas.microsoft.com/office/drawing/2014/main" id="{80C5587C-A5D1-534D-95F6-E23CF0414154}"/>
              </a:ext>
            </a:extLst>
          </p:cNvPr>
          <p:cNvSpPr>
            <a:spLocks noGrp="1"/>
          </p:cNvSpPr>
          <p:nvPr>
            <p:ph type="subTitle" idx="1"/>
          </p:nvPr>
        </p:nvSpPr>
        <p:spPr>
          <a:xfrm>
            <a:off x="990600" y="630238"/>
            <a:ext cx="10464800" cy="5376862"/>
          </a:xfrm>
        </p:spPr>
        <p:txBody>
          <a:bodyPr>
            <a:normAutofit fontScale="92500" lnSpcReduction="10000"/>
          </a:bodyPr>
          <a:lstStyle/>
          <a:p>
            <a:pPr algn="l"/>
            <a:r>
              <a:rPr lang="pt-BR"/>
              <a:t>Sua técnica de regência era extravagante, usava sua notável sensibilidade de ouvido para servir à orquestra e à música por ela tocada. </a:t>
            </a:r>
          </a:p>
          <a:p>
            <a:pPr algn="l"/>
            <a:r>
              <a:rPr lang="pt-BR"/>
              <a:t>Stokowsky foi um dos que ficou decepcionado com a batuta, resolveu reger só com as mãos. Pediu que as luzes fossem diminuídas e, à meia luz, os holofotes podiam iluminar o gestual de suas mãos. </a:t>
            </a:r>
          </a:p>
          <a:p>
            <a:pPr algn="l"/>
            <a:r>
              <a:rPr lang="pt-BR">
                <a:hlinkClick r:id="rId2"/>
              </a:rPr>
              <a:t>https://www.youtube.com/watch?v=FHrQPmEd5q8</a:t>
            </a:r>
            <a:endParaRPr lang="pt-BR"/>
          </a:p>
          <a:p>
            <a:pPr algn="l"/>
            <a:r>
              <a:rPr lang="pt-BR">
                <a:hlinkClick r:id="rId3"/>
              </a:rPr>
              <a:t>https://www.youtube.com/watch?v=8QVKU_izuRY</a:t>
            </a:r>
            <a:endParaRPr lang="pt-BR"/>
          </a:p>
          <a:p>
            <a:pPr algn="l"/>
            <a:r>
              <a:rPr lang="pt-BR"/>
              <a:t>Outros maestros que regeram sem a batuta:</a:t>
            </a:r>
          </a:p>
          <a:p>
            <a:pPr algn="l"/>
            <a:r>
              <a:rPr lang="pt-BR"/>
              <a:t>Pierre Boulez – parece reger com o ombro, dobra pouco o braço</a:t>
            </a:r>
          </a:p>
          <a:p>
            <a:pPr algn="l"/>
            <a:r>
              <a:rPr lang="pt-BR">
                <a:hlinkClick r:id="rId4"/>
              </a:rPr>
              <a:t>https://www.youtube.com/watch?v=ewyqXI21vp0</a:t>
            </a:r>
            <a:endParaRPr lang="pt-BR"/>
          </a:p>
          <a:p>
            <a:pPr algn="l"/>
            <a:r>
              <a:rPr lang="pt-BR"/>
              <a:t>Hermann Scherchen</a:t>
            </a:r>
          </a:p>
          <a:p>
            <a:pPr algn="l"/>
            <a:r>
              <a:rPr lang="pt-BR">
                <a:hlinkClick r:id="rId5"/>
              </a:rPr>
              <a:t>https://www.youtube.com/watch?v=UFLdkwS0vHk</a:t>
            </a:r>
            <a:r>
              <a:rPr lang="pt-BR"/>
              <a:t> </a:t>
            </a:r>
          </a:p>
          <a:p>
            <a:pPr algn="l"/>
            <a:r>
              <a:rPr lang="pt-BR"/>
              <a:t>Kurt Masur</a:t>
            </a:r>
          </a:p>
          <a:p>
            <a:pPr algn="l"/>
            <a:r>
              <a:rPr lang="pt-BR">
                <a:hlinkClick r:id="rId6"/>
              </a:rPr>
              <a:t>https://www.youtube.com/watch?v=lSii-jC6-Uo</a:t>
            </a:r>
            <a:r>
              <a:rPr lang="pt-BR"/>
              <a:t> </a:t>
            </a:r>
          </a:p>
        </p:txBody>
      </p:sp>
    </p:spTree>
    <p:extLst>
      <p:ext uri="{BB962C8B-B14F-4D97-AF65-F5344CB8AC3E}">
        <p14:creationId xmlns:p14="http://schemas.microsoft.com/office/powerpoint/2010/main" val="132082855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a:extLst>
              <a:ext uri="{FF2B5EF4-FFF2-40B4-BE49-F238E27FC236}">
                <a16:creationId xmlns:a16="http://schemas.microsoft.com/office/drawing/2014/main" id="{80C5587C-A5D1-534D-95F6-E23CF0414154}"/>
              </a:ext>
            </a:extLst>
          </p:cNvPr>
          <p:cNvSpPr>
            <a:spLocks noGrp="1"/>
          </p:cNvSpPr>
          <p:nvPr>
            <p:ph type="subTitle" idx="1"/>
          </p:nvPr>
        </p:nvSpPr>
        <p:spPr>
          <a:xfrm>
            <a:off x="990600" y="630238"/>
            <a:ext cx="10464800" cy="5376862"/>
          </a:xfrm>
        </p:spPr>
        <p:txBody>
          <a:bodyPr>
            <a:normAutofit fontScale="92500" lnSpcReduction="20000"/>
          </a:bodyPr>
          <a:lstStyle/>
          <a:p>
            <a:pPr algn="l"/>
            <a:r>
              <a:rPr lang="pt-BR"/>
              <a:t>Antecessor de Stokowsky como showman – Louise-Antoine Julien que regia os Promenade Concerts – originalmente concertos dados em um teatro convencional, não em uma sala de concertos em circunstâncias informais e com uma grande quantidade de música ligeira.</a:t>
            </a:r>
          </a:p>
          <a:p>
            <a:pPr algn="l"/>
            <a:r>
              <a:rPr lang="pt-BR"/>
              <a:t>Tocava com luvas brancas que eram trazidas em uma bandeja de prata. Julien era showman, mas também um músico sério, foi um grande divulgador das sinfonias de Beethoven, que ele convenceu o público a gostar, no meio do século XIX.</a:t>
            </a:r>
          </a:p>
          <a:p>
            <a:pPr algn="l"/>
            <a:r>
              <a:rPr lang="pt-BR"/>
              <a:t>Bernstein – emocionalmente  extravagante</a:t>
            </a:r>
          </a:p>
          <a:p>
            <a:pPr algn="l"/>
            <a:r>
              <a:rPr lang="pt-BR">
                <a:hlinkClick r:id="rId2"/>
              </a:rPr>
              <a:t>https://www.youtube.com/watch?v=422-yb8TXj8</a:t>
            </a:r>
            <a:endParaRPr lang="pt-BR"/>
          </a:p>
          <a:p>
            <a:pPr algn="l"/>
            <a:r>
              <a:rPr lang="pt-BR"/>
              <a:t>George Szell – tirano sem remorso</a:t>
            </a:r>
          </a:p>
          <a:p>
            <a:pPr algn="l"/>
            <a:r>
              <a:rPr lang="pt-BR">
                <a:hlinkClick r:id="rId3"/>
              </a:rPr>
              <a:t>h</a:t>
            </a:r>
            <a:r>
              <a:rPr lang="pt-BR">
                <a:hlinkClick r:id="rId3"/>
              </a:rPr>
              <a:t>ttps://www.youtube.com/watch?v=vXCD5Cuum6c</a:t>
            </a:r>
            <a:r>
              <a:rPr lang="pt-BR"/>
              <a:t> </a:t>
            </a:r>
          </a:p>
          <a:p>
            <a:pPr algn="l"/>
            <a:r>
              <a:rPr lang="pt-BR"/>
              <a:t>Sir John Barbirolli-  escravo da orquestra, esperava o mesmo comprometimento dos músicos. </a:t>
            </a:r>
          </a:p>
          <a:p>
            <a:pPr algn="l"/>
            <a:r>
              <a:rPr lang="pt-BR">
                <a:hlinkClick r:id="rId4"/>
              </a:rPr>
              <a:t>https://www.youtube.com/watch?v=0yFFBL2alsM</a:t>
            </a:r>
            <a:r>
              <a:rPr lang="pt-BR"/>
              <a:t> </a:t>
            </a:r>
          </a:p>
          <a:p>
            <a:pPr algn="l"/>
            <a:r>
              <a:rPr lang="pt-BR"/>
              <a:t>Bruno Walter – em seus últimos anos parecia que a orquestra era uma formada por seus sobrinhos e sobrinhas </a:t>
            </a:r>
          </a:p>
          <a:p>
            <a:pPr algn="l"/>
            <a:r>
              <a:rPr lang="pt-BR">
                <a:hlinkClick r:id="rId5"/>
              </a:rPr>
              <a:t>https://www.youtube.com/watch?v=aztB7E1Wjbs</a:t>
            </a:r>
            <a:r>
              <a:rPr lang="pt-BR"/>
              <a:t> </a:t>
            </a:r>
          </a:p>
        </p:txBody>
      </p:sp>
    </p:spTree>
    <p:extLst>
      <p:ext uri="{BB962C8B-B14F-4D97-AF65-F5344CB8AC3E}">
        <p14:creationId xmlns:p14="http://schemas.microsoft.com/office/powerpoint/2010/main" val="27899483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a:extLst>
              <a:ext uri="{FF2B5EF4-FFF2-40B4-BE49-F238E27FC236}">
                <a16:creationId xmlns:a16="http://schemas.microsoft.com/office/drawing/2014/main" id="{80C5587C-A5D1-534D-95F6-E23CF0414154}"/>
              </a:ext>
            </a:extLst>
          </p:cNvPr>
          <p:cNvSpPr>
            <a:spLocks noGrp="1"/>
          </p:cNvSpPr>
          <p:nvPr>
            <p:ph type="subTitle" idx="1"/>
          </p:nvPr>
        </p:nvSpPr>
        <p:spPr>
          <a:xfrm>
            <a:off x="990600" y="630238"/>
            <a:ext cx="10464800" cy="5376862"/>
          </a:xfrm>
        </p:spPr>
        <p:txBody>
          <a:bodyPr/>
          <a:lstStyle/>
          <a:p>
            <a:pPr algn="l"/>
            <a:r>
              <a:rPr lang="pt-BR"/>
              <a:t>Músicos começaram a tocar em espaços muito grandes e passaram a não ter a clareza de percepção que uma pessoa na plateia tem. O maestro começou a existir em vista dos problemas de coordenação e de equilíbrio resultantes das obras que passaram a exigir um contingente cada vez mais numeroso. </a:t>
            </a:r>
          </a:p>
          <a:p>
            <a:pPr algn="l"/>
            <a:r>
              <a:rPr lang="pt-BR"/>
              <a:t>Técnicas para  bater tempos – familiares desde a Idade Média</a:t>
            </a:r>
          </a:p>
          <a:p>
            <a:pPr algn="l"/>
            <a:r>
              <a:rPr lang="pt-BR"/>
              <a:t>Música policoral italiana – cantores e músicos divididos em várias partes da igreja</a:t>
            </a:r>
          </a:p>
          <a:p>
            <a:pPr algn="l"/>
            <a:r>
              <a:rPr lang="pt-BR"/>
              <a:t>Cantatas luteranas – relativamente juntos e pouco numerosos, em uma galeria do órgão- batedor de tempo controlava grupo com gestos.</a:t>
            </a:r>
          </a:p>
          <a:p>
            <a:pPr algn="l"/>
            <a:r>
              <a:rPr lang="pt-BR"/>
              <a:t>No séc. XVIII- compositor guiava os cantores do cravo. Músicos de uma pequena orquestra podiam ser liderados pelo spalla. </a:t>
            </a:r>
          </a:p>
          <a:p>
            <a:pPr algn="l"/>
            <a:r>
              <a:rPr lang="pt-BR"/>
              <a:t>Na França, tradição do batedor foi forte e perdurou por muito tempo, aborrecendo o público e os críticos. Lully batia os tempos com o bastão e, ironicamente, faleceu por gangrena que resultou de ferimento feito justamente ao golpear acidentalmente o pé com tal apetrecho. </a:t>
            </a:r>
          </a:p>
          <a:p>
            <a:pPr algn="l"/>
            <a:endParaRPr lang="pt-BR"/>
          </a:p>
        </p:txBody>
      </p:sp>
    </p:spTree>
    <p:extLst>
      <p:ext uri="{BB962C8B-B14F-4D97-AF65-F5344CB8AC3E}">
        <p14:creationId xmlns:p14="http://schemas.microsoft.com/office/powerpoint/2010/main" val="27494885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a:extLst>
              <a:ext uri="{FF2B5EF4-FFF2-40B4-BE49-F238E27FC236}">
                <a16:creationId xmlns:a16="http://schemas.microsoft.com/office/drawing/2014/main" id="{80C5587C-A5D1-534D-95F6-E23CF0414154}"/>
              </a:ext>
            </a:extLst>
          </p:cNvPr>
          <p:cNvSpPr>
            <a:spLocks noGrp="1"/>
          </p:cNvSpPr>
          <p:nvPr>
            <p:ph type="subTitle" idx="1"/>
          </p:nvPr>
        </p:nvSpPr>
        <p:spPr>
          <a:xfrm>
            <a:off x="990600" y="630238"/>
            <a:ext cx="10464800" cy="5376862"/>
          </a:xfrm>
        </p:spPr>
        <p:txBody>
          <a:bodyPr>
            <a:normAutofit lnSpcReduction="10000"/>
          </a:bodyPr>
          <a:lstStyle/>
          <a:p>
            <a:pPr algn="l"/>
            <a:r>
              <a:rPr lang="pt-BR"/>
              <a:t>Mozart - ou outro solista de sua época – costumava bater o tempo antes de sua entrada e em passagens em que não tocava. Se as mãos estavam ocupadas, indicava o tempo com a cabeça. Em peça somente para a orquestra, o spalla se encarregava da liderança. </a:t>
            </a:r>
          </a:p>
          <a:p>
            <a:pPr algn="l"/>
            <a:r>
              <a:rPr lang="pt-BR"/>
              <a:t>Beethoven – 1805 -primeira experiência tocando com regente – 4. Concerto para Piano. Esquecendo do maestro, Beethoven – no afã de controlar a orquestra – golpeou acidentalmente o garoto que segurava a vela. </a:t>
            </a:r>
          </a:p>
          <a:p>
            <a:pPr algn="l"/>
            <a:r>
              <a:rPr lang="pt-BR"/>
              <a:t>Ludwig Spohr – líder da orquestra do Theater und der Wien – em sua biografia narra concerto de 27/02/1814 – primeira performance da 7. Sinfonia de Beethoven sob a regência do compositor - todo músico que soubesse tocar algum instrumento foi arregimentado para esse concerto.</a:t>
            </a:r>
          </a:p>
          <a:p>
            <a:pPr algn="l"/>
            <a:r>
              <a:rPr lang="pt-BR"/>
              <a:t>Spohr ficou aturdido e aflito com a maneira extremamente emocional de Beethoven reger. Aparentemente a maneira com a qual Beethoven regia não tinha muito a ver com a manutenção de um tempo estável simplesmente e se afastava bastante daquilo que se espera de um maestro nos dias de hoje.</a:t>
            </a:r>
          </a:p>
          <a:p>
            <a:pPr algn="l"/>
            <a:endParaRPr lang="pt-BR"/>
          </a:p>
        </p:txBody>
      </p:sp>
    </p:spTree>
    <p:extLst>
      <p:ext uri="{BB962C8B-B14F-4D97-AF65-F5344CB8AC3E}">
        <p14:creationId xmlns:p14="http://schemas.microsoft.com/office/powerpoint/2010/main" val="20354386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a:extLst>
              <a:ext uri="{FF2B5EF4-FFF2-40B4-BE49-F238E27FC236}">
                <a16:creationId xmlns:a16="http://schemas.microsoft.com/office/drawing/2014/main" id="{80C5587C-A5D1-534D-95F6-E23CF0414154}"/>
              </a:ext>
            </a:extLst>
          </p:cNvPr>
          <p:cNvSpPr>
            <a:spLocks noGrp="1"/>
          </p:cNvSpPr>
          <p:nvPr>
            <p:ph type="subTitle" idx="1"/>
          </p:nvPr>
        </p:nvSpPr>
        <p:spPr>
          <a:xfrm>
            <a:off x="990600" y="630238"/>
            <a:ext cx="10464800" cy="5376862"/>
          </a:xfrm>
        </p:spPr>
        <p:txBody>
          <a:bodyPr>
            <a:normAutofit fontScale="92500"/>
          </a:bodyPr>
          <a:lstStyle/>
          <a:p>
            <a:pPr algn="l"/>
            <a:r>
              <a:rPr lang="pt-BR"/>
              <a:t>Beethoven continuou a reger mesmo com a surdez muito avançada. Em 1809, três semanas depois de reger ele mesmo a 5. e a 6. Sinfonias, escreveu à Breitkopf und Härtel queixando-se da falta de preparo dos mestres de capela – não só não sabiam reger como não tinham condições de ler uma partitura. Contudo, é difícil determinar o que Beethoven considerava ser uma boa regência.</a:t>
            </a:r>
          </a:p>
          <a:p>
            <a:pPr algn="l"/>
            <a:r>
              <a:rPr lang="pt-BR"/>
              <a:t>A orquestra com Beethoven regendo parece ter ignorado as exigências de efeitos para os quais os músicos ainda não estavam preparados e procurado manter o ensemble junto do começo ao fim, apesar do gestual extravagante do compositor. </a:t>
            </a:r>
          </a:p>
          <a:p>
            <a:pPr algn="l"/>
            <a:r>
              <a:rPr lang="pt-BR"/>
              <a:t>Ópera – a estante do maestro ficava imediatemente à frente do palco, concentrado inteiramente nos cantores. A orquestra ficava atrás do maestro e seguia os seu tempo dessa forma. Em 1897, Mahler, maestro da Ópera Imperial de Viena, moveu a posição do podium para trás da orquestra, como é atualmente. Alguns de seus predecessores, como o célebre discípulo de Wagner – Hans Richter, ainda se contentavam em reger do meio da orquestra, prestando mais atenção nos cantores. </a:t>
            </a:r>
          </a:p>
          <a:p>
            <a:pPr algn="l"/>
            <a:r>
              <a:rPr lang="pt-BR"/>
              <a:t>Precursores do uso da batuta – Spohr, diretor da Ópera de Frankfurt, em 1817, e Weber, mestre de capela da Ópera de Dresden, também em 1817.</a:t>
            </a:r>
          </a:p>
        </p:txBody>
      </p:sp>
    </p:spTree>
    <p:extLst>
      <p:ext uri="{BB962C8B-B14F-4D97-AF65-F5344CB8AC3E}">
        <p14:creationId xmlns:p14="http://schemas.microsoft.com/office/powerpoint/2010/main" val="12657059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a:extLst>
              <a:ext uri="{FF2B5EF4-FFF2-40B4-BE49-F238E27FC236}">
                <a16:creationId xmlns:a16="http://schemas.microsoft.com/office/drawing/2014/main" id="{80C5587C-A5D1-534D-95F6-E23CF0414154}"/>
              </a:ext>
            </a:extLst>
          </p:cNvPr>
          <p:cNvSpPr>
            <a:spLocks noGrp="1"/>
          </p:cNvSpPr>
          <p:nvPr>
            <p:ph type="subTitle" idx="1"/>
          </p:nvPr>
        </p:nvSpPr>
        <p:spPr>
          <a:xfrm>
            <a:off x="990600" y="630238"/>
            <a:ext cx="10464800" cy="5376862"/>
          </a:xfrm>
        </p:spPr>
        <p:txBody>
          <a:bodyPr>
            <a:normAutofit lnSpcReduction="10000"/>
          </a:bodyPr>
          <a:lstStyle/>
          <a:p>
            <a:pPr algn="l"/>
            <a:r>
              <a:rPr lang="pt-BR"/>
              <a:t>Não havia treinamento ou forma universalmente aceita de reger.</a:t>
            </a:r>
          </a:p>
          <a:p>
            <a:pPr algn="l"/>
            <a:r>
              <a:rPr lang="pt-BR"/>
              <a:t>Spohr, em sua autobiografia, gaba-se de ter introduzido a maneira moderna de reger, em 1820, em Londres, em concerto da Philarmonic Society. Regeu com a batuta, ensaiou fazendo comentários, recusou a presença de um pianista que completava – de maneira desastrosa – as partes falhas da orquestra. </a:t>
            </a:r>
          </a:p>
          <a:p>
            <a:pPr algn="l"/>
            <a:r>
              <a:rPr lang="pt-BR"/>
              <a:t>François-Antoine Habeneck – spalla e líder da Orquestra do Conservatório de Paris. Wagner, apesar de seu ressentimento com os franceses - depois de sua permanência fracassada no país, admitiu nunca ter ouvido performances tão boas das sinfonias de Beethoven como as da Orquestra do Conservatório de Paris, sob a regência de Habeneck. (Wagner havia ficado traumatizado com uma execução de 1830, em Leipzig, no Gewandhaus, regida por Pohlenz – só o último movimento, já que o regente moderno, em Leipzig, só era usado em peças com coro). </a:t>
            </a:r>
          </a:p>
          <a:p>
            <a:pPr algn="l"/>
            <a:r>
              <a:rPr lang="pt-BR"/>
              <a:t>Habeneck regia sem batuta e grade, usava o arco do violino e a parte desse instrumento. Estabelecia o tempo e parava de gesticular, voltando a fazer isso somente em momentos mais críticos.</a:t>
            </a:r>
          </a:p>
          <a:p>
            <a:pPr algn="l"/>
            <a:endParaRPr lang="pt-BR"/>
          </a:p>
        </p:txBody>
      </p:sp>
    </p:spTree>
    <p:extLst>
      <p:ext uri="{BB962C8B-B14F-4D97-AF65-F5344CB8AC3E}">
        <p14:creationId xmlns:p14="http://schemas.microsoft.com/office/powerpoint/2010/main" val="31033739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a:extLst>
              <a:ext uri="{FF2B5EF4-FFF2-40B4-BE49-F238E27FC236}">
                <a16:creationId xmlns:a16="http://schemas.microsoft.com/office/drawing/2014/main" id="{80C5587C-A5D1-534D-95F6-E23CF0414154}"/>
              </a:ext>
            </a:extLst>
          </p:cNvPr>
          <p:cNvSpPr>
            <a:spLocks noGrp="1"/>
          </p:cNvSpPr>
          <p:nvPr>
            <p:ph type="subTitle" idx="1"/>
          </p:nvPr>
        </p:nvSpPr>
        <p:spPr>
          <a:xfrm>
            <a:off x="990600" y="630238"/>
            <a:ext cx="10464800" cy="5376862"/>
          </a:xfrm>
        </p:spPr>
        <p:txBody>
          <a:bodyPr>
            <a:normAutofit lnSpcReduction="10000"/>
          </a:bodyPr>
          <a:lstStyle/>
          <a:p>
            <a:pPr algn="l"/>
            <a:r>
              <a:rPr lang="pt-BR"/>
              <a:t>História de Berlioz em suas Memórias: (seria fantasia?)</a:t>
            </a:r>
          </a:p>
          <a:p>
            <a:pPr algn="l"/>
            <a:r>
              <a:rPr lang="pt-BR"/>
              <a:t>Habeneck, por ser essa uma solenidade de estado, foi o regente da primeira audição do Requiem de Berlioz. Depois dos três primeiros versos do Requiem terem funcionado bem, ele relaxou e foi pegar um pouco de rapé em sua caixa, enquanto o concerto seguia e justaemente no momento em que há uma transição de tempo para a fanfarra. Com o desastre iminente, Berlioz saltou e assumiu a regência. Se Habeneck regesse com a grade e tivesse percebido a mudança de andamento que se aproximava, talvez o problema tivesse sido evitado.</a:t>
            </a:r>
          </a:p>
          <a:p>
            <a:pPr algn="l"/>
            <a:r>
              <a:rPr lang="pt-BR"/>
              <a:t>Em seu Tratado sobre a Moderna Instrumentação, Berlioz reforça a necessidade de o maestro reger com a grade e se atém mais à técnica de regência que a problemas de interpretação, exceto por algumas observações mais líricas sobre efeitos que considerava especialmente bonitos. </a:t>
            </a:r>
          </a:p>
          <a:p>
            <a:pPr algn="l"/>
            <a:r>
              <a:rPr lang="pt-BR"/>
              <a:t>Segundo relatos, Berlioz foi um excelente maestro que confiava mais na clareza do tempo que na extravagância dos gestos. Ainda que você alvo de muitos cartunistas, sua regência inspirava calma e não sucumbia a agitadas tentativas de expressar a música através do movimento.  </a:t>
            </a:r>
          </a:p>
        </p:txBody>
      </p:sp>
    </p:spTree>
    <p:extLst>
      <p:ext uri="{BB962C8B-B14F-4D97-AF65-F5344CB8AC3E}">
        <p14:creationId xmlns:p14="http://schemas.microsoft.com/office/powerpoint/2010/main" val="19165649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a:extLst>
              <a:ext uri="{FF2B5EF4-FFF2-40B4-BE49-F238E27FC236}">
                <a16:creationId xmlns:a16="http://schemas.microsoft.com/office/drawing/2014/main" id="{80C5587C-A5D1-534D-95F6-E23CF0414154}"/>
              </a:ext>
            </a:extLst>
          </p:cNvPr>
          <p:cNvSpPr>
            <a:spLocks noGrp="1"/>
          </p:cNvSpPr>
          <p:nvPr>
            <p:ph type="subTitle" idx="1"/>
          </p:nvPr>
        </p:nvSpPr>
        <p:spPr>
          <a:xfrm>
            <a:off x="990600" y="630238"/>
            <a:ext cx="10464800" cy="5376862"/>
          </a:xfrm>
        </p:spPr>
        <p:txBody>
          <a:bodyPr>
            <a:normAutofit fontScale="92500" lnSpcReduction="10000"/>
          </a:bodyPr>
          <a:lstStyle/>
          <a:p>
            <a:pPr algn="l"/>
            <a:r>
              <a:rPr lang="pt-BR"/>
              <a:t>Berlioz nunca teve uma orquestra estável sob sua direção como Mendelssohn. </a:t>
            </a:r>
          </a:p>
          <a:p>
            <a:pPr algn="l"/>
            <a:r>
              <a:rPr lang="pt-BR"/>
              <a:t>Ideais de Mendelssohn como regente: fluidez natural, limpeza e elegância.</a:t>
            </a:r>
          </a:p>
          <a:p>
            <a:pPr algn="l"/>
            <a:r>
              <a:rPr lang="pt-BR"/>
              <a:t>1835 – assumiu o Gewandhaus – 5 anos após o desastre presenciado por Wagner com a 9. Sinfonia de Beethoven. Permaneceu lá até o resto de sua vida,com a exceção de algumas ausências para trabalhar em Berlim e como regente convidado, assessorado por seus fiéis discípulos. </a:t>
            </a:r>
          </a:p>
          <a:p>
            <a:pPr algn="l"/>
            <a:r>
              <a:rPr lang="pt-BR"/>
              <a:t>Mendelssohn sempre pendeu para andamentos mais rápidos para, segundo ele, conferir a impressão de constante fluidez. Berlioz e Wagner achavam que o andamento mais rápido era um meio de se safar de passagens mais perigosos, em que um tempo mais moderado poderia levar ao desastre. </a:t>
            </a:r>
          </a:p>
          <a:p>
            <a:pPr algn="l"/>
            <a:r>
              <a:rPr lang="pt-BR"/>
              <a:t>Mendelssohn- A presença de Mendelssohn deu status para o Gewandhaus e para Leipzig - um dos primeiros a se interessar por música do passado – os músicos se tornaram mais versáteis e o público teve acesso a uma gama maior de estilos. </a:t>
            </a:r>
          </a:p>
          <a:p>
            <a:pPr algn="l"/>
            <a:r>
              <a:rPr lang="pt-BR"/>
              <a:t>Como Habeneck, Mendelssohn também era um regente discreto. Quando a interpretação era satisfatória, o tempo e o equilíbrio estavam bons, ele parava de reger e só voltava a fazê-lo quando novamente sua intervenção era necessária. </a:t>
            </a:r>
          </a:p>
        </p:txBody>
      </p:sp>
    </p:spTree>
    <p:extLst>
      <p:ext uri="{BB962C8B-B14F-4D97-AF65-F5344CB8AC3E}">
        <p14:creationId xmlns:p14="http://schemas.microsoft.com/office/powerpoint/2010/main" val="33642855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a:extLst>
              <a:ext uri="{FF2B5EF4-FFF2-40B4-BE49-F238E27FC236}">
                <a16:creationId xmlns:a16="http://schemas.microsoft.com/office/drawing/2014/main" id="{80C5587C-A5D1-534D-95F6-E23CF0414154}"/>
              </a:ext>
            </a:extLst>
          </p:cNvPr>
          <p:cNvSpPr>
            <a:spLocks noGrp="1"/>
          </p:cNvSpPr>
          <p:nvPr>
            <p:ph type="subTitle" idx="1"/>
          </p:nvPr>
        </p:nvSpPr>
        <p:spPr>
          <a:xfrm>
            <a:off x="990600" y="630238"/>
            <a:ext cx="10464800" cy="5376862"/>
          </a:xfrm>
        </p:spPr>
        <p:txBody>
          <a:bodyPr>
            <a:normAutofit/>
          </a:bodyPr>
          <a:lstStyle/>
          <a:p>
            <a:pPr algn="l"/>
            <a:r>
              <a:rPr lang="pt-BR"/>
              <a:t>Wagner – passagens por orquestras menores até que assumiu um posto de grande destaque – Mestre de Capela da Ópera Imperial de Dresden, em 1842. Seu objetivo de transformar os paradigmas musicais desta importante capital era uma tarefa difícil.</a:t>
            </a:r>
          </a:p>
          <a:p>
            <a:pPr algn="l"/>
            <a:r>
              <a:rPr lang="pt-BR"/>
              <a:t>Situação quando assumiu:</a:t>
            </a:r>
          </a:p>
          <a:p>
            <a:pPr marL="342900" indent="-342900" algn="l">
              <a:buFontTx/>
              <a:buChar char="-"/>
            </a:pPr>
            <a:r>
              <a:rPr lang="pt-BR"/>
              <a:t>Músicos estatavam sobrecarregados – não havia revezamento, não havia substitutos para um músico que ficasse doente</a:t>
            </a:r>
          </a:p>
          <a:p>
            <a:pPr marL="342900" indent="-342900" algn="l">
              <a:buFontTx/>
              <a:buChar char="-"/>
            </a:pPr>
            <a:r>
              <a:rPr lang="pt-BR"/>
              <a:t>Os cargos eram vitalícios e os músicos tinham de permanecer trabalhando até a morte, sem aposentadoria</a:t>
            </a:r>
          </a:p>
          <a:p>
            <a:pPr marL="342900" indent="-342900" algn="l">
              <a:buFontTx/>
              <a:buChar char="-"/>
            </a:pPr>
            <a:r>
              <a:rPr lang="pt-BR"/>
              <a:t>Cargos livres eram preenchidos por uma lista e o critério era a data de inscrição, as vagas tampouco eram anunciadas</a:t>
            </a:r>
          </a:p>
          <a:p>
            <a:pPr marL="342900" indent="-342900" algn="l">
              <a:buFontTx/>
              <a:buChar char="-"/>
            </a:pPr>
            <a:r>
              <a:rPr lang="pt-BR"/>
              <a:t>Os salários eram extremamente baixos</a:t>
            </a:r>
          </a:p>
          <a:p>
            <a:pPr algn="l"/>
            <a:endParaRPr lang="pt-BR"/>
          </a:p>
        </p:txBody>
      </p:sp>
    </p:spTree>
    <p:extLst>
      <p:ext uri="{BB962C8B-B14F-4D97-AF65-F5344CB8AC3E}">
        <p14:creationId xmlns:p14="http://schemas.microsoft.com/office/powerpoint/2010/main" val="4158552456"/>
      </p:ext>
    </p:extLst>
  </p:cSld>
  <p:clrMapOvr>
    <a:masterClrMapping/>
  </p:clrMapOvr>
</p:sld>
</file>

<file path=ppt/theme/theme1.xml><?xml version="1.0" encoding="utf-8"?>
<a:theme xmlns:a="http://schemas.openxmlformats.org/drawingml/2006/main" name="Tema do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10661</TotalTime>
  <Words>3509</Words>
  <Application>Microsoft Macintosh PowerPoint</Application>
  <PresentationFormat>Widescreen</PresentationFormat>
  <Paragraphs>142</Paragraphs>
  <Slides>22</Slides>
  <Notes>0</Notes>
  <HiddenSlides>0</HiddenSlides>
  <MMClips>0</MMClips>
  <ScaleCrop>false</ScaleCrop>
  <HeadingPairs>
    <vt:vector size="6" baseType="variant">
      <vt:variant>
        <vt:lpstr>Fontes usadas</vt:lpstr>
      </vt:variant>
      <vt:variant>
        <vt:i4>3</vt:i4>
      </vt:variant>
      <vt:variant>
        <vt:lpstr>Tema</vt:lpstr>
      </vt:variant>
      <vt:variant>
        <vt:i4>1</vt:i4>
      </vt:variant>
      <vt:variant>
        <vt:lpstr>Títulos de slides</vt:lpstr>
      </vt:variant>
      <vt:variant>
        <vt:i4>22</vt:i4>
      </vt:variant>
    </vt:vector>
  </HeadingPairs>
  <TitlesOfParts>
    <vt:vector size="26" baseType="lpstr">
      <vt:lpstr>Arial</vt:lpstr>
      <vt:lpstr>Calibri</vt:lpstr>
      <vt:lpstr>Calibri Light</vt:lpstr>
      <vt:lpstr>Tema do Office</vt:lpstr>
      <vt:lpstr>O Maestro </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vector>
  </TitlesOfParts>
  <Company/>
  <LinksUpToDate>false</LinksUpToDate>
  <SharedDoc>false</SharedDoc>
  <HyperlinksChanged>false</HyperlinksChanged>
  <AppVersion>16.0012</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 Maestro </dc:title>
  <dc:creator>Fábio Cury</dc:creator>
  <cp:lastModifiedBy>Fábio Cury</cp:lastModifiedBy>
  <cp:revision>63</cp:revision>
  <dcterms:created xsi:type="dcterms:W3CDTF">2018-04-21T09:16:10Z</dcterms:created>
  <dcterms:modified xsi:type="dcterms:W3CDTF">2018-04-28T19:06:48Z</dcterms:modified>
</cp:coreProperties>
</file>