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78" r:id="rId3"/>
    <p:sldMasterId id="2147483793" r:id="rId4"/>
    <p:sldMasterId id="2147483808" r:id="rId5"/>
    <p:sldMasterId id="2147483823" r:id="rId6"/>
    <p:sldMasterId id="2147483838" r:id="rId7"/>
    <p:sldMasterId id="2147483853" r:id="rId8"/>
    <p:sldMasterId id="2147483868" r:id="rId9"/>
  </p:sldMasterIdLst>
  <p:notesMasterIdLst>
    <p:notesMasterId r:id="rId60"/>
  </p:notesMasterIdLst>
  <p:sldIdLst>
    <p:sldId id="315" r:id="rId10"/>
    <p:sldId id="411" r:id="rId11"/>
    <p:sldId id="286" r:id="rId12"/>
    <p:sldId id="478" r:id="rId13"/>
    <p:sldId id="288" r:id="rId14"/>
    <p:sldId id="289" r:id="rId15"/>
    <p:sldId id="311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292" r:id="rId24"/>
    <p:sldId id="293" r:id="rId25"/>
    <p:sldId id="424" r:id="rId26"/>
    <p:sldId id="428" r:id="rId27"/>
    <p:sldId id="430" r:id="rId28"/>
    <p:sldId id="431" r:id="rId29"/>
    <p:sldId id="433" r:id="rId30"/>
    <p:sldId id="434" r:id="rId31"/>
    <p:sldId id="435" r:id="rId32"/>
    <p:sldId id="436" r:id="rId33"/>
    <p:sldId id="437" r:id="rId34"/>
    <p:sldId id="438" r:id="rId35"/>
    <p:sldId id="295" r:id="rId36"/>
    <p:sldId id="296" r:id="rId37"/>
    <p:sldId id="444" r:id="rId38"/>
    <p:sldId id="297" r:id="rId39"/>
    <p:sldId id="299" r:id="rId40"/>
    <p:sldId id="451" r:id="rId41"/>
    <p:sldId id="452" r:id="rId42"/>
    <p:sldId id="453" r:id="rId43"/>
    <p:sldId id="301" r:id="rId44"/>
    <p:sldId id="302" r:id="rId45"/>
    <p:sldId id="304" r:id="rId46"/>
    <p:sldId id="460" r:id="rId47"/>
    <p:sldId id="480" r:id="rId48"/>
    <p:sldId id="461" r:id="rId49"/>
    <p:sldId id="482" r:id="rId50"/>
    <p:sldId id="481" r:id="rId51"/>
    <p:sldId id="485" r:id="rId52"/>
    <p:sldId id="479" r:id="rId53"/>
    <p:sldId id="464" r:id="rId54"/>
    <p:sldId id="466" r:id="rId55"/>
    <p:sldId id="467" r:id="rId56"/>
    <p:sldId id="468" r:id="rId57"/>
    <p:sldId id="309" r:id="rId58"/>
    <p:sldId id="310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7DDDFF"/>
    <a:srgbClr val="00CCFF"/>
    <a:srgbClr val="3FCDFF"/>
    <a:srgbClr val="003DB8"/>
    <a:srgbClr val="EA8A9A"/>
    <a:srgbClr val="FF3300"/>
    <a:srgbClr val="FFCCCC"/>
    <a:srgbClr val="FFF3FF"/>
    <a:srgbClr val="F94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71B2-1AA0-4A94-8751-8BB6DED1A2D6}" type="datetimeFigureOut">
              <a:rPr lang="pt-BR" smtClean="0"/>
              <a:t>19/10/2020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D56D-10E8-43C4-8924-54FECB674A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65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DBCE7B-AF62-48F3-854D-B39934704692}" type="slidenum">
              <a:rPr kumimoji="0" 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22</a:t>
            </a:fld>
            <a:endParaRPr kumimoji="0" 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8522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F88F0-1072-42A3-BD60-765C4DDAAA59}" type="slidenum">
              <a:rPr kumimoji="0" 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kumimoji="0" 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60085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3C4541-CD9E-47F8-AABE-D9CB0914667A}" type="slidenum">
              <a:rPr kumimoji="0" 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kumimoji="0" 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2537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B7CE33-C090-4478-9DE2-3D8ABA2F7BE3}" type="slidenum">
              <a:rPr kumimoji="0" 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kumimoji="0" 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543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B79F8-0469-48F8-A90E-AD3F73067CD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8338-E6A7-4A09-8BD5-2379F3B7F23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503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87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60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72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817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62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532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040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30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22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8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6FA53-946D-4A83-9913-F36BF2C9C6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21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48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875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737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527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568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03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713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050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50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15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7283-0FBB-4C95-B426-C182FAF9A89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1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115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060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8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142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616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9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6A71B-B500-47F0-B134-2D560E1C4B1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8D43572-39F3-4D91-9F85-19A21D47836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99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3280A-5C41-4F98-9A30-3C2AC2011E9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0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7CA4-A65E-4EE2-BDD8-EFF6317D375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1FEE4-2347-44EC-966F-8F1BE11C29D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1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37B0-92AF-4918-9502-98EF400AB7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78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7FD7C-C94D-46C7-861C-6D83F565924D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C13BC-C24F-4E1E-AC40-3A5383B561C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5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776E5-DF7A-461F-AC13-6741CF7FE2D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7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C5461-C360-4851-9A07-F780FD755A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3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BDC7C-4727-4DF9-8C05-914018F760D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4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94CCA-C79A-4AFD-AA16-FCF9BC3674EC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4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CC6B-3221-464F-B3F9-6490348F012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A6DEC-BB37-495C-BC3B-A4D7DCA50F7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95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D6DB0-3F21-4E83-91E2-569E3F52E51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54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7EA1-C98F-416A-A9D8-FBBB90C1B1F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5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9C49F6-56C1-470E-BEED-7A40C10F204D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4B414-75EF-4FE5-9A3C-D17DF6E9A6B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8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54F0-B0C5-479E-83DF-3164F497276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7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2F2F-49BC-4CE2-8F7D-6DCDBADE4F0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22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094C-D7D4-4707-8B5E-E0A6B7E08BB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64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8F66E-1B87-49B1-944B-0785A5EA276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1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2695C-71E2-4672-9DB6-D64FB3EF75E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27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FA1E8-5E99-4661-BBA2-9B80706097F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39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44AB9-5840-48BA-B216-D4A93226B56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37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C6E1-BCAC-406F-AFD3-842986C8111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0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4DD2-D8D6-41B2-9CA9-8C1EF3D291C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8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E6476-DE8C-408A-8705-49B1D177254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16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DB7F-9A36-40E1-B3B0-E7236878E21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0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68B17-FDFA-48A5-AE4B-97E6E8462A3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1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035AA-08B7-4F55-A0DA-69AF890A432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1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7DA75-17DE-48FC-B612-DBA09ED58E7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8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9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62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00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2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43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09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10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73882-C793-4C9E-8FC7-4D6648AB056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6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1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82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05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22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57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93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7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49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0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2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CF1FB-DF3E-4F88-8BD1-BFEAE391EAB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44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78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20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91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80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71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3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16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55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8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D21D-130B-48A7-8BD7-E2DD589887A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32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62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57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5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6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41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02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56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55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58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1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A7FA8-2D4D-4042-A02F-A583F94E768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88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37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302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1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800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402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1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406B-9FBB-4E92-AEDB-3B602F8C85F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01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8070-2AC4-4215-9EFB-8F727710F48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26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235C-B821-4CD3-B77C-CC89DF10D8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49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4A3F-FB55-449E-8134-E5F0EE81010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28F5-3017-441C-A8CE-135CC896D2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39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B0D32-EC40-4E2C-9067-B897CC99852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6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35B-565B-48AA-973E-4BD9DB756BA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232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527-B43C-4678-9FAD-F7600312C17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462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3BC3B-87D2-4E15-850D-481BD400039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223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1B48-778A-4686-90F2-12CD83E401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06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7963-EEC2-433B-9798-0CDBF768F6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86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72D4B-DD0C-4E85-8978-22A24288976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4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86B7-8AD7-462A-AD8F-6025D366FB5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75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85F2AB-B03D-4C53-9F64-8E7B9DD8397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157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3142D-D793-4D28-A3C2-E5E4EBF120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0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D6FF9-E211-41C9-94A4-4EE7CCB5F4A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40B61-2653-4FAF-8511-1C4F4AA535FC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461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E31BCD-E65C-4773-B9BF-0E0509A74605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397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230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419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8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032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278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F86BFB-7683-4908-BB49-38F5891354F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981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9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290341"/>
            <a:ext cx="8316912" cy="3416320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Hormônios </a:t>
            </a:r>
            <a:b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e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mecanismos 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de </a:t>
            </a: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          transdução 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do sinal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512069" y="4643753"/>
            <a:ext cx="1962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i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AULA  2</a:t>
            </a:r>
            <a:endParaRPr lang="pt-BR" sz="3600" b="1" i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43549" y="5579911"/>
            <a:ext cx="6135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i="1" dirty="0">
                <a:ln w="22225">
                  <a:solidFill>
                    <a:schemeClr val="accent2"/>
                  </a:solidFill>
                  <a:prstDash val="solid"/>
                </a:ln>
              </a:rPr>
              <a:t>Profa. Dra. Isis do Carmo </a:t>
            </a:r>
            <a:r>
              <a:rPr lang="pt-BR" sz="2800" b="1" i="1" dirty="0" err="1">
                <a:ln w="22225">
                  <a:solidFill>
                    <a:schemeClr val="accent2"/>
                  </a:solidFill>
                  <a:prstDash val="solid"/>
                </a:ln>
              </a:rPr>
              <a:t>Kettelhut</a:t>
            </a:r>
            <a:endParaRPr lang="pt-BR" sz="2800" b="1" i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74562" y="6411842"/>
            <a:ext cx="965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Disciplina RNM 4005 – primeiro ano curso Nutrição e Metabolismo</a:t>
            </a:r>
            <a:endParaRPr lang="pt-BR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6"/>
    </mc:Choice>
    <mc:Fallback xmlns="">
      <p:transition spd="slow" advTm="3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Group 2"/>
          <p:cNvGrpSpPr>
            <a:grpSpLocks/>
          </p:cNvGrpSpPr>
          <p:nvPr/>
        </p:nvGrpSpPr>
        <p:grpSpPr bwMode="auto">
          <a:xfrm>
            <a:off x="2255839" y="1295401"/>
            <a:ext cx="7661275" cy="5218113"/>
            <a:chOff x="461" y="687"/>
            <a:chExt cx="4826" cy="3287"/>
          </a:xfrm>
        </p:grpSpPr>
        <p:pic>
          <p:nvPicPr>
            <p:cNvPr id="156681" name="Picture 3" descr="tyrk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687"/>
              <a:ext cx="4826" cy="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82" name="Rectangle 4"/>
            <p:cNvSpPr>
              <a:spLocks noChangeArrowheads="1"/>
            </p:cNvSpPr>
            <p:nvPr/>
          </p:nvSpPr>
          <p:spPr bwMode="auto">
            <a:xfrm>
              <a:off x="3787" y="3657"/>
              <a:ext cx="318" cy="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56675" name="AutoShape 6"/>
          <p:cNvSpPr>
            <a:spLocks noChangeArrowheads="1"/>
          </p:cNvSpPr>
          <p:nvPr/>
        </p:nvSpPr>
        <p:spPr bwMode="auto">
          <a:xfrm>
            <a:off x="5591175" y="5780088"/>
            <a:ext cx="1225550" cy="576262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6816726" y="6276976"/>
            <a:ext cx="262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proteína adaptadora</a:t>
            </a:r>
            <a:endParaRPr lang="pt-BR" sz="2000" b="1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6677" name="AutoShape 8"/>
          <p:cNvSpPr>
            <a:spLocks noChangeArrowheads="1"/>
          </p:cNvSpPr>
          <p:nvPr/>
        </p:nvSpPr>
        <p:spPr bwMode="auto">
          <a:xfrm>
            <a:off x="3646489" y="5229226"/>
            <a:ext cx="1081087" cy="504825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2351089" y="5661026"/>
            <a:ext cx="25923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proteína trocadora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guanina</a:t>
            </a:r>
            <a:endParaRPr lang="pt-BR" sz="20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6679" name="Text Box 10"/>
          <p:cNvSpPr txBox="1">
            <a:spLocks noChangeArrowheads="1"/>
          </p:cNvSpPr>
          <p:nvPr/>
        </p:nvSpPr>
        <p:spPr bwMode="auto">
          <a:xfrm>
            <a:off x="3162301" y="4037014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2000" b="1">
                <a:solidFill>
                  <a:srgbClr val="FFFFFF"/>
                </a:solidFill>
              </a:rPr>
              <a:t>Ras</a:t>
            </a:r>
            <a:endParaRPr lang="pt-BR" sz="2000" b="1">
              <a:solidFill>
                <a:srgbClr val="FFFFFF"/>
              </a:solidFill>
            </a:endParaRPr>
          </a:p>
        </p:txBody>
      </p:sp>
      <p:sp>
        <p:nvSpPr>
          <p:cNvPr id="156680" name="Text Box 11"/>
          <p:cNvSpPr txBox="1">
            <a:spLocks noChangeArrowheads="1"/>
          </p:cNvSpPr>
          <p:nvPr/>
        </p:nvSpPr>
        <p:spPr bwMode="auto">
          <a:xfrm>
            <a:off x="2424113" y="4025901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800" b="1">
                <a:solidFill>
                  <a:srgbClr val="FFFFFF"/>
                </a:solidFill>
                <a:latin typeface="Times New Roman" panose="02020603050405020304" pitchFamily="18" charset="0"/>
              </a:rPr>
              <a:t>GDP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08"/>
    </mc:Choice>
    <mc:Fallback xmlns="">
      <p:transition spd="slow" advTm="125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50" x="2509838" y="3679825"/>
          <p14:tracePt t="24587" x="2517775" y="3679825"/>
          <p14:tracePt t="24595" x="2527300" y="3679825"/>
          <p14:tracePt t="24603" x="2536825" y="3670300"/>
          <p14:tracePt t="24619" x="2554288" y="3660775"/>
          <p14:tracePt t="24634" x="2554288" y="3652838"/>
          <p14:tracePt t="24659" x="2554288" y="3643313"/>
          <p14:tracePt t="24666" x="2554288" y="3616325"/>
          <p14:tracePt t="24680" x="2527300" y="3562350"/>
          <p14:tracePt t="24698" x="2455863" y="3465513"/>
          <p14:tracePt t="24714" x="2295525" y="3322638"/>
          <p14:tracePt t="24730" x="2179638" y="3224213"/>
          <p14:tracePt t="24747" x="2089150" y="3160713"/>
          <p14:tracePt t="24763" x="2044700" y="3133725"/>
          <p14:tracePt t="24780" x="2036763" y="3125788"/>
          <p14:tracePt t="24796" x="2027238" y="3125788"/>
          <p14:tracePt t="24850" x="2017713" y="3125788"/>
          <p14:tracePt t="24858" x="2009775" y="3133725"/>
          <p14:tracePt t="24866" x="2000250" y="3152775"/>
          <p14:tracePt t="24880" x="1982788" y="3187700"/>
          <p14:tracePt t="24897" x="1965325" y="3259138"/>
          <p14:tracePt t="24897" x="1955800" y="3295650"/>
          <p14:tracePt t="24914" x="1955800" y="3357563"/>
          <p14:tracePt t="24930" x="1955800" y="3438525"/>
          <p14:tracePt t="24947" x="1955800" y="3527425"/>
          <p14:tracePt t="24963" x="1990725" y="3608388"/>
          <p14:tracePt t="24980" x="2027238" y="3697288"/>
          <p14:tracePt t="24997" x="2089150" y="3776663"/>
          <p14:tracePt t="25014" x="2187575" y="3840163"/>
          <p14:tracePt t="25031" x="2303463" y="3911600"/>
          <p14:tracePt t="25047" x="2428875" y="3973513"/>
          <p14:tracePt t="25064" x="2562225" y="4027488"/>
          <p14:tracePt t="25080" x="2687638" y="4071938"/>
          <p14:tracePt t="25097" x="2840038" y="4125913"/>
          <p14:tracePt t="25114" x="2894013" y="4143375"/>
          <p14:tracePt t="25130" x="2919413" y="4143375"/>
          <p14:tracePt t="25148" x="2946400" y="4143375"/>
          <p14:tracePt t="25164" x="2955925" y="4143375"/>
          <p14:tracePt t="25181" x="2965450" y="4143375"/>
          <p14:tracePt t="25202" x="2965450" y="4160838"/>
          <p14:tracePt t="25338" x="2965450" y="4179888"/>
          <p14:tracePt t="25346" x="2955925" y="4197350"/>
          <p14:tracePt t="25354" x="2946400" y="4214813"/>
          <p14:tracePt t="25364" x="2919413" y="4259263"/>
          <p14:tracePt t="25381" x="2911475" y="4295775"/>
          <p14:tracePt t="25398" x="2911475" y="4330700"/>
          <p14:tracePt t="25414" x="2911475" y="4367213"/>
          <p14:tracePt t="25432" x="2911475" y="4394200"/>
          <p14:tracePt t="25448" x="2911475" y="4411663"/>
          <p14:tracePt t="25465" x="2911475" y="4429125"/>
          <p14:tracePt t="25481" x="2919413" y="4446588"/>
          <p14:tracePt t="25498" x="2938463" y="4446588"/>
          <p14:tracePt t="25515" x="2965450" y="4446588"/>
          <p14:tracePt t="25532" x="2973388" y="4429125"/>
          <p14:tracePt t="25548" x="2982913" y="4411663"/>
          <p14:tracePt t="25565" x="3000375" y="4375150"/>
          <p14:tracePt t="25582" x="3000375" y="4348163"/>
          <p14:tracePt t="25598" x="3000375" y="4303713"/>
          <p14:tracePt t="25615" x="3000375" y="4259263"/>
          <p14:tracePt t="25632" x="2990850" y="4232275"/>
          <p14:tracePt t="25649" x="2973388" y="4205288"/>
          <p14:tracePt t="25649" x="2965450" y="4187825"/>
          <p14:tracePt t="25666" x="2946400" y="4170363"/>
          <p14:tracePt t="25682" x="2919413" y="4170363"/>
          <p14:tracePt t="25699" x="2874963" y="4170363"/>
          <p14:tracePt t="25715" x="2830513" y="4170363"/>
          <p14:tracePt t="25732" x="2795588" y="4187825"/>
          <p14:tracePt t="25749" x="2768600" y="4214813"/>
          <p14:tracePt t="25765" x="2741613" y="4232275"/>
          <p14:tracePt t="25782" x="2724150" y="4268788"/>
          <p14:tracePt t="25799" x="2705100" y="4313238"/>
          <p14:tracePt t="25815" x="2705100" y="4330700"/>
          <p14:tracePt t="25832" x="2705100" y="4357688"/>
          <p14:tracePt t="25849" x="2705100" y="4384675"/>
          <p14:tracePt t="25866" x="2705100" y="4419600"/>
          <p14:tracePt t="25883" x="2705100" y="4429125"/>
          <p14:tracePt t="25898" x="2724150" y="4446588"/>
          <p14:tracePt t="25915" x="2751138" y="4446588"/>
          <p14:tracePt t="25932" x="2795588" y="4446588"/>
          <p14:tracePt t="25949" x="2857500" y="4446588"/>
          <p14:tracePt t="25965" x="2919413" y="4446588"/>
          <p14:tracePt t="25982" x="2946400" y="4419600"/>
          <p14:tracePt t="25999" x="2965450" y="4384675"/>
          <p14:tracePt t="26016" x="2990850" y="4348163"/>
          <p14:tracePt t="26033" x="3000375" y="4313238"/>
          <p14:tracePt t="26049" x="3000375" y="4241800"/>
          <p14:tracePt t="26066" x="2982913" y="4214813"/>
          <p14:tracePt t="26082" x="2955925" y="4187825"/>
          <p14:tracePt t="26099" x="2928938" y="4170363"/>
          <p14:tracePt t="26116" x="2894013" y="4160838"/>
          <p14:tracePt t="26133" x="2840038" y="4160838"/>
          <p14:tracePt t="26150" x="2786063" y="4160838"/>
          <p14:tracePt t="26166" x="2732088" y="4179888"/>
          <p14:tracePt t="26183" x="2705100" y="4187825"/>
          <p14:tracePt t="26199" x="2687638" y="4205288"/>
          <p14:tracePt t="26216" x="2679700" y="4224338"/>
          <p14:tracePt t="26233" x="2670175" y="4241800"/>
          <p14:tracePt t="26249" x="2670175" y="4276725"/>
          <p14:tracePt t="26267" x="2670175" y="4286250"/>
          <p14:tracePt t="26283" x="2670175" y="4322763"/>
          <p14:tracePt t="26300" x="2679700" y="4340225"/>
          <p14:tracePt t="26316" x="2714625" y="4357688"/>
          <p14:tracePt t="26333" x="2759075" y="4375150"/>
          <p14:tracePt t="26350" x="2847975" y="4384675"/>
          <p14:tracePt t="26366" x="2946400" y="4384675"/>
          <p14:tracePt t="26383" x="3027363" y="4384675"/>
          <p14:tracePt t="26400" x="3089275" y="4375150"/>
          <p14:tracePt t="26417" x="3125788" y="4367213"/>
          <p14:tracePt t="26433" x="3179763" y="4348163"/>
          <p14:tracePt t="26450" x="3214688" y="4322763"/>
          <p14:tracePt t="26466" x="3241675" y="4295775"/>
          <p14:tracePt t="26484" x="3286125" y="4268788"/>
          <p14:tracePt t="26500" x="3322638" y="4241800"/>
          <p14:tracePt t="26517" x="3348038" y="4224338"/>
          <p14:tracePt t="26533" x="3357563" y="4214813"/>
          <p14:tracePt t="26550" x="3384550" y="4197350"/>
          <p14:tracePt t="26567" x="3394075" y="4187825"/>
          <p14:tracePt t="26584" x="3402013" y="4170363"/>
          <p14:tracePt t="26600" x="3411538" y="4160838"/>
          <p14:tracePt t="26617" x="3429000" y="4143375"/>
          <p14:tracePt t="26617" x="3438525" y="4133850"/>
          <p14:tracePt t="26634" x="3446463" y="4116388"/>
          <p14:tracePt t="26650" x="3455988" y="4098925"/>
          <p14:tracePt t="26668" x="3465513" y="4081463"/>
          <p14:tracePt t="26684" x="3465513" y="4071938"/>
          <p14:tracePt t="26730" x="3465513" y="4062413"/>
          <p14:tracePt t="26762" x="3465513" y="4054475"/>
          <p14:tracePt t="26770" x="3465513" y="4044950"/>
          <p14:tracePt t="26890" x="3455988" y="4062413"/>
          <p14:tracePt t="26978" x="3438525" y="4081463"/>
          <p14:tracePt t="26986" x="3438525" y="4098925"/>
          <p14:tracePt t="26994" x="3419475" y="4133850"/>
          <p14:tracePt t="27002" x="3402013" y="4179888"/>
          <p14:tracePt t="27018" x="3375025" y="4241800"/>
          <p14:tracePt t="27034" x="3367088" y="4303713"/>
          <p14:tracePt t="27051" x="3367088" y="4375150"/>
          <p14:tracePt t="27068" x="3367088" y="4438650"/>
          <p14:tracePt t="27084" x="3367088" y="4510088"/>
          <p14:tracePt t="27101" x="3375025" y="4572000"/>
          <p14:tracePt t="27118" x="3394075" y="4616450"/>
          <p14:tracePt t="27135" x="3419475" y="4670425"/>
          <p14:tracePt t="27152" x="3446463" y="4705350"/>
          <p14:tracePt t="27168" x="3473450" y="4724400"/>
          <p14:tracePt t="27185" x="3490913" y="4741863"/>
          <p14:tracePt t="27202" x="3536950" y="4741863"/>
          <p14:tracePt t="27218" x="3589338" y="4741863"/>
          <p14:tracePt t="27235" x="3616325" y="4724400"/>
          <p14:tracePt t="27251" x="3652838" y="4687888"/>
          <p14:tracePt t="27268" x="3687763" y="4643438"/>
          <p14:tracePt t="27285" x="3705225" y="4589463"/>
          <p14:tracePt t="27302" x="3741738" y="4527550"/>
          <p14:tracePt t="27318" x="3751263" y="4456113"/>
          <p14:tracePt t="27335" x="3759200" y="4394200"/>
          <p14:tracePt t="27352" x="3776663" y="4340225"/>
          <p14:tracePt t="27368" x="3776663" y="4295775"/>
          <p14:tracePt t="27385" x="3776663" y="4232275"/>
          <p14:tracePt t="27402" x="3776663" y="4187825"/>
          <p14:tracePt t="27419" x="3776663" y="4143375"/>
          <p14:tracePt t="27435" x="3768725" y="4098925"/>
          <p14:tracePt t="27452" x="3759200" y="4054475"/>
          <p14:tracePt t="27469" x="3741738" y="4017963"/>
          <p14:tracePt t="27485" x="3714750" y="3990975"/>
          <p14:tracePt t="27502" x="3705225" y="3973513"/>
          <p14:tracePt t="27519" x="3697288" y="3965575"/>
          <p14:tracePt t="27535" x="3687763" y="3946525"/>
          <p14:tracePt t="27552" x="3687763" y="3938588"/>
          <p14:tracePt t="27594" x="3679825" y="3929063"/>
          <p14:tracePt t="27634" x="3670300" y="3929063"/>
          <p14:tracePt t="27666" x="3660775" y="3929063"/>
          <p14:tracePt t="27682" x="3643313" y="3938588"/>
          <p14:tracePt t="27690" x="3633788" y="3946525"/>
          <p14:tracePt t="27702" x="3598863" y="3973513"/>
          <p14:tracePt t="27719" x="3571875" y="4010025"/>
          <p14:tracePt t="27736" x="3554413" y="4054475"/>
          <p14:tracePt t="27752" x="3527425" y="4089400"/>
          <p14:tracePt t="27769" x="3490913" y="4160838"/>
          <p14:tracePt t="27786" x="3465513" y="4224338"/>
          <p14:tracePt t="27803" x="3455988" y="4276725"/>
          <p14:tracePt t="27819" x="3446463" y="4330700"/>
          <p14:tracePt t="27836" x="3438525" y="4384675"/>
          <p14:tracePt t="27853" x="3438525" y="4438650"/>
          <p14:tracePt t="27869" x="3438525" y="4491038"/>
          <p14:tracePt t="27886" x="3438525" y="4537075"/>
          <p14:tracePt t="27903" x="3446463" y="4589463"/>
          <p14:tracePt t="27919" x="3455988" y="4616450"/>
          <p14:tracePt t="27936" x="3465513" y="4652963"/>
          <p14:tracePt t="27953" x="3482975" y="4679950"/>
          <p14:tracePt t="27970" x="3500438" y="4697413"/>
          <p14:tracePt t="27986" x="3509963" y="4697413"/>
          <p14:tracePt t="28003" x="3527425" y="4697413"/>
          <p14:tracePt t="28020" x="3571875" y="4697413"/>
          <p14:tracePt t="28036" x="3616325" y="4697413"/>
          <p14:tracePt t="28053" x="3660775" y="4687888"/>
          <p14:tracePt t="28070" x="3679825" y="4660900"/>
          <p14:tracePt t="28086" x="3705225" y="4616450"/>
          <p14:tracePt t="28103" x="3724275" y="4581525"/>
          <p14:tracePt t="28120" x="3741738" y="4537075"/>
          <p14:tracePt t="28137" x="3751263" y="4491038"/>
          <p14:tracePt t="28154" x="3768725" y="4411663"/>
          <p14:tracePt t="28170" x="3768725" y="4375150"/>
          <p14:tracePt t="28187" x="3768725" y="4340225"/>
          <p14:tracePt t="28204" x="3768725" y="4286250"/>
          <p14:tracePt t="28220" x="3768725" y="4251325"/>
          <p14:tracePt t="28237" x="3759200" y="4205288"/>
          <p14:tracePt t="28254" x="3751263" y="4160838"/>
          <p14:tracePt t="28270" x="3741738" y="4125913"/>
          <p14:tracePt t="28287" x="3724275" y="4071938"/>
          <p14:tracePt t="28304" x="3724275" y="4037013"/>
          <p14:tracePt t="28320" x="3705225" y="4000500"/>
          <p14:tracePt t="28337" x="3687763" y="3956050"/>
          <p14:tracePt t="28354" x="3679825" y="3938588"/>
          <p14:tracePt t="28370" x="3670300" y="3919538"/>
          <p14:tracePt t="28387" x="3670300" y="3911600"/>
          <p14:tracePt t="28404" x="3660775" y="3902075"/>
          <p14:tracePt t="28420" x="3652838" y="3875088"/>
          <p14:tracePt t="28437" x="3643313" y="3867150"/>
          <p14:tracePt t="28454" x="3633788" y="3857625"/>
          <p14:tracePt t="28470" x="3633788" y="3848100"/>
          <p14:tracePt t="28487" x="3616325" y="3840163"/>
          <p14:tracePt t="28504" x="3616325" y="3830638"/>
          <p14:tracePt t="28520" x="3608388" y="3830638"/>
          <p14:tracePt t="28537" x="3589338" y="3830638"/>
          <p14:tracePt t="28554" x="3581400" y="3830638"/>
          <p14:tracePt t="28571" x="3562350" y="3830638"/>
          <p14:tracePt t="28588" x="3527425" y="3830638"/>
          <p14:tracePt t="28604" x="3490913" y="3840163"/>
          <p14:tracePt t="28621" x="3446463" y="3867150"/>
          <p14:tracePt t="28638" x="3402013" y="3911600"/>
          <p14:tracePt t="28654" x="3375025" y="3946525"/>
          <p14:tracePt t="28671" x="3357563" y="3990975"/>
          <p14:tracePt t="28688" x="3340100" y="4037013"/>
          <p14:tracePt t="28705" x="3330575" y="4089400"/>
          <p14:tracePt t="28705" x="3322638" y="4108450"/>
          <p14:tracePt t="28722" x="3322638" y="4143375"/>
          <p14:tracePt t="28738" x="3303588" y="4214813"/>
          <p14:tracePt t="28754" x="3295650" y="4268788"/>
          <p14:tracePt t="28771" x="3295650" y="4313238"/>
          <p14:tracePt t="28788" x="3295650" y="4367213"/>
          <p14:tracePt t="28804" x="3295650" y="4411663"/>
          <p14:tracePt t="28821" x="3295650" y="4446588"/>
          <p14:tracePt t="28838" x="3295650" y="4500563"/>
          <p14:tracePt t="28855" x="3295650" y="4554538"/>
          <p14:tracePt t="28872" x="3303588" y="4589463"/>
          <p14:tracePt t="28888" x="3322638" y="4633913"/>
          <p14:tracePt t="28905" x="3330575" y="4670425"/>
          <p14:tracePt t="28905" x="3340100" y="4697413"/>
          <p14:tracePt t="28922" x="3357563" y="4724400"/>
          <p14:tracePt t="28938" x="3367088" y="4741863"/>
          <p14:tracePt t="28955" x="3394075" y="4768850"/>
          <p14:tracePt t="28972" x="3419475" y="4786313"/>
          <p14:tracePt t="28988" x="3446463" y="4795838"/>
          <p14:tracePt t="29005" x="3473450" y="4795838"/>
          <p14:tracePt t="29022" x="3500438" y="4795838"/>
          <p14:tracePt t="29038" x="3527425" y="4795838"/>
          <p14:tracePt t="29055" x="3562350" y="4795838"/>
          <p14:tracePt t="29072" x="3589338" y="4786313"/>
          <p14:tracePt t="29088" x="3616325" y="4768850"/>
          <p14:tracePt t="29105" x="3652838" y="4724400"/>
          <p14:tracePt t="29122" x="3679825" y="4697413"/>
          <p14:tracePt t="29139" x="3705225" y="4652963"/>
          <p14:tracePt t="29155" x="3732213" y="4608513"/>
          <p14:tracePt t="29172" x="3741738" y="4562475"/>
          <p14:tracePt t="29189" x="3759200" y="4518025"/>
          <p14:tracePt t="29206" x="3768725" y="4491038"/>
          <p14:tracePt t="29222" x="3776663" y="4456113"/>
          <p14:tracePt t="29239" x="3786188" y="4419600"/>
          <p14:tracePt t="29256" x="3786188" y="4384675"/>
          <p14:tracePt t="29272" x="3776663" y="4357688"/>
          <p14:tracePt t="29289" x="3776663" y="4295775"/>
          <p14:tracePt t="29306" x="3776663" y="4259263"/>
          <p14:tracePt t="29323" x="3776663" y="4214813"/>
          <p14:tracePt t="29339" x="3776663" y="4179888"/>
          <p14:tracePt t="29356" x="3776663" y="4152900"/>
          <p14:tracePt t="29372" x="3776663" y="4116388"/>
          <p14:tracePt t="29389" x="3768725" y="4081463"/>
          <p14:tracePt t="29406" x="3768725" y="4062413"/>
          <p14:tracePt t="29422" x="3768725" y="4037013"/>
          <p14:tracePt t="29439" x="3768725" y="4010025"/>
          <p14:tracePt t="29456" x="3768725" y="3990975"/>
          <p14:tracePt t="29473" x="3751263" y="3956050"/>
          <p14:tracePt t="29473" x="3741738" y="3946525"/>
          <p14:tracePt t="29490" x="3741738" y="3929063"/>
          <p14:tracePt t="29506" x="3741738" y="3911600"/>
          <p14:tracePt t="29523" x="3732213" y="3902075"/>
          <p14:tracePt t="29539" x="3724275" y="3875088"/>
          <p14:tracePt t="29556" x="3714750" y="3867150"/>
          <p14:tracePt t="29573" x="3714750" y="3857625"/>
          <p14:tracePt t="29602" x="3705225" y="3857625"/>
          <p14:tracePt t="29626" x="3687763" y="3857625"/>
          <p14:tracePt t="29658" x="3670300" y="3857625"/>
          <p14:tracePt t="29666" x="3652838" y="3857625"/>
          <p14:tracePt t="29674" x="3589338" y="3857625"/>
          <p14:tracePt t="29690" x="3517900" y="3875088"/>
          <p14:tracePt t="29707" x="3482975" y="3884613"/>
          <p14:tracePt t="29723" x="3446463" y="3894138"/>
          <p14:tracePt t="29740" x="3429000" y="3902075"/>
          <p14:tracePt t="29757" x="3419475" y="3902075"/>
          <p14:tracePt t="29773" x="3384550" y="3919538"/>
          <p14:tracePt t="29790" x="3357563" y="3929063"/>
          <p14:tracePt t="29807" x="3322638" y="3956050"/>
          <p14:tracePt t="29823" x="3295650" y="3983038"/>
          <p14:tracePt t="29840" x="3259138" y="4010025"/>
          <p14:tracePt t="29857" x="3232150" y="4037013"/>
          <p14:tracePt t="29857" x="3224213" y="4054475"/>
          <p14:tracePt t="29874" x="3214688" y="4081463"/>
          <p14:tracePt t="29890" x="3197225" y="4125913"/>
          <p14:tracePt t="29907" x="3187700" y="4160838"/>
          <p14:tracePt t="29923" x="3187700" y="4197350"/>
          <p14:tracePt t="29940" x="3179763" y="4241800"/>
          <p14:tracePt t="29957" x="3179763" y="4286250"/>
          <p14:tracePt t="29974" x="3179763" y="4330700"/>
          <p14:tracePt t="29991" x="3179763" y="4367213"/>
          <p14:tracePt t="30007" x="3179763" y="4411663"/>
          <p14:tracePt t="30024" x="3179763" y="4456113"/>
          <p14:tracePt t="30040" x="3179763" y="4473575"/>
          <p14:tracePt t="30057" x="3187700" y="4510088"/>
          <p14:tracePt t="30074" x="3187700" y="4537075"/>
          <p14:tracePt t="30091" x="3205163" y="4562475"/>
          <p14:tracePt t="30107" x="3214688" y="4589463"/>
          <p14:tracePt t="30124" x="3232150" y="4616450"/>
          <p14:tracePt t="30141" x="3259138" y="4633913"/>
          <p14:tracePt t="30157" x="3286125" y="4652963"/>
          <p14:tracePt t="30174" x="3313113" y="4670425"/>
          <p14:tracePt t="30191" x="3340100" y="4679950"/>
          <p14:tracePt t="30208" x="3348038" y="4687888"/>
          <p14:tracePt t="30224" x="3367088" y="4697413"/>
          <p14:tracePt t="30241" x="3375025" y="4705350"/>
          <p14:tracePt t="30257" x="3411538" y="4705350"/>
          <p14:tracePt t="30274" x="3429000" y="4705350"/>
          <p14:tracePt t="30291" x="3446463" y="4714875"/>
          <p14:tracePt t="30307" x="3465513" y="4714875"/>
          <p14:tracePt t="30324" x="3490913" y="4714875"/>
          <p14:tracePt t="30341" x="3509963" y="4714875"/>
          <p14:tracePt t="30358" x="3527425" y="4714875"/>
          <p14:tracePt t="30374" x="3536950" y="4714875"/>
          <p14:tracePt t="30391" x="3554413" y="4714875"/>
          <p14:tracePt t="30408" x="3571875" y="4714875"/>
          <p14:tracePt t="30425" x="3589338" y="4705350"/>
          <p14:tracePt t="30425" x="3608388" y="4697413"/>
          <p14:tracePt t="30442" x="3625850" y="4679950"/>
          <p14:tracePt t="30458" x="3643313" y="4652963"/>
          <p14:tracePt t="30474" x="3660775" y="4625975"/>
          <p14:tracePt t="30491" x="3670300" y="4598988"/>
          <p14:tracePt t="30508" x="3687763" y="4554538"/>
          <p14:tracePt t="30525" x="3697288" y="4510088"/>
          <p14:tracePt t="30541" x="3724275" y="4465638"/>
          <p14:tracePt t="30558" x="3724275" y="4429125"/>
          <p14:tracePt t="30575" x="3741738" y="4367213"/>
          <p14:tracePt t="30592" x="3751263" y="4313238"/>
          <p14:tracePt t="30608" x="3759200" y="4268788"/>
          <p14:tracePt t="30625" x="3759200" y="4205288"/>
          <p14:tracePt t="30642" x="3759200" y="4170363"/>
          <p14:tracePt t="30658" x="3759200" y="4125913"/>
          <p14:tracePt t="30675" x="3759200" y="4098925"/>
          <p14:tracePt t="30692" x="3759200" y="4054475"/>
          <p14:tracePt t="30708" x="3759200" y="4044950"/>
          <p14:tracePt t="30725" x="3751263" y="4017963"/>
          <p14:tracePt t="30742" x="3741738" y="3990975"/>
          <p14:tracePt t="30758" x="3741738" y="3973513"/>
          <p14:tracePt t="30778" x="3732213" y="3956050"/>
          <p14:tracePt t="30794" x="3732213" y="3946525"/>
          <p14:tracePt t="30818" x="3732213" y="3938588"/>
          <p14:tracePt t="30834" x="3732213" y="3929063"/>
          <p14:tracePt t="30842" x="3732213" y="3919538"/>
          <p14:tracePt t="30858" x="3724275" y="3911600"/>
          <p14:tracePt t="30875" x="3724275" y="3902075"/>
          <p14:tracePt t="30892" x="3714750" y="3884613"/>
          <p14:tracePt t="30909" x="3705225" y="3875088"/>
          <p14:tracePt t="30925" x="3697288" y="3867150"/>
          <p14:tracePt t="30946" x="3687763" y="3867150"/>
          <p14:tracePt t="30970" x="3679825" y="3867150"/>
          <p14:tracePt t="30986" x="3679825" y="3857625"/>
          <p14:tracePt t="30994" x="3670300" y="3857625"/>
          <p14:tracePt t="31010" x="3660775" y="3857625"/>
          <p14:tracePt t="31026" x="3643313" y="3857625"/>
          <p14:tracePt t="31042" x="3625850" y="3857625"/>
          <p14:tracePt t="31059" x="3608388" y="3857625"/>
          <p14:tracePt t="31076" x="3598863" y="3857625"/>
          <p14:tracePt t="31092" x="3581400" y="3857625"/>
          <p14:tracePt t="31109" x="3571875" y="3857625"/>
          <p14:tracePt t="31126" x="3554413" y="3867150"/>
          <p14:tracePt t="31142" x="3536950" y="3875088"/>
          <p14:tracePt t="31159" x="3527425" y="3884613"/>
          <p14:tracePt t="31176" x="3509963" y="3894138"/>
          <p14:tracePt t="31193" x="3509963" y="3911600"/>
          <p14:tracePt t="31209" x="3490913" y="3946525"/>
          <p14:tracePt t="31227" x="3482975" y="3965575"/>
          <p14:tracePt t="31243" x="3482975" y="3983038"/>
          <p14:tracePt t="31259" x="3482975" y="4010025"/>
          <p14:tracePt t="31276" x="3473450" y="4044950"/>
          <p14:tracePt t="31293" x="3473450" y="4062413"/>
          <p14:tracePt t="31310" x="3473450" y="4089400"/>
          <p14:tracePt t="31326" x="3473450" y="4108450"/>
          <p14:tracePt t="31343" x="3473450" y="4133850"/>
          <p14:tracePt t="31360" x="3473450" y="4160838"/>
          <p14:tracePt t="31376" x="3473450" y="4179888"/>
          <p14:tracePt t="31393" x="3473450" y="4205288"/>
          <p14:tracePt t="31410" x="3473450" y="4224338"/>
          <p14:tracePt t="31427" x="3473450" y="4232275"/>
          <p14:tracePt t="31443" x="3473450" y="4251325"/>
          <p14:tracePt t="31460" x="3473450" y="4259263"/>
          <p14:tracePt t="31476" x="3473450" y="4276725"/>
          <p14:tracePt t="31493" x="3473450" y="4286250"/>
          <p14:tracePt t="31866" x="3473450" y="4295775"/>
          <p14:tracePt t="31882" x="3473450" y="4303713"/>
          <p14:tracePt t="31898" x="3473450" y="4313238"/>
          <p14:tracePt t="31906" x="3473450" y="4322763"/>
          <p14:tracePt t="31914" x="3473450" y="4330700"/>
          <p14:tracePt t="31927" x="3473450" y="4357688"/>
          <p14:tracePt t="31944" x="3465513" y="4384675"/>
          <p14:tracePt t="31961" x="3465513" y="4419600"/>
          <p14:tracePt t="31978" x="3465513" y="4438650"/>
          <p14:tracePt t="31994" x="3465513" y="4465638"/>
          <p14:tracePt t="32011" x="3465513" y="4473575"/>
          <p14:tracePt t="32028" x="3465513" y="4491038"/>
          <p14:tracePt t="32044" x="3465513" y="4500563"/>
          <p14:tracePt t="32061" x="3465513" y="4510088"/>
          <p14:tracePt t="32078" x="3465513" y="4518025"/>
          <p14:tracePt t="32094" x="3465513" y="4527550"/>
          <p14:tracePt t="32111" x="3465513" y="4545013"/>
          <p14:tracePt t="32128" x="3465513" y="4554538"/>
          <p14:tracePt t="32145" x="3455988" y="4562475"/>
          <p14:tracePt t="32818" x="3455988" y="4554538"/>
          <p14:tracePt t="32866" x="3455988" y="4545013"/>
          <p14:tracePt t="32882" x="3455988" y="4537075"/>
          <p14:tracePt t="32890" x="3455988" y="4527550"/>
          <p14:tracePt t="32906" x="3455988" y="4510088"/>
          <p14:tracePt t="32922" x="3455988" y="4500563"/>
          <p14:tracePt t="32938" x="3455988" y="4473575"/>
          <p14:tracePt t="32946" x="3465513" y="4456113"/>
          <p14:tracePt t="32963" x="3465513" y="4438650"/>
          <p14:tracePt t="32979" x="3465513" y="4411663"/>
          <p14:tracePt t="32996" x="3482975" y="4394200"/>
          <p14:tracePt t="33013" x="3482975" y="4375150"/>
          <p14:tracePt t="33030" x="3482975" y="4367213"/>
          <p14:tracePt t="33046" x="3482975" y="4348163"/>
          <p14:tracePt t="33063" x="3490913" y="4313238"/>
          <p14:tracePt t="33080" x="3490913" y="4295775"/>
          <p14:tracePt t="33096" x="3500438" y="4268788"/>
          <p14:tracePt t="33113" x="3509963" y="4224338"/>
          <p14:tracePt t="33130" x="3517900" y="4205288"/>
          <p14:tracePt t="33146" x="3517900" y="4170363"/>
          <p14:tracePt t="33163" x="3527425" y="4152900"/>
          <p14:tracePt t="33180" x="3527425" y="4133850"/>
          <p14:tracePt t="33196" x="3527425" y="4125913"/>
          <p14:tracePt t="33213" x="3527425" y="4108450"/>
          <p14:tracePt t="33230" x="3544888" y="4089400"/>
          <p14:tracePt t="33247" x="3544888" y="4081463"/>
          <p14:tracePt t="33266" x="3544888" y="4071938"/>
          <p14:tracePt t="33290" x="3544888" y="4062413"/>
          <p14:tracePt t="33362" x="3544888" y="4054475"/>
          <p14:tracePt t="33754" x="3544888" y="4062413"/>
          <p14:tracePt t="33818" x="3544888" y="4071938"/>
          <p14:tracePt t="33825" x="3544888" y="4081463"/>
          <p14:tracePt t="33842" x="3544888" y="4089400"/>
          <p14:tracePt t="33850" x="3536950" y="4108450"/>
          <p14:tracePt t="33866" x="3536950" y="4116388"/>
          <p14:tracePt t="33890" x="3527425" y="4125913"/>
          <p14:tracePt t="33898" x="3517900" y="4143375"/>
          <p14:tracePt t="33915" x="3509963" y="4152900"/>
          <p14:tracePt t="33932" x="3490913" y="4179888"/>
          <p14:tracePt t="33948" x="3473450" y="4197350"/>
          <p14:tracePt t="33965" x="3465513" y="4205288"/>
          <p14:tracePt t="33981" x="3455988" y="4224338"/>
          <p14:tracePt t="33998" x="3446463" y="4232275"/>
          <p14:tracePt t="34015" x="3438525" y="4241800"/>
          <p14:tracePt t="34031" x="3429000" y="4251325"/>
          <p14:tracePt t="34048" x="3429000" y="4268788"/>
          <p14:tracePt t="34066" x="3419475" y="4268788"/>
          <p14:tracePt t="34082" x="3411538" y="4286250"/>
          <p14:tracePt t="34098" x="3402013" y="4286250"/>
          <p14:tracePt t="34115" x="3402013" y="4295775"/>
          <p14:tracePt t="34146" x="3394075" y="4295775"/>
          <p14:tracePt t="34161" x="3384550" y="4295775"/>
          <p14:tracePt t="34178" x="3375025" y="4295775"/>
          <p14:tracePt t="34194" x="3367088" y="4295775"/>
          <p14:tracePt t="34202" x="3357563" y="4295775"/>
          <p14:tracePt t="34218" x="3340100" y="4295775"/>
          <p14:tracePt t="34232" x="3322638" y="4295775"/>
          <p14:tracePt t="34248" x="3268663" y="4295775"/>
          <p14:tracePt t="34267" x="3224213" y="4295775"/>
          <p14:tracePt t="34282" x="3170238" y="4295775"/>
          <p14:tracePt t="34299" x="3143250" y="4295775"/>
          <p14:tracePt t="34316" x="3116263" y="4295775"/>
          <p14:tracePt t="34332" x="3098800" y="4295775"/>
          <p14:tracePt t="34349" x="3062288" y="4295775"/>
          <p14:tracePt t="34366" x="3036888" y="4295775"/>
          <p14:tracePt t="34382" x="3009900" y="4303713"/>
          <p14:tracePt t="34399" x="2973388" y="4313238"/>
          <p14:tracePt t="34416" x="2965450" y="4313238"/>
          <p14:tracePt t="34434" x="2955925" y="4322763"/>
          <p14:tracePt t="34458" x="2946400" y="4322763"/>
          <p14:tracePt t="34482" x="2938463" y="4322763"/>
          <p14:tracePt t="34498" x="2928938" y="4330700"/>
          <p14:tracePt t="34514" x="2919413" y="4330700"/>
          <p14:tracePt t="34529" x="2911475" y="4340225"/>
          <p14:tracePt t="34545" x="2901950" y="4348163"/>
          <p14:tracePt t="34554" x="2894013" y="4357688"/>
          <p14:tracePt t="34586" x="2884488" y="4367213"/>
          <p14:tracePt t="34650" x="2884488" y="4375150"/>
          <p14:tracePt t="34674" x="2874963" y="4375150"/>
          <p14:tracePt t="34746" x="2867025" y="4384675"/>
          <p14:tracePt t="34778" x="2867025" y="4402138"/>
          <p14:tracePt t="34801" x="2847975" y="4402138"/>
          <p14:tracePt t="34818" x="2840038" y="4411663"/>
          <p14:tracePt t="34834" x="2830513" y="4419600"/>
          <p14:tracePt t="34866" x="2830513" y="4429125"/>
          <p14:tracePt t="34969" x="2822575" y="4429125"/>
          <p14:tracePt t="34986" x="2813050" y="4429125"/>
          <p14:tracePt t="35002" x="2803525" y="4429125"/>
          <p14:tracePt t="35041" x="2795588" y="4438650"/>
          <p14:tracePt t="35049" x="2786063" y="4438650"/>
          <p14:tracePt t="35154" x="2786063" y="4446588"/>
          <p14:tracePt t="35162" x="2776538" y="4446588"/>
          <p14:tracePt t="35338" x="2776538" y="4456113"/>
          <p14:tracePt t="36090" x="2786063" y="4456113"/>
          <p14:tracePt t="36106" x="2795588" y="4456113"/>
          <p14:tracePt t="36114" x="2822575" y="4465638"/>
          <p14:tracePt t="36122" x="2830513" y="4465638"/>
          <p14:tracePt t="36138" x="2857500" y="4465638"/>
          <p14:tracePt t="36152" x="2867025" y="4465638"/>
          <p14:tracePt t="36152" x="2884488" y="4473575"/>
          <p14:tracePt t="36170" x="2894013" y="4483100"/>
          <p14:tracePt t="36186" x="2911475" y="4483100"/>
          <p14:tracePt t="36203" x="2919413" y="4483100"/>
          <p14:tracePt t="36219" x="2938463" y="4491038"/>
          <p14:tracePt t="36236" x="2965450" y="4500563"/>
          <p14:tracePt t="36253" x="2990850" y="4500563"/>
          <p14:tracePt t="36270" x="2990850" y="4510088"/>
          <p14:tracePt t="36286" x="3009900" y="4518025"/>
          <p14:tracePt t="36303" x="3017838" y="4518025"/>
          <p14:tracePt t="36657" x="3017838" y="4510088"/>
          <p14:tracePt t="36673" x="3017838" y="4500563"/>
          <p14:tracePt t="36753" x="3009900" y="4500563"/>
          <p14:tracePt t="36801" x="3000375" y="4500563"/>
          <p14:tracePt t="36810" x="2990850" y="4500563"/>
          <p14:tracePt t="36826" x="2973388" y="4500563"/>
          <p14:tracePt t="36842" x="2965450" y="4500563"/>
          <p14:tracePt t="36857" x="2955925" y="4500563"/>
          <p14:tracePt t="36870" x="2946400" y="4500563"/>
          <p14:tracePt t="36887" x="2938463" y="4500563"/>
          <p14:tracePt t="36904" x="2911475" y="4500563"/>
          <p14:tracePt t="36921" x="2884488" y="4510088"/>
          <p14:tracePt t="36938" x="2874963" y="4518025"/>
          <p14:tracePt t="36954" x="2857500" y="4527550"/>
          <p14:tracePt t="36971" x="2847975" y="4527550"/>
          <p14:tracePt t="37034" x="2840038" y="4537075"/>
          <p14:tracePt t="37081" x="2830513" y="4537075"/>
          <p14:tracePt t="37665" x="2830513" y="4527550"/>
          <p14:tracePt t="37697" x="2840038" y="4518025"/>
          <p14:tracePt t="37706" x="2840038" y="4510088"/>
          <p14:tracePt t="37714" x="2840038" y="4500563"/>
          <p14:tracePt t="37722" x="2840038" y="4491038"/>
          <p14:tracePt t="37739" x="2830513" y="4473575"/>
          <p14:tracePt t="37756" x="2830513" y="4465638"/>
          <p14:tracePt t="37772" x="2830513" y="4446588"/>
          <p14:tracePt t="37789" x="2830513" y="4438650"/>
          <p14:tracePt t="37806" x="2830513" y="4411663"/>
          <p14:tracePt t="37823" x="2840038" y="4394200"/>
          <p14:tracePt t="37839" x="2840038" y="4384675"/>
          <p14:tracePt t="37856" x="2840038" y="4367213"/>
          <p14:tracePt t="37873" x="2840038" y="4357688"/>
          <p14:tracePt t="37889" x="2840038" y="4340225"/>
          <p14:tracePt t="37906" x="2840038" y="4330700"/>
          <p14:tracePt t="37923" x="2840038" y="4322763"/>
          <p14:tracePt t="37939" x="2840038" y="4303713"/>
          <p14:tracePt t="37956" x="2840038" y="4295775"/>
          <p14:tracePt t="37973" x="2840038" y="4276725"/>
          <p14:tracePt t="37990" x="2830513" y="4268788"/>
          <p14:tracePt t="38006" x="2830513" y="4259263"/>
          <p14:tracePt t="38023" x="2822575" y="4251325"/>
          <p14:tracePt t="38040" x="2813050" y="4241800"/>
          <p14:tracePt t="38056" x="2803525" y="4241800"/>
          <p14:tracePt t="38056" x="2795588" y="4241800"/>
          <p14:tracePt t="38074" x="2776538" y="4241800"/>
          <p14:tracePt t="38090" x="2759075" y="4241800"/>
          <p14:tracePt t="38106" x="2751138" y="4241800"/>
          <p14:tracePt t="38123" x="2714625" y="4241800"/>
          <p14:tracePt t="38140" x="2697163" y="4251325"/>
          <p14:tracePt t="38156" x="2679700" y="4259263"/>
          <p14:tracePt t="38178" x="2670175" y="4268788"/>
          <p14:tracePt t="38190" x="2660650" y="4276725"/>
          <p14:tracePt t="38206" x="2652713" y="4286250"/>
          <p14:tracePt t="38223" x="2652713" y="4295775"/>
          <p14:tracePt t="38240" x="2652713" y="4303713"/>
          <p14:tracePt t="38257" x="2652713" y="4313238"/>
          <p14:tracePt t="38273" x="2652713" y="4330700"/>
          <p14:tracePt t="38290" x="2652713" y="4348163"/>
          <p14:tracePt t="38307" x="2652713" y="4367213"/>
          <p14:tracePt t="38324" x="2652713" y="4375150"/>
          <p14:tracePt t="38340" x="2652713" y="4402138"/>
          <p14:tracePt t="38357" x="2660650" y="4411663"/>
          <p14:tracePt t="38373" x="2679700" y="4419600"/>
          <p14:tracePt t="38390" x="2705100" y="4429125"/>
          <p14:tracePt t="38407" x="2741613" y="4429125"/>
          <p14:tracePt t="38424" x="2795588" y="4429125"/>
          <p14:tracePt t="38440" x="2840038" y="4429125"/>
          <p14:tracePt t="38440" x="2867025" y="4429125"/>
          <p14:tracePt t="38457" x="2884488" y="4419600"/>
          <p14:tracePt t="38474" x="2901950" y="4419600"/>
          <p14:tracePt t="38490" x="2901950" y="4402138"/>
          <p14:tracePt t="38507" x="2919413" y="4394200"/>
          <p14:tracePt t="38524" x="2919413" y="4384675"/>
          <p14:tracePt t="38541" x="2928938" y="4357688"/>
          <p14:tracePt t="38557" x="2928938" y="4348163"/>
          <p14:tracePt t="38574" x="2928938" y="4340225"/>
          <p14:tracePt t="38591" x="2928938" y="4330700"/>
          <p14:tracePt t="38607" x="2928938" y="4322763"/>
          <p14:tracePt t="38674" x="2919413" y="4322763"/>
          <p14:tracePt t="38689" x="2911475" y="4322763"/>
          <p14:tracePt t="38698" x="2901950" y="4330700"/>
          <p14:tracePt t="38707" x="2884488" y="4340225"/>
          <p14:tracePt t="38725" x="2867025" y="4357688"/>
          <p14:tracePt t="38741" x="2867025" y="4375150"/>
          <p14:tracePt t="38757" x="2857500" y="4384675"/>
          <p14:tracePt t="38778" x="2857500" y="4394200"/>
          <p14:tracePt t="41850" x="2857500" y="4402138"/>
          <p14:tracePt t="42026" x="2857500" y="4411663"/>
          <p14:tracePt t="42041" x="2857500" y="4419600"/>
          <p14:tracePt t="42057" x="2857500" y="4429125"/>
          <p14:tracePt t="42065" x="2857500" y="4438650"/>
          <p14:tracePt t="42073" x="2867025" y="4446588"/>
          <p14:tracePt t="42089" x="2874963" y="4446588"/>
          <p14:tracePt t="42098" x="2911475" y="4465638"/>
          <p14:tracePt t="42114" x="2946400" y="4483100"/>
          <p14:tracePt t="42131" x="3009900" y="4510088"/>
          <p14:tracePt t="42148" x="3054350" y="4537075"/>
          <p14:tracePt t="42165" x="3116263" y="4554538"/>
          <p14:tracePt t="42181" x="3160713" y="4572000"/>
          <p14:tracePt t="42198" x="3214688" y="4598988"/>
          <p14:tracePt t="42214" x="3259138" y="4625975"/>
          <p14:tracePt t="42231" x="3322638" y="4643438"/>
          <p14:tracePt t="42248" x="3340100" y="4643438"/>
          <p14:tracePt t="42265" x="3394075" y="4670425"/>
          <p14:tracePt t="42282" x="3419475" y="4687888"/>
          <p14:tracePt t="42298" x="3446463" y="4705350"/>
          <p14:tracePt t="42315" x="3482975" y="4724400"/>
          <p14:tracePt t="42331" x="3517900" y="4741863"/>
          <p14:tracePt t="42348" x="3536950" y="4759325"/>
          <p14:tracePt t="42365" x="3571875" y="4786313"/>
          <p14:tracePt t="42382" x="3598863" y="4803775"/>
          <p14:tracePt t="42398" x="3625850" y="4830763"/>
          <p14:tracePt t="42415" x="3643313" y="4857750"/>
          <p14:tracePt t="42432" x="3660775" y="4875213"/>
          <p14:tracePt t="42448" x="3705225" y="4919663"/>
          <p14:tracePt t="42465" x="3724275" y="4956175"/>
          <p14:tracePt t="42482" x="3759200" y="4983163"/>
          <p14:tracePt t="42498" x="3795713" y="5037138"/>
          <p14:tracePt t="42515" x="3830638" y="5081588"/>
          <p14:tracePt t="42532" x="3867150" y="5126038"/>
          <p14:tracePt t="42549" x="3902075" y="5187950"/>
          <p14:tracePt t="42565" x="3919538" y="5241925"/>
          <p14:tracePt t="42582" x="3946525" y="5286375"/>
          <p14:tracePt t="42599" x="3956050" y="5313363"/>
          <p14:tracePt t="42615" x="3973513" y="5348288"/>
          <p14:tracePt t="42632" x="3990975" y="5375275"/>
          <p14:tracePt t="42649" x="4027488" y="5402263"/>
          <p14:tracePt t="42666" x="4054475" y="5419725"/>
          <p14:tracePt t="42682" x="4089400" y="5438775"/>
          <p14:tracePt t="42699" x="4125913" y="5465763"/>
          <p14:tracePt t="42716" x="4160838" y="5473700"/>
          <p14:tracePt t="42732" x="4197350" y="5500688"/>
          <p14:tracePt t="42749" x="4241800" y="5510213"/>
          <p14:tracePt t="42766" x="4268788" y="5518150"/>
          <p14:tracePt t="42782" x="4313238" y="5527675"/>
          <p14:tracePt t="42799" x="4348163" y="5545138"/>
          <p14:tracePt t="42816" x="4384675" y="5545138"/>
          <p14:tracePt t="42832" x="4394200" y="5545138"/>
          <p14:tracePt t="42849" x="4402138" y="5545138"/>
          <p14:tracePt t="43057" x="4411663" y="5545138"/>
          <p14:tracePt t="43081" x="4419600" y="5527675"/>
          <p14:tracePt t="43129" x="4429125" y="5518150"/>
          <p14:tracePt t="43145" x="4438650" y="5491163"/>
          <p14:tracePt t="43169" x="4438650" y="5483225"/>
          <p14:tracePt t="43177" x="4456113" y="5465763"/>
          <p14:tracePt t="43193" x="4465638" y="5456238"/>
          <p14:tracePt t="43209" x="4465638" y="5446713"/>
          <p14:tracePt t="43234" x="4465638" y="5438775"/>
          <p14:tracePt t="43249" x="4465638" y="5429250"/>
          <p14:tracePt t="43265" x="4465638" y="5419725"/>
          <p14:tracePt t="43273" x="4465638" y="5411788"/>
          <p14:tracePt t="43283" x="4465638" y="5394325"/>
          <p14:tracePt t="43300" x="4473575" y="5384800"/>
          <p14:tracePt t="43317" x="4473575" y="5367338"/>
          <p14:tracePt t="43333" x="4473575" y="5357813"/>
          <p14:tracePt t="43350" x="4473575" y="5340350"/>
          <p14:tracePt t="43367" x="4473575" y="5322888"/>
          <p14:tracePt t="43383" x="4483100" y="5303838"/>
          <p14:tracePt t="43383" x="4483100" y="5295900"/>
          <p14:tracePt t="43401" x="4483100" y="5276850"/>
          <p14:tracePt t="43417" x="4483100" y="5224463"/>
          <p14:tracePt t="43434" x="4483100" y="5197475"/>
          <p14:tracePt t="43450" x="4491038" y="5153025"/>
          <p14:tracePt t="43467" x="4491038" y="5143500"/>
          <p14:tracePt t="43484" x="4491038" y="5126038"/>
          <p14:tracePt t="43500" x="4491038" y="5116513"/>
          <p14:tracePt t="43517" x="4491038" y="5099050"/>
          <p14:tracePt t="43534" x="4491038" y="5089525"/>
          <p14:tracePt t="43550" x="4491038" y="5072063"/>
          <p14:tracePt t="43567" x="4491038" y="5045075"/>
          <p14:tracePt t="43584" x="4473575" y="5027613"/>
          <p14:tracePt t="43601" x="4465638" y="5018088"/>
          <p14:tracePt t="43617" x="4465638" y="5010150"/>
          <p14:tracePt t="43634" x="4465638" y="5000625"/>
          <p14:tracePt t="43651" x="4465638" y="4991100"/>
          <p14:tracePt t="43667" x="4465638" y="4983163"/>
          <p14:tracePt t="43684" x="4465638" y="4973638"/>
          <p14:tracePt t="43857" x="4456113" y="4956175"/>
          <p14:tracePt t="43881" x="4456113" y="4946650"/>
          <p14:tracePt t="43897" x="4446588" y="4929188"/>
          <p14:tracePt t="43905" x="4446588" y="4911725"/>
          <p14:tracePt t="43921" x="4438650" y="4902200"/>
          <p14:tracePt t="43929" x="4429125" y="4894263"/>
          <p14:tracePt t="43937" x="4429125" y="4884738"/>
          <p14:tracePt t="43953" x="4429125" y="4867275"/>
          <p14:tracePt t="43968" x="4419600" y="4848225"/>
          <p14:tracePt t="43985" x="4411663" y="4803775"/>
          <p14:tracePt t="44002" x="4402138" y="4786313"/>
          <p14:tracePt t="44018" x="4394200" y="4759325"/>
          <p14:tracePt t="44035" x="4384675" y="4741863"/>
          <p14:tracePt t="44051" x="4375150" y="4724400"/>
          <p14:tracePt t="44068" x="4367213" y="4714875"/>
          <p14:tracePt t="44085" x="4348163" y="4697413"/>
          <p14:tracePt t="44102" x="4340225" y="4679950"/>
          <p14:tracePt t="44118" x="4330700" y="4670425"/>
          <p14:tracePt t="44135" x="4322763" y="4660900"/>
          <p14:tracePt t="44151" x="4322763" y="4652963"/>
          <p14:tracePt t="44168" x="4303713" y="4652963"/>
          <p14:tracePt t="44185" x="4295775" y="4643438"/>
          <p14:tracePt t="44202" x="4276725" y="4643438"/>
          <p14:tracePt t="44218" x="4259263" y="4633913"/>
          <p14:tracePt t="44235" x="4241800" y="4616450"/>
          <p14:tracePt t="44252" x="4197350" y="4608513"/>
          <p14:tracePt t="44269" x="4160838" y="4589463"/>
          <p14:tracePt t="44285" x="4143375" y="4589463"/>
          <p14:tracePt t="44302" x="4098925" y="4581525"/>
          <p14:tracePt t="44319" x="4071938" y="4572000"/>
          <p14:tracePt t="44335" x="4044950" y="4562475"/>
          <p14:tracePt t="44352" x="4017963" y="4562475"/>
          <p14:tracePt t="44370" x="3938588" y="4545013"/>
          <p14:tracePt t="44387" x="3875088" y="4545013"/>
          <p14:tracePt t="44404" x="3795713" y="4545013"/>
          <p14:tracePt t="44420" x="3714750" y="4545013"/>
          <p14:tracePt t="44437" x="3652838" y="4545013"/>
          <p14:tracePt t="44453" x="3608388" y="4545013"/>
          <p14:tracePt t="44470" x="3571875" y="4545013"/>
          <p14:tracePt t="44487" x="3544888" y="4545013"/>
          <p14:tracePt t="44503" x="3490913" y="4537075"/>
          <p14:tracePt t="44520" x="3438525" y="4518025"/>
          <p14:tracePt t="44537" x="3394075" y="4518025"/>
          <p14:tracePt t="44554" x="3348038" y="4518025"/>
          <p14:tracePt t="44570" x="3330575" y="4510088"/>
          <p14:tracePt t="44587" x="3313113" y="4510088"/>
          <p14:tracePt t="44604" x="3295650" y="4500563"/>
          <p14:tracePt t="44620" x="3276600" y="4500563"/>
          <p14:tracePt t="44637" x="3251200" y="4500563"/>
          <p14:tracePt t="44654" x="3224213" y="4500563"/>
          <p14:tracePt t="44670" x="3205163" y="4500563"/>
          <p14:tracePt t="44687" x="3187700" y="4500563"/>
          <p14:tracePt t="44704" x="3179763" y="4500563"/>
          <p14:tracePt t="44721" x="3152775" y="4491038"/>
          <p14:tracePt t="44737" x="3143250" y="4491038"/>
          <p14:tracePt t="44754" x="3081338" y="4483100"/>
          <p14:tracePt t="44771" x="3036888" y="4473575"/>
          <p14:tracePt t="44787" x="3009900" y="4456113"/>
          <p14:tracePt t="44804" x="2990850" y="4446588"/>
          <p14:tracePt t="44821" x="2965450" y="4438650"/>
          <p14:tracePt t="44837" x="2955925" y="4438650"/>
          <p14:tracePt t="44854" x="2946400" y="4438650"/>
          <p14:tracePt t="44874" x="2946400" y="4429125"/>
          <p14:tracePt t="44887" x="2938463" y="4429125"/>
          <p14:tracePt t="44906" x="2928938" y="4429125"/>
          <p14:tracePt t="45834" x="2901950" y="4429125"/>
          <p14:tracePt t="45842" x="2894013" y="4429125"/>
          <p14:tracePt t="45850" x="2867025" y="4429125"/>
          <p14:tracePt t="45859" x="2847975" y="4438650"/>
          <p14:tracePt t="45872" x="2795588" y="4456113"/>
          <p14:tracePt t="45889" x="2751138" y="4483100"/>
          <p14:tracePt t="45906" x="2732088" y="4500563"/>
          <p14:tracePt t="45923" x="2724150" y="4518025"/>
          <p14:tracePt t="45940" x="2705100" y="4545013"/>
          <p14:tracePt t="45956" x="2697163" y="4581525"/>
          <p14:tracePt t="45973" x="2679700" y="4616450"/>
          <p14:tracePt t="45990" x="2670175" y="4652963"/>
          <p14:tracePt t="46006" x="2660650" y="4679950"/>
          <p14:tracePt t="46023" x="2652713" y="4724400"/>
          <p14:tracePt t="46040" x="2652713" y="4768850"/>
          <p14:tracePt t="46056" x="2633663" y="4822825"/>
          <p14:tracePt t="46073" x="2616200" y="4902200"/>
          <p14:tracePt t="46090" x="2616200" y="4956175"/>
          <p14:tracePt t="46107" x="2608263" y="5000625"/>
          <p14:tracePt t="46123" x="2608263" y="5037138"/>
          <p14:tracePt t="46140" x="2608263" y="5089525"/>
          <p14:tracePt t="46157" x="2608263" y="5116513"/>
          <p14:tracePt t="46173" x="2608263" y="5143500"/>
          <p14:tracePt t="46190" x="2608263" y="5153025"/>
          <p14:tracePt t="46206" x="2608263" y="5170488"/>
          <p14:tracePt t="46223" x="2608263" y="5180013"/>
          <p14:tracePt t="46240" x="2608263" y="5187950"/>
          <p14:tracePt t="46257" x="2598738" y="5205413"/>
          <p14:tracePt t="46273" x="2598738" y="5214938"/>
          <p14:tracePt t="46290" x="2598738" y="5224463"/>
          <p14:tracePt t="46307" x="2598738" y="5241925"/>
          <p14:tracePt t="46324" x="2598738" y="5251450"/>
          <p14:tracePt t="46378" x="2598738" y="5259388"/>
          <p14:tracePt t="46402" x="2598738" y="5268913"/>
          <p14:tracePt t="46426" x="2598738" y="5276850"/>
          <p14:tracePt t="46458" x="2598738" y="5286375"/>
          <p14:tracePt t="46466" x="2598738" y="5295900"/>
          <p14:tracePt t="46802" x="2598738" y="5303838"/>
          <p14:tracePt t="46818" x="2608263" y="5313363"/>
          <p14:tracePt t="46826" x="2616200" y="5322888"/>
          <p14:tracePt t="46842" x="2625725" y="5330825"/>
          <p14:tracePt t="46850" x="2633663" y="5340350"/>
          <p14:tracePt t="46858" x="2652713" y="5348288"/>
          <p14:tracePt t="46875" x="2687638" y="5357813"/>
          <p14:tracePt t="46891" x="2724150" y="5375275"/>
          <p14:tracePt t="46908" x="2759075" y="5384800"/>
          <p14:tracePt t="46925" x="2803525" y="5384800"/>
          <p14:tracePt t="46942" x="2857500" y="5394325"/>
          <p14:tracePt t="46958" x="2901950" y="5411788"/>
          <p14:tracePt t="46975" x="2938463" y="5411788"/>
          <p14:tracePt t="46992" x="2965450" y="5419725"/>
          <p14:tracePt t="47008" x="3009900" y="5429250"/>
          <p14:tracePt t="47025" x="3036888" y="5429250"/>
          <p14:tracePt t="47042" x="3062288" y="5429250"/>
          <p14:tracePt t="47058" x="3071813" y="5429250"/>
          <p14:tracePt t="47075" x="3089275" y="5429250"/>
          <p14:tracePt t="47092" x="3098800" y="5429250"/>
          <p14:tracePt t="47108" x="3089275" y="5429250"/>
          <p14:tracePt t="47330" x="3071813" y="5429250"/>
          <p14:tracePt t="47338" x="3044825" y="5429250"/>
          <p14:tracePt t="47346" x="3027363" y="5429250"/>
          <p14:tracePt t="47359" x="2990850" y="5429250"/>
          <p14:tracePt t="47376" x="2955925" y="5429250"/>
          <p14:tracePt t="47392" x="2928938" y="5429250"/>
          <p14:tracePt t="47409" x="2901950" y="5429250"/>
          <p14:tracePt t="47426" x="2874963" y="5419725"/>
          <p14:tracePt t="47442" x="2840038" y="5402263"/>
          <p14:tracePt t="47459" x="2813050" y="5384800"/>
          <p14:tracePt t="47476" x="2776538" y="5367338"/>
          <p14:tracePt t="47493" x="2759075" y="5357813"/>
          <p14:tracePt t="47509" x="2741613" y="5330825"/>
          <p14:tracePt t="47526" x="2724150" y="5295900"/>
          <p14:tracePt t="47543" x="2697163" y="5268913"/>
          <p14:tracePt t="47559" x="2670175" y="5251450"/>
          <p14:tracePt t="47576" x="2660650" y="5224463"/>
          <p14:tracePt t="47593" x="2643188" y="5197475"/>
          <p14:tracePt t="47610" x="2633663" y="5170488"/>
          <p14:tracePt t="47626" x="2625725" y="5143500"/>
          <p14:tracePt t="47643" x="2616200" y="5108575"/>
          <p14:tracePt t="47660" x="2608263" y="5089525"/>
          <p14:tracePt t="47676" x="2608263" y="5072063"/>
          <p14:tracePt t="47693" x="2608263" y="5054600"/>
          <p14:tracePt t="47710" x="2608263" y="5037138"/>
          <p14:tracePt t="47726" x="2608263" y="5018088"/>
          <p14:tracePt t="47743" x="2608263" y="5000625"/>
          <p14:tracePt t="47760" x="2608263" y="4991100"/>
          <p14:tracePt t="47776" x="2608263" y="4965700"/>
          <p14:tracePt t="47793" x="2608263" y="4938713"/>
          <p14:tracePt t="47810" x="2608263" y="4911725"/>
          <p14:tracePt t="47827" x="2616200" y="4867275"/>
          <p14:tracePt t="47843" x="2625725" y="4830763"/>
          <p14:tracePt t="47860" x="2633663" y="4759325"/>
          <p14:tracePt t="47877" x="2652713" y="4724400"/>
          <p14:tracePt t="47893" x="2670175" y="4679950"/>
          <p14:tracePt t="47910" x="2687638" y="4652963"/>
          <p14:tracePt t="47927" x="2705100" y="4616450"/>
          <p14:tracePt t="47944" x="2732088" y="4572000"/>
          <p14:tracePt t="47961" x="2759075" y="4545013"/>
          <p14:tracePt t="47977" x="2795588" y="4510088"/>
          <p14:tracePt t="47994" x="2847975" y="4465638"/>
          <p14:tracePt t="48011" x="2867025" y="4446588"/>
          <p14:tracePt t="48027" x="2884488" y="4438650"/>
          <p14:tracePt t="48044" x="2894013" y="4429125"/>
          <p14:tracePt t="48060" x="2901950" y="4419600"/>
          <p14:tracePt t="48077" x="2919413" y="4402138"/>
          <p14:tracePt t="48094" x="2946400" y="4402138"/>
          <p14:tracePt t="48110" x="3000375" y="4384675"/>
          <p14:tracePt t="48127" x="3062288" y="4384675"/>
          <p14:tracePt t="48144" x="3160713" y="4384675"/>
          <p14:tracePt t="48161" x="3224213" y="4384675"/>
          <p14:tracePt t="48177" x="3276600" y="4384675"/>
          <p14:tracePt t="48194" x="3295650" y="4384675"/>
          <p14:tracePt t="48211" x="3303588" y="4384675"/>
          <p14:tracePt t="48242" x="3313113" y="4384675"/>
          <p14:tracePt t="48250" x="3322638" y="4384675"/>
          <p14:tracePt t="48266" x="3330575" y="4384675"/>
          <p14:tracePt t="4935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tyrk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690564"/>
            <a:ext cx="67500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3789364" y="3998914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2000" b="1">
                <a:solidFill>
                  <a:srgbClr val="FFFFFF"/>
                </a:solidFill>
              </a:rPr>
              <a:t>Ras</a:t>
            </a:r>
            <a:endParaRPr lang="pt-BR" sz="2000" b="1">
              <a:solidFill>
                <a:srgbClr val="FFFFFF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0"/>
    </mc:Choice>
    <mc:Fallback xmlns="">
      <p:transition spd="slow" advTm="2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29" x="6054725" y="3598863"/>
          <p14:tracePt t="8911" x="6062663" y="3598863"/>
          <p14:tracePt t="9088" x="6072188" y="3608388"/>
          <p14:tracePt t="9119" x="6072188" y="3616325"/>
          <p14:tracePt t="9142" x="6072188" y="3625850"/>
          <p14:tracePt t="9168" x="6072188" y="3633788"/>
          <p14:tracePt t="9183" x="6072188" y="3643313"/>
          <p14:tracePt t="9206" x="6072188" y="3652838"/>
          <p14:tracePt t="9214" x="6072188" y="3670300"/>
          <p14:tracePt t="9222" x="6072188" y="3679825"/>
          <p14:tracePt t="9230" x="6062663" y="3705225"/>
          <p14:tracePt t="9247" x="6054725" y="3724275"/>
          <p14:tracePt t="9263" x="6037263" y="3732213"/>
          <p14:tracePt t="9280" x="6027738" y="3751263"/>
          <p14:tracePt t="9297" x="6018213" y="3751263"/>
          <p14:tracePt t="9313" x="6000750" y="3768725"/>
          <p14:tracePt t="9330" x="5991225" y="3768725"/>
          <p14:tracePt t="9347" x="5965825" y="3786188"/>
          <p14:tracePt t="9364" x="5938838" y="3795713"/>
          <p14:tracePt t="9381" x="5894388" y="3813175"/>
          <p14:tracePt t="9397" x="5848350" y="3830638"/>
          <p14:tracePt t="9397" x="5813425" y="3848100"/>
          <p14:tracePt t="9414" x="5759450" y="3857625"/>
          <p14:tracePt t="9431" x="5715000" y="3875088"/>
          <p14:tracePt t="9447" x="5661025" y="3884613"/>
          <p14:tracePt t="9464" x="5608638" y="3894138"/>
          <p14:tracePt t="9481" x="5545138" y="3902075"/>
          <p14:tracePt t="9497" x="5465763" y="3919538"/>
          <p14:tracePt t="9514" x="5394325" y="3938588"/>
          <p14:tracePt t="9531" x="5313363" y="3946525"/>
          <p14:tracePt t="9547" x="5232400" y="3973513"/>
          <p14:tracePt t="9564" x="5143500" y="4010025"/>
          <p14:tracePt t="9581" x="5062538" y="4037013"/>
          <p14:tracePt t="9598" x="4983163" y="4071938"/>
          <p14:tracePt t="9615" x="4946650" y="4089400"/>
          <p14:tracePt t="9631" x="4902200" y="4108450"/>
          <p14:tracePt t="9647" x="4875213" y="4125913"/>
          <p14:tracePt t="9664" x="4830763" y="4133850"/>
          <p14:tracePt t="9681" x="4795838" y="4152900"/>
          <p14:tracePt t="9698" x="4759325" y="4160838"/>
          <p14:tracePt t="9714" x="4714875" y="4179888"/>
          <p14:tracePt t="9731" x="4679950" y="4187825"/>
          <p14:tracePt t="9748" x="4633913" y="4197350"/>
          <p14:tracePt t="9765" x="4581525" y="4197350"/>
          <p14:tracePt t="9781" x="4518025" y="4197350"/>
          <p14:tracePt t="9781" x="4483100" y="4197350"/>
          <p14:tracePt t="9798" x="4411663" y="4197350"/>
          <p14:tracePt t="9815" x="4348163" y="4197350"/>
          <p14:tracePt t="9831" x="4303713" y="4197350"/>
          <p14:tracePt t="9848" x="4268788" y="4197350"/>
          <p14:tracePt t="9865" x="4251325" y="4197350"/>
          <p14:tracePt t="9881" x="4224338" y="4205288"/>
          <p14:tracePt t="9898" x="4214813" y="4214813"/>
          <p14:tracePt t="9915" x="4197350" y="4224338"/>
          <p14:tracePt t="9931" x="4187825" y="4224338"/>
          <p14:tracePt t="9948" x="4179888" y="4224338"/>
          <p14:tracePt t="9965" x="4170363" y="4232275"/>
          <p14:tracePt t="9982" x="4160838" y="4241800"/>
          <p14:tracePt t="9998" x="4152900" y="4251325"/>
          <p14:tracePt t="10015" x="4143375" y="4259263"/>
          <p14:tracePt t="10032" x="4133850" y="4276725"/>
          <p14:tracePt t="10048" x="4125913" y="4303713"/>
          <p14:tracePt t="10065" x="4116388" y="4322763"/>
          <p14:tracePt t="10082" x="4108450" y="4357688"/>
          <p14:tracePt t="10098" x="4108450" y="4367213"/>
          <p14:tracePt t="10115" x="4108450" y="4394200"/>
          <p14:tracePt t="10132" x="4098925" y="4402138"/>
          <p14:tracePt t="10149" x="4098925" y="4419600"/>
          <p14:tracePt t="10165" x="4089400" y="4446588"/>
          <p14:tracePt t="10182" x="4089400" y="4456113"/>
          <p14:tracePt t="10199" x="4089400" y="4465638"/>
          <p14:tracePt t="10222" x="4089400" y="4473575"/>
          <p14:tracePt t="10232" x="4089400" y="4483100"/>
          <p14:tracePt t="10249" x="4089400" y="4500563"/>
          <p14:tracePt t="10265" x="4098925" y="4518025"/>
          <p14:tracePt t="10282" x="4098925" y="4537075"/>
          <p14:tracePt t="10302" x="4108450" y="4554538"/>
          <p14:tracePt t="10318" x="4116388" y="4554538"/>
          <p14:tracePt t="10332" x="4125913" y="4581525"/>
          <p14:tracePt t="10349" x="4133850" y="4598988"/>
          <p14:tracePt t="10366" x="4152900" y="4633913"/>
          <p14:tracePt t="10383" x="4179888" y="4660900"/>
          <p14:tracePt t="10399" x="4187825" y="4687888"/>
          <p14:tracePt t="10416" x="4205288" y="4714875"/>
          <p14:tracePt t="10433" x="4214813" y="4724400"/>
          <p14:tracePt t="10449" x="4224338" y="4741863"/>
          <p14:tracePt t="10466" x="4241800" y="4751388"/>
          <p14:tracePt t="10483" x="4241800" y="4759325"/>
          <p14:tracePt t="10499" x="4251325" y="4786313"/>
          <p14:tracePt t="10516" x="4259263" y="4813300"/>
          <p14:tracePt t="10533" x="4276725" y="4830763"/>
          <p14:tracePt t="10549" x="4286250" y="4857750"/>
          <p14:tracePt t="10566" x="4295775" y="4884738"/>
          <p14:tracePt t="10583" x="4313238" y="4902200"/>
          <p14:tracePt t="10599" x="4330700" y="4919663"/>
          <p14:tracePt t="10616" x="4340225" y="4938713"/>
          <p14:tracePt t="10633" x="4357688" y="4956175"/>
          <p14:tracePt t="10649" x="4375150" y="4983163"/>
          <p14:tracePt t="10667" x="4394200" y="5000625"/>
          <p14:tracePt t="10683" x="4411663" y="5010150"/>
          <p14:tracePt t="10700" x="4419600" y="5018088"/>
          <p14:tracePt t="10716" x="4438650" y="5037138"/>
          <p14:tracePt t="10733" x="4456113" y="5062538"/>
          <p14:tracePt t="10750" x="4473575" y="5089525"/>
          <p14:tracePt t="10767" x="4500563" y="5126038"/>
          <p14:tracePt t="10783" x="4518025" y="5153025"/>
          <p14:tracePt t="10800" x="4537075" y="5180013"/>
          <p14:tracePt t="10817" x="4545013" y="5214938"/>
          <p14:tracePt t="10833" x="4572000" y="5241925"/>
          <p14:tracePt t="10850" x="4581525" y="5268913"/>
          <p14:tracePt t="10867" x="4589463" y="5276850"/>
          <p14:tracePt t="10883" x="4598988" y="5295900"/>
          <p14:tracePt t="10900" x="4616450" y="5303838"/>
          <p14:tracePt t="10917" x="4616450" y="5313363"/>
          <p14:tracePt t="10933" x="4616450" y="5322888"/>
          <p14:tracePt t="10950" x="4616450" y="5330825"/>
          <p14:tracePt t="11110" x="4616450" y="5348288"/>
          <p14:tracePt t="11142" x="4633913" y="5348288"/>
          <p14:tracePt t="11158" x="4643438" y="5348288"/>
          <p14:tracePt t="11278" x="4652963" y="5340350"/>
          <p14:tracePt t="11302" x="4652963" y="5330825"/>
          <p14:tracePt t="11318" x="4652963" y="5322888"/>
          <p14:tracePt t="11334" x="4660900" y="5303838"/>
          <p14:tracePt t="11350" x="4660900" y="5295900"/>
          <p14:tracePt t="11374" x="4660900" y="5286375"/>
          <p14:tracePt t="11382" x="4660900" y="5276850"/>
          <p14:tracePt t="11390" x="4660900" y="5268913"/>
          <p14:tracePt t="11401" x="4660900" y="5259388"/>
          <p14:tracePt t="11418" x="4660900" y="5232400"/>
          <p14:tracePt t="11434" x="4660900" y="5214938"/>
          <p14:tracePt t="11451" x="4660900" y="5197475"/>
          <p14:tracePt t="11468" x="4660900" y="5170488"/>
          <p14:tracePt t="11484" x="4660900" y="5153025"/>
          <p14:tracePt t="11502" x="4660900" y="5099050"/>
          <p14:tracePt t="11519" x="4660900" y="5054600"/>
          <p14:tracePt t="11535" x="4660900" y="5018088"/>
          <p14:tracePt t="11552" x="4652963" y="4983163"/>
          <p14:tracePt t="11568" x="4643438" y="4938713"/>
          <p14:tracePt t="11585" x="4633913" y="4911725"/>
          <p14:tracePt t="11601" x="4625975" y="4875213"/>
          <p14:tracePt t="11618" x="4616450" y="4848225"/>
          <p14:tracePt t="11635" x="4598988" y="4813300"/>
          <p14:tracePt t="11652" x="4562475" y="4776788"/>
          <p14:tracePt t="11668" x="4545013" y="4751388"/>
          <p14:tracePt t="11685" x="4527550" y="4724400"/>
          <p14:tracePt t="11685" x="4518025" y="4714875"/>
          <p14:tracePt t="11702" x="4491038" y="4697413"/>
          <p14:tracePt t="11718" x="4473575" y="4660900"/>
          <p14:tracePt t="11735" x="4465638" y="4660900"/>
          <p14:tracePt t="11752" x="4456113" y="4652963"/>
          <p14:tracePt t="11768" x="4438650" y="4643438"/>
          <p14:tracePt t="11785" x="4419600" y="4625975"/>
          <p14:tracePt t="11802" x="4384675" y="4608513"/>
          <p14:tracePt t="11819" x="4348163" y="4598988"/>
          <p14:tracePt t="11835" x="4303713" y="4581525"/>
          <p14:tracePt t="11852" x="4276725" y="4581525"/>
          <p14:tracePt t="11869" x="4232275" y="4562475"/>
          <p14:tracePt t="11885" x="4170363" y="4554538"/>
          <p14:tracePt t="11902" x="4143375" y="4545013"/>
          <p14:tracePt t="11919" x="4116388" y="4545013"/>
          <p14:tracePt t="11935" x="4089400" y="4545013"/>
          <p14:tracePt t="11953" x="4054475" y="4545013"/>
          <p14:tracePt t="11969" x="4037013" y="4545013"/>
          <p14:tracePt t="11986" x="4000500" y="4545013"/>
          <p14:tracePt t="12002" x="3983038" y="4545013"/>
          <p14:tracePt t="12019" x="3956050" y="4545013"/>
          <p14:tracePt t="12036" x="3929063" y="4562475"/>
          <p14:tracePt t="12053" x="3911600" y="4572000"/>
          <p14:tracePt t="12069" x="3902075" y="4581525"/>
          <p14:tracePt t="12086" x="3875088" y="4589463"/>
          <p14:tracePt t="12103" x="3857625" y="4608513"/>
          <p14:tracePt t="12119" x="3848100" y="4616450"/>
          <p14:tracePt t="12136" x="3830638" y="4633913"/>
          <p14:tracePt t="12153" x="3822700" y="4643438"/>
          <p14:tracePt t="12169" x="3813175" y="4652963"/>
          <p14:tracePt t="12186" x="3795713" y="4679950"/>
          <p14:tracePt t="12203" x="3786188" y="4687888"/>
          <p14:tracePt t="12219" x="3768725" y="4714875"/>
          <p14:tracePt t="12236" x="3759200" y="4724400"/>
          <p14:tracePt t="12253" x="3751263" y="4751388"/>
          <p14:tracePt t="12269" x="3732213" y="4786313"/>
          <p14:tracePt t="12286" x="3724275" y="4803775"/>
          <p14:tracePt t="12303" x="3724275" y="4822825"/>
          <p14:tracePt t="12320" x="3724275" y="4830763"/>
          <p14:tracePt t="12336" x="3724275" y="4848225"/>
          <p14:tracePt t="12353" x="3714750" y="4875213"/>
          <p14:tracePt t="12370" x="3714750" y="4884738"/>
          <p14:tracePt t="12386" x="3714750" y="4911725"/>
          <p14:tracePt t="12403" x="3714750" y="4938713"/>
          <p14:tracePt t="12420" x="3724275" y="4965700"/>
          <p14:tracePt t="12436" x="3759200" y="4991100"/>
          <p14:tracePt t="12453" x="3795713" y="5010150"/>
          <p14:tracePt t="12453" x="3822700" y="5018088"/>
          <p14:tracePt t="12470" x="3875088" y="5037138"/>
          <p14:tracePt t="12487" x="3929063" y="5045075"/>
          <p14:tracePt t="12503" x="3990975" y="5062538"/>
          <p14:tracePt t="12520" x="4037013" y="5072063"/>
          <p14:tracePt t="12537" x="4081463" y="5081588"/>
          <p14:tracePt t="12553" x="4143375" y="5089525"/>
          <p14:tracePt t="12570" x="4205288" y="5089525"/>
          <p14:tracePt t="12587" x="4295775" y="5089525"/>
          <p14:tracePt t="12603" x="4367213" y="5089525"/>
          <p14:tracePt t="12620" x="4411663" y="5089525"/>
          <p14:tracePt t="12637" x="4446588" y="5089525"/>
          <p14:tracePt t="12653" x="4473575" y="5089525"/>
          <p14:tracePt t="12671" x="4491038" y="5089525"/>
          <p14:tracePt t="12687" x="4527550" y="5072063"/>
          <p14:tracePt t="12704" x="4554538" y="5054600"/>
          <p14:tracePt t="12720" x="4581525" y="5037138"/>
          <p14:tracePt t="12737" x="4589463" y="5027613"/>
          <p14:tracePt t="12754" x="4589463" y="5018088"/>
          <p14:tracePt t="12770" x="4598988" y="4991100"/>
          <p14:tracePt t="12787" x="4598988" y="4983163"/>
          <p14:tracePt t="12804" x="4598988" y="4973638"/>
          <p14:tracePt t="12820" x="4598988" y="4956175"/>
          <p14:tracePt t="12837" x="4608513" y="4938713"/>
          <p14:tracePt t="12854" x="4616450" y="4929188"/>
          <p14:tracePt t="12871" x="4616450" y="4911725"/>
          <p14:tracePt t="12887" x="4616450" y="4875213"/>
          <p14:tracePt t="12904" x="4608513" y="4857750"/>
          <p14:tracePt t="12921" x="4598988" y="4830763"/>
          <p14:tracePt t="12938" x="4572000" y="4795838"/>
          <p14:tracePt t="12954" x="4537075" y="4768850"/>
          <p14:tracePt t="12971" x="4491038" y="4751388"/>
          <p14:tracePt t="12987" x="4456113" y="4724400"/>
          <p14:tracePt t="13004" x="4402138" y="4714875"/>
          <p14:tracePt t="13021" x="4340225" y="4687888"/>
          <p14:tracePt t="13038" x="4268788" y="4670425"/>
          <p14:tracePt t="13055" x="4197350" y="4652963"/>
          <p14:tracePt t="13071" x="4125913" y="4652963"/>
          <p14:tracePt t="13088" x="4071938" y="4652963"/>
          <p14:tracePt t="13104" x="4017963" y="4652963"/>
          <p14:tracePt t="13121" x="3973513" y="4652963"/>
          <p14:tracePt t="13138" x="3911600" y="4652963"/>
          <p14:tracePt t="13154" x="3840163" y="4660900"/>
          <p14:tracePt t="13172" x="3795713" y="4670425"/>
          <p14:tracePt t="13189" x="3741738" y="4687888"/>
          <p14:tracePt t="13205" x="3705225" y="4714875"/>
          <p14:tracePt t="13205" x="3687763" y="4714875"/>
          <p14:tracePt t="13222" x="3679825" y="4724400"/>
          <p14:tracePt t="13222" x="3652838" y="4732338"/>
          <p14:tracePt t="13239" x="3633788" y="4751388"/>
          <p14:tracePt t="13255" x="3616325" y="4768850"/>
          <p14:tracePt t="13272" x="3589338" y="4776788"/>
          <p14:tracePt t="13288" x="3571875" y="4803775"/>
          <p14:tracePt t="13305" x="3554413" y="4830763"/>
          <p14:tracePt t="13322" x="3544888" y="4848225"/>
          <p14:tracePt t="13338" x="3536950" y="4867275"/>
          <p14:tracePt t="13355" x="3536950" y="4884738"/>
          <p14:tracePt t="13372" x="3536950" y="4902200"/>
          <p14:tracePt t="13388" x="3527425" y="4911725"/>
          <p14:tracePt t="13405" x="3527425" y="4919663"/>
          <p14:tracePt t="13422" x="3527425" y="4938713"/>
          <p14:tracePt t="13438" x="3527425" y="4956175"/>
          <p14:tracePt t="13455" x="3527425" y="4965700"/>
          <p14:tracePt t="13472" x="3527425" y="4991100"/>
          <p14:tracePt t="13488" x="3544888" y="5010150"/>
          <p14:tracePt t="13505" x="3571875" y="5018088"/>
          <p14:tracePt t="13523" x="3616325" y="5037138"/>
          <p14:tracePt t="13539" x="3670300" y="5062538"/>
          <p14:tracePt t="13555" x="3732213" y="5081588"/>
          <p14:tracePt t="13572" x="3803650" y="5099050"/>
          <p14:tracePt t="13589" x="3884613" y="5108575"/>
          <p14:tracePt t="13605" x="3990975" y="5116513"/>
          <p14:tracePt t="13623" x="4054475" y="5116513"/>
          <p14:tracePt t="13639" x="4108450" y="5116513"/>
          <p14:tracePt t="13655" x="4170363" y="5116513"/>
          <p14:tracePt t="13672" x="4214813" y="5116513"/>
          <p14:tracePt t="13689" x="4251325" y="5116513"/>
          <p14:tracePt t="13706" x="4295775" y="5108575"/>
          <p14:tracePt t="13723" x="4322763" y="5099050"/>
          <p14:tracePt t="13739" x="4357688" y="5081588"/>
          <p14:tracePt t="13756" x="4375150" y="5062538"/>
          <p14:tracePt t="13772" x="4384675" y="5054600"/>
          <p14:tracePt t="13789" x="4402138" y="5037138"/>
          <p14:tracePt t="13806" x="4419600" y="5018088"/>
          <p14:tracePt t="13823" x="4438650" y="5010150"/>
          <p14:tracePt t="13839" x="4446588" y="5000625"/>
          <p14:tracePt t="13856" x="4456113" y="4991100"/>
          <p14:tracePt t="13872" x="4456113" y="4983163"/>
          <p14:tracePt t="13889" x="4456113" y="4973638"/>
          <p14:tracePt t="14054" x="4465638" y="4965700"/>
          <p14:tracePt t="14094" x="4473575" y="4956175"/>
          <p14:tracePt t="1413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2045853" y="609600"/>
            <a:ext cx="7931150" cy="5821548"/>
            <a:chOff x="469" y="527"/>
            <a:chExt cx="4808" cy="3555"/>
          </a:xfrm>
        </p:grpSpPr>
        <p:pic>
          <p:nvPicPr>
            <p:cNvPr id="158723" name="Picture 3" descr="15_0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" y="527"/>
              <a:ext cx="4197" cy="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24" name="Rectangle 4"/>
            <p:cNvSpPr>
              <a:spLocks noChangeArrowheads="1"/>
            </p:cNvSpPr>
            <p:nvPr/>
          </p:nvSpPr>
          <p:spPr bwMode="auto">
            <a:xfrm>
              <a:off x="469" y="2602"/>
              <a:ext cx="4808" cy="1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725" name="Rectangle 5"/>
            <p:cNvSpPr>
              <a:spLocks noChangeArrowheads="1"/>
            </p:cNvSpPr>
            <p:nvPr/>
          </p:nvSpPr>
          <p:spPr bwMode="auto">
            <a:xfrm>
              <a:off x="3288" y="2602"/>
              <a:ext cx="408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9"/>
    </mc:Choice>
    <mc:Fallback xmlns="">
      <p:transition spd="slow" advTm="4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8" x="4956175" y="1276350"/>
          <p14:tracePt t="6239" x="4956175" y="1285875"/>
          <p14:tracePt t="6463" x="4956175" y="1295400"/>
          <p14:tracePt t="6470" x="4956175" y="1303338"/>
          <p14:tracePt t="6488" x="4965700" y="1312863"/>
          <p14:tracePt t="6496" x="4965700" y="1330325"/>
          <p14:tracePt t="6512" x="4973638" y="1347788"/>
          <p14:tracePt t="6521" x="4983163" y="1366838"/>
          <p14:tracePt t="6539" x="5000625" y="1393825"/>
          <p14:tracePt t="6556" x="5027613" y="1411288"/>
          <p14:tracePt t="6572" x="5054600" y="1438275"/>
          <p14:tracePt t="6589" x="5099050" y="1455738"/>
          <p14:tracePt t="6606" x="5133975" y="1473200"/>
          <p14:tracePt t="6623" x="5180013" y="1482725"/>
          <p14:tracePt t="6623" x="5187950" y="1482725"/>
          <p14:tracePt t="6640" x="5205413" y="1482725"/>
          <p14:tracePt t="6656" x="5224463" y="1482725"/>
          <p14:tracePt t="6674" x="5232400" y="1482725"/>
          <p14:tracePt t="6823" x="5241925" y="1482725"/>
          <p14:tracePt t="6872" x="5232400" y="1482725"/>
          <p14:tracePt t="7015" x="5224463" y="1482725"/>
          <p14:tracePt t="7039" x="5214938" y="1482725"/>
          <p14:tracePt t="7055" x="5205413" y="1482725"/>
          <p14:tracePt t="7063" x="5197475" y="1482725"/>
          <p14:tracePt t="7088" x="5187950" y="1482725"/>
          <p14:tracePt t="7103" x="5180013" y="1482725"/>
          <p14:tracePt t="7127" x="5170488" y="1490663"/>
          <p14:tracePt t="7160" x="5160963" y="1500188"/>
          <p14:tracePt t="7168" x="5153025" y="1509713"/>
          <p14:tracePt t="7207" x="5143500" y="1509713"/>
          <p14:tracePt t="7223" x="5133975" y="1517650"/>
          <p14:tracePt t="7239" x="5126038" y="1527175"/>
          <p14:tracePt t="7248" x="5116513" y="1536700"/>
          <p14:tracePt t="7328" x="5108575" y="1536700"/>
          <p14:tracePt t="7360" x="5099050" y="1536700"/>
          <p14:tracePt t="7383" x="5089525" y="1536700"/>
          <p14:tracePt t="7400" x="5081588" y="1536700"/>
          <p14:tracePt t="7415" x="5062538" y="1536700"/>
          <p14:tracePt t="7432" x="5054600" y="1536700"/>
          <p14:tracePt t="7439" x="5045075" y="1536700"/>
          <p14:tracePt t="7447" x="5037138" y="1536700"/>
          <p14:tracePt t="7463" x="5018088" y="1536700"/>
          <p14:tracePt t="7480" x="5010150" y="1536700"/>
          <p14:tracePt t="7503" x="4991100" y="1536700"/>
          <p14:tracePt t="7520" x="4983163" y="1536700"/>
          <p14:tracePt t="7535" x="4973638" y="1536700"/>
          <p14:tracePt t="7543" x="4956175" y="1527175"/>
          <p14:tracePt t="7557" x="4946650" y="1527175"/>
          <p14:tracePt t="7574" x="4919663" y="1517650"/>
          <p14:tracePt t="7591" x="4902200" y="1517650"/>
          <p14:tracePt t="7608" x="4902200" y="1509713"/>
          <p14:tracePt t="8000" x="4902200" y="1500188"/>
          <p14:tracePt t="8023" x="4911725" y="1500188"/>
          <p14:tracePt t="8056" x="4919663" y="1500188"/>
          <p14:tracePt t="8072" x="4929188" y="1500188"/>
          <p14:tracePt t="8079" x="4938713" y="1500188"/>
          <p14:tracePt t="8096" x="4946650" y="1500188"/>
          <p14:tracePt t="8108" x="4973638" y="1500188"/>
          <p14:tracePt t="8125" x="5000625" y="1490663"/>
          <p14:tracePt t="8142" x="5037138" y="1490663"/>
          <p14:tracePt t="8159" x="5089525" y="1490663"/>
          <p14:tracePt t="8176" x="5126038" y="1490663"/>
          <p14:tracePt t="8193" x="5170488" y="1490663"/>
          <p14:tracePt t="8209" x="5205413" y="1490663"/>
          <p14:tracePt t="8226" x="5241925" y="1490663"/>
          <p14:tracePt t="8242" x="5268913" y="1482725"/>
          <p14:tracePt t="8258" x="5286375" y="1473200"/>
          <p14:tracePt t="8639" x="5295900" y="1473200"/>
          <p14:tracePt t="8655" x="5322888" y="1465263"/>
          <p14:tracePt t="8662" x="5340350" y="1455738"/>
          <p14:tracePt t="8671" x="5348288" y="1455738"/>
          <p14:tracePt t="8678" x="5367338" y="1455738"/>
          <p14:tracePt t="8692" x="5394325" y="1438275"/>
          <p14:tracePt t="8710" x="5402263" y="1438275"/>
          <p14:tracePt t="8726" x="5438775" y="1428750"/>
          <p14:tracePt t="8743" x="5456238" y="1419225"/>
          <p14:tracePt t="8759" x="5465763" y="1419225"/>
          <p14:tracePt t="8782" x="5473700" y="1419225"/>
          <p14:tracePt t="8792" x="5500688" y="1419225"/>
          <p14:tracePt t="8809" x="5518150" y="1419225"/>
          <p14:tracePt t="8826" x="5527675" y="1419225"/>
          <p14:tracePt t="8842" x="5537200" y="1419225"/>
          <p14:tracePt t="8859" x="5545138" y="1419225"/>
          <p14:tracePt t="8876" x="5554663" y="1419225"/>
          <p14:tracePt t="8893" x="5562600" y="1419225"/>
          <p14:tracePt t="8942" x="5572125" y="1419225"/>
          <p14:tracePt t="9078" x="5581650" y="1419225"/>
          <p14:tracePt t="9087" x="5599113" y="1419225"/>
          <p14:tracePt t="9095" x="5616575" y="1419225"/>
          <p14:tracePt t="9111" x="5634038" y="1428750"/>
          <p14:tracePt t="9127" x="5653088" y="1438275"/>
          <p14:tracePt t="9143" x="5670550" y="1438275"/>
          <p14:tracePt t="9160" x="5697538" y="1446213"/>
          <p14:tracePt t="9177" x="5705475" y="1455738"/>
          <p14:tracePt t="9193" x="5724525" y="1455738"/>
          <p14:tracePt t="9210" x="5741988" y="1465263"/>
          <p14:tracePt t="9227" x="5759450" y="1465263"/>
          <p14:tracePt t="9243" x="5768975" y="1465263"/>
          <p14:tracePt t="9260" x="5776913" y="1465263"/>
          <p14:tracePt t="9502" x="5795963" y="1473200"/>
          <p14:tracePt t="9510" x="5813425" y="1473200"/>
          <p14:tracePt t="9518" x="5840413" y="1473200"/>
          <p14:tracePt t="9527" x="5929313" y="1473200"/>
          <p14:tracePt t="9544" x="6037263" y="1473200"/>
          <p14:tracePt t="9561" x="6153150" y="1473200"/>
          <p14:tracePt t="9578" x="6242050" y="1473200"/>
          <p14:tracePt t="9594" x="6296025" y="1473200"/>
          <p14:tracePt t="9611" x="6330950" y="1473200"/>
          <p14:tracePt t="9627" x="6367463" y="1465263"/>
          <p14:tracePt t="9644" x="6402388" y="1455738"/>
          <p14:tracePt t="9661" x="6419850" y="1438275"/>
          <p14:tracePt t="9678" x="6446838" y="1428750"/>
          <p14:tracePt t="9695" x="6456363" y="1428750"/>
          <p14:tracePt t="9718" x="6465888" y="1419225"/>
          <p14:tracePt t="9727" x="6473825" y="1419225"/>
          <p14:tracePt t="9744" x="6483350" y="1419225"/>
          <p14:tracePt t="9782" x="6500813" y="1411288"/>
          <p14:tracePt t="9790" x="6518275" y="1401763"/>
          <p14:tracePt t="9807" x="6527800" y="1401763"/>
          <p14:tracePt t="9822" x="6537325" y="1401763"/>
          <p14:tracePt t="9838" x="6545263" y="1401763"/>
          <p14:tracePt t="9855" x="6554788" y="1401763"/>
          <p14:tracePt t="10166" x="6562725" y="1401763"/>
          <p14:tracePt t="10174" x="6572250" y="1411288"/>
          <p14:tracePt t="10182" x="6599238" y="1411288"/>
          <p14:tracePt t="10195" x="6653213" y="1419225"/>
          <p14:tracePt t="10212" x="6724650" y="1438275"/>
          <p14:tracePt t="10229" x="6777038" y="1446213"/>
          <p14:tracePt t="10245" x="6858000" y="1446213"/>
          <p14:tracePt t="10263" x="6911975" y="1446213"/>
          <p14:tracePt t="10279" x="6973888" y="1446213"/>
          <p14:tracePt t="10295" x="7018338" y="1438275"/>
          <p14:tracePt t="10313" x="7072313" y="1428750"/>
          <p14:tracePt t="10329" x="7143750" y="1419225"/>
          <p14:tracePt t="10346" x="7197725" y="1419225"/>
          <p14:tracePt t="10363" x="7242175" y="1401763"/>
          <p14:tracePt t="10379" x="7251700" y="1401763"/>
          <p14:tracePt t="10395" x="7259638" y="1401763"/>
          <p14:tracePt t="10413" x="7277100" y="1401763"/>
          <p14:tracePt t="10454" x="7296150" y="1401763"/>
          <p14:tracePt t="10470" x="7304088" y="1401763"/>
          <p14:tracePt t="10478" x="7313613" y="1401763"/>
          <p14:tracePt t="10486" x="7323138" y="1401763"/>
          <p14:tracePt t="10496" x="7348538" y="1401763"/>
          <p14:tracePt t="10513" x="7367588" y="1401763"/>
          <p14:tracePt t="10529" x="7375525" y="1401763"/>
          <p14:tracePt t="10546" x="7385050" y="1401763"/>
          <p14:tracePt t="10563" x="7367588" y="1401763"/>
          <p14:tracePt t="11150" x="7340600" y="1401763"/>
          <p14:tracePt t="11166" x="7313613" y="1411288"/>
          <p14:tracePt t="11174" x="7286625" y="1411288"/>
          <p14:tracePt t="11183" x="7251700" y="1419225"/>
          <p14:tracePt t="11197" x="7170738" y="1438275"/>
          <p14:tracePt t="11197" x="7143750" y="1438275"/>
          <p14:tracePt t="11214" x="7054850" y="1438275"/>
          <p14:tracePt t="11231" x="6938963" y="1438275"/>
          <p14:tracePt t="11248" x="6831013" y="1438275"/>
          <p14:tracePt t="11264" x="6715125" y="1438275"/>
          <p14:tracePt t="11281" x="6616700" y="1438275"/>
          <p14:tracePt t="11297" x="6527800" y="1438275"/>
          <p14:tracePt t="11314" x="6456363" y="1438275"/>
          <p14:tracePt t="11331" x="6375400" y="1438275"/>
          <p14:tracePt t="11347" x="6323013" y="1438275"/>
          <p14:tracePt t="11364" x="6276975" y="1438275"/>
          <p14:tracePt t="11381" x="6232525" y="1438275"/>
          <p14:tracePt t="11398" x="6143625" y="1438275"/>
          <p14:tracePt t="11415" x="6072188" y="1438275"/>
          <p14:tracePt t="11431" x="6000750" y="1438275"/>
          <p14:tracePt t="11448" x="5938838" y="1446213"/>
          <p14:tracePt t="11464" x="5857875" y="1455738"/>
          <p14:tracePt t="11481" x="5803900" y="1465263"/>
          <p14:tracePt t="11498" x="5751513" y="1465263"/>
          <p14:tracePt t="11514" x="5697538" y="1465263"/>
          <p14:tracePt t="11532" x="5643563" y="1473200"/>
          <p14:tracePt t="11548" x="5599113" y="1473200"/>
          <p14:tracePt t="11565" x="5537200" y="1473200"/>
          <p14:tracePt t="11581" x="5483225" y="1473200"/>
          <p14:tracePt t="11581" x="5446713" y="1473200"/>
          <p14:tracePt t="11599" x="5384800" y="1473200"/>
          <p14:tracePt t="11615" x="5330825" y="1473200"/>
          <p14:tracePt t="11632" x="5276850" y="1473200"/>
          <p14:tracePt t="11648" x="5224463" y="1473200"/>
          <p14:tracePt t="11665" x="5180013" y="1473200"/>
          <p14:tracePt t="11682" x="5126038" y="1473200"/>
          <p14:tracePt t="11698" x="5062538" y="1482725"/>
          <p14:tracePt t="11715" x="5018088" y="1490663"/>
          <p14:tracePt t="11732" x="4983163" y="1500188"/>
          <p14:tracePt t="11749" x="4965700" y="1509713"/>
          <p14:tracePt t="11765" x="4956175" y="1509713"/>
          <p14:tracePt t="11782" x="4938713" y="1517650"/>
          <p14:tracePt t="11799" x="4929188" y="1527175"/>
          <p14:tracePt t="11815" x="4919663" y="1536700"/>
          <p14:tracePt t="11832" x="4919663" y="1544638"/>
          <p14:tracePt t="11870" x="4919663" y="1554163"/>
          <p14:tracePt t="11894" x="4919663" y="1562100"/>
          <p14:tracePt t="11910" x="4919663" y="1571625"/>
          <p14:tracePt t="11926" x="4919663" y="1581150"/>
          <p14:tracePt t="11934" x="4929188" y="1589088"/>
          <p14:tracePt t="11942" x="4938713" y="1608138"/>
          <p14:tracePt t="11958" x="4946650" y="1608138"/>
          <p14:tracePt t="11966" x="4983163" y="1616075"/>
          <p14:tracePt t="11982" x="5037138" y="1625600"/>
          <p14:tracePt t="11999" x="5143500" y="1625600"/>
          <p14:tracePt t="12016" x="5276850" y="1625600"/>
          <p14:tracePt t="12033" x="5411788" y="1625600"/>
          <p14:tracePt t="12049" x="5562600" y="1625600"/>
          <p14:tracePt t="12066" x="5670550" y="1625600"/>
          <p14:tracePt t="12083" x="5795963" y="1625600"/>
          <p14:tracePt t="12099" x="5902325" y="1625600"/>
          <p14:tracePt t="12116" x="6027738" y="1625600"/>
          <p14:tracePt t="12133" x="6153150" y="1625600"/>
          <p14:tracePt t="12149" x="6276975" y="1625600"/>
          <p14:tracePt t="12149" x="6340475" y="1625600"/>
          <p14:tracePt t="12167" x="6456363" y="1625600"/>
          <p14:tracePt t="12183" x="6581775" y="1625600"/>
          <p14:tracePt t="12199" x="6705600" y="1625600"/>
          <p14:tracePt t="12216" x="6796088" y="1625600"/>
          <p14:tracePt t="12233" x="6867525" y="1625600"/>
          <p14:tracePt t="12249" x="6929438" y="1625600"/>
          <p14:tracePt t="12266" x="7000875" y="1625600"/>
          <p14:tracePt t="12283" x="7037388" y="1616075"/>
          <p14:tracePt t="12299" x="7072313" y="1616075"/>
          <p14:tracePt t="12316" x="7099300" y="1608138"/>
          <p14:tracePt t="12333" x="7134225" y="1589088"/>
          <p14:tracePt t="12349" x="7153275" y="1581150"/>
          <p14:tracePt t="12366" x="7153275" y="1571625"/>
          <p14:tracePt t="12406" x="7153275" y="1562100"/>
          <p14:tracePt t="12430" x="7153275" y="1554163"/>
          <p14:tracePt t="12454" x="7153275" y="1544638"/>
          <p14:tracePt t="12502" x="7153275" y="1527175"/>
          <p14:tracePt t="12518" x="7143750" y="1517650"/>
          <p14:tracePt t="12526" x="7126288" y="1509713"/>
          <p14:tracePt t="12534" x="7089775" y="1500188"/>
          <p14:tracePt t="12534" x="7045325" y="1490663"/>
          <p14:tracePt t="12550" x="6929438" y="1473200"/>
          <p14:tracePt t="12567" x="6804025" y="1455738"/>
          <p14:tracePt t="12583" x="6680200" y="1446213"/>
          <p14:tracePt t="12600" x="6562725" y="1446213"/>
          <p14:tracePt t="12617" x="6419850" y="1446213"/>
          <p14:tracePt t="12633" x="6303963" y="1446213"/>
          <p14:tracePt t="12650" x="6180138" y="1446213"/>
          <p14:tracePt t="12667" x="6062663" y="1446213"/>
          <p14:tracePt t="12684" x="5956300" y="1446213"/>
          <p14:tracePt t="12700" x="5857875" y="1446213"/>
          <p14:tracePt t="12717" x="5768975" y="1446213"/>
          <p14:tracePt t="12717" x="5705475" y="1446213"/>
          <p14:tracePt t="12734" x="5608638" y="1465263"/>
          <p14:tracePt t="12751" x="5510213" y="1482725"/>
          <p14:tracePt t="12768" x="5429250" y="1500188"/>
          <p14:tracePt t="12784" x="5357813" y="1517650"/>
          <p14:tracePt t="12800" x="5295900" y="1527175"/>
          <p14:tracePt t="12817" x="5251450" y="1536700"/>
          <p14:tracePt t="12834" x="5224463" y="1536700"/>
          <p14:tracePt t="12851" x="5205413" y="1536700"/>
          <p14:tracePt t="12867" x="5197475" y="1544638"/>
          <p14:tracePt t="12884" x="5187950" y="1544638"/>
          <p14:tracePt t="12901" x="5180013" y="1544638"/>
          <p14:tracePt t="12998" x="5180013" y="1536700"/>
          <p14:tracePt t="13094" x="5180013" y="1527175"/>
          <p14:tracePt t="13110" x="5180013" y="1517650"/>
          <p14:tracePt t="13126" x="5187950" y="1517650"/>
          <p14:tracePt t="13134" x="5197475" y="1517650"/>
          <p14:tracePt t="13142" x="5214938" y="1509713"/>
          <p14:tracePt t="13151" x="5259388" y="1509713"/>
          <p14:tracePt t="13168" x="5322888" y="1509713"/>
          <p14:tracePt t="13185" x="5394325" y="1509713"/>
          <p14:tracePt t="13201" x="5465763" y="1509713"/>
          <p14:tracePt t="13218" x="5518150" y="1509713"/>
          <p14:tracePt t="13235" x="5581650" y="1509713"/>
          <p14:tracePt t="13251" x="5643563" y="1509713"/>
          <p14:tracePt t="13268" x="5697538" y="1509713"/>
          <p14:tracePt t="13285" x="5751513" y="1509713"/>
          <p14:tracePt t="13302" x="5830888" y="1509713"/>
          <p14:tracePt t="13318" x="5875338" y="1509713"/>
          <p14:tracePt t="13335" x="5902325" y="1509713"/>
          <p14:tracePt t="13351" x="5938838" y="1509713"/>
          <p14:tracePt t="13368" x="5965825" y="1509713"/>
          <p14:tracePt t="13385" x="5991225" y="1509713"/>
          <p14:tracePt t="13402" x="6027738" y="1509713"/>
          <p14:tracePt t="13418" x="6062663" y="1509713"/>
          <p14:tracePt t="13435" x="6108700" y="1509713"/>
          <p14:tracePt t="13452" x="6153150" y="1509713"/>
          <p14:tracePt t="13469" x="6188075" y="1509713"/>
          <p14:tracePt t="13485" x="6224588" y="1509713"/>
          <p14:tracePt t="13485" x="6251575" y="1509713"/>
          <p14:tracePt t="13502" x="6286500" y="1509713"/>
          <p14:tracePt t="13519" x="6323013" y="1509713"/>
          <p14:tracePt t="13535" x="6367463" y="1509713"/>
          <p14:tracePt t="13552" x="6411913" y="1509713"/>
          <p14:tracePt t="13569" x="6456363" y="1509713"/>
          <p14:tracePt t="13585" x="6500813" y="1509713"/>
          <p14:tracePt t="13602" x="6562725" y="1517650"/>
          <p14:tracePt t="13619" x="6616700" y="1517650"/>
          <p14:tracePt t="13635" x="6670675" y="1517650"/>
          <p14:tracePt t="13652" x="6724650" y="1517650"/>
          <p14:tracePt t="13669" x="6786563" y="1517650"/>
          <p14:tracePt t="13686" x="6875463" y="1517650"/>
          <p14:tracePt t="13703" x="6929438" y="1517650"/>
          <p14:tracePt t="13719" x="6983413" y="1517650"/>
          <p14:tracePt t="13736" x="7054850" y="1527175"/>
          <p14:tracePt t="13753" x="7099300" y="1527175"/>
          <p14:tracePt t="13769" x="7134225" y="1527175"/>
          <p14:tracePt t="13786" x="7153275" y="1527175"/>
          <p14:tracePt t="13802" x="7161213" y="1527175"/>
          <p14:tracePt t="14214" x="7170738" y="1527175"/>
          <p14:tracePt t="14230" x="7180263" y="1527175"/>
          <p14:tracePt t="14238" x="7197725" y="1527175"/>
          <p14:tracePt t="14246" x="7215188" y="1527175"/>
          <p14:tracePt t="14254" x="7232650" y="1517650"/>
          <p14:tracePt t="14271" x="7242175" y="1517650"/>
          <p14:tracePt t="14287" x="7251700" y="1509713"/>
          <p14:tracePt t="14303" x="7269163" y="1509713"/>
          <p14:tracePt t="14320" x="7296150" y="1509713"/>
          <p14:tracePt t="14337" x="7313613" y="1509713"/>
          <p14:tracePt t="14353" x="7331075" y="1509713"/>
          <p14:tracePt t="14370" x="7340600" y="1509713"/>
          <p14:tracePt t="14387" x="7358063" y="1509713"/>
          <p14:tracePt t="14404" x="7367588" y="1509713"/>
          <p14:tracePt t="14574" x="7375525" y="1509713"/>
          <p14:tracePt t="14590" x="7385050" y="1509713"/>
          <p14:tracePt t="14598" x="7402513" y="1517650"/>
          <p14:tracePt t="14614" x="7412038" y="1517650"/>
          <p14:tracePt t="14630" x="7429500" y="1517650"/>
          <p14:tracePt t="14638" x="7456488" y="1527175"/>
          <p14:tracePt t="14654" x="7466013" y="1527175"/>
          <p14:tracePt t="14671" x="7483475" y="1527175"/>
          <p14:tracePt t="14687" x="7500938" y="1527175"/>
          <p14:tracePt t="14704" x="7510463" y="1527175"/>
          <p14:tracePt t="14734" x="7518400" y="1527175"/>
          <p14:tracePt t="14750" x="7527925" y="1527175"/>
          <p14:tracePt t="14766" x="7537450" y="1527175"/>
          <p14:tracePt t="14774" x="7545388" y="1527175"/>
          <p14:tracePt t="14790" x="7562850" y="1527175"/>
          <p14:tracePt t="14806" x="7572375" y="1536700"/>
          <p14:tracePt t="14822" x="7581900" y="1536700"/>
          <p14:tracePt t="14838" x="7589838" y="1536700"/>
          <p14:tracePt t="14854" x="7599363" y="1536700"/>
          <p14:tracePt t="14871" x="7608888" y="1536700"/>
          <p14:tracePt t="14888" x="7616825" y="1536700"/>
          <p14:tracePt t="14905" x="7626350" y="1536700"/>
          <p14:tracePt t="14921" x="7653338" y="1544638"/>
          <p14:tracePt t="14938" x="7670800" y="1554163"/>
          <p14:tracePt t="14955" x="7715250" y="1554163"/>
          <p14:tracePt t="14971" x="7732713" y="1571625"/>
          <p14:tracePt t="14988" x="7751763" y="1581150"/>
          <p14:tracePt t="15005" x="7769225" y="1581150"/>
          <p14:tracePt t="15022" x="7786688" y="1581150"/>
          <p14:tracePt t="15038" x="7796213" y="1581150"/>
          <p14:tracePt t="15078" x="7804150" y="1581150"/>
          <p14:tracePt t="15086" x="7813675" y="1571625"/>
          <p14:tracePt t="15102" x="7813675" y="1562100"/>
          <p14:tracePt t="15150" x="7823200" y="1562100"/>
          <p14:tracePt t="15158" x="7823200" y="1554163"/>
          <p14:tracePt t="15166" x="7831138" y="1544638"/>
          <p14:tracePt t="15182" x="7813675" y="1544638"/>
          <p14:tracePt t="15646" x="7786688" y="1544638"/>
          <p14:tracePt t="15654" x="7751763" y="1544638"/>
          <p14:tracePt t="15662" x="7697788" y="1544638"/>
          <p14:tracePt t="15672" x="7562850" y="1544638"/>
          <p14:tracePt t="15690" x="7402513" y="1544638"/>
          <p14:tracePt t="15706" x="7197725" y="1536700"/>
          <p14:tracePt t="15723" x="7010400" y="1500188"/>
          <p14:tracePt t="15740" x="6813550" y="1473200"/>
          <p14:tracePt t="15756" x="6616700" y="1455738"/>
          <p14:tracePt t="15773" x="6483350" y="1455738"/>
          <p14:tracePt t="15790" x="6340475" y="1455738"/>
          <p14:tracePt t="15807" x="6269038" y="1455738"/>
          <p14:tracePt t="15823" x="6224588" y="1455738"/>
          <p14:tracePt t="15840" x="6170613" y="1455738"/>
          <p14:tracePt t="15856" x="6116638" y="1455738"/>
          <p14:tracePt t="15873" x="6045200" y="1455738"/>
          <p14:tracePt t="15890" x="5965825" y="1455738"/>
          <p14:tracePt t="15906" x="5894388" y="1455738"/>
          <p14:tracePt t="15923" x="5813425" y="1455738"/>
          <p14:tracePt t="15940" x="5741988" y="1455738"/>
          <p14:tracePt t="15957" x="5661025" y="1455738"/>
          <p14:tracePt t="15974" x="5562600" y="1455738"/>
          <p14:tracePt t="15991" x="5518150" y="1455738"/>
          <p14:tracePt t="16007" x="5473700" y="1455738"/>
          <p14:tracePt t="16023" x="5446713" y="1455738"/>
          <p14:tracePt t="16040" x="5411788" y="1455738"/>
          <p14:tracePt t="16057" x="5384800" y="1455738"/>
          <p14:tracePt t="16073" x="5330825" y="1455738"/>
          <p14:tracePt t="16090" x="5259388" y="1455738"/>
          <p14:tracePt t="16107" x="5187950" y="1455738"/>
          <p14:tracePt t="16124" x="5081588" y="1438275"/>
          <p14:tracePt t="16140" x="5010150" y="1419225"/>
          <p14:tracePt t="16157" x="4946650" y="1411288"/>
          <p14:tracePt t="16157" x="4919663" y="1401763"/>
          <p14:tracePt t="16174" x="4857750" y="1384300"/>
          <p14:tracePt t="16191" x="4822825" y="1374775"/>
          <p14:tracePt t="16207" x="4786313" y="1374775"/>
          <p14:tracePt t="16224" x="4768850" y="1374775"/>
          <p14:tracePt t="16241" x="4751388" y="1374775"/>
          <p14:tracePt t="16257" x="4741863" y="1374775"/>
          <p14:tracePt t="16274" x="4732338" y="1374775"/>
          <p14:tracePt t="16294" x="4724400" y="1374775"/>
          <p14:tracePt t="16310" x="4714875" y="1374775"/>
          <p14:tracePt t="16324" x="4705350" y="1374775"/>
          <p14:tracePt t="16341" x="4697413" y="1374775"/>
          <p14:tracePt t="16357" x="4687888" y="1374775"/>
          <p14:tracePt t="16470" x="4687888" y="1384300"/>
          <p14:tracePt t="16574" x="4687888" y="1393825"/>
          <p14:tracePt t="16606" x="4687888" y="1401763"/>
          <p14:tracePt t="16614" x="4687888" y="1411288"/>
          <p14:tracePt t="16630" x="4697413" y="1419225"/>
          <p14:tracePt t="16646" x="4697413" y="1428750"/>
          <p14:tracePt t="16662" x="4697413" y="1438275"/>
          <p14:tracePt t="16675" x="4705350" y="1446213"/>
          <p14:tracePt t="16691" x="4714875" y="1446213"/>
          <p14:tracePt t="16708" x="4724400" y="1455738"/>
          <p14:tracePt t="16725" x="4724400" y="1465263"/>
          <p14:tracePt t="16741" x="4751388" y="1473200"/>
          <p14:tracePt t="16759" x="4768850" y="1473200"/>
          <p14:tracePt t="16775" x="4776788" y="1473200"/>
          <p14:tracePt t="16792" x="4786313" y="1473200"/>
          <p14:tracePt t="16808" x="4786313" y="1482725"/>
          <p14:tracePt t="17326" x="4786313" y="1490663"/>
          <p14:tracePt t="17342" x="4786313" y="1500188"/>
          <p14:tracePt t="17350" x="4786313" y="1509713"/>
          <p14:tracePt t="17366" x="4786313" y="1517650"/>
          <p14:tracePt t="17382" x="4786313" y="1527175"/>
          <p14:tracePt t="18198" x="4795838" y="1527175"/>
          <p14:tracePt t="18214" x="4803775" y="1527175"/>
          <p14:tracePt t="18230" x="4822825" y="1527175"/>
          <p14:tracePt t="18238" x="4830763" y="1527175"/>
          <p14:tracePt t="18246" x="4848225" y="1527175"/>
          <p14:tracePt t="18261" x="4911725" y="1527175"/>
          <p14:tracePt t="18278" x="4919663" y="1517650"/>
          <p14:tracePt t="18295" x="4946650" y="1509713"/>
          <p14:tracePt t="18312" x="4956175" y="1509713"/>
          <p14:tracePt t="18342" x="4965700" y="1500188"/>
          <p14:tracePt t="18382" x="4973638" y="1490663"/>
          <p14:tracePt t="18390" x="4983163" y="1490663"/>
          <p14:tracePt t="18406" x="4991100" y="1490663"/>
          <p14:tracePt t="18438" x="5000625" y="1490663"/>
          <p14:tracePt t="18454" x="5010150" y="1482725"/>
          <p14:tracePt t="18462" x="5018088" y="1482725"/>
          <p14:tracePt t="18470" x="5027613" y="1482725"/>
          <p14:tracePt t="18510" x="5037138" y="1482725"/>
          <p14:tracePt t="18518" x="5045075" y="1482725"/>
          <p14:tracePt t="19548" x="5045075" y="1490663"/>
          <p14:tracePt t="19774" x="5054600" y="1490663"/>
          <p14:tracePt t="19782" x="5062538" y="1490663"/>
          <p14:tracePt t="19790" x="5081588" y="1490663"/>
          <p14:tracePt t="19799" x="5108575" y="1490663"/>
          <p14:tracePt t="19814" x="5143500" y="1490663"/>
          <p14:tracePt t="19831" x="5170488" y="1490663"/>
          <p14:tracePt t="19848" x="5180013" y="1490663"/>
          <p14:tracePt t="19865" x="5197475" y="1490663"/>
          <p14:tracePt t="19881" x="5205413" y="1490663"/>
          <p14:tracePt t="19898" x="5214938" y="1490663"/>
          <p14:tracePt t="19914" x="5224463" y="1490663"/>
          <p14:tracePt t="19931" x="5241925" y="1482725"/>
          <p14:tracePt t="19948" x="5251450" y="1473200"/>
          <p14:tracePt t="19966" x="5259388" y="1473200"/>
          <p14:tracePt t="19998" x="5268913" y="1473200"/>
          <p14:tracePt t="21548" x="5276850" y="1473200"/>
          <p14:tracePt t="21670" x="5303838" y="1473200"/>
          <p14:tracePt t="21678" x="5313363" y="1473200"/>
          <p14:tracePt t="21687" x="5330825" y="1473200"/>
          <p14:tracePt t="21701" x="5402263" y="1473200"/>
          <p14:tracePt t="21719" x="5438775" y="1473200"/>
          <p14:tracePt t="21735" x="5465763" y="1473200"/>
          <p14:tracePt t="21752" x="5510213" y="1473200"/>
          <p14:tracePt t="21768" x="5537200" y="1473200"/>
          <p14:tracePt t="21785" x="5562600" y="1473200"/>
          <p14:tracePt t="21802" x="5589588" y="1473200"/>
          <p14:tracePt t="21818" x="5616575" y="1473200"/>
          <p14:tracePt t="21835" x="5643563" y="1473200"/>
          <p14:tracePt t="21852" x="5661025" y="1473200"/>
          <p14:tracePt t="21869" x="5697538" y="1473200"/>
          <p14:tracePt t="21869" x="5705475" y="1473200"/>
          <p14:tracePt t="21887" x="5741988" y="1473200"/>
          <p14:tracePt t="21902" x="5768975" y="1473200"/>
          <p14:tracePt t="21918" x="5803900" y="1473200"/>
          <p14:tracePt t="21935" x="5857875" y="1473200"/>
          <p14:tracePt t="21952" x="5894388" y="1473200"/>
          <p14:tracePt t="21969" x="5929313" y="1473200"/>
          <p14:tracePt t="21985" x="5973763" y="1473200"/>
          <p14:tracePt t="22002" x="6000750" y="1473200"/>
          <p14:tracePt t="22019" x="6045200" y="1473200"/>
          <p14:tracePt t="22036" x="6089650" y="1473200"/>
          <p14:tracePt t="22052" x="6126163" y="1473200"/>
          <p14:tracePt t="22069" x="6170613" y="1473200"/>
          <p14:tracePt t="22069" x="6197600" y="1482725"/>
          <p14:tracePt t="22086" x="6232525" y="1490663"/>
          <p14:tracePt t="22103" x="6269038" y="1490663"/>
          <p14:tracePt t="22119" x="6323013" y="1490663"/>
          <p14:tracePt t="22136" x="6367463" y="1490663"/>
          <p14:tracePt t="22153" x="6419850" y="1490663"/>
          <p14:tracePt t="22169" x="6465888" y="1490663"/>
          <p14:tracePt t="22186" x="6510338" y="1490663"/>
          <p14:tracePt t="22203" x="6545263" y="1490663"/>
          <p14:tracePt t="22219" x="6581775" y="1490663"/>
          <p14:tracePt t="22236" x="6608763" y="1490663"/>
          <p14:tracePt t="22252" x="6643688" y="1490663"/>
          <p14:tracePt t="22269" x="6680200" y="1490663"/>
          <p14:tracePt t="22286" x="6697663" y="1490663"/>
          <p14:tracePt t="22303" x="6724650" y="1490663"/>
          <p14:tracePt t="22319" x="6751638" y="1490663"/>
          <p14:tracePt t="22336" x="6769100" y="1490663"/>
          <p14:tracePt t="22353" x="6804025" y="1490663"/>
          <p14:tracePt t="22369" x="6840538" y="1490663"/>
          <p14:tracePt t="22386" x="6875463" y="1490663"/>
          <p14:tracePt t="22403" x="6929438" y="1490663"/>
          <p14:tracePt t="22419" x="6973888" y="1500188"/>
          <p14:tracePt t="22436" x="7000875" y="1500188"/>
          <p14:tracePt t="22453" x="7027863" y="1509713"/>
          <p14:tracePt t="22453" x="7045325" y="1509713"/>
          <p14:tracePt t="22470" x="7099300" y="1517650"/>
          <p14:tracePt t="22486" x="7134225" y="1527175"/>
          <p14:tracePt t="22503" x="7170738" y="1527175"/>
          <p14:tracePt t="22520" x="7197725" y="1527175"/>
          <p14:tracePt t="22536" x="7232650" y="1527175"/>
          <p14:tracePt t="22553" x="7269163" y="1527175"/>
          <p14:tracePt t="22570" x="7304088" y="1527175"/>
          <p14:tracePt t="22586" x="7331075" y="1527175"/>
          <p14:tracePt t="22603" x="7367588" y="1527175"/>
          <p14:tracePt t="22620" x="7385050" y="1527175"/>
          <p14:tracePt t="22637" x="7412038" y="1527175"/>
          <p14:tracePt t="22637" x="7419975" y="1527175"/>
          <p14:tracePt t="22654" x="7429500" y="1527175"/>
          <p14:tracePt t="22670" x="7446963" y="1527175"/>
          <p14:tracePt t="22686" x="7456488" y="1527175"/>
          <p14:tracePt t="22798" x="7456488" y="1509713"/>
          <p14:tracePt t="22830" x="7446963" y="1490663"/>
          <p14:tracePt t="22846" x="7439025" y="1490663"/>
          <p14:tracePt t="22854" x="7439025" y="1482725"/>
          <p14:tracePt t="22862" x="7419975" y="1482725"/>
          <p14:tracePt t="22870" x="7385050" y="1465263"/>
          <p14:tracePt t="22887" x="7331075" y="1455738"/>
          <p14:tracePt t="22905" x="7251700" y="1446213"/>
          <p14:tracePt t="22920" x="7161213" y="1438275"/>
          <p14:tracePt t="22937" x="7062788" y="1419225"/>
          <p14:tracePt t="22954" x="6956425" y="1393825"/>
          <p14:tracePt t="22971" x="6875463" y="1374775"/>
          <p14:tracePt t="22987" x="6823075" y="1357313"/>
          <p14:tracePt t="23004" x="6769100" y="1357313"/>
          <p14:tracePt t="23021" x="6705600" y="1357313"/>
          <p14:tracePt t="23021" x="6670675" y="1357313"/>
          <p14:tracePt t="23038" x="6581775" y="1357313"/>
          <p14:tracePt t="23054" x="6491288" y="1357313"/>
          <p14:tracePt t="23071" x="6394450" y="1357313"/>
          <p14:tracePt t="23088" x="6286500" y="1357313"/>
          <p14:tracePt t="23104" x="6188075" y="1357313"/>
          <p14:tracePt t="23121" x="6072188" y="1357313"/>
          <p14:tracePt t="23138" x="5973763" y="1357313"/>
          <p14:tracePt t="23154" x="5875338" y="1347788"/>
          <p14:tracePt t="23172" x="5822950" y="1339850"/>
          <p14:tracePt t="23188" x="5741988" y="1339850"/>
          <p14:tracePt t="23204" x="5680075" y="1339850"/>
          <p14:tracePt t="23204" x="5643563" y="1339850"/>
          <p14:tracePt t="23222" x="5545138" y="1339850"/>
          <p14:tracePt t="23238" x="5456238" y="1339850"/>
          <p14:tracePt t="23254" x="5384800" y="1339850"/>
          <p14:tracePt t="23271" x="5303838" y="1339850"/>
          <p14:tracePt t="23288" x="5241925" y="1339850"/>
          <p14:tracePt t="23305" x="5187950" y="1339850"/>
          <p14:tracePt t="23322" x="5133975" y="1339850"/>
          <p14:tracePt t="23338" x="5072063" y="1339850"/>
          <p14:tracePt t="23355" x="5018088" y="1347788"/>
          <p14:tracePt t="23372" x="4973638" y="1357313"/>
          <p14:tracePt t="23388" x="4956175" y="1357313"/>
          <p14:tracePt t="23405" x="4938713" y="1366838"/>
          <p14:tracePt t="23422" x="4929188" y="1374775"/>
          <p14:tracePt t="23438" x="4919663" y="1374775"/>
          <p14:tracePt t="23455" x="4919663" y="1384300"/>
          <p14:tracePt t="23472" x="4919663" y="1393825"/>
          <p14:tracePt t="23488" x="4919663" y="1401763"/>
          <p14:tracePt t="23505" x="4919663" y="1419225"/>
          <p14:tracePt t="23522" x="4929188" y="1438275"/>
          <p14:tracePt t="23539" x="4956175" y="1455738"/>
          <p14:tracePt t="23555" x="5018088" y="1465263"/>
          <p14:tracePt t="23572" x="5108575" y="1473200"/>
          <p14:tracePt t="23589" x="5214938" y="1473200"/>
          <p14:tracePt t="23605" x="5375275" y="1473200"/>
          <p14:tracePt t="23622" x="5446713" y="1473200"/>
          <p14:tracePt t="23639" x="5518150" y="1473200"/>
          <p14:tracePt t="23655" x="5572125" y="1473200"/>
          <p14:tracePt t="23672" x="5634038" y="1473200"/>
          <p14:tracePt t="23689" x="5697538" y="1473200"/>
          <p14:tracePt t="23705" x="5751513" y="1473200"/>
          <p14:tracePt t="23722" x="5803900" y="1473200"/>
          <p14:tracePt t="23739" x="5875338" y="1473200"/>
          <p14:tracePt t="23755" x="5938838" y="1473200"/>
          <p14:tracePt t="23772" x="6010275" y="1473200"/>
          <p14:tracePt t="23789" x="6072188" y="1473200"/>
          <p14:tracePt t="23789" x="6126163" y="1473200"/>
          <p14:tracePt t="23806" x="6205538" y="1473200"/>
          <p14:tracePt t="23822" x="6296025" y="1473200"/>
          <p14:tracePt t="23839" x="6384925" y="1473200"/>
          <p14:tracePt t="23856" x="6456363" y="1473200"/>
          <p14:tracePt t="23872" x="6527800" y="1473200"/>
          <p14:tracePt t="23889" x="6589713" y="1473200"/>
          <p14:tracePt t="23906" x="6661150" y="1473200"/>
          <p14:tracePt t="23923" x="6742113" y="1473200"/>
          <p14:tracePt t="23939" x="6831013" y="1490663"/>
          <p14:tracePt t="23956" x="6911975" y="1509713"/>
          <p14:tracePt t="23973" x="6973888" y="1517650"/>
          <p14:tracePt t="23989" x="7089775" y="1517650"/>
          <p14:tracePt t="24006" x="7161213" y="1517650"/>
          <p14:tracePt t="24023" x="7215188" y="1517650"/>
          <p14:tracePt t="24039" x="7269163" y="1517650"/>
          <p14:tracePt t="24056" x="7286625" y="1517650"/>
          <p14:tracePt t="24073" x="7323138" y="1517650"/>
          <p14:tracePt t="24089" x="7340600" y="1517650"/>
          <p14:tracePt t="24106" x="7348538" y="1517650"/>
          <p14:tracePt t="24123" x="7375525" y="1509713"/>
          <p14:tracePt t="24139" x="7367588" y="1509713"/>
          <p14:tracePt t="24462" x="7348538" y="1509713"/>
          <p14:tracePt t="24470" x="7340600" y="1509713"/>
          <p14:tracePt t="24486" x="7323138" y="1509713"/>
          <p14:tracePt t="24494" x="7313613" y="1509713"/>
          <p14:tracePt t="24510" x="7304088" y="1509713"/>
          <p14:tracePt t="24524" x="7277100" y="1509713"/>
          <p14:tracePt t="24541" x="7242175" y="1509713"/>
          <p14:tracePt t="24557" x="7188200" y="1509713"/>
          <p14:tracePt t="24574" x="7153275" y="1509713"/>
          <p14:tracePt t="24590" x="7116763" y="1509713"/>
          <p14:tracePt t="24607" x="7099300" y="1509713"/>
          <p14:tracePt t="24624" x="7054850" y="1509713"/>
          <p14:tracePt t="24641" x="7018338" y="1509713"/>
          <p14:tracePt t="24657" x="6983413" y="1509713"/>
          <p14:tracePt t="24674" x="6965950" y="1509713"/>
          <p14:tracePt t="24691" x="6946900" y="1509713"/>
          <p14:tracePt t="24707" x="6919913" y="1509713"/>
          <p14:tracePt t="24724" x="6902450" y="1509713"/>
          <p14:tracePt t="24741" x="6884988" y="1509713"/>
          <p14:tracePt t="24741" x="6867525" y="1509713"/>
          <p14:tracePt t="24758" x="6823075" y="1509713"/>
          <p14:tracePt t="24774" x="6769100" y="1509713"/>
          <p14:tracePt t="24791" x="6715125" y="1509713"/>
          <p14:tracePt t="24807" x="6661150" y="1509713"/>
          <p14:tracePt t="24824" x="6616700" y="1509713"/>
          <p14:tracePt t="24841" x="6581775" y="1509713"/>
          <p14:tracePt t="24858" x="6545263" y="1509713"/>
          <p14:tracePt t="24874" x="6491288" y="1509713"/>
          <p14:tracePt t="24891" x="6446838" y="1509713"/>
          <p14:tracePt t="24908" x="6402388" y="1509713"/>
          <p14:tracePt t="24924" x="6367463" y="1509713"/>
          <p14:tracePt t="24924" x="6348413" y="1509713"/>
          <p14:tracePt t="24943" x="6330950" y="1509713"/>
          <p14:tracePt t="24958" x="6323013" y="1509713"/>
          <p14:tracePt t="24974" x="6313488" y="1509713"/>
          <p14:tracePt t="24991" x="6286500" y="1509713"/>
          <p14:tracePt t="25008" x="6259513" y="1517650"/>
          <p14:tracePt t="25025" x="6242050" y="1527175"/>
          <p14:tracePt t="25042" x="6232525" y="1527175"/>
          <p14:tracePt t="25058" x="6215063" y="1527175"/>
          <p14:tracePt t="25075" x="6197600" y="1536700"/>
          <p14:tracePt t="25990" x="6188075" y="1544638"/>
          <p14:tracePt t="26150" x="6180138" y="1554163"/>
          <p14:tracePt t="26166" x="6170613" y="1562100"/>
          <p14:tracePt t="26190" x="6170613" y="1581150"/>
          <p14:tracePt t="26214" x="6170613" y="1598613"/>
          <p14:tracePt t="26238" x="6161088" y="1616075"/>
          <p14:tracePt t="26246" x="6153150" y="1625600"/>
          <p14:tracePt t="26254" x="6153150" y="1643063"/>
          <p14:tracePt t="26262" x="6143625" y="1652588"/>
          <p14:tracePt t="26277" x="6134100" y="1704975"/>
          <p14:tracePt t="26294" x="6126163" y="1751013"/>
          <p14:tracePt t="26311" x="6126163" y="1776413"/>
          <p14:tracePt t="26327" x="6126163" y="1803400"/>
          <p14:tracePt t="26344" x="6126163" y="1830388"/>
          <p14:tracePt t="26361" x="6126163" y="1847850"/>
          <p14:tracePt t="26377" x="6126163" y="1874838"/>
          <p14:tracePt t="26394" x="6126163" y="1893888"/>
          <p14:tracePt t="26411" x="6126163" y="1919288"/>
          <p14:tracePt t="26427" x="6126163" y="1938338"/>
          <p14:tracePt t="26444" x="6126163" y="1973263"/>
          <p14:tracePt t="26444" x="6126163" y="1982788"/>
          <p14:tracePt t="26462" x="6126163" y="2017713"/>
          <p14:tracePt t="26478" x="6126163" y="2044700"/>
          <p14:tracePt t="26494" x="6126163" y="2081213"/>
          <p14:tracePt t="26511" x="6126163" y="2108200"/>
          <p14:tracePt t="26528" x="6126163" y="2152650"/>
          <p14:tracePt t="26544" x="6126163" y="2187575"/>
          <p14:tracePt t="26561" x="6126163" y="2224088"/>
          <p14:tracePt t="26578" x="6126163" y="2276475"/>
          <p14:tracePt t="26594" x="6126163" y="2322513"/>
          <p14:tracePt t="26611" x="6126163" y="2357438"/>
          <p14:tracePt t="26628" x="6116638" y="2428875"/>
          <p14:tracePt t="26644" x="6116638" y="2465388"/>
          <p14:tracePt t="26644" x="6116638" y="2482850"/>
          <p14:tracePt t="26662" x="6116638" y="2517775"/>
          <p14:tracePt t="26678" x="6116638" y="2536825"/>
          <p14:tracePt t="26694" x="6116638" y="2562225"/>
          <p14:tracePt t="26712" x="6116638" y="2571750"/>
          <p14:tracePt t="26728" x="6116638" y="2581275"/>
          <p14:tracePt t="26806" x="6116638" y="2589213"/>
          <p14:tracePt t="27221" x="6108700" y="2598738"/>
          <p14:tracePt t="27230" x="6099175" y="2608263"/>
          <p14:tracePt t="27246" x="6081713" y="2616200"/>
          <p14:tracePt t="27254" x="6072188" y="2616200"/>
          <p14:tracePt t="27262" x="6037263" y="2633663"/>
          <p14:tracePt t="27279" x="6010275" y="2633663"/>
          <p14:tracePt t="27296" x="5965825" y="2643188"/>
          <p14:tracePt t="27313" x="5929313" y="2660650"/>
          <p14:tracePt t="27329" x="5894388" y="2660650"/>
          <p14:tracePt t="27346" x="5867400" y="2660650"/>
          <p14:tracePt t="27363" x="5848350" y="2670175"/>
          <p14:tracePt t="27379" x="5803900" y="2679700"/>
          <p14:tracePt t="27396" x="5786438" y="2679700"/>
          <p14:tracePt t="27413" x="5741988" y="2697163"/>
          <p14:tracePt t="27430" x="5715000" y="2697163"/>
          <p14:tracePt t="27446" x="5705475" y="2697163"/>
          <p14:tracePt t="27463" x="5680075" y="2697163"/>
          <p14:tracePt t="27480" x="5661025" y="2697163"/>
          <p14:tracePt t="27496" x="5634038" y="2697163"/>
          <p14:tracePt t="27513" x="5608638" y="2705100"/>
          <p14:tracePt t="27530" x="5589588" y="2705100"/>
          <p14:tracePt t="27546" x="5562600" y="2714625"/>
          <p14:tracePt t="27563" x="5537200" y="2714625"/>
          <p14:tracePt t="27580" x="5500688" y="2714625"/>
          <p14:tracePt t="27596" x="5483225" y="2724150"/>
          <p14:tracePt t="27613" x="5438775" y="2732088"/>
          <p14:tracePt t="27630" x="5411788" y="2732088"/>
          <p14:tracePt t="27646" x="5384800" y="2732088"/>
          <p14:tracePt t="27663" x="5367338" y="2732088"/>
          <p14:tracePt t="27680" x="5348288" y="2732088"/>
          <p14:tracePt t="27696" x="5313363" y="2741613"/>
          <p14:tracePt t="27713" x="5295900" y="2741613"/>
          <p14:tracePt t="27730" x="5286375" y="2741613"/>
          <p14:tracePt t="27747" x="5276850" y="2741613"/>
          <p14:tracePt t="27763" x="5259388" y="2759075"/>
          <p14:tracePt t="27780" x="5251450" y="2768600"/>
          <p14:tracePt t="27797" x="5232400" y="2768600"/>
          <p14:tracePt t="27814" x="5224463" y="2776538"/>
          <p14:tracePt t="27830" x="5224463" y="2786063"/>
          <p14:tracePt t="27870" x="5232400" y="2786063"/>
          <p14:tracePt t="28014" x="5241925" y="2786063"/>
          <p14:tracePt t="28022" x="5276850" y="2786063"/>
          <p14:tracePt t="28031" x="5340350" y="2776538"/>
          <p14:tracePt t="28047" x="5357813" y="2776538"/>
          <p14:tracePt t="28064" x="5384800" y="2759075"/>
          <p14:tracePt t="28081" x="5402263" y="2759075"/>
          <p14:tracePt t="28097" x="5411788" y="2751138"/>
          <p14:tracePt t="28114" x="5419725" y="2751138"/>
          <p14:tracePt t="28131" x="5438775" y="2751138"/>
          <p14:tracePt t="28147" x="5465763" y="2741613"/>
          <p14:tracePt t="28164" x="5473700" y="2741613"/>
          <p14:tracePt t="28181" x="5500688" y="2732088"/>
          <p14:tracePt t="28198" x="5537200" y="2724150"/>
          <p14:tracePt t="28214" x="5554663" y="2724150"/>
          <p14:tracePt t="28231" x="5589588" y="2724150"/>
          <p14:tracePt t="28248" x="5599113" y="2714625"/>
          <p14:tracePt t="28264" x="5608638" y="2714625"/>
          <p14:tracePt t="28281" x="5634038" y="2705100"/>
          <p14:tracePt t="28298" x="5661025" y="2687638"/>
          <p14:tracePt t="28314" x="5680075" y="2687638"/>
          <p14:tracePt t="28331" x="5705475" y="2687638"/>
          <p14:tracePt t="28348" x="5741988" y="2670175"/>
          <p14:tracePt t="28365" x="5768975" y="2670175"/>
          <p14:tracePt t="28382" x="5786438" y="2670175"/>
          <p14:tracePt t="28398" x="5803900" y="2670175"/>
          <p14:tracePt t="28415" x="5822950" y="2670175"/>
          <p14:tracePt t="28431" x="5848350" y="2670175"/>
          <p14:tracePt t="28448" x="5875338" y="2670175"/>
          <p14:tracePt t="28465" x="5911850" y="2670175"/>
          <p14:tracePt t="28482" x="5946775" y="2679700"/>
          <p14:tracePt t="28498" x="5983288" y="2679700"/>
          <p14:tracePt t="28515" x="6000750" y="2687638"/>
          <p14:tracePt t="28532" x="6027738" y="2697163"/>
          <p14:tracePt t="28548" x="6045200" y="2697163"/>
          <p14:tracePt t="28565" x="6081713" y="2697163"/>
          <p14:tracePt t="28582" x="6099175" y="2697163"/>
          <p14:tracePt t="28598" x="6108700" y="2697163"/>
          <p14:tracePt t="28615" x="6116638" y="2697163"/>
          <p14:tracePt t="28632" x="6126163" y="2697163"/>
          <p14:tracePt t="28670" x="6134100" y="2697163"/>
          <p14:tracePt t="28686" x="6153150" y="2697163"/>
          <p14:tracePt t="28942" x="6161088" y="2697163"/>
          <p14:tracePt t="28950" x="6180138" y="2697163"/>
          <p14:tracePt t="28958" x="6205538" y="2697163"/>
          <p14:tracePt t="28966" x="6286500" y="2697163"/>
          <p14:tracePt t="28983" x="6384925" y="2697163"/>
          <p14:tracePt t="28999" x="6491288" y="2697163"/>
          <p14:tracePt t="29016" x="6589713" y="2697163"/>
          <p14:tracePt t="29033" x="6661150" y="2697163"/>
          <p14:tracePt t="29049" x="6715125" y="2697163"/>
          <p14:tracePt t="29066" x="6769100" y="2697163"/>
          <p14:tracePt t="29083" x="6823075" y="2697163"/>
          <p14:tracePt t="29099" x="6858000" y="2697163"/>
          <p14:tracePt t="29116" x="6894513" y="2697163"/>
          <p14:tracePt t="29133" x="6938963" y="2697163"/>
          <p14:tracePt t="29150" x="6983413" y="2697163"/>
          <p14:tracePt t="29166" x="7000875" y="2697163"/>
          <p14:tracePt t="29183" x="7018338" y="2697163"/>
          <p14:tracePt t="29200" x="7027863" y="2697163"/>
          <p14:tracePt t="29670" x="7045325" y="2697163"/>
          <p14:tracePt t="29686" x="7072313" y="2697163"/>
          <p14:tracePt t="29694" x="7099300" y="2697163"/>
          <p14:tracePt t="29702" x="7134225" y="2697163"/>
          <p14:tracePt t="29717" x="7251700" y="2697163"/>
          <p14:tracePt t="29734" x="7313613" y="2687638"/>
          <p14:tracePt t="29751" x="7358063" y="2687638"/>
          <p14:tracePt t="29767" x="7402513" y="2670175"/>
          <p14:tracePt t="29784" x="7419975" y="2660650"/>
          <p14:tracePt t="29801" x="7456488" y="2660650"/>
          <p14:tracePt t="29817" x="7466013" y="2652713"/>
          <p14:tracePt t="29834" x="7473950" y="2652713"/>
          <p14:tracePt t="29851" x="7500938" y="2652713"/>
          <p14:tracePt t="29868" x="7527925" y="2652713"/>
          <p14:tracePt t="29884" x="7562850" y="2652713"/>
          <p14:tracePt t="29884" x="7581900" y="2652713"/>
          <p14:tracePt t="29902" x="7608888" y="2652713"/>
          <p14:tracePt t="29918" x="7643813" y="2652713"/>
          <p14:tracePt t="29934" x="7661275" y="2652713"/>
          <p14:tracePt t="29952" x="7688263" y="2652713"/>
          <p14:tracePt t="29968" x="7715250" y="2652713"/>
          <p14:tracePt t="29984" x="7724775" y="2660650"/>
          <p14:tracePt t="30002" x="7732713" y="2660650"/>
          <p14:tracePt t="30018" x="7742238" y="2660650"/>
          <p14:tracePt t="30046" x="7742238" y="2670175"/>
          <p14:tracePt t="30070" x="7751763" y="2670175"/>
          <p14:tracePt t="30094" x="7759700" y="2679700"/>
          <p14:tracePt t="30118" x="7769225" y="2687638"/>
          <p14:tracePt t="30150" x="7759700" y="2687638"/>
          <p14:tracePt t="30421" x="7751763" y="2687638"/>
          <p14:tracePt t="30430" x="7742238" y="2697163"/>
          <p14:tracePt t="30518" x="7732713" y="2697163"/>
          <p14:tracePt t="31549" x="7724775" y="2697163"/>
          <p14:tracePt t="32462" x="7705725" y="2697163"/>
          <p14:tracePt t="32477" x="7688263" y="2697163"/>
          <p14:tracePt t="32485" x="7661275" y="2697163"/>
          <p14:tracePt t="32493" x="7634288" y="2697163"/>
          <p14:tracePt t="32506" x="7581900" y="2697163"/>
          <p14:tracePt t="32523" x="7537450" y="2697163"/>
          <p14:tracePt t="32540" x="7483475" y="2697163"/>
          <p14:tracePt t="32556" x="7367588" y="2697163"/>
          <p14:tracePt t="32577" x="7296150" y="2697163"/>
          <p14:tracePt t="32590" x="7224713" y="2697163"/>
          <p14:tracePt t="32606" x="7143750" y="2697163"/>
          <p14:tracePt t="32623" x="7072313" y="2697163"/>
          <p14:tracePt t="32640" x="6991350" y="2697163"/>
          <p14:tracePt t="32656" x="6919913" y="2697163"/>
          <p14:tracePt t="32673" x="6840538" y="2705100"/>
          <p14:tracePt t="32690" x="6786563" y="2714625"/>
          <p14:tracePt t="32706" x="6724650" y="2714625"/>
          <p14:tracePt t="32723" x="6661150" y="2714625"/>
          <p14:tracePt t="32740" x="6581775" y="2714625"/>
          <p14:tracePt t="32757" x="6518275" y="2714625"/>
          <p14:tracePt t="32757" x="6483350" y="2714625"/>
          <p14:tracePt t="32774" x="6429375" y="2714625"/>
          <p14:tracePt t="32790" x="6348413" y="2705100"/>
          <p14:tracePt t="32807" x="6286500" y="2705100"/>
          <p14:tracePt t="32823" x="6205538" y="2705100"/>
          <p14:tracePt t="32840" x="6134100" y="2705100"/>
          <p14:tracePt t="32857" x="6081713" y="2705100"/>
          <p14:tracePt t="32873" x="6027738" y="2705100"/>
          <p14:tracePt t="32890" x="5991225" y="2705100"/>
          <p14:tracePt t="32907" x="5965825" y="2705100"/>
          <p14:tracePt t="32924" x="5919788" y="2705100"/>
          <p14:tracePt t="32940" x="5875338" y="2705100"/>
          <p14:tracePt t="32940" x="5848350" y="2705100"/>
          <p14:tracePt t="32958" x="5813425" y="2705100"/>
          <p14:tracePt t="32974" x="5768975" y="2705100"/>
          <p14:tracePt t="32990" x="5724525" y="2705100"/>
          <p14:tracePt t="33007" x="5697538" y="2714625"/>
          <p14:tracePt t="33024" x="5680075" y="2724150"/>
          <p14:tracePt t="33041" x="5661025" y="2724150"/>
          <p14:tracePt t="33057" x="5626100" y="2732088"/>
          <p14:tracePt t="33074" x="5599113" y="2741613"/>
          <p14:tracePt t="33091" x="5554663" y="2751138"/>
          <p14:tracePt t="33107" x="5527675" y="2751138"/>
          <p14:tracePt t="33124" x="5500688" y="2751138"/>
          <p14:tracePt t="33141" x="5465763" y="2751138"/>
          <p14:tracePt t="33158" x="5446713" y="2751138"/>
          <p14:tracePt t="33174" x="5429250" y="2751138"/>
          <p14:tracePt t="33191" x="5411788" y="2751138"/>
          <p14:tracePt t="33207" x="5394325" y="2751138"/>
          <p14:tracePt t="33224" x="5402263" y="2741613"/>
          <p14:tracePt t="33510" x="5429250" y="2741613"/>
          <p14:tracePt t="33517" x="5438775" y="2741613"/>
          <p14:tracePt t="33526" x="5510213" y="2724150"/>
          <p14:tracePt t="33542" x="5581650" y="2705100"/>
          <p14:tracePt t="33558" x="5626100" y="2697163"/>
          <p14:tracePt t="33575" x="5697538" y="2687638"/>
          <p14:tracePt t="33592" x="5741988" y="2670175"/>
          <p14:tracePt t="33608" x="5795963" y="2660650"/>
          <p14:tracePt t="33625" x="5867400" y="2660650"/>
          <p14:tracePt t="33642" x="5929313" y="2660650"/>
          <p14:tracePt t="33658" x="5983288" y="2660650"/>
          <p14:tracePt t="33675" x="6037263" y="2660650"/>
          <p14:tracePt t="33692" x="6089650" y="2670175"/>
          <p14:tracePt t="33709" x="6170613" y="2679700"/>
          <p14:tracePt t="33726" x="6215063" y="2679700"/>
          <p14:tracePt t="33742" x="6251575" y="2679700"/>
          <p14:tracePt t="33759" x="6303963" y="2679700"/>
          <p14:tracePt t="33775" x="6348413" y="2679700"/>
          <p14:tracePt t="33792" x="6411913" y="2679700"/>
          <p14:tracePt t="33809" x="6491288" y="2679700"/>
          <p14:tracePt t="33825" x="6554788" y="2679700"/>
          <p14:tracePt t="33842" x="6616700" y="2679700"/>
          <p14:tracePt t="33859" x="6680200" y="2679700"/>
          <p14:tracePt t="33875" x="6724650" y="2679700"/>
          <p14:tracePt t="33892" x="6759575" y="2679700"/>
          <p14:tracePt t="33892" x="6769100" y="2679700"/>
          <p14:tracePt t="33909" x="6777038" y="2679700"/>
          <p14:tracePt t="33926" x="6796088" y="2679700"/>
          <p14:tracePt t="33942" x="6786563" y="2679700"/>
          <p14:tracePt t="34230" x="6759575" y="2679700"/>
          <p14:tracePt t="34237" x="6751638" y="2679700"/>
          <p14:tracePt t="34246" x="6715125" y="2687638"/>
          <p14:tracePt t="34259" x="6634163" y="2705100"/>
          <p14:tracePt t="34276" x="6545263" y="2714625"/>
          <p14:tracePt t="34276" x="6500813" y="2724150"/>
          <p14:tracePt t="34294" x="6446838" y="2724150"/>
          <p14:tracePt t="34310" x="6384925" y="2732088"/>
          <p14:tracePt t="34326" x="6323013" y="2732088"/>
          <p14:tracePt t="34343" x="6269038" y="2732088"/>
          <p14:tracePt t="34360" x="6224588" y="2732088"/>
          <p14:tracePt t="34376" x="6188075" y="2732088"/>
          <p14:tracePt t="34393" x="6153150" y="2732088"/>
          <p14:tracePt t="34410" x="6134100" y="2732088"/>
          <p14:tracePt t="34427" x="6116638" y="2732088"/>
          <p14:tracePt t="34443" x="6108700" y="2732088"/>
          <p14:tracePt t="34460" x="6099175" y="2732088"/>
          <p14:tracePt t="34477" x="6089650" y="2732088"/>
          <p14:tracePt t="34493" x="6089650" y="2741613"/>
          <p14:tracePt t="35046" x="6081713" y="2768600"/>
          <p14:tracePt t="35062" x="6072188" y="2776538"/>
          <p14:tracePt t="35070" x="6072188" y="2786063"/>
          <p14:tracePt t="35078" x="6072188" y="2822575"/>
          <p14:tracePt t="35095" x="6062663" y="2874963"/>
          <p14:tracePt t="35112" x="6045200" y="2938463"/>
          <p14:tracePt t="35128" x="6045200" y="2982913"/>
          <p14:tracePt t="35145" x="6037263" y="3036888"/>
          <p14:tracePt t="35161" x="6027738" y="3081338"/>
          <p14:tracePt t="35178" x="6027738" y="3125788"/>
          <p14:tracePt t="35195" x="6027738" y="3160713"/>
          <p14:tracePt t="35212" x="6027738" y="3214688"/>
          <p14:tracePt t="35228" x="6027738" y="3241675"/>
          <p14:tracePt t="35228" x="6027738" y="3259138"/>
          <p14:tracePt t="35246" x="6010275" y="3313113"/>
          <p14:tracePt t="35262" x="6000750" y="3348038"/>
          <p14:tracePt t="35278" x="6000750" y="3384550"/>
          <p14:tracePt t="35295" x="6000750" y="3411538"/>
          <p14:tracePt t="35312" x="6000750" y="3419475"/>
          <p14:tracePt t="35328" x="6000750" y="3446463"/>
          <p14:tracePt t="35345" x="6000750" y="3473450"/>
          <p14:tracePt t="35362" x="6000750" y="3490913"/>
          <p14:tracePt t="35378" x="6000750" y="3517900"/>
          <p14:tracePt t="35395" x="6000750" y="3544888"/>
          <p14:tracePt t="35412" x="6000750" y="3571875"/>
          <p14:tracePt t="35429" x="6000750" y="3608388"/>
          <p14:tracePt t="35445" x="6000750" y="3633788"/>
          <p14:tracePt t="35462" x="6010275" y="3660775"/>
          <p14:tracePt t="35479" x="6018213" y="3705225"/>
          <p14:tracePt t="35495" x="6027738" y="3724275"/>
          <p14:tracePt t="35512" x="6037263" y="3741738"/>
          <p14:tracePt t="35529" x="6037263" y="3751263"/>
          <p14:tracePt t="35545" x="6045200" y="3759200"/>
          <p14:tracePt t="35562" x="6045200" y="3768725"/>
          <p14:tracePt t="35579" x="6045200" y="3776663"/>
          <p14:tracePt t="35749" x="6045200" y="3786188"/>
          <p14:tracePt t="35758" x="6045200" y="3795713"/>
          <p14:tracePt t="35766" x="6045200" y="3803650"/>
          <p14:tracePt t="35781" x="6045200" y="3813175"/>
          <p14:tracePt t="35796" x="6045200" y="3822700"/>
          <p14:tracePt t="35813" x="6045200" y="3830638"/>
          <p14:tracePt t="35830" x="6045200" y="3840163"/>
          <p14:tracePt t="35846" x="6062663" y="3857625"/>
          <p14:tracePt t="35863" x="6089650" y="3867150"/>
          <p14:tracePt t="35879" x="6143625" y="3867150"/>
          <p14:tracePt t="35896" x="6215063" y="3867150"/>
          <p14:tracePt t="35913" x="6340475" y="3867150"/>
          <p14:tracePt t="35930" x="6456363" y="3867150"/>
          <p14:tracePt t="35946" x="6599238" y="3867150"/>
          <p14:tracePt t="35963" x="6715125" y="3867150"/>
          <p14:tracePt t="35980" x="6831013" y="3875088"/>
          <p14:tracePt t="35996" x="6965950" y="3894138"/>
          <p14:tracePt t="36013" x="7037388" y="3911600"/>
          <p14:tracePt t="36030" x="7108825" y="3911600"/>
          <p14:tracePt t="36047" x="7153275" y="3911600"/>
          <p14:tracePt t="36063" x="7170738" y="3911600"/>
          <p14:tracePt t="36080" x="7188200" y="3911600"/>
          <p14:tracePt t="37299" x="7180263" y="3911600"/>
          <p14:tracePt t="37365" x="7153275" y="3911600"/>
          <p14:tracePt t="37374" x="7126288" y="3911600"/>
          <p14:tracePt t="37382" x="7062788" y="3911600"/>
          <p14:tracePt t="37399" x="7010400" y="3911600"/>
          <p14:tracePt t="37416" x="6973888" y="3911600"/>
          <p14:tracePt t="37433" x="6938963" y="3911600"/>
          <p14:tracePt t="37449" x="6894513" y="3911600"/>
          <p14:tracePt t="37466" x="6831013" y="3911600"/>
          <p14:tracePt t="37483" x="6742113" y="3911600"/>
          <p14:tracePt t="37499" x="6634163" y="3911600"/>
          <p14:tracePt t="37516" x="6545263" y="3911600"/>
          <p14:tracePt t="37516" x="6510338" y="3911600"/>
          <p14:tracePt t="37533" x="6438900" y="3911600"/>
          <p14:tracePt t="37550" x="6402388" y="3911600"/>
          <p14:tracePt t="37566" x="6367463" y="3911600"/>
          <p14:tracePt t="37583" x="6330950" y="3911600"/>
          <p14:tracePt t="37600" x="6303963" y="3911600"/>
          <p14:tracePt t="37617" x="6259513" y="3911600"/>
          <p14:tracePt t="37633" x="6224588" y="3911600"/>
          <p14:tracePt t="37650" x="6180138" y="3911600"/>
          <p14:tracePt t="37666" x="6134100" y="3911600"/>
          <p14:tracePt t="37683" x="6089650" y="3911600"/>
          <p14:tracePt t="37700" x="6045200" y="3911600"/>
          <p14:tracePt t="37717" x="6000750" y="3911600"/>
          <p14:tracePt t="37717" x="5973763" y="3911600"/>
          <p14:tracePt t="37734" x="5919788" y="3911600"/>
          <p14:tracePt t="37750" x="5867400" y="3911600"/>
          <p14:tracePt t="37767" x="5813425" y="3911600"/>
          <p14:tracePt t="37783" x="5768975" y="3911600"/>
          <p14:tracePt t="37800" x="5751513" y="3911600"/>
          <p14:tracePt t="37817" x="5724525" y="3911600"/>
          <p14:tracePt t="37833" x="5705475" y="3911600"/>
          <p14:tracePt t="37850" x="5697538" y="3911600"/>
          <p14:tracePt t="37867" x="5688013" y="3911600"/>
          <p14:tracePt t="37883" x="5680075" y="3911600"/>
          <p14:tracePt t="37900" x="5688013" y="3911600"/>
          <p14:tracePt t="38261" x="5705475" y="3911600"/>
          <p14:tracePt t="38269" x="5715000" y="3911600"/>
          <p14:tracePt t="38277" x="5724525" y="3911600"/>
          <p14:tracePt t="38286" x="5751513" y="3911600"/>
          <p14:tracePt t="38302" x="5776913" y="3911600"/>
          <p14:tracePt t="38318" x="5795963" y="3911600"/>
          <p14:tracePt t="38334" x="5813425" y="3911600"/>
          <p14:tracePt t="38352" x="5848350" y="3911600"/>
          <p14:tracePt t="38368" x="5875338" y="3911600"/>
          <p14:tracePt t="38385" x="5929313" y="3911600"/>
          <p14:tracePt t="38401" x="5973763" y="3911600"/>
          <p14:tracePt t="38418" x="6000750" y="3911600"/>
          <p14:tracePt t="38435" x="6037263" y="3911600"/>
          <p14:tracePt t="38452" x="6072188" y="3911600"/>
          <p14:tracePt t="38468" x="6116638" y="3911600"/>
          <p14:tracePt t="38485" x="6180138" y="3911600"/>
          <p14:tracePt t="38502" x="6215063" y="3911600"/>
          <p14:tracePt t="38518" x="6259513" y="3911600"/>
          <p14:tracePt t="38535" x="6303963" y="3911600"/>
          <p14:tracePt t="38552" x="6357938" y="3911600"/>
          <p14:tracePt t="38568" x="6419850" y="3911600"/>
          <p14:tracePt t="38585" x="6473825" y="3911600"/>
          <p14:tracePt t="38602" x="6527800" y="3911600"/>
          <p14:tracePt t="38618" x="6554788" y="3911600"/>
          <p14:tracePt t="38636" x="6581775" y="3911600"/>
          <p14:tracePt t="38652" x="6608763" y="3911600"/>
          <p14:tracePt t="38668" x="6661150" y="3911600"/>
          <p14:tracePt t="38686" x="6688138" y="3911600"/>
          <p14:tracePt t="38702" x="6705600" y="3911600"/>
          <p14:tracePt t="38718" x="6742113" y="3911600"/>
          <p14:tracePt t="38735" x="6777038" y="3911600"/>
          <p14:tracePt t="38752" x="6813550" y="3911600"/>
          <p14:tracePt t="38769" x="6831013" y="3911600"/>
          <p14:tracePt t="38785" x="6858000" y="3911600"/>
          <p14:tracePt t="38802" x="6884988" y="3911600"/>
          <p14:tracePt t="38819" x="6929438" y="3911600"/>
          <p14:tracePt t="38835" x="6965950" y="3911600"/>
          <p14:tracePt t="38852" x="7000875" y="3911600"/>
          <p14:tracePt t="38852" x="7027863" y="3911600"/>
          <p14:tracePt t="38869" x="7062788" y="3911600"/>
          <p14:tracePt t="38886" x="7099300" y="3911600"/>
          <p14:tracePt t="38902" x="7134225" y="3911600"/>
          <p14:tracePt t="38919" x="7153275" y="3902075"/>
          <p14:tracePt t="38936" x="7153275" y="3894138"/>
          <p14:tracePt t="38957" x="7153275" y="3884613"/>
          <p14:tracePt t="38973" x="7161213" y="3875088"/>
          <p14:tracePt t="38985" x="7161213" y="3867150"/>
          <p14:tracePt t="39002" x="7161213" y="3857625"/>
          <p14:tracePt t="39029" x="7161213" y="3848100"/>
          <p14:tracePt t="39046" x="7161213" y="3840163"/>
          <p14:tracePt t="39053" x="7161213" y="3822700"/>
          <p14:tracePt t="39070" x="7161213" y="3813175"/>
          <p14:tracePt t="39086" x="7153275" y="3795713"/>
          <p14:tracePt t="39103" x="7134225" y="3786188"/>
          <p14:tracePt t="39119" x="7116763" y="3768725"/>
          <p14:tracePt t="39136" x="7072313" y="3759200"/>
          <p14:tracePt t="39153" x="7045325" y="3751263"/>
          <p14:tracePt t="39169" x="7000875" y="3741738"/>
          <p14:tracePt t="39186" x="6965950" y="3724275"/>
          <p14:tracePt t="39203" x="6919913" y="3714750"/>
          <p14:tracePt t="39219" x="6875463" y="3697288"/>
          <p14:tracePt t="39236" x="6813550" y="3687763"/>
          <p14:tracePt t="39236" x="6786563" y="3679825"/>
          <p14:tracePt t="39253" x="6724650" y="3670300"/>
          <p14:tracePt t="39270" x="6661150" y="3652838"/>
          <p14:tracePt t="39286" x="6599238" y="3643313"/>
          <p14:tracePt t="39303" x="6545263" y="3625850"/>
          <p14:tracePt t="39320" x="6500813" y="3616325"/>
          <p14:tracePt t="39336" x="6429375" y="3598863"/>
          <p14:tracePt t="39353" x="6348413" y="3589338"/>
          <p14:tracePt t="39370" x="6269038" y="3571875"/>
          <p14:tracePt t="39386" x="6188075" y="3554413"/>
          <p14:tracePt t="39403" x="6126163" y="3544888"/>
          <p14:tracePt t="39420" x="6072188" y="3544888"/>
          <p14:tracePt t="39437" x="6018213" y="3544888"/>
          <p14:tracePt t="39453" x="5965825" y="3544888"/>
          <p14:tracePt t="39470" x="5929313" y="3544888"/>
          <p14:tracePt t="39487" x="5884863" y="3544888"/>
          <p14:tracePt t="39503" x="5830888" y="3544888"/>
          <p14:tracePt t="39520" x="5776913" y="3544888"/>
          <p14:tracePt t="39537" x="5724525" y="3544888"/>
          <p14:tracePt t="39553" x="5680075" y="3554413"/>
          <p14:tracePt t="39570" x="5608638" y="3562350"/>
          <p14:tracePt t="39587" x="5554663" y="3581400"/>
          <p14:tracePt t="39604" x="5483225" y="3598863"/>
          <p14:tracePt t="39620" x="5438775" y="3598863"/>
          <p14:tracePt t="39620" x="5419725" y="3608388"/>
          <p14:tracePt t="39638" x="5394325" y="3625850"/>
          <p14:tracePt t="39654" x="5375275" y="3643313"/>
          <p14:tracePt t="39670" x="5357813" y="3660775"/>
          <p14:tracePt t="39687" x="5348288" y="3679825"/>
          <p14:tracePt t="39704" x="5340350" y="3697288"/>
          <p14:tracePt t="39720" x="5340350" y="3705225"/>
          <p14:tracePt t="39737" x="5340350" y="3724275"/>
          <p14:tracePt t="39754" x="5340350" y="3732213"/>
          <p14:tracePt t="39770" x="5340350" y="3741738"/>
          <p14:tracePt t="39787" x="5340350" y="3751263"/>
          <p14:tracePt t="39804" x="5340350" y="3776663"/>
          <p14:tracePt t="39821" x="5348288" y="3803650"/>
          <p14:tracePt t="39837" x="5357813" y="3830638"/>
          <p14:tracePt t="39854" x="5384800" y="3867150"/>
          <p14:tracePt t="39871" x="5438775" y="3902075"/>
          <p14:tracePt t="39888" x="5500688" y="3938588"/>
          <p14:tracePt t="39904" x="5562600" y="3956050"/>
          <p14:tracePt t="39921" x="5653088" y="3983038"/>
          <p14:tracePt t="39938" x="5724525" y="4000500"/>
          <p14:tracePt t="39954" x="5795963" y="4010025"/>
          <p14:tracePt t="39971" x="5857875" y="4010025"/>
          <p14:tracePt t="39988" x="5919788" y="4010025"/>
          <p14:tracePt t="40005" x="6054725" y="4010025"/>
          <p14:tracePt t="40021" x="6161088" y="4010025"/>
          <p14:tracePt t="40038" x="6259513" y="4010025"/>
          <p14:tracePt t="40054" x="6367463" y="4010025"/>
          <p14:tracePt t="40071" x="6446838" y="4010025"/>
          <p14:tracePt t="40088" x="6500813" y="4010025"/>
          <p14:tracePt t="40105" x="6537325" y="4010025"/>
          <p14:tracePt t="40121" x="6572250" y="4010025"/>
          <p14:tracePt t="40138" x="6643688" y="4010025"/>
          <p14:tracePt t="40155" x="6688138" y="4000500"/>
          <p14:tracePt t="40171" x="6732588" y="3990975"/>
          <p14:tracePt t="40188" x="6823075" y="3983038"/>
          <p14:tracePt t="40188" x="6867525" y="3973513"/>
          <p14:tracePt t="40205" x="6919913" y="3965575"/>
          <p14:tracePt t="40222" x="6965950" y="3956050"/>
          <p14:tracePt t="40238" x="7010400" y="3946525"/>
          <p14:tracePt t="40255" x="7045325" y="3938588"/>
          <p14:tracePt t="40272" x="7072313" y="3929063"/>
          <p14:tracePt t="40288" x="7081838" y="3919538"/>
          <p14:tracePt t="40305" x="7089775" y="3919538"/>
          <p14:tracePt t="40322" x="7108825" y="3902075"/>
          <p14:tracePt t="40339" x="7116763" y="3902075"/>
          <p14:tracePt t="40355" x="7126288" y="3894138"/>
          <p14:tracePt t="40372" x="7134225" y="3884613"/>
          <p14:tracePt t="40389" x="7143750" y="3875088"/>
          <p14:tracePt t="40405" x="7153275" y="3867150"/>
          <p14:tracePt t="40422" x="7161213" y="3867150"/>
          <p14:tracePt t="40453" x="7170738" y="3857625"/>
          <p14:tracePt t="40485" x="7180263" y="3848100"/>
          <p14:tracePt t="41549" x="7180263" y="3830638"/>
          <p14:tracePt t="41717" x="7170738" y="3822700"/>
          <p14:tracePt t="41733" x="7153275" y="3822700"/>
          <p14:tracePt t="41741" x="7143750" y="3813175"/>
          <p14:tracePt t="41749" x="7134225" y="3813175"/>
          <p14:tracePt t="41758" x="7116763" y="3803650"/>
          <p14:tracePt t="41774" x="7081838" y="3803650"/>
          <p14:tracePt t="41791" x="7062788" y="3795713"/>
          <p14:tracePt t="41808" x="7037388" y="3786188"/>
          <p14:tracePt t="41824" x="7010400" y="3786188"/>
          <p14:tracePt t="41841" x="6991350" y="3786188"/>
          <p14:tracePt t="41858" x="6956425" y="3776663"/>
          <p14:tracePt t="41875" x="6938963" y="3776663"/>
          <p14:tracePt t="41891" x="6911975" y="3776663"/>
          <p14:tracePt t="41908" x="6884988" y="3776663"/>
          <p14:tracePt t="41925" x="6840538" y="3776663"/>
          <p14:tracePt t="41942" x="6823075" y="3776663"/>
          <p14:tracePt t="41958" x="6804025" y="3776663"/>
          <p14:tracePt t="41975" x="6796088" y="3776663"/>
          <p14:tracePt t="41991" x="6777038" y="3776663"/>
          <p14:tracePt t="42008" x="6759575" y="3776663"/>
          <p14:tracePt t="42025" x="6742113" y="3776663"/>
          <p14:tracePt t="42042" x="6724650" y="3776663"/>
          <p14:tracePt t="42058" x="6715125" y="3776663"/>
          <p14:tracePt t="42075" x="6705600" y="3776663"/>
          <p14:tracePt t="42092" x="6697663" y="3776663"/>
          <p14:tracePt t="42108" x="6688138" y="3776663"/>
          <p14:tracePt t="42125" x="6697663" y="3776663"/>
          <p14:tracePt t="43085" x="6705600" y="3776663"/>
          <p14:tracePt t="4319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597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8203" r="34244" b="10571"/>
          <a:stretch>
            <a:fillRect/>
          </a:stretch>
        </p:blipFill>
        <p:spPr>
          <a:xfrm>
            <a:off x="2208214" y="260350"/>
            <a:ext cx="7704137" cy="59055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8"/>
    </mc:Choice>
    <mc:Fallback xmlns="">
      <p:transition spd="slow" advTm="3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18" x="6340475" y="3741738"/>
          <p14:tracePt t="20640" x="6348413" y="3741738"/>
          <p14:tracePt t="20712" x="6348413" y="3751263"/>
          <p14:tracePt t="20744" x="6348413" y="3759200"/>
          <p14:tracePt t="20752" x="6348413" y="3768725"/>
          <p14:tracePt t="20759" x="6348413" y="3786188"/>
          <p14:tracePt t="20775" x="6340475" y="3813175"/>
          <p14:tracePt t="20790" x="6323013" y="3840163"/>
          <p14:tracePt t="20807" x="6313488" y="3867150"/>
          <p14:tracePt t="20824" x="6303963" y="3884613"/>
          <p14:tracePt t="20840" x="6296025" y="3911600"/>
          <p14:tracePt t="20857" x="6286500" y="3938588"/>
          <p14:tracePt t="20874" x="6259513" y="3965575"/>
          <p14:tracePt t="20891" x="6242050" y="3990975"/>
          <p14:tracePt t="20907" x="6215063" y="4017963"/>
          <p14:tracePt t="20924" x="6188075" y="4054475"/>
          <p14:tracePt t="20941" x="6153150" y="4089400"/>
          <p14:tracePt t="20957" x="6126163" y="4125913"/>
          <p14:tracePt t="20974" x="6099175" y="4160838"/>
          <p14:tracePt t="20974" x="6062663" y="4179888"/>
          <p14:tracePt t="20992" x="6010275" y="4214813"/>
          <p14:tracePt t="21008" x="5973763" y="4241800"/>
          <p14:tracePt t="21024" x="5929313" y="4268788"/>
          <p14:tracePt t="21041" x="5857875" y="4303713"/>
          <p14:tracePt t="21057" x="5786438" y="4330700"/>
          <p14:tracePt t="21075" x="5705475" y="4367213"/>
          <p14:tracePt t="21091" x="5626100" y="4402138"/>
          <p14:tracePt t="21108" x="5562600" y="4419600"/>
          <p14:tracePt t="21125" x="5491163" y="4446588"/>
          <p14:tracePt t="21141" x="5419725" y="4465638"/>
          <p14:tracePt t="21158" x="5313363" y="4491038"/>
          <p14:tracePt t="21175" x="5187950" y="4527550"/>
          <p14:tracePt t="21191" x="5108575" y="4572000"/>
          <p14:tracePt t="21208" x="5045075" y="4589463"/>
          <p14:tracePt t="21225" x="4965700" y="4625975"/>
          <p14:tracePt t="21241" x="4894263" y="4652963"/>
          <p14:tracePt t="21258" x="4813300" y="4670425"/>
          <p14:tracePt t="21275" x="4732338" y="4687888"/>
          <p14:tracePt t="21291" x="4633913" y="4705350"/>
          <p14:tracePt t="21308" x="4518025" y="4732338"/>
          <p14:tracePt t="21325" x="4394200" y="4751388"/>
          <p14:tracePt t="21342" x="4276725" y="4776788"/>
          <p14:tracePt t="21358" x="4108450" y="4803775"/>
          <p14:tracePt t="21376" x="4017963" y="4830763"/>
          <p14:tracePt t="21392" x="3929063" y="4848225"/>
          <p14:tracePt t="21408" x="3848100" y="4867275"/>
          <p14:tracePt t="21425" x="3786188" y="4884738"/>
          <p14:tracePt t="21442" x="3741738" y="4894263"/>
          <p14:tracePt t="21458" x="3687763" y="4902200"/>
          <p14:tracePt t="21475" x="3652838" y="4911725"/>
          <p14:tracePt t="21493" x="3608388" y="4919663"/>
          <p14:tracePt t="21508" x="3562350" y="4929188"/>
          <p14:tracePt t="21525" x="3482975" y="4946650"/>
          <p14:tracePt t="21542" x="3429000" y="4956175"/>
          <p14:tracePt t="21559" x="3375025" y="4965700"/>
          <p14:tracePt t="21576" x="3357563" y="4973638"/>
          <p14:tracePt t="21592" x="3357563" y="4983163"/>
          <p14:tracePt t="21623" x="3357563" y="4991100"/>
          <p14:tracePt t="21639" x="3357563" y="5000625"/>
          <p14:tracePt t="21647" x="3357563" y="5010150"/>
          <p14:tracePt t="21663" x="3357563" y="5018088"/>
          <p14:tracePt t="21687" x="3357563" y="5037138"/>
          <p14:tracePt t="21727" x="3367088" y="5054600"/>
          <p14:tracePt t="21735" x="3375025" y="5062538"/>
          <p14:tracePt t="21743" x="3411538" y="5099050"/>
          <p14:tracePt t="21759" x="3490913" y="5126038"/>
          <p14:tracePt t="21776" x="3589338" y="5143500"/>
          <p14:tracePt t="21792" x="3670300" y="5153025"/>
          <p14:tracePt t="21809" x="3759200" y="5153025"/>
          <p14:tracePt t="21826" x="3857625" y="5153025"/>
          <p14:tracePt t="21842" x="3973513" y="5143500"/>
          <p14:tracePt t="21859" x="4037013" y="5116513"/>
          <p14:tracePt t="21876" x="4089400" y="5099050"/>
          <p14:tracePt t="21892" x="4098925" y="5054600"/>
          <p14:tracePt t="21910" x="4098925" y="5037138"/>
          <p14:tracePt t="21926" x="4098925" y="5010150"/>
          <p14:tracePt t="21943" x="4089400" y="4983163"/>
          <p14:tracePt t="21960" x="4089400" y="4965700"/>
          <p14:tracePt t="21983" x="4081463" y="4956175"/>
          <p14:tracePt t="21992" x="4071938" y="4946650"/>
          <p14:tracePt t="22009" x="4062413" y="4938713"/>
          <p14:tracePt t="22026" x="4044950" y="4919663"/>
          <p14:tracePt t="22043" x="4017963" y="4894263"/>
          <p14:tracePt t="22060" x="3973513" y="4884738"/>
          <p14:tracePt t="22076" x="3902075" y="4857750"/>
          <p14:tracePt t="22093" x="3813175" y="4840288"/>
          <p14:tracePt t="22110" x="3741738" y="4830763"/>
          <p14:tracePt t="22126" x="3652838" y="4813300"/>
          <p14:tracePt t="22143" x="3589338" y="4803775"/>
          <p14:tracePt t="22160" x="3544888" y="4803775"/>
          <p14:tracePt t="22176" x="3500438" y="4795838"/>
          <p14:tracePt t="22193" x="3455988" y="4795838"/>
          <p14:tracePt t="22210" x="3429000" y="4795838"/>
          <p14:tracePt t="22226" x="3394075" y="4795838"/>
          <p14:tracePt t="22243" x="3348038" y="4803775"/>
          <p14:tracePt t="22260" x="3313113" y="4822825"/>
          <p14:tracePt t="22277" x="3286125" y="4840288"/>
          <p14:tracePt t="22293" x="3268663" y="4867275"/>
          <p14:tracePt t="22310" x="3259138" y="4902200"/>
          <p14:tracePt t="22310" x="3251200" y="4919663"/>
          <p14:tracePt t="22328" x="3241675" y="4946650"/>
          <p14:tracePt t="22343" x="3241675" y="4973638"/>
          <p14:tracePt t="22360" x="3241675" y="4983163"/>
          <p14:tracePt t="22377" x="3241675" y="5000625"/>
          <p14:tracePt t="22393" x="3241675" y="5018088"/>
          <p14:tracePt t="22410" x="3241675" y="5045075"/>
          <p14:tracePt t="22427" x="3259138" y="5072063"/>
          <p14:tracePt t="22444" x="3322638" y="5126038"/>
          <p14:tracePt t="22461" x="3429000" y="5170488"/>
          <p14:tracePt t="22477" x="3536950" y="5180013"/>
          <p14:tracePt t="22494" x="3633788" y="5197475"/>
          <p14:tracePt t="22494" x="3687763" y="5205413"/>
          <p14:tracePt t="22512" x="3724275" y="5214938"/>
          <p14:tracePt t="22528" x="3840163" y="5214938"/>
          <p14:tracePt t="22544" x="3911600" y="5214938"/>
          <p14:tracePt t="22561" x="3983038" y="5214938"/>
          <p14:tracePt t="22577" x="4044950" y="5214938"/>
          <p14:tracePt t="22594" x="4081463" y="5205413"/>
          <p14:tracePt t="22611" x="4098925" y="5197475"/>
          <p14:tracePt t="22627" x="4116388" y="5180013"/>
          <p14:tracePt t="22644" x="4116388" y="5170488"/>
          <p14:tracePt t="22661" x="4116388" y="5153025"/>
          <p14:tracePt t="22677" x="4116388" y="5143500"/>
          <p14:tracePt t="22694" x="4125913" y="5133975"/>
          <p14:tracePt t="22711" x="4133850" y="5126038"/>
          <p14:tracePt t="22728" x="4170363" y="5126038"/>
          <p14:tracePt t="22744" x="4232275" y="5126038"/>
          <p14:tracePt t="22761" x="4340225" y="5126038"/>
          <p14:tracePt t="22778" x="4456113" y="5126038"/>
          <p14:tracePt t="22794" x="4581525" y="5126038"/>
          <p14:tracePt t="22811" x="4687888" y="5126038"/>
          <p14:tracePt t="22828" x="4813300" y="5126038"/>
          <p14:tracePt t="22845" x="4973638" y="5143500"/>
          <p14:tracePt t="22861" x="5116513" y="5143500"/>
          <p14:tracePt t="22878" x="5251450" y="5143500"/>
          <p14:tracePt t="22895" x="5429250" y="5143500"/>
          <p14:tracePt t="22912" x="5527675" y="5143500"/>
          <p14:tracePt t="22928" x="5608638" y="5143500"/>
          <p14:tracePt t="22945" x="5680075" y="5143500"/>
          <p14:tracePt t="22962" x="5759450" y="5143500"/>
          <p14:tracePt t="22978" x="5803900" y="5143500"/>
          <p14:tracePt t="22995" x="5813425" y="5143500"/>
          <p14:tracePt t="23012" x="5813425" y="5126038"/>
          <p14:tracePt t="23079" x="5803900" y="5116513"/>
          <p14:tracePt t="23087" x="5803900" y="5108575"/>
          <p14:tracePt t="23103" x="5803900" y="5099050"/>
          <p14:tracePt t="23111" x="5786438" y="5081588"/>
          <p14:tracePt t="23128" x="5776913" y="5045075"/>
          <p14:tracePt t="23145" x="5751513" y="5018088"/>
          <p14:tracePt t="23162" x="5715000" y="4991100"/>
          <p14:tracePt t="23178" x="5680075" y="4956175"/>
          <p14:tracePt t="23195" x="5616575" y="4929188"/>
          <p14:tracePt t="23212" x="5537200" y="4894263"/>
          <p14:tracePt t="23229" x="5456238" y="4875213"/>
          <p14:tracePt t="23245" x="5375275" y="4867275"/>
          <p14:tracePt t="23262" x="5303838" y="4848225"/>
          <p14:tracePt t="23262" x="5286375" y="4840288"/>
          <p14:tracePt t="23279" x="5251450" y="4840288"/>
          <p14:tracePt t="23296" x="5205413" y="4840288"/>
          <p14:tracePt t="23312" x="5180013" y="4848225"/>
          <p14:tracePt t="23329" x="5153025" y="4867275"/>
          <p14:tracePt t="23346" x="5143500" y="4884738"/>
          <p14:tracePt t="23363" x="5126038" y="4919663"/>
          <p14:tracePt t="23379" x="5116513" y="4973638"/>
          <p14:tracePt t="23396" x="5116513" y="5010150"/>
          <p14:tracePt t="23412" x="5116513" y="5045075"/>
          <p14:tracePt t="23429" x="5116513" y="5089525"/>
          <p14:tracePt t="23446" x="5116513" y="5126038"/>
          <p14:tracePt t="23462" x="5153025" y="5170488"/>
          <p14:tracePt t="23480" x="5197475" y="5197475"/>
          <p14:tracePt t="23496" x="5268913" y="5205413"/>
          <p14:tracePt t="23513" x="5367338" y="5214938"/>
          <p14:tracePt t="23530" x="5491163" y="5214938"/>
          <p14:tracePt t="23546" x="5589588" y="5214938"/>
          <p14:tracePt t="23562" x="5697538" y="5214938"/>
          <p14:tracePt t="23579" x="5776913" y="5214938"/>
          <p14:tracePt t="23596" x="5822950" y="5205413"/>
          <p14:tracePt t="23612" x="5848350" y="5180013"/>
          <p14:tracePt t="23629" x="5857875" y="5153025"/>
          <p14:tracePt t="23646" x="5857875" y="5133975"/>
          <p14:tracePt t="23662" x="5857875" y="5081588"/>
          <p14:tracePt t="23680" x="5840413" y="5027613"/>
          <p14:tracePt t="23696" x="5822950" y="4991100"/>
          <p14:tracePt t="23713" x="5803900" y="4946650"/>
          <p14:tracePt t="23730" x="5786438" y="4929188"/>
          <p14:tracePt t="23746" x="5768975" y="4902200"/>
          <p14:tracePt t="23763" x="5741988" y="4884738"/>
          <p14:tracePt t="23780" x="5688013" y="4875213"/>
          <p14:tracePt t="23797" x="5626100" y="4875213"/>
          <p14:tracePt t="23813" x="5554663" y="4875213"/>
          <p14:tracePt t="23830" x="5456238" y="4875213"/>
          <p14:tracePt t="23847" x="5322888" y="4875213"/>
          <p14:tracePt t="23863" x="5224463" y="4884738"/>
          <p14:tracePt t="23880" x="5180013" y="4902200"/>
          <p14:tracePt t="23897" x="5143500" y="4919663"/>
          <p14:tracePt t="23913" x="5126038" y="4946650"/>
          <p14:tracePt t="23930" x="5116513" y="4973638"/>
          <p14:tracePt t="23947" x="5116513" y="5018088"/>
          <p14:tracePt t="23963" x="5126038" y="5054600"/>
          <p14:tracePt t="23980" x="5126038" y="5089525"/>
          <p14:tracePt t="23997" x="5153025" y="5116513"/>
          <p14:tracePt t="24013" x="5170488" y="5133975"/>
          <p14:tracePt t="24013" x="5180013" y="5143500"/>
          <p14:tracePt t="24032" x="5214938" y="5153025"/>
          <p14:tracePt t="24047" x="5232400" y="5153025"/>
          <p14:tracePt t="24064" x="5241925" y="5153025"/>
          <p14:tracePt t="24080" x="5232400" y="5133975"/>
          <p14:tracePt t="24143" x="5224463" y="5126038"/>
          <p14:tracePt t="24151" x="5205413" y="5108575"/>
          <p14:tracePt t="24159" x="5180013" y="5089525"/>
          <p14:tracePt t="24167" x="5133975" y="5072063"/>
          <p14:tracePt t="24180" x="5018088" y="5018088"/>
          <p14:tracePt t="24197" x="4848225" y="4973638"/>
          <p14:tracePt t="24214" x="4660900" y="4938713"/>
          <p14:tracePt t="24214" x="4581525" y="4919663"/>
          <p14:tracePt t="24231" x="4394200" y="4875213"/>
          <p14:tracePt t="24247" x="4179888" y="4840288"/>
          <p14:tracePt t="24264" x="3983038" y="4803775"/>
          <p14:tracePt t="24281" x="3751263" y="4768850"/>
          <p14:tracePt t="24297" x="3544888" y="4768850"/>
          <p14:tracePt t="24314" x="3375025" y="4768850"/>
          <p14:tracePt t="24331" x="3259138" y="4768850"/>
          <p14:tracePt t="24347" x="3197225" y="4768850"/>
          <p14:tracePt t="24364" x="3152775" y="4776788"/>
          <p14:tracePt t="24381" x="3108325" y="4795838"/>
          <p14:tracePt t="24397" x="3054350" y="4822825"/>
          <p14:tracePt t="24414" x="2982913" y="4894263"/>
          <p14:tracePt t="24431" x="2965450" y="4929188"/>
          <p14:tracePt t="24448" x="2965450" y="4965700"/>
          <p14:tracePt t="24464" x="2965450" y="4991100"/>
          <p14:tracePt t="24481" x="2965450" y="5027613"/>
          <p14:tracePt t="24498" x="2973388" y="5072063"/>
          <p14:tracePt t="24514" x="2990850" y="5116513"/>
          <p14:tracePt t="24532" x="3054350" y="5160963"/>
          <p14:tracePt t="24548" x="3160713" y="5214938"/>
          <p14:tracePt t="24565" x="3330575" y="5251450"/>
          <p14:tracePt t="24581" x="3527425" y="5295900"/>
          <p14:tracePt t="24598" x="3724275" y="5330825"/>
          <p14:tracePt t="24598" x="3830638" y="5348288"/>
          <p14:tracePt t="24615" x="4044950" y="5375275"/>
          <p14:tracePt t="24632" x="4224338" y="5384800"/>
          <p14:tracePt t="24648" x="4394200" y="5384800"/>
          <p14:tracePt t="24665" x="4554538" y="5384800"/>
          <p14:tracePt t="24682" x="4705350" y="5384800"/>
          <p14:tracePt t="24698" x="4840288" y="5357813"/>
          <p14:tracePt t="24715" x="4919663" y="5340350"/>
          <p14:tracePt t="24732" x="4965700" y="5313363"/>
          <p14:tracePt t="24748" x="4991100" y="5286375"/>
          <p14:tracePt t="24765" x="5000625" y="5268913"/>
          <p14:tracePt t="24782" x="5000625" y="5241925"/>
          <p14:tracePt t="24798" x="5000625" y="5187950"/>
          <p14:tracePt t="24815" x="4983163" y="5170488"/>
          <p14:tracePt t="24832" x="4965700" y="5143500"/>
          <p14:tracePt t="24848" x="4938713" y="5108575"/>
          <p14:tracePt t="24865" x="4902200" y="5089525"/>
          <p14:tracePt t="24882" x="4830763" y="5054600"/>
          <p14:tracePt t="24899" x="4714875" y="5018088"/>
          <p14:tracePt t="24915" x="4537075" y="4991100"/>
          <p14:tracePt t="24932" x="4340225" y="4983163"/>
          <p14:tracePt t="24949" x="4125913" y="4983163"/>
          <p14:tracePt t="24965" x="3965575" y="4983163"/>
          <p14:tracePt t="24982" x="3840163" y="4991100"/>
          <p14:tracePt t="24982" x="3822700" y="5000625"/>
          <p14:tracePt t="24999" x="3813175" y="5000625"/>
          <p14:tracePt t="25015" x="3803650" y="5000625"/>
          <p14:tracePt t="25032" x="3822700" y="5010150"/>
          <p14:tracePt t="25335" x="3830638" y="5010150"/>
          <p14:tracePt t="25343" x="3867150" y="5010150"/>
          <p14:tracePt t="25351" x="3902075" y="5010150"/>
          <p14:tracePt t="25366" x="4062413" y="5010150"/>
          <p14:tracePt t="25383" x="4160838" y="5010150"/>
          <p14:tracePt t="25399" x="4286250" y="5010150"/>
          <p14:tracePt t="25416" x="4411663" y="5010150"/>
          <p14:tracePt t="25433" x="4537075" y="5010150"/>
          <p14:tracePt t="25450" x="4670425" y="5010150"/>
          <p14:tracePt t="25466" x="4786313" y="4991100"/>
          <p14:tracePt t="25483" x="4911725" y="4965700"/>
          <p14:tracePt t="25500" x="5037138" y="4946650"/>
          <p14:tracePt t="25516" x="5180013" y="4919663"/>
          <p14:tracePt t="25533" x="5322888" y="4902200"/>
          <p14:tracePt t="25533" x="5402263" y="4884738"/>
          <p14:tracePt t="25552" x="5491163" y="4857750"/>
          <p14:tracePt t="25552" x="5562600" y="4848225"/>
          <p14:tracePt t="25567" x="5705475" y="4822825"/>
          <p14:tracePt t="25583" x="5840413" y="4786313"/>
          <p14:tracePt t="25600" x="5973763" y="4759325"/>
          <p14:tracePt t="25617" x="6072188" y="4732338"/>
          <p14:tracePt t="25633" x="6153150" y="4697413"/>
          <p14:tracePt t="25650" x="6251575" y="4670425"/>
          <p14:tracePt t="25667" x="6330950" y="4633913"/>
          <p14:tracePt t="25683" x="6438900" y="4589463"/>
          <p14:tracePt t="25700" x="6537325" y="4554538"/>
          <p14:tracePt t="25717" x="6589713" y="4527550"/>
          <p14:tracePt t="25734" x="6653213" y="4483100"/>
          <p14:tracePt t="25751" x="6688138" y="4456113"/>
          <p14:tracePt t="25767" x="6715125" y="4419600"/>
          <p14:tracePt t="25784" x="6732588" y="4402138"/>
          <p14:tracePt t="25800" x="6742113" y="4375150"/>
          <p14:tracePt t="25817" x="6759575" y="4357688"/>
          <p14:tracePt t="25834" x="6769100" y="4348163"/>
          <p14:tracePt t="25850" x="6777038" y="4330700"/>
          <p14:tracePt t="25867" x="6796088" y="4303713"/>
          <p14:tracePt t="25884" x="6823075" y="4276725"/>
          <p14:tracePt t="25901" x="6840538" y="4241800"/>
          <p14:tracePt t="25917" x="6867525" y="4205288"/>
          <p14:tracePt t="25934" x="6894513" y="4170363"/>
          <p14:tracePt t="25934" x="6894513" y="4152900"/>
          <p14:tracePt t="25951" x="6911975" y="4116388"/>
          <p14:tracePt t="25967" x="6911975" y="4081463"/>
          <p14:tracePt t="25984" x="6919913" y="4054475"/>
          <p14:tracePt t="26001" x="6919913" y="4010025"/>
          <p14:tracePt t="26017" x="6929438" y="3973513"/>
          <p14:tracePt t="26034" x="6938963" y="3956050"/>
          <p14:tracePt t="26034" x="0" y="0"/>
        </p14:tracePtLst>
        <p14:tracePtLst>
          <p14:tracePt t="26084" x="6911975" y="3973513"/>
          <p14:tracePt t="26335" x="6911975" y="3983038"/>
          <p14:tracePt t="26343" x="6911975" y="3990975"/>
          <p14:tracePt t="26351" x="6911975" y="4027488"/>
          <p14:tracePt t="26369" x="6911975" y="4054475"/>
          <p14:tracePt t="26385" x="6911975" y="4089400"/>
          <p14:tracePt t="26402" x="6911975" y="4116388"/>
          <p14:tracePt t="26418" x="6911975" y="4152900"/>
          <p14:tracePt t="26435" x="6929438" y="4179888"/>
          <p14:tracePt t="26452" x="6938963" y="4214813"/>
          <p14:tracePt t="26468" x="6956425" y="4241800"/>
          <p14:tracePt t="26485" x="6965950" y="4276725"/>
          <p14:tracePt t="26502" x="6991350" y="4303713"/>
          <p14:tracePt t="26518" x="7072313" y="4357688"/>
          <p14:tracePt t="26536" x="7134225" y="4384675"/>
          <p14:tracePt t="26552" x="7215188" y="4411663"/>
          <p14:tracePt t="26569" x="7323138" y="4429125"/>
          <p14:tracePt t="26585" x="7419975" y="4438650"/>
          <p14:tracePt t="26603" x="7500938" y="4456113"/>
          <p14:tracePt t="26619" x="7545388" y="4465638"/>
          <p14:tracePt t="26635" x="7589838" y="4491038"/>
          <p14:tracePt t="26652" x="7608888" y="4491038"/>
          <p14:tracePt t="26669" x="7626350" y="4500563"/>
          <p14:tracePt t="26685" x="7626350" y="4510088"/>
          <p14:tracePt t="26719" x="7634288" y="4510088"/>
          <p14:tracePt t="26735" x="7634288" y="4518025"/>
          <p14:tracePt t="26743" x="7643813" y="4518025"/>
          <p14:tracePt t="26752" x="7643813" y="4527550"/>
          <p14:tracePt t="26769" x="7661275" y="4545013"/>
          <p14:tracePt t="26786" x="7670800" y="4554538"/>
          <p14:tracePt t="26802" x="7697788" y="4562475"/>
          <p14:tracePt t="26819" x="7724775" y="4581525"/>
          <p14:tracePt t="26836" x="7759700" y="4608513"/>
          <p14:tracePt t="26852" x="7804150" y="4633913"/>
          <p14:tracePt t="26869" x="7867650" y="4643438"/>
          <p14:tracePt t="26886" x="7929563" y="4679950"/>
          <p14:tracePt t="26903" x="8018463" y="4705350"/>
          <p14:tracePt t="26919" x="8054975" y="4724400"/>
          <p14:tracePt t="26936" x="8089900" y="4741863"/>
          <p14:tracePt t="26953" x="8099425" y="4751388"/>
          <p14:tracePt t="26969" x="8099425" y="4759325"/>
          <p14:tracePt t="27015" x="8099425" y="4768850"/>
          <p14:tracePt t="27023" x="8099425" y="4786313"/>
          <p14:tracePt t="27039" x="8089900" y="4803775"/>
          <p14:tracePt t="27047" x="8081963" y="4813300"/>
          <p14:tracePt t="27055" x="8072438" y="4830763"/>
          <p14:tracePt t="27071" x="8062913" y="4848225"/>
          <p14:tracePt t="27086" x="8010525" y="4875213"/>
          <p14:tracePt t="27103" x="7947025" y="4902200"/>
          <p14:tracePt t="27120" x="7885113" y="4929188"/>
          <p14:tracePt t="27136" x="7823200" y="4946650"/>
          <p14:tracePt t="27153" x="7777163" y="4956175"/>
          <p14:tracePt t="27170" x="7715250" y="4965700"/>
          <p14:tracePt t="27186" x="7653338" y="4965700"/>
          <p14:tracePt t="27203" x="7616825" y="4973638"/>
          <p14:tracePt t="27220" x="7554913" y="4991100"/>
          <p14:tracePt t="27236" x="7527925" y="5000625"/>
          <p14:tracePt t="27253" x="7491413" y="5000625"/>
          <p14:tracePt t="27270" x="7466013" y="5010150"/>
          <p14:tracePt t="27270" x="7446963" y="5018088"/>
          <p14:tracePt t="27287" x="7429500" y="5018088"/>
          <p14:tracePt t="27311" x="7429500" y="5027613"/>
          <p14:tracePt t="27375" x="7419975" y="5037138"/>
          <p14:tracePt t="27407" x="7412038" y="5045075"/>
          <p14:tracePt t="27415" x="7412038" y="5054600"/>
          <p14:tracePt t="27471" x="7412038" y="5062538"/>
          <p14:tracePt t="27495" x="7412038" y="5081588"/>
          <p14:tracePt t="27511" x="7402513" y="5089525"/>
          <p14:tracePt t="27543" x="7402513" y="5099050"/>
          <p14:tracePt t="27567" x="7394575" y="5099050"/>
          <p14:tracePt t="27951" x="7385050" y="5108575"/>
          <p14:tracePt t="28063" x="7385050" y="5116513"/>
          <p14:tracePt t="28151" x="7385050" y="5126038"/>
          <p14:tracePt t="28183" x="7385050" y="5133975"/>
          <p14:tracePt t="28199" x="7385050" y="5143500"/>
          <p14:tracePt t="28207" x="7394575" y="5143500"/>
          <p14:tracePt t="28223" x="7394575" y="5153025"/>
          <p14:tracePt t="28231" x="7402513" y="5160963"/>
          <p14:tracePt t="28239" x="7429500" y="5160963"/>
          <p14:tracePt t="28255" x="7473950" y="5160963"/>
          <p14:tracePt t="28272" x="7527925" y="5160963"/>
          <p14:tracePt t="28289" x="7581900" y="5160963"/>
          <p14:tracePt t="28305" x="7634288" y="5153025"/>
          <p14:tracePt t="28322" x="7661275" y="5143500"/>
          <p14:tracePt t="28339" x="7670800" y="5133975"/>
          <p14:tracePt t="28355" x="7670800" y="5116513"/>
          <p14:tracePt t="28372" x="7670800" y="5089525"/>
          <p14:tracePt t="28389" x="7670800" y="5062538"/>
          <p14:tracePt t="28406" x="7670800" y="5037138"/>
          <p14:tracePt t="28406" x="7670800" y="5010150"/>
          <p14:tracePt t="28423" x="7661275" y="4983163"/>
          <p14:tracePt t="28439" x="7643813" y="4946650"/>
          <p14:tracePt t="28455" x="7616825" y="4938713"/>
          <p14:tracePt t="28472" x="7572375" y="4919663"/>
          <p14:tracePt t="28489" x="7537450" y="4911725"/>
          <p14:tracePt t="28506" x="7500938" y="4911725"/>
          <p14:tracePt t="28523" x="7439025" y="4911725"/>
          <p14:tracePt t="28539" x="7367588" y="4911725"/>
          <p14:tracePt t="28556" x="7277100" y="4911725"/>
          <p14:tracePt t="28573" x="7205663" y="4929188"/>
          <p14:tracePt t="28589" x="7180263" y="4938713"/>
          <p14:tracePt t="28589" x="7153275" y="4946650"/>
          <p14:tracePt t="28607" x="7143750" y="4946650"/>
          <p14:tracePt t="28623" x="7108825" y="4956175"/>
          <p14:tracePt t="28639" x="7108825" y="4965700"/>
          <p14:tracePt t="28656" x="7108825" y="4973638"/>
          <p14:tracePt t="28679" x="7108825" y="4983163"/>
          <p14:tracePt t="28689" x="7089775" y="5018088"/>
          <p14:tracePt t="28706" x="7089775" y="5037138"/>
          <p14:tracePt t="28723" x="7089775" y="5054600"/>
          <p14:tracePt t="28739" x="7089775" y="5072063"/>
          <p14:tracePt t="28756" x="7089775" y="5099050"/>
          <p14:tracePt t="28773" x="7099300" y="5133975"/>
          <p14:tracePt t="28790" x="7116763" y="5153025"/>
          <p14:tracePt t="28806" x="7188200" y="5180013"/>
          <p14:tracePt t="28823" x="7242175" y="5187950"/>
          <p14:tracePt t="28840" x="7296150" y="5197475"/>
          <p14:tracePt t="28856" x="7367588" y="5197475"/>
          <p14:tracePt t="28873" x="7429500" y="5197475"/>
          <p14:tracePt t="28890" x="7500938" y="5197475"/>
          <p14:tracePt t="28906" x="7554913" y="5197475"/>
          <p14:tracePt t="28923" x="7599363" y="5187950"/>
          <p14:tracePt t="28940" x="7634288" y="5180013"/>
          <p14:tracePt t="28957" x="7661275" y="5170488"/>
          <p14:tracePt t="28974" x="7670800" y="5160963"/>
          <p14:tracePt t="28990" x="7670800" y="5133975"/>
          <p14:tracePt t="29007" x="7670800" y="5126038"/>
          <p14:tracePt t="29023" x="7680325" y="5108575"/>
          <p14:tracePt t="29040" x="7643813" y="5108575"/>
          <p14:tracePt t="29057" x="7616825" y="5108575"/>
          <p14:tracePt t="29073" x="7608888" y="5099050"/>
          <p14:tracePt t="29090" x="7589838" y="5089525"/>
          <p14:tracePt t="29107" x="7554913" y="5072063"/>
          <p14:tracePt t="29124" x="7500938" y="5054600"/>
          <p14:tracePt t="29140" x="7419975" y="5037138"/>
          <p14:tracePt t="29157" x="7348538" y="5027613"/>
          <p14:tracePt t="29174" x="7269163" y="5027613"/>
          <p14:tracePt t="29174" x="7242175" y="5027613"/>
          <p14:tracePt t="29191" x="7205663" y="5027613"/>
          <p14:tracePt t="29207" x="7188200" y="5027613"/>
          <p14:tracePt t="29224" x="7180263" y="5027613"/>
          <p14:tracePt t="29240" x="7180263" y="5037138"/>
          <p14:tracePt t="29257" x="7180263" y="5045075"/>
          <p14:tracePt t="29274" x="7180263" y="5062538"/>
          <p14:tracePt t="29291" x="7188200" y="5089525"/>
          <p14:tracePt t="29307" x="7232650" y="5116513"/>
          <p14:tracePt t="29324" x="7323138" y="5153025"/>
          <p14:tracePt t="29341" x="7456488" y="5170488"/>
          <p14:tracePt t="29357" x="7608888" y="5197475"/>
          <p14:tracePt t="29375" x="7848600" y="5214938"/>
          <p14:tracePt t="29391" x="7991475" y="5232400"/>
          <p14:tracePt t="29407" x="8134350" y="5241925"/>
          <p14:tracePt t="29424" x="8269288" y="5251450"/>
          <p14:tracePt t="29441" x="8412163" y="5251450"/>
          <p14:tracePt t="29458" x="8545513" y="5251450"/>
          <p14:tracePt t="29475" x="8688388" y="5241925"/>
          <p14:tracePt t="29491" x="8813800" y="5224463"/>
          <p14:tracePt t="29508" x="8902700" y="5214938"/>
          <p14:tracePt t="29525" x="8983663" y="5197475"/>
          <p14:tracePt t="29541" x="9037638" y="5180013"/>
          <p14:tracePt t="29558" x="9082088" y="5170488"/>
          <p14:tracePt t="29558" x="9109075" y="5170488"/>
          <p14:tracePt t="29575" x="9144000" y="5153025"/>
          <p14:tracePt t="29591" x="9170988" y="5143500"/>
          <p14:tracePt t="29608" x="9205913" y="5133975"/>
          <p14:tracePt t="29625" x="9215438" y="5126038"/>
          <p14:tracePt t="29641" x="9224963" y="5116513"/>
          <p14:tracePt t="29658" x="9224963" y="5108575"/>
          <p14:tracePt t="29743" x="9224963" y="5099050"/>
          <p14:tracePt t="29759" x="9224963" y="5089525"/>
          <p14:tracePt t="29767" x="9224963" y="5081588"/>
          <p14:tracePt t="29783" x="9215438" y="5072063"/>
          <p14:tracePt t="29799" x="9215438" y="5062538"/>
          <p14:tracePt t="29808" x="9188450" y="5054600"/>
          <p14:tracePt t="29825" x="9153525" y="5045075"/>
          <p14:tracePt t="29842" x="9099550" y="5037138"/>
          <p14:tracePt t="29859" x="9010650" y="5037138"/>
          <p14:tracePt t="29876" x="8912225" y="5037138"/>
          <p14:tracePt t="29892" x="8823325" y="5037138"/>
          <p14:tracePt t="29909" x="8751888" y="5037138"/>
          <p14:tracePt t="29926" x="8688388" y="5037138"/>
          <p14:tracePt t="29942" x="8599488" y="5037138"/>
          <p14:tracePt t="29959" x="8491538" y="5037138"/>
          <p14:tracePt t="29975" x="8358188" y="5062538"/>
          <p14:tracePt t="29992" x="8224838" y="5081588"/>
          <p14:tracePt t="30009" x="8116888" y="5108575"/>
          <p14:tracePt t="30026" x="8045450" y="5126038"/>
          <p14:tracePt t="30042" x="7991475" y="5143500"/>
          <p14:tracePt t="30059" x="7956550" y="5153025"/>
          <p14:tracePt t="30076" x="7902575" y="5170488"/>
          <p14:tracePt t="30092" x="7840663" y="5187950"/>
          <p14:tracePt t="30109" x="7751763" y="5214938"/>
          <p14:tracePt t="30126" x="7653338" y="5232400"/>
          <p14:tracePt t="30142" x="7537450" y="5251450"/>
          <p14:tracePt t="30160" x="7483475" y="5259388"/>
          <p14:tracePt t="30176" x="7446963" y="5268913"/>
          <p14:tracePt t="30192" x="7429500" y="5276850"/>
          <p14:tracePt t="30209" x="7412038" y="5286375"/>
          <p14:tracePt t="30226" x="7385050" y="5295900"/>
          <p14:tracePt t="30242" x="7358063" y="5313363"/>
          <p14:tracePt t="30259" x="7348538" y="5330825"/>
          <p14:tracePt t="30276" x="7340600" y="5348288"/>
          <p14:tracePt t="30293" x="7331075" y="5367338"/>
          <p14:tracePt t="30309" x="7323138" y="5375275"/>
          <p14:tracePt t="30335" x="7323138" y="5384800"/>
          <p14:tracePt t="30351" x="7323138" y="5394325"/>
          <p14:tracePt t="30367" x="7323138" y="5402263"/>
          <p14:tracePt t="30383" x="7323138" y="5411788"/>
          <p14:tracePt t="30399" x="7323138" y="5419725"/>
          <p14:tracePt t="30423" x="7323138" y="5429250"/>
          <p14:tracePt t="30431" x="7323138" y="5438775"/>
          <p14:tracePt t="30447" x="7323138" y="5456238"/>
          <p14:tracePt t="30459" x="7313613" y="5483225"/>
          <p14:tracePt t="30476" x="7313613" y="5491163"/>
          <p14:tracePt t="30493" x="7313613" y="5510213"/>
          <p14:tracePt t="30510" x="7313613" y="5518150"/>
          <p14:tracePt t="30526" x="7304088" y="5518150"/>
          <p14:tracePt t="30583" x="7304088" y="5527675"/>
          <p14:tracePt t="31143" x="7304088" y="5537200"/>
          <p14:tracePt t="31191" x="7304088" y="5545138"/>
          <p14:tracePt t="31207" x="7304088" y="5554663"/>
          <p14:tracePt t="31231" x="7304088" y="5572125"/>
          <p14:tracePt t="31255" x="7313613" y="5589588"/>
          <p14:tracePt t="31279" x="7323138" y="5599113"/>
          <p14:tracePt t="31287" x="7323138" y="5608638"/>
          <p14:tracePt t="31295" x="7348538" y="5626100"/>
          <p14:tracePt t="31311" x="7385050" y="5653088"/>
          <p14:tracePt t="31328" x="7429500" y="5670550"/>
          <p14:tracePt t="31345" x="7466013" y="5697538"/>
          <p14:tracePt t="31361" x="7518400" y="5705475"/>
          <p14:tracePt t="31378" x="7572375" y="5724525"/>
          <p14:tracePt t="31395" x="7626350" y="5732463"/>
          <p14:tracePt t="31412" x="7688263" y="5732463"/>
          <p14:tracePt t="31428" x="7742238" y="5732463"/>
          <p14:tracePt t="31445" x="7796213" y="5732463"/>
          <p14:tracePt t="31462" x="7848600" y="5732463"/>
          <p14:tracePt t="31462" x="7885113" y="5724525"/>
          <p14:tracePt t="31479" x="7920038" y="5715000"/>
          <p14:tracePt t="31495" x="7991475" y="5697538"/>
          <p14:tracePt t="31512" x="8037513" y="5670550"/>
          <p14:tracePt t="31529" x="8054975" y="5634038"/>
          <p14:tracePt t="31545" x="8062913" y="5616575"/>
          <p14:tracePt t="31562" x="8062913" y="5581650"/>
          <p14:tracePt t="31578" x="8062913" y="5554663"/>
          <p14:tracePt t="31595" x="8045450" y="5510213"/>
          <p14:tracePt t="31612" x="8027988" y="5483225"/>
          <p14:tracePt t="31629" x="8010525" y="5456238"/>
          <p14:tracePt t="31646" x="7974013" y="5438775"/>
          <p14:tracePt t="31662" x="7902575" y="5411788"/>
          <p14:tracePt t="31679" x="7840663" y="5411788"/>
          <p14:tracePt t="31696" x="7759700" y="5411788"/>
          <p14:tracePt t="31712" x="7688263" y="5411788"/>
          <p14:tracePt t="31729" x="7589838" y="5411788"/>
          <p14:tracePt t="31745" x="7518400" y="5429250"/>
          <p14:tracePt t="31762" x="7446963" y="5446713"/>
          <p14:tracePt t="31779" x="7412038" y="5483225"/>
          <p14:tracePt t="31796" x="7394575" y="5510213"/>
          <p14:tracePt t="31812" x="7385050" y="5554663"/>
          <p14:tracePt t="31829" x="7375525" y="5572125"/>
          <p14:tracePt t="31845" x="7375525" y="5608638"/>
          <p14:tracePt t="31845" x="7375525" y="5616575"/>
          <p14:tracePt t="31863" x="7375525" y="5643563"/>
          <p14:tracePt t="31879" x="7375525" y="5661025"/>
          <p14:tracePt t="31896" x="7375525" y="5688013"/>
          <p14:tracePt t="31912" x="7394575" y="5715000"/>
          <p14:tracePt t="31929" x="7419975" y="5732463"/>
          <p14:tracePt t="31946" x="7466013" y="5751513"/>
          <p14:tracePt t="31963" x="7537450" y="5776913"/>
          <p14:tracePt t="31979" x="7634288" y="5803900"/>
          <p14:tracePt t="31996" x="7742238" y="5813425"/>
          <p14:tracePt t="32013" x="7831138" y="5813425"/>
          <p14:tracePt t="32029" x="7929563" y="5813425"/>
          <p14:tracePt t="32046" x="8054975" y="5813425"/>
          <p14:tracePt t="32063" x="8153400" y="5813425"/>
          <p14:tracePt t="32080" x="8224838" y="5795963"/>
          <p14:tracePt t="32096" x="8304213" y="5759450"/>
          <p14:tracePt t="32113" x="8358188" y="5732463"/>
          <p14:tracePt t="32130" x="8385175" y="5705475"/>
          <p14:tracePt t="32147" x="8402638" y="5688013"/>
          <p14:tracePt t="32163" x="8402638" y="5670550"/>
          <p14:tracePt t="32179" x="8402638" y="5653088"/>
          <p14:tracePt t="32196" x="8402638" y="5599113"/>
          <p14:tracePt t="32213" x="8402638" y="5572125"/>
          <p14:tracePt t="32230" x="8375650" y="5510213"/>
          <p14:tracePt t="32247" x="8340725" y="5483225"/>
          <p14:tracePt t="32263" x="8286750" y="5456238"/>
          <p14:tracePt t="32280" x="8215313" y="5438775"/>
          <p14:tracePt t="32296" x="8134350" y="5438775"/>
          <p14:tracePt t="32313" x="8027988" y="5438775"/>
          <p14:tracePt t="32330" x="7902575" y="5438775"/>
          <p14:tracePt t="32347" x="7786688" y="5456238"/>
          <p14:tracePt t="32364" x="7705725" y="5473700"/>
          <p14:tracePt t="32380" x="7661275" y="5483225"/>
          <p14:tracePt t="32397" x="7626350" y="5510213"/>
          <p14:tracePt t="32414" x="7599363" y="5545138"/>
          <p14:tracePt t="32430" x="7572375" y="5599113"/>
          <p14:tracePt t="32447" x="7562850" y="5626100"/>
          <p14:tracePt t="32463" x="7562850" y="5653088"/>
          <p14:tracePt t="32480" x="7562850" y="5670550"/>
          <p14:tracePt t="32497" x="7562850" y="5688013"/>
          <p14:tracePt t="32514" x="7562850" y="5697538"/>
          <p14:tracePt t="32535" x="7562850" y="5705475"/>
          <p14:tracePt t="32551" x="7562850" y="5715000"/>
          <p14:tracePt t="32575" x="7572375" y="5724525"/>
          <p14:tracePt t="32591" x="7581900" y="5724525"/>
          <p14:tracePt t="32615" x="7589838" y="5724525"/>
          <p14:tracePt t="32631" x="7599363" y="5732463"/>
          <p14:tracePt t="32639" x="7608888" y="5724525"/>
          <p14:tracePt t="33375" x="7616825" y="5715000"/>
          <p14:tracePt t="33407" x="7616825" y="5705475"/>
          <p14:tracePt t="33423" x="7626350" y="5697538"/>
          <p14:tracePt t="33431" x="7634288" y="5688013"/>
          <p14:tracePt t="33447" x="7643813" y="5688013"/>
          <p14:tracePt t="33455" x="7653338" y="5688013"/>
          <p14:tracePt t="33465" x="7661275" y="5680075"/>
          <p14:tracePt t="33482" x="7670800" y="5670550"/>
          <p14:tracePt t="3349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607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2917" r="14574" b="8797"/>
          <a:stretch>
            <a:fillRect/>
          </a:stretch>
        </p:blipFill>
        <p:spPr>
          <a:xfrm>
            <a:off x="1200151" y="-179388"/>
            <a:ext cx="9648825" cy="7353301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28"/>
    </mc:Choice>
    <mc:Fallback xmlns="">
      <p:transition spd="slow" advTm="8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25" x="2108200" y="509588"/>
          <p14:tracePt t="8862" x="2116138" y="500063"/>
          <p14:tracePt t="8974" x="2125663" y="500063"/>
          <p14:tracePt t="9230" x="2143125" y="490538"/>
          <p14:tracePt t="9246" x="2152650" y="482600"/>
          <p14:tracePt t="9253" x="2160588" y="482600"/>
          <p14:tracePt t="9262" x="2170113" y="482600"/>
          <p14:tracePt t="9274" x="2197100" y="482600"/>
          <p14:tracePt t="9291" x="2241550" y="482600"/>
          <p14:tracePt t="9307" x="2295525" y="482600"/>
          <p14:tracePt t="9325" x="2357438" y="482600"/>
          <p14:tracePt t="9341" x="2428875" y="482600"/>
          <p14:tracePt t="9358" x="2465388" y="482600"/>
          <p14:tracePt t="9374" x="2482850" y="482600"/>
          <p14:tracePt t="9391" x="2490788" y="482600"/>
          <p14:tracePt t="9407" x="2509838" y="482600"/>
          <p14:tracePt t="9430" x="2517775" y="482600"/>
          <p14:tracePt t="9446" x="2527300" y="482600"/>
          <p14:tracePt t="9456" x="2562225" y="473075"/>
          <p14:tracePt t="9475" x="2589213" y="465138"/>
          <p14:tracePt t="9491" x="2625725" y="465138"/>
          <p14:tracePt t="9508" x="2643188" y="455613"/>
          <p14:tracePt t="9526" x="2670175" y="446088"/>
          <p14:tracePt t="9541" x="2697163" y="438150"/>
          <p14:tracePt t="9558" x="2714625" y="438150"/>
          <p14:tracePt t="9574" x="2741613" y="428625"/>
          <p14:tracePt t="9591" x="2751138" y="428625"/>
          <p14:tracePt t="9607" x="2759075" y="428625"/>
          <p14:tracePt t="9624" x="2768600" y="419100"/>
          <p14:tracePt t="9661" x="2776538" y="419100"/>
          <p14:tracePt t="9677" x="2786063" y="419100"/>
          <p14:tracePt t="9685" x="2813050" y="419100"/>
          <p14:tracePt t="9693" x="2830513" y="419100"/>
          <p14:tracePt t="9709" x="2840038" y="419100"/>
          <p14:tracePt t="9724" x="2884488" y="428625"/>
          <p14:tracePt t="9741" x="2901950" y="438150"/>
          <p14:tracePt t="9757" x="2911475" y="446088"/>
          <p14:tracePt t="9844" x="2911475" y="455613"/>
          <p14:tracePt t="9852" x="2919413" y="465138"/>
          <p14:tracePt t="9869" x="2928938" y="473075"/>
          <p14:tracePt t="9877" x="2928938" y="482600"/>
          <p14:tracePt t="9891" x="2928938" y="490538"/>
          <p14:tracePt t="9907" x="2938463" y="500063"/>
          <p14:tracePt t="9907" x="2938463" y="509588"/>
          <p14:tracePt t="9925" x="2946400" y="527050"/>
          <p14:tracePt t="9949" x="2946400" y="536575"/>
          <p14:tracePt t="9980" x="2946400" y="544513"/>
          <p14:tracePt t="10005" x="2946400" y="554038"/>
          <p14:tracePt t="10012" x="2946400" y="561975"/>
          <p14:tracePt t="10029" x="2946400" y="571500"/>
          <p14:tracePt t="10036" x="2946400" y="581025"/>
          <p14:tracePt t="10045" x="2946400" y="588963"/>
          <p14:tracePt t="10061" x="2946400" y="608013"/>
          <p14:tracePt t="10074" x="2946400" y="615950"/>
          <p14:tracePt t="10091" x="2946400" y="633413"/>
          <p14:tracePt t="10108" x="2938463" y="679450"/>
          <p14:tracePt t="10125" x="2928938" y="696913"/>
          <p14:tracePt t="10142" x="2928938" y="723900"/>
          <p14:tracePt t="10158" x="2928938" y="741363"/>
          <p14:tracePt t="10175" x="2928938" y="768350"/>
          <p14:tracePt t="10192" x="2928938" y="795338"/>
          <p14:tracePt t="10208" x="2928938" y="812800"/>
          <p14:tracePt t="10225" x="2928938" y="830263"/>
          <p14:tracePt t="10242" x="2928938" y="857250"/>
          <p14:tracePt t="10258" x="2928938" y="884238"/>
          <p14:tracePt t="10275" x="2928938" y="919163"/>
          <p14:tracePt t="10292" x="2928938" y="955675"/>
          <p14:tracePt t="10292" x="2928938" y="973138"/>
          <p14:tracePt t="10309" x="2928938" y="1017588"/>
          <p14:tracePt t="10325" x="2928938" y="1062038"/>
          <p14:tracePt t="10342" x="2928938" y="1108075"/>
          <p14:tracePt t="10359" x="2928938" y="1152525"/>
          <p14:tracePt t="10375" x="2928938" y="1214438"/>
          <p14:tracePt t="10392" x="2928938" y="1258888"/>
          <p14:tracePt t="10409" x="2928938" y="1312863"/>
          <p14:tracePt t="10425" x="2928938" y="1347788"/>
          <p14:tracePt t="10442" x="2928938" y="1393825"/>
          <p14:tracePt t="10459" x="2928938" y="1428750"/>
          <p14:tracePt t="10475" x="2928938" y="1465263"/>
          <p14:tracePt t="10475" x="2928938" y="1482725"/>
          <p14:tracePt t="10493" x="2928938" y="1509713"/>
          <p14:tracePt t="10509" x="2928938" y="1527175"/>
          <p14:tracePt t="10526" x="2938463" y="1562100"/>
          <p14:tracePt t="10543" x="2938463" y="1581150"/>
          <p14:tracePt t="10559" x="2938463" y="1589088"/>
          <p14:tracePt t="10575" x="2938463" y="1608138"/>
          <p14:tracePt t="10592" x="2938463" y="1616075"/>
          <p14:tracePt t="10609" x="2938463" y="1633538"/>
          <p14:tracePt t="10626" x="2938463" y="1643063"/>
          <p14:tracePt t="10643" x="2938463" y="1652588"/>
          <p14:tracePt t="10659" x="2938463" y="1660525"/>
          <p14:tracePt t="10676" x="2938463" y="1670050"/>
          <p14:tracePt t="10692" x="2938463" y="1679575"/>
          <p14:tracePt t="10724" x="2938463" y="1687513"/>
          <p14:tracePt t="10749" x="2938463" y="1697038"/>
          <p14:tracePt t="10765" x="2938463" y="1704975"/>
          <p14:tracePt t="10797" x="2938463" y="1714500"/>
          <p14:tracePt t="10805" x="2938463" y="1724025"/>
          <p14:tracePt t="10812" x="2938463" y="1731963"/>
          <p14:tracePt t="10829" x="2938463" y="1741488"/>
          <p14:tracePt t="10843" x="2928938" y="1751013"/>
          <p14:tracePt t="10859" x="2919413" y="1768475"/>
          <p14:tracePt t="10876" x="2919413" y="1776413"/>
          <p14:tracePt t="10893" x="2911475" y="1795463"/>
          <p14:tracePt t="10909" x="2901950" y="1803400"/>
          <p14:tracePt t="10926" x="2901950" y="1812925"/>
          <p14:tracePt t="10949" x="2894013" y="1830388"/>
          <p14:tracePt t="10965" x="2884488" y="1839913"/>
          <p14:tracePt t="10988" x="2884488" y="1847850"/>
          <p14:tracePt t="10997" x="2874963" y="1847850"/>
          <p14:tracePt t="11012" x="2874963" y="1857375"/>
          <p14:tracePt t="11026" x="2874963" y="1866900"/>
          <p14:tracePt t="11043" x="2867025" y="1874838"/>
          <p14:tracePt t="11060" x="2847975" y="1919288"/>
          <p14:tracePt t="11077" x="2840038" y="1938338"/>
          <p14:tracePt t="11093" x="2840038" y="1955800"/>
          <p14:tracePt t="11110" x="2822575" y="1982788"/>
          <p14:tracePt t="11127" x="2813050" y="2017713"/>
          <p14:tracePt t="11143" x="2813050" y="2036763"/>
          <p14:tracePt t="11161" x="2813050" y="2071688"/>
          <p14:tracePt t="11177" x="2803525" y="2108200"/>
          <p14:tracePt t="11194" x="2803525" y="2125663"/>
          <p14:tracePt t="11210" x="2803525" y="2143125"/>
          <p14:tracePt t="11227" x="2803525" y="2170113"/>
          <p14:tracePt t="11244" x="2795588" y="2187575"/>
          <p14:tracePt t="11260" x="2786063" y="2232025"/>
          <p14:tracePt t="11277" x="2786063" y="2268538"/>
          <p14:tracePt t="11294" x="2776538" y="2295525"/>
          <p14:tracePt t="11310" x="2776538" y="2312988"/>
          <p14:tracePt t="11327" x="2768600" y="2347913"/>
          <p14:tracePt t="11344" x="2759075" y="2384425"/>
          <p14:tracePt t="11360" x="2751138" y="2411413"/>
          <p14:tracePt t="11377" x="2751138" y="2428875"/>
          <p14:tracePt t="11394" x="2751138" y="2455863"/>
          <p14:tracePt t="11410" x="2751138" y="2473325"/>
          <p14:tracePt t="11427" x="2741613" y="2500313"/>
          <p14:tracePt t="11444" x="2741613" y="2509838"/>
          <p14:tracePt t="11469" x="2741613" y="2527300"/>
          <p14:tracePt t="11484" x="2741613" y="2536825"/>
          <p14:tracePt t="11525" x="2732088" y="2544763"/>
          <p14:tracePt t="11533" x="2724150" y="2554288"/>
          <p14:tracePt t="11544" x="2724150" y="2571750"/>
          <p14:tracePt t="11564" x="2724150" y="2581275"/>
          <p14:tracePt t="11577" x="2724150" y="2589213"/>
          <p14:tracePt t="11594" x="2724150" y="2598738"/>
          <p14:tracePt t="11611" x="2714625" y="2616200"/>
          <p14:tracePt t="11628" x="2714625" y="2625725"/>
          <p14:tracePt t="12774" x="2714625" y="2643188"/>
          <p14:tracePt t="13589" x="2724150" y="2643188"/>
          <p14:tracePt t="13612" x="2741613" y="2652713"/>
          <p14:tracePt t="13628" x="2759075" y="2660650"/>
          <p14:tracePt t="13644" x="2776538" y="2670175"/>
          <p14:tracePt t="13669" x="2786063" y="2670175"/>
          <p14:tracePt t="13692" x="2795588" y="2670175"/>
          <p14:tracePt t="13708" x="2803525" y="2670175"/>
          <p14:tracePt t="13732" x="2813050" y="2670175"/>
          <p14:tracePt t="13748" x="2822575" y="2670175"/>
          <p14:tracePt t="13764" x="2830513" y="2670175"/>
          <p14:tracePt t="13780" x="2840038" y="2670175"/>
          <p14:tracePt t="13788" x="2847975" y="2670175"/>
          <p14:tracePt t="13805" x="2857500" y="2670175"/>
          <p14:tracePt t="13815" x="2867025" y="2660650"/>
          <p14:tracePt t="13832" x="2884488" y="2652713"/>
          <p14:tracePt t="13848" x="2894013" y="2633663"/>
          <p14:tracePt t="13877" x="2901950" y="2633663"/>
          <p14:tracePt t="13892" x="2901950" y="2625725"/>
          <p14:tracePt t="13917" x="2901950" y="2616200"/>
          <p14:tracePt t="13925" x="2911475" y="2608263"/>
          <p14:tracePt t="13932" x="2919413" y="2608263"/>
          <p14:tracePt t="13949" x="2919413" y="2598738"/>
          <p14:tracePt t="13965" x="2919413" y="2589213"/>
          <p14:tracePt t="13982" x="2919413" y="2581275"/>
          <p14:tracePt t="13999" x="2919413" y="2571750"/>
          <p14:tracePt t="14015" x="2919413" y="2562225"/>
          <p14:tracePt t="14036" x="2919413" y="2554288"/>
          <p14:tracePt t="14052" x="2928938" y="2554288"/>
          <p14:tracePt t="14125" x="2928938" y="2544763"/>
          <p14:tracePt t="14325" x="2928938" y="2536825"/>
          <p14:tracePt t="14348" x="2928938" y="2527300"/>
          <p14:tracePt t="14381" x="2928938" y="2517775"/>
          <p14:tracePt t="14389" x="2928938" y="2509838"/>
          <p14:tracePt t="14404" x="2928938" y="2500313"/>
          <p14:tracePt t="14428" x="2928938" y="2490788"/>
          <p14:tracePt t="14444" x="2928938" y="2482850"/>
          <p14:tracePt t="14452" x="2928938" y="2473325"/>
          <p14:tracePt t="14476" x="2919413" y="2473325"/>
          <p14:tracePt t="14492" x="2911475" y="2465388"/>
          <p14:tracePt t="14500" x="2911475" y="2455863"/>
          <p14:tracePt t="14525" x="2901950" y="2455863"/>
          <p14:tracePt t="14541" x="2894013" y="2455863"/>
          <p14:tracePt t="14564" x="2884488" y="2455863"/>
          <p14:tracePt t="14572" x="2874963" y="2455863"/>
          <p14:tracePt t="14620" x="2867025" y="2455863"/>
          <p14:tracePt t="14644" x="2867025" y="2465388"/>
          <p14:tracePt t="14669" x="2857500" y="2465388"/>
          <p14:tracePt t="14684" x="2857500" y="2473325"/>
          <p14:tracePt t="14701" x="2847975" y="2482850"/>
          <p14:tracePt t="14709" x="2847975" y="2490788"/>
          <p14:tracePt t="14717" x="2847975" y="2500313"/>
          <p14:tracePt t="14734" x="2840038" y="2509838"/>
          <p14:tracePt t="14750" x="2840038" y="2536825"/>
          <p14:tracePt t="14767" x="2840038" y="2554288"/>
          <p14:tracePt t="14784" x="2840038" y="2562225"/>
          <p14:tracePt t="14800" x="2840038" y="2581275"/>
          <p14:tracePt t="14817" x="2840038" y="2589213"/>
          <p14:tracePt t="14834" x="2847975" y="2598738"/>
          <p14:tracePt t="14850" x="2857500" y="2598738"/>
          <p14:tracePt t="14867" x="2874963" y="2616200"/>
          <p14:tracePt t="14884" x="2901950" y="2633663"/>
          <p14:tracePt t="14901" x="2928938" y="2633663"/>
          <p14:tracePt t="14917" x="2946400" y="2633663"/>
          <p14:tracePt t="14934" x="2973388" y="2633663"/>
          <p14:tracePt t="14951" x="3000375" y="2625725"/>
          <p14:tracePt t="14968" x="3027363" y="2598738"/>
          <p14:tracePt t="14984" x="3044825" y="2581275"/>
          <p14:tracePt t="15001" x="3054350" y="2562225"/>
          <p14:tracePt t="15018" x="3062288" y="2544763"/>
          <p14:tracePt t="15034" x="3071813" y="2536825"/>
          <p14:tracePt t="15051" x="3081338" y="2517775"/>
          <p14:tracePt t="15068" x="3081338" y="2500313"/>
          <p14:tracePt t="15085" x="3089275" y="2482850"/>
          <p14:tracePt t="15101" x="3089275" y="2473325"/>
          <p14:tracePt t="15118" x="3089275" y="2465388"/>
          <p14:tracePt t="15134" x="3089275" y="2446338"/>
          <p14:tracePt t="15151" x="3089275" y="2438400"/>
          <p14:tracePt t="15172" x="3089275" y="2428875"/>
          <p14:tracePt t="15196" x="3089275" y="2419350"/>
          <p14:tracePt t="15204" x="3089275" y="2411413"/>
          <p14:tracePt t="15228" x="3089275" y="2401888"/>
          <p14:tracePt t="15237" x="3081338" y="2393950"/>
          <p14:tracePt t="15251" x="3054350" y="2366963"/>
          <p14:tracePt t="15269" x="3044825" y="2339975"/>
          <p14:tracePt t="15285" x="3017838" y="2322513"/>
          <p14:tracePt t="15301" x="2982913" y="2312988"/>
          <p14:tracePt t="15318" x="2955925" y="2303463"/>
          <p14:tracePt t="15335" x="2919413" y="2286000"/>
          <p14:tracePt t="15352" x="2911475" y="2286000"/>
          <p14:tracePt t="15368" x="2894013" y="2276475"/>
          <p14:tracePt t="15385" x="2874963" y="2276475"/>
          <p14:tracePt t="15402" x="2857500" y="2276475"/>
          <p14:tracePt t="15418" x="2840038" y="2276475"/>
          <p14:tracePt t="15435" x="2813050" y="2276475"/>
          <p14:tracePt t="15435" x="2803525" y="2276475"/>
          <p14:tracePt t="15453" x="2786063" y="2286000"/>
          <p14:tracePt t="15469" x="2776538" y="2295525"/>
          <p14:tracePt t="15485" x="2768600" y="2303463"/>
          <p14:tracePt t="15502" x="2759075" y="2339975"/>
          <p14:tracePt t="15519" x="2751138" y="2366963"/>
          <p14:tracePt t="15535" x="2751138" y="2374900"/>
          <p14:tracePt t="15552" x="2751138" y="2393950"/>
          <p14:tracePt t="15569" x="2751138" y="2411413"/>
          <p14:tracePt t="15585" x="2751138" y="2428875"/>
          <p14:tracePt t="15602" x="2751138" y="2446338"/>
          <p14:tracePt t="15619" x="2751138" y="2473325"/>
          <p14:tracePt t="15636" x="2751138" y="2500313"/>
          <p14:tracePt t="15652" x="2759075" y="2527300"/>
          <p14:tracePt t="15669" x="2768600" y="2562225"/>
          <p14:tracePt t="15686" x="2776538" y="2581275"/>
          <p14:tracePt t="15702" x="2786063" y="2581275"/>
          <p14:tracePt t="15719" x="2786063" y="2589213"/>
          <p14:tracePt t="15736" x="2795588" y="2598738"/>
          <p14:tracePt t="15764" x="2803525" y="2598738"/>
          <p14:tracePt t="15804" x="2803525" y="2608263"/>
          <p14:tracePt t="16156" x="2813050" y="2608263"/>
          <p14:tracePt t="16172" x="2822575" y="2625725"/>
          <p14:tracePt t="16188" x="2822575" y="2633663"/>
          <p14:tracePt t="16204" x="2840038" y="2643188"/>
          <p14:tracePt t="16221" x="2847975" y="2660650"/>
          <p14:tracePt t="16245" x="2857500" y="2670175"/>
          <p14:tracePt t="16260" x="2867025" y="2670175"/>
          <p14:tracePt t="16268" x="2867025" y="2679700"/>
          <p14:tracePt t="16276" x="2874963" y="2679700"/>
          <p14:tracePt t="16287" x="2894013" y="2697163"/>
          <p14:tracePt t="16304" x="2919413" y="2724150"/>
          <p14:tracePt t="16320" x="2938463" y="2732088"/>
          <p14:tracePt t="16337" x="2965450" y="2741613"/>
          <p14:tracePt t="16354" x="3000375" y="2768600"/>
          <p14:tracePt t="16370" x="3017838" y="2768600"/>
          <p14:tracePt t="16387" x="3036888" y="2768600"/>
          <p14:tracePt t="16404" x="3044825" y="2768600"/>
          <p14:tracePt t="16444" x="3054350" y="2768600"/>
          <p14:tracePt t="16484" x="3062288" y="2759075"/>
          <p14:tracePt t="16540" x="3062288" y="2751138"/>
          <p14:tracePt t="16620" x="3062288" y="2741613"/>
          <p14:tracePt t="16636" x="3062288" y="2732088"/>
          <p14:tracePt t="16660" x="3062288" y="2724150"/>
          <p14:tracePt t="16676" x="3054350" y="2714625"/>
          <p14:tracePt t="16685" x="3044825" y="2714625"/>
          <p14:tracePt t="16700" x="3027363" y="2714625"/>
          <p14:tracePt t="16724" x="3017838" y="2714625"/>
          <p14:tracePt t="16740" x="3009900" y="2714625"/>
          <p14:tracePt t="16748" x="3000375" y="2714625"/>
          <p14:tracePt t="16757" x="2990850" y="2714625"/>
          <p14:tracePt t="16771" x="2973388" y="2714625"/>
          <p14:tracePt t="16788" x="2938463" y="2714625"/>
          <p14:tracePt t="16805" x="2928938" y="2714625"/>
          <p14:tracePt t="16828" x="2928938" y="2724150"/>
          <p14:tracePt t="16838" x="2911475" y="2724150"/>
          <p14:tracePt t="16854" x="2901950" y="2732088"/>
          <p14:tracePt t="16876" x="2901950" y="2741613"/>
          <p14:tracePt t="16892" x="2894013" y="2751138"/>
          <p14:tracePt t="16916" x="2884488" y="2759075"/>
          <p14:tracePt t="16924" x="2884488" y="2768600"/>
          <p14:tracePt t="16938" x="2874963" y="2776538"/>
          <p14:tracePt t="16955" x="2874963" y="2795588"/>
          <p14:tracePt t="16972" x="2867025" y="2847975"/>
          <p14:tracePt t="16988" x="2857500" y="2867025"/>
          <p14:tracePt t="17005" x="2847975" y="2901950"/>
          <p14:tracePt t="17022" x="2847975" y="2911475"/>
          <p14:tracePt t="17038" x="2847975" y="2919413"/>
          <p14:tracePt t="17055" x="2847975" y="2938463"/>
          <p14:tracePt t="17072" x="2847975" y="2946400"/>
          <p14:tracePt t="17088" x="2857500" y="2982913"/>
          <p14:tracePt t="17105" x="2874963" y="3000375"/>
          <p14:tracePt t="17122" x="2884488" y="3009900"/>
          <p14:tracePt t="17138" x="2911475" y="3017838"/>
          <p14:tracePt t="17155" x="2928938" y="3027363"/>
          <p14:tracePt t="17172" x="2938463" y="3027363"/>
          <p14:tracePt t="17188" x="2955925" y="3027363"/>
          <p14:tracePt t="17205" x="2965450" y="3027363"/>
          <p14:tracePt t="17222" x="2982913" y="3027363"/>
          <p14:tracePt t="17239" x="3000375" y="3017838"/>
          <p14:tracePt t="17255" x="3027363" y="3000375"/>
          <p14:tracePt t="17272" x="3054350" y="3000375"/>
          <p14:tracePt t="17289" x="3062288" y="2982913"/>
          <p14:tracePt t="17305" x="3081338" y="2973388"/>
          <p14:tracePt t="17322" x="3098800" y="2955925"/>
          <p14:tracePt t="17339" x="3116263" y="2928938"/>
          <p14:tracePt t="17356" x="3125788" y="2919413"/>
          <p14:tracePt t="17372" x="3125788" y="2901950"/>
          <p14:tracePt t="17389" x="3125788" y="2894013"/>
          <p14:tracePt t="17412" x="3125788" y="2884488"/>
          <p14:tracePt t="17422" x="3125788" y="2874963"/>
          <p14:tracePt t="17439" x="3125788" y="2867025"/>
          <p14:tracePt t="17456" x="3125788" y="2847975"/>
          <p14:tracePt t="17473" x="3125788" y="2830513"/>
          <p14:tracePt t="17489" x="3125788" y="2803525"/>
          <p14:tracePt t="17506" x="3116263" y="2776538"/>
          <p14:tracePt t="17523" x="3081338" y="2768600"/>
          <p14:tracePt t="17539" x="3054350" y="2741613"/>
          <p14:tracePt t="17539" x="3044825" y="2741613"/>
          <p14:tracePt t="17557" x="3017838" y="2724150"/>
          <p14:tracePt t="17573" x="2990850" y="2714625"/>
          <p14:tracePt t="17589" x="2965450" y="2705100"/>
          <p14:tracePt t="17606" x="2938463" y="2697163"/>
          <p14:tracePt t="17623" x="2901950" y="2697163"/>
          <p14:tracePt t="17639" x="2867025" y="2697163"/>
          <p14:tracePt t="17656" x="2822575" y="2697163"/>
          <p14:tracePt t="17673" x="2795588" y="2697163"/>
          <p14:tracePt t="17690" x="2768600" y="2697163"/>
          <p14:tracePt t="17706" x="2741613" y="2697163"/>
          <p14:tracePt t="17723" x="2732088" y="2697163"/>
          <p14:tracePt t="17740" x="2697163" y="2697163"/>
          <p14:tracePt t="17757" x="2679700" y="2697163"/>
          <p14:tracePt t="17773" x="2660650" y="2705100"/>
          <p14:tracePt t="17790" x="2643188" y="2714625"/>
          <p14:tracePt t="17806" x="2625725" y="2714625"/>
          <p14:tracePt t="17823" x="2616200" y="2724150"/>
          <p14:tracePt t="17840" x="2616200" y="2732088"/>
          <p14:tracePt t="17868" x="2608263" y="2741613"/>
          <p14:tracePt t="17876" x="2608263" y="2751138"/>
          <p14:tracePt t="17890" x="2598738" y="2759075"/>
          <p14:tracePt t="17907" x="2598738" y="2776538"/>
          <p14:tracePt t="17923" x="2598738" y="2803525"/>
          <p14:tracePt t="17940" x="2598738" y="2840038"/>
          <p14:tracePt t="17957" x="2598738" y="2857500"/>
          <p14:tracePt t="17974" x="2598738" y="2894013"/>
          <p14:tracePt t="17990" x="2598738" y="2919413"/>
          <p14:tracePt t="18007" x="2616200" y="2946400"/>
          <p14:tracePt t="18024" x="2625725" y="2973388"/>
          <p14:tracePt t="18040" x="2652713" y="2982913"/>
          <p14:tracePt t="18057" x="2679700" y="3000375"/>
          <p14:tracePt t="18074" x="2714625" y="3017838"/>
          <p14:tracePt t="18090" x="2741613" y="3027363"/>
          <p14:tracePt t="18107" x="2795588" y="3036888"/>
          <p14:tracePt t="18107" x="2813050" y="3036888"/>
          <p14:tracePt t="18124" x="2857500" y="3036888"/>
          <p14:tracePt t="18141" x="2894013" y="3036888"/>
          <p14:tracePt t="18157" x="2928938" y="3036888"/>
          <p14:tracePt t="18174" x="2965450" y="3036888"/>
          <p14:tracePt t="18190" x="2982913" y="3036888"/>
          <p14:tracePt t="18207" x="3009900" y="3027363"/>
          <p14:tracePt t="18224" x="3017838" y="3017838"/>
          <p14:tracePt t="18241" x="3017838" y="3009900"/>
          <p14:tracePt t="18257" x="3036888" y="3000375"/>
          <p14:tracePt t="18274" x="3054350" y="2990850"/>
          <p14:tracePt t="18291" x="3062288" y="2965450"/>
          <p14:tracePt t="18307" x="3089275" y="2938463"/>
          <p14:tracePt t="18324" x="3098800" y="2901950"/>
          <p14:tracePt t="18341" x="3108325" y="2874963"/>
          <p14:tracePt t="18358" x="3125788" y="2840038"/>
          <p14:tracePt t="18374" x="3125788" y="2813050"/>
          <p14:tracePt t="18391" x="3125788" y="2803525"/>
          <p14:tracePt t="18408" x="3125788" y="2786063"/>
          <p14:tracePt t="18424" x="3125788" y="2776538"/>
          <p14:tracePt t="18441" x="3125788" y="2768600"/>
          <p14:tracePt t="18458" x="3125788" y="2759075"/>
          <p14:tracePt t="18474" x="3125788" y="2751138"/>
          <p14:tracePt t="18491" x="3116263" y="2741613"/>
          <p14:tracePt t="18491" x="3108325" y="2732088"/>
          <p14:tracePt t="18508" x="3098800" y="2724150"/>
          <p14:tracePt t="18525" x="3081338" y="2705100"/>
          <p14:tracePt t="18542" x="3062288" y="2697163"/>
          <p14:tracePt t="18558" x="3017838" y="2697163"/>
          <p14:tracePt t="18575" x="2990850" y="2697163"/>
          <p14:tracePt t="18591" x="2955925" y="2697163"/>
          <p14:tracePt t="18608" x="2928938" y="2697163"/>
          <p14:tracePt t="18625" x="2901950" y="2697163"/>
          <p14:tracePt t="18642" x="2894013" y="2697163"/>
          <p14:tracePt t="18658" x="2874963" y="2697163"/>
          <p14:tracePt t="18675" x="2857500" y="2697163"/>
          <p14:tracePt t="18691" x="2830513" y="2714625"/>
          <p14:tracePt t="18708" x="2813050" y="2732088"/>
          <p14:tracePt t="18725" x="2803525" y="2751138"/>
          <p14:tracePt t="18742" x="2803525" y="2759075"/>
          <p14:tracePt t="18758" x="2795588" y="2795588"/>
          <p14:tracePt t="18775" x="2795588" y="2822575"/>
          <p14:tracePt t="18792" x="2795588" y="2857500"/>
          <p14:tracePt t="18808" x="2795588" y="2884488"/>
          <p14:tracePt t="18825" x="2795588" y="2911475"/>
          <p14:tracePt t="18843" x="2795588" y="2946400"/>
          <p14:tracePt t="18859" x="2813050" y="2955925"/>
          <p14:tracePt t="18875" x="2867025" y="2982913"/>
          <p14:tracePt t="18892" x="2911475" y="2982913"/>
          <p14:tracePt t="18909" x="2973388" y="2982913"/>
          <p14:tracePt t="18925" x="3054350" y="2982913"/>
          <p14:tracePt t="18942" x="3108325" y="2982913"/>
          <p14:tracePt t="18959" x="3160713" y="2982913"/>
          <p14:tracePt t="18975" x="3205163" y="2973388"/>
          <p14:tracePt t="18992" x="3241675" y="2955925"/>
          <p14:tracePt t="19009" x="3259138" y="2938463"/>
          <p14:tracePt t="19026" x="3268663" y="2919413"/>
          <p14:tracePt t="19043" x="3286125" y="2901950"/>
          <p14:tracePt t="19059" x="3286125" y="2884488"/>
          <p14:tracePt t="19059" x="3286125" y="2874963"/>
          <p14:tracePt t="19076" x="3286125" y="2840038"/>
          <p14:tracePt t="19092" x="3286125" y="2830513"/>
          <p14:tracePt t="19109" x="3286125" y="2803525"/>
          <p14:tracePt t="19126" x="3286125" y="2795588"/>
          <p14:tracePt t="19142" x="3286125" y="2768600"/>
          <p14:tracePt t="19159" x="3276600" y="2741613"/>
          <p14:tracePt t="19176" x="3268663" y="2732088"/>
          <p14:tracePt t="19192" x="3251200" y="2705100"/>
          <p14:tracePt t="19209" x="3224213" y="2697163"/>
          <p14:tracePt t="19226" x="3179763" y="2670175"/>
          <p14:tracePt t="19243" x="3143250" y="2660650"/>
          <p14:tracePt t="19259" x="3081338" y="2643188"/>
          <p14:tracePt t="19276" x="3054350" y="2643188"/>
          <p14:tracePt t="19293" x="3009900" y="2633663"/>
          <p14:tracePt t="19309" x="2973388" y="2633663"/>
          <p14:tracePt t="19326" x="2938463" y="2633663"/>
          <p14:tracePt t="19343" x="2919413" y="2633663"/>
          <p14:tracePt t="19360" x="2901950" y="2633663"/>
          <p14:tracePt t="19376" x="2874963" y="2633663"/>
          <p14:tracePt t="19393" x="2857500" y="2633663"/>
          <p14:tracePt t="19410" x="2830513" y="2643188"/>
          <p14:tracePt t="19426" x="2803525" y="2660650"/>
          <p14:tracePt t="19443" x="2776538" y="2670175"/>
          <p14:tracePt t="19460" x="2759075" y="2679700"/>
          <p14:tracePt t="19477" x="2751138" y="2687638"/>
          <p14:tracePt t="19493" x="2732088" y="2697163"/>
          <p14:tracePt t="19510" x="2724150" y="2705100"/>
          <p14:tracePt t="19526" x="2724150" y="2714625"/>
          <p14:tracePt t="19548" x="2724150" y="2724150"/>
          <p14:tracePt t="19564" x="2724150" y="2732088"/>
          <p14:tracePt t="19596" x="2724150" y="2741613"/>
          <p14:tracePt t="19612" x="2724150" y="2751138"/>
          <p14:tracePt t="19620" x="2724150" y="2759075"/>
          <p14:tracePt t="19628" x="2724150" y="2768600"/>
          <p14:tracePt t="19644" x="2724150" y="2786063"/>
          <p14:tracePt t="19660" x="2724150" y="2803525"/>
          <p14:tracePt t="19677" x="2732088" y="2830513"/>
          <p14:tracePt t="19694" x="2751138" y="2847975"/>
          <p14:tracePt t="19710" x="2795588" y="2867025"/>
          <p14:tracePt t="19727" x="2830513" y="2874963"/>
          <p14:tracePt t="19744" x="2901950" y="2884488"/>
          <p14:tracePt t="19761" x="2946400" y="2884488"/>
          <p14:tracePt t="19778" x="3000375" y="2884488"/>
          <p14:tracePt t="19794" x="3062288" y="2884488"/>
          <p14:tracePt t="19811" x="3108325" y="2884488"/>
          <p14:tracePt t="19827" x="3170238" y="2847975"/>
          <p14:tracePt t="19844" x="3197225" y="2830513"/>
          <p14:tracePt t="19861" x="3205163" y="2822575"/>
          <p14:tracePt t="19877" x="3205163" y="2803525"/>
          <p14:tracePt t="19894" x="3214688" y="2795588"/>
          <p14:tracePt t="19911" x="3214688" y="2786063"/>
          <p14:tracePt t="19927" x="3214688" y="2776538"/>
          <p14:tracePt t="19944" x="3214688" y="2768600"/>
          <p14:tracePt t="19964" x="3214688" y="2759075"/>
          <p14:tracePt t="19977" x="3214688" y="2751138"/>
          <p14:tracePt t="19994" x="3214688" y="2732088"/>
          <p14:tracePt t="20012" x="3205163" y="2724150"/>
          <p14:tracePt t="20028" x="3187700" y="2714625"/>
          <p14:tracePt t="20044" x="3160713" y="2705100"/>
          <p14:tracePt t="20061" x="3125788" y="2687638"/>
          <p14:tracePt t="20078" x="3089275" y="2679700"/>
          <p14:tracePt t="20094" x="3054350" y="2670175"/>
          <p14:tracePt t="20111" x="3009900" y="2660650"/>
          <p14:tracePt t="20128" x="2973388" y="2652713"/>
          <p14:tracePt t="20144" x="2938463" y="2652713"/>
          <p14:tracePt t="20161" x="2911475" y="2652713"/>
          <p14:tracePt t="20178" x="2874963" y="2652713"/>
          <p14:tracePt t="20195" x="2840038" y="2670175"/>
          <p14:tracePt t="20211" x="2795588" y="2670175"/>
          <p14:tracePt t="20211" x="2786063" y="2679700"/>
          <p14:tracePt t="20229" x="2751138" y="2687638"/>
          <p14:tracePt t="20245" x="2724150" y="2705100"/>
          <p14:tracePt t="20261" x="2697163" y="2714625"/>
          <p14:tracePt t="20278" x="2687638" y="2732088"/>
          <p14:tracePt t="20295" x="2670175" y="2741613"/>
          <p14:tracePt t="20311" x="2670175" y="2776538"/>
          <p14:tracePt t="20328" x="2670175" y="2786063"/>
          <p14:tracePt t="20356" x="2670175" y="2795588"/>
          <p14:tracePt t="20364" x="2670175" y="2803525"/>
          <p14:tracePt t="20388" x="2670175" y="2813050"/>
          <p14:tracePt t="20396" x="2670175" y="2822575"/>
          <p14:tracePt t="20412" x="2670175" y="2840038"/>
          <p14:tracePt t="20428" x="2670175" y="2857500"/>
          <p14:tracePt t="20445" x="2670175" y="2874963"/>
          <p14:tracePt t="20462" x="2670175" y="2884488"/>
          <p14:tracePt t="20478" x="2670175" y="2894013"/>
          <p14:tracePt t="20495" x="2670175" y="2901950"/>
          <p14:tracePt t="20512" x="2670175" y="2911475"/>
          <p14:tracePt t="20529" x="2679700" y="2911475"/>
          <p14:tracePt t="20545" x="2687638" y="2919413"/>
          <p14:tracePt t="20562" x="2714625" y="2928938"/>
          <p14:tracePt t="20579" x="2759075" y="2938463"/>
          <p14:tracePt t="20595" x="2813050" y="2938463"/>
          <p14:tracePt t="20612" x="2847975" y="2938463"/>
          <p14:tracePt t="20629" x="2874963" y="2938463"/>
          <p14:tracePt t="20645" x="2901950" y="2938463"/>
          <p14:tracePt t="20662" x="2938463" y="2938463"/>
          <p14:tracePt t="20679" x="2946400" y="2938463"/>
          <p14:tracePt t="20695" x="2965450" y="2938463"/>
          <p14:tracePt t="20712" x="2990850" y="2928938"/>
          <p14:tracePt t="20729" x="3009900" y="2919413"/>
          <p14:tracePt t="20746" x="3017838" y="2911475"/>
          <p14:tracePt t="20762" x="3036888" y="2901950"/>
          <p14:tracePt t="20779" x="3036888" y="2884488"/>
          <p14:tracePt t="20797" x="3044825" y="2867025"/>
          <p14:tracePt t="20813" x="3054350" y="2857500"/>
          <p14:tracePt t="20829" x="3062288" y="2847975"/>
          <p14:tracePt t="20846" x="3062288" y="2840038"/>
          <p14:tracePt t="20862" x="3062288" y="2830513"/>
          <p14:tracePt t="20879" x="3062288" y="2822575"/>
          <p14:tracePt t="20896" x="3062288" y="2813050"/>
          <p14:tracePt t="20912" x="3062288" y="2803525"/>
          <p14:tracePt t="20929" x="3062288" y="2795588"/>
          <p14:tracePt t="20946" x="3062288" y="2786063"/>
          <p14:tracePt t="20963" x="3062288" y="2776538"/>
          <p14:tracePt t="20979" x="3062288" y="2759075"/>
          <p14:tracePt t="20996" x="3062288" y="2732088"/>
          <p14:tracePt t="21013" x="3054350" y="2732088"/>
          <p14:tracePt t="21029" x="3054350" y="2714625"/>
          <p14:tracePt t="21046" x="3036888" y="2705100"/>
          <p14:tracePt t="21068" x="3017838" y="2705100"/>
          <p14:tracePt t="21079" x="3000375" y="2697163"/>
          <p14:tracePt t="21096" x="2965450" y="2697163"/>
          <p14:tracePt t="21113" x="2919413" y="2697163"/>
          <p14:tracePt t="21130" x="2867025" y="2697163"/>
          <p14:tracePt t="21146" x="2830513" y="2697163"/>
          <p14:tracePt t="21163" x="2786063" y="2697163"/>
          <p14:tracePt t="21163" x="2768600" y="2697163"/>
          <p14:tracePt t="21180" x="2759075" y="2697163"/>
          <p14:tracePt t="21196" x="2751138" y="2697163"/>
          <p14:tracePt t="21213" x="2741613" y="2697163"/>
          <p14:tracePt t="21230" x="2732088" y="2705100"/>
          <p14:tracePt t="21246" x="2724150" y="2724150"/>
          <p14:tracePt t="21263" x="2714625" y="2732088"/>
          <p14:tracePt t="21280" x="2705100" y="2751138"/>
          <p14:tracePt t="21297" x="2705100" y="2768600"/>
          <p14:tracePt t="21313" x="2705100" y="2786063"/>
          <p14:tracePt t="21330" x="2705100" y="2803525"/>
          <p14:tracePt t="21347" x="2705100" y="2813050"/>
          <p14:tracePt t="21363" x="2705100" y="2840038"/>
          <p14:tracePt t="21380" x="2705100" y="2847975"/>
          <p14:tracePt t="21397" x="2705100" y="2857500"/>
          <p14:tracePt t="21414" x="2705100" y="2884488"/>
          <p14:tracePt t="21430" x="2714625" y="2901950"/>
          <p14:tracePt t="21447" x="2732088" y="2919413"/>
          <p14:tracePt t="21464" x="2776538" y="2946400"/>
          <p14:tracePt t="21480" x="2813050" y="2955925"/>
          <p14:tracePt t="21497" x="2857500" y="2955925"/>
          <p14:tracePt t="21514" x="2911475" y="2955925"/>
          <p14:tracePt t="21531" x="2946400" y="2955925"/>
          <p14:tracePt t="21547" x="2990850" y="2955925"/>
          <p14:tracePt t="21564" x="3009900" y="2938463"/>
          <p14:tracePt t="21581" x="3036888" y="2928938"/>
          <p14:tracePt t="21598" x="3071813" y="2911475"/>
          <p14:tracePt t="21614" x="3108325" y="2884488"/>
          <p14:tracePt t="21631" x="3133725" y="2857500"/>
          <p14:tracePt t="21647" x="3160713" y="2830513"/>
          <p14:tracePt t="21664" x="3170238" y="2795588"/>
          <p14:tracePt t="21681" x="3197225" y="2768600"/>
          <p14:tracePt t="21697" x="3197225" y="2751138"/>
          <p14:tracePt t="21714" x="3197225" y="2741613"/>
          <p14:tracePt t="21731" x="3197225" y="2724150"/>
          <p14:tracePt t="21731" x="3197225" y="2714625"/>
          <p14:tracePt t="21748" x="3187700" y="2697163"/>
          <p14:tracePt t="21764" x="3179763" y="2697163"/>
          <p14:tracePt t="21781" x="3170238" y="2687638"/>
          <p14:tracePt t="21797" x="3170238" y="2679700"/>
          <p14:tracePt t="21814" x="3160713" y="2670175"/>
          <p14:tracePt t="21831" x="3125788" y="2660650"/>
          <p14:tracePt t="21848" x="3108325" y="2660650"/>
          <p14:tracePt t="21865" x="3036888" y="2652713"/>
          <p14:tracePt t="21881" x="3000375" y="2652713"/>
          <p14:tracePt t="21898" x="2946400" y="2652713"/>
          <p14:tracePt t="21915" x="2901950" y="2652713"/>
          <p14:tracePt t="21931" x="2857500" y="2652713"/>
          <p14:tracePt t="21948" x="2822575" y="2652713"/>
          <p14:tracePt t="21965" x="2795588" y="2652713"/>
          <p14:tracePt t="21982" x="2776538" y="2652713"/>
          <p14:tracePt t="21998" x="2768600" y="2660650"/>
          <p14:tracePt t="22015" x="2741613" y="2670175"/>
          <p14:tracePt t="22032" x="2724150" y="2687638"/>
          <p14:tracePt t="22048" x="2705100" y="2697163"/>
          <p14:tracePt t="22065" x="2697163" y="2714625"/>
          <p14:tracePt t="22082" x="2687638" y="2724150"/>
          <p14:tracePt t="22098" x="2687638" y="2732088"/>
          <p14:tracePt t="22124" x="2687638" y="2741613"/>
          <p14:tracePt t="22148" x="2679700" y="2741613"/>
          <p14:tracePt t="22156" x="2679700" y="2751138"/>
          <p14:tracePt t="22172" x="2679700" y="2759075"/>
          <p14:tracePt t="22188" x="2679700" y="2768600"/>
          <p14:tracePt t="22204" x="2679700" y="2776538"/>
          <p14:tracePt t="22215" x="2679700" y="2786063"/>
          <p14:tracePt t="22232" x="2679700" y="2803525"/>
          <p14:tracePt t="22248" x="2679700" y="2840038"/>
          <p14:tracePt t="22265" x="2679700" y="2857500"/>
          <p14:tracePt t="22283" x="2697163" y="2867025"/>
          <p14:tracePt t="22299" x="2705100" y="2874963"/>
          <p14:tracePt t="22316" x="2732088" y="2894013"/>
          <p14:tracePt t="22332" x="2751138" y="2894013"/>
          <p14:tracePt t="22349" x="2768600" y="2894013"/>
          <p14:tracePt t="22366" x="2776538" y="2894013"/>
          <p14:tracePt t="22382" x="2786063" y="2894013"/>
          <p14:tracePt t="22399" x="2803525" y="2894013"/>
          <p14:tracePt t="22416" x="2830513" y="2894013"/>
          <p14:tracePt t="22432" x="2874963" y="2894013"/>
          <p14:tracePt t="22449" x="2911475" y="2894013"/>
          <p14:tracePt t="22466" x="2946400" y="2894013"/>
          <p14:tracePt t="22482" x="2965450" y="2894013"/>
          <p14:tracePt t="22499" x="2990850" y="2894013"/>
          <p14:tracePt t="22516" x="3000375" y="2894013"/>
          <p14:tracePt t="22540" x="3009900" y="2894013"/>
          <p14:tracePt t="22556" x="3017838" y="2901950"/>
          <p14:tracePt t="23092" x="3017838" y="2911475"/>
          <p14:tracePt t="23116" x="3027363" y="2938463"/>
          <p14:tracePt t="23132" x="3036888" y="2946400"/>
          <p14:tracePt t="23140" x="3036888" y="2955925"/>
          <p14:tracePt t="23150" x="3054350" y="2973388"/>
          <p14:tracePt t="23167" x="3071813" y="2982913"/>
          <p14:tracePt t="23184" x="3081338" y="3000375"/>
          <p14:tracePt t="23201" x="3081338" y="3009900"/>
          <p14:tracePt t="23252" x="3089275" y="3009900"/>
          <p14:tracePt t="23260" x="3098800" y="3017838"/>
          <p14:tracePt t="23268" x="3125788" y="3027363"/>
          <p14:tracePt t="23284" x="3160713" y="3036888"/>
          <p14:tracePt t="23301" x="3205163" y="3044825"/>
          <p14:tracePt t="23317" x="3224213" y="3044825"/>
          <p14:tracePt t="23334" x="3251200" y="3054350"/>
          <p14:tracePt t="23351" x="3268663" y="3054350"/>
          <p14:tracePt t="23367" x="3276600" y="3054350"/>
          <p14:tracePt t="23384" x="3268663" y="3044825"/>
          <p14:tracePt t="23588" x="3259138" y="3036888"/>
          <p14:tracePt t="23596" x="3251200" y="3036888"/>
          <p14:tracePt t="23604" x="3241675" y="3027363"/>
          <p14:tracePt t="23618" x="3224213" y="3017838"/>
          <p14:tracePt t="23635" x="3214688" y="3009900"/>
          <p14:tracePt t="23652" x="3205163" y="3000375"/>
          <p14:tracePt t="23668" x="3197225" y="3000375"/>
          <p14:tracePt t="23685" x="3187700" y="3000375"/>
          <p14:tracePt t="23716" x="3179763" y="3000375"/>
          <p14:tracePt t="23804" x="3170238" y="3000375"/>
          <p14:tracePt t="23820" x="3170238" y="3009900"/>
          <p14:tracePt t="23836" x="3170238" y="3017838"/>
          <p14:tracePt t="23852" x="3170238" y="3027363"/>
          <p14:tracePt t="23860" x="3170238" y="3036888"/>
          <p14:tracePt t="23868" x="3170238" y="3054350"/>
          <p14:tracePt t="23885" x="3170238" y="3071813"/>
          <p14:tracePt t="23902" x="3179763" y="3089275"/>
          <p14:tracePt t="23919" x="3179763" y="3098800"/>
          <p14:tracePt t="23935" x="3179763" y="3108325"/>
          <p14:tracePt t="23956" x="3187700" y="3116263"/>
          <p14:tracePt t="23968" x="3187700" y="3108325"/>
          <p14:tracePt t="24092" x="3187700" y="3098800"/>
          <p14:tracePt t="24108" x="3179763" y="3081338"/>
          <p14:tracePt t="24116" x="3170238" y="3071813"/>
          <p14:tracePt t="24124" x="3170238" y="3062288"/>
          <p14:tracePt t="24135" x="3152775" y="3054350"/>
          <p14:tracePt t="24152" x="3143250" y="3036888"/>
          <p14:tracePt t="24169" x="3133725" y="3036888"/>
          <p14:tracePt t="24260" x="3133725" y="3044825"/>
          <p14:tracePt t="24292" x="3133725" y="3054350"/>
          <p14:tracePt t="24308" x="3133725" y="3071813"/>
          <p14:tracePt t="24324" x="3133725" y="3089275"/>
          <p14:tracePt t="24332" x="3133725" y="3098800"/>
          <p14:tracePt t="24348" x="3143250" y="3108325"/>
          <p14:tracePt t="24356" x="3152775" y="3116263"/>
          <p14:tracePt t="24369" x="3160713" y="3125788"/>
          <p14:tracePt t="24386" x="3187700" y="3143250"/>
          <p14:tracePt t="24403" x="3197225" y="3160713"/>
          <p14:tracePt t="24420" x="3197225" y="3170238"/>
          <p14:tracePt t="25492" x="3197225" y="3179763"/>
          <p14:tracePt t="25508" x="3197225" y="3187700"/>
          <p14:tracePt t="25516" x="3197225" y="3197225"/>
          <p14:tracePt t="25532" x="3197225" y="3205163"/>
          <p14:tracePt t="25548" x="3197225" y="3214688"/>
          <p14:tracePt t="25556" x="3205163" y="3241675"/>
          <p14:tracePt t="25572" x="3214688" y="3259138"/>
          <p14:tracePt t="25588" x="3241675" y="3276600"/>
          <p14:tracePt t="25605" x="3286125" y="3303588"/>
          <p14:tracePt t="25622" x="3322638" y="3322638"/>
          <p14:tracePt t="25639" x="3357563" y="3357563"/>
          <p14:tracePt t="25655" x="3384550" y="3394075"/>
          <p14:tracePt t="25672" x="3402013" y="3402013"/>
          <p14:tracePt t="25689" x="3411538" y="3411538"/>
          <p14:tracePt t="25705" x="3429000" y="3411538"/>
          <p14:tracePt t="25722" x="3438525" y="3419475"/>
          <p14:tracePt t="25739" x="3465513" y="3438525"/>
          <p14:tracePt t="25739" x="3482975" y="3438525"/>
          <p14:tracePt t="25756" x="3517900" y="3465513"/>
          <p14:tracePt t="25772" x="3527425" y="3465513"/>
          <p14:tracePt t="25789" x="3536950" y="3473450"/>
          <p14:tracePt t="25805" x="3544888" y="3482975"/>
          <p14:tracePt t="25948" x="3554413" y="3490913"/>
          <p14:tracePt t="26028" x="3562350" y="3500438"/>
          <p14:tracePt t="26044" x="3581400" y="3509963"/>
          <p14:tracePt t="26060" x="3589338" y="3509963"/>
          <p14:tracePt t="26068" x="3598863" y="3517900"/>
          <p14:tracePt t="26076" x="3616325" y="3527425"/>
          <p14:tracePt t="26089" x="3633788" y="3527425"/>
          <p14:tracePt t="26106" x="3652838" y="3527425"/>
          <p14:tracePt t="26123" x="3660775" y="3527425"/>
          <p14:tracePt t="26140" x="3679825" y="3527425"/>
          <p14:tracePt t="26156" x="3705225" y="3527425"/>
          <p14:tracePt t="26173" x="3724275" y="3527425"/>
          <p14:tracePt t="26190" x="3732213" y="3527425"/>
          <p14:tracePt t="26206" x="3741738" y="3527425"/>
          <p14:tracePt t="26228" x="3751263" y="3527425"/>
          <p14:tracePt t="26244" x="3759200" y="3527425"/>
          <p14:tracePt t="26268" x="3768725" y="3517900"/>
          <p14:tracePt t="26284" x="3768725" y="3509963"/>
          <p14:tracePt t="26300" x="3768725" y="3500438"/>
          <p14:tracePt t="26316" x="3768725" y="3490913"/>
          <p14:tracePt t="26332" x="3768725" y="3482975"/>
          <p14:tracePt t="26348" x="3768725" y="3473450"/>
          <p14:tracePt t="26357" x="3768725" y="3455988"/>
          <p14:tracePt t="26373" x="3768725" y="3438525"/>
          <p14:tracePt t="26390" x="3768725" y="3419475"/>
          <p14:tracePt t="26407" x="3768725" y="3411538"/>
          <p14:tracePt t="26424" x="3768725" y="3394075"/>
          <p14:tracePt t="26440" x="3768725" y="3384550"/>
          <p14:tracePt t="26457" x="3768725" y="3367088"/>
          <p14:tracePt t="26474" x="3751263" y="3357563"/>
          <p14:tracePt t="26490" x="3714750" y="3340100"/>
          <p14:tracePt t="26507" x="3687763" y="3322638"/>
          <p14:tracePt t="26524" x="3633788" y="3303588"/>
          <p14:tracePt t="26541" x="3598863" y="3295650"/>
          <p14:tracePt t="26557" x="3562350" y="3268663"/>
          <p14:tracePt t="26574" x="3544888" y="3268663"/>
          <p14:tracePt t="26591" x="3527425" y="3268663"/>
          <p14:tracePt t="26607" x="3509963" y="3268663"/>
          <p14:tracePt t="26624" x="3482975" y="3268663"/>
          <p14:tracePt t="26641" x="3473450" y="3268663"/>
          <p14:tracePt t="26657" x="3455988" y="3268663"/>
          <p14:tracePt t="26674" x="3429000" y="3268663"/>
          <p14:tracePt t="26691" x="3411538" y="3268663"/>
          <p14:tracePt t="26707" x="3394075" y="3268663"/>
          <p14:tracePt t="26724" x="3375025" y="3276600"/>
          <p14:tracePt t="26741" x="3367088" y="3276600"/>
          <p14:tracePt t="26757" x="3357563" y="3276600"/>
          <p14:tracePt t="26788" x="3348038" y="3276600"/>
          <p14:tracePt t="26796" x="3340100" y="3276600"/>
          <p14:tracePt t="26807" x="3330575" y="3286125"/>
          <p14:tracePt t="26824" x="3322638" y="3295650"/>
          <p14:tracePt t="26841" x="3303588" y="3303588"/>
          <p14:tracePt t="26858" x="3295650" y="3322638"/>
          <p14:tracePt t="26874" x="3286125" y="3330575"/>
          <p14:tracePt t="26891" x="3276600" y="3348038"/>
          <p14:tracePt t="26908" x="3276600" y="3357563"/>
          <p14:tracePt t="26932" x="3276600" y="3367088"/>
          <p14:tracePt t="26948" x="3268663" y="3375025"/>
          <p14:tracePt t="26958" x="3268663" y="3384550"/>
          <p14:tracePt t="26975" x="3268663" y="3394075"/>
          <p14:tracePt t="26991" x="3268663" y="3402013"/>
          <p14:tracePt t="27008" x="3268663" y="3411538"/>
          <p14:tracePt t="27025" x="3268663" y="3419475"/>
          <p14:tracePt t="27042" x="3268663" y="3429000"/>
          <p14:tracePt t="27058" x="3268663" y="3438525"/>
          <p14:tracePt t="27075" x="3268663" y="3446463"/>
          <p14:tracePt t="27092" x="3268663" y="3465513"/>
          <p14:tracePt t="27108" x="3268663" y="3473450"/>
          <p14:tracePt t="27125" x="3276600" y="3490913"/>
          <p14:tracePt t="27142" x="3286125" y="3500438"/>
          <p14:tracePt t="27158" x="3295650" y="3517900"/>
          <p14:tracePt t="27175" x="3295650" y="3527425"/>
          <p14:tracePt t="27192" x="3313113" y="3536950"/>
          <p14:tracePt t="27208" x="3322638" y="3544888"/>
          <p14:tracePt t="27225" x="3330575" y="3554413"/>
          <p14:tracePt t="27242" x="3340100" y="3562350"/>
          <p14:tracePt t="27258" x="3348038" y="3571875"/>
          <p14:tracePt t="27275" x="3375025" y="3589338"/>
          <p14:tracePt t="27292" x="3384550" y="3589338"/>
          <p14:tracePt t="27308" x="3402013" y="3598863"/>
          <p14:tracePt t="27325" x="3429000" y="3608388"/>
          <p14:tracePt t="27342" x="3465513" y="3616325"/>
          <p14:tracePt t="27359" x="3500438" y="3625850"/>
          <p14:tracePt t="27376" x="3517900" y="3625850"/>
          <p14:tracePt t="27392" x="3544888" y="3625850"/>
          <p14:tracePt t="27409" x="3554413" y="3625850"/>
          <p14:tracePt t="27425" x="3571875" y="3625850"/>
          <p14:tracePt t="27442" x="3581400" y="3625850"/>
          <p14:tracePt t="27459" x="3598863" y="3625850"/>
          <p14:tracePt t="27476" x="3608388" y="3625850"/>
          <p14:tracePt t="27492" x="3625850" y="3625850"/>
          <p14:tracePt t="27509" x="3643313" y="3625850"/>
          <p14:tracePt t="27526" x="3652838" y="3625850"/>
          <p14:tracePt t="27542" x="3660775" y="3625850"/>
          <p14:tracePt t="27564" x="3670300" y="3625850"/>
          <p14:tracePt t="27596" x="3679825" y="3616325"/>
          <p14:tracePt t="27700" x="3679825" y="3608388"/>
          <p14:tracePt t="27764" x="3679825" y="3598863"/>
          <p14:tracePt t="28540" x="3679825" y="3589338"/>
          <p14:tracePt t="28572" x="3679825" y="3581400"/>
          <p14:tracePt t="28588" x="3679825" y="3571875"/>
          <p14:tracePt t="28604" x="3679825" y="3562350"/>
          <p14:tracePt t="28612" x="3679825" y="3554413"/>
          <p14:tracePt t="28620" x="3679825" y="3544888"/>
          <p14:tracePt t="28644" x="3679825" y="3536950"/>
          <p14:tracePt t="28732" x="3670300" y="3527425"/>
          <p14:tracePt t="28740" x="3652838" y="3517900"/>
          <p14:tracePt t="28764" x="3633788" y="3517900"/>
          <p14:tracePt t="28772" x="3616325" y="3517900"/>
          <p14:tracePt t="28788" x="3598863" y="3509963"/>
          <p14:tracePt t="28796" x="3581400" y="3509963"/>
          <p14:tracePt t="28812" x="3544888" y="3490913"/>
          <p14:tracePt t="28828" x="3527425" y="3490913"/>
          <p14:tracePt t="28845" x="3517900" y="3490913"/>
          <p14:tracePt t="28862" x="3509963" y="3490913"/>
          <p14:tracePt t="30024" x="3527425" y="3500438"/>
          <p14:tracePt t="30508" x="3544888" y="3509963"/>
          <p14:tracePt t="30516" x="3562350" y="3509963"/>
          <p14:tracePt t="30524" x="3571875" y="3517900"/>
          <p14:tracePt t="30532" x="3598863" y="3527425"/>
          <p14:tracePt t="30548" x="3608388" y="3527425"/>
          <p14:tracePt t="30572" x="3616325" y="3527425"/>
          <p14:tracePt t="30596" x="3625850" y="3536950"/>
          <p14:tracePt t="30604" x="3633788" y="3544888"/>
          <p14:tracePt t="30615" x="3652838" y="3544888"/>
          <p14:tracePt t="30632" x="3670300" y="3554413"/>
          <p14:tracePt t="30648" x="3687763" y="3562350"/>
          <p14:tracePt t="30665" x="3705225" y="3562350"/>
          <p14:tracePt t="30683" x="3714750" y="3562350"/>
          <p14:tracePt t="30699" x="3732213" y="3571875"/>
          <p14:tracePt t="30716" x="3741738" y="3571875"/>
          <p14:tracePt t="30732" x="3751263" y="3571875"/>
          <p14:tracePt t="30749" x="3759200" y="3571875"/>
          <p14:tracePt t="30788" x="3768725" y="3571875"/>
          <p14:tracePt t="30804" x="3776663" y="3571875"/>
          <p14:tracePt t="30812" x="3795713" y="3571875"/>
          <p14:tracePt t="30820" x="3813175" y="3581400"/>
          <p14:tracePt t="30832" x="3830638" y="3581400"/>
          <p14:tracePt t="30849" x="3867150" y="3589338"/>
          <p14:tracePt t="30866" x="3884613" y="3589338"/>
          <p14:tracePt t="30883" x="3929063" y="3608388"/>
          <p14:tracePt t="30899" x="3956050" y="3608388"/>
          <p14:tracePt t="30916" x="3965575" y="3616325"/>
          <p14:tracePt t="31116" x="3973513" y="3625850"/>
          <p14:tracePt t="31236" x="3983038" y="3633788"/>
          <p14:tracePt t="31244" x="3990975" y="3633788"/>
          <p14:tracePt t="31252" x="4010025" y="3643313"/>
          <p14:tracePt t="31268" x="4017963" y="3643313"/>
          <p14:tracePt t="31283" x="4027488" y="3652838"/>
          <p14:tracePt t="31396" x="4027488" y="3660775"/>
          <p14:tracePt t="31404" x="4037013" y="3660775"/>
          <p14:tracePt t="31412" x="4044950" y="3670300"/>
          <p14:tracePt t="31428" x="4054475" y="3670300"/>
          <p14:tracePt t="31436" x="4062413" y="3679825"/>
          <p14:tracePt t="31452" x="4062413" y="3687763"/>
          <p14:tracePt t="31467" x="4071938" y="3687763"/>
          <p14:tracePt t="31467" x="4081463" y="3687763"/>
          <p14:tracePt t="31484" x="4089400" y="3697288"/>
          <p14:tracePt t="31700" x="4098925" y="3705225"/>
          <p14:tracePt t="31724" x="4108450" y="3714750"/>
          <p14:tracePt t="31732" x="4108450" y="3724275"/>
          <p14:tracePt t="31836" x="4108450" y="3732213"/>
          <p14:tracePt t="31868" x="4108450" y="3741738"/>
          <p14:tracePt t="31932" x="4108450" y="3751263"/>
          <p14:tracePt t="31964" x="4108450" y="3759200"/>
          <p14:tracePt t="33025" x="4108450" y="3768725"/>
          <p14:tracePt t="33060" x="4116388" y="3768725"/>
          <p14:tracePt t="33076" x="4125913" y="3768725"/>
          <p14:tracePt t="33108" x="4125913" y="3759200"/>
          <p14:tracePt t="33124" x="4133850" y="3759200"/>
          <p14:tracePt t="33140" x="4143375" y="3759200"/>
          <p14:tracePt t="33148" x="4152900" y="3751263"/>
          <p14:tracePt t="33156" x="4160838" y="3741738"/>
          <p14:tracePt t="33172" x="4170363" y="3741738"/>
          <p14:tracePt t="33188" x="4170363" y="3732213"/>
          <p14:tracePt t="33204" x="4187825" y="3732213"/>
          <p14:tracePt t="33220" x="4197350" y="3714750"/>
          <p14:tracePt t="33237" x="4205288" y="3705225"/>
          <p14:tracePt t="33254" x="4214813" y="3697288"/>
          <p14:tracePt t="33271" x="4224338" y="3687763"/>
          <p14:tracePt t="33287" x="4232275" y="3670300"/>
          <p14:tracePt t="33304" x="4251325" y="3660775"/>
          <p14:tracePt t="33321" x="4259263" y="3633788"/>
          <p14:tracePt t="33337" x="4268788" y="3616325"/>
          <p14:tracePt t="33354" x="4268788" y="3608388"/>
          <p14:tracePt t="33371" x="4276725" y="3581400"/>
          <p14:tracePt t="33371" x="4286250" y="3581400"/>
          <p14:tracePt t="33388" x="4286250" y="3562350"/>
          <p14:tracePt t="33404" x="4295775" y="3544888"/>
          <p14:tracePt t="33421" x="4303713" y="3536950"/>
          <p14:tracePt t="33437" x="4313238" y="3517900"/>
          <p14:tracePt t="33454" x="4322763" y="3509963"/>
          <p14:tracePt t="33471" x="4322763" y="3490913"/>
          <p14:tracePt t="33487" x="4330700" y="3482975"/>
          <p14:tracePt t="33504" x="4348163" y="3465513"/>
          <p14:tracePt t="33521" x="4348163" y="3446463"/>
          <p14:tracePt t="33538" x="4367213" y="3429000"/>
          <p14:tracePt t="33554" x="4394200" y="3394075"/>
          <p14:tracePt t="33572" x="4419600" y="3394075"/>
          <p14:tracePt t="33588" x="4456113" y="3384550"/>
          <p14:tracePt t="33605" x="4465638" y="3375025"/>
          <p14:tracePt t="33621" x="4473575" y="3367088"/>
          <p14:tracePt t="33638" x="4483100" y="3348038"/>
          <p14:tracePt t="33655" x="4491038" y="3340100"/>
          <p14:tracePt t="33671" x="4500563" y="3330575"/>
          <p14:tracePt t="33691" x="4500563" y="3322638"/>
          <p14:tracePt t="33708" x="4518025" y="3313113"/>
          <p14:tracePt t="33724" x="4518025" y="3303588"/>
          <p14:tracePt t="33740" x="4527550" y="3295650"/>
          <p14:tracePt t="33755" x="4545013" y="3268663"/>
          <p14:tracePt t="33772" x="4562475" y="3241675"/>
          <p14:tracePt t="33788" x="4581525" y="3224213"/>
          <p14:tracePt t="33805" x="4581525" y="3205163"/>
          <p14:tracePt t="33822" x="4589463" y="3187700"/>
          <p14:tracePt t="33838" x="4598988" y="3179763"/>
          <p14:tracePt t="33855" x="4598988" y="3170238"/>
          <p14:tracePt t="33872" x="4608513" y="3160713"/>
          <p14:tracePt t="33891" x="4616450" y="3143250"/>
          <p14:tracePt t="33996" x="4616450" y="3133725"/>
          <p14:tracePt t="34011" x="4625975" y="3125788"/>
          <p14:tracePt t="34020" x="4633913" y="3116263"/>
          <p14:tracePt t="34027" x="4643438" y="3108325"/>
          <p14:tracePt t="34044" x="4643438" y="3098800"/>
          <p14:tracePt t="34055" x="4660900" y="3081338"/>
          <p14:tracePt t="34072" x="4670425" y="3062288"/>
          <p14:tracePt t="34089" x="4670425" y="3054350"/>
          <p14:tracePt t="34105" x="4670425" y="3036888"/>
          <p14:tracePt t="34122" x="4679950" y="3027363"/>
          <p14:tracePt t="34139" x="4687888" y="3027363"/>
          <p14:tracePt t="34284" x="4687888" y="3017838"/>
          <p14:tracePt t="34308" x="4697413" y="3009900"/>
          <p14:tracePt t="34331" x="4705350" y="3000375"/>
          <p14:tracePt t="34428" x="4697413" y="3000375"/>
          <p14:tracePt t="34436" x="4697413" y="2990850"/>
          <p14:tracePt t="34540" x="4697413" y="2982913"/>
          <p14:tracePt t="34588" x="4697413" y="2973388"/>
          <p14:tracePt t="34612" x="4705350" y="2965450"/>
          <p14:tracePt t="34844" x="4714875" y="2965450"/>
          <p14:tracePt t="34868" x="4714875" y="2955925"/>
          <p14:tracePt t="34916" x="4724400" y="2946400"/>
          <p14:tracePt t="34940" x="4732338" y="2938463"/>
          <p14:tracePt t="34996" x="4732338" y="2928938"/>
          <p14:tracePt t="35076" x="4741863" y="2919413"/>
          <p14:tracePt t="35084" x="4751388" y="2911475"/>
          <p14:tracePt t="35204" x="4751388" y="2901950"/>
          <p14:tracePt t="35228" x="4759325" y="2894013"/>
          <p14:tracePt t="35284" x="4768850" y="2884488"/>
          <p14:tracePt t="35316" x="4768850" y="2874963"/>
          <p14:tracePt t="35356" x="4776788" y="2874963"/>
          <p14:tracePt t="35364" x="4786313" y="2857500"/>
          <p14:tracePt t="35612" x="4795838" y="2847975"/>
          <p14:tracePt t="35660" x="4803775" y="2840038"/>
          <p14:tracePt t="35723" x="4813300" y="2840038"/>
          <p14:tracePt t="35804" x="4813300" y="2830513"/>
          <p14:tracePt t="35820" x="4822825" y="2822575"/>
          <p14:tracePt t="35828" x="4830763" y="2813050"/>
          <p14:tracePt t="35844" x="4840288" y="2813050"/>
          <p14:tracePt t="35868" x="4848225" y="2813050"/>
          <p14:tracePt t="35892" x="4848225" y="2803525"/>
          <p14:tracePt t="35900" x="4857750" y="2795588"/>
          <p14:tracePt t="35956" x="4867275" y="2795588"/>
          <p14:tracePt t="35964" x="4875213" y="2786063"/>
          <p14:tracePt t="35980" x="4884738" y="2776538"/>
          <p14:tracePt t="36003" x="4894263" y="2768600"/>
          <p14:tracePt t="36028" x="4894263" y="2759075"/>
          <p14:tracePt t="36044" x="4902200" y="2759075"/>
          <p14:tracePt t="36060" x="4902200" y="2751138"/>
          <p14:tracePt t="36075" x="4911725" y="2741613"/>
          <p14:tracePt t="36091" x="4919663" y="2732088"/>
          <p14:tracePt t="36116" x="4919663" y="2724150"/>
          <p14:tracePt t="36508" x="4919663" y="2714625"/>
          <p14:tracePt t="36516" x="4929188" y="2705100"/>
          <p14:tracePt t="36540" x="4938713" y="2697163"/>
          <p14:tracePt t="36916" x="4938713" y="2687638"/>
          <p14:tracePt t="36956" x="4946650" y="2687638"/>
          <p14:tracePt t="37140" x="4956175" y="2687638"/>
          <p14:tracePt t="37364" x="4956175" y="2679700"/>
          <p14:tracePt t="37371" x="4965700" y="2679700"/>
          <p14:tracePt t="37772" x="4956175" y="2679700"/>
          <p14:tracePt t="37923" x="4946650" y="2679700"/>
          <p14:tracePt t="37939" x="4938713" y="2679700"/>
          <p14:tracePt t="37963" x="4929188" y="2679700"/>
          <p14:tracePt t="37971" x="4919663" y="2679700"/>
          <p14:tracePt t="37980" x="4902200" y="2687638"/>
          <p14:tracePt t="37997" x="4884738" y="2687638"/>
          <p14:tracePt t="38013" x="4857750" y="2705100"/>
          <p14:tracePt t="38031" x="4830763" y="2705100"/>
          <p14:tracePt t="38047" x="4813300" y="2705100"/>
          <p14:tracePt t="38063" x="4795838" y="2705100"/>
          <p14:tracePt t="38080" x="4776788" y="2714625"/>
          <p14:tracePt t="38097" x="4768850" y="2714625"/>
          <p14:tracePt t="38113" x="4751388" y="2714625"/>
          <p14:tracePt t="38130" x="4732338" y="2724150"/>
          <p14:tracePt t="38147" x="4687888" y="2741613"/>
          <p14:tracePt t="38164" x="4670425" y="2759075"/>
          <p14:tracePt t="38180" x="4652963" y="2776538"/>
          <p14:tracePt t="38197" x="4633913" y="2795588"/>
          <p14:tracePt t="38214" x="4616450" y="2813050"/>
          <p14:tracePt t="38230" x="4608513" y="2830513"/>
          <p14:tracePt t="38247" x="4598988" y="2847975"/>
          <p14:tracePt t="38264" x="4581525" y="2874963"/>
          <p14:tracePt t="38280" x="4572000" y="2884488"/>
          <p14:tracePt t="38297" x="4562475" y="2901950"/>
          <p14:tracePt t="38314" x="4562475" y="2911475"/>
          <p14:tracePt t="38330" x="4554538" y="2919413"/>
          <p14:tracePt t="38347" x="4562475" y="2919413"/>
          <p14:tracePt t="38491" x="4589463" y="2919413"/>
          <p14:tracePt t="38500" x="4616450" y="2911475"/>
          <p14:tracePt t="38508" x="4660900" y="2911475"/>
          <p14:tracePt t="38516" x="4741863" y="2884488"/>
          <p14:tracePt t="38532" x="4822825" y="2847975"/>
          <p14:tracePt t="38548" x="4902200" y="2813050"/>
          <p14:tracePt t="38564" x="4965700" y="2786063"/>
          <p14:tracePt t="38581" x="5027613" y="2759075"/>
          <p14:tracePt t="38598" x="5108575" y="2724150"/>
          <p14:tracePt t="38614" x="5160963" y="2697163"/>
          <p14:tracePt t="38631" x="5224463" y="2660650"/>
          <p14:tracePt t="38648" x="5276850" y="2643188"/>
          <p14:tracePt t="38665" x="5313363" y="2633663"/>
          <p14:tracePt t="38681" x="5340350" y="2633663"/>
          <p14:tracePt t="38698" x="5348288" y="2625725"/>
          <p14:tracePt t="38715" x="5367338" y="2625725"/>
          <p14:tracePt t="38732" x="5394325" y="2625725"/>
          <p14:tracePt t="38748" x="5429250" y="2625725"/>
          <p14:tracePt t="38765" x="5465763" y="2625725"/>
          <p14:tracePt t="38782" x="5500688" y="2643188"/>
          <p14:tracePt t="38798" x="5537200" y="2643188"/>
          <p14:tracePt t="38815" x="5572125" y="2652713"/>
          <p14:tracePt t="38832" x="5608638" y="2660650"/>
          <p14:tracePt t="38848" x="5643563" y="2670175"/>
          <p14:tracePt t="38865" x="5661025" y="2670175"/>
          <p14:tracePt t="38882" x="5680075" y="2670175"/>
          <p14:tracePt t="38898" x="5705475" y="2670175"/>
          <p14:tracePt t="38916" x="5715000" y="2670175"/>
          <p14:tracePt t="38932" x="5732463" y="2670175"/>
          <p14:tracePt t="38948" x="5732463" y="2660650"/>
          <p14:tracePt t="39540" x="5732463" y="2652713"/>
          <p14:tracePt t="39555" x="5732463" y="2633663"/>
          <p14:tracePt t="39571" x="5732463" y="2625725"/>
          <p14:tracePt t="39580" x="5724525" y="2616200"/>
          <p14:tracePt t="39603" x="5724525" y="2608263"/>
          <p14:tracePt t="39644" x="5715000" y="2598738"/>
          <p14:tracePt t="39667" x="5705475" y="2598738"/>
          <p14:tracePt t="39708" x="5697538" y="2598738"/>
          <p14:tracePt t="39723" x="5680075" y="2598738"/>
          <p14:tracePt t="39731" x="5670550" y="2598738"/>
          <p14:tracePt t="39740" x="5661025" y="2608263"/>
          <p14:tracePt t="39750" x="5634038" y="2616200"/>
          <p14:tracePt t="39767" x="5626100" y="2633663"/>
          <p14:tracePt t="39783" x="5616575" y="2643188"/>
          <p14:tracePt t="39800" x="5616575" y="2652713"/>
          <p14:tracePt t="39820" x="5616575" y="2670175"/>
          <p14:tracePt t="39836" x="5616575" y="2687638"/>
          <p14:tracePt t="39851" x="5616575" y="2697163"/>
          <p14:tracePt t="39868" x="5616575" y="2724150"/>
          <p14:tracePt t="39884" x="5616575" y="2732088"/>
          <p14:tracePt t="39900" x="5634038" y="2751138"/>
          <p14:tracePt t="39917" x="5653088" y="2751138"/>
          <p14:tracePt t="39934" x="5670550" y="2751138"/>
          <p14:tracePt t="39951" x="5705475" y="2751138"/>
          <p14:tracePt t="39967" x="5741988" y="2751138"/>
          <p14:tracePt t="39984" x="5795963" y="2732088"/>
          <p14:tracePt t="40001" x="5840413" y="2714625"/>
          <p14:tracePt t="40017" x="5884863" y="2697163"/>
          <p14:tracePt t="40034" x="5902325" y="2687638"/>
          <p14:tracePt t="40051" x="5929313" y="2660650"/>
          <p14:tracePt t="40068" x="5938838" y="2660650"/>
          <p14:tracePt t="40084" x="5938838" y="2652713"/>
          <p14:tracePt t="40101" x="5938838" y="2633663"/>
          <p14:tracePt t="40117" x="5938838" y="2625725"/>
          <p14:tracePt t="40134" x="5938838" y="2616200"/>
          <p14:tracePt t="40151" x="5938838" y="2608263"/>
          <p14:tracePt t="40167" x="5938838" y="2598738"/>
          <p14:tracePt t="40184" x="5938838" y="2589213"/>
          <p14:tracePt t="40201" x="5929313" y="2581275"/>
          <p14:tracePt t="40217" x="5919788" y="2581275"/>
          <p14:tracePt t="40234" x="5867400" y="2581275"/>
          <p14:tracePt t="40251" x="5822950" y="2581275"/>
          <p14:tracePt t="40268" x="5786438" y="2589213"/>
          <p14:tracePt t="40285" x="5732463" y="2598738"/>
          <p14:tracePt t="40301" x="5705475" y="2616200"/>
          <p14:tracePt t="40318" x="5688013" y="2625725"/>
          <p14:tracePt t="40335" x="5688013" y="2633663"/>
          <p14:tracePt t="40364" x="5688013" y="2643188"/>
          <p14:tracePt t="40379" x="5688013" y="2652713"/>
          <p14:tracePt t="40388" x="5688013" y="2660650"/>
          <p14:tracePt t="40403" x="5688013" y="2670175"/>
          <p14:tracePt t="40419" x="5688013" y="2679700"/>
          <p14:tracePt t="40875" x="5680075" y="2679700"/>
          <p14:tracePt t="41323" x="5680075" y="2670175"/>
          <p14:tracePt t="41371" x="5680075" y="2660650"/>
          <p14:tracePt t="42115" x="5688013" y="2660650"/>
          <p14:tracePt t="42147" x="5697538" y="2660650"/>
          <p14:tracePt t="42156" x="5705475" y="2660650"/>
          <p14:tracePt t="42171" x="5715000" y="2660650"/>
          <p14:tracePt t="42187" x="5732463" y="2660650"/>
          <p14:tracePt t="42203" x="5751513" y="2670175"/>
          <p14:tracePt t="42211" x="5759450" y="2670175"/>
          <p14:tracePt t="42221" x="5786438" y="2687638"/>
          <p14:tracePt t="42238" x="5813425" y="2687638"/>
          <p14:tracePt t="42255" x="5840413" y="2697163"/>
          <p14:tracePt t="42272" x="5875338" y="2705100"/>
          <p14:tracePt t="42288" x="5894388" y="2705100"/>
          <p14:tracePt t="42305" x="5911850" y="2714625"/>
          <p14:tracePt t="42322" x="5929313" y="2714625"/>
          <p14:tracePt t="42339" x="5973763" y="2724150"/>
          <p14:tracePt t="42355" x="6010275" y="2732088"/>
          <p14:tracePt t="42372" x="6037263" y="2732088"/>
          <p14:tracePt t="42389" x="6054725" y="2732088"/>
          <p14:tracePt t="42405" x="6062663" y="2732088"/>
          <p14:tracePt t="42422" x="6054725" y="2732088"/>
          <p14:tracePt t="42627" x="6037263" y="2732088"/>
          <p14:tracePt t="42636" x="6018213" y="2732088"/>
          <p14:tracePt t="42643" x="5991225" y="2732088"/>
          <p14:tracePt t="42656" x="5956300" y="2732088"/>
          <p14:tracePt t="42673" x="5919788" y="2732088"/>
          <p14:tracePt t="42689" x="5902325" y="2724150"/>
          <p14:tracePt t="42706" x="5884863" y="2724150"/>
          <p14:tracePt t="42723" x="5857875" y="2724150"/>
          <p14:tracePt t="42739" x="5822950" y="2724150"/>
          <p14:tracePt t="42756" x="5768975" y="2724150"/>
          <p14:tracePt t="42773" x="5724525" y="2724150"/>
          <p14:tracePt t="42789" x="5705475" y="2724150"/>
          <p14:tracePt t="42806" x="5688013" y="2724150"/>
          <p14:tracePt t="42823" x="5680075" y="2732088"/>
          <p14:tracePt t="42883" x="5680075" y="2741613"/>
          <p14:tracePt t="42899" x="5680075" y="2751138"/>
          <p14:tracePt t="42907" x="5680075" y="2759075"/>
          <p14:tracePt t="42916" x="5680075" y="2776538"/>
          <p14:tracePt t="42931" x="5688013" y="2786063"/>
          <p14:tracePt t="42940" x="5705475" y="2813050"/>
          <p14:tracePt t="42956" x="5732463" y="2840038"/>
          <p14:tracePt t="42973" x="5786438" y="2867025"/>
          <p14:tracePt t="42990" x="5848350" y="2894013"/>
          <p14:tracePt t="43007" x="5938838" y="2928938"/>
          <p14:tracePt t="43023" x="6018213" y="2946400"/>
          <p14:tracePt t="43040" x="6089650" y="2965450"/>
          <p14:tracePt t="43057" x="6134100" y="2973388"/>
          <p14:tracePt t="43073" x="6188075" y="2982913"/>
          <p14:tracePt t="43090" x="6242050" y="2982913"/>
          <p14:tracePt t="43090" x="6269038" y="2982913"/>
          <p14:tracePt t="43108" x="6323013" y="2982913"/>
          <p14:tracePt t="43124" x="6375400" y="2982913"/>
          <p14:tracePt t="43140" x="6429375" y="2965450"/>
          <p14:tracePt t="43157" x="6465888" y="2955925"/>
          <p14:tracePt t="43174" x="6500813" y="2938463"/>
          <p14:tracePt t="43190" x="6527800" y="2911475"/>
          <p14:tracePt t="43207" x="6545263" y="2884488"/>
          <p14:tracePt t="43224" x="6562725" y="2857500"/>
          <p14:tracePt t="43241" x="6572250" y="2857500"/>
          <p14:tracePt t="43257" x="6572250" y="2830513"/>
          <p14:tracePt t="43274" x="6572250" y="2822575"/>
          <p14:tracePt t="43290" x="6572250" y="2795588"/>
          <p14:tracePt t="43307" x="6572250" y="2786063"/>
          <p14:tracePt t="43324" x="6572250" y="2768600"/>
          <p14:tracePt t="43340" x="6562725" y="2751138"/>
          <p14:tracePt t="43357" x="6554788" y="2741613"/>
          <p14:tracePt t="43374" x="6527800" y="2732088"/>
          <p14:tracePt t="43391" x="6483350" y="2732088"/>
          <p14:tracePt t="43407" x="6429375" y="2732088"/>
          <p14:tracePt t="43424" x="6348413" y="2732088"/>
          <p14:tracePt t="43441" x="6296025" y="2732088"/>
          <p14:tracePt t="43458" x="6251575" y="2732088"/>
          <p14:tracePt t="43474" x="6215063" y="2732088"/>
          <p14:tracePt t="43491" x="6197600" y="2732088"/>
          <p14:tracePt t="43508" x="6170613" y="2732088"/>
          <p14:tracePt t="43524" x="6143625" y="2751138"/>
          <p14:tracePt t="43541" x="6116638" y="2768600"/>
          <p14:tracePt t="43558" x="6089650" y="2795588"/>
          <p14:tracePt t="43574" x="6081713" y="2803525"/>
          <p14:tracePt t="43591" x="6072188" y="2822575"/>
          <p14:tracePt t="43608" x="6062663" y="2822575"/>
          <p14:tracePt t="43624" x="6062663" y="2847975"/>
          <p14:tracePt t="43642" x="6062663" y="2867025"/>
          <p14:tracePt t="43658" x="6062663" y="2894013"/>
          <p14:tracePt t="43675" x="6062663" y="2911475"/>
          <p14:tracePt t="43691" x="6062663" y="2928938"/>
          <p14:tracePt t="43708" x="6089650" y="2946400"/>
          <p14:tracePt t="43725" x="6108700" y="2946400"/>
          <p14:tracePt t="43741" x="6161088" y="2946400"/>
          <p14:tracePt t="43758" x="6224588" y="2946400"/>
          <p14:tracePt t="43775" x="6286500" y="2946400"/>
          <p14:tracePt t="43792" x="6330950" y="2928938"/>
          <p14:tracePt t="43808" x="6367463" y="2901950"/>
          <p14:tracePt t="43825" x="6384925" y="2874963"/>
          <p14:tracePt t="43842" x="6394450" y="2830513"/>
          <p14:tracePt t="43858" x="6402388" y="2803525"/>
          <p14:tracePt t="43875" x="6402388" y="2759075"/>
          <p14:tracePt t="43892" x="6402388" y="2741613"/>
          <p14:tracePt t="43908" x="6394450" y="2732088"/>
          <p14:tracePt t="43925" x="6375400" y="2732088"/>
          <p14:tracePt t="43942" x="6330950" y="2732088"/>
          <p14:tracePt t="43958" x="6259513" y="2732088"/>
          <p14:tracePt t="43975" x="6205538" y="2751138"/>
          <p14:tracePt t="43992" x="6170613" y="2759075"/>
          <p14:tracePt t="44009" x="6153150" y="2768600"/>
          <p14:tracePt t="44025" x="6134100" y="2786063"/>
          <p14:tracePt t="44042" x="6126163" y="2786063"/>
          <p14:tracePt t="44059" x="6116638" y="2795588"/>
          <p14:tracePt t="44075" x="6108700" y="2803525"/>
          <p14:tracePt t="44099" x="6108700" y="2813050"/>
          <p14:tracePt t="44123" x="6099175" y="2822575"/>
          <p14:tracePt t="44131" x="6099175" y="2830513"/>
          <p14:tracePt t="44147" x="6099175" y="2847975"/>
          <p14:tracePt t="44163" x="6099175" y="2867025"/>
          <p14:tracePt t="44175" x="6108700" y="2884488"/>
          <p14:tracePt t="44192" x="6134100" y="2901950"/>
          <p14:tracePt t="44209" x="6188075" y="2919413"/>
          <p14:tracePt t="44226" x="6251575" y="2938463"/>
          <p14:tracePt t="44242" x="6357938" y="2955925"/>
          <p14:tracePt t="44259" x="6402388" y="2955925"/>
          <p14:tracePt t="44276" x="6446838" y="2955925"/>
          <p14:tracePt t="44292" x="6473825" y="2955925"/>
          <p14:tracePt t="44309" x="6491288" y="2955925"/>
          <p14:tracePt t="44326" x="6483350" y="2955925"/>
          <p14:tracePt t="44342" x="6465888" y="2955925"/>
          <p14:tracePt t="44595" x="6446838" y="2955925"/>
          <p14:tracePt t="44611" x="6419850" y="2955925"/>
          <p14:tracePt t="44619" x="6375400" y="2955925"/>
          <p14:tracePt t="44627" x="6323013" y="2973388"/>
          <p14:tracePt t="44643" x="6296025" y="2973388"/>
          <p14:tracePt t="44660" x="6276975" y="2973388"/>
          <p14:tracePt t="44676" x="6269038" y="2973388"/>
          <p14:tracePt t="44693" x="6259513" y="2973388"/>
          <p14:tracePt t="44723" x="6251575" y="2973388"/>
          <p14:tracePt t="44731" x="6242050" y="2973388"/>
          <p14:tracePt t="46776" x="6232525" y="2982913"/>
          <p14:tracePt t="46963" x="6232525" y="2990850"/>
          <p14:tracePt t="46987" x="6242050" y="2990850"/>
          <p14:tracePt t="47011" x="6251575" y="2990850"/>
          <p14:tracePt t="47027" x="6259513" y="2990850"/>
          <p14:tracePt t="47035" x="6269038" y="2990850"/>
          <p14:tracePt t="47131" x="6276975" y="2990850"/>
          <p14:tracePt t="47155" x="6286500" y="2990850"/>
          <p14:tracePt t="47190" x="6296025" y="2982913"/>
          <p14:tracePt t="47235" x="6296025" y="2973388"/>
          <p14:tracePt t="47251" x="6303963" y="2965450"/>
          <p14:tracePt t="47275" x="6313488" y="2965450"/>
          <p14:tracePt t="47299" x="6323013" y="2955925"/>
          <p14:tracePt t="47315" x="6330950" y="2938463"/>
          <p14:tracePt t="47781" x="6340475" y="2938463"/>
          <p14:tracePt t="47795" x="6367463" y="2928938"/>
          <p14:tracePt t="47811" x="6367463" y="2919413"/>
          <p14:tracePt t="47819" x="6375400" y="2919413"/>
          <p14:tracePt t="47833" x="6375400" y="2911475"/>
          <p14:tracePt t="47867" x="6384925" y="2911475"/>
          <p14:tracePt t="48467" x="6384925" y="2919413"/>
          <p14:tracePt t="48939" x="6384925" y="2928938"/>
          <p14:tracePt t="48963" x="6384925" y="2938463"/>
          <p14:tracePt t="48971" x="6394450" y="2946400"/>
          <p14:tracePt t="48979" x="6394450" y="2955925"/>
          <p14:tracePt t="50028" x="6402388" y="2965450"/>
          <p14:tracePt t="50059" x="6411913" y="2965450"/>
          <p14:tracePt t="50075" x="6419850" y="2965450"/>
          <p14:tracePt t="50083" x="6438900" y="2965450"/>
          <p14:tracePt t="50091" x="6446838" y="2965450"/>
          <p14:tracePt t="51028" x="6465888" y="2965450"/>
          <p14:tracePt t="51651" x="6473825" y="2965450"/>
          <p14:tracePt t="51659" x="6491288" y="2955925"/>
          <p14:tracePt t="51667" x="6500813" y="2955925"/>
          <p14:tracePt t="51675" x="6527800" y="2938463"/>
          <p14:tracePt t="51691" x="6545263" y="2928938"/>
          <p14:tracePt t="51707" x="6554788" y="2919413"/>
          <p14:tracePt t="51724" x="6581775" y="2901950"/>
          <p14:tracePt t="51741" x="6599238" y="2884488"/>
          <p14:tracePt t="51757" x="6626225" y="2874963"/>
          <p14:tracePt t="51774" x="6643688" y="2857500"/>
          <p14:tracePt t="51791" x="6661150" y="2847975"/>
          <p14:tracePt t="51807" x="6688138" y="2840038"/>
          <p14:tracePt t="51824" x="6705600" y="2822575"/>
          <p14:tracePt t="51841" x="6751638" y="2813050"/>
          <p14:tracePt t="51857" x="6777038" y="2803525"/>
          <p14:tracePt t="51874" x="6823075" y="2803525"/>
          <p14:tracePt t="51892" x="6875463" y="2795588"/>
          <p14:tracePt t="51907" x="6929438" y="2795588"/>
          <p14:tracePt t="51924" x="6991350" y="2795588"/>
          <p14:tracePt t="51941" x="7045325" y="2795588"/>
          <p14:tracePt t="51958" x="7099300" y="2795588"/>
          <p14:tracePt t="51974" x="7153275" y="2795588"/>
          <p14:tracePt t="51991" x="7215188" y="2795588"/>
          <p14:tracePt t="52008" x="7259638" y="2803525"/>
          <p14:tracePt t="52025" x="7296150" y="2822575"/>
          <p14:tracePt t="52041" x="7331075" y="2822575"/>
          <p14:tracePt t="52058" x="7358063" y="2822575"/>
          <p14:tracePt t="52058" x="7375525" y="2830513"/>
          <p14:tracePt t="52075" x="7394575" y="2830513"/>
          <p14:tracePt t="52091" x="7429500" y="2847975"/>
          <p14:tracePt t="52108" x="7456488" y="2847975"/>
          <p14:tracePt t="52124" x="7491413" y="2867025"/>
          <p14:tracePt t="52141" x="7518400" y="2867025"/>
          <p14:tracePt t="52158" x="7545388" y="2884488"/>
          <p14:tracePt t="52175" x="7554913" y="2884488"/>
          <p14:tracePt t="52191" x="7581900" y="2884488"/>
          <p14:tracePt t="52208" x="7608888" y="2894013"/>
          <p14:tracePt t="52225" x="7616825" y="2894013"/>
          <p14:tracePt t="52241" x="7634288" y="2894013"/>
          <p14:tracePt t="52258" x="7643813" y="2901950"/>
          <p14:tracePt t="52275" x="7653338" y="2911475"/>
          <p14:tracePt t="52299" x="7661275" y="2911475"/>
          <p14:tracePt t="52315" x="7680325" y="2919413"/>
          <p14:tracePt t="52325" x="7688263" y="2919413"/>
          <p14:tracePt t="52342" x="7705725" y="2938463"/>
          <p14:tracePt t="52358" x="7724775" y="2946400"/>
          <p14:tracePt t="52375" x="7742238" y="2955925"/>
          <p14:tracePt t="52392" x="7751763" y="2965450"/>
          <p14:tracePt t="52408" x="7769225" y="2973388"/>
          <p14:tracePt t="52425" x="7769225" y="2965450"/>
          <p14:tracePt t="53259" x="7769225" y="2955925"/>
          <p14:tracePt t="53275" x="7769225" y="2946400"/>
          <p14:tracePt t="53291" x="7769225" y="2938463"/>
          <p14:tracePt t="53299" x="7769225" y="2928938"/>
          <p14:tracePt t="53323" x="7769225" y="2919413"/>
          <p14:tracePt t="53339" x="7759700" y="2919413"/>
          <p14:tracePt t="53555" x="7751763" y="2919413"/>
          <p14:tracePt t="53571" x="7742238" y="2919413"/>
          <p14:tracePt t="53587" x="7732713" y="2919413"/>
          <p14:tracePt t="53675" x="7724775" y="2919413"/>
          <p14:tracePt t="53795" x="7715250" y="2919413"/>
          <p14:tracePt t="53803" x="7724775" y="2919413"/>
          <p14:tracePt t="53875" x="7751763" y="2911475"/>
          <p14:tracePt t="53883" x="7796213" y="2901950"/>
          <p14:tracePt t="53891" x="7848600" y="2901950"/>
          <p14:tracePt t="53899" x="7894638" y="2894013"/>
          <p14:tracePt t="53911" x="8027988" y="2874963"/>
          <p14:tracePt t="53928" x="8126413" y="2857500"/>
          <p14:tracePt t="53945" x="8205788" y="2840038"/>
          <p14:tracePt t="53962" x="8259763" y="2822575"/>
          <p14:tracePt t="53962" x="8277225" y="2822575"/>
          <p14:tracePt t="53979" x="8348663" y="2813050"/>
          <p14:tracePt t="53995" x="8394700" y="2795588"/>
          <p14:tracePt t="54012" x="8456613" y="2786063"/>
          <p14:tracePt t="54029" x="8518525" y="2776538"/>
          <p14:tracePt t="54045" x="8582025" y="2776538"/>
          <p14:tracePt t="54062" x="8634413" y="2776538"/>
          <p14:tracePt t="54079" x="8688388" y="2776538"/>
          <p14:tracePt t="54095" x="8732838" y="2776538"/>
          <p14:tracePt t="54112" x="8777288" y="2776538"/>
          <p14:tracePt t="54129" x="8813800" y="2776538"/>
          <p14:tracePt t="54145" x="8840788" y="2776538"/>
          <p14:tracePt t="54162" x="8920163" y="2786063"/>
          <p14:tracePt t="54179" x="8956675" y="2795588"/>
          <p14:tracePt t="54195" x="8974138" y="2803525"/>
          <p14:tracePt t="54212" x="9001125" y="2813050"/>
          <p14:tracePt t="54229" x="9018588" y="2830513"/>
          <p14:tracePt t="54246" x="9028113" y="2830513"/>
          <p14:tracePt t="54263" x="9045575" y="2840038"/>
          <p14:tracePt t="54279" x="9072563" y="2847975"/>
          <p14:tracePt t="54296" x="9082088" y="2857500"/>
          <p14:tracePt t="54312" x="9099550" y="2874963"/>
          <p14:tracePt t="54329" x="9109075" y="2884488"/>
          <p14:tracePt t="54346" x="9117013" y="2894013"/>
          <p14:tracePt t="54362" x="9126538" y="2894013"/>
          <p14:tracePt t="54491" x="9126538" y="2901950"/>
          <p14:tracePt t="54507" x="9126538" y="2911475"/>
          <p14:tracePt t="54523" x="9126538" y="2919413"/>
          <p14:tracePt t="54539" x="9126538" y="2928938"/>
          <p14:tracePt t="54547" x="9126538" y="2938463"/>
          <p14:tracePt t="54563" x="9117013" y="2946400"/>
          <p14:tracePt t="54819" x="9117013" y="2955925"/>
          <p14:tracePt t="54875" x="9109075" y="2955925"/>
          <p14:tracePt t="54883" x="9109075" y="2965450"/>
          <p14:tracePt t="54899" x="9090025" y="2973388"/>
          <p14:tracePt t="54971" x="9072563" y="2973388"/>
          <p14:tracePt t="54987" x="9063038" y="2973388"/>
          <p14:tracePt t="54995" x="9045575" y="2973388"/>
          <p14:tracePt t="55003" x="9037638" y="2973388"/>
          <p14:tracePt t="55019" x="9028113" y="2973388"/>
          <p14:tracePt t="55051" x="9018588" y="2973388"/>
          <p14:tracePt t="55059" x="9010650" y="2973388"/>
          <p14:tracePt t="55075" x="8991600" y="2973388"/>
          <p14:tracePt t="55083" x="8983663" y="2973388"/>
          <p14:tracePt t="55097" x="8956675" y="2973388"/>
          <p14:tracePt t="55114" x="8939213" y="2973388"/>
          <p14:tracePt t="55114" x="8929688" y="2973388"/>
          <p14:tracePt t="55132" x="8920163" y="2973388"/>
          <p14:tracePt t="55171" x="8912225" y="2973388"/>
          <p14:tracePt t="55179" x="8902700" y="2973388"/>
          <p14:tracePt t="55707" x="8902700" y="2965450"/>
          <p14:tracePt t="55739" x="8902700" y="2955925"/>
          <p14:tracePt t="55747" x="8902700" y="2946400"/>
          <p14:tracePt t="55763" x="8902700" y="2938463"/>
          <p14:tracePt t="55787" x="8902700" y="2928938"/>
          <p14:tracePt t="55819" x="8902700" y="2919413"/>
          <p14:tracePt t="55827" x="8902700" y="2911475"/>
          <p14:tracePt t="55859" x="8902700" y="2901950"/>
          <p14:tracePt t="55891" x="8902700" y="2894013"/>
          <p14:tracePt t="55907" x="8894763" y="2894013"/>
          <p14:tracePt t="55915" x="8894763" y="2884488"/>
          <p14:tracePt t="55923" x="8885238" y="2874963"/>
          <p14:tracePt t="55932" x="8875713" y="2867025"/>
          <p14:tracePt t="55949" x="8867775" y="2857500"/>
          <p14:tracePt t="55965" x="8848725" y="2857500"/>
          <p14:tracePt t="55982" x="8831263" y="2847975"/>
          <p14:tracePt t="55999" x="8823325" y="2840038"/>
          <p14:tracePt t="56016" x="8804275" y="2840038"/>
          <p14:tracePt t="56032" x="8777288" y="2840038"/>
          <p14:tracePt t="56049" x="8751888" y="2840038"/>
          <p14:tracePt t="56066" x="8705850" y="2840038"/>
          <p14:tracePt t="56066" x="8688388" y="2840038"/>
          <p14:tracePt t="56083" x="8653463" y="2840038"/>
          <p14:tracePt t="56099" x="8634413" y="2840038"/>
          <p14:tracePt t="56116" x="8609013" y="2840038"/>
          <p14:tracePt t="56133" x="8582025" y="2847975"/>
          <p14:tracePt t="56149" x="8562975" y="2857500"/>
          <p14:tracePt t="56166" x="8545513" y="2867025"/>
          <p14:tracePt t="56183" x="8537575" y="2884488"/>
          <p14:tracePt t="56199" x="8528050" y="2884488"/>
          <p14:tracePt t="56216" x="8518525" y="2894013"/>
          <p14:tracePt t="56233" x="8518525" y="2911475"/>
          <p14:tracePt t="56250" x="8518525" y="2919413"/>
          <p14:tracePt t="56266" x="8518525" y="2938463"/>
          <p14:tracePt t="56283" x="8518525" y="2955925"/>
          <p14:tracePt t="56300" x="8528050" y="2965450"/>
          <p14:tracePt t="56316" x="8562975" y="2973388"/>
          <p14:tracePt t="56333" x="8626475" y="2982913"/>
          <p14:tracePt t="56350" x="8715375" y="2982913"/>
          <p14:tracePt t="56366" x="8813800" y="2982913"/>
          <p14:tracePt t="56383" x="8885238" y="2982913"/>
          <p14:tracePt t="56400" x="8939213" y="2965450"/>
          <p14:tracePt t="56417" x="8956675" y="2965450"/>
          <p14:tracePt t="56433" x="8974138" y="2955925"/>
          <p14:tracePt t="56450" x="8983663" y="2938463"/>
          <p14:tracePt t="56467" x="8983663" y="2928938"/>
          <p14:tracePt t="56491" x="8983663" y="2919413"/>
          <p14:tracePt t="56507" x="8983663" y="2911475"/>
          <p14:tracePt t="56523" x="8983663" y="2901950"/>
          <p14:tracePt t="56533" x="8983663" y="2894013"/>
          <p14:tracePt t="56550" x="8983663" y="2867025"/>
          <p14:tracePt t="56567" x="8983663" y="2847975"/>
          <p14:tracePt t="56583" x="8974138" y="2830513"/>
          <p14:tracePt t="56600" x="8956675" y="2822575"/>
          <p14:tracePt t="56617" x="8929688" y="2822575"/>
          <p14:tracePt t="56634" x="8875713" y="2822575"/>
          <p14:tracePt t="56651" x="8831263" y="2822575"/>
          <p14:tracePt t="56667" x="8786813" y="2822575"/>
          <p14:tracePt t="56684" x="8742363" y="2822575"/>
          <p14:tracePt t="56701" x="8697913" y="2830513"/>
          <p14:tracePt t="56717" x="8670925" y="2847975"/>
          <p14:tracePt t="56734" x="8634413" y="2867025"/>
          <p14:tracePt t="56751" x="8609013" y="2884488"/>
          <p14:tracePt t="56767" x="8589963" y="2901950"/>
          <p14:tracePt t="56784" x="8582025" y="2919413"/>
          <p14:tracePt t="56801" x="8572500" y="2928938"/>
          <p14:tracePt t="56817" x="8572500" y="2938463"/>
          <p14:tracePt t="56834" x="8572500" y="2946400"/>
          <p14:tracePt t="56851" x="8572500" y="2955925"/>
          <p14:tracePt t="56891" x="8572500" y="2965450"/>
          <p14:tracePt t="56899" x="8589963" y="2965450"/>
          <p14:tracePt t="56915" x="8609013" y="2965450"/>
          <p14:tracePt t="56923" x="8616950" y="2965450"/>
          <p14:tracePt t="56934" x="8653463" y="2965450"/>
          <p14:tracePt t="56951" x="8661400" y="2965450"/>
          <p14:tracePt t="56967" x="8680450" y="2965450"/>
          <p14:tracePt t="57539" x="8688388" y="2973388"/>
          <p14:tracePt t="57547" x="8705850" y="2982913"/>
          <p14:tracePt t="57555" x="8751888" y="2990850"/>
          <p14:tracePt t="57569" x="8831263" y="2990850"/>
          <p14:tracePt t="57586" x="8966200" y="2990850"/>
          <p14:tracePt t="57586" x="9028113" y="2990850"/>
          <p14:tracePt t="57603" x="9153525" y="2990850"/>
          <p14:tracePt t="57619" x="9296400" y="2973388"/>
          <p14:tracePt t="57636" x="9420225" y="2946400"/>
          <p14:tracePt t="57652" x="9528175" y="2938463"/>
          <p14:tracePt t="57669" x="9644063" y="2938463"/>
          <p14:tracePt t="57686" x="9752013" y="2938463"/>
          <p14:tracePt t="57702" x="9858375" y="2928938"/>
          <p14:tracePt t="57719" x="9912350" y="2928938"/>
          <p14:tracePt t="57736" x="9966325" y="2911475"/>
          <p14:tracePt t="57753" x="9991725" y="2901950"/>
          <p14:tracePt t="57769" x="10010775" y="2884488"/>
          <p14:tracePt t="57786" x="10018713" y="2874963"/>
          <p14:tracePt t="57803" x="10028238" y="2847975"/>
          <p14:tracePt t="57821" x="10037763" y="2840038"/>
          <p14:tracePt t="57836" x="10045700" y="2822575"/>
          <p14:tracePt t="57854" x="10055225" y="2813050"/>
          <p14:tracePt t="57870" x="10055225" y="2795588"/>
          <p14:tracePt t="57887" x="10072688" y="2768600"/>
          <p14:tracePt t="57904" x="10082213" y="2751138"/>
          <p14:tracePt t="57921" x="10090150" y="2741613"/>
          <p14:tracePt t="57937" x="10090150" y="2732088"/>
          <p14:tracePt t="57954" x="10090150" y="2714625"/>
          <p14:tracePt t="57971" x="10090150" y="2705100"/>
          <p14:tracePt t="57987" x="10090150" y="2687638"/>
          <p14:tracePt t="58004" x="10090150" y="2679700"/>
          <p14:tracePt t="58021" x="10090150" y="2670175"/>
          <p14:tracePt t="58037" x="10090150" y="2660650"/>
          <p14:tracePt t="58068" x="10090150" y="2652713"/>
          <p14:tracePt t="58076" x="10082213" y="2652713"/>
          <p14:tracePt t="58100" x="10072688" y="2652713"/>
          <p14:tracePt t="58108" x="10055225" y="2652713"/>
          <p14:tracePt t="58121" x="10010775" y="2652713"/>
          <p14:tracePt t="58138" x="9939338" y="2660650"/>
          <p14:tracePt t="58154" x="9902825" y="2679700"/>
          <p14:tracePt t="58171" x="9858375" y="2705100"/>
          <p14:tracePt t="58188" x="9848850" y="2714625"/>
          <p14:tracePt t="58204" x="9840913" y="2732088"/>
          <p14:tracePt t="58221" x="9831388" y="2751138"/>
          <p14:tracePt t="58238" x="9831388" y="2768600"/>
          <p14:tracePt t="58254" x="9831388" y="2795588"/>
          <p14:tracePt t="58271" x="9831388" y="2813050"/>
          <p14:tracePt t="58288" x="9831388" y="2830513"/>
          <p14:tracePt t="58305" x="9867900" y="2840038"/>
          <p14:tracePt t="58322" x="9894888" y="2847975"/>
          <p14:tracePt t="58338" x="9966325" y="2847975"/>
          <p14:tracePt t="58355" x="10063163" y="2847975"/>
          <p14:tracePt t="58372" x="10198100" y="2847975"/>
          <p14:tracePt t="58388" x="10277475" y="2847975"/>
          <p14:tracePt t="58405" x="10323513" y="2840038"/>
          <p14:tracePt t="58422" x="10348913" y="2830513"/>
          <p14:tracePt t="58438" x="10367963" y="2822575"/>
          <p14:tracePt t="58455" x="10358438" y="2795588"/>
          <p14:tracePt t="58472" x="10358438" y="2776538"/>
          <p14:tracePt t="58488" x="10358438" y="2768600"/>
          <p14:tracePt t="58505" x="10358438" y="2751138"/>
          <p14:tracePt t="58522" x="10358438" y="2741613"/>
          <p14:tracePt t="58538" x="10348913" y="2705100"/>
          <p14:tracePt t="58538" x="10340975" y="2705100"/>
          <p14:tracePt t="58556" x="10331450" y="2687638"/>
          <p14:tracePt t="58572" x="10313988" y="2670175"/>
          <p14:tracePt t="58588" x="10296525" y="2660650"/>
          <p14:tracePt t="58605" x="10260013" y="2652713"/>
          <p14:tracePt t="58622" x="10215563" y="2652713"/>
          <p14:tracePt t="58639" x="10153650" y="2652713"/>
          <p14:tracePt t="58655" x="10082213" y="2660650"/>
          <p14:tracePt t="58672" x="10028238" y="2679700"/>
          <p14:tracePt t="58689" x="9983788" y="2687638"/>
          <p14:tracePt t="58705" x="9956800" y="2705100"/>
          <p14:tracePt t="58722" x="9939338" y="2724150"/>
          <p14:tracePt t="58739" x="9920288" y="2741613"/>
          <p14:tracePt t="58756" x="9912350" y="2759075"/>
          <p14:tracePt t="58772" x="9894888" y="2795588"/>
          <p14:tracePt t="58789" x="9894888" y="2803525"/>
          <p14:tracePt t="58805" x="9894888" y="2830513"/>
          <p14:tracePt t="58822" x="9894888" y="2847975"/>
          <p14:tracePt t="58840" x="9902825" y="2874963"/>
          <p14:tracePt t="58856" x="9929813" y="2884488"/>
          <p14:tracePt t="58872" x="9983788" y="2901950"/>
          <p14:tracePt t="58889" x="10037763" y="2901950"/>
          <p14:tracePt t="58906" x="10109200" y="2901950"/>
          <p14:tracePt t="58923" x="10198100" y="2894013"/>
          <p14:tracePt t="58923" x="10242550" y="2884488"/>
          <p14:tracePt t="58940" x="10296525" y="2857500"/>
          <p14:tracePt t="58956" x="10348913" y="2830513"/>
          <p14:tracePt t="58973" x="10385425" y="2813050"/>
          <p14:tracePt t="58989" x="10412413" y="2786063"/>
          <p14:tracePt t="59006" x="10420350" y="2768600"/>
          <p14:tracePt t="59023" x="10429875" y="2759075"/>
          <p14:tracePt t="59039" x="10439400" y="2751138"/>
          <p14:tracePt t="59056" x="10439400" y="2732088"/>
          <p14:tracePt t="59073" x="10439400" y="2724150"/>
          <p14:tracePt t="59089" x="10439400" y="2714625"/>
          <p14:tracePt t="59106" x="10420350" y="2705100"/>
          <p14:tracePt t="59123" x="10348913" y="2697163"/>
          <p14:tracePt t="59140" x="10304463" y="2697163"/>
          <p14:tracePt t="59156" x="10252075" y="2697163"/>
          <p14:tracePt t="59173" x="10206038" y="2705100"/>
          <p14:tracePt t="59190" x="10171113" y="2714625"/>
          <p14:tracePt t="59207" x="10144125" y="2732088"/>
          <p14:tracePt t="59223" x="10126663" y="2741613"/>
          <p14:tracePt t="59240" x="10117138" y="2751138"/>
          <p14:tracePt t="59257" x="10117138" y="2768600"/>
          <p14:tracePt t="59273" x="10117138" y="2776538"/>
          <p14:tracePt t="59308" x="10117138" y="2786063"/>
          <p14:tracePt t="59324" x="10134600" y="2786063"/>
          <p14:tracePt t="59348" x="10153650" y="2786063"/>
          <p14:tracePt t="59356" x="10180638" y="2786063"/>
          <p14:tracePt t="59364" x="10215563" y="2786063"/>
          <p14:tracePt t="59373" x="10277475" y="2786063"/>
          <p14:tracePt t="59390" x="10331450" y="2786063"/>
          <p14:tracePt t="59407" x="10348913" y="2786063"/>
          <p14:tracePt t="59423" x="10358438" y="2786063"/>
          <p14:tracePt t="59460" x="10348913" y="2776538"/>
          <p14:tracePt t="59500" x="10340975" y="2768600"/>
          <p14:tracePt t="59508" x="10323513" y="2768600"/>
          <p14:tracePt t="59516" x="10304463" y="2759075"/>
          <p14:tracePt t="59524" x="10233025" y="2732088"/>
          <p14:tracePt t="59541" x="10171113" y="2732088"/>
          <p14:tracePt t="59557" x="10109200" y="2732088"/>
          <p14:tracePt t="59574" x="10072688" y="2732088"/>
          <p14:tracePt t="59590" x="10055225" y="2732088"/>
          <p14:tracePt t="59607" x="10037763" y="2741613"/>
          <p14:tracePt t="59624" x="10028238" y="2768600"/>
          <p14:tracePt t="59641" x="10018713" y="2795588"/>
          <p14:tracePt t="59657" x="10018713" y="2803525"/>
          <p14:tracePt t="59674" x="10018713" y="2813050"/>
          <p14:tracePt t="59691" x="10028238" y="2822575"/>
          <p14:tracePt t="59771" x="10037763" y="2822575"/>
          <p14:tracePt t="59780" x="10055225" y="2822575"/>
          <p14:tracePt t="59791" x="10090150" y="2822575"/>
          <p14:tracePt t="59808" x="10109200" y="2822575"/>
          <p14:tracePt t="59824" x="10117138" y="2830513"/>
          <p14:tracePt t="59948" x="10126663" y="2830513"/>
          <p14:tracePt t="60540" x="10126663" y="2822575"/>
          <p14:tracePt t="60571" x="10126663" y="2813050"/>
          <p14:tracePt t="60580" x="10126663" y="2795588"/>
          <p14:tracePt t="60596" x="10126663" y="2786063"/>
          <p14:tracePt t="60851" x="10126663" y="2776538"/>
          <p14:tracePt t="61028" x="10126663" y="2768600"/>
          <p14:tracePt t="62028" x="10134600" y="2768600"/>
          <p14:tracePt t="62036" x="10134600" y="2776538"/>
          <p14:tracePt t="62051" x="10126663" y="2786063"/>
          <p14:tracePt t="62062" x="10099675" y="2803525"/>
          <p14:tracePt t="62079" x="10045700" y="2830513"/>
          <p14:tracePt t="62095" x="9974263" y="2857500"/>
          <p14:tracePt t="62112" x="9894888" y="2894013"/>
          <p14:tracePt t="62129" x="9804400" y="2928938"/>
          <p14:tracePt t="62146" x="9725025" y="2955925"/>
          <p14:tracePt t="62162" x="9644063" y="2990850"/>
          <p14:tracePt t="62179" x="9537700" y="3036888"/>
          <p14:tracePt t="62196" x="9466263" y="3062288"/>
          <p14:tracePt t="62212" x="9420225" y="3081338"/>
          <p14:tracePt t="62229" x="9385300" y="3098800"/>
          <p14:tracePt t="62246" x="9375775" y="3098800"/>
          <p14:tracePt t="62268" x="9367838" y="3098800"/>
          <p14:tracePt t="62279" x="9340850" y="3098800"/>
          <p14:tracePt t="62296" x="9323388" y="3098800"/>
          <p14:tracePt t="62313" x="9286875" y="3098800"/>
          <p14:tracePt t="62329" x="9259888" y="3098800"/>
          <p14:tracePt t="62346" x="9224963" y="3098800"/>
          <p14:tracePt t="62363" x="9188450" y="3098800"/>
          <p14:tracePt t="62380" x="9170988" y="3098800"/>
          <p14:tracePt t="62396" x="9161463" y="3089275"/>
          <p14:tracePt t="62413" x="9153525" y="3089275"/>
          <p14:tracePt t="62429" x="9144000" y="3089275"/>
          <p14:tracePt t="62459" x="9134475" y="3081338"/>
          <p14:tracePt t="62468" x="9126538" y="3081338"/>
          <p14:tracePt t="62480" x="9126538" y="3071813"/>
          <p14:tracePt t="62496" x="9109075" y="3062288"/>
          <p14:tracePt t="62513" x="9099550" y="3062288"/>
          <p14:tracePt t="62532" x="9063038" y="3044825"/>
          <p14:tracePt t="62547" x="9045575" y="3044825"/>
          <p14:tracePt t="62563" x="9001125" y="3036888"/>
          <p14:tracePt t="62580" x="8983663" y="3027363"/>
          <p14:tracePt t="62596" x="8966200" y="3027363"/>
          <p14:tracePt t="62613" x="8956675" y="3017838"/>
          <p14:tracePt t="62630" x="8947150" y="3000375"/>
          <p14:tracePt t="62647" x="8929688" y="2990850"/>
          <p14:tracePt t="62663" x="8920163" y="2982913"/>
          <p14:tracePt t="62680" x="8902700" y="2973388"/>
          <p14:tracePt t="62696" x="8894763" y="2965450"/>
          <p14:tracePt t="62716" x="8875713" y="2955925"/>
          <p14:tracePt t="62739" x="8875713" y="2946400"/>
          <p14:tracePt t="62764" x="8867775" y="2938463"/>
          <p14:tracePt t="62779" x="8867775" y="2928938"/>
          <p14:tracePt t="62851" x="8858250" y="2919413"/>
          <p14:tracePt t="62860" x="8858250" y="2911475"/>
          <p14:tracePt t="62876" x="8848725" y="2911475"/>
          <p14:tracePt t="62884" x="8840788" y="2901950"/>
          <p14:tracePt t="62916" x="8840788" y="2894013"/>
          <p14:tracePt t="62940" x="8848725" y="2894013"/>
          <p14:tracePt t="63420" x="8858250" y="2894013"/>
          <p14:tracePt t="63436" x="8867775" y="2894013"/>
          <p14:tracePt t="63796" x="8867775" y="2901950"/>
          <p14:tracePt t="63804" x="8875713" y="2901950"/>
          <p14:tracePt t="63811" x="8894763" y="2901950"/>
          <p14:tracePt t="63827" x="8902700" y="2911475"/>
          <p14:tracePt t="63836" x="8912225" y="2911475"/>
          <p14:tracePt t="63860" x="8920163" y="2919413"/>
          <p14:tracePt t="63884" x="8920163" y="2928938"/>
          <p14:tracePt t="63900" x="8929688" y="2928938"/>
          <p14:tracePt t="63924" x="8929688" y="2938463"/>
          <p14:tracePt t="63940" x="8939213" y="2938463"/>
          <p14:tracePt t="63980" x="8947150" y="2946400"/>
          <p14:tracePt t="63995" x="8956675" y="2955925"/>
          <p14:tracePt t="64011" x="8966200" y="2955925"/>
          <p14:tracePt t="64108" x="8966200" y="2965450"/>
          <p14:tracePt t="64115" x="8974138" y="2965450"/>
          <p14:tracePt t="64124" x="8983663" y="2973388"/>
          <p14:tracePt t="64147" x="8991600" y="2982913"/>
          <p14:tracePt t="64163" x="9001125" y="2982913"/>
          <p14:tracePt t="64179" x="9010650" y="2990850"/>
          <p14:tracePt t="64292" x="9018588" y="2990850"/>
          <p14:tracePt t="64323" x="9028113" y="3000375"/>
          <p14:tracePt t="64332" x="9037638" y="3000375"/>
          <p14:tracePt t="64339" x="9037638" y="3009900"/>
          <p14:tracePt t="64356" x="9055100" y="3017838"/>
          <p14:tracePt t="64372" x="9063038" y="3027363"/>
          <p14:tracePt t="64395" x="9072563" y="3027363"/>
          <p14:tracePt t="64404" x="9072563" y="3036888"/>
          <p14:tracePt t="64417" x="9082088" y="3054350"/>
          <p14:tracePt t="64433" x="9090025" y="3071813"/>
          <p14:tracePt t="64450" x="9109075" y="3089275"/>
          <p14:tracePt t="64467" x="9126538" y="3108325"/>
          <p14:tracePt t="64484" x="9134475" y="3116263"/>
          <p14:tracePt t="64500" x="9153525" y="3133725"/>
          <p14:tracePt t="64517" x="9161463" y="3143250"/>
          <p14:tracePt t="64534" x="9161463" y="3152775"/>
          <p14:tracePt t="64550" x="9170988" y="3152775"/>
          <p14:tracePt t="64596" x="9170988" y="3160713"/>
          <p14:tracePt t="64604" x="9180513" y="3170238"/>
          <p14:tracePt t="64611" x="9180513" y="3179763"/>
          <p14:tracePt t="64620" x="9197975" y="3187700"/>
          <p14:tracePt t="64636" x="9197975" y="3197225"/>
          <p14:tracePt t="64651" x="9205913" y="3205163"/>
          <p14:tracePt t="64667" x="9205913" y="3214688"/>
          <p14:tracePt t="64684" x="9224963" y="3224213"/>
          <p14:tracePt t="64700" x="9242425" y="3232150"/>
          <p14:tracePt t="64717" x="9251950" y="3241675"/>
          <p14:tracePt t="64734" x="9269413" y="3259138"/>
          <p14:tracePt t="64751" x="9296400" y="3276600"/>
          <p14:tracePt t="64767" x="9323388" y="3295650"/>
          <p14:tracePt t="64784" x="9348788" y="3322638"/>
          <p14:tracePt t="64801" x="9375775" y="3340100"/>
          <p14:tracePt t="64818" x="9402763" y="3357563"/>
          <p14:tracePt t="64834" x="9412288" y="3375025"/>
          <p14:tracePt t="64851" x="9420225" y="3394075"/>
          <p14:tracePt t="64867" x="9429750" y="3402013"/>
          <p14:tracePt t="64884" x="9439275" y="3411538"/>
          <p14:tracePt t="64901" x="9447213" y="3438525"/>
          <p14:tracePt t="64918" x="9456738" y="3465513"/>
          <p14:tracePt t="64934" x="9466263" y="3473450"/>
          <p14:tracePt t="64951" x="9474200" y="3482975"/>
          <p14:tracePt t="64968" x="9474200" y="3490913"/>
          <p14:tracePt t="64984" x="9474200" y="3500438"/>
          <p14:tracePt t="65001" x="9483725" y="3509963"/>
          <p14:tracePt t="65018" x="9491663" y="3517900"/>
          <p14:tracePt t="65035" x="9501188" y="3536950"/>
          <p14:tracePt t="65052" x="9501188" y="3544888"/>
          <p14:tracePt t="65068" x="9501188" y="3571875"/>
          <p14:tracePt t="65085" x="9510713" y="3581400"/>
          <p14:tracePt t="65102" x="9510713" y="3589338"/>
          <p14:tracePt t="65124" x="9510713" y="3598863"/>
          <p14:tracePt t="65135" x="9518650" y="3616325"/>
          <p14:tracePt t="65152" x="9528175" y="3643313"/>
          <p14:tracePt t="65168" x="9528175" y="3660775"/>
          <p14:tracePt t="65185" x="9545638" y="3705225"/>
          <p14:tracePt t="65202" x="9555163" y="3732213"/>
          <p14:tracePt t="65218" x="9563100" y="3759200"/>
          <p14:tracePt t="65235" x="9572625" y="3813175"/>
          <p14:tracePt t="65252" x="9582150" y="3840163"/>
          <p14:tracePt t="65269" x="9599613" y="3875088"/>
          <p14:tracePt t="65285" x="9609138" y="3919538"/>
          <p14:tracePt t="65302" x="9626600" y="3946525"/>
          <p14:tracePt t="65319" x="9634538" y="3990975"/>
          <p14:tracePt t="65335" x="9653588" y="4037013"/>
          <p14:tracePt t="65352" x="9671050" y="4081463"/>
          <p14:tracePt t="65369" x="9688513" y="4098925"/>
          <p14:tracePt t="65385" x="9688513" y="4116388"/>
          <p14:tracePt t="65402" x="9688513" y="4133850"/>
          <p14:tracePt t="65402" x="9688513" y="4143375"/>
          <p14:tracePt t="65420" x="9688513" y="4160838"/>
          <p14:tracePt t="65436" x="9698038" y="4179888"/>
          <p14:tracePt t="65452" x="9705975" y="4205288"/>
          <p14:tracePt t="65469" x="9705975" y="4214813"/>
          <p14:tracePt t="65485" x="9715500" y="4251325"/>
          <p14:tracePt t="65502" x="9715500" y="4268788"/>
          <p14:tracePt t="65519" x="9725025" y="4286250"/>
          <p14:tracePt t="65536" x="9725025" y="4313238"/>
          <p14:tracePt t="65552" x="9732963" y="4330700"/>
          <p14:tracePt t="65569" x="9742488" y="4348163"/>
          <p14:tracePt t="65586" x="9742488" y="4357688"/>
          <p14:tracePt t="65620" x="9742488" y="4367213"/>
          <p14:tracePt t="65635" x="9742488" y="4375150"/>
          <p14:tracePt t="65643" x="9742488" y="4384675"/>
          <p14:tracePt t="65652" x="9742488" y="4394200"/>
          <p14:tracePt t="65669" x="9752013" y="4411663"/>
          <p14:tracePt t="65686" x="9752013" y="4429125"/>
          <p14:tracePt t="65702" x="9759950" y="4438650"/>
          <p14:tracePt t="65719" x="9759950" y="4446588"/>
          <p14:tracePt t="65755" x="9759950" y="4456113"/>
          <p14:tracePt t="65763" x="9759950" y="4465638"/>
          <p14:tracePt t="65772" x="9769475" y="4465638"/>
          <p14:tracePt t="65786" x="9769475" y="4473575"/>
          <p14:tracePt t="65804" x="9769475" y="4483100"/>
          <p14:tracePt t="65819" x="9777413" y="4491038"/>
          <p14:tracePt t="65836" x="9786938" y="4500563"/>
          <p14:tracePt t="65859" x="9786938" y="4510088"/>
          <p14:tracePt t="65876" x="9786938" y="4518025"/>
          <p14:tracePt t="65891" x="9796463" y="4527550"/>
          <p14:tracePt t="65908" x="9796463" y="4537075"/>
          <p14:tracePt t="65979" x="9796463" y="4545013"/>
          <p14:tracePt t="65995" x="9796463" y="4554538"/>
          <p14:tracePt t="66164" x="9796463" y="4562475"/>
          <p14:tracePt t="66179" x="9796463" y="4572000"/>
          <p14:tracePt t="66188" x="9796463" y="4581525"/>
          <p14:tracePt t="66203" x="9796463" y="4589463"/>
          <p14:tracePt t="66219" x="9796463" y="4598988"/>
          <p14:tracePt t="66227" x="9804400" y="4598988"/>
          <p14:tracePt t="66237" x="9804400" y="4608513"/>
          <p14:tracePt t="66254" x="9804400" y="4616450"/>
          <p14:tracePt t="66270" x="9804400" y="4625975"/>
          <p14:tracePt t="66287" x="9804400" y="4633913"/>
          <p14:tracePt t="66304" x="9804400" y="4652963"/>
          <p14:tracePt t="66320" x="9804400" y="4660900"/>
          <p14:tracePt t="66337" x="9804400" y="4670425"/>
          <p14:tracePt t="66354" x="9804400" y="4687888"/>
          <p14:tracePt t="66371" x="9804400" y="4714875"/>
          <p14:tracePt t="66387" x="9804400" y="4741863"/>
          <p14:tracePt t="66404" x="9804400" y="4768850"/>
          <p14:tracePt t="66421" x="9804400" y="4786313"/>
          <p14:tracePt t="66438" x="9804400" y="4822825"/>
          <p14:tracePt t="66454" x="9804400" y="4848225"/>
          <p14:tracePt t="66471" x="9804400" y="4884738"/>
          <p14:tracePt t="66487" x="9804400" y="4902200"/>
          <p14:tracePt t="66504" x="9796463" y="4919663"/>
          <p14:tracePt t="66521" x="9796463" y="4938713"/>
          <p14:tracePt t="66538" x="9786938" y="4965700"/>
          <p14:tracePt t="66554" x="9777413" y="5010150"/>
          <p14:tracePt t="66571" x="9777413" y="5027613"/>
          <p14:tracePt t="66588" x="9769475" y="5062538"/>
          <p14:tracePt t="66605" x="9769475" y="5081588"/>
          <p14:tracePt t="66621" x="9769475" y="5116513"/>
          <p14:tracePt t="66638" x="9769475" y="5143500"/>
          <p14:tracePt t="66654" x="9769475" y="5153025"/>
          <p14:tracePt t="66671" x="9759950" y="5170488"/>
          <p14:tracePt t="66688" x="9759950" y="5187950"/>
          <p14:tracePt t="66705" x="9752013" y="5187950"/>
          <p14:tracePt t="66721" x="9752013" y="5197475"/>
          <p14:tracePt t="66738" x="9732963" y="5214938"/>
          <p14:tracePt t="66755" x="9725025" y="5224463"/>
          <p14:tracePt t="66772" x="9705975" y="5241925"/>
          <p14:tracePt t="66788" x="9688513" y="5268913"/>
          <p14:tracePt t="66805" x="9661525" y="5303838"/>
          <p14:tracePt t="66822" x="9644063" y="5330825"/>
          <p14:tracePt t="66838" x="9626600" y="5357813"/>
          <p14:tracePt t="66855" x="9617075" y="5375275"/>
          <p14:tracePt t="66871" x="9599613" y="5394325"/>
          <p14:tracePt t="66891" x="9599613" y="5402263"/>
          <p14:tracePt t="66905" x="9599613" y="5411788"/>
          <p14:tracePt t="66922" x="9590088" y="5429250"/>
          <p14:tracePt t="66938" x="9590088" y="5438775"/>
          <p14:tracePt t="66955" x="9582150" y="5446713"/>
          <p14:tracePt t="66972" x="9582150" y="5456238"/>
          <p14:tracePt t="66988" x="9582150" y="5465763"/>
          <p14:tracePt t="67005" x="9582150" y="5473700"/>
          <p14:tracePt t="67022" x="9582150" y="5491163"/>
          <p14:tracePt t="67038" x="9590088" y="5500688"/>
          <p14:tracePt t="67055" x="9590088" y="5510213"/>
          <p14:tracePt t="67072" x="9609138" y="5527675"/>
          <p14:tracePt t="67089" x="9617075" y="5537200"/>
          <p14:tracePt t="67105" x="9634538" y="5554663"/>
          <p14:tracePt t="67122" x="9644063" y="5554663"/>
          <p14:tracePt t="67139" x="9680575" y="5554663"/>
          <p14:tracePt t="67156" x="9705975" y="5554663"/>
          <p14:tracePt t="67172" x="9725025" y="5554663"/>
          <p14:tracePt t="67189" x="9759950" y="5545138"/>
          <p14:tracePt t="67206" x="9769475" y="5537200"/>
          <p14:tracePt t="67222" x="9786938" y="5527675"/>
          <p14:tracePt t="67239" x="9796463" y="5518150"/>
          <p14:tracePt t="67256" x="9796463" y="5510213"/>
          <p14:tracePt t="67272" x="9796463" y="5491163"/>
          <p14:tracePt t="67289" x="9796463" y="5483225"/>
          <p14:tracePt t="67306" x="9796463" y="5456238"/>
          <p14:tracePt t="67323" x="9796463" y="5419725"/>
          <p14:tracePt t="67339" x="9786938" y="5402263"/>
          <p14:tracePt t="67356" x="9759950" y="5384800"/>
          <p14:tracePt t="67373" x="9715500" y="5375275"/>
          <p14:tracePt t="67389" x="9661525" y="5375275"/>
          <p14:tracePt t="67406" x="9590088" y="5375275"/>
          <p14:tracePt t="67423" x="9528175" y="5375275"/>
          <p14:tracePt t="67439" x="9491663" y="5394325"/>
          <p14:tracePt t="67456" x="9456738" y="5402263"/>
          <p14:tracePt t="67473" x="9420225" y="5419725"/>
          <p14:tracePt t="67489" x="9412288" y="5429250"/>
          <p14:tracePt t="67506" x="9402763" y="5438775"/>
          <p14:tracePt t="67523" x="9394825" y="5456238"/>
          <p14:tracePt t="67540" x="9375775" y="5465763"/>
          <p14:tracePt t="67556" x="9375775" y="5491163"/>
          <p14:tracePt t="67573" x="9375775" y="5527675"/>
          <p14:tracePt t="67590" x="9385300" y="5545138"/>
          <p14:tracePt t="67606" x="9394825" y="5554663"/>
          <p14:tracePt t="67623" x="9412288" y="5572125"/>
          <p14:tracePt t="67640" x="9439275" y="5581650"/>
          <p14:tracePt t="67657" x="9474200" y="5581650"/>
          <p14:tracePt t="67673" x="9510713" y="5581650"/>
          <p14:tracePt t="67690" x="9545638" y="5581650"/>
          <p14:tracePt t="67707" x="9599613" y="5581650"/>
          <p14:tracePt t="67723" x="9626600" y="5581650"/>
          <p14:tracePt t="67740" x="9661525" y="5581650"/>
          <p14:tracePt t="67757" x="9688513" y="5572125"/>
          <p14:tracePt t="67773" x="9698038" y="5554663"/>
          <p14:tracePt t="67790" x="9705975" y="5537200"/>
          <p14:tracePt t="67807" x="9705975" y="5518150"/>
          <p14:tracePt t="67824" x="9705975" y="5500688"/>
          <p14:tracePt t="67840" x="9705975" y="5491163"/>
          <p14:tracePt t="67857" x="9705975" y="5473700"/>
          <p14:tracePt t="67873" x="9705975" y="5456238"/>
          <p14:tracePt t="67890" x="9698038" y="5438775"/>
          <p14:tracePt t="67907" x="9626600" y="5419725"/>
          <p14:tracePt t="67924" x="9572625" y="5419725"/>
          <p14:tracePt t="67940" x="9501188" y="5419725"/>
          <p14:tracePt t="67958" x="9429750" y="5419725"/>
          <p14:tracePt t="67974" x="9394825" y="5419725"/>
          <p14:tracePt t="67990" x="9367838" y="5419725"/>
          <p14:tracePt t="68007" x="9358313" y="5419725"/>
          <p14:tracePt t="68024" x="9348788" y="5419725"/>
          <p14:tracePt t="68041" x="9340850" y="5419725"/>
          <p14:tracePt t="68057" x="9331325" y="5438775"/>
          <p14:tracePt t="68074" x="9331325" y="5446713"/>
          <p14:tracePt t="68091" x="9331325" y="5456238"/>
          <p14:tracePt t="68107" x="9331325" y="5465763"/>
          <p14:tracePt t="68139" x="9331325" y="5473700"/>
          <p14:tracePt t="68339" x="9323388" y="5473700"/>
          <p14:tracePt t="68347" x="9313863" y="5473700"/>
          <p14:tracePt t="68358" x="9296400" y="5473700"/>
          <p14:tracePt t="68375" x="9286875" y="5473700"/>
          <p14:tracePt t="68391" x="9269413" y="5483225"/>
          <p14:tracePt t="68451" x="9259888" y="5491163"/>
          <p14:tracePt t="68723" x="9251950" y="5491163"/>
          <p14:tracePt t="68739" x="9232900" y="5491163"/>
          <p14:tracePt t="68747" x="9232900" y="5500688"/>
          <p14:tracePt t="68759" x="9224963" y="5500688"/>
          <p14:tracePt t="68775" x="9205913" y="5510213"/>
          <p14:tracePt t="68792" x="9197975" y="5510213"/>
          <p14:tracePt t="68809" x="9180513" y="5510213"/>
          <p14:tracePt t="68825" x="9170988" y="5510213"/>
          <p14:tracePt t="68842" x="9153525" y="5510213"/>
          <p14:tracePt t="68842" x="9144000" y="5510213"/>
          <p14:tracePt t="68860" x="9117013" y="5510213"/>
          <p14:tracePt t="68876" x="9082088" y="5510213"/>
          <p14:tracePt t="68892" x="9055100" y="5510213"/>
          <p14:tracePt t="68909" x="9010650" y="5510213"/>
          <p14:tracePt t="68926" x="8966200" y="5500688"/>
          <p14:tracePt t="68942" x="8929688" y="5491163"/>
          <p14:tracePt t="68959" x="8875713" y="5483225"/>
          <p14:tracePt t="68976" x="8840788" y="5483225"/>
          <p14:tracePt t="68993" x="8796338" y="5473700"/>
          <p14:tracePt t="69009" x="8769350" y="5465763"/>
          <p14:tracePt t="69026" x="8732838" y="5456238"/>
          <p14:tracePt t="69043" x="8688388" y="5446713"/>
          <p14:tracePt t="69060" x="8653463" y="5438775"/>
          <p14:tracePt t="69076" x="8626475" y="5438775"/>
          <p14:tracePt t="69093" x="8599488" y="5429250"/>
          <p14:tracePt t="69110" x="8562975" y="5429250"/>
          <p14:tracePt t="69126" x="8537575" y="5429250"/>
          <p14:tracePt t="69143" x="8491538" y="5419725"/>
          <p14:tracePt t="69160" x="8466138" y="5411788"/>
          <p14:tracePt t="69176" x="8429625" y="5402263"/>
          <p14:tracePt t="69193" x="8402638" y="5402263"/>
          <p14:tracePt t="69210" x="8358188" y="5394325"/>
          <p14:tracePt t="69226" x="8296275" y="5384800"/>
          <p14:tracePt t="69243" x="8259763" y="5367338"/>
          <p14:tracePt t="69260" x="8215313" y="5357813"/>
          <p14:tracePt t="69276" x="8188325" y="5357813"/>
          <p14:tracePt t="69293" x="8153400" y="5340350"/>
          <p14:tracePt t="69310" x="8126413" y="5330825"/>
          <p14:tracePt t="69327" x="8089900" y="5313363"/>
          <p14:tracePt t="69343" x="8062913" y="5313363"/>
          <p14:tracePt t="69360" x="8037513" y="5303838"/>
          <p14:tracePt t="69377" x="8018463" y="5303838"/>
          <p14:tracePt t="69393" x="7991475" y="5295900"/>
          <p14:tracePt t="69410" x="7974013" y="5295900"/>
          <p14:tracePt t="69426" x="7947025" y="5295900"/>
          <p14:tracePt t="69443" x="7929563" y="5286375"/>
          <p14:tracePt t="69460" x="7920038" y="5276850"/>
          <p14:tracePt t="69476" x="7902575" y="5276850"/>
          <p14:tracePt t="69493" x="7885113" y="5268913"/>
          <p14:tracePt t="69509" x="7848600" y="5251450"/>
          <p14:tracePt t="69526" x="7823200" y="5241925"/>
          <p14:tracePt t="69543" x="7796213" y="5232400"/>
          <p14:tracePt t="69559" x="7769225" y="5232400"/>
          <p14:tracePt t="69576" x="7759700" y="5224463"/>
          <p14:tracePt t="69593" x="7751763" y="5224463"/>
          <p14:tracePt t="69609" x="7742238" y="5214938"/>
          <p14:tracePt t="69626" x="7732713" y="5214938"/>
          <p14:tracePt t="69643" x="7715250" y="5214938"/>
          <p14:tracePt t="69660" x="7688263" y="5214938"/>
          <p14:tracePt t="69676" x="7661275" y="5214938"/>
          <p14:tracePt t="69693" x="7653338" y="5214938"/>
          <p14:tracePt t="69709" x="7634288" y="5214938"/>
          <p14:tracePt t="69726" x="7608888" y="5214938"/>
          <p14:tracePt t="69743" x="7589838" y="5224463"/>
          <p14:tracePt t="69762" x="7572375" y="5224463"/>
          <p14:tracePt t="69786" x="7572375" y="5232400"/>
          <p14:tracePt t="69802" x="7572375" y="5241925"/>
          <p14:tracePt t="69818" x="7562850" y="5251450"/>
          <p14:tracePt t="69826" x="7554913" y="5268913"/>
          <p14:tracePt t="69843" x="7562850" y="5268913"/>
          <p14:tracePt t="69860" x="7581900" y="5276850"/>
          <p14:tracePt t="69877" x="7589838" y="5295900"/>
          <p14:tracePt t="69893" x="7634288" y="5313363"/>
          <p14:tracePt t="69910" x="7732713" y="5348288"/>
          <p14:tracePt t="69927" x="7831138" y="5375275"/>
          <p14:tracePt t="69943" x="7920038" y="5384800"/>
          <p14:tracePt t="69960" x="7966075" y="5394325"/>
          <p14:tracePt t="69977" x="7983538" y="5394325"/>
          <p14:tracePt t="69995" x="7991475" y="5394325"/>
          <p14:tracePt t="70034" x="8001000" y="5384800"/>
          <p14:tracePt t="70058" x="8010525" y="5357813"/>
          <p14:tracePt t="70074" x="8018463" y="5348288"/>
          <p14:tracePt t="70090" x="8027988" y="5330825"/>
          <p14:tracePt t="70098" x="8027988" y="5322888"/>
          <p14:tracePt t="70114" x="8027988" y="5313363"/>
          <p14:tracePt t="70127" x="8027988" y="5303838"/>
          <p14:tracePt t="70144" x="8027988" y="5295900"/>
          <p14:tracePt t="70162" x="8027988" y="5286375"/>
          <p14:tracePt t="70178" x="8027988" y="5276850"/>
          <p14:tracePt t="70195" x="8027988" y="5268913"/>
          <p14:tracePt t="70211" x="8027988" y="5251450"/>
          <p14:tracePt t="70228" x="8027988" y="5232400"/>
          <p14:tracePt t="70244" x="8010525" y="5224463"/>
          <p14:tracePt t="70261" x="8001000" y="5205413"/>
          <p14:tracePt t="70277" x="7991475" y="5197475"/>
          <p14:tracePt t="70294" x="7966075" y="5180013"/>
          <p14:tracePt t="70311" x="7939088" y="5170488"/>
          <p14:tracePt t="70328" x="7920038" y="5160963"/>
          <p14:tracePt t="70344" x="7875588" y="5143500"/>
          <p14:tracePt t="70361" x="7840663" y="5133975"/>
          <p14:tracePt t="70378" x="7769225" y="5133975"/>
          <p14:tracePt t="70394" x="7751763" y="5126038"/>
          <p14:tracePt t="70411" x="7732713" y="5126038"/>
          <p14:tracePt t="70428" x="7724775" y="5126038"/>
          <p14:tracePt t="70444" x="7697788" y="5133975"/>
          <p14:tracePt t="70461" x="7680325" y="5170488"/>
          <p14:tracePt t="70478" x="7661275" y="5180013"/>
          <p14:tracePt t="70495" x="7653338" y="5197475"/>
          <p14:tracePt t="70511" x="7643813" y="5224463"/>
          <p14:tracePt t="70528" x="7634288" y="5241925"/>
          <p14:tracePt t="70545" x="7626350" y="5251450"/>
          <p14:tracePt t="70561" x="7616825" y="5286375"/>
          <p14:tracePt t="70578" x="7616825" y="5295900"/>
          <p14:tracePt t="70602" x="7616825" y="5303838"/>
          <p14:tracePt t="70611" x="7616825" y="5322888"/>
          <p14:tracePt t="70628" x="7616825" y="5340350"/>
          <p14:tracePt t="70645" x="7616825" y="5367338"/>
          <p14:tracePt t="70662" x="7626350" y="5384800"/>
          <p14:tracePt t="70678" x="7653338" y="5394325"/>
          <p14:tracePt t="70695" x="7688263" y="5402263"/>
          <p14:tracePt t="70712" x="7732713" y="5402263"/>
          <p14:tracePt t="70728" x="7769225" y="5402263"/>
          <p14:tracePt t="70745" x="7804150" y="5402263"/>
          <p14:tracePt t="70745" x="7813675" y="5402263"/>
          <p14:tracePt t="70762" x="7840663" y="5402263"/>
          <p14:tracePt t="70778" x="7867650" y="5384800"/>
          <p14:tracePt t="70795" x="7902575" y="5367338"/>
          <p14:tracePt t="70812" x="7929563" y="5340350"/>
          <p14:tracePt t="70829" x="7939088" y="5313363"/>
          <p14:tracePt t="70845" x="7956550" y="5276850"/>
          <p14:tracePt t="70862" x="7956550" y="5259388"/>
          <p14:tracePt t="70878" x="7966075" y="5241925"/>
          <p14:tracePt t="70895" x="7966075" y="5224463"/>
          <p14:tracePt t="70912" x="7966075" y="5214938"/>
          <p14:tracePt t="70929" x="7966075" y="5197475"/>
          <p14:tracePt t="70945" x="7947025" y="5170488"/>
          <p14:tracePt t="70962" x="7920038" y="5153025"/>
          <p14:tracePt t="70979" x="7902575" y="5153025"/>
          <p14:tracePt t="70996" x="7875588" y="5143500"/>
          <p14:tracePt t="71012" x="7831138" y="5126038"/>
          <p14:tracePt t="71029" x="7804150" y="5126038"/>
          <p14:tracePt t="71046" x="7742238" y="5116513"/>
          <p14:tracePt t="71062" x="7715250" y="5116513"/>
          <p14:tracePt t="71079" x="7680325" y="5116513"/>
          <p14:tracePt t="71096" x="7653338" y="5116513"/>
          <p14:tracePt t="71112" x="7634288" y="5133975"/>
          <p14:tracePt t="71129" x="7626350" y="5143500"/>
          <p14:tracePt t="71129" x="7616825" y="5153025"/>
          <p14:tracePt t="71146" x="7608888" y="5180013"/>
          <p14:tracePt t="71163" x="7599363" y="5205413"/>
          <p14:tracePt t="71179" x="7599363" y="5232400"/>
          <p14:tracePt t="71196" x="7599363" y="5259388"/>
          <p14:tracePt t="71213" x="7599363" y="5295900"/>
          <p14:tracePt t="71229" x="7599363" y="5322888"/>
          <p14:tracePt t="71246" x="7616825" y="5348288"/>
          <p14:tracePt t="71263" x="7634288" y="5375275"/>
          <p14:tracePt t="71280" x="7653338" y="5394325"/>
          <p14:tracePt t="71296" x="7688263" y="5411788"/>
          <p14:tracePt t="71313" x="7715250" y="5419725"/>
          <p14:tracePt t="71329" x="7777163" y="5429250"/>
          <p14:tracePt t="71346" x="7831138" y="5429250"/>
          <p14:tracePt t="71363" x="7885113" y="5429250"/>
          <p14:tracePt t="71380" x="7939088" y="5429250"/>
          <p14:tracePt t="71396" x="7983538" y="5429250"/>
          <p14:tracePt t="71413" x="8027988" y="5429250"/>
          <p14:tracePt t="71430" x="8062913" y="5429250"/>
          <p14:tracePt t="71446" x="8089900" y="5419725"/>
          <p14:tracePt t="71463" x="8099425" y="5411788"/>
          <p14:tracePt t="71480" x="8116888" y="5394325"/>
          <p14:tracePt t="71497" x="8126413" y="5375275"/>
          <p14:tracePt t="71513" x="8126413" y="5330825"/>
          <p14:tracePt t="71531" x="8126413" y="5313363"/>
          <p14:tracePt t="71547" x="8126413" y="5286375"/>
          <p14:tracePt t="71563" x="8126413" y="5259388"/>
          <p14:tracePt t="71580" x="8116888" y="5224463"/>
          <p14:tracePt t="71597" x="8108950" y="5205413"/>
          <p14:tracePt t="71618" x="8099425" y="5187950"/>
          <p14:tracePt t="71630" x="8089900" y="5180013"/>
          <p14:tracePt t="71647" x="8072438" y="5170488"/>
          <p14:tracePt t="71663" x="8062913" y="5160963"/>
          <p14:tracePt t="71680" x="8037513" y="5153025"/>
          <p14:tracePt t="71697" x="8010525" y="5143500"/>
          <p14:tracePt t="71697" x="7983538" y="5133975"/>
          <p14:tracePt t="71714" x="7956550" y="5126038"/>
          <p14:tracePt t="71730" x="7920038" y="5116513"/>
          <p14:tracePt t="71747" x="7885113" y="5108575"/>
          <p14:tracePt t="71764" x="7875588" y="5108575"/>
          <p14:tracePt t="71780" x="7867650" y="5108575"/>
          <p14:tracePt t="71797" x="7858125" y="5108575"/>
          <p14:tracePt t="71818" x="7848600" y="5108575"/>
          <p14:tracePt t="71830" x="7831138" y="5108575"/>
          <p14:tracePt t="71847" x="7813675" y="5108575"/>
          <p14:tracePt t="71864" x="7796213" y="5116513"/>
          <p14:tracePt t="71882" x="7786688" y="5126038"/>
          <p14:tracePt t="71898" x="7777163" y="5126038"/>
          <p14:tracePt t="71914" x="7769225" y="5133975"/>
          <p14:tracePt t="71931" x="7759700" y="5143500"/>
          <p14:tracePt t="71947" x="7751763" y="5153025"/>
          <p14:tracePt t="71964" x="7742238" y="5160963"/>
          <p14:tracePt t="71981" x="7724775" y="5170488"/>
          <p14:tracePt t="71997" x="7724775" y="5180013"/>
          <p14:tracePt t="72015" x="7705725" y="5187950"/>
          <p14:tracePt t="72031" x="7697788" y="5197475"/>
          <p14:tracePt t="72047" x="7688263" y="5205413"/>
          <p14:tracePt t="72064" x="7680325" y="5205413"/>
          <p14:tracePt t="72081" x="7670800" y="5224463"/>
          <p14:tracePt t="72098" x="7670800" y="5232400"/>
          <p14:tracePt t="72114" x="7670800" y="5251450"/>
          <p14:tracePt t="73028" x="7661275" y="5251450"/>
          <p14:tracePt t="73194" x="7653338" y="5251450"/>
          <p14:tracePt t="73210" x="7643813" y="5241925"/>
          <p14:tracePt t="73218" x="7634288" y="5232400"/>
          <p14:tracePt t="73234" x="7626350" y="5224463"/>
          <p14:tracePt t="73242" x="7626350" y="5214938"/>
          <p14:tracePt t="73251" x="7616825" y="5205413"/>
          <p14:tracePt t="73267" x="7608888" y="5197475"/>
          <p14:tracePt t="73283" x="7589838" y="5187950"/>
          <p14:tracePt t="73300" x="7572375" y="5180013"/>
          <p14:tracePt t="73317" x="7554913" y="5160963"/>
          <p14:tracePt t="73333" x="7537450" y="5153025"/>
          <p14:tracePt t="73350" x="7527925" y="5143500"/>
          <p14:tracePt t="73367" x="7527925" y="5126038"/>
          <p14:tracePt t="73384" x="7510463" y="5099050"/>
          <p14:tracePt t="73400" x="7500938" y="5081588"/>
          <p14:tracePt t="73417" x="7491413" y="5062538"/>
          <p14:tracePt t="73434" x="7491413" y="5054600"/>
          <p14:tracePt t="73458" x="7491413" y="5037138"/>
          <p14:tracePt t="73474" x="7483475" y="5037138"/>
          <p14:tracePt t="73484" x="7483475" y="5027613"/>
          <p14:tracePt t="73500" x="7483475" y="5000625"/>
          <p14:tracePt t="73517" x="7473950" y="4973638"/>
          <p14:tracePt t="73535" x="7466013" y="4956175"/>
          <p14:tracePt t="73551" x="7456488" y="4919663"/>
          <p14:tracePt t="73567" x="7456488" y="4902200"/>
          <p14:tracePt t="73584" x="7446963" y="4875213"/>
          <p14:tracePt t="73601" x="7446963" y="4867275"/>
          <p14:tracePt t="73617" x="7446963" y="4840288"/>
          <p14:tracePt t="73634" x="7439025" y="4813300"/>
          <p14:tracePt t="73651" x="7446963" y="4795838"/>
          <p14:tracePt t="73674" x="7466013" y="4786313"/>
          <p14:tracePt t="73684" x="7466013" y="4776788"/>
          <p14:tracePt t="73701" x="7466013" y="4768850"/>
          <p14:tracePt t="73898" x="7466013" y="4759325"/>
          <p14:tracePt t="73922" x="7456488" y="4759325"/>
          <p14:tracePt t="74602" x="7446963" y="4759325"/>
          <p14:tracePt t="74626" x="7446963" y="4768850"/>
          <p14:tracePt t="74634" x="7439025" y="4768850"/>
          <p14:tracePt t="74722" x="7429500" y="4768850"/>
          <p14:tracePt t="74746" x="7419975" y="4768850"/>
          <p14:tracePt t="74754" x="7412038" y="4768850"/>
          <p14:tracePt t="74762" x="7394575" y="4768850"/>
          <p14:tracePt t="74778" x="7385050" y="4768850"/>
          <p14:tracePt t="74810" x="7375525" y="4768850"/>
          <p14:tracePt t="74850" x="7367588" y="4759325"/>
          <p14:tracePt t="74866" x="7367588" y="4751388"/>
          <p14:tracePt t="74874" x="7358063" y="4751388"/>
          <p14:tracePt t="74890" x="7358063" y="4741863"/>
          <p14:tracePt t="75034" x="7348538" y="4732338"/>
          <p14:tracePt t="75042" x="7348538" y="4724400"/>
          <p14:tracePt t="75054" x="7348538" y="4714875"/>
          <p14:tracePt t="75106" x="7348538" y="4705350"/>
          <p14:tracePt t="75122" x="7348538" y="4697413"/>
          <p14:tracePt t="75138" x="7348538" y="4687888"/>
          <p14:tracePt t="75250" x="7348538" y="4697413"/>
          <p14:tracePt t="75450" x="7340600" y="4705350"/>
          <p14:tracePt t="75458" x="7340600" y="4714875"/>
          <p14:tracePt t="75474" x="7340600" y="4732338"/>
          <p14:tracePt t="75482" x="7331075" y="4741863"/>
          <p14:tracePt t="75490" x="7331075" y="4751388"/>
          <p14:tracePt t="75506" x="7331075" y="4759325"/>
          <p14:tracePt t="75521" x="7323138" y="4768850"/>
          <p14:tracePt t="75538" x="7304088" y="4786313"/>
          <p14:tracePt t="75555" x="7304088" y="4795838"/>
          <p14:tracePt t="75586" x="7304088" y="4813300"/>
          <p14:tracePt t="75618" x="7296150" y="4822825"/>
          <p14:tracePt t="75658" x="7296150" y="4830763"/>
          <p14:tracePt t="75682" x="7286625" y="4848225"/>
          <p14:tracePt t="75786" x="7277100" y="4857750"/>
          <p14:tracePt t="75954" x="7277100" y="4867275"/>
          <p14:tracePt t="75970" x="7277100" y="4875213"/>
          <p14:tracePt t="75978" x="7277100" y="4894263"/>
          <p14:tracePt t="75992" x="7277100" y="4902200"/>
          <p14:tracePt t="76010" x="7277100" y="4911725"/>
          <p14:tracePt t="76022" x="7259638" y="4938713"/>
          <p14:tracePt t="76039" x="7259638" y="4946650"/>
          <p14:tracePt t="76055" x="7259638" y="4965700"/>
          <p14:tracePt t="76073" x="7259638" y="4973638"/>
          <p14:tracePt t="76089" x="7259638" y="4983163"/>
          <p14:tracePt t="76105" x="7251700" y="4991100"/>
          <p14:tracePt t="76122" x="7242175" y="4991100"/>
          <p14:tracePt t="76139" x="7232650" y="5010150"/>
          <p14:tracePt t="76156" x="7215188" y="5018088"/>
          <p14:tracePt t="76172" x="7197725" y="5027613"/>
          <p14:tracePt t="76189" x="7188200" y="5037138"/>
          <p14:tracePt t="76206" x="7180263" y="5037138"/>
          <p14:tracePt t="76242" x="7170738" y="5045075"/>
          <p14:tracePt t="76250" x="7143750" y="5054600"/>
          <p14:tracePt t="76266" x="7134225" y="5054600"/>
          <p14:tracePt t="76274" x="7126288" y="5062538"/>
          <p14:tracePt t="76289" x="7116763" y="5062538"/>
          <p14:tracePt t="76306" x="7108825" y="5072063"/>
          <p14:tracePt t="76466" x="7099300" y="5072063"/>
          <p14:tracePt t="76474" x="7072313" y="5081588"/>
          <p14:tracePt t="76482" x="7054850" y="5089525"/>
          <p14:tracePt t="76491" x="7018338" y="5099050"/>
          <p14:tracePt t="76507" x="7010400" y="5099050"/>
          <p14:tracePt t="76658" x="7000875" y="5099050"/>
          <p14:tracePt t="76666" x="6983413" y="5099050"/>
          <p14:tracePt t="76674" x="6946900" y="5099050"/>
          <p14:tracePt t="76690" x="6919913" y="5099050"/>
          <p14:tracePt t="76707" x="6902450" y="5099050"/>
          <p14:tracePt t="76724" x="6894513" y="5099050"/>
          <p14:tracePt t="76740" x="6884988" y="5099050"/>
          <p14:tracePt t="76770" x="6875463" y="5099050"/>
          <p14:tracePt t="76786" x="6867525" y="5099050"/>
          <p14:tracePt t="76794" x="6858000" y="5099050"/>
          <p14:tracePt t="76807" x="6840538" y="5099050"/>
          <p14:tracePt t="76824" x="6813550" y="5099050"/>
          <p14:tracePt t="76840" x="6796088" y="5099050"/>
          <p14:tracePt t="76857" x="6769100" y="5081588"/>
          <p14:tracePt t="76874" x="6751638" y="5072063"/>
          <p14:tracePt t="76890" x="6732588" y="5062538"/>
          <p14:tracePt t="76907" x="6724650" y="5062538"/>
          <p14:tracePt t="77058" x="6724650" y="5054600"/>
          <p14:tracePt t="77082" x="6724650" y="5045075"/>
          <p14:tracePt t="77090" x="6724650" y="5037138"/>
          <p14:tracePt t="77106" x="6724650" y="5027613"/>
          <p14:tracePt t="77130" x="6715125" y="5018088"/>
          <p14:tracePt t="77970" x="6705600" y="5010150"/>
          <p14:tracePt t="77978" x="6680200" y="5000625"/>
          <p14:tracePt t="77994" x="6661150" y="5000625"/>
          <p14:tracePt t="78002" x="6634163" y="4991100"/>
          <p14:tracePt t="78010" x="6537325" y="4956175"/>
          <p14:tracePt t="78026" x="6411913" y="4911725"/>
          <p14:tracePt t="78043" x="6269038" y="4848225"/>
          <p14:tracePt t="78060" x="6099175" y="4786313"/>
          <p14:tracePt t="78076" x="5956300" y="4714875"/>
          <p14:tracePt t="78093" x="5813425" y="4643438"/>
          <p14:tracePt t="78110" x="5670550" y="4545013"/>
          <p14:tracePt t="78126" x="5518150" y="4446588"/>
          <p14:tracePt t="78143" x="5375275" y="4330700"/>
          <p14:tracePt t="78160" x="5224463" y="4214813"/>
          <p14:tracePt t="78176" x="5099050" y="4116388"/>
          <p14:tracePt t="78193" x="4946650" y="3973513"/>
          <p14:tracePt t="78210" x="4848225" y="3902075"/>
          <p14:tracePt t="78226" x="4768850" y="3813175"/>
          <p14:tracePt t="78243" x="4705350" y="3741738"/>
          <p14:tracePt t="78260" x="4660900" y="3670300"/>
          <p14:tracePt t="78277" x="4616450" y="3589338"/>
          <p14:tracePt t="78293" x="4589463" y="3554413"/>
          <p14:tracePt t="78310" x="4581525" y="3509963"/>
          <p14:tracePt t="78327" x="4562475" y="3490913"/>
          <p14:tracePt t="78344" x="4554538" y="3490913"/>
          <p14:tracePt t="78360" x="4545013" y="3482975"/>
          <p14:tracePt t="78522" x="4545013" y="3473450"/>
          <p14:tracePt t="78530" x="4527550" y="3465513"/>
          <p14:tracePt t="78538" x="4518025" y="3455988"/>
          <p14:tracePt t="78546" x="4500563" y="3438525"/>
          <p14:tracePt t="78560" x="4473575" y="3402013"/>
          <p14:tracePt t="78577" x="4438650" y="3322638"/>
          <p14:tracePt t="78594" x="4429125" y="3268663"/>
          <p14:tracePt t="78611" x="4411663" y="3205163"/>
          <p14:tracePt t="78627" x="4384675" y="3133725"/>
          <p14:tracePt t="78644" x="4348163" y="3027363"/>
          <p14:tracePt t="78661" x="4295775" y="2901950"/>
          <p14:tracePt t="78677" x="4232275" y="2768600"/>
          <p14:tracePt t="78694" x="4179888" y="2633663"/>
          <p14:tracePt t="78711" x="4125913" y="2509838"/>
          <p14:tracePt t="78728" x="4062413" y="2374900"/>
          <p14:tracePt t="78744" x="3990975" y="2241550"/>
          <p14:tracePt t="78761" x="3867150" y="2044700"/>
          <p14:tracePt t="78778" x="3813175" y="1938338"/>
          <p14:tracePt t="78794" x="3759200" y="1830388"/>
          <p14:tracePt t="78811" x="3714750" y="1724025"/>
          <p14:tracePt t="78828" x="3670300" y="1616075"/>
          <p14:tracePt t="78845" x="3625850" y="1482725"/>
          <p14:tracePt t="78861" x="3544888" y="1303338"/>
          <p14:tracePt t="78878" x="3394075" y="1027113"/>
          <p14:tracePt t="78895" x="3143250" y="669925"/>
          <p14:tracePt t="78911" x="2867025" y="312738"/>
          <p14:tracePt t="78928" x="2616200" y="0"/>
          <p14:tracePt t="78944" x="2455863" y="0"/>
          <p14:tracePt t="78944" x="2393950" y="0"/>
          <p14:tracePt t="78962" x="2303463" y="0"/>
          <p14:tracePt t="78978" x="2259013" y="0"/>
          <p14:tracePt t="78995" x="2251075" y="0"/>
          <p14:tracePt t="79011" x="2241550" y="0"/>
          <p14:tracePt t="79042" x="2224088" y="0"/>
          <p14:tracePt t="79058" x="2214563" y="0"/>
          <p14:tracePt t="79074" x="2205038" y="0"/>
          <p14:tracePt t="79082" x="2197100" y="0"/>
          <p14:tracePt t="79095" x="2179638" y="0"/>
          <p14:tracePt t="79112" x="2133600" y="0"/>
          <p14:tracePt t="79128" x="2089150" y="0"/>
          <p14:tracePt t="79145" x="1955800" y="26988"/>
          <p14:tracePt t="79162" x="1893888" y="53975"/>
          <p14:tracePt t="79178" x="1822450" y="98425"/>
          <p14:tracePt t="79195" x="1768475" y="160338"/>
          <p14:tracePt t="79212" x="1731963" y="196850"/>
          <p14:tracePt t="79228" x="1714500" y="250825"/>
          <p14:tracePt t="79245" x="1704975" y="295275"/>
          <p14:tracePt t="79262" x="1704975" y="357188"/>
          <p14:tracePt t="79279" x="1704975" y="438150"/>
          <p14:tracePt t="79295" x="1724025" y="482600"/>
          <p14:tracePt t="79312" x="1741488" y="536575"/>
          <p14:tracePt t="79329" x="1768475" y="571500"/>
          <p14:tracePt t="79346" x="1812925" y="608013"/>
          <p14:tracePt t="79362" x="1830388" y="615950"/>
          <p14:tracePt t="79379" x="1839913" y="615950"/>
          <p14:tracePt t="79395" x="1847850" y="615950"/>
          <p14:tracePt t="79618" x="1857375" y="625475"/>
          <p14:tracePt t="80010" x="1866900" y="633413"/>
          <p14:tracePt t="80018" x="1874838" y="652463"/>
          <p14:tracePt t="80026" x="1893888" y="660400"/>
          <p14:tracePt t="80034" x="1911350" y="696913"/>
          <p14:tracePt t="80047" x="1973263" y="758825"/>
          <p14:tracePt t="80064" x="2071688" y="822325"/>
          <p14:tracePt t="80080" x="2179638" y="893763"/>
          <p14:tracePt t="80097" x="2330450" y="990600"/>
          <p14:tracePt t="80114" x="2401888" y="1044575"/>
          <p14:tracePt t="80131" x="2455863" y="1089025"/>
          <p14:tracePt t="80147" x="2500313" y="1116013"/>
          <p14:tracePt t="80164" x="2544763" y="1152525"/>
          <p14:tracePt t="80180" x="2581275" y="1179513"/>
          <p14:tracePt t="80197" x="2633663" y="1204913"/>
          <p14:tracePt t="80214" x="2697163" y="1231900"/>
          <p14:tracePt t="80231" x="2751138" y="1258888"/>
          <p14:tracePt t="80247" x="2813050" y="1276350"/>
          <p14:tracePt t="80264" x="2840038" y="1303338"/>
          <p14:tracePt t="80281" x="2867025" y="1312863"/>
          <p14:tracePt t="80297" x="2874963" y="1312863"/>
          <p14:tracePt t="80314" x="2874963" y="1322388"/>
          <p14:tracePt t="80346" x="2874963" y="1330325"/>
          <p14:tracePt t="80354" x="2874963" y="1339850"/>
          <p14:tracePt t="80370" x="2874963" y="1366838"/>
          <p14:tracePt t="80381" x="2857500" y="1401763"/>
          <p14:tracePt t="80397" x="2822575" y="1455738"/>
          <p14:tracePt t="80414" x="2751138" y="1544638"/>
          <p14:tracePt t="80431" x="2697163" y="1616075"/>
          <p14:tracePt t="80448" x="2652713" y="1704975"/>
          <p14:tracePt t="80464" x="2633663" y="1758950"/>
          <p14:tracePt t="80481" x="2616200" y="1839913"/>
          <p14:tracePt t="80498" x="2616200" y="1901825"/>
          <p14:tracePt t="80514" x="2643188" y="1982788"/>
          <p14:tracePt t="80531" x="2679700" y="2062163"/>
          <p14:tracePt t="80548" x="2724150" y="2125663"/>
          <p14:tracePt t="80564" x="2786063" y="2160588"/>
          <p14:tracePt t="80581" x="2840038" y="2179638"/>
          <p14:tracePt t="80598" x="2867025" y="2187575"/>
          <p14:tracePt t="80615" x="2911475" y="2187575"/>
          <p14:tracePt t="80631" x="2938463" y="2179638"/>
          <p14:tracePt t="80648" x="2973388" y="2143125"/>
          <p14:tracePt t="80665" x="3000375" y="2108200"/>
          <p14:tracePt t="80665" x="3017838" y="2071688"/>
          <p14:tracePt t="80682" x="3054350" y="2000250"/>
          <p14:tracePt t="80698" x="3071813" y="1928813"/>
          <p14:tracePt t="80715" x="3098800" y="1874838"/>
          <p14:tracePt t="80732" x="3108325" y="1822450"/>
          <p14:tracePt t="80748" x="3108325" y="1785938"/>
          <p14:tracePt t="80765" x="3108325" y="1758950"/>
          <p14:tracePt t="80782" x="3108325" y="1731963"/>
          <p14:tracePt t="80798" x="3108325" y="1724025"/>
          <p14:tracePt t="80815" x="3098800" y="1714500"/>
          <p14:tracePt t="80832" x="3062288" y="1697038"/>
          <p14:tracePt t="80848" x="3017838" y="1697038"/>
          <p14:tracePt t="80865" x="2884488" y="1697038"/>
          <p14:tracePt t="80882" x="2803525" y="1697038"/>
          <p14:tracePt t="80898" x="2741613" y="1724025"/>
          <p14:tracePt t="80915" x="2705100" y="1731963"/>
          <p14:tracePt t="80932" x="2670175" y="1758950"/>
          <p14:tracePt t="80949" x="2643188" y="1803400"/>
          <p14:tracePt t="80965" x="2625725" y="1839913"/>
          <p14:tracePt t="80982" x="2598738" y="1901825"/>
          <p14:tracePt t="80999" x="2598738" y="1946275"/>
          <p14:tracePt t="81016" x="2598738" y="2000250"/>
          <p14:tracePt t="81032" x="2608263" y="2081213"/>
          <p14:tracePt t="81049" x="2625725" y="2116138"/>
          <p14:tracePt t="81049" x="2643188" y="2143125"/>
          <p14:tracePt t="81066" x="2670175" y="2170113"/>
          <p14:tracePt t="81082" x="2697163" y="2179638"/>
          <p14:tracePt t="81099" x="2741613" y="2179638"/>
          <p14:tracePt t="81116" x="2803525" y="2179638"/>
          <p14:tracePt t="81132" x="2901950" y="2170113"/>
          <p14:tracePt t="81150" x="3009900" y="2133600"/>
          <p14:tracePt t="81166" x="3081338" y="2108200"/>
          <p14:tracePt t="81182" x="3133725" y="2062163"/>
          <p14:tracePt t="81199" x="3160713" y="2027238"/>
          <p14:tracePt t="81216" x="3179763" y="1982788"/>
          <p14:tracePt t="81233" x="3179763" y="1955800"/>
          <p14:tracePt t="81233" x="3179763" y="1938338"/>
          <p14:tracePt t="81250" x="3179763" y="1911350"/>
          <p14:tracePt t="81266" x="3170238" y="1874838"/>
          <p14:tracePt t="81283" x="3143250" y="1857375"/>
          <p14:tracePt t="81300" x="3098800" y="1830388"/>
          <p14:tracePt t="81316" x="3017838" y="1812925"/>
          <p14:tracePt t="81333" x="2919413" y="1812925"/>
          <p14:tracePt t="81350" x="2795588" y="1812925"/>
          <p14:tracePt t="81366" x="2714625" y="1812925"/>
          <p14:tracePt t="81383" x="2687638" y="1812925"/>
          <p14:tracePt t="81400" x="2670175" y="1812925"/>
          <p14:tracePt t="81416" x="2643188" y="1822450"/>
          <p14:tracePt t="81433" x="2616200" y="1866900"/>
          <p14:tracePt t="81450" x="2589213" y="1911350"/>
          <p14:tracePt t="81466" x="2589213" y="1955800"/>
          <p14:tracePt t="81483" x="2589213" y="2009775"/>
          <p14:tracePt t="81500" x="2598738" y="2071688"/>
          <p14:tracePt t="81516" x="2633663" y="2116138"/>
          <p14:tracePt t="81533" x="2670175" y="2170113"/>
          <p14:tracePt t="81550" x="2724150" y="2197100"/>
          <p14:tracePt t="81566" x="2768600" y="2205038"/>
          <p14:tracePt t="81583" x="2803525" y="2205038"/>
          <p14:tracePt t="81600" x="2840038" y="2205038"/>
          <p14:tracePt t="81617" x="2867025" y="2205038"/>
          <p14:tracePt t="81633" x="2911475" y="2160588"/>
          <p14:tracePt t="81650" x="2919413" y="2116138"/>
          <p14:tracePt t="81667" x="2946400" y="2062163"/>
          <p14:tracePt t="81683" x="2955925" y="2009775"/>
          <p14:tracePt t="81700" x="2955925" y="1946275"/>
          <p14:tracePt t="81717" x="2946400" y="1919288"/>
          <p14:tracePt t="81734" x="2928938" y="1893888"/>
          <p14:tracePt t="81750" x="2911475" y="1893888"/>
          <p14:tracePt t="81767" x="2867025" y="1901825"/>
          <p14:tracePt t="81784" x="2803525" y="1928813"/>
          <p14:tracePt t="81800" x="2751138" y="1973263"/>
          <p14:tracePt t="81817" x="2714625" y="2036763"/>
          <p14:tracePt t="81834" x="2697163" y="2098675"/>
          <p14:tracePt t="81850" x="2687638" y="2133600"/>
          <p14:tracePt t="81867" x="2687638" y="2170113"/>
          <p14:tracePt t="81884" x="2687638" y="2205038"/>
          <p14:tracePt t="81901" x="2697163" y="2251075"/>
          <p14:tracePt t="81917" x="2741613" y="2276475"/>
          <p14:tracePt t="81934" x="2786063" y="2276475"/>
          <p14:tracePt t="81951" x="2847975" y="2276475"/>
          <p14:tracePt t="81967" x="2928938" y="2276475"/>
          <p14:tracePt t="81984" x="2965450" y="2251075"/>
          <p14:tracePt t="82001" x="2990850" y="2224088"/>
          <p14:tracePt t="82001" x="3000375" y="2197100"/>
          <p14:tracePt t="82018" x="3009900" y="2160588"/>
          <p14:tracePt t="82034" x="3009900" y="2116138"/>
          <p14:tracePt t="82051" x="3009900" y="2062163"/>
          <p14:tracePt t="82067" x="2990850" y="2036763"/>
          <p14:tracePt t="82084" x="2955925" y="2017713"/>
          <p14:tracePt t="82101" x="2919413" y="2017713"/>
          <p14:tracePt t="82118" x="2867025" y="2036763"/>
          <p14:tracePt t="82134" x="2822575" y="2071688"/>
          <p14:tracePt t="82152" x="2786063" y="2125663"/>
          <p14:tracePt t="82168" x="2776538" y="2170113"/>
          <p14:tracePt t="82184" x="2768600" y="2224088"/>
          <p14:tracePt t="82201" x="2768600" y="2268538"/>
          <p14:tracePt t="82218" x="2768600" y="2303463"/>
          <p14:tracePt t="82234" x="2768600" y="2312988"/>
          <p14:tracePt t="82251" x="2768600" y="2322513"/>
          <p14:tracePt t="82268" x="2803525" y="2322513"/>
          <p14:tracePt t="82285" x="2857500" y="2322513"/>
          <p14:tracePt t="82301" x="2901950" y="2303463"/>
          <p14:tracePt t="82318" x="2928938" y="2268538"/>
          <p14:tracePt t="82335" x="2946400" y="2224088"/>
          <p14:tracePt t="82351" x="2946400" y="2187575"/>
          <p14:tracePt t="82368" x="2928938" y="2152650"/>
          <p14:tracePt t="82385" x="2874963" y="2133600"/>
          <p14:tracePt t="82402" x="2803525" y="2133600"/>
          <p14:tracePt t="82418" x="2741613" y="2160588"/>
          <p14:tracePt t="82435" x="2697163" y="2205038"/>
          <p14:tracePt t="82452" x="2687638" y="2241550"/>
          <p14:tracePt t="82468" x="2687638" y="2276475"/>
          <p14:tracePt t="82485" x="2687638" y="2303463"/>
          <p14:tracePt t="82502" x="2687638" y="2312988"/>
          <p14:tracePt t="82518" x="2705100" y="2330450"/>
          <p14:tracePt t="82535" x="2732088" y="2330450"/>
          <p14:tracePt t="82552" x="2776538" y="2330450"/>
          <p14:tracePt t="82569" x="2813050" y="2330450"/>
          <p14:tracePt t="82585" x="2822575" y="2330450"/>
          <p14:tracePt t="82602" x="2830513" y="2330450"/>
          <p14:tracePt t="82642" x="2847975" y="2330450"/>
          <p14:tracePt t="82674" x="2847975" y="2347913"/>
          <p14:tracePt t="82690" x="2857500" y="2366963"/>
          <p14:tracePt t="82698" x="2867025" y="2393950"/>
          <p14:tracePt t="82706" x="2884488" y="2419350"/>
          <p14:tracePt t="82719" x="2928938" y="2490788"/>
          <p14:tracePt t="82736" x="3009900" y="2581275"/>
          <p14:tracePt t="82752" x="3108325" y="2670175"/>
          <p14:tracePt t="82769" x="3313113" y="2822575"/>
          <p14:tracePt t="82786" x="3455988" y="2911475"/>
          <p14:tracePt t="82802" x="3581400" y="2990850"/>
          <p14:tracePt t="82819" x="3687763" y="3054350"/>
          <p14:tracePt t="82836" x="3776663" y="3108325"/>
          <p14:tracePt t="82852" x="3857625" y="3133725"/>
          <p14:tracePt t="82869" x="3938588" y="3170238"/>
          <p14:tracePt t="82886" x="4017963" y="3197225"/>
          <p14:tracePt t="82902" x="4081463" y="3224213"/>
          <p14:tracePt t="82919" x="4152900" y="3251200"/>
          <p14:tracePt t="82936" x="4197350" y="3276600"/>
          <p14:tracePt t="82953" x="4241800" y="3286125"/>
          <p14:tracePt t="82970" x="4286250" y="3313113"/>
          <p14:tracePt t="82986" x="4313238" y="3322638"/>
          <p14:tracePt t="83003" x="4330700" y="3330575"/>
          <p14:tracePt t="83020" x="4367213" y="3340100"/>
          <p14:tracePt t="83036" x="4411663" y="3357563"/>
          <p14:tracePt t="83053" x="4473575" y="3384550"/>
          <p14:tracePt t="83070" x="4545013" y="3411538"/>
          <p14:tracePt t="83086" x="4616450" y="3429000"/>
          <p14:tracePt t="83103" x="4687888" y="3429000"/>
          <p14:tracePt t="83120" x="4732338" y="3438525"/>
          <p14:tracePt t="83136" x="4751388" y="3446463"/>
          <p14:tracePt t="83153" x="4776788" y="3465513"/>
          <p14:tracePt t="83171" x="4795838" y="3465513"/>
          <p14:tracePt t="83186" x="4830763" y="3482975"/>
          <p14:tracePt t="83203" x="4902200" y="3490913"/>
          <p14:tracePt t="83220" x="4983163" y="3527425"/>
          <p14:tracePt t="83236" x="5081588" y="3544888"/>
          <p14:tracePt t="83253" x="5153025" y="3571875"/>
          <p14:tracePt t="83270" x="5224463" y="3598863"/>
          <p14:tracePt t="83287" x="5286375" y="3616325"/>
          <p14:tracePt t="83303" x="5330825" y="3643313"/>
          <p14:tracePt t="83320" x="5375275" y="3660775"/>
          <p14:tracePt t="83337" x="5402263" y="3687763"/>
          <p14:tracePt t="83337" x="5411788" y="3705225"/>
          <p14:tracePt t="83354" x="5438775" y="3724275"/>
          <p14:tracePt t="83370" x="5446713" y="3759200"/>
          <p14:tracePt t="83387" x="5473700" y="3795713"/>
          <p14:tracePt t="83403" x="5500688" y="3830638"/>
          <p14:tracePt t="83420" x="5518150" y="3848100"/>
          <p14:tracePt t="83437" x="5527675" y="3894138"/>
          <p14:tracePt t="83454" x="5545138" y="3919538"/>
          <p14:tracePt t="83470" x="5545138" y="3938588"/>
          <p14:tracePt t="83487" x="5562600" y="3973513"/>
          <p14:tracePt t="83504" x="5572125" y="4000500"/>
          <p14:tracePt t="83521" x="5589588" y="4027488"/>
          <p14:tracePt t="83538" x="5608638" y="4044950"/>
          <p14:tracePt t="83554" x="5643563" y="4062413"/>
          <p14:tracePt t="83570" x="5680075" y="4081463"/>
          <p14:tracePt t="83587" x="5715000" y="4089400"/>
          <p14:tracePt t="83604" x="5759450" y="4108450"/>
          <p14:tracePt t="83621" x="5803900" y="4125913"/>
          <p14:tracePt t="83637" x="5840413" y="4133850"/>
          <p14:tracePt t="83654" x="5857875" y="4152900"/>
          <p14:tracePt t="83671" x="5902325" y="4170363"/>
          <p14:tracePt t="83688" x="5929313" y="4197350"/>
          <p14:tracePt t="83704" x="5938838" y="4224338"/>
          <p14:tracePt t="83721" x="5965825" y="4286250"/>
          <p14:tracePt t="83738" x="5973763" y="4322763"/>
          <p14:tracePt t="83754" x="5983288" y="4348163"/>
          <p14:tracePt t="83771" x="5983288" y="4357688"/>
          <p14:tracePt t="84778" x="5991225" y="4357688"/>
          <p14:tracePt t="84794" x="6010275" y="4340225"/>
          <p14:tracePt t="84802" x="6018213" y="4330700"/>
          <p14:tracePt t="84810" x="6027738" y="4322763"/>
          <p14:tracePt t="84823" x="6037263" y="4295775"/>
          <p14:tracePt t="84840" x="6045200" y="4295775"/>
          <p14:tracePt t="84856" x="6045200" y="4276725"/>
          <p14:tracePt t="84873" x="6045200" y="4268788"/>
          <p14:tracePt t="84890" x="6045200" y="4251325"/>
          <p14:tracePt t="8491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5E"/>
            </a:gs>
            <a:gs pos="97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6132244" y="2865659"/>
            <a:ext cx="5045612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RECEPTOR</a:t>
            </a:r>
            <a:endParaRPr lang="pt-BR" sz="36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TIROSINA KINASE</a:t>
            </a:r>
          </a:p>
        </p:txBody>
      </p:sp>
      <p:pic>
        <p:nvPicPr>
          <p:cNvPr id="44035" name="Picture 3" descr="receptor tyr kin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685800"/>
            <a:ext cx="3598862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796088" y="4602163"/>
            <a:ext cx="2223686" cy="58477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pt-BR" altLang="pt-B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INSULINA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78983"/>
      </p:ext>
    </p:extLst>
  </p:cSld>
  <p:clrMapOvr>
    <a:masterClrMapping/>
  </p:clrMapOvr>
  <p:transition spd="slow" advTm="32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244" x="3187700" y="2741613"/>
          <p14:tracePt t="9388" x="3197225" y="2741613"/>
          <p14:tracePt t="9404" x="3214688" y="2741613"/>
          <p14:tracePt t="9420" x="3224213" y="2759075"/>
          <p14:tracePt t="9428" x="3241675" y="2768600"/>
          <p14:tracePt t="9436" x="3259138" y="2786063"/>
          <p14:tracePt t="9445" x="3286125" y="2795588"/>
          <p14:tracePt t="9462" x="3313113" y="2830513"/>
          <p14:tracePt t="9478" x="3348038" y="2857500"/>
          <p14:tracePt t="9495" x="3375025" y="2884488"/>
          <p14:tracePt t="9512" x="3384550" y="2911475"/>
          <p14:tracePt t="9528" x="3411538" y="2938463"/>
          <p14:tracePt t="9545" x="3419475" y="2955925"/>
          <p14:tracePt t="9561" x="3429000" y="2965450"/>
          <p14:tracePt t="9578" x="3429000" y="2990850"/>
          <p14:tracePt t="9595" x="3446463" y="3017838"/>
          <p14:tracePt t="9596" x="3446463" y="3036888"/>
          <p14:tracePt t="9612" x="3446463" y="3044825"/>
          <p14:tracePt t="9629" x="3455988" y="3062288"/>
          <p14:tracePt t="9646" x="3455988" y="3089275"/>
          <p14:tracePt t="9662" x="3465513" y="3108325"/>
          <p14:tracePt t="9679" x="3465513" y="3116263"/>
          <p14:tracePt t="9696" x="3465513" y="3133725"/>
          <p14:tracePt t="9712" x="3465513" y="3143250"/>
          <p14:tracePt t="9729" x="3465513" y="3152775"/>
          <p14:tracePt t="9796" x="3473450" y="3152775"/>
          <p14:tracePt t="9860" x="3473450" y="3143250"/>
          <p14:tracePt t="9868" x="3473450" y="3133725"/>
          <p14:tracePt t="9879" x="3473450" y="3108325"/>
          <p14:tracePt t="9897" x="3473450" y="3044825"/>
          <p14:tracePt t="9913" x="3473450" y="2973388"/>
          <p14:tracePt t="9929" x="3473450" y="2874963"/>
          <p14:tracePt t="9945" x="3473450" y="2776538"/>
          <p14:tracePt t="9962" x="3500438" y="2643188"/>
          <p14:tracePt t="9980" x="3517900" y="2536825"/>
          <p14:tracePt t="9996" x="3581400" y="2428875"/>
          <p14:tracePt t="10012" x="3670300" y="2303463"/>
          <p14:tracePt t="10029" x="3714750" y="2241550"/>
          <p14:tracePt t="10045" x="3751263" y="2205038"/>
          <p14:tracePt t="10062" x="3776663" y="2170113"/>
          <p14:tracePt t="10079" x="3803650" y="2143125"/>
          <p14:tracePt t="10096" x="3830638" y="2125663"/>
          <p14:tracePt t="10112" x="3867150" y="2098675"/>
          <p14:tracePt t="10129" x="3894138" y="2081213"/>
          <p14:tracePt t="10146" x="3938588" y="2054225"/>
          <p14:tracePt t="10162" x="3965575" y="2027238"/>
          <p14:tracePt t="10179" x="4000500" y="2000250"/>
          <p14:tracePt t="10196" x="4027488" y="1973263"/>
          <p14:tracePt t="10212" x="4062413" y="1946275"/>
          <p14:tracePt t="10229" x="4081463" y="1928813"/>
          <p14:tracePt t="10246" x="4089400" y="1919288"/>
          <p14:tracePt t="10262" x="4098925" y="1901825"/>
          <p14:tracePt t="10283" x="4098925" y="1893888"/>
          <p14:tracePt t="10499" x="4098925" y="1901825"/>
          <p14:tracePt t="10507" x="4089400" y="1911350"/>
          <p14:tracePt t="10515" x="4081463" y="1911350"/>
          <p14:tracePt t="10530" x="4071938" y="1919288"/>
          <p14:tracePt t="10547" x="4062413" y="1938338"/>
          <p14:tracePt t="10564" x="4044950" y="1946275"/>
          <p14:tracePt t="10580" x="4017963" y="1965325"/>
          <p14:tracePt t="10597" x="4010025" y="1973263"/>
          <p14:tracePt t="10614" x="4000500" y="1982788"/>
          <p14:tracePt t="10630" x="3990975" y="1982788"/>
          <p14:tracePt t="10647" x="3973513" y="2000250"/>
          <p14:tracePt t="10663" x="3965575" y="2000250"/>
          <p14:tracePt t="10691" x="3956050" y="2009775"/>
          <p14:tracePt t="11006" x="3956050" y="2017713"/>
          <p14:tracePt t="11020" x="3956050" y="2027238"/>
          <p14:tracePt t="11043" x="3956050" y="2036763"/>
          <p14:tracePt t="11068" x="3965575" y="2054225"/>
          <p14:tracePt t="11076" x="3983038" y="2054225"/>
          <p14:tracePt t="11084" x="4000500" y="2062163"/>
          <p14:tracePt t="11098" x="4027488" y="2071688"/>
          <p14:tracePt t="11115" x="4098925" y="2089150"/>
          <p14:tracePt t="11116" x="4160838" y="2098675"/>
          <p14:tracePt t="11135" x="4295775" y="2116138"/>
          <p14:tracePt t="11148" x="4411663" y="2116138"/>
          <p14:tracePt t="11165" x="4545013" y="2116138"/>
          <p14:tracePt t="11182" x="4643438" y="2116138"/>
          <p14:tracePt t="11198" x="4714875" y="2116138"/>
          <p14:tracePt t="11215" x="4786313" y="2108200"/>
          <p14:tracePt t="11232" x="4822825" y="2098675"/>
          <p14:tracePt t="11248" x="4840288" y="2098675"/>
          <p14:tracePt t="11265" x="4857750" y="2098675"/>
          <p14:tracePt t="11282" x="4875213" y="2098675"/>
          <p14:tracePt t="11298" x="4902200" y="2098675"/>
          <p14:tracePt t="11316" x="4929188" y="2098675"/>
          <p14:tracePt t="11332" x="4946650" y="2098675"/>
          <p14:tracePt t="11349" x="4956175" y="2098675"/>
          <p14:tracePt t="11660" x="4956175" y="2108200"/>
          <p14:tracePt t="11668" x="4956175" y="2116138"/>
          <p14:tracePt t="11676" x="4956175" y="2133600"/>
          <p14:tracePt t="11684" x="4956175" y="2179638"/>
          <p14:tracePt t="11700" x="4956175" y="2224088"/>
          <p14:tracePt t="11717" x="4946650" y="2286000"/>
          <p14:tracePt t="11733" x="4938713" y="2357438"/>
          <p14:tracePt t="11750" x="4938713" y="2419350"/>
          <p14:tracePt t="11767" x="4938713" y="2509838"/>
          <p14:tracePt t="11783" x="4938713" y="2562225"/>
          <p14:tracePt t="11800" x="4938713" y="2625725"/>
          <p14:tracePt t="11817" x="4938713" y="2705100"/>
          <p14:tracePt t="11833" x="4938713" y="2768600"/>
          <p14:tracePt t="11850" x="4938713" y="2822575"/>
          <p14:tracePt t="11867" x="4938713" y="2884488"/>
          <p14:tracePt t="11884" x="4938713" y="2973388"/>
          <p14:tracePt t="11900" x="4938713" y="3009900"/>
          <p14:tracePt t="11917" x="4946650" y="3044825"/>
          <p14:tracePt t="11933" x="4956175" y="3071813"/>
          <p14:tracePt t="11950" x="4956175" y="3089275"/>
          <p14:tracePt t="11967" x="4956175" y="3108325"/>
          <p14:tracePt t="11984" x="4965700" y="3133725"/>
          <p14:tracePt t="12001" x="4973638" y="3143250"/>
          <p14:tracePt t="12017" x="4973638" y="3160713"/>
          <p14:tracePt t="12033" x="4973638" y="3179763"/>
          <p14:tracePt t="12050" x="4973638" y="3197225"/>
          <p14:tracePt t="12067" x="4983163" y="3205163"/>
          <p14:tracePt t="12084" x="4983163" y="3224213"/>
          <p14:tracePt t="12188" x="4991100" y="3224213"/>
          <p14:tracePt t="12332" x="5000625" y="3224213"/>
          <p14:tracePt t="12356" x="5000625" y="3214688"/>
          <p14:tracePt t="12364" x="5000625" y="3205163"/>
          <p14:tracePt t="12372" x="5000625" y="3187700"/>
          <p14:tracePt t="12384" x="4991100" y="3179763"/>
          <p14:tracePt t="12401" x="4956175" y="3133725"/>
          <p14:tracePt t="12419" x="4902200" y="3089275"/>
          <p14:tracePt t="12420" x="4875213" y="3062288"/>
          <p14:tracePt t="12434" x="4840288" y="3036888"/>
          <p14:tracePt t="12452" x="4732338" y="2946400"/>
          <p14:tracePt t="12468" x="4679950" y="2884488"/>
          <p14:tracePt t="12485" x="4625975" y="2830513"/>
          <p14:tracePt t="12501" x="4554538" y="2776538"/>
          <p14:tracePt t="12518" x="4518025" y="2751138"/>
          <p14:tracePt t="12535" x="4473575" y="2714625"/>
          <p14:tracePt t="12551" x="4419600" y="2705100"/>
          <p14:tracePt t="12568" x="4375150" y="2705100"/>
          <p14:tracePt t="12585" x="4322763" y="2705100"/>
          <p14:tracePt t="12601" x="4276725" y="2705100"/>
          <p14:tracePt t="12604" x="4259263" y="2705100"/>
          <p14:tracePt t="12618" x="4241800" y="2705100"/>
          <p14:tracePt t="12635" x="4179888" y="2705100"/>
          <p14:tracePt t="12652" x="4143375" y="2732088"/>
          <p14:tracePt t="12668" x="4116388" y="2741613"/>
          <p14:tracePt t="12685" x="4071938" y="2768600"/>
          <p14:tracePt t="12702" x="4037013" y="2786063"/>
          <p14:tracePt t="12718" x="3990975" y="2803525"/>
          <p14:tracePt t="12735" x="3956050" y="2813050"/>
          <p14:tracePt t="12752" x="3911600" y="2813050"/>
          <p14:tracePt t="12768" x="3857625" y="2813050"/>
          <p14:tracePt t="12785" x="3813175" y="2813050"/>
          <p14:tracePt t="12802" x="3741738" y="2813050"/>
          <p14:tracePt t="12819" x="3705225" y="2803525"/>
          <p14:tracePt t="12820" x="3679825" y="2795588"/>
          <p14:tracePt t="12836" x="3660775" y="2795588"/>
          <p14:tracePt t="12852" x="3643313" y="2795588"/>
          <p14:tracePt t="12876" x="3633788" y="2795588"/>
          <p14:tracePt t="12996" x="3633788" y="2786063"/>
          <p14:tracePt t="13004" x="3633788" y="2776538"/>
          <p14:tracePt t="13011" x="3633788" y="2759075"/>
          <p14:tracePt t="13020" x="3633788" y="2741613"/>
          <p14:tracePt t="13035" x="3652838" y="2714625"/>
          <p14:tracePt t="13052" x="3670300" y="2660650"/>
          <p14:tracePt t="13069" x="3705225" y="2616200"/>
          <p14:tracePt t="13086" x="3741738" y="2581275"/>
          <p14:tracePt t="13102" x="3776663" y="2554288"/>
          <p14:tracePt t="13119" x="3795713" y="2536825"/>
          <p14:tracePt t="13136" x="3803650" y="2517775"/>
          <p14:tracePt t="13252" x="3795713" y="2536825"/>
          <p14:tracePt t="13260" x="3768725" y="2544763"/>
          <p14:tracePt t="13270" x="3751263" y="2562225"/>
          <p14:tracePt t="13287" x="3679825" y="2598738"/>
          <p14:tracePt t="13303" x="3598863" y="2633663"/>
          <p14:tracePt t="13319" x="3527425" y="2660650"/>
          <p14:tracePt t="13336" x="3482975" y="2687638"/>
          <p14:tracePt t="13353" x="3473450" y="2697163"/>
          <p14:tracePt t="13370" x="3465513" y="2697163"/>
          <p14:tracePt t="13428" x="3465513" y="2687638"/>
          <p14:tracePt t="13437" x="3482975" y="2687638"/>
          <p14:tracePt t="13444" x="3500438" y="2670175"/>
          <p14:tracePt t="13453" x="3517900" y="2660650"/>
          <p14:tracePt t="13470" x="3571875" y="2616200"/>
          <p14:tracePt t="13487" x="3633788" y="2571750"/>
          <p14:tracePt t="13503" x="3705225" y="2536825"/>
          <p14:tracePt t="13519" x="3741738" y="2509838"/>
          <p14:tracePt t="13536" x="3776663" y="2482850"/>
          <p14:tracePt t="13553" x="3786188" y="2473325"/>
          <p14:tracePt t="13569" x="3786188" y="2465388"/>
          <p14:tracePt t="13586" x="3795713" y="2455863"/>
          <p14:tracePt t="13603" x="3795713" y="2428875"/>
          <p14:tracePt t="13604" x="3803650" y="2428875"/>
          <p14:tracePt t="13620" x="3803650" y="2411413"/>
          <p14:tracePt t="13637" x="3803650" y="2401888"/>
          <p14:tracePt t="13654" x="3803650" y="2384425"/>
          <p14:tracePt t="13670" x="3803650" y="2374900"/>
          <p14:tracePt t="13687" x="3813175" y="2366963"/>
          <p14:tracePt t="13704" x="3813175" y="2357438"/>
          <p14:tracePt t="13720" x="3813175" y="2339975"/>
          <p14:tracePt t="13737" x="3813175" y="2312988"/>
          <p14:tracePt t="13753" x="3813175" y="2286000"/>
          <p14:tracePt t="13770" x="3813175" y="2259013"/>
          <p14:tracePt t="13787" x="3813175" y="2232025"/>
          <p14:tracePt t="13804" x="3813175" y="2224088"/>
          <p14:tracePt t="13820" x="3813175" y="2214563"/>
          <p14:tracePt t="13837" x="3813175" y="2205038"/>
          <p14:tracePt t="13854" x="3822700" y="2205038"/>
          <p14:tracePt t="13870" x="3840163" y="2205038"/>
          <p14:tracePt t="13887" x="3894138" y="2205038"/>
          <p14:tracePt t="13904" x="3983038" y="2205038"/>
          <p14:tracePt t="13920" x="4089400" y="2205038"/>
          <p14:tracePt t="13937" x="4232275" y="2205038"/>
          <p14:tracePt t="13954" x="4348163" y="2205038"/>
          <p14:tracePt t="13970" x="4438650" y="2205038"/>
          <p14:tracePt t="13988" x="4500563" y="2205038"/>
          <p14:tracePt t="14108" x="4510088" y="2197100"/>
          <p14:tracePt t="14132" x="4491038" y="2197100"/>
          <p14:tracePt t="14140" x="4483100" y="2197100"/>
          <p14:tracePt t="14148" x="4456113" y="2197100"/>
          <p14:tracePt t="14156" x="4419600" y="2197100"/>
          <p14:tracePt t="14172" x="4340225" y="2197100"/>
          <p14:tracePt t="14188" x="4232275" y="2197100"/>
          <p14:tracePt t="14204" x="4133850" y="2197100"/>
          <p14:tracePt t="14221" x="4081463" y="2197100"/>
          <p14:tracePt t="14238" x="4044950" y="2197100"/>
          <p14:tracePt t="14255" x="4037013" y="2197100"/>
          <p14:tracePt t="14271" x="4017963" y="2197100"/>
          <p14:tracePt t="14387" x="4037013" y="2197100"/>
          <p14:tracePt t="14396" x="4062413" y="2197100"/>
          <p14:tracePt t="14405" x="4081463" y="2197100"/>
          <p14:tracePt t="14422" x="4170363" y="2197100"/>
          <p14:tracePt t="14438" x="4259263" y="2197100"/>
          <p14:tracePt t="14455" x="4322763" y="2197100"/>
          <p14:tracePt t="14472" x="4348163" y="2197100"/>
          <p14:tracePt t="14539" x="4340225" y="2197100"/>
          <p14:tracePt t="14547" x="4313238" y="2197100"/>
          <p14:tracePt t="14556" x="4276725" y="2197100"/>
          <p14:tracePt t="14572" x="4160838" y="2205038"/>
          <p14:tracePt t="14588" x="4017963" y="2205038"/>
          <p14:tracePt t="14605" x="3857625" y="2205038"/>
          <p14:tracePt t="14622" x="3759200" y="2205038"/>
          <p14:tracePt t="14638" x="3724275" y="2205038"/>
          <p14:tracePt t="14656" x="3714750" y="2205038"/>
          <p14:tracePt t="14675" x="3705225" y="2214563"/>
          <p14:tracePt t="14700" x="3724275" y="2214563"/>
          <p14:tracePt t="14708" x="3759200" y="2214563"/>
          <p14:tracePt t="14722" x="3786188" y="2214563"/>
          <p14:tracePt t="14739" x="3938588" y="2214563"/>
          <p14:tracePt t="14756" x="4098925" y="2214563"/>
          <p14:tracePt t="14772" x="4268788" y="2214563"/>
          <p14:tracePt t="14789" x="4419600" y="2214563"/>
          <p14:tracePt t="14806" x="4491038" y="2214563"/>
          <p14:tracePt t="14822" x="4510088" y="2214563"/>
          <p14:tracePt t="14839" x="4518025" y="2214563"/>
          <p14:tracePt t="15148" x="4491038" y="2224088"/>
          <p14:tracePt t="15156" x="4465638" y="2232025"/>
          <p14:tracePt t="15164" x="4438650" y="2241550"/>
          <p14:tracePt t="15173" x="4411663" y="2251075"/>
          <p14:tracePt t="15190" x="4330700" y="2276475"/>
          <p14:tracePt t="15207" x="4224338" y="2312988"/>
          <p14:tracePt t="15223" x="4116388" y="2366963"/>
          <p14:tracePt t="15240" x="4054475" y="2411413"/>
          <p14:tracePt t="15257" x="3973513" y="2473325"/>
          <p14:tracePt t="15274" x="3929063" y="2517775"/>
          <p14:tracePt t="15290" x="3894138" y="2554288"/>
          <p14:tracePt t="15308" x="3867150" y="2598738"/>
          <p14:tracePt t="15308" x="3857625" y="2608263"/>
          <p14:tracePt t="15324" x="3840163" y="2643188"/>
          <p14:tracePt t="15340" x="3840163" y="2652713"/>
          <p14:tracePt t="15357" x="3830638" y="2660650"/>
          <p14:tracePt t="15380" x="3830638" y="2670175"/>
          <p14:tracePt t="15390" x="3830638" y="2679700"/>
          <p14:tracePt t="15500" x="3822700" y="2679700"/>
          <p14:tracePt t="15508" x="3822700" y="2670175"/>
          <p14:tracePt t="15524" x="3822700" y="2660650"/>
          <p14:tracePt t="15540" x="3822700" y="2652713"/>
          <p14:tracePt t="15548" x="3822700" y="2643188"/>
          <p14:tracePt t="15557" x="3822700" y="2633663"/>
          <p14:tracePt t="15574" x="3822700" y="2625725"/>
          <p14:tracePt t="15643" x="3813175" y="2625725"/>
          <p14:tracePt t="15652" x="3803650" y="2625725"/>
          <p14:tracePt t="15660" x="3786188" y="2625725"/>
          <p14:tracePt t="15674" x="3768725" y="2625725"/>
          <p14:tracePt t="15692" x="3714750" y="2625725"/>
          <p14:tracePt t="15708" x="3697288" y="2625725"/>
          <p14:tracePt t="15725" x="3679825" y="2625725"/>
          <p14:tracePt t="15748" x="3670300" y="2625725"/>
          <p14:tracePt t="15827" x="3679825" y="2625725"/>
          <p14:tracePt t="15836" x="3705225" y="2625725"/>
          <p14:tracePt t="15844" x="3741738" y="2625725"/>
          <p14:tracePt t="15858" x="3795713" y="2625725"/>
          <p14:tracePt t="15875" x="4010025" y="2625725"/>
          <p14:tracePt t="15892" x="4098925" y="2625725"/>
          <p14:tracePt t="15909" x="4357688" y="2625725"/>
          <p14:tracePt t="15924" x="4500563" y="2616200"/>
          <p14:tracePt t="15941" x="4616450" y="2598738"/>
          <p14:tracePt t="15958" x="4687888" y="2581275"/>
          <p14:tracePt t="15975" x="4732338" y="2571750"/>
          <p14:tracePt t="15992" x="4759325" y="2571750"/>
          <p14:tracePt t="16009" x="4795838" y="2562225"/>
          <p14:tracePt t="16025" x="4803775" y="2562225"/>
          <p14:tracePt t="16042" x="4822825" y="2554288"/>
          <p14:tracePt t="16058" x="4848225" y="2544763"/>
          <p14:tracePt t="16076" x="4884738" y="2527300"/>
          <p14:tracePt t="16092" x="4919663" y="2500313"/>
          <p14:tracePt t="16109" x="4946650" y="2473325"/>
          <p14:tracePt t="16125" x="4973638" y="2446338"/>
          <p14:tracePt t="16142" x="5000625" y="2411413"/>
          <p14:tracePt t="16159" x="5018088" y="2374900"/>
          <p14:tracePt t="16175" x="5027613" y="2347913"/>
          <p14:tracePt t="16192" x="5027613" y="2339975"/>
          <p14:tracePt t="16209" x="5027613" y="2322513"/>
          <p14:tracePt t="16225" x="5027613" y="2303463"/>
          <p14:tracePt t="16242" x="5027613" y="2295525"/>
          <p14:tracePt t="16259" x="5010150" y="2268538"/>
          <p14:tracePt t="16276" x="4973638" y="2251075"/>
          <p14:tracePt t="16292" x="4919663" y="2232025"/>
          <p14:tracePt t="16309" x="4848225" y="2232025"/>
          <p14:tracePt t="16326" x="4741863" y="2232025"/>
          <p14:tracePt t="16342" x="4608513" y="2232025"/>
          <p14:tracePt t="16359" x="4456113" y="2232025"/>
          <p14:tracePt t="16376" x="4330700" y="2241550"/>
          <p14:tracePt t="16392" x="4259263" y="2241550"/>
          <p14:tracePt t="16409" x="4179888" y="2251075"/>
          <p14:tracePt t="16426" x="4143375" y="2259013"/>
          <p14:tracePt t="16443" x="4089400" y="2268538"/>
          <p14:tracePt t="16459" x="4062413" y="2276475"/>
          <p14:tracePt t="16476" x="3990975" y="2295525"/>
          <p14:tracePt t="16492" x="3938588" y="2303463"/>
          <p14:tracePt t="16509" x="3848100" y="2339975"/>
          <p14:tracePt t="16525" x="3803650" y="2366963"/>
          <p14:tracePt t="16542" x="3768725" y="2401888"/>
          <p14:tracePt t="16559" x="3714750" y="2446338"/>
          <p14:tracePt t="16576" x="3660775" y="2509838"/>
          <p14:tracePt t="16592" x="3616325" y="2562225"/>
          <p14:tracePt t="16609" x="3581400" y="2625725"/>
          <p14:tracePt t="16625" x="3544888" y="2697163"/>
          <p14:tracePt t="16642" x="3517900" y="2768600"/>
          <p14:tracePt t="16659" x="3509963" y="2813050"/>
          <p14:tracePt t="16676" x="3490913" y="2894013"/>
          <p14:tracePt t="16692" x="3490913" y="2990850"/>
          <p14:tracePt t="16709" x="3490913" y="3054350"/>
          <p14:tracePt t="16727" x="3490913" y="3133725"/>
          <p14:tracePt t="16742" x="3490913" y="3205163"/>
          <p14:tracePt t="16759" x="3509963" y="3268663"/>
          <p14:tracePt t="16776" x="3527425" y="3322638"/>
          <p14:tracePt t="16792" x="3562350" y="3384550"/>
          <p14:tracePt t="16809" x="3589338" y="3446463"/>
          <p14:tracePt t="16826" x="3643313" y="3490913"/>
          <p14:tracePt t="16843" x="3697288" y="3536950"/>
          <p14:tracePt t="16859" x="3759200" y="3571875"/>
          <p14:tracePt t="16876" x="3840163" y="3608388"/>
          <p14:tracePt t="16893" x="3956050" y="3652838"/>
          <p14:tracePt t="16909" x="4037013" y="3670300"/>
          <p14:tracePt t="16926" x="4133850" y="3687763"/>
          <p14:tracePt t="16943" x="4214813" y="3687763"/>
          <p14:tracePt t="16959" x="4322763" y="3687763"/>
          <p14:tracePt t="16976" x="4429125" y="3670300"/>
          <p14:tracePt t="16993" x="4465638" y="3652838"/>
          <p14:tracePt t="17010" x="4589463" y="3598863"/>
          <p14:tracePt t="17027" x="4679950" y="3544888"/>
          <p14:tracePt t="17044" x="4768850" y="3482975"/>
          <p14:tracePt t="17060" x="4867275" y="3384550"/>
          <p14:tracePt t="17077" x="4991100" y="3224213"/>
          <p14:tracePt t="17093" x="5062538" y="3108325"/>
          <p14:tracePt t="17110" x="5108575" y="3000375"/>
          <p14:tracePt t="17126" x="5143500" y="2894013"/>
          <p14:tracePt t="17144" x="5153025" y="2795588"/>
          <p14:tracePt t="17160" x="5160963" y="2732088"/>
          <p14:tracePt t="17177" x="5160963" y="2679700"/>
          <p14:tracePt t="17193" x="5160963" y="2633663"/>
          <p14:tracePt t="17211" x="5160963" y="2616200"/>
          <p14:tracePt t="17227" x="5153025" y="2598738"/>
          <p14:tracePt t="17243" x="5143500" y="2589213"/>
          <p14:tracePt t="17260" x="5108575" y="2581275"/>
          <p14:tracePt t="17277" x="5089525" y="2571750"/>
          <p14:tracePt t="17293" x="5081588" y="2571750"/>
          <p14:tracePt t="17427" x="5072063" y="2571750"/>
          <p14:tracePt t="17444" x="5062538" y="2571750"/>
          <p14:tracePt t="17451" x="5054600" y="2571750"/>
          <p14:tracePt t="17460" x="5045075" y="2571750"/>
          <p14:tracePt t="17477" x="5000625" y="2581275"/>
          <p14:tracePt t="17494" x="4991100" y="2581275"/>
          <p14:tracePt t="17511" x="4938713" y="2589213"/>
          <p14:tracePt t="17527" x="4884738" y="2589213"/>
          <p14:tracePt t="17544" x="4840288" y="2589213"/>
          <p14:tracePt t="17561" x="4795838" y="2589213"/>
          <p14:tracePt t="17577" x="4741863" y="2589213"/>
          <p14:tracePt t="17594" x="4670425" y="2589213"/>
          <p14:tracePt t="17611" x="4589463" y="2589213"/>
          <p14:tracePt t="17628" x="4527550" y="2589213"/>
          <p14:tracePt t="17644" x="4438650" y="2589213"/>
          <p14:tracePt t="17661" x="4384675" y="2589213"/>
          <p14:tracePt t="17678" x="4330700" y="2589213"/>
          <p14:tracePt t="17694" x="4303713" y="2589213"/>
          <p14:tracePt t="17711" x="4268788" y="2589213"/>
          <p14:tracePt t="17728" x="4251325" y="2589213"/>
          <p14:tracePt t="17744" x="4205288" y="2589213"/>
          <p14:tracePt t="17761" x="4187825" y="2589213"/>
          <p14:tracePt t="17778" x="4152900" y="2598738"/>
          <p14:tracePt t="17795" x="4098925" y="2616200"/>
          <p14:tracePt t="17795" x="4081463" y="2616200"/>
          <p14:tracePt t="17811" x="4044950" y="2625725"/>
          <p14:tracePt t="17828" x="4027488" y="2625725"/>
          <p14:tracePt t="17845" x="4017963" y="2625725"/>
          <p14:tracePt t="17862" x="4010025" y="2625725"/>
          <p14:tracePt t="17879" x="3990975" y="2625725"/>
          <p14:tracePt t="17896" x="3973513" y="2625725"/>
          <p14:tracePt t="17912" x="3929063" y="2625725"/>
          <p14:tracePt t="17929" x="3894138" y="2625725"/>
          <p14:tracePt t="17946" x="3857625" y="2625725"/>
          <p14:tracePt t="17962" x="3803650" y="2633663"/>
          <p14:tracePt t="17980" x="3768725" y="2643188"/>
          <p14:tracePt t="17980" x="3751263" y="2652713"/>
          <p14:tracePt t="17996" x="3705225" y="2670175"/>
          <p14:tracePt t="18012" x="3679825" y="2679700"/>
          <p14:tracePt t="18029" x="3660775" y="2687638"/>
          <p14:tracePt t="18046" x="3643313" y="2705100"/>
          <p14:tracePt t="18062" x="3633788" y="2714625"/>
          <p14:tracePt t="18079" x="3625850" y="2732088"/>
          <p14:tracePt t="18096" x="3625850" y="2741613"/>
          <p14:tracePt t="18112" x="3608388" y="2768600"/>
          <p14:tracePt t="18129" x="3598863" y="2776538"/>
          <p14:tracePt t="18146" x="3581400" y="2786063"/>
          <p14:tracePt t="18163" x="3571875" y="2795588"/>
          <p14:tracePt t="18164" x="3571875" y="2803525"/>
          <p14:tracePt t="18180" x="3562350" y="2803525"/>
          <p14:tracePt t="18197" x="3554413" y="2813050"/>
          <p14:tracePt t="18220" x="3544888" y="2822575"/>
          <p14:tracePt t="18236" x="3544888" y="2830513"/>
          <p14:tracePt t="18260" x="3527425" y="2830513"/>
          <p14:tracePt t="18372" x="3536950" y="2803525"/>
          <p14:tracePt t="18380" x="3544888" y="2795588"/>
          <p14:tracePt t="18388" x="3554413" y="2776538"/>
          <p14:tracePt t="18397" x="3571875" y="2759075"/>
          <p14:tracePt t="18413" x="3598863" y="2724150"/>
          <p14:tracePt t="18430" x="3625850" y="2679700"/>
          <p14:tracePt t="18447" x="3660775" y="2625725"/>
          <p14:tracePt t="18463" x="3687763" y="2598738"/>
          <p14:tracePt t="18480" x="3714750" y="2571750"/>
          <p14:tracePt t="18498" x="3724275" y="2544763"/>
          <p14:tracePt t="18514" x="3741738" y="2517775"/>
          <p14:tracePt t="18529" x="3751263" y="2517775"/>
          <p14:tracePt t="18546" x="3751263" y="2500313"/>
          <p14:tracePt t="18564" x="3751263" y="2490788"/>
          <p14:tracePt t="18780" x="3751263" y="2509838"/>
          <p14:tracePt t="18788" x="3741738" y="2517775"/>
          <p14:tracePt t="18797" x="3724275" y="2536825"/>
          <p14:tracePt t="18814" x="3697288" y="2571750"/>
          <p14:tracePt t="18831" x="3660775" y="2598738"/>
          <p14:tracePt t="18847" x="3633788" y="2633663"/>
          <p14:tracePt t="18864" x="3625850" y="2652713"/>
          <p14:tracePt t="18881" x="3616325" y="2679700"/>
          <p14:tracePt t="18898" x="3608388" y="2687638"/>
          <p14:tracePt t="18915" x="3581400" y="2697163"/>
          <p14:tracePt t="18931" x="3571875" y="2705100"/>
          <p14:tracePt t="18948" x="3554413" y="2732088"/>
          <p14:tracePt t="18964" x="3544888" y="2741613"/>
          <p14:tracePt t="18981" x="3536950" y="2759075"/>
          <p14:tracePt t="18998" x="3527425" y="2776538"/>
          <p14:tracePt t="19014" x="3517900" y="2803525"/>
          <p14:tracePt t="19031" x="3509963" y="2822575"/>
          <p14:tracePt t="19048" x="3500438" y="2830513"/>
          <p14:tracePt t="19065" x="3490913" y="2847975"/>
          <p14:tracePt t="19081" x="3482975" y="2847975"/>
          <p14:tracePt t="19100" x="3482975" y="2857500"/>
          <p14:tracePt t="19204" x="3482975" y="2867025"/>
          <p14:tracePt t="19220" x="3490913" y="2867025"/>
          <p14:tracePt t="19228" x="3509963" y="2857500"/>
          <p14:tracePt t="19236" x="3527425" y="2840038"/>
          <p14:tracePt t="19248" x="3554413" y="2830513"/>
          <p14:tracePt t="19265" x="3608388" y="2795588"/>
          <p14:tracePt t="19282" x="3660775" y="2759075"/>
          <p14:tracePt t="19299" x="3697288" y="2732088"/>
          <p14:tracePt t="19315" x="3714750" y="2705100"/>
          <p14:tracePt t="19317" x="3714750" y="2687638"/>
          <p14:tracePt t="19332" x="3724275" y="2679700"/>
          <p14:tracePt t="19349" x="3732213" y="2670175"/>
          <p14:tracePt t="19365" x="3732213" y="2660650"/>
          <p14:tracePt t="19564" x="3751263" y="2660650"/>
          <p14:tracePt t="19572" x="3776663" y="2660650"/>
          <p14:tracePt t="19582" x="3813175" y="2660650"/>
          <p14:tracePt t="19599" x="3938588" y="2643188"/>
          <p14:tracePt t="19616" x="4081463" y="2633663"/>
          <p14:tracePt t="19632" x="4232275" y="2616200"/>
          <p14:tracePt t="19649" x="4375150" y="2581275"/>
          <p14:tracePt t="19666" x="4465638" y="2571750"/>
          <p14:tracePt t="19682" x="4537075" y="2571750"/>
          <p14:tracePt t="19700" x="4598988" y="2571750"/>
          <p14:tracePt t="19718" x="4625975" y="2571750"/>
          <p14:tracePt t="19733" x="4660900" y="2589213"/>
          <p14:tracePt t="19749" x="4670425" y="2598738"/>
          <p14:tracePt t="19772" x="4679950" y="2608263"/>
          <p14:tracePt t="19783" x="4687888" y="2608263"/>
          <p14:tracePt t="19799" x="4687888" y="2625725"/>
          <p14:tracePt t="19816" x="4697413" y="2633663"/>
          <p14:tracePt t="19833" x="4705350" y="2643188"/>
          <p14:tracePt t="19850" x="4705350" y="2670175"/>
          <p14:tracePt t="19866" x="4724400" y="2697163"/>
          <p14:tracePt t="19884" x="4732338" y="2724150"/>
          <p14:tracePt t="19900" x="4741863" y="2741613"/>
          <p14:tracePt t="19917" x="4751388" y="2751138"/>
          <p14:tracePt t="19933" x="4751388" y="2759075"/>
          <p14:tracePt t="20043" x="4751388" y="2751138"/>
          <p14:tracePt t="20052" x="4751388" y="2732088"/>
          <p14:tracePt t="20060" x="4751388" y="2705100"/>
          <p14:tracePt t="20068" x="4751388" y="2687638"/>
          <p14:tracePt t="20083" x="4724400" y="2633663"/>
          <p14:tracePt t="20100" x="4697413" y="2581275"/>
          <p14:tracePt t="20117" x="4670425" y="2527300"/>
          <p14:tracePt t="20133" x="4643438" y="2490788"/>
          <p14:tracePt t="20150" x="4608513" y="2455863"/>
          <p14:tracePt t="20167" x="4598988" y="2419350"/>
          <p14:tracePt t="20183" x="4581525" y="2401888"/>
          <p14:tracePt t="20200" x="4572000" y="2384425"/>
          <p14:tracePt t="20220" x="4554538" y="2384425"/>
          <p14:tracePt t="20236" x="4554538" y="2374900"/>
          <p14:tracePt t="20308" x="4545013" y="2374900"/>
          <p14:tracePt t="20868" x="4545013" y="2366963"/>
          <p14:tracePt t="20876" x="4545013" y="2357438"/>
          <p14:tracePt t="20885" x="4545013" y="2347913"/>
          <p14:tracePt t="20902" x="4545013" y="2330450"/>
          <p14:tracePt t="20918" x="4545013" y="2295525"/>
          <p14:tracePt t="20935" x="4545013" y="2268538"/>
          <p14:tracePt t="20952" x="4545013" y="2232025"/>
          <p14:tracePt t="20968" x="4545013" y="2205038"/>
          <p14:tracePt t="20985" x="4545013" y="2152650"/>
          <p14:tracePt t="21002" x="4545013" y="2108200"/>
          <p14:tracePt t="21018" x="4545013" y="2044700"/>
          <p14:tracePt t="21036" x="4572000" y="1965325"/>
          <p14:tracePt t="21052" x="4572000" y="1901825"/>
          <p14:tracePt t="21069" x="4589463" y="1839913"/>
          <p14:tracePt t="21085" x="4608513" y="1785938"/>
          <p14:tracePt t="21102" x="4608513" y="1741488"/>
          <p14:tracePt t="21119" x="4625975" y="1704975"/>
          <p14:tracePt t="21135" x="4625975" y="1687513"/>
          <p14:tracePt t="21152" x="4633913" y="1660525"/>
          <p14:tracePt t="21169" x="4633913" y="1625600"/>
          <p14:tracePt t="21186" x="4643438" y="1598613"/>
          <p14:tracePt t="21202" x="4660900" y="1554163"/>
          <p14:tracePt t="21219" x="4670425" y="1517650"/>
          <p14:tracePt t="21220" x="4679950" y="1490663"/>
          <p14:tracePt t="21236" x="4687888" y="1465263"/>
          <p14:tracePt t="21252" x="4705350" y="1446213"/>
          <p14:tracePt t="21269" x="4714875" y="1438275"/>
          <p14:tracePt t="21286" x="4714875" y="1419225"/>
          <p14:tracePt t="21308" x="4724400" y="1411288"/>
          <p14:tracePt t="21319" x="4724400" y="1401763"/>
          <p14:tracePt t="21336" x="4732338" y="1393825"/>
          <p14:tracePt t="21353" x="4741863" y="1357313"/>
          <p14:tracePt t="21369" x="4759325" y="1312863"/>
          <p14:tracePt t="21386" x="4759325" y="1258888"/>
          <p14:tracePt t="21402" x="4759325" y="1169988"/>
          <p14:tracePt t="21420" x="4759325" y="1054100"/>
          <p14:tracePt t="21437" x="4751388" y="1017588"/>
          <p14:tracePt t="21453" x="4751388" y="990600"/>
          <p14:tracePt t="21469" x="4751388" y="982663"/>
          <p14:tracePt t="21548" x="4751388" y="973138"/>
          <p14:tracePt t="21604" x="4741863" y="955675"/>
          <p14:tracePt t="21620" x="4732338" y="946150"/>
          <p14:tracePt t="21628" x="4724400" y="946150"/>
          <p14:tracePt t="21637" x="4705350" y="938213"/>
          <p14:tracePt t="21653" x="4652963" y="919163"/>
          <p14:tracePt t="21670" x="4598988" y="911225"/>
          <p14:tracePt t="21687" x="4518025" y="893763"/>
          <p14:tracePt t="21703" x="4473575" y="884238"/>
          <p14:tracePt t="21720" x="4411663" y="874713"/>
          <p14:tracePt t="21737" x="4394200" y="866775"/>
          <p14:tracePt t="21753" x="4384675" y="866775"/>
          <p14:tracePt t="21884" x="4375150" y="874713"/>
          <p14:tracePt t="21900" x="4375150" y="893763"/>
          <p14:tracePt t="21908" x="4375150" y="901700"/>
          <p14:tracePt t="21921" x="4375150" y="911225"/>
          <p14:tracePt t="21937" x="4375150" y="946150"/>
          <p14:tracePt t="21954" x="4375150" y="982663"/>
          <p14:tracePt t="21970" x="4375150" y="1000125"/>
          <p14:tracePt t="21988" x="4394200" y="1044575"/>
          <p14:tracePt t="22004" x="4402138" y="1071563"/>
          <p14:tracePt t="22020" x="4419600" y="1098550"/>
          <p14:tracePt t="22037" x="4429125" y="1133475"/>
          <p14:tracePt t="22053" x="4438650" y="1160463"/>
          <p14:tracePt t="22070" x="4465638" y="1179513"/>
          <p14:tracePt t="22087" x="4483100" y="1196975"/>
          <p14:tracePt t="22103" x="4500563" y="1223963"/>
          <p14:tracePt t="22120" x="4527550" y="1241425"/>
          <p14:tracePt t="22137" x="4545013" y="1258888"/>
          <p14:tracePt t="22153" x="4572000" y="1268413"/>
          <p14:tracePt t="22171" x="4598988" y="1295400"/>
          <p14:tracePt t="22172" x="4608513" y="1303338"/>
          <p14:tracePt t="22188" x="4625975" y="1322388"/>
          <p14:tracePt t="22204" x="4643438" y="1330325"/>
          <p14:tracePt t="22221" x="4660900" y="1347788"/>
          <p14:tracePt t="22238" x="4679950" y="1366838"/>
          <p14:tracePt t="22260" x="4697413" y="1374775"/>
          <p14:tracePt t="22271" x="4705350" y="1374775"/>
          <p14:tracePt t="22288" x="4714875" y="1393825"/>
          <p14:tracePt t="22304" x="4724400" y="1393825"/>
          <p14:tracePt t="22321" x="4732338" y="1393825"/>
          <p14:tracePt t="22338" x="4741863" y="1401763"/>
          <p14:tracePt t="22354" x="4751388" y="1401763"/>
          <p14:tracePt t="22532" x="4759325" y="1401763"/>
          <p14:tracePt t="22588" x="4751388" y="1411288"/>
          <p14:tracePt t="22596" x="4732338" y="1419225"/>
          <p14:tracePt t="22605" x="4714875" y="1419225"/>
          <p14:tracePt t="22622" x="4652963" y="1455738"/>
          <p14:tracePt t="22639" x="4572000" y="1490663"/>
          <p14:tracePt t="22655" x="4500563" y="1527175"/>
          <p14:tracePt t="22672" x="4429125" y="1571625"/>
          <p14:tracePt t="22688" x="4375150" y="1608138"/>
          <p14:tracePt t="22705" x="4330700" y="1643063"/>
          <p14:tracePt t="22722" x="4303713" y="1670050"/>
          <p14:tracePt t="22739" x="4286250" y="1697038"/>
          <p14:tracePt t="22741" x="4286250" y="1704975"/>
          <p14:tracePt t="22756" x="4268788" y="1741488"/>
          <p14:tracePt t="22772" x="4268788" y="1768475"/>
          <p14:tracePt t="22789" x="4259263" y="1812925"/>
          <p14:tracePt t="22805" x="4259263" y="1847850"/>
          <p14:tracePt t="22822" x="4259263" y="1884363"/>
          <p14:tracePt t="22839" x="4259263" y="1928813"/>
          <p14:tracePt t="22856" x="4276725" y="1955800"/>
          <p14:tracePt t="22872" x="4295775" y="1982788"/>
          <p14:tracePt t="22889" x="4322763" y="2009775"/>
          <p14:tracePt t="22906" x="4357688" y="2027238"/>
          <p14:tracePt t="22922" x="4402138" y="2036763"/>
          <p14:tracePt t="22939" x="4438650" y="2044700"/>
          <p14:tracePt t="22940" x="4456113" y="2044700"/>
          <p14:tracePt t="22956" x="4510088" y="2044700"/>
          <p14:tracePt t="22973" x="4572000" y="2044700"/>
          <p14:tracePt t="22989" x="4625975" y="2044700"/>
          <p14:tracePt t="23006" x="4679950" y="2044700"/>
          <p14:tracePt t="23023" x="4705350" y="2036763"/>
          <p14:tracePt t="23039" x="4732338" y="2017713"/>
          <p14:tracePt t="23056" x="4759325" y="2000250"/>
          <p14:tracePt t="23073" x="4795838" y="1982788"/>
          <p14:tracePt t="23090" x="4830763" y="1965325"/>
          <p14:tracePt t="23106" x="4848225" y="1938338"/>
          <p14:tracePt t="23123" x="4875213" y="1919288"/>
          <p14:tracePt t="23124" x="4894263" y="1901825"/>
          <p14:tracePt t="23140" x="4911725" y="1874838"/>
          <p14:tracePt t="23157" x="4919663" y="1847850"/>
          <p14:tracePt t="23173" x="4938713" y="1803400"/>
          <p14:tracePt t="23189" x="4946650" y="1776413"/>
          <p14:tracePt t="23206" x="4946650" y="1758950"/>
          <p14:tracePt t="23223" x="4946650" y="1724025"/>
          <p14:tracePt t="23239" x="4946650" y="1697038"/>
          <p14:tracePt t="23256" x="4946650" y="1660525"/>
          <p14:tracePt t="23273" x="4938713" y="1633538"/>
          <p14:tracePt t="23290" x="4911725" y="1608138"/>
          <p14:tracePt t="23306" x="4867275" y="1581150"/>
          <p14:tracePt t="23323" x="4822825" y="1581150"/>
          <p14:tracePt t="23340" x="4714875" y="1581150"/>
          <p14:tracePt t="23357" x="4652963" y="1581150"/>
          <p14:tracePt t="23373" x="4589463" y="1589088"/>
          <p14:tracePt t="23390" x="4537075" y="1616075"/>
          <p14:tracePt t="23407" x="4491038" y="1652588"/>
          <p14:tracePt t="23423" x="4456113" y="1687513"/>
          <p14:tracePt t="23440" x="4446588" y="1731963"/>
          <p14:tracePt t="23456" x="4438650" y="1758950"/>
          <p14:tracePt t="23473" x="4429125" y="1822450"/>
          <p14:tracePt t="23490" x="4429125" y="1857375"/>
          <p14:tracePt t="23507" x="4429125" y="1901825"/>
          <p14:tracePt t="23508" x="4429125" y="1928813"/>
          <p14:tracePt t="23524" x="4429125" y="1982788"/>
          <p14:tracePt t="23540" x="4446588" y="2000250"/>
          <p14:tracePt t="23557" x="4473575" y="2054225"/>
          <p14:tracePt t="23573" x="4527550" y="2081213"/>
          <p14:tracePt t="23590" x="4581525" y="2098675"/>
          <p14:tracePt t="23607" x="4660900" y="2116138"/>
          <p14:tracePt t="23623" x="4751388" y="2116138"/>
          <p14:tracePt t="23640" x="4867275" y="2116138"/>
          <p14:tracePt t="23657" x="4973638" y="2116138"/>
          <p14:tracePt t="23674" x="5089525" y="2089150"/>
          <p14:tracePt t="23690" x="5170488" y="2044700"/>
          <p14:tracePt t="23707" x="5259388" y="1955800"/>
          <p14:tracePt t="23724" x="5295900" y="1874838"/>
          <p14:tracePt t="23740" x="5313363" y="1803400"/>
          <p14:tracePt t="23757" x="5313363" y="1768475"/>
          <p14:tracePt t="23774" x="5303838" y="1704975"/>
          <p14:tracePt t="23790" x="5286375" y="1679575"/>
          <p14:tracePt t="23807" x="5259388" y="1652588"/>
          <p14:tracePt t="23824" x="5224463" y="1643063"/>
          <p14:tracePt t="23841" x="5160963" y="1643063"/>
          <p14:tracePt t="23857" x="5089525" y="1643063"/>
          <p14:tracePt t="23874" x="5045075" y="1643063"/>
          <p14:tracePt t="23891" x="5018088" y="1652588"/>
          <p14:tracePt t="23907" x="5010150" y="1652588"/>
          <p14:tracePt t="24068" x="5010150" y="1660525"/>
          <p14:tracePt t="24092" x="5010150" y="1679575"/>
          <p14:tracePt t="24100" x="5010150" y="1697038"/>
          <p14:tracePt t="24108" x="5010150" y="1714500"/>
          <p14:tracePt t="24125" x="5000625" y="1785938"/>
          <p14:tracePt t="24141" x="4983163" y="1893888"/>
          <p14:tracePt t="24158" x="4946650" y="2027238"/>
          <p14:tracePt t="24175" x="4884738" y="2187575"/>
          <p14:tracePt t="24191" x="4803775" y="2347913"/>
          <p14:tracePt t="24208" x="4697413" y="2536825"/>
          <p14:tracePt t="24225" x="4598988" y="2697163"/>
          <p14:tracePt t="24242" x="4527550" y="2830513"/>
          <p14:tracePt t="24258" x="4500563" y="2911475"/>
          <p14:tracePt t="24275" x="4500563" y="2946400"/>
          <p14:tracePt t="24277" x="4500563" y="2955925"/>
          <p14:tracePt t="24292" x="4500563" y="2965450"/>
          <p14:tracePt t="24316" x="4500563" y="2973388"/>
          <p14:tracePt t="24332" x="4500563" y="2990850"/>
          <p14:tracePt t="24348" x="4500563" y="3009900"/>
          <p14:tracePt t="24358" x="4500563" y="3017838"/>
          <p14:tracePt t="24375" x="4500563" y="3044825"/>
          <p14:tracePt t="24392" x="4500563" y="3081338"/>
          <p14:tracePt t="24409" x="4500563" y="3098800"/>
          <p14:tracePt t="24425" x="4500563" y="3125788"/>
          <p14:tracePt t="24442" x="4491038" y="3160713"/>
          <p14:tracePt t="24459" x="4473575" y="3187700"/>
          <p14:tracePt t="24460" x="4456113" y="3214688"/>
          <p14:tracePt t="24476" x="4429125" y="3251200"/>
          <p14:tracePt t="24492" x="4375150" y="3286125"/>
          <p14:tracePt t="24509" x="4313238" y="3330575"/>
          <p14:tracePt t="24526" x="4251325" y="3348038"/>
          <p14:tracePt t="24542" x="4197350" y="3367088"/>
          <p14:tracePt t="24559" x="4143375" y="3375025"/>
          <p14:tracePt t="24576" x="4089400" y="3384550"/>
          <p14:tracePt t="24592" x="4037013" y="3384550"/>
          <p14:tracePt t="24609" x="4000500" y="3384550"/>
          <p14:tracePt t="24626" x="3938588" y="3384550"/>
          <p14:tracePt t="24642" x="3875088" y="3375025"/>
          <p14:tracePt t="24660" x="3813175" y="3348038"/>
          <p14:tracePt t="24676" x="3795713" y="3330575"/>
          <p14:tracePt t="24692" x="3786188" y="3330575"/>
          <p14:tracePt t="24709" x="3776663" y="3322638"/>
          <p14:tracePt t="24726" x="3776663" y="3303588"/>
          <p14:tracePt t="24743" x="3776663" y="3295650"/>
          <p14:tracePt t="24759" x="3776663" y="3276600"/>
          <p14:tracePt t="24777" x="3776663" y="3259138"/>
          <p14:tracePt t="24793" x="3776663" y="3251200"/>
          <p14:tracePt t="24809" x="3776663" y="3224213"/>
          <p14:tracePt t="24826" x="3803650" y="3214688"/>
          <p14:tracePt t="24828" x="3822700" y="3214688"/>
          <p14:tracePt t="24843" x="3867150" y="3214688"/>
          <p14:tracePt t="24860" x="4071938" y="3214688"/>
          <p14:tracePt t="24877" x="4241800" y="3241675"/>
          <p14:tracePt t="24893" x="4402138" y="3251200"/>
          <p14:tracePt t="24910" x="4527550" y="3276600"/>
          <p14:tracePt t="24927" x="4616450" y="3303588"/>
          <p14:tracePt t="24943" x="4679950" y="3348038"/>
          <p14:tracePt t="24960" x="4724400" y="3384550"/>
          <p14:tracePt t="24977" x="4751388" y="3419475"/>
          <p14:tracePt t="24994" x="4776788" y="3473450"/>
          <p14:tracePt t="25010" x="4813300" y="3536950"/>
          <p14:tracePt t="25027" x="4840288" y="3581400"/>
          <p14:tracePt t="25029" x="4857750" y="3625850"/>
          <p14:tracePt t="25044" x="4884738" y="3697288"/>
          <p14:tracePt t="25060" x="4911725" y="3759200"/>
          <p14:tracePt t="25077" x="4919663" y="3822700"/>
          <p14:tracePt t="25094" x="4938713" y="3894138"/>
          <p14:tracePt t="25110" x="4946650" y="3946525"/>
          <p14:tracePt t="25127" x="4946650" y="4010025"/>
          <p14:tracePt t="25144" x="4946650" y="4089400"/>
          <p14:tracePt t="25160" x="4938713" y="4152900"/>
          <p14:tracePt t="25177" x="4919663" y="4214813"/>
          <p14:tracePt t="25193" x="4884738" y="4268788"/>
          <p14:tracePt t="25210" x="4803775" y="4340225"/>
          <p14:tracePt t="25212" x="4776788" y="4375150"/>
          <p14:tracePt t="25228" x="4687888" y="4419600"/>
          <p14:tracePt t="25244" x="4581525" y="4491038"/>
          <p14:tracePt t="25260" x="4483100" y="4527550"/>
          <p14:tracePt t="25277" x="4340225" y="4625975"/>
          <p14:tracePt t="25294" x="4133850" y="4741863"/>
          <p14:tracePt t="25310" x="3919538" y="4875213"/>
          <p14:tracePt t="25327" x="3714750" y="4991100"/>
          <p14:tracePt t="25344" x="3517900" y="5099050"/>
          <p14:tracePt t="25360" x="3375025" y="5153025"/>
          <p14:tracePt t="25378" x="3295650" y="5180013"/>
          <p14:tracePt t="25394" x="3268663" y="5187950"/>
          <p14:tracePt t="25411" x="3251200" y="5180013"/>
          <p14:tracePt t="25413" x="3241675" y="5170488"/>
          <p14:tracePt t="25428" x="3224213" y="5143500"/>
          <p14:tracePt t="25444" x="3205163" y="5108575"/>
          <p14:tracePt t="25461" x="3179763" y="5072063"/>
          <p14:tracePt t="25478" x="3160713" y="5045075"/>
          <p14:tracePt t="25494" x="3143250" y="4983163"/>
          <p14:tracePt t="25511" x="3133725" y="4946650"/>
          <p14:tracePt t="25527" x="3133725" y="4894263"/>
          <p14:tracePt t="25544" x="3133725" y="4857750"/>
          <p14:tracePt t="25560" x="3133725" y="4822825"/>
          <p14:tracePt t="25578" x="3133725" y="4768850"/>
          <p14:tracePt t="25594" x="3143250" y="4751388"/>
          <p14:tracePt t="25596" x="3160713" y="4732338"/>
          <p14:tracePt t="25612" x="3187700" y="4724400"/>
          <p14:tracePt t="25628" x="3224213" y="4697413"/>
          <p14:tracePt t="25645" x="3295650" y="4687888"/>
          <p14:tracePt t="25661" x="3384550" y="4687888"/>
          <p14:tracePt t="25678" x="3500438" y="4687888"/>
          <p14:tracePt t="25694" x="3633788" y="4687888"/>
          <p14:tracePt t="25711" x="3759200" y="4687888"/>
          <p14:tracePt t="25728" x="3875088" y="4687888"/>
          <p14:tracePt t="25745" x="3973513" y="4697413"/>
          <p14:tracePt t="25761" x="4027488" y="4705350"/>
          <p14:tracePt t="25778" x="4062413" y="4724400"/>
          <p14:tracePt t="25795" x="4089400" y="4741863"/>
          <p14:tracePt t="25796" x="4098925" y="4751388"/>
          <p14:tracePt t="25812" x="4125913" y="4786313"/>
          <p14:tracePt t="25828" x="4133850" y="4822825"/>
          <p14:tracePt t="25845" x="4152900" y="4884738"/>
          <p14:tracePt t="25862" x="4152900" y="4929188"/>
          <p14:tracePt t="25878" x="4152900" y="4983163"/>
          <p14:tracePt t="25895" x="4152900" y="5054600"/>
          <p14:tracePt t="25912" x="4116388" y="5099050"/>
          <p14:tracePt t="25928" x="4062413" y="5143500"/>
          <p14:tracePt t="25945" x="3990975" y="5160963"/>
          <p14:tracePt t="25962" x="3902075" y="5160963"/>
          <p14:tracePt t="25978" x="3795713" y="5160963"/>
          <p14:tracePt t="25996" x="3652838" y="5143500"/>
          <p14:tracePt t="26012" x="3509963" y="5089525"/>
          <p14:tracePt t="26029" x="3446463" y="5054600"/>
          <p14:tracePt t="26045" x="3402013" y="5018088"/>
          <p14:tracePt t="26062" x="3384550" y="4973638"/>
          <p14:tracePt t="26079" x="3357563" y="4938713"/>
          <p14:tracePt t="26095" x="3330575" y="4884738"/>
          <p14:tracePt t="26112" x="3313113" y="4840288"/>
          <p14:tracePt t="26129" x="3313113" y="4803775"/>
          <p14:tracePt t="26146" x="3313113" y="4741863"/>
          <p14:tracePt t="26162" x="3322638" y="4687888"/>
          <p14:tracePt t="26179" x="3348038" y="4625975"/>
          <p14:tracePt t="26181" x="3375025" y="4608513"/>
          <p14:tracePt t="26196" x="3438525" y="4554538"/>
          <p14:tracePt t="26212" x="3517900" y="4510088"/>
          <p14:tracePt t="26229" x="3643313" y="4456113"/>
          <p14:tracePt t="26246" x="3768725" y="4419600"/>
          <p14:tracePt t="26262" x="3911600" y="4394200"/>
          <p14:tracePt t="26279" x="4054475" y="4367213"/>
          <p14:tracePt t="26296" x="4187825" y="4367213"/>
          <p14:tracePt t="26312" x="4330700" y="4367213"/>
          <p14:tracePt t="26329" x="4438650" y="4384675"/>
          <p14:tracePt t="26346" x="4572000" y="4429125"/>
          <p14:tracePt t="26362" x="4697413" y="4483100"/>
          <p14:tracePt t="26363" x="4751388" y="4510088"/>
          <p14:tracePt t="26379" x="4803775" y="4537075"/>
          <p14:tracePt t="26396" x="4938713" y="4625975"/>
          <p14:tracePt t="26413" x="4983163" y="4670425"/>
          <p14:tracePt t="26430" x="5010150" y="4732338"/>
          <p14:tracePt t="26446" x="5018088" y="4786313"/>
          <p14:tracePt t="26463" x="5018088" y="4840288"/>
          <p14:tracePt t="26479" x="5018088" y="4894263"/>
          <p14:tracePt t="26497" x="4991100" y="4956175"/>
          <p14:tracePt t="26513" x="4938713" y="5000625"/>
          <p14:tracePt t="26530" x="4857750" y="5045075"/>
          <p14:tracePt t="26547" x="4751388" y="5089525"/>
          <p14:tracePt t="26548" x="4679950" y="5116513"/>
          <p14:tracePt t="26563" x="4616450" y="5126038"/>
          <p14:tracePt t="26580" x="4491038" y="5143500"/>
          <p14:tracePt t="26597" x="4402138" y="5143500"/>
          <p14:tracePt t="26613" x="4348163" y="5133975"/>
          <p14:tracePt t="26630" x="4268788" y="5108575"/>
          <p14:tracePt t="26647" x="4179888" y="5072063"/>
          <p14:tracePt t="26663" x="4098925" y="5027613"/>
          <p14:tracePt t="26680" x="4037013" y="4973638"/>
          <p14:tracePt t="26696" x="3965575" y="4929188"/>
          <p14:tracePt t="26713" x="3919538" y="4875213"/>
          <p14:tracePt t="26730" x="3894138" y="4813300"/>
          <p14:tracePt t="26747" x="3857625" y="4741863"/>
          <p14:tracePt t="26748" x="3848100" y="4705350"/>
          <p14:tracePt t="26764" x="3830638" y="4643438"/>
          <p14:tracePt t="26780" x="3830638" y="4598988"/>
          <p14:tracePt t="26797" x="3830638" y="4537075"/>
          <p14:tracePt t="26813" x="3830638" y="4491038"/>
          <p14:tracePt t="26830" x="3840163" y="4429125"/>
          <p14:tracePt t="26847" x="3857625" y="4394200"/>
          <p14:tracePt t="26863" x="3867150" y="4357688"/>
          <p14:tracePt t="26880" x="3911600" y="4340225"/>
          <p14:tracePt t="26897" x="4000500" y="4322763"/>
          <p14:tracePt t="26914" x="4108450" y="4313238"/>
          <p14:tracePt t="26930" x="4224338" y="4313238"/>
          <p14:tracePt t="26932" x="4286250" y="4313238"/>
          <p14:tracePt t="26948" x="4402138" y="4313238"/>
          <p14:tracePt t="26964" x="4500563" y="4322763"/>
          <p14:tracePt t="26981" x="4562475" y="4330700"/>
          <p14:tracePt t="26999" x="4589463" y="4348163"/>
          <p14:tracePt t="27014" x="4608513" y="4367213"/>
          <p14:tracePt t="27030" x="4625975" y="4394200"/>
          <p14:tracePt t="27048" x="4625975" y="4429125"/>
          <p14:tracePt t="27064" x="4625975" y="4465638"/>
          <p14:tracePt t="27081" x="4625975" y="4518025"/>
          <p14:tracePt t="27098" x="4625975" y="4589463"/>
          <p14:tracePt t="27114" x="4598988" y="4643438"/>
          <p14:tracePt t="27131" x="4572000" y="4705350"/>
          <p14:tracePt t="27132" x="4554538" y="4732338"/>
          <p14:tracePt t="27148" x="4500563" y="4795838"/>
          <p14:tracePt t="27164" x="4446588" y="4840288"/>
          <p14:tracePt t="27181" x="4384675" y="4867275"/>
          <p14:tracePt t="27198" x="4322763" y="4894263"/>
          <p14:tracePt t="27214" x="4241800" y="4902200"/>
          <p14:tracePt t="27231" x="4160838" y="4902200"/>
          <p14:tracePt t="27248" x="4089400" y="4902200"/>
          <p14:tracePt t="27264" x="4010025" y="4902200"/>
          <p14:tracePt t="27281" x="3946525" y="4884738"/>
          <p14:tracePt t="27298" x="3894138" y="4857750"/>
          <p14:tracePt t="27315" x="3848100" y="4822825"/>
          <p14:tracePt t="27315" x="3822700" y="4803775"/>
          <p14:tracePt t="27332" x="3768725" y="4759325"/>
          <p14:tracePt t="27348" x="3705225" y="4714875"/>
          <p14:tracePt t="27365" x="3660775" y="4660900"/>
          <p14:tracePt t="27381" x="3633788" y="4616450"/>
          <p14:tracePt t="27398" x="3625850" y="4581525"/>
          <p14:tracePt t="27415" x="3625850" y="4537075"/>
          <p14:tracePt t="27431" x="3625850" y="4510088"/>
          <p14:tracePt t="27448" x="3625850" y="4473575"/>
          <p14:tracePt t="27465" x="3643313" y="4419600"/>
          <p14:tracePt t="27481" x="3679825" y="4402138"/>
          <p14:tracePt t="27499" x="3751263" y="4384675"/>
          <p14:tracePt t="27515" x="3857625" y="4367213"/>
          <p14:tracePt t="27517" x="3902075" y="4367213"/>
          <p14:tracePt t="27532" x="4027488" y="4367213"/>
          <p14:tracePt t="27549" x="4152900" y="4367213"/>
          <p14:tracePt t="27565" x="4259263" y="4375150"/>
          <p14:tracePt t="27582" x="4340225" y="4394200"/>
          <p14:tracePt t="27598" x="4384675" y="4411663"/>
          <p14:tracePt t="27615" x="4419600" y="4446588"/>
          <p14:tracePt t="27632" x="4446588" y="4483100"/>
          <p14:tracePt t="27648" x="4473575" y="4527550"/>
          <p14:tracePt t="27665" x="4500563" y="4589463"/>
          <p14:tracePt t="27682" x="4518025" y="4643438"/>
          <p14:tracePt t="27699" x="4527550" y="4705350"/>
          <p14:tracePt t="27700" x="4537075" y="4741863"/>
          <p14:tracePt t="27716" x="4537075" y="4759325"/>
          <p14:tracePt t="27732" x="4537075" y="4840288"/>
          <p14:tracePt t="27749" x="4537075" y="4875213"/>
          <p14:tracePt t="27766" x="4537075" y="4911725"/>
          <p14:tracePt t="27782" x="4510088" y="4956175"/>
          <p14:tracePt t="27799" x="4483100" y="4983163"/>
          <p14:tracePt t="27816" x="4438650" y="5010150"/>
          <p14:tracePt t="27832" x="4411663" y="5018088"/>
          <p14:tracePt t="27849" x="4348163" y="5027613"/>
          <p14:tracePt t="27866" x="4295775" y="5027613"/>
          <p14:tracePt t="27883" x="4214813" y="5018088"/>
          <p14:tracePt t="27884" x="4170363" y="5010150"/>
          <p14:tracePt t="27899" x="4089400" y="4991100"/>
          <p14:tracePt t="27916" x="4010025" y="4973638"/>
          <p14:tracePt t="27933" x="3946525" y="4938713"/>
          <p14:tracePt t="27949" x="3884613" y="4911725"/>
          <p14:tracePt t="27966" x="3840163" y="4875213"/>
          <p14:tracePt t="27983" x="3803650" y="4840288"/>
          <p14:tracePt t="27999" x="3776663" y="4803775"/>
          <p14:tracePt t="28016" x="3768725" y="4776788"/>
          <p14:tracePt t="28033" x="3751263" y="4724400"/>
          <p14:tracePt t="28049" x="3741738" y="4670425"/>
          <p14:tracePt t="28066" x="3741738" y="4616450"/>
          <p14:tracePt t="28068" x="3741738" y="4589463"/>
          <p14:tracePt t="28083" x="3741738" y="4554538"/>
          <p14:tracePt t="28100" x="3768725" y="4518025"/>
          <p14:tracePt t="28100" x="3776663" y="4491038"/>
          <p14:tracePt t="28117" x="3830638" y="4456113"/>
          <p14:tracePt t="28133" x="3902075" y="4429125"/>
          <p14:tracePt t="28150" x="3990975" y="4411663"/>
          <p14:tracePt t="28166" x="4081463" y="4411663"/>
          <p14:tracePt t="28183" x="4179888" y="4411663"/>
          <p14:tracePt t="28200" x="4251325" y="4411663"/>
          <p14:tracePt t="28216" x="4340225" y="4419600"/>
          <p14:tracePt t="28233" x="4394200" y="4429125"/>
          <p14:tracePt t="28250" x="4456113" y="4446588"/>
          <p14:tracePt t="28267" x="4491038" y="4473575"/>
          <p14:tracePt t="28283" x="4581525" y="4537075"/>
          <p14:tracePt t="28300" x="4652963" y="4598988"/>
          <p14:tracePt t="28317" x="4687888" y="4660900"/>
          <p14:tracePt t="28333" x="4714875" y="4724400"/>
          <p14:tracePt t="28350" x="4732338" y="4803775"/>
          <p14:tracePt t="28367" x="4741863" y="4857750"/>
          <p14:tracePt t="28383" x="4741863" y="4911725"/>
          <p14:tracePt t="28400" x="4741863" y="4965700"/>
          <p14:tracePt t="28417" x="4705350" y="5010150"/>
          <p14:tracePt t="28433" x="4660900" y="5045075"/>
          <p14:tracePt t="28450" x="4616450" y="5054600"/>
          <p14:tracePt t="28467" x="4510088" y="5062538"/>
          <p14:tracePt t="28484" x="4429125" y="5062538"/>
          <p14:tracePt t="28501" x="4367213" y="5062538"/>
          <p14:tracePt t="28517" x="4205288" y="5037138"/>
          <p14:tracePt t="28533" x="4125913" y="5018088"/>
          <p14:tracePt t="28550" x="4054475" y="5000625"/>
          <p14:tracePt t="28566" x="4000500" y="4973638"/>
          <p14:tracePt t="28584" x="3946525" y="4946650"/>
          <p14:tracePt t="28600" x="3902075" y="4919663"/>
          <p14:tracePt t="28617" x="3848100" y="4884738"/>
          <p14:tracePt t="28634" x="3795713" y="4840288"/>
          <p14:tracePt t="28651" x="3759200" y="4786313"/>
          <p14:tracePt t="28668" x="3732213" y="4714875"/>
          <p14:tracePt t="28684" x="3724275" y="4670425"/>
          <p14:tracePt t="28700" x="3724275" y="4616450"/>
          <p14:tracePt t="28718" x="3732213" y="4572000"/>
          <p14:tracePt t="28734" x="3768725" y="4518025"/>
          <p14:tracePt t="28751" x="3822700" y="4473575"/>
          <p14:tracePt t="28767" x="3894138" y="4438650"/>
          <p14:tracePt t="28784" x="3983038" y="4411663"/>
          <p14:tracePt t="28801" x="4098925" y="4394200"/>
          <p14:tracePt t="28817" x="4205288" y="4394200"/>
          <p14:tracePt t="28834" x="4322763" y="4394200"/>
          <p14:tracePt t="28852" x="4446588" y="4394200"/>
          <p14:tracePt t="28868" x="4510088" y="4411663"/>
          <p14:tracePt t="28885" x="4554538" y="4438650"/>
          <p14:tracePt t="28901" x="4608513" y="4473575"/>
          <p14:tracePt t="28918" x="4643438" y="4527550"/>
          <p14:tracePt t="28935" x="4679950" y="4589463"/>
          <p14:tracePt t="28951" x="4705350" y="4660900"/>
          <p14:tracePt t="28968" x="4724400" y="4732338"/>
          <p14:tracePt t="28985" x="4724400" y="4776788"/>
          <p14:tracePt t="29001" x="4724400" y="4830763"/>
          <p14:tracePt t="29018" x="4705350" y="4875213"/>
          <p14:tracePt t="29035" x="4670425" y="4911725"/>
          <p14:tracePt t="29052" x="4581525" y="4956175"/>
          <p14:tracePt t="29068" x="4483100" y="4973638"/>
          <p14:tracePt t="29085" x="4402138" y="4983163"/>
          <p14:tracePt t="29101" x="4330700" y="4983163"/>
          <p14:tracePt t="29118" x="4241800" y="4983163"/>
          <p14:tracePt t="29135" x="4170363" y="4965700"/>
          <p14:tracePt t="29151" x="4089400" y="4938713"/>
          <p14:tracePt t="29168" x="4010025" y="4902200"/>
          <p14:tracePt t="29185" x="3894138" y="4830763"/>
          <p14:tracePt t="29202" x="3795713" y="4759325"/>
          <p14:tracePt t="29218" x="3714750" y="4679950"/>
          <p14:tracePt t="29220" x="3697288" y="4643438"/>
          <p14:tracePt t="29236" x="3660775" y="4562475"/>
          <p14:tracePt t="29252" x="3643313" y="4500563"/>
          <p14:tracePt t="29269" x="3643313" y="4429125"/>
          <p14:tracePt t="29285" x="3643313" y="4384675"/>
          <p14:tracePt t="29302" x="3660775" y="4330700"/>
          <p14:tracePt t="29318" x="3705225" y="4295775"/>
          <p14:tracePt t="29335" x="3768725" y="4276725"/>
          <p14:tracePt t="29352" x="3840163" y="4268788"/>
          <p14:tracePt t="29369" x="3929063" y="4268788"/>
          <p14:tracePt t="29385" x="4071938" y="4268788"/>
          <p14:tracePt t="29402" x="4197350" y="4295775"/>
          <p14:tracePt t="29419" x="4322763" y="4313238"/>
          <p14:tracePt t="29420" x="4375150" y="4330700"/>
          <p14:tracePt t="29436" x="4456113" y="4375150"/>
          <p14:tracePt t="29452" x="4500563" y="4411663"/>
          <p14:tracePt t="29469" x="4537075" y="4456113"/>
          <p14:tracePt t="29486" x="4554538" y="4510088"/>
          <p14:tracePt t="29502" x="4572000" y="4581525"/>
          <p14:tracePt t="29519" x="4572000" y="4643438"/>
          <p14:tracePt t="29536" x="4572000" y="4714875"/>
          <p14:tracePt t="29552" x="4572000" y="4795838"/>
          <p14:tracePt t="29569" x="4562475" y="4884738"/>
          <p14:tracePt t="29586" x="4537075" y="4956175"/>
          <p14:tracePt t="29602" x="4500563" y="5010150"/>
          <p14:tracePt t="29620" x="4438650" y="5045075"/>
          <p14:tracePt t="29636" x="4402138" y="5054600"/>
          <p14:tracePt t="29652" x="4348163" y="5054600"/>
          <p14:tracePt t="29669" x="4276725" y="5054600"/>
          <p14:tracePt t="29686" x="4197350" y="5037138"/>
          <p14:tracePt t="29703" x="4116388" y="5018088"/>
          <p14:tracePt t="29719" x="4027488" y="4983163"/>
          <p14:tracePt t="29737" x="3938588" y="4938713"/>
          <p14:tracePt t="29753" x="3848100" y="4875213"/>
          <p14:tracePt t="29769" x="3786188" y="4822825"/>
          <p14:tracePt t="29786" x="3741738" y="4759325"/>
          <p14:tracePt t="29788" x="3741738" y="4732338"/>
          <p14:tracePt t="29803" x="3724275" y="4705350"/>
          <p14:tracePt t="29804" x="3714750" y="4687888"/>
          <p14:tracePt t="29820" x="3705225" y="4652963"/>
          <p14:tracePt t="29837" x="3705225" y="4616450"/>
          <p14:tracePt t="29853" x="3705225" y="4589463"/>
          <p14:tracePt t="29870" x="3705225" y="4545013"/>
          <p14:tracePt t="29886" x="3741738" y="4510088"/>
          <p14:tracePt t="29903" x="3786188" y="4473575"/>
          <p14:tracePt t="29920" x="3848100" y="4465638"/>
          <p14:tracePt t="29937" x="3929063" y="4438650"/>
          <p14:tracePt t="29953" x="4010025" y="4429125"/>
          <p14:tracePt t="29970" x="4125913" y="4419600"/>
          <p14:tracePt t="29987" x="4205288" y="4419600"/>
          <p14:tracePt t="30004" x="4286250" y="4419600"/>
          <p14:tracePt t="30020" x="4394200" y="4438650"/>
          <p14:tracePt t="30036" x="4438650" y="4473575"/>
          <p14:tracePt t="30053" x="4473575" y="4518025"/>
          <p14:tracePt t="30069" x="4500563" y="4572000"/>
          <p14:tracePt t="30087" x="4518025" y="4616450"/>
          <p14:tracePt t="30103" x="4537075" y="4687888"/>
          <p14:tracePt t="30120" x="4554538" y="4768850"/>
          <p14:tracePt t="30137" x="4554538" y="4813300"/>
          <p14:tracePt t="30153" x="4554538" y="4867275"/>
          <p14:tracePt t="30170" x="4554538" y="4919663"/>
          <p14:tracePt t="30187" x="4537075" y="4956175"/>
          <p14:tracePt t="30188" x="4527550" y="4973638"/>
          <p14:tracePt t="30204" x="4500563" y="5000625"/>
          <p14:tracePt t="30221" x="4465638" y="5018088"/>
          <p14:tracePt t="30237" x="4411663" y="5018088"/>
          <p14:tracePt t="30254" x="4348163" y="5018088"/>
          <p14:tracePt t="30270" x="4268788" y="5018088"/>
          <p14:tracePt t="30287" x="4179888" y="5010150"/>
          <p14:tracePt t="30304" x="4108450" y="4991100"/>
          <p14:tracePt t="30321" x="4054475" y="4965700"/>
          <p14:tracePt t="30337" x="3990975" y="4938713"/>
          <p14:tracePt t="30354" x="3929063" y="4902200"/>
          <p14:tracePt t="30357" x="3902075" y="4884738"/>
          <p14:tracePt t="30371" x="3867150" y="4857750"/>
          <p14:tracePt t="30372" x="3857625" y="4840288"/>
          <p14:tracePt t="30388" x="3822700" y="4795838"/>
          <p14:tracePt t="30404" x="3803650" y="4759325"/>
          <p14:tracePt t="30421" x="3803650" y="4724400"/>
          <p14:tracePt t="30438" x="3803650" y="4697413"/>
          <p14:tracePt t="30454" x="3803650" y="4660900"/>
          <p14:tracePt t="30471" x="3803650" y="4633913"/>
          <p14:tracePt t="30488" x="3840163" y="4598988"/>
          <p14:tracePt t="30504" x="3884613" y="4572000"/>
          <p14:tracePt t="30521" x="3929063" y="4545013"/>
          <p14:tracePt t="30538" x="4000500" y="4518025"/>
          <p14:tracePt t="30554" x="4081463" y="4491038"/>
          <p14:tracePt t="30556" x="4116388" y="4483100"/>
          <p14:tracePt t="30572" x="4197350" y="4483100"/>
          <p14:tracePt t="30588" x="4268788" y="4483100"/>
          <p14:tracePt t="30605" x="4348163" y="4483100"/>
          <p14:tracePt t="30621" x="4394200" y="4500563"/>
          <p14:tracePt t="30638" x="4446588" y="4518025"/>
          <p14:tracePt t="30655" x="4483100" y="4554538"/>
          <p14:tracePt t="30671" x="4518025" y="4608513"/>
          <p14:tracePt t="30688" x="4562475" y="4660900"/>
          <p14:tracePt t="30705" x="4608513" y="4732338"/>
          <p14:tracePt t="30721" x="4633913" y="4786313"/>
          <p14:tracePt t="30738" x="4652963" y="4848225"/>
          <p14:tracePt t="30755" x="4670425" y="4911725"/>
          <p14:tracePt t="30772" x="4670425" y="4946650"/>
          <p14:tracePt t="30788" x="4670425" y="4983163"/>
          <p14:tracePt t="30805" x="4660900" y="5000625"/>
          <p14:tracePt t="30822" x="4633913" y="5018088"/>
          <p14:tracePt t="30838" x="4589463" y="5037138"/>
          <p14:tracePt t="30855" x="4545013" y="5045075"/>
          <p14:tracePt t="30872" x="4491038" y="5062538"/>
          <p14:tracePt t="30888" x="4456113" y="5062538"/>
          <p14:tracePt t="30905" x="4419600" y="5062538"/>
          <p14:tracePt t="30922" x="4375150" y="5062538"/>
          <p14:tracePt t="30938" x="4313238" y="5054600"/>
          <p14:tracePt t="30940" x="4286250" y="5045075"/>
          <p14:tracePt t="30955" x="4259263" y="5037138"/>
          <p14:tracePt t="30972" x="4160838" y="5000625"/>
          <p14:tracePt t="30989" x="4098925" y="4965700"/>
          <p14:tracePt t="31005" x="4044950" y="4929188"/>
          <p14:tracePt t="31022" x="4000500" y="4894263"/>
          <p14:tracePt t="31039" x="3973513" y="4867275"/>
          <p14:tracePt t="31055" x="3946525" y="4840288"/>
          <p14:tracePt t="31072" x="3929063" y="4822825"/>
          <p14:tracePt t="31089" x="3929063" y="4803775"/>
          <p14:tracePt t="31106" x="3929063" y="4795838"/>
          <p14:tracePt t="31627" x="3929063" y="4786313"/>
          <p14:tracePt t="3190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lide 1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3363"/>
            <a:ext cx="86106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757268" y="4220308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IRS-1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305970" y="434161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IRS-2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69399"/>
      </p:ext>
    </p:extLst>
  </p:cSld>
  <p:clrMapOvr>
    <a:masterClrMapping/>
  </p:clrMapOvr>
  <p:transition spd="slow" advTm="35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75" x="6269038" y="3054350"/>
          <p14:tracePt t="5478" x="6259513" y="3062288"/>
          <p14:tracePt t="5486" x="6259513" y="3081338"/>
          <p14:tracePt t="5496" x="6251575" y="3089275"/>
          <p14:tracePt t="5512" x="6232525" y="3125788"/>
          <p14:tracePt t="5529" x="6205538" y="3170238"/>
          <p14:tracePt t="5546" x="6170613" y="3214688"/>
          <p14:tracePt t="5563" x="6134100" y="3251200"/>
          <p14:tracePt t="5579" x="6089650" y="3276600"/>
          <p14:tracePt t="5596" x="6054725" y="3295650"/>
          <p14:tracePt t="5612" x="6027738" y="3303588"/>
          <p14:tracePt t="5630" x="5965825" y="3313113"/>
          <p14:tracePt t="5647" x="5919788" y="3313113"/>
          <p14:tracePt t="5663" x="5867400" y="3313113"/>
          <p14:tracePt t="5679" x="5813425" y="3313113"/>
          <p14:tracePt t="5696" x="5751513" y="3313113"/>
          <p14:tracePt t="5713" x="5697538" y="3313113"/>
          <p14:tracePt t="5729" x="5616575" y="3322638"/>
          <p14:tracePt t="5746" x="5562600" y="3340100"/>
          <p14:tracePt t="5763" x="5510213" y="3348038"/>
          <p14:tracePt t="5780" x="5465763" y="3367088"/>
          <p14:tracePt t="5796" x="5419725" y="3384550"/>
          <p14:tracePt t="5814" x="5375275" y="3402013"/>
          <p14:tracePt t="5830" x="5357813" y="3411538"/>
          <p14:tracePt t="5846" x="5340350" y="3419475"/>
          <p14:tracePt t="5863" x="5340350" y="3429000"/>
          <p14:tracePt t="5880" x="5322888" y="3438525"/>
          <p14:tracePt t="5934" x="5322888" y="3446463"/>
          <p14:tracePt t="5942" x="5322888" y="3455988"/>
          <p14:tracePt t="5950" x="5322888" y="3473450"/>
          <p14:tracePt t="5963" x="5322888" y="3490913"/>
          <p14:tracePt t="5980" x="5375275" y="3536950"/>
          <p14:tracePt t="5997" x="5456238" y="3598863"/>
          <p14:tracePt t="6014" x="5554663" y="3660775"/>
          <p14:tracePt t="6030" x="5705475" y="3741738"/>
          <p14:tracePt t="6047" x="5776913" y="3795713"/>
          <p14:tracePt t="6063" x="5840413" y="3848100"/>
          <p14:tracePt t="6080" x="5884863" y="3894138"/>
          <p14:tracePt t="6097" x="5938838" y="3956050"/>
          <p14:tracePt t="6113" x="5983288" y="4017963"/>
          <p14:tracePt t="6130" x="6018213" y="4071938"/>
          <p14:tracePt t="6147" x="6027738" y="4116388"/>
          <p14:tracePt t="6164" x="6037263" y="4152900"/>
          <p14:tracePt t="6180" x="6037263" y="4187825"/>
          <p14:tracePt t="6182" x="6037263" y="4205288"/>
          <p14:tracePt t="6197" x="6037263" y="4232275"/>
          <p14:tracePt t="6214" x="5983288" y="4276725"/>
          <p14:tracePt t="6231" x="5902325" y="4313238"/>
          <p14:tracePt t="6247" x="5786438" y="4340225"/>
          <p14:tracePt t="6264" x="5661025" y="4348163"/>
          <p14:tracePt t="6281" x="5518150" y="4348163"/>
          <p14:tracePt t="6298" x="5348288" y="4330700"/>
          <p14:tracePt t="6313" x="5205413" y="4303713"/>
          <p14:tracePt t="6330" x="5081588" y="4259263"/>
          <p14:tracePt t="6347" x="4973638" y="4214813"/>
          <p14:tracePt t="6363" x="4894263" y="4160838"/>
          <p14:tracePt t="6380" x="4840288" y="4108450"/>
          <p14:tracePt t="6382" x="4803775" y="4089400"/>
          <p14:tracePt t="6397" x="4776788" y="4062413"/>
          <p14:tracePt t="6414" x="4714875" y="4000500"/>
          <p14:tracePt t="6431" x="4705350" y="3956050"/>
          <p14:tracePt t="6447" x="4705350" y="3929063"/>
          <p14:tracePt t="6464" x="4705350" y="3902075"/>
          <p14:tracePt t="6481" x="4705350" y="3875088"/>
          <p14:tracePt t="6498" x="4732338" y="3848100"/>
          <p14:tracePt t="6515" x="4795838" y="3822700"/>
          <p14:tracePt t="6531" x="4875213" y="3813175"/>
          <p14:tracePt t="6548" x="5000625" y="3776663"/>
          <p14:tracePt t="6566" x="5187950" y="3759200"/>
          <p14:tracePt t="6582" x="5259388" y="3759200"/>
          <p14:tracePt t="6582" x="5330825" y="3759200"/>
          <p14:tracePt t="6598" x="5446713" y="3759200"/>
          <p14:tracePt t="6615" x="5518150" y="3759200"/>
          <p14:tracePt t="6631" x="5589588" y="3759200"/>
          <p14:tracePt t="6648" x="5626100" y="3776663"/>
          <p14:tracePt t="6665" x="5661025" y="3795713"/>
          <p14:tracePt t="6681" x="5688013" y="3822700"/>
          <p14:tracePt t="6698" x="5715000" y="3857625"/>
          <p14:tracePt t="6715" x="5732463" y="3902075"/>
          <p14:tracePt t="6731" x="5751513" y="3946525"/>
          <p14:tracePt t="6748" x="5768975" y="3990975"/>
          <p14:tracePt t="6765" x="5768975" y="4037013"/>
          <p14:tracePt t="6782" x="5759450" y="4108450"/>
          <p14:tracePt t="6798" x="5732463" y="4143375"/>
          <p14:tracePt t="6815" x="5697538" y="4179888"/>
          <p14:tracePt t="6832" x="5643563" y="4205288"/>
          <p14:tracePt t="6848" x="5572125" y="4232275"/>
          <p14:tracePt t="6865" x="5500688" y="4241800"/>
          <p14:tracePt t="6882" x="5402263" y="4241800"/>
          <p14:tracePt t="6899" x="5286375" y="4241800"/>
          <p14:tracePt t="6915" x="5205413" y="4224338"/>
          <p14:tracePt t="6932" x="5133975" y="4205288"/>
          <p14:tracePt t="6948" x="5099050" y="4187825"/>
          <p14:tracePt t="6966" x="5054600" y="4152900"/>
          <p14:tracePt t="6982" x="5037138" y="4125913"/>
          <p14:tracePt t="6999" x="5037138" y="4098925"/>
          <p14:tracePt t="7015" x="5027613" y="4081463"/>
          <p14:tracePt t="7032" x="5027613" y="4037013"/>
          <p14:tracePt t="7049" x="5027613" y="4000500"/>
          <p14:tracePt t="7066" x="5037138" y="3929063"/>
          <p14:tracePt t="7082" x="5072063" y="3884613"/>
          <p14:tracePt t="7099" x="5116513" y="3840163"/>
          <p14:tracePt t="7115" x="5187950" y="3795713"/>
          <p14:tracePt t="7132" x="5276850" y="3751263"/>
          <p14:tracePt t="7149" x="5375275" y="3705225"/>
          <p14:tracePt t="7150" x="5438775" y="3697288"/>
          <p14:tracePt t="7166" x="5554663" y="3670300"/>
          <p14:tracePt t="7182" x="5670550" y="3652838"/>
          <p14:tracePt t="7199" x="5741988" y="3652838"/>
          <p14:tracePt t="7216" x="5822950" y="3652838"/>
          <p14:tracePt t="7232" x="5894388" y="3652838"/>
          <p14:tracePt t="7249" x="5983288" y="3652838"/>
          <p14:tracePt t="7266" x="6062663" y="3670300"/>
          <p14:tracePt t="7283" x="6134100" y="3679825"/>
          <p14:tracePt t="7300" x="6188075" y="3697288"/>
          <p14:tracePt t="7315" x="6269038" y="3724275"/>
          <p14:tracePt t="7332" x="6323013" y="3741738"/>
          <p14:tracePt t="7349" x="6348413" y="3759200"/>
          <p14:tracePt t="7366" x="6375400" y="3803650"/>
          <p14:tracePt t="7382" x="6384925" y="3813175"/>
          <p14:tracePt t="7399" x="6384925" y="3830638"/>
          <p14:tracePt t="7415" x="6384925" y="3857625"/>
          <p14:tracePt t="7432" x="6384925" y="3902075"/>
          <p14:tracePt t="7449" x="6367463" y="3946525"/>
          <p14:tracePt t="7466" x="6340475" y="3983038"/>
          <p14:tracePt t="7483" x="6296025" y="4017963"/>
          <p14:tracePt t="7499" x="6232525" y="4062413"/>
          <p14:tracePt t="7516" x="6153150" y="4089400"/>
          <p14:tracePt t="7533" x="6072188" y="4116388"/>
          <p14:tracePt t="7534" x="6018213" y="4133850"/>
          <p14:tracePt t="7550" x="5929313" y="4143375"/>
          <p14:tracePt t="7566" x="5822950" y="4143375"/>
          <p14:tracePt t="7583" x="5715000" y="4143375"/>
          <p14:tracePt t="7600" x="5616575" y="4143375"/>
          <p14:tracePt t="7616" x="5527675" y="4133850"/>
          <p14:tracePt t="7633" x="5446713" y="4108450"/>
          <p14:tracePt t="7650" x="5367338" y="4081463"/>
          <p14:tracePt t="7666" x="5295900" y="4044950"/>
          <p14:tracePt t="7683" x="5232400" y="4017963"/>
          <p14:tracePt t="7700" x="5187950" y="3983038"/>
          <p14:tracePt t="7716" x="5160963" y="3956050"/>
          <p14:tracePt t="7734" x="5133975" y="3911600"/>
          <p14:tracePt t="7750" x="5133975" y="3894138"/>
          <p14:tracePt t="7767" x="5126038" y="3857625"/>
          <p14:tracePt t="7784" x="5126038" y="3830638"/>
          <p14:tracePt t="7800" x="5133975" y="3786188"/>
          <p14:tracePt t="7817" x="5153025" y="3759200"/>
          <p14:tracePt t="7833" x="5187950" y="3732213"/>
          <p14:tracePt t="7850" x="5241925" y="3714750"/>
          <p14:tracePt t="7867" x="5295900" y="3697288"/>
          <p14:tracePt t="7884" x="5375275" y="3679825"/>
          <p14:tracePt t="7900" x="5456238" y="3660775"/>
          <p14:tracePt t="7917" x="5518150" y="3660775"/>
          <p14:tracePt t="7918" x="5554663" y="3660775"/>
          <p14:tracePt t="7934" x="5643563" y="3660775"/>
          <p14:tracePt t="7951" x="5705475" y="3679825"/>
          <p14:tracePt t="7967" x="5751513" y="3687763"/>
          <p14:tracePt t="7984" x="5803900" y="3714750"/>
          <p14:tracePt t="8000" x="5840413" y="3741738"/>
          <p14:tracePt t="8017" x="5875338" y="3776663"/>
          <p14:tracePt t="8034" x="5894388" y="3813175"/>
          <p14:tracePt t="8050" x="5911850" y="3840163"/>
          <p14:tracePt t="8067" x="5919788" y="3867150"/>
          <p14:tracePt t="8084" x="5919788" y="3911600"/>
          <p14:tracePt t="8101" x="5919788" y="3946525"/>
          <p14:tracePt t="8118" x="5919788" y="4000500"/>
          <p14:tracePt t="8134" x="5919788" y="4037013"/>
          <p14:tracePt t="8151" x="5902325" y="4071938"/>
          <p14:tracePt t="8167" x="5867400" y="4116388"/>
          <p14:tracePt t="8184" x="5776913" y="4152900"/>
          <p14:tracePt t="8201" x="5697538" y="4187825"/>
          <p14:tracePt t="8218" x="5589588" y="4224338"/>
          <p14:tracePt t="8235" x="5500688" y="4241800"/>
          <p14:tracePt t="8251" x="5411788" y="4251325"/>
          <p14:tracePt t="8268" x="5313363" y="4251325"/>
          <p14:tracePt t="8285" x="5187950" y="4232275"/>
          <p14:tracePt t="8286" x="5133975" y="4224338"/>
          <p14:tracePt t="8302" x="5045075" y="4205288"/>
          <p14:tracePt t="8318" x="4973638" y="4170363"/>
          <p14:tracePt t="8335" x="4911725" y="4152900"/>
          <p14:tracePt t="8351" x="4867275" y="4125913"/>
          <p14:tracePt t="8368" x="4830763" y="4081463"/>
          <p14:tracePt t="8385" x="4795838" y="4037013"/>
          <p14:tracePt t="8401" x="4768850" y="4000500"/>
          <p14:tracePt t="8418" x="4751388" y="3973513"/>
          <p14:tracePt t="8435" x="4751388" y="3946525"/>
          <p14:tracePt t="8452" x="4751388" y="3919538"/>
          <p14:tracePt t="8468" x="4751388" y="3894138"/>
          <p14:tracePt t="8485" x="4759325" y="3867150"/>
          <p14:tracePt t="8486" x="4759325" y="3857625"/>
          <p14:tracePt t="8502" x="4776788" y="3830638"/>
          <p14:tracePt t="8519" x="4803775" y="3813175"/>
          <p14:tracePt t="8535" x="4840288" y="3795713"/>
          <p14:tracePt t="8552" x="4884738" y="3768725"/>
          <p14:tracePt t="8568" x="4946650" y="3759200"/>
          <p14:tracePt t="8585" x="5037138" y="3741738"/>
          <p14:tracePt t="8602" x="5143500" y="3714750"/>
          <p14:tracePt t="8619" x="5232400" y="3697288"/>
          <p14:tracePt t="8635" x="5322888" y="3679825"/>
          <p14:tracePt t="8652" x="5402263" y="3670300"/>
          <p14:tracePt t="8669" x="5456238" y="3660775"/>
          <p14:tracePt t="8670" x="5491163" y="3660775"/>
          <p14:tracePt t="8686" x="5527675" y="3660775"/>
          <p14:tracePt t="8702" x="5554663" y="3660775"/>
          <p14:tracePt t="8719" x="5562600" y="3660775"/>
          <p14:tracePt t="8918" x="5537200" y="3660775"/>
          <p14:tracePt t="8926" x="5518150" y="3660775"/>
          <p14:tracePt t="8936" x="5491163" y="3670300"/>
          <p14:tracePt t="8953" x="5429250" y="3679825"/>
          <p14:tracePt t="8969" x="5357813" y="3697288"/>
          <p14:tracePt t="8986" x="5276850" y="3714750"/>
          <p14:tracePt t="9003" x="5214938" y="3732213"/>
          <p14:tracePt t="9019" x="5143500" y="3741738"/>
          <p14:tracePt t="9036" x="5108575" y="3759200"/>
          <p14:tracePt t="9053" x="5081588" y="3768725"/>
          <p14:tracePt t="9054" x="5062538" y="3776663"/>
          <p14:tracePt t="9070" x="5054600" y="3786188"/>
          <p14:tracePt t="9086" x="5045075" y="3795713"/>
          <p14:tracePt t="9110" x="5037138" y="3795713"/>
          <p14:tracePt t="9142" x="5027613" y="3795713"/>
          <p14:tracePt t="9166" x="5018088" y="3795713"/>
          <p14:tracePt t="9182" x="5010150" y="3795713"/>
          <p14:tracePt t="9198" x="4991100" y="3803650"/>
          <p14:tracePt t="9214" x="4983163" y="3803650"/>
          <p14:tracePt t="9230" x="4965700" y="3813175"/>
          <p14:tracePt t="9246" x="4956175" y="3813175"/>
          <p14:tracePt t="9254" x="4946650" y="3813175"/>
          <p14:tracePt t="9270" x="4938713" y="3822700"/>
          <p14:tracePt t="9287" x="4929188" y="3822700"/>
          <p14:tracePt t="9310" x="4911725" y="3830638"/>
          <p14:tracePt t="9342" x="4902200" y="3840163"/>
          <p14:tracePt t="9550" x="4902200" y="3848100"/>
          <p14:tracePt t="9574" x="4902200" y="3857625"/>
          <p14:tracePt t="9622" x="4902200" y="3867150"/>
          <p14:tracePt t="9662" x="4894263" y="3875088"/>
          <p14:tracePt t="9694" x="4894263" y="3884613"/>
          <p14:tracePt t="9886" x="4894263" y="3894138"/>
          <p14:tracePt t="9894" x="4884738" y="3902075"/>
          <p14:tracePt t="9905" x="4884738" y="3911600"/>
          <p14:tracePt t="9921" x="4884738" y="3919538"/>
          <p14:tracePt t="9938" x="4875213" y="3929063"/>
          <p14:tracePt t="9955" x="4867275" y="3946525"/>
          <p14:tracePt t="9971" x="4867275" y="3965575"/>
          <p14:tracePt t="10158" x="4867275" y="3973513"/>
          <p14:tracePt t="10174" x="4875213" y="3973513"/>
          <p14:tracePt t="10182" x="4894263" y="3973513"/>
          <p14:tracePt t="10190" x="4902200" y="3965575"/>
          <p14:tracePt t="10214" x="4919663" y="3956050"/>
          <p14:tracePt t="10230" x="4938713" y="3956050"/>
          <p14:tracePt t="10239" x="4938713" y="3946525"/>
          <p14:tracePt t="10255" x="4946650" y="3938588"/>
          <p14:tracePt t="10278" x="4946650" y="3929063"/>
          <p14:tracePt t="10289" x="4956175" y="3919538"/>
          <p14:tracePt t="10398" x="4956175" y="3911600"/>
          <p14:tracePt t="10446" x="4965700" y="3902075"/>
          <p14:tracePt t="10878" x="4973638" y="3894138"/>
          <p14:tracePt t="10894" x="4983163" y="3884613"/>
          <p14:tracePt t="10902" x="4983163" y="3875088"/>
          <p14:tracePt t="10910" x="4991100" y="3875088"/>
          <p14:tracePt t="10924" x="4991100" y="3867150"/>
          <p14:tracePt t="10940" x="4991100" y="3857625"/>
          <p14:tracePt t="10957" x="5000625" y="3857625"/>
          <p14:tracePt t="12518" x="4991100" y="3867150"/>
          <p14:tracePt t="12526" x="4983163" y="3867150"/>
          <p14:tracePt t="12534" x="4956175" y="3867150"/>
          <p14:tracePt t="12544" x="4938713" y="3875088"/>
          <p14:tracePt t="12560" x="4911725" y="3894138"/>
          <p14:tracePt t="12870" x="4902200" y="3894138"/>
          <p14:tracePt t="12878" x="4894263" y="3902075"/>
          <p14:tracePt t="12886" x="4884738" y="3902075"/>
          <p14:tracePt t="12902" x="4867275" y="3911600"/>
          <p14:tracePt t="12911" x="4857750" y="3919538"/>
          <p14:tracePt t="12927" x="4840288" y="3919538"/>
          <p14:tracePt t="12944" x="4813300" y="3919538"/>
          <p14:tracePt t="12974" x="4803775" y="3919538"/>
          <p14:tracePt t="12998" x="4795838" y="3919538"/>
          <p14:tracePt t="13006" x="4795838" y="3929063"/>
          <p14:tracePt t="13014" x="4786313" y="3938588"/>
          <p14:tracePt t="13046" x="4776788" y="3938588"/>
          <p14:tracePt t="13062" x="4759325" y="3946525"/>
          <p14:tracePt t="13086" x="4751388" y="3946525"/>
          <p14:tracePt t="13094" x="4741863" y="3956050"/>
          <p14:tracePt t="13110" x="4732338" y="3956050"/>
          <p14:tracePt t="13142" x="4724400" y="3956050"/>
          <p14:tracePt t="13166" x="4724400" y="3965575"/>
          <p14:tracePt t="13190" x="4705350" y="3965575"/>
          <p14:tracePt t="13214" x="4705350" y="3973513"/>
          <p14:tracePt t="13230" x="4687888" y="3983038"/>
          <p14:tracePt t="13246" x="4679950" y="3990975"/>
          <p14:tracePt t="13262" x="4670425" y="3990975"/>
          <p14:tracePt t="13270" x="4660900" y="4000500"/>
          <p14:tracePt t="13278" x="4652963" y="4010025"/>
          <p14:tracePt t="13295" x="4643438" y="4010025"/>
          <p14:tracePt t="13311" x="4625975" y="4017963"/>
          <p14:tracePt t="13328" x="4616450" y="4027488"/>
          <p14:tracePt t="13345" x="4598988" y="4037013"/>
          <p14:tracePt t="13361" x="4572000" y="4044950"/>
          <p14:tracePt t="13378" x="4545013" y="4062413"/>
          <p14:tracePt t="13395" x="4518025" y="4062413"/>
          <p14:tracePt t="13412" x="4500563" y="4071938"/>
          <p14:tracePt t="13428" x="4473575" y="4089400"/>
          <p14:tracePt t="13445" x="4456113" y="4089400"/>
          <p14:tracePt t="13462" x="4438650" y="4108450"/>
          <p14:tracePt t="13479" x="4411663" y="4125913"/>
          <p14:tracePt t="13495" x="4384675" y="4143375"/>
          <p14:tracePt t="13512" x="4357688" y="4160838"/>
          <p14:tracePt t="13528" x="4330700" y="4179888"/>
          <p14:tracePt t="13545" x="4313238" y="4205288"/>
          <p14:tracePt t="13562" x="4286250" y="4224338"/>
          <p14:tracePt t="13579" x="4276725" y="4251325"/>
          <p14:tracePt t="13595" x="4259263" y="4286250"/>
          <p14:tracePt t="13612" x="4241800" y="4303713"/>
          <p14:tracePt t="13629" x="4224338" y="4330700"/>
          <p14:tracePt t="13630" x="4224338" y="4348163"/>
          <p14:tracePt t="13646" x="4197350" y="4384675"/>
          <p14:tracePt t="13662" x="4170363" y="4419600"/>
          <p14:tracePt t="13679" x="4143375" y="4456113"/>
          <p14:tracePt t="13695" x="4116388" y="4483100"/>
          <p14:tracePt t="13712" x="4089400" y="4510088"/>
          <p14:tracePt t="13729" x="4071938" y="4537075"/>
          <p14:tracePt t="13746" x="4054475" y="4562475"/>
          <p14:tracePt t="13762" x="4027488" y="4581525"/>
          <p14:tracePt t="13779" x="4000500" y="4598988"/>
          <p14:tracePt t="13796" x="3983038" y="4616450"/>
          <p14:tracePt t="13812" x="3956050" y="4633913"/>
          <p14:tracePt t="13829" x="3938588" y="4652963"/>
          <p14:tracePt t="13846" x="3911600" y="4670425"/>
          <p14:tracePt t="13862" x="3884613" y="4679950"/>
          <p14:tracePt t="13879" x="3848100" y="4687888"/>
          <p14:tracePt t="13895" x="3822700" y="4687888"/>
          <p14:tracePt t="13912" x="3786188" y="4687888"/>
          <p14:tracePt t="13929" x="3751263" y="4687888"/>
          <p14:tracePt t="13946" x="3697288" y="4687888"/>
          <p14:tracePt t="13963" x="3670300" y="4687888"/>
          <p14:tracePt t="13979" x="3616325" y="4670425"/>
          <p14:tracePt t="13996" x="3571875" y="4652963"/>
          <p14:tracePt t="14013" x="3509963" y="4625975"/>
          <p14:tracePt t="14015" x="3482975" y="4616450"/>
          <p14:tracePt t="14030" x="3438525" y="4598988"/>
          <p14:tracePt t="14046" x="3402013" y="4581525"/>
          <p14:tracePt t="14063" x="3375025" y="4572000"/>
          <p14:tracePt t="14080" x="3357563" y="4562475"/>
          <p14:tracePt t="14096" x="3340100" y="4562475"/>
          <p14:tracePt t="14113" x="3313113" y="4562475"/>
          <p14:tracePt t="14130" x="3286125" y="4562475"/>
          <p14:tracePt t="14146" x="3241675" y="4562475"/>
          <p14:tracePt t="14163" x="3205163" y="4581525"/>
          <p14:tracePt t="14180" x="3160713" y="4608513"/>
          <p14:tracePt t="14196" x="3125788" y="4633913"/>
          <p14:tracePt t="14214" x="3089275" y="4670425"/>
          <p14:tracePt t="14230" x="3071813" y="4697413"/>
          <p14:tracePt t="14247" x="3062288" y="4724400"/>
          <p14:tracePt t="14263" x="3062288" y="4732338"/>
          <p14:tracePt t="14280" x="3054350" y="4751388"/>
          <p14:tracePt t="14297" x="3054350" y="4768850"/>
          <p14:tracePt t="14314" x="3054350" y="4786313"/>
          <p14:tracePt t="14330" x="3054350" y="4795838"/>
          <p14:tracePt t="14347" x="3054350" y="4822825"/>
          <p14:tracePt t="14364" x="3054350" y="4840288"/>
          <p14:tracePt t="14380" x="3062288" y="4867275"/>
          <p14:tracePt t="14397" x="3081338" y="4884738"/>
          <p14:tracePt t="14398" x="3081338" y="4911725"/>
          <p14:tracePt t="14415" x="3081338" y="4919663"/>
          <p14:tracePt t="14430" x="3098800" y="4956175"/>
          <p14:tracePt t="14447" x="3108325" y="4983163"/>
          <p14:tracePt t="14464" x="3125788" y="5000625"/>
          <p14:tracePt t="14480" x="3143250" y="5018088"/>
          <p14:tracePt t="14497" x="3143250" y="5027613"/>
          <p14:tracePt t="14514" x="3152775" y="5045075"/>
          <p14:tracePt t="14530" x="3170238" y="5062538"/>
          <p14:tracePt t="14547" x="3179763" y="5072063"/>
          <p14:tracePt t="14564" x="3187700" y="5089525"/>
          <p14:tracePt t="14581" x="3197225" y="5099050"/>
          <p14:tracePt t="14582" x="3205163" y="5108575"/>
          <p14:tracePt t="14598" x="3214688" y="5116513"/>
          <p14:tracePt t="14614" x="3232150" y="5133975"/>
          <p14:tracePt t="14631" x="3251200" y="5153025"/>
          <p14:tracePt t="14647" x="3276600" y="5170488"/>
          <p14:tracePt t="14664" x="3295650" y="5180013"/>
          <p14:tracePt t="14681" x="3322638" y="5197475"/>
          <p14:tracePt t="14698" x="3340100" y="5205413"/>
          <p14:tracePt t="14714" x="3367088" y="5224463"/>
          <p14:tracePt t="14731" x="3384550" y="5232400"/>
          <p14:tracePt t="14748" x="3411538" y="5241925"/>
          <p14:tracePt t="14765" x="3438525" y="5251450"/>
          <p14:tracePt t="14766" x="3446463" y="5251450"/>
          <p14:tracePt t="14781" x="3473450" y="5259388"/>
          <p14:tracePt t="14782" x="3490913" y="5268913"/>
          <p14:tracePt t="14798" x="3517900" y="5276850"/>
          <p14:tracePt t="14815" x="3544888" y="5286375"/>
          <p14:tracePt t="14831" x="3598863" y="5295900"/>
          <p14:tracePt t="14848" x="3633788" y="5303838"/>
          <p14:tracePt t="14865" x="3670300" y="5303838"/>
          <p14:tracePt t="14881" x="3724275" y="5303838"/>
          <p14:tracePt t="14898" x="3768725" y="5303838"/>
          <p14:tracePt t="14915" x="3803650" y="5303838"/>
          <p14:tracePt t="14931" x="3840163" y="5303838"/>
          <p14:tracePt t="14948" x="3875088" y="5295900"/>
          <p14:tracePt t="14965" x="3902075" y="5295900"/>
          <p14:tracePt t="14982" x="3946525" y="5276850"/>
          <p14:tracePt t="14998" x="3965575" y="5259388"/>
          <p14:tracePt t="15015" x="3983038" y="5251450"/>
          <p14:tracePt t="15032" x="4000500" y="5241925"/>
          <p14:tracePt t="15048" x="4000500" y="5232400"/>
          <p14:tracePt t="15065" x="4010025" y="5214938"/>
          <p14:tracePt t="15082" x="4010025" y="5205413"/>
          <p14:tracePt t="15098" x="4010025" y="5187950"/>
          <p14:tracePt t="15115" x="4010025" y="5170488"/>
          <p14:tracePt t="15132" x="4010025" y="5143500"/>
          <p14:tracePt t="15148" x="4010025" y="5116513"/>
          <p14:tracePt t="15165" x="4010025" y="5099050"/>
          <p14:tracePt t="15182" x="4000500" y="5045075"/>
          <p14:tracePt t="15199" x="3990975" y="5010150"/>
          <p14:tracePt t="15215" x="3973513" y="4983163"/>
          <p14:tracePt t="15232" x="3965575" y="4956175"/>
          <p14:tracePt t="15249" x="3946525" y="4929188"/>
          <p14:tracePt t="15265" x="3929063" y="4911725"/>
          <p14:tracePt t="15282" x="3902075" y="4884738"/>
          <p14:tracePt t="15299" x="3875088" y="4875213"/>
          <p14:tracePt t="15315" x="3848100" y="4848225"/>
          <p14:tracePt t="15332" x="3813175" y="4830763"/>
          <p14:tracePt t="15348" x="3786188" y="4813300"/>
          <p14:tracePt t="15365" x="3751263" y="4795838"/>
          <p14:tracePt t="15365" x="3741738" y="4795838"/>
          <p14:tracePt t="15390" x="3724275" y="4795838"/>
          <p14:tracePt t="15422" x="3705225" y="4795838"/>
          <p14:tracePt t="15430" x="3687763" y="4795838"/>
          <p14:tracePt t="15438" x="3679825" y="4795838"/>
          <p14:tracePt t="15449" x="3670300" y="4795838"/>
          <p14:tracePt t="15466" x="3616325" y="4795838"/>
          <p14:tracePt t="15482" x="3589338" y="4822825"/>
          <p14:tracePt t="15499" x="3554413" y="4840288"/>
          <p14:tracePt t="15516" x="3509963" y="4867275"/>
          <p14:tracePt t="15533" x="3473450" y="4875213"/>
          <p14:tracePt t="15534" x="3455988" y="4894263"/>
          <p14:tracePt t="15550" x="3419475" y="4911725"/>
          <p14:tracePt t="15566" x="3384550" y="4938713"/>
          <p14:tracePt t="15583" x="3348038" y="4946650"/>
          <p14:tracePt t="15599" x="3322638" y="4946650"/>
          <p14:tracePt t="15616" x="3303588" y="4973638"/>
          <p14:tracePt t="15633" x="3286125" y="4991100"/>
          <p14:tracePt t="15650" x="3268663" y="5010150"/>
          <p14:tracePt t="15666" x="3251200" y="5037138"/>
          <p14:tracePt t="15683" x="3251200" y="5054600"/>
          <p14:tracePt t="15700" x="3251200" y="5081588"/>
          <p14:tracePt t="15716" x="3241675" y="5108575"/>
          <p14:tracePt t="15734" x="3232150" y="5143500"/>
          <p14:tracePt t="15750" x="3232150" y="5153025"/>
          <p14:tracePt t="15766" x="3232150" y="5170488"/>
          <p14:tracePt t="15783" x="3232150" y="5187950"/>
          <p14:tracePt t="15800" x="3232150" y="5214938"/>
          <p14:tracePt t="15816" x="3241675" y="5241925"/>
          <p14:tracePt t="15833" x="3259138" y="5268913"/>
          <p14:tracePt t="15850" x="3286125" y="5286375"/>
          <p14:tracePt t="15867" x="3303588" y="5313363"/>
          <p14:tracePt t="15883" x="3340100" y="5330825"/>
          <p14:tracePt t="15900" x="3367088" y="5348288"/>
          <p14:tracePt t="15917" x="3402013" y="5367338"/>
          <p14:tracePt t="15918" x="3411538" y="5375275"/>
          <p14:tracePt t="15934" x="3429000" y="5384800"/>
          <p14:tracePt t="15950" x="3465513" y="5394325"/>
          <p14:tracePt t="15967" x="3500438" y="5402263"/>
          <p14:tracePt t="15983" x="3536950" y="5419725"/>
          <p14:tracePt t="16000" x="3571875" y="5429250"/>
          <p14:tracePt t="16017" x="3608388" y="5438775"/>
          <p14:tracePt t="16034" x="3652838" y="5446713"/>
          <p14:tracePt t="16050" x="3687763" y="5456238"/>
          <p14:tracePt t="16067" x="3741738" y="5465763"/>
          <p14:tracePt t="16084" x="3776663" y="5465763"/>
          <p14:tracePt t="16100" x="3813175" y="5465763"/>
          <p14:tracePt t="16118" x="3848100" y="5465763"/>
          <p14:tracePt t="16134" x="3867150" y="5465763"/>
          <p14:tracePt t="16151" x="3884613" y="5465763"/>
          <p14:tracePt t="16167" x="3902075" y="5465763"/>
          <p14:tracePt t="16184" x="3919538" y="5456238"/>
          <p14:tracePt t="16201" x="3938588" y="5438775"/>
          <p14:tracePt t="16230" x="3938588" y="5429250"/>
          <p14:tracePt t="16246" x="3938588" y="5419725"/>
          <p14:tracePt t="16262" x="3946525" y="5411788"/>
          <p14:tracePt t="16278" x="3946525" y="5402263"/>
          <p14:tracePt t="16287" x="3946525" y="5394325"/>
          <p14:tracePt t="16302" x="3946525" y="5384800"/>
          <p14:tracePt t="16318" x="3946525" y="5375275"/>
          <p14:tracePt t="16335" x="3946525" y="5348288"/>
          <p14:tracePt t="16351" x="3938588" y="5340350"/>
          <p14:tracePt t="16368" x="3911600" y="5313363"/>
          <p14:tracePt t="16385" x="3875088" y="5286375"/>
          <p14:tracePt t="16401" x="3848100" y="5268913"/>
          <p14:tracePt t="16418" x="3803650" y="5241925"/>
          <p14:tracePt t="16435" x="3751263" y="5224463"/>
          <p14:tracePt t="16451" x="3714750" y="5197475"/>
          <p14:tracePt t="16468" x="3670300" y="5180013"/>
          <p14:tracePt t="16485" x="3616325" y="5160963"/>
          <p14:tracePt t="16486" x="3608388" y="5160963"/>
          <p14:tracePt t="16502" x="3562350" y="5160963"/>
          <p14:tracePt t="16502" x="3544888" y="5160963"/>
          <p14:tracePt t="16518" x="3500438" y="5143500"/>
          <p14:tracePt t="16535" x="3455988" y="5133975"/>
          <p14:tracePt t="16551" x="3411538" y="5133975"/>
          <p14:tracePt t="16568" x="3384550" y="5133975"/>
          <p14:tracePt t="16585" x="3348038" y="5133975"/>
          <p14:tracePt t="16601" x="3322638" y="5133975"/>
          <p14:tracePt t="16618" x="3295650" y="5133975"/>
          <p14:tracePt t="16635" x="3276600" y="5133975"/>
          <p14:tracePt t="16652" x="3268663" y="5133975"/>
          <p14:tracePt t="16668" x="3259138" y="5133975"/>
          <p14:tracePt t="16685" x="3251200" y="5133975"/>
          <p14:tracePt t="17038" x="3251200" y="5126038"/>
          <p14:tracePt t="17054" x="3251200" y="5116513"/>
          <p14:tracePt t="17062" x="3251200" y="5108575"/>
          <p14:tracePt t="17070" x="3251200" y="5089525"/>
          <p14:tracePt t="17086" x="3251200" y="5062538"/>
          <p14:tracePt t="17103" x="3251200" y="5018088"/>
          <p14:tracePt t="17119" x="3251200" y="4991100"/>
          <p14:tracePt t="17136" x="3251200" y="4956175"/>
          <p14:tracePt t="17153" x="3251200" y="4938713"/>
          <p14:tracePt t="17169" x="3251200" y="4902200"/>
          <p14:tracePt t="17186" x="3232150" y="4884738"/>
          <p14:tracePt t="17203" x="3232150" y="4875213"/>
          <p14:tracePt t="17219" x="3205163" y="4840288"/>
          <p14:tracePt t="17236" x="3197225" y="4830763"/>
          <p14:tracePt t="17253" x="3179763" y="4813300"/>
          <p14:tracePt t="17254" x="3179763" y="4803775"/>
          <p14:tracePt t="17270" x="3160713" y="4803775"/>
          <p14:tracePt t="17286" x="3152775" y="4803775"/>
          <p14:tracePt t="17303" x="3133725" y="4795838"/>
          <p14:tracePt t="17320" x="3116263" y="4795838"/>
          <p14:tracePt t="17336" x="3108325" y="4795838"/>
          <p14:tracePt t="17353" x="3098800" y="4795838"/>
          <p14:tracePt t="17370" x="3089275" y="4803775"/>
          <p14:tracePt t="17390" x="3089275" y="4813300"/>
          <p14:tracePt t="17403" x="3081338" y="4822825"/>
          <p14:tracePt t="17420" x="3081338" y="4830763"/>
          <p14:tracePt t="17436" x="3071813" y="4848225"/>
          <p14:tracePt t="17453" x="3062288" y="4875213"/>
          <p14:tracePt t="17470" x="3062288" y="4894263"/>
          <p14:tracePt t="17487" x="3062288" y="4911725"/>
          <p14:tracePt t="17503" x="3062288" y="4929188"/>
          <p14:tracePt t="17520" x="3062288" y="4946650"/>
          <p14:tracePt t="17537" x="3062288" y="4965700"/>
          <p14:tracePt t="17554" x="3062288" y="4991100"/>
          <p14:tracePt t="17570" x="3062288" y="5027613"/>
          <p14:tracePt t="17587" x="3071813" y="5062538"/>
          <p14:tracePt t="17604" x="3098800" y="5089525"/>
          <p14:tracePt t="17620" x="3108325" y="5116513"/>
          <p14:tracePt t="17637" x="3116263" y="5133975"/>
          <p14:tracePt t="17638" x="3125788" y="5143500"/>
          <p14:tracePt t="17654" x="3133725" y="5153025"/>
          <p14:tracePt t="17670" x="3152775" y="5170488"/>
          <p14:tracePt t="17687" x="3160713" y="5180013"/>
          <p14:tracePt t="17704" x="3187700" y="5187950"/>
          <p14:tracePt t="17720" x="3224213" y="5197475"/>
          <p14:tracePt t="17737" x="3251200" y="5214938"/>
          <p14:tracePt t="17754" x="3295650" y="5232400"/>
          <p14:tracePt t="17770" x="3322638" y="5241925"/>
          <p14:tracePt t="17788" x="3367088" y="5251450"/>
          <p14:tracePt t="17803" x="3402013" y="5251450"/>
          <p14:tracePt t="17820" x="3429000" y="5251450"/>
          <p14:tracePt t="17838" x="3438525" y="5251450"/>
          <p14:tracePt t="17854" x="3473450" y="5251450"/>
          <p14:tracePt t="17871" x="3509963" y="5251450"/>
          <p14:tracePt t="17887" x="3554413" y="5251450"/>
          <p14:tracePt t="17904" x="3598863" y="5251450"/>
          <p14:tracePt t="17921" x="3652838" y="5251450"/>
          <p14:tracePt t="17937" x="3687763" y="5251450"/>
          <p14:tracePt t="17954" x="3751263" y="5251450"/>
          <p14:tracePt t="17971" x="3795713" y="5251450"/>
          <p14:tracePt t="17988" x="3840163" y="5251450"/>
          <p14:tracePt t="18005" x="3875088" y="5251450"/>
          <p14:tracePt t="18006" x="3894138" y="5251450"/>
          <p14:tracePt t="18021" x="3911600" y="5241925"/>
          <p14:tracePt t="18038" x="3938588" y="5241925"/>
          <p14:tracePt t="18055" x="3956050" y="5232400"/>
          <p14:tracePt t="18071" x="3965575" y="5214938"/>
          <p14:tracePt t="18088" x="3973513" y="5187950"/>
          <p14:tracePt t="18105" x="3973513" y="5170488"/>
          <p14:tracePt t="18121" x="3973513" y="5133975"/>
          <p14:tracePt t="18138" x="3973513" y="5108575"/>
          <p14:tracePt t="18155" x="3973513" y="5072063"/>
          <p14:tracePt t="18171" x="3973513" y="5045075"/>
          <p14:tracePt t="18188" x="3973513" y="4991100"/>
          <p14:tracePt t="18206" x="3973513" y="4956175"/>
          <p14:tracePt t="18207" x="3965575" y="4938713"/>
          <p14:tracePt t="18222" x="3956050" y="4902200"/>
          <p14:tracePt t="18238" x="3929063" y="4857750"/>
          <p14:tracePt t="18255" x="3902075" y="4822825"/>
          <p14:tracePt t="18271" x="3875088" y="4776788"/>
          <p14:tracePt t="18288" x="3840163" y="4741863"/>
          <p14:tracePt t="18305" x="3813175" y="4714875"/>
          <p14:tracePt t="18321" x="3768725" y="4697413"/>
          <p14:tracePt t="18338" x="3732213" y="4679950"/>
          <p14:tracePt t="18355" x="3697288" y="4660900"/>
          <p14:tracePt t="18372" x="3652838" y="4643438"/>
          <p14:tracePt t="18388" x="3608388" y="4625975"/>
          <p14:tracePt t="18405" x="3562350" y="4625975"/>
          <p14:tracePt t="18406" x="3509963" y="4616450"/>
          <p14:tracePt t="18422" x="3490913" y="4616450"/>
          <p14:tracePt t="18423" x="3465513" y="4608513"/>
          <p14:tracePt t="18438" x="3419475" y="4598988"/>
          <p14:tracePt t="18455" x="3367088" y="4598988"/>
          <p14:tracePt t="18472" x="3330575" y="4598988"/>
          <p14:tracePt t="18488" x="3286125" y="4598988"/>
          <p14:tracePt t="18505" x="3241675" y="4598988"/>
          <p14:tracePt t="18522" x="3197225" y="4598988"/>
          <p14:tracePt t="18539" x="3160713" y="4598988"/>
          <p14:tracePt t="18556" x="3116263" y="4598988"/>
          <p14:tracePt t="18559" x="3098800" y="4598988"/>
          <p14:tracePt t="18572" x="3071813" y="4598988"/>
          <p14:tracePt t="18589" x="3044825" y="4608513"/>
          <p14:tracePt t="18590" x="3027363" y="4608513"/>
          <p14:tracePt t="18606" x="3000375" y="4633913"/>
          <p14:tracePt t="18622" x="2982913" y="4652963"/>
          <p14:tracePt t="18639" x="2965450" y="4679950"/>
          <p14:tracePt t="18656" x="2955925" y="4714875"/>
          <p14:tracePt t="18673" x="2955925" y="4732338"/>
          <p14:tracePt t="18689" x="2938463" y="4768850"/>
          <p14:tracePt t="18706" x="2928938" y="4795838"/>
          <p14:tracePt t="18723" x="2928938" y="4813300"/>
          <p14:tracePt t="18739" x="2928938" y="4840288"/>
          <p14:tracePt t="18756" x="2928938" y="4867275"/>
          <p14:tracePt t="18773" x="2928938" y="4884738"/>
          <p14:tracePt t="18774" x="2938463" y="4902200"/>
          <p14:tracePt t="18790" x="2938463" y="4911725"/>
          <p14:tracePt t="18806" x="2946400" y="4946650"/>
          <p14:tracePt t="18823" x="2955925" y="4983163"/>
          <p14:tracePt t="18839" x="2973388" y="5010150"/>
          <p14:tracePt t="18856" x="3000375" y="5045075"/>
          <p14:tracePt t="18873" x="3017838" y="5072063"/>
          <p14:tracePt t="18889" x="3044825" y="5099050"/>
          <p14:tracePt t="18906" x="3062288" y="5116513"/>
          <p14:tracePt t="18923" x="3089275" y="5143500"/>
          <p14:tracePt t="18939" x="3125788" y="5160963"/>
          <p14:tracePt t="18956" x="3160713" y="5180013"/>
          <p14:tracePt t="18973" x="3205163" y="5197475"/>
          <p14:tracePt t="18975" x="3224213" y="5205413"/>
          <p14:tracePt t="18990" x="3276600" y="5224463"/>
          <p14:tracePt t="19006" x="3313113" y="5232400"/>
          <p14:tracePt t="19023" x="3384550" y="5241925"/>
          <p14:tracePt t="19040" x="3446463" y="5259388"/>
          <p14:tracePt t="19056" x="3500438" y="5259388"/>
          <p14:tracePt t="19073" x="3554413" y="5259388"/>
          <p14:tracePt t="19090" x="3616325" y="5259388"/>
          <p14:tracePt t="19107" x="3652838" y="5259388"/>
          <p14:tracePt t="19123" x="3705225" y="5259388"/>
          <p14:tracePt t="19140" x="3751263" y="5251450"/>
          <p14:tracePt t="19157" x="3795713" y="5241925"/>
          <p14:tracePt t="19174" x="3830638" y="5224463"/>
          <p14:tracePt t="19174" x="3840163" y="5224463"/>
          <p14:tracePt t="19191" x="3848100" y="5214938"/>
          <p14:tracePt t="19191" x="3867150" y="5205413"/>
          <p14:tracePt t="19207" x="3884613" y="5197475"/>
          <p14:tracePt t="19223" x="3894138" y="5187950"/>
          <p14:tracePt t="19240" x="3902075" y="5180013"/>
          <p14:tracePt t="19257" x="3911600" y="5160963"/>
          <p14:tracePt t="19274" x="3911600" y="5143500"/>
          <p14:tracePt t="19290" x="3911600" y="5116513"/>
          <p14:tracePt t="19306" x="3911600" y="5089525"/>
          <p14:tracePt t="19323" x="3911600" y="5054600"/>
          <p14:tracePt t="19340" x="3911600" y="5027613"/>
          <p14:tracePt t="19356" x="3911600" y="4991100"/>
          <p14:tracePt t="19373" x="3875088" y="4946650"/>
          <p14:tracePt t="19390" x="3867150" y="4919663"/>
          <p14:tracePt t="19407" x="3840163" y="4894263"/>
          <p14:tracePt t="19424" x="3813175" y="4867275"/>
          <p14:tracePt t="19441" x="3776663" y="4840288"/>
          <p14:tracePt t="19457" x="3732213" y="4822825"/>
          <p14:tracePt t="19474" x="3679825" y="4803775"/>
          <p14:tracePt t="19491" x="3625850" y="4786313"/>
          <p14:tracePt t="19507" x="3571875" y="4776788"/>
          <p14:tracePt t="19524" x="3527425" y="4776788"/>
          <p14:tracePt t="19541" x="3482975" y="4759325"/>
          <p14:tracePt t="19558" x="3455988" y="4751388"/>
          <p14:tracePt t="19575" x="3429000" y="4751388"/>
          <p14:tracePt t="19591" x="3411538" y="4751388"/>
          <p14:tracePt t="19607" x="3367088" y="4751388"/>
          <p14:tracePt t="19624" x="3330575" y="4751388"/>
          <p14:tracePt t="19641" x="3286125" y="4751388"/>
          <p14:tracePt t="19657" x="3251200" y="4751388"/>
          <p14:tracePt t="19675" x="3214688" y="4759325"/>
          <p14:tracePt t="19691" x="3197225" y="4768850"/>
          <p14:tracePt t="19708" x="3179763" y="4786313"/>
          <p14:tracePt t="19725" x="3160713" y="4803775"/>
          <p14:tracePt t="19726" x="3143250" y="4803775"/>
          <p14:tracePt t="19741" x="3133725" y="4813300"/>
          <p14:tracePt t="19742" x="3125788" y="4822825"/>
          <p14:tracePt t="19758" x="3098800" y="4830763"/>
          <p14:tracePt t="19775" x="3089275" y="4840288"/>
          <p14:tracePt t="19791" x="3071813" y="4857750"/>
          <p14:tracePt t="19808" x="3062288" y="4867275"/>
          <p14:tracePt t="19825" x="3062288" y="4875213"/>
          <p14:tracePt t="19841" x="3054350" y="4884738"/>
          <p14:tracePt t="19858" x="3044825" y="4902200"/>
          <p14:tracePt t="19875" x="3036888" y="4911725"/>
          <p14:tracePt t="19891" x="3036888" y="4919663"/>
          <p14:tracePt t="19908" x="3036888" y="4938713"/>
          <p14:tracePt t="19925" x="3036888" y="4965700"/>
          <p14:tracePt t="19942" x="3027363" y="4983163"/>
          <p14:tracePt t="19958" x="3027363" y="4991100"/>
          <p14:tracePt t="19975" x="3027363" y="5000625"/>
          <p14:tracePt t="19992" x="3017838" y="5010150"/>
          <p14:tracePt t="20009" x="3017838" y="5018088"/>
          <p14:tracePt t="20025" x="3017838" y="5027613"/>
          <p14:tracePt t="20042" x="3017838" y="5037138"/>
          <p14:tracePt t="20058" x="3017838" y="5054600"/>
          <p14:tracePt t="20075" x="3017838" y="5072063"/>
          <p14:tracePt t="20092" x="3027363" y="5089525"/>
          <p14:tracePt t="20109" x="3044825" y="5116513"/>
          <p14:tracePt t="20126" x="3044825" y="5126038"/>
          <p14:tracePt t="20142" x="3062288" y="5153025"/>
          <p14:tracePt t="20159" x="3081338" y="5160963"/>
          <p14:tracePt t="20175" x="3089275" y="5180013"/>
          <p14:tracePt t="20192" x="3108325" y="5197475"/>
          <p14:tracePt t="20209" x="3133725" y="5214938"/>
          <p14:tracePt t="20226" x="3170238" y="5241925"/>
          <p14:tracePt t="20242" x="3205163" y="5259388"/>
          <p14:tracePt t="20259" x="3224213" y="5268913"/>
          <p14:tracePt t="20276" x="3259138" y="5295900"/>
          <p14:tracePt t="20293" x="3276600" y="5303838"/>
          <p14:tracePt t="20310" x="3303588" y="5313363"/>
          <p14:tracePt t="20310" x="3313113" y="5322888"/>
          <p14:tracePt t="20326" x="3340100" y="5330825"/>
          <p14:tracePt t="20342" x="3375025" y="5330825"/>
          <p14:tracePt t="20359" x="3419475" y="5340350"/>
          <p14:tracePt t="20376" x="3455988" y="5340350"/>
          <p14:tracePt t="20392" x="3517900" y="5340350"/>
          <p14:tracePt t="20409" x="3589338" y="5340350"/>
          <p14:tracePt t="20426" x="3652838" y="5340350"/>
          <p14:tracePt t="20443" x="3687763" y="5340350"/>
          <p14:tracePt t="20459" x="3714750" y="5330825"/>
          <p14:tracePt t="20476" x="3751263" y="5322888"/>
          <p14:tracePt t="20493" x="3776663" y="5303838"/>
          <p14:tracePt t="20510" x="3803650" y="5286375"/>
          <p14:tracePt t="20526" x="3803650" y="5268913"/>
          <p14:tracePt t="20543" x="3803650" y="5251450"/>
          <p14:tracePt t="20559" x="3803650" y="5232400"/>
          <p14:tracePt t="20576" x="3813175" y="5214938"/>
          <p14:tracePt t="20593" x="3813175" y="5205413"/>
          <p14:tracePt t="20609" x="3813175" y="5197475"/>
          <p14:tracePt t="20626" x="3813175" y="5187950"/>
          <p14:tracePt t="20643" x="3813175" y="5180013"/>
          <p14:tracePt t="20660" x="3813175" y="5170488"/>
          <p14:tracePt t="20676" x="3813175" y="5160963"/>
          <p14:tracePt t="20693" x="3813175" y="5153025"/>
          <p14:tracePt t="20710" x="3813175" y="5143500"/>
          <p14:tracePt t="20726" x="3803650" y="5126038"/>
          <p14:tracePt t="20743" x="3795713" y="5116513"/>
          <p14:tracePt t="20760" x="3786188" y="5108575"/>
          <p14:tracePt t="20776" x="3776663" y="5089525"/>
          <p14:tracePt t="20793" x="3768725" y="5081588"/>
          <p14:tracePt t="20810" x="3751263" y="5072063"/>
          <p14:tracePt t="20827" x="3724275" y="5054600"/>
          <p14:tracePt t="20843" x="3697288" y="5045075"/>
          <p14:tracePt t="20860" x="3652838" y="5027613"/>
          <p14:tracePt t="20877" x="3625850" y="5027613"/>
          <p14:tracePt t="20878" x="3608388" y="5018088"/>
          <p14:tracePt t="20894" x="3589338" y="5018088"/>
          <p14:tracePt t="20910" x="3554413" y="5018088"/>
          <p14:tracePt t="20927" x="3527425" y="5018088"/>
          <p14:tracePt t="20943" x="3500438" y="5018088"/>
          <p14:tracePt t="20960" x="3465513" y="5018088"/>
          <p14:tracePt t="20977" x="3429000" y="5018088"/>
          <p14:tracePt t="20994" x="3394075" y="5018088"/>
          <p14:tracePt t="21010" x="3357563" y="5018088"/>
          <p14:tracePt t="21027" x="3322638" y="5010150"/>
          <p14:tracePt t="21044" x="3295650" y="5000625"/>
          <p14:tracePt t="21062" x="3276600" y="5000625"/>
          <p14:tracePt t="21078" x="3268663" y="5000625"/>
          <p14:tracePt t="21094" x="3251200" y="5000625"/>
          <p14:tracePt t="21111" x="3232150" y="5000625"/>
          <p14:tracePt t="21134" x="3224213" y="5000625"/>
          <p14:tracePt t="21150" x="3214688" y="5000625"/>
          <p14:tracePt t="21161" x="3205163" y="5000625"/>
          <p14:tracePt t="21177" x="3197225" y="5010150"/>
          <p14:tracePt t="21194" x="3187700" y="5027613"/>
          <p14:tracePt t="21211" x="3179763" y="5045075"/>
          <p14:tracePt t="21238" x="3179763" y="5054600"/>
          <p14:tracePt t="21262" x="3179763" y="5062538"/>
          <p14:tracePt t="21278" x="3179763" y="5072063"/>
          <p14:tracePt t="21286" x="3179763" y="5081588"/>
          <p14:tracePt t="21317" x="3179763" y="5089525"/>
          <p14:tracePt t="21838" x="3179763" y="5099050"/>
          <p14:tracePt t="21846" x="3187700" y="5108575"/>
          <p14:tracePt t="21878" x="3197225" y="5108575"/>
          <p14:tracePt t="22326" x="3205163" y="5108575"/>
          <p14:tracePt t="22342" x="3214688" y="5108575"/>
          <p14:tracePt t="22350" x="3232150" y="5116513"/>
          <p14:tracePt t="22363" x="3241675" y="5116513"/>
          <p14:tracePt t="22380" x="3251200" y="5126038"/>
          <p14:tracePt t="22396" x="3259138" y="5126038"/>
          <p14:tracePt t="22413" x="3295650" y="5133975"/>
          <p14:tracePt t="22430" x="3303588" y="5133975"/>
          <p14:tracePt t="22446" x="3322638" y="5133975"/>
          <p14:tracePt t="22463" x="3330575" y="5133975"/>
          <p14:tracePt t="22480" x="3348038" y="5133975"/>
          <p14:tracePt t="22502" x="3357563" y="5133975"/>
          <p14:tracePt t="22518" x="3367088" y="5133975"/>
          <p14:tracePt t="22550" x="3375025" y="5133975"/>
          <p14:tracePt t="22566" x="3384550" y="5133975"/>
          <p14:tracePt t="22758" x="3394075" y="5133975"/>
          <p14:tracePt t="22894" x="3394075" y="5126038"/>
          <p14:tracePt t="23454" x="3394075" y="5116513"/>
          <p14:tracePt t="23470" x="3394075" y="5099050"/>
          <p14:tracePt t="23478" x="3384550" y="5099050"/>
          <p14:tracePt t="23502" x="3384550" y="5089525"/>
          <p14:tracePt t="24038" x="3394075" y="5089525"/>
          <p14:tracePt t="24046" x="3402013" y="5089525"/>
          <p14:tracePt t="24054" x="3411538" y="5089525"/>
          <p14:tracePt t="24438" x="3419475" y="5089525"/>
          <p14:tracePt t="24502" x="3429000" y="5099050"/>
          <p14:tracePt t="24526" x="3429000" y="5108575"/>
          <p14:tracePt t="24550" x="3429000" y="5116513"/>
          <p14:tracePt t="24558" x="3438525" y="5126038"/>
          <p14:tracePt t="24582" x="3438525" y="5143500"/>
          <p14:tracePt t="24598" x="3446463" y="5143500"/>
          <p14:tracePt t="24614" x="3446463" y="5153025"/>
          <p14:tracePt t="24630" x="3446463" y="5160963"/>
          <p14:tracePt t="24646" x="3455988" y="5170488"/>
          <p14:tracePt t="24662" x="3455988" y="5180013"/>
          <p14:tracePt t="24686" x="3455988" y="5197475"/>
          <p14:tracePt t="24710" x="3455988" y="5205413"/>
          <p14:tracePt t="24718" x="3465513" y="5214938"/>
          <p14:tracePt t="24742" x="3473450" y="5224463"/>
          <p14:tracePt t="24750" x="3473450" y="5232400"/>
          <p14:tracePt t="24758" x="3482975" y="5241925"/>
          <p14:tracePt t="24782" x="3482975" y="5251450"/>
          <p14:tracePt t="24790" x="3482975" y="5259388"/>
          <p14:tracePt t="24806" x="3490913" y="5268913"/>
          <p14:tracePt t="24818" x="3490913" y="5276850"/>
          <p14:tracePt t="24835" x="3500438" y="5295900"/>
          <p14:tracePt t="24854" x="3509963" y="5313363"/>
          <p14:tracePt t="24878" x="3509963" y="5322888"/>
          <p14:tracePt t="24894" x="3509963" y="5330825"/>
          <p14:tracePt t="24910" x="3509963" y="5340350"/>
          <p14:tracePt t="24926" x="3509963" y="5348288"/>
          <p14:tracePt t="24950" x="3517900" y="5357813"/>
          <p14:tracePt t="24974" x="3517900" y="5367338"/>
          <p14:tracePt t="24990" x="3517900" y="5375275"/>
          <p14:tracePt t="25014" x="3517900" y="5384800"/>
          <p14:tracePt t="25022" x="3517900" y="5394325"/>
          <p14:tracePt t="25030" x="3517900" y="5402263"/>
          <p14:tracePt t="25078" x="3517900" y="5411788"/>
          <p14:tracePt t="25086" x="3517900" y="5419725"/>
          <p14:tracePt t="25102" x="3517900" y="5429250"/>
          <p14:tracePt t="25126" x="3517900" y="5438775"/>
          <p14:tracePt t="25134" x="3517900" y="5446713"/>
          <p14:tracePt t="25158" x="3517900" y="5456238"/>
          <p14:tracePt t="25174" x="3517900" y="5465763"/>
          <p14:tracePt t="25190" x="3517900" y="5473700"/>
          <p14:tracePt t="25198" x="3517900" y="5483225"/>
          <p14:tracePt t="25206" x="3517900" y="5491163"/>
          <p14:tracePt t="25219" x="3517900" y="5500688"/>
          <p14:tracePt t="25236" x="3517900" y="5510213"/>
          <p14:tracePt t="25252" x="3517900" y="5518150"/>
          <p14:tracePt t="25269" x="3509963" y="5537200"/>
          <p14:tracePt t="25294" x="3509963" y="5545138"/>
          <p14:tracePt t="25302" x="3509963" y="5554663"/>
          <p14:tracePt t="25318" x="3509963" y="5562600"/>
          <p14:tracePt t="25335" x="3509963" y="5572125"/>
          <p14:tracePt t="25352" x="3509963" y="5581650"/>
          <p14:tracePt t="25369" x="3509963" y="5599113"/>
          <p14:tracePt t="25385" x="3509963" y="5616575"/>
          <p14:tracePt t="25402" x="3500438" y="5634038"/>
          <p14:tracePt t="25419" x="3490913" y="5670550"/>
          <p14:tracePt t="25436" x="3473450" y="5697538"/>
          <p14:tracePt t="25453" x="3455988" y="5724525"/>
          <p14:tracePt t="25454" x="3446463" y="5732463"/>
          <p14:tracePt t="25470" x="3438525" y="5759450"/>
          <p14:tracePt t="25486" x="3429000" y="5768975"/>
          <p14:tracePt t="25534" x="3429000" y="5751513"/>
          <p14:tracePt t="25558" x="3419475" y="5751513"/>
          <p14:tracePt t="25566" x="3411538" y="5759450"/>
          <p14:tracePt t="25574" x="3384550" y="5776913"/>
          <p14:tracePt t="25586" x="3340100" y="5803900"/>
          <p14:tracePt t="25603" x="3241675" y="5875338"/>
          <p14:tracePt t="25620" x="3098800" y="5946775"/>
          <p14:tracePt t="25636" x="2938463" y="6027738"/>
          <p14:tracePt t="25654" x="2786063" y="6099175"/>
          <p14:tracePt t="25670" x="2741613" y="6116638"/>
          <p14:tracePt t="25686" x="2732088" y="6116638"/>
          <p14:tracePt t="25862" x="2741613" y="6116638"/>
          <p14:tracePt t="25878" x="2751138" y="6108700"/>
          <p14:tracePt t="25894" x="2768600" y="6108700"/>
          <p14:tracePt t="25902" x="2795588" y="6108700"/>
          <p14:tracePt t="25910" x="2813050" y="6108700"/>
          <p14:tracePt t="25920" x="2830513" y="6108700"/>
          <p14:tracePt t="25937" x="2874963" y="6108700"/>
          <p14:tracePt t="25954" x="2919413" y="6108700"/>
          <p14:tracePt t="25970" x="3000375" y="6108700"/>
          <p14:tracePt t="25987" x="3116263" y="6108700"/>
          <p14:tracePt t="26004" x="3241675" y="6099175"/>
          <p14:tracePt t="26020" x="3357563" y="6081713"/>
          <p14:tracePt t="26022" x="3402013" y="6072188"/>
          <p14:tracePt t="26037" x="3419475" y="6045200"/>
          <p14:tracePt t="26055" x="3465513" y="6010275"/>
          <p14:tracePt t="26071" x="3554413" y="5973763"/>
          <p14:tracePt t="26087" x="3616325" y="5938838"/>
          <p14:tracePt t="26104" x="3633788" y="5894388"/>
          <p14:tracePt t="26121" x="3660775" y="5848350"/>
          <p14:tracePt t="26137" x="3679825" y="5803900"/>
          <p14:tracePt t="26154" x="3679825" y="5768975"/>
          <p14:tracePt t="26171" x="3679825" y="5724525"/>
          <p14:tracePt t="26187" x="3679825" y="5688013"/>
          <p14:tracePt t="26205" x="3679825" y="5643563"/>
          <p14:tracePt t="26206" x="3679825" y="5616575"/>
          <p14:tracePt t="26221" x="3679825" y="5589588"/>
          <p14:tracePt t="26238" x="3652838" y="5491163"/>
          <p14:tracePt t="26255" x="3643313" y="5456238"/>
          <p14:tracePt t="26271" x="3643313" y="5429250"/>
          <p14:tracePt t="26288" x="3660775" y="5419725"/>
          <p14:tracePt t="26305" x="3670300" y="5402263"/>
          <p14:tracePt t="26321" x="3687763" y="5402263"/>
          <p14:tracePt t="26338" x="3705225" y="5402263"/>
          <p14:tracePt t="26355" x="3751263" y="5402263"/>
          <p14:tracePt t="26371" x="3795713" y="5402263"/>
          <p14:tracePt t="26388" x="3848100" y="5429250"/>
          <p14:tracePt t="26405" x="3902075" y="5446713"/>
          <p14:tracePt t="26406" x="3919538" y="5456238"/>
          <p14:tracePt t="26422" x="3965575" y="5473700"/>
          <p14:tracePt t="26438" x="4000500" y="5500688"/>
          <p14:tracePt t="26455" x="4037013" y="5545138"/>
          <p14:tracePt t="26471" x="4071938" y="5599113"/>
          <p14:tracePt t="26488" x="4098925" y="5643563"/>
          <p14:tracePt t="26505" x="4133850" y="5705475"/>
          <p14:tracePt t="26521" x="4160838" y="5768975"/>
          <p14:tracePt t="26538" x="4187825" y="5822950"/>
          <p14:tracePt t="26555" x="4214813" y="5884863"/>
          <p14:tracePt t="26571" x="4241800" y="5938838"/>
          <p14:tracePt t="26588" x="4251325" y="5991225"/>
          <p14:tracePt t="26605" x="4268788" y="6027738"/>
          <p14:tracePt t="26622" x="4303713" y="6099175"/>
          <p14:tracePt t="26638" x="4330700" y="6134100"/>
          <p14:tracePt t="26655" x="4348163" y="6161088"/>
          <p14:tracePt t="26672" x="4357688" y="6180138"/>
          <p14:tracePt t="26689" x="4375150" y="6197600"/>
          <p14:tracePt t="26705" x="4384675" y="6215063"/>
          <p14:tracePt t="26722" x="4394200" y="6215063"/>
          <p14:tracePt t="26806" x="4402138" y="6215063"/>
          <p14:tracePt t="26830" x="4411663" y="6215063"/>
          <p14:tracePt t="26894" x="4419600" y="6215063"/>
          <p14:tracePt t="26910" x="4438650" y="6215063"/>
          <p14:tracePt t="26918" x="4446588" y="6215063"/>
          <p14:tracePt t="26926" x="4456113" y="6215063"/>
          <p14:tracePt t="26939" x="4465638" y="6215063"/>
          <p14:tracePt t="26956" x="4483100" y="6215063"/>
          <p14:tracePt t="26972" x="4500563" y="6215063"/>
          <p14:tracePt t="26989" x="4527550" y="6215063"/>
          <p14:tracePt t="27006" x="4554538" y="6215063"/>
          <p14:tracePt t="27023" x="4589463" y="6215063"/>
          <p14:tracePt t="27039" x="4625975" y="6215063"/>
          <p14:tracePt t="27056" x="4679950" y="6215063"/>
          <p14:tracePt t="27072" x="4732338" y="6215063"/>
          <p14:tracePt t="27089" x="4786313" y="6215063"/>
          <p14:tracePt t="27106" x="4813300" y="6215063"/>
          <p14:tracePt t="27123" x="4822825" y="6215063"/>
          <p14:tracePt t="27142" x="4822825" y="6205538"/>
          <p14:tracePt t="27156" x="4813300" y="6205538"/>
          <p14:tracePt t="27173" x="4768850" y="6205538"/>
          <p14:tracePt t="27174" x="4741863" y="6205538"/>
          <p14:tracePt t="27190" x="4705350" y="6205538"/>
          <p14:tracePt t="27190" x="4660900" y="6205538"/>
          <p14:tracePt t="27206" x="4562475" y="6205538"/>
          <p14:tracePt t="27223" x="4446588" y="6205538"/>
          <p14:tracePt t="27239" x="4357688" y="6205538"/>
          <p14:tracePt t="27256" x="4295775" y="6205538"/>
          <p14:tracePt t="27273" x="4241800" y="6205538"/>
          <p14:tracePt t="27290" x="4187825" y="6205538"/>
          <p14:tracePt t="27306" x="4133850" y="6205538"/>
          <p14:tracePt t="27323" x="4054475" y="6197600"/>
          <p14:tracePt t="27340" x="4000500" y="6188075"/>
          <p14:tracePt t="27356" x="3946525" y="6188075"/>
          <p14:tracePt t="27374" x="3848100" y="6188075"/>
          <p14:tracePt t="27390" x="3786188" y="6188075"/>
          <p14:tracePt t="27407" x="3741738" y="6188075"/>
          <p14:tracePt t="27423" x="3697288" y="6188075"/>
          <p14:tracePt t="27440" x="3660775" y="6188075"/>
          <p14:tracePt t="27457" x="3633788" y="6188075"/>
          <p14:tracePt t="27473" x="3598863" y="6188075"/>
          <p14:tracePt t="27490" x="3571875" y="6188075"/>
          <p14:tracePt t="27507" x="3554413" y="6188075"/>
          <p14:tracePt t="27523" x="3527425" y="6197600"/>
          <p14:tracePt t="27540" x="3509963" y="6197600"/>
          <p14:tracePt t="27558" x="3500438" y="6205538"/>
          <p14:tracePt t="27558" x="3490913" y="6205538"/>
          <p14:tracePt t="27574" x="3482975" y="6205538"/>
          <p14:tracePt t="27590" x="3455988" y="6205538"/>
          <p14:tracePt t="27607" x="3429000" y="6215063"/>
          <p14:tracePt t="27624" x="3402013" y="6215063"/>
          <p14:tracePt t="27640" x="3375025" y="6215063"/>
          <p14:tracePt t="27657" x="3348038" y="6215063"/>
          <p14:tracePt t="27674" x="3313113" y="6215063"/>
          <p14:tracePt t="27690" x="3286125" y="6215063"/>
          <p14:tracePt t="27707" x="3259138" y="6215063"/>
          <p14:tracePt t="27725" x="3224213" y="6205538"/>
          <p14:tracePt t="27740" x="3197225" y="6197600"/>
          <p14:tracePt t="27757" x="3170238" y="6197600"/>
          <p14:tracePt t="27775" x="3133725" y="6188075"/>
          <p14:tracePt t="27791" x="3116263" y="6180138"/>
          <p14:tracePt t="27808" x="3089275" y="6170613"/>
          <p14:tracePt t="27825" x="3062288" y="6170613"/>
          <p14:tracePt t="27841" x="3027363" y="6170613"/>
          <p14:tracePt t="27857" x="3017838" y="6170613"/>
          <p14:tracePt t="27875" x="2990850" y="6170613"/>
          <p14:tracePt t="27891" x="2973388" y="6170613"/>
          <p14:tracePt t="27907" x="2955925" y="6170613"/>
          <p14:tracePt t="27926" x="2946400" y="6170613"/>
          <p14:tracePt t="27941" x="2928938" y="6170613"/>
          <p14:tracePt t="27998" x="2928938" y="6188075"/>
          <p14:tracePt t="28022" x="2928938" y="6197600"/>
          <p14:tracePt t="28038" x="2928938" y="6215063"/>
          <p14:tracePt t="28046" x="2928938" y="6232525"/>
          <p14:tracePt t="28058" x="2928938" y="6242050"/>
          <p14:tracePt t="28075" x="2955925" y="6259513"/>
          <p14:tracePt t="28091" x="2990850" y="6286500"/>
          <p14:tracePt t="28108" x="3027363" y="6303963"/>
          <p14:tracePt t="28125" x="3071813" y="6323013"/>
          <p14:tracePt t="28126" x="3089275" y="6330950"/>
          <p14:tracePt t="28141" x="3108325" y="6340475"/>
          <p14:tracePt t="28142" x="3125788" y="6340475"/>
          <p14:tracePt t="28158" x="3170238" y="6340475"/>
          <p14:tracePt t="28175" x="3197225" y="6348413"/>
          <p14:tracePt t="28198" x="3205163" y="6348413"/>
          <p14:tracePt t="28208" x="3214688" y="6348413"/>
          <p14:tracePt t="28225" x="3232150" y="6348413"/>
          <p14:tracePt t="28242" x="3251200" y="6348413"/>
          <p14:tracePt t="28278" x="3259138" y="6348413"/>
          <p14:tracePt t="28286" x="3276600" y="6348413"/>
          <p14:tracePt t="28294" x="3295650" y="6348413"/>
          <p14:tracePt t="28308" x="3313113" y="6348413"/>
          <p14:tracePt t="28325" x="3367088" y="6348413"/>
          <p14:tracePt t="28341" x="3411538" y="6340475"/>
          <p14:tracePt t="28358" x="3455988" y="6330950"/>
          <p14:tracePt t="28375" x="3490913" y="6323013"/>
          <p14:tracePt t="28392" x="3509963" y="6313488"/>
          <p14:tracePt t="28409" x="3517900" y="6303963"/>
          <p14:tracePt t="28425" x="3527425" y="6296025"/>
          <p14:tracePt t="28442" x="3536950" y="6296025"/>
          <p14:tracePt t="28459" x="3536950" y="6286500"/>
          <p14:tracePt t="28475" x="3536950" y="6259513"/>
          <p14:tracePt t="28492" x="3536950" y="6232525"/>
          <p14:tracePt t="28509" x="3536950" y="6215063"/>
          <p14:tracePt t="28510" x="3536950" y="6197600"/>
          <p14:tracePt t="28526" x="3536950" y="6170613"/>
          <p14:tracePt t="28542" x="3517900" y="6161088"/>
          <p14:tracePt t="28559" x="3509963" y="6143625"/>
          <p14:tracePt t="28576" x="3490913" y="6126163"/>
          <p14:tracePt t="28592" x="3465513" y="6108700"/>
          <p14:tracePt t="28609" x="3419475" y="6081713"/>
          <p14:tracePt t="28626" x="3375025" y="6062663"/>
          <p14:tracePt t="28642" x="3303588" y="6037263"/>
          <p14:tracePt t="28659" x="3224213" y="6010275"/>
          <p14:tracePt t="28676" x="3160713" y="6010275"/>
          <p14:tracePt t="28693" x="3108325" y="6010275"/>
          <p14:tracePt t="28695" x="3081338" y="6010275"/>
          <p14:tracePt t="28710" x="3036888" y="6010275"/>
          <p14:tracePt t="28726" x="3000375" y="6010275"/>
          <p14:tracePt t="28743" x="2965450" y="6010275"/>
          <p14:tracePt t="28759" x="2919413" y="6018213"/>
          <p14:tracePt t="28776" x="2901950" y="6027738"/>
          <p14:tracePt t="28793" x="2884488" y="6018213"/>
          <p14:tracePt t="28809" x="2874963" y="6018213"/>
          <p14:tracePt t="28826" x="2867025" y="6027738"/>
          <p14:tracePt t="28843" x="2857500" y="6037263"/>
          <p14:tracePt t="28859" x="2840038" y="6045200"/>
          <p14:tracePt t="28876" x="2830513" y="6062663"/>
          <p14:tracePt t="28893" x="2830513" y="6081713"/>
          <p14:tracePt t="28894" x="2822575" y="6099175"/>
          <p14:tracePt t="28910" x="2822575" y="6108700"/>
          <p14:tracePt t="28926" x="2822575" y="6126163"/>
          <p14:tracePt t="28943" x="2822575" y="6161088"/>
          <p14:tracePt t="28960" x="2847975" y="6188075"/>
          <p14:tracePt t="28976" x="2874963" y="6215063"/>
          <p14:tracePt t="28993" x="2911475" y="6232525"/>
          <p14:tracePt t="29010" x="2946400" y="6251575"/>
          <p14:tracePt t="29026" x="2982913" y="6259513"/>
          <p14:tracePt t="29043" x="3017838" y="6276975"/>
          <p14:tracePt t="29060" x="3054350" y="6296025"/>
          <p14:tracePt t="29077" x="3081338" y="6303963"/>
          <p14:tracePt t="29078" x="3108325" y="6313488"/>
          <p14:tracePt t="29094" x="3152775" y="6330950"/>
          <p14:tracePt t="29110" x="3205163" y="6340475"/>
          <p14:tracePt t="29127" x="3286125" y="6357938"/>
          <p14:tracePt t="29143" x="3330575" y="6367463"/>
          <p14:tracePt t="29160" x="3367088" y="6375400"/>
          <p14:tracePt t="29177" x="3429000" y="6375400"/>
          <p14:tracePt t="29193" x="3482975" y="6384925"/>
          <p14:tracePt t="29210" x="3517900" y="6394450"/>
          <p14:tracePt t="29227" x="3536950" y="6394450"/>
          <p14:tracePt t="29243" x="3554413" y="6394450"/>
          <p14:tracePt t="29260" x="3571875" y="6394450"/>
          <p14:tracePt t="29276" x="3581400" y="6394450"/>
          <p14:tracePt t="29293" x="3608388" y="6394450"/>
          <p14:tracePt t="29317" x="3625850" y="6394450"/>
          <p14:tracePt t="29327" x="3643313" y="6402388"/>
          <p14:tracePt t="29344" x="3660775" y="6402388"/>
          <p14:tracePt t="29360" x="3687763" y="6402388"/>
          <p14:tracePt t="29377" x="3714750" y="6411913"/>
          <p14:tracePt t="29394" x="3741738" y="6411913"/>
          <p14:tracePt t="29411" x="3786188" y="6438900"/>
          <p14:tracePt t="29427" x="3813175" y="6438900"/>
          <p14:tracePt t="29444" x="3857625" y="6438900"/>
          <p14:tracePt t="29461" x="3902075" y="6456363"/>
          <p14:tracePt t="29478" x="3911600" y="6465888"/>
          <p14:tracePt t="29495" x="3938588" y="6465888"/>
          <p14:tracePt t="29511" x="3990975" y="6465888"/>
          <p14:tracePt t="29527" x="4054475" y="6465888"/>
          <p14:tracePt t="29545" x="4108450" y="6473825"/>
          <p14:tracePt t="29561" x="4143375" y="6473825"/>
          <p14:tracePt t="29578" x="4187825" y="6473825"/>
          <p14:tracePt t="29595" x="4232275" y="6473825"/>
          <p14:tracePt t="29611" x="4268788" y="6473825"/>
          <p14:tracePt t="29628" x="4295775" y="6473825"/>
          <p14:tracePt t="29645" x="4313238" y="6473825"/>
          <p14:tracePt t="29646" x="4330700" y="6473825"/>
          <p14:tracePt t="29661" x="4348163" y="6473825"/>
          <p14:tracePt t="29662" x="4357688" y="6473825"/>
          <p14:tracePt t="29678" x="4394200" y="6473825"/>
          <p14:tracePt t="29695" x="4429125" y="6473825"/>
          <p14:tracePt t="29711" x="4456113" y="6473825"/>
          <p14:tracePt t="29728" x="4473575" y="6473825"/>
          <p14:tracePt t="29745" x="4500563" y="6473825"/>
          <p14:tracePt t="29761" x="4518025" y="6483350"/>
          <p14:tracePt t="29778" x="4545013" y="6483350"/>
          <p14:tracePt t="29795" x="4581525" y="6483350"/>
          <p14:tracePt t="29811" x="4625975" y="6483350"/>
          <p14:tracePt t="29828" x="4660900" y="6483350"/>
          <p14:tracePt t="29845" x="4705350" y="6483350"/>
          <p14:tracePt t="29846" x="4732338" y="6491288"/>
          <p14:tracePt t="29862" x="4768850" y="6500813"/>
          <p14:tracePt t="29878" x="4803775" y="6510338"/>
          <p14:tracePt t="29895" x="4840288" y="6510338"/>
          <p14:tracePt t="29911" x="4867275" y="6510338"/>
          <p14:tracePt t="29928" x="4884738" y="6527800"/>
          <p14:tracePt t="29945" x="4902200" y="6527800"/>
          <p14:tracePt t="29962" x="4911725" y="6527800"/>
          <p14:tracePt t="29978" x="4929188" y="6527800"/>
          <p14:tracePt t="29995" x="4965700" y="6527800"/>
          <p14:tracePt t="30012" x="5010150" y="6527800"/>
          <p14:tracePt t="30029" x="5054600" y="6527800"/>
          <p14:tracePt t="30046" x="5153025" y="6527800"/>
          <p14:tracePt t="30062" x="5224463" y="6527800"/>
          <p14:tracePt t="30079" x="5286375" y="6527800"/>
          <p14:tracePt t="30095" x="5348288" y="6527800"/>
          <p14:tracePt t="30112" x="5402263" y="6527800"/>
          <p14:tracePt t="30129" x="5473700" y="6527800"/>
          <p14:tracePt t="30145" x="5537200" y="6527800"/>
          <p14:tracePt t="30162" x="5589588" y="6527800"/>
          <p14:tracePt t="30179" x="5643563" y="6527800"/>
          <p14:tracePt t="30196" x="5705475" y="6527800"/>
          <p14:tracePt t="30212" x="5751513" y="6527800"/>
          <p14:tracePt t="30229" x="5857875" y="6527800"/>
          <p14:tracePt t="30246" x="5929313" y="6527800"/>
          <p14:tracePt t="30262" x="6010275" y="6527800"/>
          <p14:tracePt t="30279" x="6081713" y="6527800"/>
          <p14:tracePt t="30296" x="6153150" y="6527800"/>
          <p14:tracePt t="30312" x="6232525" y="6527800"/>
          <p14:tracePt t="30329" x="6303963" y="6527800"/>
          <p14:tracePt t="30346" x="6375400" y="6527800"/>
          <p14:tracePt t="30363" x="6438900" y="6527800"/>
          <p14:tracePt t="30379" x="6491288" y="6527800"/>
          <p14:tracePt t="30396" x="6554788" y="6527800"/>
          <p14:tracePt t="30413" x="6616700" y="6527800"/>
          <p14:tracePt t="30414" x="6653213" y="6527800"/>
          <p14:tracePt t="30430" x="6697663" y="6527800"/>
          <p14:tracePt t="30430" x="6732588" y="6527800"/>
          <p14:tracePt t="30447" x="6804025" y="6527800"/>
          <p14:tracePt t="30463" x="6884988" y="6527800"/>
          <p14:tracePt t="30479" x="6956425" y="6527800"/>
          <p14:tracePt t="30497" x="7037388" y="6527800"/>
          <p14:tracePt t="30513" x="7108825" y="6527800"/>
          <p14:tracePt t="30529" x="7161213" y="6527800"/>
          <p14:tracePt t="30546" x="7215188" y="6527800"/>
          <p14:tracePt t="30563" x="7269163" y="6527800"/>
          <p14:tracePt t="30580" x="7323138" y="6527800"/>
          <p14:tracePt t="30596" x="7367588" y="6527800"/>
          <p14:tracePt t="30613" x="7439025" y="6527800"/>
          <p14:tracePt t="30630" x="7491413" y="6527800"/>
          <p14:tracePt t="30647" x="7518400" y="6518275"/>
          <p14:tracePt t="30663" x="7537450" y="6518275"/>
          <p14:tracePt t="30680" x="7572375" y="6510338"/>
          <p14:tracePt t="30697" x="7608888" y="6500813"/>
          <p14:tracePt t="30713" x="7653338" y="6491288"/>
          <p14:tracePt t="30730" x="7688263" y="6483350"/>
          <p14:tracePt t="30747" x="7715250" y="6483350"/>
          <p14:tracePt t="30763" x="7769225" y="6473825"/>
          <p14:tracePt t="30780" x="7804150" y="6456363"/>
          <p14:tracePt t="30797" x="7840663" y="6456363"/>
          <p14:tracePt t="30814" x="7902575" y="6446838"/>
          <p14:tracePt t="30830" x="7929563" y="6438900"/>
          <p14:tracePt t="30847" x="7983538" y="6438900"/>
          <p14:tracePt t="30864" x="8037513" y="6438900"/>
          <p14:tracePt t="30880" x="8089900" y="6438900"/>
          <p14:tracePt t="30897" x="8153400" y="6438900"/>
          <p14:tracePt t="30914" x="8197850" y="6438900"/>
          <p14:tracePt t="30930" x="8251825" y="6438900"/>
          <p14:tracePt t="30947" x="8304213" y="6438900"/>
          <p14:tracePt t="30964" x="8367713" y="6429375"/>
          <p14:tracePt t="30980" x="8420100" y="6419850"/>
          <p14:tracePt t="30998" x="8510588" y="6419850"/>
          <p14:tracePt t="31014" x="8562975" y="6402388"/>
          <p14:tracePt t="31031" x="8599488" y="6394450"/>
          <p14:tracePt t="31047" x="8653463" y="6384925"/>
          <p14:tracePt t="31064" x="8697913" y="6384925"/>
          <p14:tracePt t="31081" x="8751888" y="6367463"/>
          <p14:tracePt t="31097" x="8823325" y="6357938"/>
          <p14:tracePt t="31114" x="8885238" y="6340475"/>
          <p14:tracePt t="31131" x="8966200" y="6323013"/>
          <p14:tracePt t="31148" x="9045575" y="6303963"/>
          <p14:tracePt t="31165" x="9126538" y="6296025"/>
          <p14:tracePt t="31166" x="9153525" y="6286500"/>
          <p14:tracePt t="31181" x="9180513" y="6276975"/>
          <p14:tracePt t="31198" x="9277350" y="6259513"/>
          <p14:tracePt t="31215" x="9358313" y="6242050"/>
          <p14:tracePt t="31231" x="9412288" y="6232525"/>
          <p14:tracePt t="31248" x="9466263" y="6224588"/>
          <p14:tracePt t="31265" x="9510713" y="6215063"/>
          <p14:tracePt t="31282" x="9545638" y="6205538"/>
          <p14:tracePt t="31298" x="9590088" y="6197600"/>
          <p14:tracePt t="31314" x="9609138" y="6197600"/>
          <p14:tracePt t="31330" x="9653588" y="6188075"/>
          <p14:tracePt t="31348" x="9680575" y="6180138"/>
          <p14:tracePt t="31366" x="9688513" y="6180138"/>
          <p14:tracePt t="31382" x="9705975" y="6170613"/>
          <p14:tracePt t="31406" x="9715500" y="6170613"/>
          <p14:tracePt t="31415" x="9725025" y="6170613"/>
          <p14:tracePt t="31526" x="9732963" y="6170613"/>
          <p14:tracePt t="31542" x="9742488" y="6170613"/>
          <p14:tracePt t="31550" x="9752013" y="6170613"/>
          <p14:tracePt t="31558" x="9759950" y="6170613"/>
          <p14:tracePt t="31574" x="9769475" y="6170613"/>
          <p14:tracePt t="31582" x="9777413" y="6170613"/>
          <p14:tracePt t="31622" x="9786938" y="6170613"/>
          <p14:tracePt t="31630" x="9796463" y="6170613"/>
          <p14:tracePt t="31654" x="9804400" y="6170613"/>
          <p14:tracePt t="31662" x="9813925" y="6170613"/>
          <p14:tracePt t="31678" x="9823450" y="6161088"/>
          <p14:tracePt t="31694" x="9831388" y="6153150"/>
          <p14:tracePt t="31710" x="9840913" y="6153150"/>
          <p14:tracePt t="31726" x="9848850" y="6153150"/>
          <p14:tracePt t="31735" x="9867900" y="6153150"/>
          <p14:tracePt t="31749" x="9875838" y="6153150"/>
          <p14:tracePt t="31765" x="9902825" y="6153150"/>
          <p14:tracePt t="31767" x="9912350" y="6153150"/>
          <p14:tracePt t="31782" x="9920288" y="6153150"/>
          <p14:tracePt t="31799" x="9929813" y="6153150"/>
          <p14:tracePt t="31822" x="9947275" y="6153150"/>
          <p14:tracePt t="31838" x="9956800" y="6153150"/>
          <p14:tracePt t="31849" x="9966325" y="6153150"/>
          <p14:tracePt t="31866" x="9974263" y="6153150"/>
          <p14:tracePt t="31902" x="9983788" y="6153150"/>
          <p14:tracePt t="31934" x="9991725" y="6153150"/>
          <p14:tracePt t="31950" x="10001250" y="6153150"/>
          <p14:tracePt t="31958" x="10010775" y="6153150"/>
          <p14:tracePt t="31966" x="10018713" y="6153150"/>
          <p14:tracePt t="31983" x="10028238" y="6153150"/>
          <p14:tracePt t="31999" x="10055225" y="6153150"/>
          <p14:tracePt t="32016" x="10063163" y="6153150"/>
          <p14:tracePt t="32033" x="10082213" y="6153150"/>
          <p14:tracePt t="32049" x="10090150" y="6153150"/>
          <p14:tracePt t="32066" x="10099675" y="6153150"/>
          <p14:tracePt t="32083" x="10109200" y="6153150"/>
          <p14:tracePt t="32099" x="10126663" y="6153150"/>
          <p14:tracePt t="32116" x="10153650" y="6153150"/>
          <p14:tracePt t="32133" x="10171113" y="6143625"/>
          <p14:tracePt t="32150" x="10198100" y="6143625"/>
          <p14:tracePt t="32166" x="10215563" y="6134100"/>
          <p14:tracePt t="32183" x="10233025" y="6134100"/>
          <p14:tracePt t="32199" x="10260013" y="6126163"/>
          <p14:tracePt t="32216" x="10287000" y="6116638"/>
          <p14:tracePt t="32233" x="10296525" y="6116638"/>
          <p14:tracePt t="32254" x="10304463" y="6108700"/>
          <p14:tracePt t="3434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slide 44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614"/>
            <a:ext cx="845820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32"/>
    </mc:Choice>
    <mc:Fallback xmlns="">
      <p:transition spd="slow" advTm="4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3" x="6224588" y="2517775"/>
          <p14:tracePt t="3584" x="6215063" y="2517775"/>
          <p14:tracePt t="3752" x="6205538" y="2517775"/>
          <p14:tracePt t="3768" x="6197600" y="2509838"/>
          <p14:tracePt t="3776" x="6197600" y="2500313"/>
          <p14:tracePt t="3784" x="6170613" y="2482850"/>
          <p14:tracePt t="3800" x="6134100" y="2438400"/>
          <p14:tracePt t="3817" x="6081713" y="2393950"/>
          <p14:tracePt t="3834" x="6010275" y="2347913"/>
          <p14:tracePt t="3850" x="5919788" y="2303463"/>
          <p14:tracePt t="3867" x="5830888" y="2259013"/>
          <p14:tracePt t="3884" x="5732463" y="2241550"/>
          <p14:tracePt t="3901" x="5653088" y="2214563"/>
          <p14:tracePt t="3917" x="5589588" y="2214563"/>
          <p14:tracePt t="3933" x="5527675" y="2214563"/>
          <p14:tracePt t="3950" x="5456238" y="2232025"/>
          <p14:tracePt t="3967" x="5429250" y="2241550"/>
          <p14:tracePt t="3983" x="5394325" y="2268538"/>
          <p14:tracePt t="4000" x="5375275" y="2286000"/>
          <p14:tracePt t="4018" x="5357813" y="2312988"/>
          <p14:tracePt t="4034" x="5348288" y="2330450"/>
          <p14:tracePt t="4051" x="5340350" y="2357438"/>
          <p14:tracePt t="4068" x="5340350" y="2393950"/>
          <p14:tracePt t="4085" x="5340350" y="2428875"/>
          <p14:tracePt t="4102" x="5348288" y="2473325"/>
          <p14:tracePt t="4118" x="5367338" y="2517775"/>
          <p14:tracePt t="4135" x="5419725" y="2581275"/>
          <p14:tracePt t="4152" x="5483225" y="2633663"/>
          <p14:tracePt t="4168" x="5554663" y="2679700"/>
          <p14:tracePt t="4185" x="5634038" y="2714625"/>
          <p14:tracePt t="4202" x="5724525" y="2759075"/>
          <p14:tracePt t="4218" x="5813425" y="2795588"/>
          <p14:tracePt t="4235" x="5911850" y="2813050"/>
          <p14:tracePt t="4252" x="6010275" y="2830513"/>
          <p14:tracePt t="4268" x="6099175" y="2830513"/>
          <p14:tracePt t="4285" x="6170613" y="2830513"/>
          <p14:tracePt t="4301" x="6215063" y="2830513"/>
          <p14:tracePt t="4318" x="6276975" y="2830513"/>
          <p14:tracePt t="4318" x="6296025" y="2830513"/>
          <p14:tracePt t="4336" x="6330950" y="2830513"/>
          <p14:tracePt t="4352" x="6357938" y="2830513"/>
          <p14:tracePt t="4368" x="6375400" y="2822575"/>
          <p14:tracePt t="4385" x="6375400" y="2830513"/>
          <p14:tracePt t="5151" x="6375400" y="2840038"/>
          <p14:tracePt t="5168" x="6367463" y="2867025"/>
          <p14:tracePt t="5176" x="6367463" y="2884488"/>
          <p14:tracePt t="5191" x="6357938" y="2901950"/>
          <p14:tracePt t="5203" x="6357938" y="2919413"/>
          <p14:tracePt t="5220" x="6348413" y="2938463"/>
          <p14:tracePt t="5237" x="6348413" y="2955925"/>
          <p14:tracePt t="5253" x="6340475" y="2973388"/>
          <p14:tracePt t="5270" x="6340475" y="2982913"/>
          <p14:tracePt t="5296" x="6330950" y="2990850"/>
          <p14:tracePt t="5384" x="6330950" y="3009900"/>
          <p14:tracePt t="5431" x="6323013" y="3027363"/>
          <p14:tracePt t="5456" x="6313488" y="3044825"/>
          <p14:tracePt t="5480" x="6313488" y="3054350"/>
          <p14:tracePt t="5496" x="6313488" y="3062288"/>
          <p14:tracePt t="5503" x="6313488" y="3071813"/>
          <p14:tracePt t="5512" x="6313488" y="3098800"/>
          <p14:tracePt t="5528" x="6323013" y="3108325"/>
          <p14:tracePt t="5537" x="6323013" y="3125788"/>
          <p14:tracePt t="5554" x="6323013" y="3133725"/>
          <p14:tracePt t="5570" x="6323013" y="3152775"/>
          <p14:tracePt t="5587" x="6323013" y="3170238"/>
          <p14:tracePt t="5605" x="6323013" y="3197225"/>
          <p14:tracePt t="5621" x="6313488" y="3224213"/>
          <p14:tracePt t="5638" x="6313488" y="3232150"/>
          <p14:tracePt t="5654" x="6296025" y="3295650"/>
          <p14:tracePt t="5654" x="6286500" y="3313113"/>
          <p14:tracePt t="5672" x="6259513" y="3357563"/>
          <p14:tracePt t="5688" x="6232525" y="3384550"/>
          <p14:tracePt t="5704" x="6224588" y="3419475"/>
          <p14:tracePt t="5721" x="6215063" y="3438525"/>
          <p14:tracePt t="5738" x="6215063" y="3446463"/>
          <p14:tracePt t="5754" x="6205538" y="3473450"/>
          <p14:tracePt t="5771" x="6197600" y="3482975"/>
          <p14:tracePt t="5788" x="6188075" y="3509963"/>
          <p14:tracePt t="5804" x="6188075" y="3527425"/>
          <p14:tracePt t="5821" x="6180138" y="3554413"/>
          <p14:tracePt t="5838" x="6170613" y="3598863"/>
          <p14:tracePt t="5855" x="6161088" y="3652838"/>
          <p14:tracePt t="5872" x="6143625" y="3687763"/>
          <p14:tracePt t="5888" x="6143625" y="3705225"/>
          <p14:tracePt t="5905" x="6143625" y="3724275"/>
          <p14:tracePt t="5922" x="6143625" y="3741738"/>
          <p14:tracePt t="5939" x="6143625" y="3768725"/>
          <p14:tracePt t="5955" x="6143625" y="3776663"/>
          <p14:tracePt t="5971" x="6143625" y="3795713"/>
          <p14:tracePt t="5988" x="6143625" y="3830638"/>
          <p14:tracePt t="6005" x="6143625" y="3857625"/>
          <p14:tracePt t="6022" x="6143625" y="3894138"/>
          <p14:tracePt t="6038" x="6143625" y="3919538"/>
          <p14:tracePt t="6038" x="6143625" y="3938588"/>
          <p14:tracePt t="6055" x="6143625" y="3965575"/>
          <p14:tracePt t="6072" x="6143625" y="4000500"/>
          <p14:tracePt t="6088" x="6143625" y="4017963"/>
          <p14:tracePt t="6105" x="6143625" y="4027488"/>
          <p14:tracePt t="6122" x="6143625" y="4037013"/>
          <p14:tracePt t="6138" x="6143625" y="4044950"/>
          <p14:tracePt t="6160" x="6143625" y="4054475"/>
          <p14:tracePt t="6172" x="6143625" y="4062413"/>
          <p14:tracePt t="6188" x="6143625" y="4081463"/>
          <p14:tracePt t="6205" x="6143625" y="4098925"/>
          <p14:tracePt t="6222" x="6143625" y="4125913"/>
          <p14:tracePt t="6239" x="6143625" y="4152900"/>
          <p14:tracePt t="6256" x="6143625" y="4170363"/>
          <p14:tracePt t="6272" x="6143625" y="4187825"/>
          <p14:tracePt t="6289" x="6143625" y="4214813"/>
          <p14:tracePt t="6306" x="6143625" y="4241800"/>
          <p14:tracePt t="6322" x="6143625" y="4268788"/>
          <p14:tracePt t="6339" x="6143625" y="4295775"/>
          <p14:tracePt t="6356" x="6143625" y="4313238"/>
          <p14:tracePt t="6372" x="6143625" y="4340225"/>
          <p14:tracePt t="6389" x="6143625" y="4367213"/>
          <p14:tracePt t="6406" x="6143625" y="4402138"/>
          <p14:tracePt t="6422" x="6134100" y="4429125"/>
          <p14:tracePt t="6422" x="6134100" y="4438650"/>
          <p14:tracePt t="6440" x="6126163" y="4465638"/>
          <p14:tracePt t="6456" x="6126163" y="4473575"/>
          <p14:tracePt t="6480" x="6126163" y="4483100"/>
          <p14:tracePt t="6489" x="6126163" y="4491038"/>
          <p14:tracePt t="6506" x="6126163" y="4500563"/>
          <p14:tracePt t="6528" x="6126163" y="4510088"/>
          <p14:tracePt t="6551" x="6126163" y="4518025"/>
          <p14:tracePt t="6560" x="6126163" y="4527550"/>
          <p14:tracePt t="6575" x="6126163" y="4537075"/>
          <p14:tracePt t="6589" x="6134100" y="4545013"/>
          <p14:tracePt t="6606" x="6143625" y="4554538"/>
          <p14:tracePt t="6606" x="6161088" y="4572000"/>
          <p14:tracePt t="6624" x="6170613" y="4581525"/>
          <p14:tracePt t="6640" x="6180138" y="4581525"/>
          <p14:tracePt t="6656" x="6197600" y="4589463"/>
          <p14:tracePt t="6673" x="6205538" y="4598988"/>
          <p14:tracePt t="6690" x="6224588" y="4598988"/>
          <p14:tracePt t="6706" x="6232525" y="4598988"/>
          <p14:tracePt t="6723" x="6259513" y="4598988"/>
          <p14:tracePt t="6740" x="6286500" y="4598988"/>
          <p14:tracePt t="6757" x="6313488" y="4598988"/>
          <p14:tracePt t="6773" x="6340475" y="4589463"/>
          <p14:tracePt t="6790" x="6375400" y="4572000"/>
          <p14:tracePt t="6807" x="6411913" y="4562475"/>
          <p14:tracePt t="6823" x="6456363" y="4537075"/>
          <p14:tracePt t="6840" x="6473825" y="4518025"/>
          <p14:tracePt t="6857" x="6500813" y="4491038"/>
          <p14:tracePt t="6873" x="6510338" y="4465638"/>
          <p14:tracePt t="6890" x="6537325" y="4429125"/>
          <p14:tracePt t="6907" x="6562725" y="4394200"/>
          <p14:tracePt t="6923" x="6589713" y="4348163"/>
          <p14:tracePt t="6940" x="6608763" y="4313238"/>
          <p14:tracePt t="6957" x="6634163" y="4268788"/>
          <p14:tracePt t="6973" x="6643688" y="4224338"/>
          <p14:tracePt t="6990" x="6661150" y="4179888"/>
          <p14:tracePt t="7007" x="6680200" y="4108450"/>
          <p14:tracePt t="7024" x="6688138" y="4054475"/>
          <p14:tracePt t="7040" x="6697663" y="3990975"/>
          <p14:tracePt t="7057" x="6715125" y="3919538"/>
          <p14:tracePt t="7074" x="6724650" y="3875088"/>
          <p14:tracePt t="7091" x="6724650" y="3822700"/>
          <p14:tracePt t="7107" x="6724650" y="3768725"/>
          <p14:tracePt t="7124" x="6724650" y="3724275"/>
          <p14:tracePt t="7141" x="6724650" y="3679825"/>
          <p14:tracePt t="7157" x="6724650" y="3633788"/>
          <p14:tracePt t="7174" x="6724650" y="3598863"/>
          <p14:tracePt t="7191" x="6724650" y="3554413"/>
          <p14:tracePt t="7208" x="6732588" y="3509963"/>
          <p14:tracePt t="7224" x="6732588" y="3490913"/>
          <p14:tracePt t="7241" x="6732588" y="3455988"/>
          <p14:tracePt t="7258" x="6732588" y="3438525"/>
          <p14:tracePt t="7274" x="6732588" y="3411538"/>
          <p14:tracePt t="7291" x="6732588" y="3384550"/>
          <p14:tracePt t="7308" x="6732588" y="3367088"/>
          <p14:tracePt t="7324" x="6732588" y="3330575"/>
          <p14:tracePt t="7341" x="6732588" y="3313113"/>
          <p14:tracePt t="7357" x="6732588" y="3286125"/>
          <p14:tracePt t="7374" x="6715125" y="3251200"/>
          <p14:tracePt t="7374" x="6715125" y="3241675"/>
          <p14:tracePt t="7392" x="6697663" y="3224213"/>
          <p14:tracePt t="7408" x="6680200" y="3205163"/>
          <p14:tracePt t="7424" x="6670675" y="3197225"/>
          <p14:tracePt t="7441" x="6653213" y="3187700"/>
          <p14:tracePt t="7458" x="6643688" y="3187700"/>
          <p14:tracePt t="7487" x="6634163" y="3187700"/>
          <p14:tracePt t="7496" x="6626225" y="3187700"/>
          <p14:tracePt t="7511" x="6616700" y="3187700"/>
          <p14:tracePt t="7528" x="6599238" y="3187700"/>
          <p14:tracePt t="7544" x="6581775" y="3197225"/>
          <p14:tracePt t="7560" x="6562725" y="3205163"/>
          <p14:tracePt t="7576" x="6537325" y="3224213"/>
          <p14:tracePt t="7592" x="6518275" y="3241675"/>
          <p14:tracePt t="7608" x="6510338" y="3268663"/>
          <p14:tracePt t="7625" x="6491288" y="3303588"/>
          <p14:tracePt t="7642" x="6473825" y="3340100"/>
          <p14:tracePt t="7658" x="6456363" y="3367088"/>
          <p14:tracePt t="7675" x="6446838" y="3411538"/>
          <p14:tracePt t="7692" x="6419850" y="3455988"/>
          <p14:tracePt t="7708" x="6411913" y="3500438"/>
          <p14:tracePt t="7725" x="6394450" y="3544888"/>
          <p14:tracePt t="7742" x="6384925" y="3598863"/>
          <p14:tracePt t="7758" x="6375400" y="3643313"/>
          <p14:tracePt t="7758" x="6375400" y="3660775"/>
          <p14:tracePt t="7776" x="6367463" y="3714750"/>
          <p14:tracePt t="7792" x="6348413" y="3795713"/>
          <p14:tracePt t="7808" x="6340475" y="3848100"/>
          <p14:tracePt t="7825" x="6340475" y="3911600"/>
          <p14:tracePt t="7842" x="6340475" y="3973513"/>
          <p14:tracePt t="7859" x="6340475" y="4044950"/>
          <p14:tracePt t="7875" x="6340475" y="4108450"/>
          <p14:tracePt t="7892" x="6340475" y="4170363"/>
          <p14:tracePt t="7909" x="6348413" y="4205288"/>
          <p14:tracePt t="7925" x="6367463" y="4276725"/>
          <p14:tracePt t="7942" x="6375400" y="4313238"/>
          <p14:tracePt t="7942" x="6384925" y="4330700"/>
          <p14:tracePt t="7960" x="6394450" y="4367213"/>
          <p14:tracePt t="7975" x="6411913" y="4411663"/>
          <p14:tracePt t="7992" x="6419850" y="4446588"/>
          <p14:tracePt t="8009" x="6438900" y="4491038"/>
          <p14:tracePt t="8026" x="6456363" y="4518025"/>
          <p14:tracePt t="8043" x="6465888" y="4545013"/>
          <p14:tracePt t="8059" x="6473825" y="4562475"/>
          <p14:tracePt t="8076" x="6483350" y="4581525"/>
          <p14:tracePt t="8092" x="6483350" y="4598988"/>
          <p14:tracePt t="8109" x="6500813" y="4608513"/>
          <p14:tracePt t="8126" x="6500813" y="4616450"/>
          <p14:tracePt t="8143" x="6510338" y="4625975"/>
          <p14:tracePt t="8159" x="6518275" y="4633913"/>
          <p14:tracePt t="8176" x="6554788" y="4633913"/>
          <p14:tracePt t="8193" x="6572250" y="4643438"/>
          <p14:tracePt t="8209" x="6599238" y="4643438"/>
          <p14:tracePt t="8226" x="6634163" y="4643438"/>
          <p14:tracePt t="8243" x="6680200" y="4643438"/>
          <p14:tracePt t="8259" x="6715125" y="4643438"/>
          <p14:tracePt t="8276" x="6751638" y="4643438"/>
          <p14:tracePt t="8293" x="6777038" y="4643438"/>
          <p14:tracePt t="8309" x="6804025" y="4633913"/>
          <p14:tracePt t="8326" x="6831013" y="4625975"/>
          <p14:tracePt t="8343" x="6858000" y="4589463"/>
          <p14:tracePt t="8360" x="6884988" y="4554538"/>
          <p14:tracePt t="8376" x="6919913" y="4518025"/>
          <p14:tracePt t="8393" x="6956425" y="4465638"/>
          <p14:tracePt t="8410" x="6991350" y="4402138"/>
          <p14:tracePt t="8427" x="7018338" y="4357688"/>
          <p14:tracePt t="8443" x="7037388" y="4295775"/>
          <p14:tracePt t="8460" x="7054850" y="4224338"/>
          <p14:tracePt t="8477" x="7062788" y="4179888"/>
          <p14:tracePt t="8493" x="7072313" y="4125913"/>
          <p14:tracePt t="8510" x="7081838" y="4037013"/>
          <p14:tracePt t="8527" x="7081838" y="3965575"/>
          <p14:tracePt t="8544" x="7081838" y="3911600"/>
          <p14:tracePt t="8560" x="7081838" y="3848100"/>
          <p14:tracePt t="8577" x="7081838" y="3795713"/>
          <p14:tracePt t="8593" x="7081838" y="3751263"/>
          <p14:tracePt t="8610" x="7081838" y="3705225"/>
          <p14:tracePt t="8627" x="7081838" y="3652838"/>
          <p14:tracePt t="8644" x="7081838" y="3616325"/>
          <p14:tracePt t="8660" x="7081838" y="3571875"/>
          <p14:tracePt t="8677" x="7081838" y="3527425"/>
          <p14:tracePt t="8694" x="7081838" y="3490913"/>
          <p14:tracePt t="8710" x="7081838" y="3455988"/>
          <p14:tracePt t="8727" x="7081838" y="3402013"/>
          <p14:tracePt t="8744" x="7081838" y="3375025"/>
          <p14:tracePt t="8760" x="7081838" y="3330575"/>
          <p14:tracePt t="8777" x="7081838" y="3303588"/>
          <p14:tracePt t="8794" x="7072313" y="3268663"/>
          <p14:tracePt t="8810" x="7062788" y="3241675"/>
          <p14:tracePt t="8827" x="7062788" y="3214688"/>
          <p14:tracePt t="8844" x="7062788" y="3179763"/>
          <p14:tracePt t="8861" x="7062788" y="3160713"/>
          <p14:tracePt t="8877" x="7054850" y="3133725"/>
          <p14:tracePt t="8894" x="7037388" y="3108325"/>
          <p14:tracePt t="8894" x="7037388" y="3098800"/>
          <p14:tracePt t="8912" x="7018338" y="3071813"/>
          <p14:tracePt t="8928" x="7010400" y="3054350"/>
          <p14:tracePt t="8944" x="7000875" y="3027363"/>
          <p14:tracePt t="8961" x="6983413" y="3009900"/>
          <p14:tracePt t="8978" x="6965950" y="2990850"/>
          <p14:tracePt t="8994" x="6946900" y="2973388"/>
          <p14:tracePt t="9011" x="6929438" y="2946400"/>
          <p14:tracePt t="9028" x="6902450" y="2919413"/>
          <p14:tracePt t="9044" x="6875463" y="2901950"/>
          <p14:tracePt t="9061" x="6848475" y="2894013"/>
          <p14:tracePt t="9078" x="6813550" y="2874963"/>
          <p14:tracePt t="9094" x="6751638" y="2847975"/>
          <p14:tracePt t="9112" x="6715125" y="2840038"/>
          <p14:tracePt t="9128" x="6653213" y="2813050"/>
          <p14:tracePt t="9144" x="6616700" y="2813050"/>
          <p14:tracePt t="9161" x="6572250" y="2795588"/>
          <p14:tracePt t="9178" x="6545263" y="2795588"/>
          <p14:tracePt t="9195" x="6500813" y="2786063"/>
          <p14:tracePt t="9211" x="6483350" y="2776538"/>
          <p14:tracePt t="9228" x="6438900" y="2768600"/>
          <p14:tracePt t="9245" x="6419850" y="2768600"/>
          <p14:tracePt t="9261" x="6384925" y="2759075"/>
          <p14:tracePt t="9278" x="6348413" y="2759075"/>
          <p14:tracePt t="9295" x="6303963" y="2741613"/>
          <p14:tracePt t="9312" x="6286500" y="2741613"/>
          <p14:tracePt t="9328" x="6259513" y="2741613"/>
          <p14:tracePt t="9345" x="6242050" y="2741613"/>
          <p14:tracePt t="9362" x="6232525" y="2741613"/>
          <p14:tracePt t="9378" x="6215063" y="2741613"/>
          <p14:tracePt t="9395" x="6205538" y="2741613"/>
          <p14:tracePt t="9412" x="6180138" y="2751138"/>
          <p14:tracePt t="9428" x="6153150" y="2768600"/>
          <p14:tracePt t="9445" x="6134100" y="2786063"/>
          <p14:tracePt t="9462" x="6116638" y="2803525"/>
          <p14:tracePt t="9479" x="6089650" y="2847975"/>
          <p14:tracePt t="9496" x="6081713" y="2874963"/>
          <p14:tracePt t="9512" x="6062663" y="2911475"/>
          <p14:tracePt t="9529" x="6054725" y="2955925"/>
          <p14:tracePt t="9545" x="6045200" y="2982913"/>
          <p14:tracePt t="9562" x="6037263" y="3027363"/>
          <p14:tracePt t="9579" x="6027738" y="3071813"/>
          <p14:tracePt t="9596" x="6027738" y="3108325"/>
          <p14:tracePt t="9612" x="6027738" y="3179763"/>
          <p14:tracePt t="9629" x="6018213" y="3214688"/>
          <p14:tracePt t="9645" x="6018213" y="3276600"/>
          <p14:tracePt t="9661" x="6018213" y="3340100"/>
          <p14:tracePt t="9678" x="6018213" y="3438525"/>
          <p14:tracePt t="9695" x="6018213" y="3490913"/>
          <p14:tracePt t="9711" x="6018213" y="3536950"/>
          <p14:tracePt t="9728" x="6018213" y="3589338"/>
          <p14:tracePt t="9745" x="6018213" y="3643313"/>
          <p14:tracePt t="9762" x="6018213" y="3679825"/>
          <p14:tracePt t="9778" x="6027738" y="3714750"/>
          <p14:tracePt t="9795" x="6045200" y="3751263"/>
          <p14:tracePt t="9812" x="6045200" y="3786188"/>
          <p14:tracePt t="9828" x="6054725" y="3830638"/>
          <p14:tracePt t="9845" x="6062663" y="3875088"/>
          <p14:tracePt t="9862" x="6081713" y="3946525"/>
          <p14:tracePt t="9879" x="6108700" y="3990975"/>
          <p14:tracePt t="9895" x="6116638" y="4037013"/>
          <p14:tracePt t="9912" x="6134100" y="4071938"/>
          <p14:tracePt t="9928" x="6153150" y="4125913"/>
          <p14:tracePt t="9945" x="6170613" y="4152900"/>
          <p14:tracePt t="9962" x="6188075" y="4187825"/>
          <p14:tracePt t="9979" x="6197600" y="4224338"/>
          <p14:tracePt t="9995" x="6205538" y="4251325"/>
          <p14:tracePt t="10012" x="6215063" y="4268788"/>
          <p14:tracePt t="10029" x="6224588" y="4303713"/>
          <p14:tracePt t="10045" x="6232525" y="4340225"/>
          <p14:tracePt t="10062" x="6242050" y="4375150"/>
          <p14:tracePt t="10079" x="6251575" y="4402138"/>
          <p14:tracePt t="10095" x="6251575" y="4419600"/>
          <p14:tracePt t="10112" x="6251575" y="4446588"/>
          <p14:tracePt t="10129" x="6269038" y="4473575"/>
          <p14:tracePt t="10146" x="6276975" y="4491038"/>
          <p14:tracePt t="10163" x="6286500" y="4510088"/>
          <p14:tracePt t="10179" x="6296025" y="4527550"/>
          <p14:tracePt t="10196" x="6303963" y="4545013"/>
          <p14:tracePt t="10212" x="6313488" y="4554538"/>
          <p14:tracePt t="10229" x="6340475" y="4572000"/>
          <p14:tracePt t="10246" x="6394450" y="4589463"/>
          <p14:tracePt t="10263" x="6429375" y="4598988"/>
          <p14:tracePt t="10279" x="6465888" y="4598988"/>
          <p14:tracePt t="10296" x="6500813" y="4598988"/>
          <p14:tracePt t="10312" x="6527800" y="4598988"/>
          <p14:tracePt t="10329" x="6554788" y="4598988"/>
          <p14:tracePt t="10346" x="6554788" y="4589463"/>
          <p14:tracePt t="10363" x="6572250" y="4572000"/>
          <p14:tracePt t="10379" x="6589713" y="4537075"/>
          <p14:tracePt t="10396" x="6616700" y="4500563"/>
          <p14:tracePt t="10413" x="6634163" y="4465638"/>
          <p14:tracePt t="10429" x="6643688" y="4411663"/>
          <p14:tracePt t="10446" x="6680200" y="4322763"/>
          <p14:tracePt t="10463" x="6688138" y="4268788"/>
          <p14:tracePt t="10480" x="6697663" y="4205288"/>
          <p14:tracePt t="10496" x="6715125" y="4143375"/>
          <p14:tracePt t="10513" x="6724650" y="4089400"/>
          <p14:tracePt t="10530" x="6732588" y="4037013"/>
          <p14:tracePt t="10546" x="6742113" y="3983038"/>
          <p14:tracePt t="10563" x="6759575" y="3929063"/>
          <p14:tracePt t="10580" x="6759575" y="3884613"/>
          <p14:tracePt t="10596" x="6777038" y="3803650"/>
          <p14:tracePt t="10613" x="6796088" y="3732213"/>
          <p14:tracePt t="10630" x="6796088" y="3660775"/>
          <p14:tracePt t="10647" x="6796088" y="3608388"/>
          <p14:tracePt t="10663" x="6796088" y="3554413"/>
          <p14:tracePt t="10680" x="6796088" y="3500438"/>
          <p14:tracePt t="10697" x="6796088" y="3446463"/>
          <p14:tracePt t="10714" x="6796088" y="3411538"/>
          <p14:tracePt t="10730" x="6796088" y="3384550"/>
          <p14:tracePt t="10747" x="6796088" y="3348038"/>
          <p14:tracePt t="10764" x="6796088" y="3322638"/>
          <p14:tracePt t="10780" x="6796088" y="3295650"/>
          <p14:tracePt t="10797" x="6796088" y="3268663"/>
          <p14:tracePt t="10814" x="6796088" y="3224213"/>
          <p14:tracePt t="10830" x="6796088" y="3197225"/>
          <p14:tracePt t="10847" x="6786563" y="3170238"/>
          <p14:tracePt t="10864" x="6786563" y="3152775"/>
          <p14:tracePt t="10880" x="6777038" y="3125788"/>
          <p14:tracePt t="10897" x="6769100" y="3098800"/>
          <p14:tracePt t="10914" x="6742113" y="3081338"/>
          <p14:tracePt t="10930" x="6732588" y="3054350"/>
          <p14:tracePt t="10947" x="6715125" y="3027363"/>
          <p14:tracePt t="10964" x="6697663" y="3000375"/>
          <p14:tracePt t="10980" x="6680200" y="2982913"/>
          <p14:tracePt t="10997" x="6653213" y="2955925"/>
          <p14:tracePt t="11014" x="6616700" y="2928938"/>
          <p14:tracePt t="11031" x="6599238" y="2911475"/>
          <p14:tracePt t="11047" x="6572250" y="2901950"/>
          <p14:tracePt t="11064" x="6554788" y="2884488"/>
          <p14:tracePt t="11081" x="6537325" y="2867025"/>
          <p14:tracePt t="11097" x="6510338" y="2857500"/>
          <p14:tracePt t="11114" x="6491288" y="2847975"/>
          <p14:tracePt t="11131" x="6465888" y="2840038"/>
          <p14:tracePt t="11147" x="6446838" y="2830513"/>
          <p14:tracePt t="11164" x="6419850" y="2822575"/>
          <p14:tracePt t="11181" x="6394450" y="2813050"/>
          <p14:tracePt t="11198" x="6357938" y="2795588"/>
          <p14:tracePt t="11215" x="6348413" y="2786063"/>
          <p14:tracePt t="11231" x="6330950" y="2786063"/>
          <p14:tracePt t="11248" x="6323013" y="2786063"/>
          <p14:tracePt t="11270" x="6313488" y="2786063"/>
          <p14:tracePt t="11286" x="6296025" y="2786063"/>
          <p14:tracePt t="11302" x="6276975" y="2786063"/>
          <p14:tracePt t="11318" x="6259513" y="2795588"/>
          <p14:tracePt t="11334" x="6251575" y="2803525"/>
          <p14:tracePt t="11348" x="6232525" y="2813050"/>
          <p14:tracePt t="11365" x="6224588" y="2840038"/>
          <p14:tracePt t="11381" x="6205538" y="2874963"/>
          <p14:tracePt t="11381" x="6205538" y="2884488"/>
          <p14:tracePt t="11399" x="6197600" y="2938463"/>
          <p14:tracePt t="11415" x="6188075" y="2982913"/>
          <p14:tracePt t="11431" x="6188075" y="3027363"/>
          <p14:tracePt t="11448" x="6188075" y="3081338"/>
          <p14:tracePt t="11465" x="6188075" y="3143250"/>
          <p14:tracePt t="11481" x="6188075" y="3214688"/>
          <p14:tracePt t="11498" x="6188075" y="3286125"/>
          <p14:tracePt t="11515" x="6188075" y="3357563"/>
          <p14:tracePt t="11532" x="6188075" y="3419475"/>
          <p14:tracePt t="11548" x="6197600" y="3490913"/>
          <p14:tracePt t="11565" x="6215063" y="3562350"/>
          <p14:tracePt t="11582" x="6242050" y="3643313"/>
          <p14:tracePt t="11599" x="6259513" y="3724275"/>
          <p14:tracePt t="11615" x="6276975" y="3795713"/>
          <p14:tracePt t="11632" x="6286500" y="3857625"/>
          <p14:tracePt t="11649" x="6303963" y="3929063"/>
          <p14:tracePt t="11665" x="6313488" y="3973513"/>
          <p14:tracePt t="11682" x="6323013" y="4044950"/>
          <p14:tracePt t="11699" x="6340475" y="4098925"/>
          <p14:tracePt t="11715" x="6348413" y="4143375"/>
          <p14:tracePt t="11732" x="6357938" y="4187825"/>
          <p14:tracePt t="11749" x="6375400" y="4232275"/>
          <p14:tracePt t="11765" x="6394450" y="4286250"/>
          <p14:tracePt t="11765" x="6402388" y="4303713"/>
          <p14:tracePt t="11783" x="6419850" y="4357688"/>
          <p14:tracePt t="11799" x="6438900" y="4394200"/>
          <p14:tracePt t="11815" x="6456363" y="4429125"/>
          <p14:tracePt t="11832" x="6473825" y="4465638"/>
          <p14:tracePt t="11849" x="6491288" y="4491038"/>
          <p14:tracePt t="11866" x="6510338" y="4518025"/>
          <p14:tracePt t="11882" x="6518275" y="4537075"/>
          <p14:tracePt t="11899" x="6527800" y="4545013"/>
          <p14:tracePt t="11916" x="6537325" y="4562475"/>
          <p14:tracePt t="11932" x="6545263" y="4572000"/>
          <p14:tracePt t="11949" x="6545263" y="4581525"/>
          <p14:tracePt t="11967" x="6545263" y="4589463"/>
          <p14:tracePt t="11982" x="6554788" y="4598988"/>
          <p14:tracePt t="11999" x="6554788" y="4608513"/>
          <p14:tracePt t="12046" x="6554788" y="4616450"/>
          <p14:tracePt t="12062" x="6554788" y="4625975"/>
          <p14:tracePt t="12078" x="6562725" y="4633913"/>
          <p14:tracePt t="12110" x="6562725" y="4643438"/>
          <p14:tracePt t="12630" x="6562725" y="4652963"/>
          <p14:tracePt t="12646" x="6554788" y="4660900"/>
          <p14:tracePt t="12870" x="6554788" y="4679950"/>
          <p14:tracePt t="12894" x="6545263" y="4679950"/>
          <p14:tracePt t="12910" x="6527800" y="4679950"/>
          <p14:tracePt t="13654" x="6518275" y="4679950"/>
          <p14:tracePt t="13662" x="6510338" y="4670425"/>
          <p14:tracePt t="13671" x="6500813" y="4670425"/>
          <p14:tracePt t="13686" x="6465888" y="4652963"/>
          <p14:tracePt t="13703" x="6429375" y="4643438"/>
          <p14:tracePt t="13720" x="6419850" y="4633913"/>
          <p14:tracePt t="13736" x="6394450" y="4625975"/>
          <p14:tracePt t="13753" x="6384925" y="4625975"/>
          <p14:tracePt t="13769" x="6384925" y="4616450"/>
          <p14:tracePt t="13786" x="6348413" y="4616450"/>
          <p14:tracePt t="13803" x="6340475" y="4616450"/>
          <p14:tracePt t="13820" x="6303963" y="4608513"/>
          <p14:tracePt t="13836" x="6269038" y="4589463"/>
          <p14:tracePt t="13853" x="6242050" y="4589463"/>
          <p14:tracePt t="13870" x="6205538" y="4581525"/>
          <p14:tracePt t="13886" x="6197600" y="4572000"/>
          <p14:tracePt t="13903" x="6170613" y="4562475"/>
          <p14:tracePt t="13920" x="6143625" y="4554538"/>
          <p14:tracePt t="13936" x="6134100" y="4545013"/>
          <p14:tracePt t="13953" x="6116638" y="4545013"/>
          <p14:tracePt t="13970" x="6081713" y="4527550"/>
          <p14:tracePt t="13987" x="6062663" y="4518025"/>
          <p14:tracePt t="14006" x="6054725" y="4518025"/>
          <p14:tracePt t="14023" x="6045200" y="4510088"/>
          <p14:tracePt t="14036" x="6010275" y="4510088"/>
          <p14:tracePt t="14054" x="5946775" y="4491038"/>
          <p14:tracePt t="14071" x="5902325" y="4483100"/>
          <p14:tracePt t="14087" x="5813425" y="4473575"/>
          <p14:tracePt t="14103" x="5759450" y="4456113"/>
          <p14:tracePt t="14120" x="5705475" y="4446588"/>
          <p14:tracePt t="14137" x="5670550" y="4446588"/>
          <p14:tracePt t="14154" x="5626100" y="4429125"/>
          <p14:tracePt t="14170" x="5608638" y="4429125"/>
          <p14:tracePt t="14187" x="5581650" y="4429125"/>
          <p14:tracePt t="14204" x="5572125" y="4429125"/>
          <p14:tracePt t="14220" x="5572125" y="4419600"/>
          <p14:tracePt t="14286" x="5562600" y="4419600"/>
          <p14:tracePt t="14326" x="5562600" y="4411663"/>
          <p14:tracePt t="14350" x="5562600" y="4402138"/>
          <p14:tracePt t="14358" x="5581650" y="4394200"/>
          <p14:tracePt t="14366" x="5589588" y="4394200"/>
          <p14:tracePt t="14374" x="5599113" y="4375150"/>
          <p14:tracePt t="14387" x="5634038" y="4367213"/>
          <p14:tracePt t="14404" x="5680075" y="4348163"/>
          <p14:tracePt t="14421" x="5715000" y="4340225"/>
          <p14:tracePt t="14437" x="5768975" y="4322763"/>
          <p14:tracePt t="14454" x="5803900" y="4313238"/>
          <p14:tracePt t="14471" x="5867400" y="4303713"/>
          <p14:tracePt t="14487" x="5911850" y="4286250"/>
          <p14:tracePt t="14504" x="5983288" y="4276725"/>
          <p14:tracePt t="14521" x="6037263" y="4268788"/>
          <p14:tracePt t="14538" x="6089650" y="4251325"/>
          <p14:tracePt t="14554" x="6153150" y="4241800"/>
          <p14:tracePt t="14571" x="6205538" y="4241800"/>
          <p14:tracePt t="14588" x="6259513" y="4224338"/>
          <p14:tracePt t="14604" x="6313488" y="4224338"/>
          <p14:tracePt t="14621" x="6367463" y="4224338"/>
          <p14:tracePt t="14638" x="6438900" y="4232275"/>
          <p14:tracePt t="14655" x="6483350" y="4241800"/>
          <p14:tracePt t="14671" x="6510338" y="4259263"/>
          <p14:tracePt t="14688" x="6545263" y="4276725"/>
          <p14:tracePt t="14705" x="6581775" y="4303713"/>
          <p14:tracePt t="14722" x="6608763" y="4322763"/>
          <p14:tracePt t="14738" x="6626225" y="4348163"/>
          <p14:tracePt t="14755" x="6634163" y="4367213"/>
          <p14:tracePt t="14771" x="6643688" y="4367213"/>
          <p14:tracePt t="14788" x="6643688" y="4384675"/>
          <p14:tracePt t="14805" x="6643688" y="4375150"/>
          <p14:tracePt t="14974" x="6643688" y="4367213"/>
          <p14:tracePt t="14982" x="6643688" y="4357688"/>
          <p14:tracePt t="14991" x="6634163" y="4340225"/>
          <p14:tracePt t="15005" x="6626225" y="4322763"/>
          <p14:tracePt t="15022" x="6589713" y="4286250"/>
          <p14:tracePt t="15039" x="6562725" y="4268788"/>
          <p14:tracePt t="15055" x="6545263" y="4251325"/>
          <p14:tracePt t="15072" x="6510338" y="4232275"/>
          <p14:tracePt t="15089" x="6473825" y="4224338"/>
          <p14:tracePt t="15105" x="6429375" y="4224338"/>
          <p14:tracePt t="15122" x="6375400" y="4224338"/>
          <p14:tracePt t="15139" x="6303963" y="4224338"/>
          <p14:tracePt t="15156" x="6224588" y="4224338"/>
          <p14:tracePt t="15172" x="6126163" y="4224338"/>
          <p14:tracePt t="15189" x="6027738" y="4224338"/>
          <p14:tracePt t="15206" x="5894388" y="4224338"/>
          <p14:tracePt t="15222" x="5803900" y="4224338"/>
          <p14:tracePt t="15239" x="5741988" y="4224338"/>
          <p14:tracePt t="15256" x="5688013" y="4224338"/>
          <p14:tracePt t="15272" x="5661025" y="4224338"/>
          <p14:tracePt t="15289" x="5643563" y="4224338"/>
          <p14:tracePt t="15306" x="5626100" y="4224338"/>
          <p14:tracePt t="15322" x="5616575" y="4224338"/>
          <p14:tracePt t="15382" x="5616575" y="4214813"/>
          <p14:tracePt t="15446" x="5616575" y="4197350"/>
          <p14:tracePt t="15454" x="5626100" y="4187825"/>
          <p14:tracePt t="15462" x="5643563" y="4179888"/>
          <p14:tracePt t="15473" x="5688013" y="4160838"/>
          <p14:tracePt t="15489" x="5759450" y="4143375"/>
          <p14:tracePt t="15506" x="5822950" y="4133850"/>
          <p14:tracePt t="15523" x="5919788" y="4133850"/>
          <p14:tracePt t="15540" x="6018213" y="4133850"/>
          <p14:tracePt t="15556" x="6108700" y="4133850"/>
          <p14:tracePt t="15573" x="6170613" y="4143375"/>
          <p14:tracePt t="15573" x="6205538" y="4152900"/>
          <p14:tracePt t="15591" x="6259513" y="4160838"/>
          <p14:tracePt t="15607" x="6303963" y="4170363"/>
          <p14:tracePt t="15623" x="6357938" y="4187825"/>
          <p14:tracePt t="15640" x="6411913" y="4205288"/>
          <p14:tracePt t="15657" x="6456363" y="4224338"/>
          <p14:tracePt t="15673" x="6491288" y="4241800"/>
          <p14:tracePt t="15690" x="6527800" y="4251325"/>
          <p14:tracePt t="15707" x="6537325" y="4259263"/>
          <p14:tracePt t="15723" x="6545263" y="4276725"/>
          <p14:tracePt t="15740" x="6554788" y="4276725"/>
          <p14:tracePt t="15757" x="6554788" y="4286250"/>
          <p14:tracePt t="15773" x="6554788" y="4313238"/>
          <p14:tracePt t="15791" x="6554788" y="4330700"/>
          <p14:tracePt t="15807" x="6554788" y="4340225"/>
          <p14:tracePt t="15823" x="6554788" y="4348163"/>
          <p14:tracePt t="15840" x="6554788" y="4357688"/>
          <p14:tracePt t="15857" x="6554788" y="4367213"/>
          <p14:tracePt t="15874" x="6554788" y="4375150"/>
          <p14:tracePt t="15950" x="6554788" y="4384675"/>
          <p14:tracePt t="15966" x="6554788" y="4394200"/>
          <p14:tracePt t="15982" x="6554788" y="4402138"/>
          <p14:tracePt t="16006" x="6554788" y="4411663"/>
          <p14:tracePt t="16038" x="6554788" y="4419600"/>
          <p14:tracePt t="16046" x="6554788" y="4429125"/>
          <p14:tracePt t="16078" x="6554788" y="4438650"/>
          <p14:tracePt t="16102" x="6554788" y="4446588"/>
          <p14:tracePt t="16126" x="6554788" y="4438650"/>
          <p14:tracePt t="16750" x="6554788" y="4429125"/>
          <p14:tracePt t="16766" x="6554788" y="4411663"/>
          <p14:tracePt t="16782" x="6554788" y="4402138"/>
          <p14:tracePt t="16790" x="6554788" y="4384675"/>
          <p14:tracePt t="16806" x="6554788" y="4375150"/>
          <p14:tracePt t="16822" x="6554788" y="4357688"/>
          <p14:tracePt t="16838" x="6554788" y="4348163"/>
          <p14:tracePt t="16846" x="6562725" y="4340225"/>
          <p14:tracePt t="16859" x="6572250" y="4322763"/>
          <p14:tracePt t="16875" x="6581775" y="4286250"/>
          <p14:tracePt t="16892" x="6589713" y="4268788"/>
          <p14:tracePt t="16909" x="6589713" y="4241800"/>
          <p14:tracePt t="16926" x="6589713" y="4224338"/>
          <p14:tracePt t="16943" x="6589713" y="4205288"/>
          <p14:tracePt t="16959" x="6589713" y="4197350"/>
          <p14:tracePt t="16976" x="6589713" y="4187825"/>
          <p14:tracePt t="16992" x="6589713" y="4179888"/>
          <p14:tracePt t="17009" x="6589713" y="4170363"/>
          <p14:tracePt t="17026" x="6589713" y="4160838"/>
          <p14:tracePt t="17046" x="6589713" y="4152900"/>
          <p14:tracePt t="17059" x="6589713" y="4143375"/>
          <p14:tracePt t="17076" x="6581775" y="4143375"/>
          <p14:tracePt t="17093" x="6545263" y="4143375"/>
          <p14:tracePt t="17109" x="6491288" y="4152900"/>
          <p14:tracePt t="17126" x="6438900" y="4170363"/>
          <p14:tracePt t="17143" x="6411913" y="4187825"/>
          <p14:tracePt t="17159" x="6402388" y="4187825"/>
          <p14:tracePt t="17176" x="6384925" y="4205288"/>
          <p14:tracePt t="17193" x="6375400" y="4224338"/>
          <p14:tracePt t="17210" x="6357938" y="4251325"/>
          <p14:tracePt t="17226" x="6340475" y="4286250"/>
          <p14:tracePt t="17243" x="6330950" y="4303713"/>
          <p14:tracePt t="17261" x="6330950" y="4322763"/>
          <p14:tracePt t="17277" x="6323013" y="4367213"/>
          <p14:tracePt t="17293" x="6323013" y="4384675"/>
          <p14:tracePt t="17310" x="6323013" y="4419600"/>
          <p14:tracePt t="17327" x="6323013" y="4429125"/>
          <p14:tracePt t="17343" x="6323013" y="4446588"/>
          <p14:tracePt t="17360" x="6323013" y="4465638"/>
          <p14:tracePt t="17376" x="6323013" y="4483100"/>
          <p14:tracePt t="17394" x="6330950" y="4500563"/>
          <p14:tracePt t="17410" x="6340475" y="4518025"/>
          <p14:tracePt t="17427" x="6348413" y="4527550"/>
          <p14:tracePt t="17444" x="6357938" y="4537075"/>
          <p14:tracePt t="17460" x="6375400" y="4545013"/>
          <p14:tracePt t="17477" x="6394450" y="4545013"/>
          <p14:tracePt t="17494" x="6456363" y="4545013"/>
          <p14:tracePt t="17511" x="6500813" y="4545013"/>
          <p14:tracePt t="17527" x="6545263" y="4545013"/>
          <p14:tracePt t="17544" x="6589713" y="4545013"/>
          <p14:tracePt t="17560" x="6634163" y="4537075"/>
          <p14:tracePt t="17577" x="6670675" y="4527550"/>
          <p14:tracePt t="17594" x="6688138" y="4510088"/>
          <p14:tracePt t="17610" x="6715125" y="4491038"/>
          <p14:tracePt t="17627" x="6742113" y="4465638"/>
          <p14:tracePt t="17644" x="6759575" y="4438650"/>
          <p14:tracePt t="17660" x="6777038" y="4402138"/>
          <p14:tracePt t="17677" x="6786563" y="4375150"/>
          <p14:tracePt t="17677" x="6786563" y="4357688"/>
          <p14:tracePt t="17695" x="6786563" y="4330700"/>
          <p14:tracePt t="17711" x="6786563" y="4286250"/>
          <p14:tracePt t="17727" x="6786563" y="4251325"/>
          <p14:tracePt t="17744" x="6786563" y="4214813"/>
          <p14:tracePt t="17761" x="6786563" y="4187825"/>
          <p14:tracePt t="17777" x="6786563" y="4160838"/>
          <p14:tracePt t="17794" x="6786563" y="4143375"/>
          <p14:tracePt t="17811" x="6786563" y="4125913"/>
          <p14:tracePt t="17827" x="6786563" y="4116388"/>
          <p14:tracePt t="17844" x="6786563" y="4108450"/>
          <p14:tracePt t="17863" x="6786563" y="4098925"/>
          <p14:tracePt t="17894" x="6769100" y="4098925"/>
          <p14:tracePt t="18438" x="6769100" y="4116388"/>
          <p14:tracePt t="18454" x="6759575" y="4116388"/>
          <p14:tracePt t="18463" x="6751638" y="4125913"/>
          <p14:tracePt t="18470" x="6732588" y="4143375"/>
          <p14:tracePt t="18486" x="6732588" y="4152900"/>
          <p14:tracePt t="18495" x="6724650" y="4170363"/>
          <p14:tracePt t="18512" x="6697663" y="4179888"/>
          <p14:tracePt t="18530" x="6670675" y="4205288"/>
          <p14:tracePt t="18546" x="6634163" y="4224338"/>
          <p14:tracePt t="18562" x="6599238" y="4251325"/>
          <p14:tracePt t="18579" x="6572250" y="4276725"/>
          <p14:tracePt t="18596" x="6554788" y="4295775"/>
          <p14:tracePt t="18613" x="6545263" y="4303713"/>
          <p14:tracePt t="18629" x="6537325" y="4313238"/>
          <p14:tracePt t="18854" x="6537325" y="4322763"/>
          <p14:tracePt t="18862" x="6527800" y="4330700"/>
          <p14:tracePt t="18878" x="6518275" y="4348163"/>
          <p14:tracePt t="18894" x="6518275" y="4357688"/>
          <p14:tracePt t="18926" x="6510338" y="4367213"/>
          <p14:tracePt t="18934" x="6500813" y="4367213"/>
          <p14:tracePt t="19014" x="6500813" y="4384675"/>
          <p14:tracePt t="19030" x="6491288" y="4394200"/>
          <p14:tracePt t="19054" x="6491288" y="4411663"/>
          <p14:tracePt t="19070" x="6483350" y="4411663"/>
          <p14:tracePt t="19142" x="6483350" y="4419600"/>
          <p14:tracePt t="19174" x="6483350" y="4429125"/>
          <p14:tracePt t="19190" x="6473825" y="4438650"/>
          <p14:tracePt t="19206" x="6473825" y="4446588"/>
          <p14:tracePt t="19262" x="6473825" y="4456113"/>
          <p14:tracePt t="20281" x="6473825" y="4465638"/>
          <p14:tracePt t="20302" x="6473825" y="4473575"/>
          <p14:tracePt t="20318" x="6473825" y="4483100"/>
          <p14:tracePt t="20326" x="6473825" y="4491038"/>
          <p14:tracePt t="20334" x="6465888" y="4510088"/>
          <p14:tracePt t="20358" x="6465888" y="4518025"/>
          <p14:tracePt t="20366" x="6456363" y="4545013"/>
          <p14:tracePt t="20383" x="6446838" y="4554538"/>
          <p14:tracePt t="20399" x="6438900" y="4589463"/>
          <p14:tracePt t="20416" x="6438900" y="4608513"/>
          <p14:tracePt t="20433" x="6438900" y="4625975"/>
          <p14:tracePt t="20450" x="6438900" y="4652963"/>
          <p14:tracePt t="20466" x="6438900" y="4670425"/>
          <p14:tracePt t="20483" x="6438900" y="4687888"/>
          <p14:tracePt t="20500" x="6429375" y="4714875"/>
          <p14:tracePt t="20516" x="6419850" y="4741863"/>
          <p14:tracePt t="20533" x="6394450" y="4759325"/>
          <p14:tracePt t="20533" x="6384925" y="4776788"/>
          <p14:tracePt t="20550" x="6367463" y="4795838"/>
          <p14:tracePt t="20566" x="6348413" y="4822825"/>
          <p14:tracePt t="20583" x="6323013" y="4830763"/>
          <p14:tracePt t="20600" x="6296025" y="4848225"/>
          <p14:tracePt t="20616" x="6259513" y="4875213"/>
          <p14:tracePt t="20633" x="6205538" y="4902200"/>
          <p14:tracePt t="20650" x="6116638" y="4956175"/>
          <p14:tracePt t="20666" x="5991225" y="5010150"/>
          <p14:tracePt t="20683" x="5830888" y="5062538"/>
          <p14:tracePt t="20700" x="5705475" y="5126038"/>
          <p14:tracePt t="20717" x="5572125" y="5180013"/>
          <p14:tracePt t="20733" x="5394325" y="5251450"/>
          <p14:tracePt t="20750" x="5295900" y="5276850"/>
          <p14:tracePt t="20767" x="5224463" y="5303838"/>
          <p14:tracePt t="20783" x="5180013" y="5313363"/>
          <p14:tracePt t="20800" x="5116513" y="5322888"/>
          <p14:tracePt t="20817" x="5045075" y="5322888"/>
          <p14:tracePt t="20834" x="4973638" y="5322888"/>
          <p14:tracePt t="20850" x="4902200" y="5322888"/>
          <p14:tracePt t="20867" x="4813300" y="5322888"/>
          <p14:tracePt t="20884" x="4732338" y="5322888"/>
          <p14:tracePt t="20900" x="4660900" y="5322888"/>
          <p14:tracePt t="20917" x="4581525" y="5322888"/>
          <p14:tracePt t="20917" x="4545013" y="5322888"/>
          <p14:tracePt t="20934" x="4473575" y="5322888"/>
          <p14:tracePt t="20951" x="4384675" y="5322888"/>
          <p14:tracePt t="20967" x="4295775" y="5330825"/>
          <p14:tracePt t="20984" x="4224338" y="5348288"/>
          <p14:tracePt t="21001" x="4160838" y="5357813"/>
          <p14:tracePt t="21017" x="4098925" y="5375275"/>
          <p14:tracePt t="21034" x="4062413" y="5384800"/>
          <p14:tracePt t="21051" x="4027488" y="5394325"/>
          <p14:tracePt t="21067" x="3990975" y="5394325"/>
          <p14:tracePt t="21084" x="3973513" y="5394325"/>
          <p14:tracePt t="21101" x="3956050" y="5394325"/>
          <p14:tracePt t="21117" x="3946525" y="5394325"/>
          <p14:tracePt t="21134" x="3938588" y="5394325"/>
          <p14:tracePt t="21182" x="3938588" y="5384800"/>
          <p14:tracePt t="21198" x="3929063" y="5375275"/>
          <p14:tracePt t="21206" x="3929063" y="5367338"/>
          <p14:tracePt t="21222" x="3929063" y="5357813"/>
          <p14:tracePt t="21234" x="3929063" y="5340350"/>
          <p14:tracePt t="21251" x="3929063" y="5303838"/>
          <p14:tracePt t="21268" x="3946525" y="5276850"/>
          <p14:tracePt t="21285" x="3956050" y="5251450"/>
          <p14:tracePt t="21301" x="3973513" y="5214938"/>
          <p14:tracePt t="21319" x="3983038" y="5187950"/>
          <p14:tracePt t="21335" x="4010025" y="5160963"/>
          <p14:tracePt t="21351" x="4027488" y="5126038"/>
          <p14:tracePt t="21368" x="4062413" y="5081588"/>
          <p14:tracePt t="21385" x="4098925" y="5045075"/>
          <p14:tracePt t="21401" x="4133850" y="5010150"/>
          <p14:tracePt t="21418" x="4187825" y="4973638"/>
          <p14:tracePt t="21435" x="4241800" y="4938713"/>
          <p14:tracePt t="21451" x="4303713" y="4894263"/>
          <p14:tracePt t="21468" x="4340225" y="4857750"/>
          <p14:tracePt t="21485" x="4394200" y="4830763"/>
          <p14:tracePt t="21485" x="4411663" y="4830763"/>
          <p14:tracePt t="21502" x="4456113" y="4822825"/>
          <p14:tracePt t="21518" x="4518025" y="4813300"/>
          <p14:tracePt t="21535" x="4572000" y="4813300"/>
          <p14:tracePt t="21552" x="4633913" y="4813300"/>
          <p14:tracePt t="21568" x="4687888" y="4813300"/>
          <p14:tracePt t="21585" x="4751388" y="4822825"/>
          <p14:tracePt t="21602" x="4803775" y="4822825"/>
          <p14:tracePt t="21619" x="4848225" y="4830763"/>
          <p14:tracePt t="21635" x="4929188" y="4848225"/>
          <p14:tracePt t="21652" x="4983163" y="4857750"/>
          <p14:tracePt t="21669" x="5054600" y="4875213"/>
          <p14:tracePt t="21685" x="5133975" y="4902200"/>
          <p14:tracePt t="21702" x="5197475" y="4919663"/>
          <p14:tracePt t="21719" x="5251450" y="4938713"/>
          <p14:tracePt t="21736" x="5330825" y="4946650"/>
          <p14:tracePt t="21752" x="5384800" y="4965700"/>
          <p14:tracePt t="21769" x="5429250" y="4983163"/>
          <p14:tracePt t="21786" x="5483225" y="5010150"/>
          <p14:tracePt t="21802" x="5537200" y="5037138"/>
          <p14:tracePt t="21819" x="5589588" y="5062538"/>
          <p14:tracePt t="21836" x="5634038" y="5089525"/>
          <p14:tracePt t="21852" x="5680075" y="5108575"/>
          <p14:tracePt t="21869" x="5705475" y="5133975"/>
          <p14:tracePt t="21886" x="5751513" y="5160963"/>
          <p14:tracePt t="21902" x="5776913" y="5170488"/>
          <p14:tracePt t="21919" x="5803900" y="5197475"/>
          <p14:tracePt t="21936" x="5813425" y="5224463"/>
          <p14:tracePt t="21952" x="5830888" y="5251450"/>
          <p14:tracePt t="21969" x="5848350" y="5276850"/>
          <p14:tracePt t="21986" x="5875338" y="5322888"/>
          <p14:tracePt t="22003" x="5884863" y="5348288"/>
          <p14:tracePt t="22020" x="5902325" y="5394325"/>
          <p14:tracePt t="22036" x="5919788" y="5429250"/>
          <p14:tracePt t="22053" x="5919788" y="5446713"/>
          <p14:tracePt t="22053" x="5919788" y="5465763"/>
          <p14:tracePt t="22070" x="5919788" y="5500688"/>
          <p14:tracePt t="22086" x="5919788" y="5537200"/>
          <p14:tracePt t="22103" x="5919788" y="5572125"/>
          <p14:tracePt t="22120" x="5919788" y="5589588"/>
          <p14:tracePt t="22136" x="5919788" y="5608638"/>
          <p14:tracePt t="22153" x="5919788" y="5616575"/>
          <p14:tracePt t="22170" x="5919788" y="5626100"/>
          <p14:tracePt t="22190" x="5919788" y="5634038"/>
          <p14:tracePt t="22203" x="5919788" y="5643563"/>
          <p14:tracePt t="22222" x="5919788" y="5653088"/>
          <p14:tracePt t="22246" x="5919788" y="5661025"/>
          <p14:tracePt t="22262" x="5919788" y="5670550"/>
          <p14:tracePt t="22286" x="5919788" y="5680075"/>
          <p14:tracePt t="22598" x="5919788" y="5697538"/>
          <p14:tracePt t="22614" x="5911850" y="5715000"/>
          <p14:tracePt t="22630" x="5911850" y="5724525"/>
          <p14:tracePt t="22638" x="5902325" y="5724525"/>
          <p14:tracePt t="22646" x="5902325" y="5732463"/>
          <p14:tracePt t="22662" x="5902325" y="5741988"/>
          <p14:tracePt t="22678" x="5902325" y="5751513"/>
          <p14:tracePt t="22687" x="5894388" y="5759450"/>
          <p14:tracePt t="22704" x="5884863" y="5776913"/>
          <p14:tracePt t="22720" x="5875338" y="5803900"/>
          <p14:tracePt t="22737" x="5867400" y="5813425"/>
          <p14:tracePt t="22754" x="5857875" y="5840413"/>
          <p14:tracePt t="22771" x="5840413" y="5867400"/>
          <p14:tracePt t="22787" x="5830888" y="5875338"/>
          <p14:tracePt t="22804" x="5830888" y="5884863"/>
          <p14:tracePt t="23014" x="5822950" y="5894388"/>
          <p14:tracePt t="23022" x="5813425" y="5902325"/>
          <p14:tracePt t="23046" x="5803900" y="5902325"/>
          <p14:tracePt t="23078" x="5786438" y="5902325"/>
          <p14:tracePt t="23094" x="5776913" y="5902325"/>
          <p14:tracePt t="23102" x="5768975" y="5902325"/>
          <p14:tracePt t="23110" x="5751513" y="5894388"/>
          <p14:tracePt t="23121" x="5715000" y="5884863"/>
          <p14:tracePt t="23138" x="5670550" y="5867400"/>
          <p14:tracePt t="23155" x="5643563" y="5848350"/>
          <p14:tracePt t="23171" x="5608638" y="5830888"/>
          <p14:tracePt t="23188" x="5562600" y="5803900"/>
          <p14:tracePt t="23205" x="5527675" y="5776913"/>
          <p14:tracePt t="23205" x="5500688" y="5768975"/>
          <p14:tracePt t="23222" x="5456238" y="5741988"/>
          <p14:tracePt t="23238" x="5419725" y="5715000"/>
          <p14:tracePt t="23255" x="5384800" y="5705475"/>
          <p14:tracePt t="23272" x="5348288" y="5680075"/>
          <p14:tracePt t="23288" x="5313363" y="5661025"/>
          <p14:tracePt t="23305" x="5268913" y="5653088"/>
          <p14:tracePt t="23322" x="5224463" y="5634038"/>
          <p14:tracePt t="23339" x="5170488" y="5626100"/>
          <p14:tracePt t="23356" x="5108575" y="5616575"/>
          <p14:tracePt t="23372" x="5054600" y="5616575"/>
          <p14:tracePt t="23389" x="5000625" y="5616575"/>
          <p14:tracePt t="23405" x="4929188" y="5616575"/>
          <p14:tracePt t="23422" x="4894263" y="5616575"/>
          <p14:tracePt t="23439" x="4840288" y="5616575"/>
          <p14:tracePt t="23455" x="4822825" y="5634038"/>
          <p14:tracePt t="23472" x="4803775" y="5643563"/>
          <p14:tracePt t="23489" x="4795838" y="5653088"/>
          <p14:tracePt t="23506" x="4776788" y="5661025"/>
          <p14:tracePt t="23522" x="4759325" y="5680075"/>
          <p14:tracePt t="23539" x="4741863" y="5705475"/>
          <p14:tracePt t="23556" x="4741863" y="5715000"/>
          <p14:tracePt t="23572" x="4741863" y="5741988"/>
          <p14:tracePt t="23589" x="4732338" y="5768975"/>
          <p14:tracePt t="23589" x="4724400" y="5795963"/>
          <p14:tracePt t="23606" x="4724400" y="5803900"/>
          <p14:tracePt t="23622" x="4724400" y="5822950"/>
          <p14:tracePt t="23639" x="4724400" y="5840413"/>
          <p14:tracePt t="23656" x="4724400" y="5848350"/>
          <p14:tracePt t="23672" x="4724400" y="5857875"/>
          <p14:tracePt t="23689" x="4724400" y="5867400"/>
          <p14:tracePt t="23706" x="4724400" y="5884863"/>
          <p14:tracePt t="23723" x="4724400" y="5894388"/>
          <p14:tracePt t="23739" x="4732338" y="5911850"/>
          <p14:tracePt t="23756" x="4741863" y="5919788"/>
          <p14:tracePt t="23773" x="4759325" y="5938838"/>
          <p14:tracePt t="23789" x="4786313" y="5965825"/>
          <p14:tracePt t="23806" x="4813300" y="5973763"/>
          <p14:tracePt t="23823" x="4822825" y="5973763"/>
          <p14:tracePt t="23840" x="4848225" y="5983288"/>
          <p14:tracePt t="23857" x="4884738" y="5991225"/>
          <p14:tracePt t="23873" x="4911725" y="5991225"/>
          <p14:tracePt t="23890" x="4965700" y="5991225"/>
          <p14:tracePt t="23906" x="5018088" y="5991225"/>
          <p14:tracePt t="23923" x="5081588" y="5991225"/>
          <p14:tracePt t="23940" x="5153025" y="5991225"/>
          <p14:tracePt t="23956" x="5205413" y="5991225"/>
          <p14:tracePt t="23973" x="5295900" y="5983288"/>
          <p14:tracePt t="23990" x="5322888" y="5983288"/>
          <p14:tracePt t="24006" x="5367338" y="5965825"/>
          <p14:tracePt t="24024" x="5394325" y="5956300"/>
          <p14:tracePt t="24040" x="5429250" y="5938838"/>
          <p14:tracePt t="24057" x="5465763" y="5919788"/>
          <p14:tracePt t="24073" x="5491163" y="5894388"/>
          <p14:tracePt t="24090" x="5510213" y="5875338"/>
          <p14:tracePt t="24107" x="5527675" y="5857875"/>
          <p14:tracePt t="24123" x="5537200" y="5840413"/>
          <p14:tracePt t="24140" x="5545138" y="5813425"/>
          <p14:tracePt t="24157" x="5554663" y="5795963"/>
          <p14:tracePt t="24157" x="5554663" y="5776913"/>
          <p14:tracePt t="24174" x="5554663" y="5751513"/>
          <p14:tracePt t="24190" x="5554663" y="5724525"/>
          <p14:tracePt t="24207" x="5554663" y="5697538"/>
          <p14:tracePt t="24224" x="5554663" y="5653088"/>
          <p14:tracePt t="24240" x="5545138" y="5626100"/>
          <p14:tracePt t="24257" x="5510213" y="5599113"/>
          <p14:tracePt t="24274" x="5465763" y="5562600"/>
          <p14:tracePt t="24290" x="5384800" y="5537200"/>
          <p14:tracePt t="24307" x="5313363" y="5518150"/>
          <p14:tracePt t="24324" x="5241925" y="5500688"/>
          <p14:tracePt t="24341" x="5180013" y="5491163"/>
          <p14:tracePt t="24341" x="5153025" y="5491163"/>
          <p14:tracePt t="24358" x="5099050" y="5491163"/>
          <p14:tracePt t="24374" x="5037138" y="5491163"/>
          <p14:tracePt t="24390" x="4973638" y="5491163"/>
          <p14:tracePt t="24407" x="4884738" y="5491163"/>
          <p14:tracePt t="24424" x="4803775" y="5510213"/>
          <p14:tracePt t="24441" x="4741863" y="5510213"/>
          <p14:tracePt t="24457" x="4679950" y="5527675"/>
          <p14:tracePt t="24474" x="4643438" y="5545138"/>
          <p14:tracePt t="24491" x="4608513" y="5562600"/>
          <p14:tracePt t="24508" x="4572000" y="5581650"/>
          <p14:tracePt t="24524" x="4562475" y="5589588"/>
          <p14:tracePt t="24541" x="4554538" y="5616575"/>
          <p14:tracePt t="24541" x="4545013" y="5616575"/>
          <p14:tracePt t="24558" x="4537075" y="5643563"/>
          <p14:tracePt t="24574" x="4537075" y="5670550"/>
          <p14:tracePt t="24591" x="4537075" y="5697538"/>
          <p14:tracePt t="24608" x="4537075" y="5732463"/>
          <p14:tracePt t="24624" x="4537075" y="5776913"/>
          <p14:tracePt t="24641" x="4545013" y="5830888"/>
          <p14:tracePt t="24658" x="4572000" y="5875338"/>
          <p14:tracePt t="24675" x="4589463" y="5911850"/>
          <p14:tracePt t="24691" x="4616450" y="5938838"/>
          <p14:tracePt t="24708" x="4643438" y="5965825"/>
          <p14:tracePt t="24725" x="4670425" y="5983288"/>
          <p14:tracePt t="24741" x="4697413" y="6037263"/>
          <p14:tracePt t="24758" x="4714875" y="6062663"/>
          <p14:tracePt t="24775" x="4732338" y="6089650"/>
          <p14:tracePt t="24791" x="4751388" y="6108700"/>
          <p14:tracePt t="24808" x="4776788" y="6116638"/>
          <p14:tracePt t="24825" x="4822825" y="6126163"/>
          <p14:tracePt t="24841" x="4867275" y="6126163"/>
          <p14:tracePt t="24858" x="4911725" y="6126163"/>
          <p14:tracePt t="24875" x="4973638" y="6126163"/>
          <p14:tracePt t="24892" x="5037138" y="6126163"/>
          <p14:tracePt t="24909" x="5099050" y="6126163"/>
          <p14:tracePt t="24925" x="5153025" y="6108700"/>
          <p14:tracePt t="24925" x="5170488" y="6108700"/>
          <p14:tracePt t="24942" x="5214938" y="6099175"/>
          <p14:tracePt t="24959" x="5268913" y="6081713"/>
          <p14:tracePt t="24975" x="5322888" y="6062663"/>
          <p14:tracePt t="24992" x="5357813" y="6037263"/>
          <p14:tracePt t="25009" x="5384800" y="6010275"/>
          <p14:tracePt t="25025" x="5411788" y="5973763"/>
          <p14:tracePt t="25042" x="5429250" y="5938838"/>
          <p14:tracePt t="25059" x="5446713" y="5911850"/>
          <p14:tracePt t="25075" x="5465763" y="5875338"/>
          <p14:tracePt t="25092" x="5465763" y="5840413"/>
          <p14:tracePt t="25109" x="5465763" y="5822950"/>
          <p14:tracePt t="25125" x="5465763" y="5768975"/>
          <p14:tracePt t="25142" x="5465763" y="5732463"/>
          <p14:tracePt t="25159" x="5456238" y="5680075"/>
          <p14:tracePt t="25176" x="5438775" y="5653088"/>
          <p14:tracePt t="25192" x="5419725" y="5616575"/>
          <p14:tracePt t="25209" x="5394325" y="5589588"/>
          <p14:tracePt t="25226" x="5357813" y="5562600"/>
          <p14:tracePt t="25243" x="5313363" y="5554663"/>
          <p14:tracePt t="25259" x="5276850" y="5527675"/>
          <p14:tracePt t="25276" x="5224463" y="5518150"/>
          <p14:tracePt t="25292" x="5160963" y="5518150"/>
          <p14:tracePt t="25309" x="5081588" y="5518150"/>
          <p14:tracePt t="25326" x="5027613" y="5518150"/>
          <p14:tracePt t="25343" x="4965700" y="5518150"/>
          <p14:tracePt t="25359" x="4875213" y="5527675"/>
          <p14:tracePt t="25376" x="4786313" y="5545138"/>
          <p14:tracePt t="25393" x="4724400" y="5554663"/>
          <p14:tracePt t="25409" x="4643438" y="5572125"/>
          <p14:tracePt t="25426" x="4589463" y="5572125"/>
          <p14:tracePt t="25443" x="4527550" y="5589588"/>
          <p14:tracePt t="25459" x="4483100" y="5599113"/>
          <p14:tracePt t="25476" x="4465638" y="5608638"/>
          <p14:tracePt t="25493" x="4429125" y="5616575"/>
          <p14:tracePt t="25510" x="4402138" y="5643563"/>
          <p14:tracePt t="25526" x="4384675" y="5670550"/>
          <p14:tracePt t="25543" x="4384675" y="5688013"/>
          <p14:tracePt t="25560" x="4367213" y="5724525"/>
          <p14:tracePt t="25576" x="4367213" y="5732463"/>
          <p14:tracePt t="25593" x="4367213" y="5768975"/>
          <p14:tracePt t="25610" x="4367213" y="5795963"/>
          <p14:tracePt t="25626" x="4367213" y="5830888"/>
          <p14:tracePt t="25643" x="4375150" y="5875338"/>
          <p14:tracePt t="25660" x="4394200" y="5919788"/>
          <p14:tracePt t="25676" x="4411663" y="5956300"/>
          <p14:tracePt t="25694" x="4473575" y="6000750"/>
          <p14:tracePt t="25710" x="4518025" y="6037263"/>
          <p14:tracePt t="25727" x="4581525" y="6054725"/>
          <p14:tracePt t="25743" x="4643438" y="6072188"/>
          <p14:tracePt t="25760" x="4724400" y="6099175"/>
          <p14:tracePt t="25777" x="4795838" y="6116638"/>
          <p14:tracePt t="25793" x="4848225" y="6126163"/>
          <p14:tracePt t="25810" x="4919663" y="6143625"/>
          <p14:tracePt t="25827" x="4991100" y="6161088"/>
          <p14:tracePt t="25844" x="5037138" y="6161088"/>
          <p14:tracePt t="25860" x="5089525" y="6161088"/>
          <p14:tracePt t="25877" x="5143500" y="6161088"/>
          <p14:tracePt t="25877" x="5180013" y="6161088"/>
          <p14:tracePt t="25894" x="5241925" y="6161088"/>
          <p14:tracePt t="25910" x="5303838" y="6161088"/>
          <p14:tracePt t="25927" x="5357813" y="6161088"/>
          <p14:tracePt t="25944" x="5419725" y="6161088"/>
          <p14:tracePt t="25960" x="5473700" y="6161088"/>
          <p14:tracePt t="25977" x="5518150" y="6161088"/>
          <p14:tracePt t="25994" x="5589588" y="6153150"/>
          <p14:tracePt t="26010" x="5626100" y="6143625"/>
          <p14:tracePt t="26027" x="5643563" y="6134100"/>
          <p14:tracePt t="26044" x="5661025" y="6126163"/>
          <p14:tracePt t="26061" x="5680075" y="6126163"/>
          <p14:tracePt t="26077" x="5732463" y="6099175"/>
          <p14:tracePt t="26094" x="5751513" y="6081713"/>
          <p14:tracePt t="26111" x="5768975" y="6072188"/>
          <p14:tracePt t="26127" x="5786438" y="6062663"/>
          <p14:tracePt t="26144" x="5795963" y="6054725"/>
          <p14:tracePt t="26161" x="5795963" y="6037263"/>
          <p14:tracePt t="26178" x="5795963" y="6010275"/>
          <p14:tracePt t="26194" x="5795963" y="5991225"/>
          <p14:tracePt t="26211" x="5803900" y="5965825"/>
          <p14:tracePt t="26228" x="5803900" y="5946775"/>
          <p14:tracePt t="26245" x="5803900" y="5919788"/>
          <p14:tracePt t="26261" x="5803900" y="5894388"/>
          <p14:tracePt t="26278" x="5803900" y="5867400"/>
          <p14:tracePt t="26295" x="5803900" y="5848350"/>
          <p14:tracePt t="26311" x="5803900" y="5840413"/>
          <p14:tracePt t="26328" x="5803900" y="5822950"/>
          <p14:tracePt t="26344" x="5803900" y="5813425"/>
          <p14:tracePt t="26361" x="5803900" y="5786438"/>
          <p14:tracePt t="26378" x="5786438" y="5759450"/>
          <p14:tracePt t="26395" x="5776913" y="5741988"/>
          <p14:tracePt t="26412" x="5768975" y="5724525"/>
          <p14:tracePt t="26428" x="5751513" y="5705475"/>
          <p14:tracePt t="26445" x="5724525" y="5688013"/>
          <p14:tracePt t="26462" x="5688013" y="5661025"/>
          <p14:tracePt t="26478" x="5643563" y="5643563"/>
          <p14:tracePt t="26495" x="5589588" y="5626100"/>
          <p14:tracePt t="26512" x="5537200" y="5608638"/>
          <p14:tracePt t="26529" x="5465763" y="5599113"/>
          <p14:tracePt t="26545" x="5402263" y="5589588"/>
          <p14:tracePt t="26562" x="5322888" y="5589588"/>
          <p14:tracePt t="26578" x="5241925" y="5589588"/>
          <p14:tracePt t="26595" x="5160963" y="5589588"/>
          <p14:tracePt t="26612" x="5099050" y="5589588"/>
          <p14:tracePt t="26628" x="5045075" y="5589588"/>
          <p14:tracePt t="26645" x="4983163" y="5589588"/>
          <p14:tracePt t="26662" x="4946650" y="5589588"/>
          <p14:tracePt t="26679" x="4911725" y="5589588"/>
          <p14:tracePt t="26695" x="4884738" y="5589588"/>
          <p14:tracePt t="26712" x="4813300" y="5589588"/>
          <p14:tracePt t="26729" x="4795838" y="5599113"/>
          <p14:tracePt t="26745" x="4768850" y="5616575"/>
          <p14:tracePt t="26762" x="4741863" y="5626100"/>
          <p14:tracePt t="26779" x="4732338" y="5634038"/>
          <p14:tracePt t="26795" x="4724400" y="5643563"/>
          <p14:tracePt t="26812" x="4705350" y="5653088"/>
          <p14:tracePt t="26829" x="4687888" y="5661025"/>
          <p14:tracePt t="26845" x="4660900" y="5688013"/>
          <p14:tracePt t="26862" x="4643438" y="5697538"/>
          <p14:tracePt t="26879" x="4625975" y="5705475"/>
          <p14:tracePt t="26895" x="4608513" y="5715000"/>
          <p14:tracePt t="26912" x="4598988" y="5724525"/>
          <p14:tracePt t="26929" x="4581525" y="5732463"/>
          <p14:tracePt t="26946" x="4562475" y="5741988"/>
          <p14:tracePt t="26962" x="4562475" y="5751513"/>
          <p14:tracePt t="26982" x="4554538" y="5768975"/>
          <p14:tracePt t="26998" x="4545013" y="5776913"/>
          <p14:tracePt t="27014" x="4545013" y="5786438"/>
          <p14:tracePt t="27030" x="4545013" y="5795963"/>
          <p14:tracePt t="27046" x="4537075" y="5803900"/>
          <p14:tracePt t="27062" x="4537075" y="5813425"/>
          <p14:tracePt t="27079" x="4527550" y="5830888"/>
          <p14:tracePt t="27096" x="4527550" y="5857875"/>
          <p14:tracePt t="27113" x="4527550" y="5867400"/>
          <p14:tracePt t="27134" x="4527550" y="5875338"/>
          <p14:tracePt t="27150" x="4527550" y="5884863"/>
          <p14:tracePt t="27163" x="4527550" y="5894388"/>
          <p14:tracePt t="27179" x="4527550" y="5911850"/>
          <p14:tracePt t="27196" x="4527550" y="5929313"/>
          <p14:tracePt t="27213" x="4527550" y="5956300"/>
          <p14:tracePt t="27230" x="4527550" y="5991225"/>
          <p14:tracePt t="27247" x="4537075" y="6010275"/>
          <p14:tracePt t="27263" x="4545013" y="6027738"/>
          <p14:tracePt t="27280" x="4554538" y="6037263"/>
          <p14:tracePt t="27296" x="4572000" y="6062663"/>
          <p14:tracePt t="27313" x="4598988" y="6072188"/>
          <p14:tracePt t="27330" x="4633913" y="6089650"/>
          <p14:tracePt t="27347" x="4670425" y="6108700"/>
          <p14:tracePt t="27363" x="4705350" y="6116638"/>
          <p14:tracePt t="27380" x="4741863" y="6134100"/>
          <p14:tracePt t="27397" x="4786313" y="6134100"/>
          <p14:tracePt t="27414" x="4857750" y="6153150"/>
          <p14:tracePt t="27430" x="4911725" y="6161088"/>
          <p14:tracePt t="27447" x="4956175" y="6170613"/>
          <p14:tracePt t="27464" x="5018088" y="6180138"/>
          <p14:tracePt t="27480" x="5081588" y="6197600"/>
          <p14:tracePt t="27497" x="5116513" y="6197600"/>
          <p14:tracePt t="27514" x="5180013" y="6205538"/>
          <p14:tracePt t="27530" x="5232400" y="6205538"/>
          <p14:tracePt t="27547" x="5295900" y="6205538"/>
          <p14:tracePt t="27564" x="5348288" y="6205538"/>
          <p14:tracePt t="27580" x="5411788" y="6205538"/>
          <p14:tracePt t="27597" x="5483225" y="6205538"/>
          <p14:tracePt t="27614" x="5527675" y="6205538"/>
          <p14:tracePt t="27630" x="5527675" y="6180138"/>
          <p14:tracePt t="27647" x="5562600" y="6153150"/>
          <p14:tracePt t="27664" x="5581650" y="6143625"/>
          <p14:tracePt t="27680" x="5608638" y="6126163"/>
          <p14:tracePt t="27697" x="5643563" y="6099175"/>
          <p14:tracePt t="27714" x="5670550" y="6072188"/>
          <p14:tracePt t="27731" x="5697538" y="6054725"/>
          <p14:tracePt t="27748" x="5705475" y="6027738"/>
          <p14:tracePt t="27764" x="5724525" y="6000750"/>
          <p14:tracePt t="27780" x="5741988" y="5973763"/>
          <p14:tracePt t="27780" x="5741988" y="5965825"/>
          <p14:tracePt t="27798" x="5768975" y="5938838"/>
          <p14:tracePt t="27814" x="5768975" y="5919788"/>
          <p14:tracePt t="27831" x="5776913" y="5894388"/>
          <p14:tracePt t="27847" x="5786438" y="5875338"/>
          <p14:tracePt t="27864" x="5786438" y="5867400"/>
          <p14:tracePt t="27881" x="5786438" y="5848350"/>
          <p14:tracePt t="27898" x="5803900" y="5822950"/>
          <p14:tracePt t="27915" x="5813425" y="5803900"/>
          <p14:tracePt t="27931" x="5813425" y="5795963"/>
          <p14:tracePt t="27948" x="5813425" y="5776913"/>
          <p14:tracePt t="27964" x="5813425" y="5759450"/>
          <p14:tracePt t="27981" x="5813425" y="5741988"/>
          <p14:tracePt t="27998" x="5813425" y="5715000"/>
          <p14:tracePt t="28015" x="5803900" y="5697538"/>
          <p14:tracePt t="28031" x="5786438" y="5680075"/>
          <p14:tracePt t="28048" x="5759450" y="5661025"/>
          <p14:tracePt t="28065" x="5724525" y="5634038"/>
          <p14:tracePt t="28081" x="5680075" y="5608638"/>
          <p14:tracePt t="28098" x="5626100" y="5589588"/>
          <p14:tracePt t="28115" x="5562600" y="5562600"/>
          <p14:tracePt t="28131" x="5500688" y="5545138"/>
          <p14:tracePt t="28148" x="5438775" y="5527675"/>
          <p14:tracePt t="28165" x="5375275" y="5527675"/>
          <p14:tracePt t="28182" x="5303838" y="5518150"/>
          <p14:tracePt t="28198" x="5241925" y="5518150"/>
          <p14:tracePt t="28215" x="5170488" y="5518150"/>
          <p14:tracePt t="28232" x="5099050" y="5518150"/>
          <p14:tracePt t="28249" x="5018088" y="5518150"/>
          <p14:tracePt t="28265" x="4929188" y="5518150"/>
          <p14:tracePt t="28282" x="4857750" y="5518150"/>
          <p14:tracePt t="28299" x="4795838" y="5510213"/>
          <p14:tracePt t="28315" x="4751388" y="5500688"/>
          <p14:tracePt t="28332" x="4705350" y="5500688"/>
          <p14:tracePt t="28348" x="4660900" y="5500688"/>
          <p14:tracePt t="28365" x="4616450" y="5500688"/>
          <p14:tracePt t="28382" x="4572000" y="5500688"/>
          <p14:tracePt t="28399" x="4537075" y="5510213"/>
          <p14:tracePt t="28416" x="4500563" y="5510213"/>
          <p14:tracePt t="28432" x="4465638" y="5527675"/>
          <p14:tracePt t="28449" x="4438650" y="5537200"/>
          <p14:tracePt t="28465" x="4411663" y="5554663"/>
          <p14:tracePt t="28482" x="4384675" y="5581650"/>
          <p14:tracePt t="28499" x="4367213" y="5599113"/>
          <p14:tracePt t="28516" x="4357688" y="5626100"/>
          <p14:tracePt t="28532" x="4357688" y="5634038"/>
          <p14:tracePt t="28549" x="4357688" y="5653088"/>
          <p14:tracePt t="28549" x="4357688" y="5670550"/>
          <p14:tracePt t="28566" x="4340225" y="5705475"/>
          <p14:tracePt t="28582" x="4340225" y="5741988"/>
          <p14:tracePt t="28599" x="4330700" y="5776913"/>
          <p14:tracePt t="28616" x="4330700" y="5813425"/>
          <p14:tracePt t="28632" x="4330700" y="5857875"/>
          <p14:tracePt t="28649" x="4340225" y="5894388"/>
          <p14:tracePt t="28666" x="4367213" y="5929313"/>
          <p14:tracePt t="28683" x="4384675" y="5956300"/>
          <p14:tracePt t="28699" x="4411663" y="5991225"/>
          <p14:tracePt t="28716" x="4446588" y="6018213"/>
          <p14:tracePt t="28733" x="4456113" y="6037263"/>
          <p14:tracePt t="28733" x="4465638" y="6062663"/>
          <p14:tracePt t="28750" x="4510088" y="6089650"/>
          <p14:tracePt t="28766" x="4545013" y="6108700"/>
          <p14:tracePt t="28783" x="4581525" y="6116638"/>
          <p14:tracePt t="28800" x="4608513" y="6134100"/>
          <p14:tracePt t="28816" x="4608513" y="6143625"/>
          <p14:tracePt t="28833" x="4643438" y="6153150"/>
          <p14:tracePt t="28850" x="4679950" y="6161088"/>
          <p14:tracePt t="28866" x="4732338" y="6180138"/>
          <p14:tracePt t="28883" x="4776788" y="6180138"/>
          <p14:tracePt t="28900" x="4822825" y="6188075"/>
          <p14:tracePt t="28917" x="4875213" y="6188075"/>
          <p14:tracePt t="28917" x="4902200" y="6188075"/>
          <p14:tracePt t="28934" x="4956175" y="6188075"/>
          <p14:tracePt t="28950" x="5010150" y="6188075"/>
          <p14:tracePt t="28966" x="5054600" y="6188075"/>
          <p14:tracePt t="28983" x="5089525" y="6188075"/>
          <p14:tracePt t="29000" x="5153025" y="6188075"/>
          <p14:tracePt t="29017" x="5187950" y="6188075"/>
          <p14:tracePt t="29033" x="5268913" y="6170613"/>
          <p14:tracePt t="29050" x="5330825" y="6153150"/>
          <p14:tracePt t="29067" x="5394325" y="6143625"/>
          <p14:tracePt t="29084" x="5446713" y="6134100"/>
          <p14:tracePt t="29100" x="5510213" y="6126163"/>
          <p14:tracePt t="29117" x="5562600" y="6108700"/>
          <p14:tracePt t="29117" x="5589588" y="6108700"/>
          <p14:tracePt t="29134" x="5634038" y="6089650"/>
          <p14:tracePt t="29150" x="5688013" y="6072188"/>
          <p14:tracePt t="29167" x="5724525" y="6054725"/>
          <p14:tracePt t="29183" x="5759450" y="6045200"/>
          <p14:tracePt t="29200" x="5786438" y="6027738"/>
          <p14:tracePt t="29217" x="5803900" y="6010275"/>
          <p14:tracePt t="29234" x="5813425" y="6000750"/>
          <p14:tracePt t="29250" x="5822950" y="5983288"/>
          <p14:tracePt t="29267" x="5830888" y="5965825"/>
          <p14:tracePt t="29284" x="5840413" y="5946775"/>
          <p14:tracePt t="29300" x="5848350" y="5929313"/>
          <p14:tracePt t="29317" x="5857875" y="5911850"/>
          <p14:tracePt t="29334" x="5857875" y="5902325"/>
          <p14:tracePt t="29350" x="5857875" y="5894388"/>
          <p14:tracePt t="29367" x="5857875" y="5884863"/>
          <p14:tracePt t="29384" x="5857875" y="5867400"/>
          <p14:tracePt t="29401" x="5857875" y="5857875"/>
          <p14:tracePt t="29417" x="5857875" y="5840413"/>
          <p14:tracePt t="29435" x="5857875" y="5830888"/>
          <p14:tracePt t="29451" x="5857875" y="5803900"/>
          <p14:tracePt t="29467" x="5857875" y="5786438"/>
          <p14:tracePt t="29484" x="5848350" y="5759450"/>
          <p14:tracePt t="29501" x="5840413" y="5732463"/>
          <p14:tracePt t="29501" x="5830888" y="5724525"/>
          <p14:tracePt t="29518" x="5822950" y="5705475"/>
          <p14:tracePt t="29534" x="5813425" y="5697538"/>
          <p14:tracePt t="29551" x="5786438" y="5680075"/>
          <p14:tracePt t="29568" x="5751513" y="5661025"/>
          <p14:tracePt t="29584" x="5697538" y="5653088"/>
          <p14:tracePt t="29601" x="5643563" y="5634038"/>
          <p14:tracePt t="29618" x="5608638" y="5626100"/>
          <p14:tracePt t="29634" x="5554663" y="5608638"/>
          <p14:tracePt t="29651" x="5510213" y="5599113"/>
          <p14:tracePt t="29668" x="5456238" y="5589588"/>
          <p14:tracePt t="29685" x="5394325" y="5581650"/>
          <p14:tracePt t="29701" x="5313363" y="5572125"/>
          <p14:tracePt t="29718" x="5224463" y="5562600"/>
          <p14:tracePt t="29735" x="5153025" y="5562600"/>
          <p14:tracePt t="29751" x="5054600" y="5562600"/>
          <p14:tracePt t="29768" x="4973638" y="5562600"/>
          <p14:tracePt t="29785" x="4902200" y="5562600"/>
          <p14:tracePt t="29801" x="4813300" y="5572125"/>
          <p14:tracePt t="29818" x="4751388" y="5581650"/>
          <p14:tracePt t="29835" x="4697413" y="5599113"/>
          <p14:tracePt t="29851" x="4608513" y="5608638"/>
          <p14:tracePt t="29868" x="4510088" y="5643563"/>
          <p14:tracePt t="29885" x="4375150" y="5697538"/>
          <p14:tracePt t="29902" x="4313238" y="5724525"/>
          <p14:tracePt t="29918" x="4276725" y="5751513"/>
          <p14:tracePt t="29935" x="4259263" y="5768975"/>
          <p14:tracePt t="29952" x="4241800" y="5786438"/>
          <p14:tracePt t="29968" x="4241800" y="5813425"/>
          <p14:tracePt t="29985" x="4232275" y="5857875"/>
          <p14:tracePt t="30002" x="4232275" y="5894388"/>
          <p14:tracePt t="30019" x="4232275" y="5919788"/>
          <p14:tracePt t="30035" x="4232275" y="5965825"/>
          <p14:tracePt t="30052" x="4232275" y="5991225"/>
          <p14:tracePt t="30069" x="4241800" y="6027738"/>
          <p14:tracePt t="30086" x="4251325" y="6054725"/>
          <p14:tracePt t="30102" x="4268788" y="6072188"/>
          <p14:tracePt t="30119" x="4295775" y="6099175"/>
          <p14:tracePt t="30135" x="4330700" y="6126163"/>
          <p14:tracePt t="30152" x="4384675" y="6143625"/>
          <p14:tracePt t="30169" x="4446588" y="6170613"/>
          <p14:tracePt t="30185" x="4527550" y="6205538"/>
          <p14:tracePt t="30202" x="4608513" y="6215063"/>
          <p14:tracePt t="30219" x="4687888" y="6232525"/>
          <p14:tracePt t="30236" x="4751388" y="6232525"/>
          <p14:tracePt t="30252" x="4840288" y="6232525"/>
          <p14:tracePt t="30269" x="4956175" y="6232525"/>
          <p14:tracePt t="30286" x="5010150" y="6232525"/>
          <p14:tracePt t="30302" x="5054600" y="6232525"/>
          <p14:tracePt t="30319" x="5116513" y="6232525"/>
          <p14:tracePt t="30336" x="5160963" y="6232525"/>
          <p14:tracePt t="30352" x="5232400" y="6232525"/>
          <p14:tracePt t="30369" x="5322888" y="6224588"/>
          <p14:tracePt t="30386" x="5402263" y="6197600"/>
          <p14:tracePt t="30403" x="5465763" y="6180138"/>
          <p14:tracePt t="30419" x="5500688" y="6170613"/>
          <p14:tracePt t="30436" x="5545138" y="6153150"/>
          <p14:tracePt t="30453" x="5572125" y="6143625"/>
          <p14:tracePt t="30453" x="5581650" y="6134100"/>
          <p14:tracePt t="30470" x="5608638" y="6126163"/>
          <p14:tracePt t="30486" x="5643563" y="6099175"/>
          <p14:tracePt t="30503" x="5661025" y="6081713"/>
          <p14:tracePt t="30520" x="5653088" y="6072188"/>
          <p14:tracePt t="30536" x="5653088" y="6062663"/>
          <p14:tracePt t="30553" x="5670550" y="6054725"/>
          <p14:tracePt t="30570" x="5688013" y="6037263"/>
          <p14:tracePt t="30586" x="5705475" y="6018213"/>
          <p14:tracePt t="30603" x="5715000" y="6018213"/>
          <p14:tracePt t="30620" x="5732463" y="6010275"/>
          <p14:tracePt t="30636" x="5732463" y="6000750"/>
          <p14:tracePt t="30653" x="5768975" y="5983288"/>
          <p14:tracePt t="30670" x="5795963" y="5973763"/>
          <p14:tracePt t="30686" x="5813425" y="5965825"/>
          <p14:tracePt t="30703" x="5822950" y="5965825"/>
          <p14:tracePt t="30720" x="5840413" y="5956300"/>
          <p14:tracePt t="30737" x="5848350" y="5956300"/>
          <p14:tracePt t="30758" x="5857875" y="5956300"/>
          <p14:tracePt t="30770" x="5867400" y="5946775"/>
          <p14:tracePt t="30787" x="5875338" y="5946775"/>
          <p14:tracePt t="30830" x="5884863" y="5946775"/>
          <p14:tracePt t="30846" x="5894388" y="5938838"/>
          <p14:tracePt t="31614" x="5911850" y="5938838"/>
          <p14:tracePt t="31622" x="5938838" y="5929313"/>
          <p14:tracePt t="31638" x="5946775" y="5929313"/>
          <p14:tracePt t="31646" x="5965825" y="5929313"/>
          <p14:tracePt t="31655" x="6000750" y="5919788"/>
          <p14:tracePt t="31672" x="6010275" y="5919788"/>
          <p14:tracePt t="31688" x="6027738" y="5919788"/>
          <p14:tracePt t="31705" x="6045200" y="5911850"/>
          <p14:tracePt t="31722" x="6054725" y="5902325"/>
          <p14:tracePt t="31738" x="6072188" y="5902325"/>
          <p14:tracePt t="31755" x="6089650" y="5894388"/>
          <p14:tracePt t="31772" x="6116638" y="5894388"/>
          <p14:tracePt t="31789" x="6134100" y="5894388"/>
          <p14:tracePt t="31806" x="6161088" y="5884863"/>
          <p14:tracePt t="31822" x="6170613" y="5884863"/>
          <p14:tracePt t="31839" x="6188075" y="5884863"/>
          <p14:tracePt t="31855" x="6197600" y="5884863"/>
          <p14:tracePt t="31872" x="6232525" y="5875338"/>
          <p14:tracePt t="31889" x="6251575" y="5875338"/>
          <p14:tracePt t="31906" x="6286500" y="5875338"/>
          <p14:tracePt t="31922" x="6323013" y="5875338"/>
          <p14:tracePt t="31939" x="6367463" y="5875338"/>
          <p14:tracePt t="31956" x="6411913" y="5875338"/>
          <p14:tracePt t="31973" x="6438900" y="5875338"/>
          <p14:tracePt t="31989" x="6473825" y="5875338"/>
          <p14:tracePt t="32006" x="6491288" y="5875338"/>
          <p14:tracePt t="32023" x="6510338" y="5875338"/>
          <p14:tracePt t="32039" x="6527800" y="5875338"/>
          <p14:tracePt t="32056" x="6537325" y="5875338"/>
          <p14:tracePt t="32073" x="6562725" y="5875338"/>
          <p14:tracePt t="32089" x="6581775" y="5875338"/>
          <p14:tracePt t="32106" x="6599238" y="5875338"/>
          <p14:tracePt t="32123" x="6616700" y="5875338"/>
          <p14:tracePt t="32140" x="6643688" y="5875338"/>
          <p14:tracePt t="32156" x="6697663" y="5875338"/>
          <p14:tracePt t="32173" x="6831013" y="5848350"/>
          <p14:tracePt t="32190" x="6911975" y="5848350"/>
          <p14:tracePt t="32206" x="7010400" y="5830888"/>
          <p14:tracePt t="32223" x="7037388" y="5830888"/>
          <p14:tracePt t="32240" x="7045325" y="5830888"/>
          <p14:tracePt t="32256" x="7037388" y="5830888"/>
          <p14:tracePt t="32486" x="7027863" y="5840413"/>
          <p14:tracePt t="32494" x="7018338" y="5848350"/>
          <p14:tracePt t="32502" x="7010400" y="5848350"/>
          <p14:tracePt t="32509" x="6991350" y="5848350"/>
          <p14:tracePt t="32524" x="6965950" y="5857875"/>
          <p14:tracePt t="32540" x="6911975" y="5867400"/>
          <p14:tracePt t="32557" x="6858000" y="5867400"/>
          <p14:tracePt t="32574" x="6831013" y="5867400"/>
          <p14:tracePt t="32590" x="6804025" y="5867400"/>
          <p14:tracePt t="32607" x="6786563" y="5867400"/>
          <p14:tracePt t="32624" x="6769100" y="5867400"/>
          <p14:tracePt t="32640" x="6751638" y="5867400"/>
          <p14:tracePt t="32657" x="6724650" y="5867400"/>
          <p14:tracePt t="32674" x="6715125" y="5867400"/>
          <p14:tracePt t="32690" x="6715125" y="5875338"/>
          <p14:tracePt t="32862" x="6724650" y="5875338"/>
          <p14:tracePt t="32870" x="6742113" y="5875338"/>
          <p14:tracePt t="32878" x="6769100" y="5875338"/>
          <p14:tracePt t="32891" x="6804025" y="5875338"/>
          <p14:tracePt t="32908" x="6848475" y="5875338"/>
          <p14:tracePt t="32924" x="6858000" y="5875338"/>
          <p14:tracePt t="32941" x="6858000" y="5884863"/>
          <p14:tracePt t="33030" x="6848475" y="5894388"/>
          <p14:tracePt t="33038" x="6831013" y="5902325"/>
          <p14:tracePt t="33046" x="6796088" y="5911850"/>
          <p14:tracePt t="33058" x="6705600" y="5938838"/>
          <p14:tracePt t="33075" x="6599238" y="5965825"/>
          <p14:tracePt t="33091" x="6518275" y="5983288"/>
          <p14:tracePt t="33108" x="6483350" y="5991225"/>
          <p14:tracePt t="33125" x="6465888" y="5991225"/>
          <p14:tracePt t="33125" x="6456363" y="5991225"/>
          <p14:tracePt t="33142" x="6465888" y="5991225"/>
          <p14:tracePt t="33246" x="6491288" y="5983288"/>
          <p14:tracePt t="33254" x="6510338" y="5983288"/>
          <p14:tracePt t="33262" x="6527800" y="5973763"/>
          <p14:tracePt t="33275" x="6626225" y="5929313"/>
          <p14:tracePt t="33292" x="6670675" y="5911850"/>
          <p14:tracePt t="33309" x="6688138" y="5911850"/>
          <p14:tracePt t="33325" x="6680200" y="5911850"/>
          <p14:tracePt t="33398" x="6653213" y="5911850"/>
          <p14:tracePt t="33406" x="6608763" y="5911850"/>
          <p14:tracePt t="33414" x="6554788" y="5929313"/>
          <p14:tracePt t="33425" x="6465888" y="5946775"/>
          <p14:tracePt t="33442" x="6419850" y="5983288"/>
          <p14:tracePt t="33460" x="6419850" y="5991225"/>
          <p14:tracePt t="33475" x="6419850" y="6000750"/>
          <p14:tracePt t="33493" x="6438900" y="6000750"/>
          <p14:tracePt t="33534" x="6465888" y="6000750"/>
          <p14:tracePt t="33550" x="6500813" y="6000750"/>
          <p14:tracePt t="33558" x="6554788" y="5991225"/>
          <p14:tracePt t="33566" x="6634163" y="5983288"/>
          <p14:tracePt t="33575" x="6751638" y="5973763"/>
          <p14:tracePt t="33592" x="6902450" y="5965825"/>
          <p14:tracePt t="33609" x="6965950" y="5965825"/>
          <p14:tracePt t="33626" x="6991350" y="5965825"/>
          <p14:tracePt t="33643" x="7000875" y="5965825"/>
          <p14:tracePt t="33659" x="6991350" y="5965825"/>
          <p14:tracePt t="33726" x="6973888" y="5973763"/>
          <p14:tracePt t="33734" x="6938963" y="5983288"/>
          <p14:tracePt t="33742" x="6848475" y="6000750"/>
          <p14:tracePt t="33759" x="6751638" y="6018213"/>
          <p14:tracePt t="33776" x="6626225" y="6037263"/>
          <p14:tracePt t="33793" x="6545263" y="6054725"/>
          <p14:tracePt t="33809" x="6518275" y="6054725"/>
          <p14:tracePt t="33826" x="6510338" y="6054725"/>
          <p14:tracePt t="33843" x="6518275" y="6054725"/>
          <p14:tracePt t="33902" x="6554788" y="6054725"/>
          <p14:tracePt t="33910" x="6581775" y="6054725"/>
          <p14:tracePt t="33918" x="6616700" y="6045200"/>
          <p14:tracePt t="33926" x="6732588" y="6027738"/>
          <p14:tracePt t="33943" x="6840538" y="6010275"/>
          <p14:tracePt t="33960" x="6902450" y="5991225"/>
          <p14:tracePt t="33977" x="6919913" y="5991225"/>
          <p14:tracePt t="33993" x="6894513" y="5991225"/>
          <p14:tracePt t="34078" x="6840538" y="5991225"/>
          <p14:tracePt t="34086" x="6759575" y="6000750"/>
          <p14:tracePt t="34094" x="6599238" y="6045200"/>
          <p14:tracePt t="34110" x="6446838" y="6062663"/>
          <p14:tracePt t="34127" x="6367463" y="6072188"/>
          <p14:tracePt t="34143" x="6348413" y="6072188"/>
          <p14:tracePt t="34160" x="6340475" y="6072188"/>
          <p14:tracePt t="34177" x="6348413" y="6072188"/>
          <p14:tracePt t="34222" x="6394450" y="6062663"/>
          <p14:tracePt t="34230" x="6429375" y="6054725"/>
          <p14:tracePt t="34238" x="6483350" y="6045200"/>
          <p14:tracePt t="34246" x="6554788" y="6027738"/>
          <p14:tracePt t="34260" x="6715125" y="6000750"/>
          <p14:tracePt t="34277" x="6919913" y="5973763"/>
          <p14:tracePt t="34294" x="6965950" y="5973763"/>
          <p14:tracePt t="34310" x="6983413" y="5973763"/>
          <p14:tracePt t="34327" x="6973888" y="5973763"/>
          <p14:tracePt t="34390" x="6956425" y="5973763"/>
          <p14:tracePt t="34398" x="6919913" y="5983288"/>
          <p14:tracePt t="34406" x="6867525" y="5991225"/>
          <p14:tracePt t="34414" x="6786563" y="6010275"/>
          <p14:tracePt t="34427" x="6626225" y="6045200"/>
          <p14:tracePt t="34444" x="6473825" y="6072188"/>
          <p14:tracePt t="34461" x="6348413" y="6089650"/>
          <p14:tracePt t="34478" x="6330950" y="6089650"/>
          <p14:tracePt t="34494" x="6340475" y="6089650"/>
          <p14:tracePt t="34534" x="6357938" y="6089650"/>
          <p14:tracePt t="34542" x="6367463" y="6089650"/>
          <p14:tracePt t="34550" x="6402388" y="6081713"/>
          <p14:tracePt t="34561" x="6491288" y="6062663"/>
          <p14:tracePt t="34578" x="6634163" y="6037263"/>
          <p14:tracePt t="34594" x="6796088" y="6010275"/>
          <p14:tracePt t="34611" x="6911975" y="5991225"/>
          <p14:tracePt t="34628" x="6938963" y="5991225"/>
          <p14:tracePt t="34644" x="6946900" y="5991225"/>
          <p14:tracePt t="34661" x="6929438" y="5991225"/>
          <p14:tracePt t="34710" x="6894513" y="5991225"/>
          <p14:tracePt t="34718" x="6840538" y="6010275"/>
          <p14:tracePt t="34728" x="6705600" y="6037263"/>
          <p14:tracePt t="34745" x="6554788" y="6062663"/>
          <p14:tracePt t="34761" x="6438900" y="6089650"/>
          <p14:tracePt t="34778" x="6375400" y="6108700"/>
          <p14:tracePt t="34795" x="6375400" y="6099175"/>
          <p14:tracePt t="34811" x="6394450" y="6089650"/>
          <p14:tracePt t="34828" x="6419850" y="6072188"/>
          <p14:tracePt t="34845" x="6527800" y="6045200"/>
          <p14:tracePt t="34862" x="6680200" y="6010275"/>
          <p14:tracePt t="34878" x="6884988" y="5965825"/>
          <p14:tracePt t="34895" x="7062788" y="5929313"/>
          <p14:tracePt t="34912" x="7197725" y="5911850"/>
          <p14:tracePt t="34928" x="7224713" y="5902325"/>
          <p14:tracePt t="34945" x="7232650" y="5902325"/>
          <p14:tracePt t="34962" x="7232650" y="5919788"/>
          <p14:tracePt t="35038" x="7232650" y="5929313"/>
          <p14:tracePt t="35046" x="7224713" y="5938838"/>
          <p14:tracePt t="35061" x="7215188" y="5946775"/>
          <p14:tracePt t="35070" x="7215188" y="5938838"/>
          <p14:tracePt t="35678" x="7215188" y="5929313"/>
          <p14:tracePt t="35694" x="7215188" y="5919788"/>
          <p14:tracePt t="35702" x="7215188" y="5902325"/>
          <p14:tracePt t="35713" x="7215188" y="5884863"/>
          <p14:tracePt t="35730" x="7215188" y="5840413"/>
          <p14:tracePt t="35747" x="7215188" y="5813425"/>
          <p14:tracePt t="35763" x="7205663" y="5759450"/>
          <p14:tracePt t="35780" x="7197725" y="5705475"/>
          <p14:tracePt t="35797" x="7180263" y="5643563"/>
          <p14:tracePt t="35814" x="7161213" y="5581650"/>
          <p14:tracePt t="35834" x="7153275" y="5527675"/>
          <p14:tracePt t="35847" x="7126288" y="5473700"/>
          <p14:tracePt t="35863" x="7116763" y="5438775"/>
          <p14:tracePt t="35880" x="7099300" y="5394325"/>
          <p14:tracePt t="35897" x="7072313" y="5367338"/>
          <p14:tracePt t="35914" x="7054850" y="5322888"/>
          <p14:tracePt t="35930" x="7045325" y="5295900"/>
          <p14:tracePt t="35947" x="7027863" y="5251450"/>
          <p14:tracePt t="35964" x="7018338" y="5214938"/>
          <p14:tracePt t="35981" x="6991350" y="5180013"/>
          <p14:tracePt t="35997" x="6973888" y="5143500"/>
          <p14:tracePt t="36014" x="6946900" y="5108575"/>
          <p14:tracePt t="36031" x="6919913" y="5062538"/>
          <p14:tracePt t="36047" x="6894513" y="5037138"/>
          <p14:tracePt t="36064" x="6858000" y="5000625"/>
          <p14:tracePt t="36080" x="6823075" y="4973638"/>
          <p14:tracePt t="36097" x="6777038" y="4946650"/>
          <p14:tracePt t="36114" x="6751638" y="4919663"/>
          <p14:tracePt t="36131" x="6715125" y="4902200"/>
          <p14:tracePt t="36147" x="6680200" y="4884738"/>
          <p14:tracePt t="36164" x="6634163" y="4857750"/>
          <p14:tracePt t="36186" x="6608763" y="4848225"/>
          <p14:tracePt t="36198" x="6589713" y="4840288"/>
          <p14:tracePt t="36214" x="6581775" y="4830763"/>
          <p14:tracePt t="36231" x="6562725" y="4822825"/>
          <p14:tracePt t="36247" x="6545263" y="4813300"/>
          <p14:tracePt t="36264" x="6537325" y="4803775"/>
          <p14:tracePt t="36281" x="6527800" y="4795838"/>
          <p14:tracePt t="36297" x="6518275" y="4795838"/>
          <p14:tracePt t="36314" x="6500813" y="4786313"/>
          <p14:tracePt t="36331" x="6473825" y="4776788"/>
          <p14:tracePt t="36348" x="6473825" y="4768850"/>
          <p14:tracePt t="36364" x="6446838" y="4759325"/>
          <p14:tracePt t="36364" x="6438900" y="4751388"/>
          <p14:tracePt t="36382" x="6429375" y="4741863"/>
          <p14:tracePt t="36398" x="6419850" y="4741863"/>
          <p14:tracePt t="36422" x="6411913" y="4741863"/>
          <p14:tracePt t="36431" x="6384925" y="4741863"/>
          <p14:tracePt t="36448" x="6348413" y="4741863"/>
          <p14:tracePt t="36465" x="6303963" y="4741863"/>
          <p14:tracePt t="36482" x="6276975" y="4759325"/>
          <p14:tracePt t="36498" x="6259513" y="4768850"/>
          <p14:tracePt t="36515" x="6251575" y="4776788"/>
          <p14:tracePt t="36532" x="6242050" y="4776788"/>
          <p14:tracePt t="36597" x="6251575" y="4776788"/>
          <p14:tracePt t="37398" x="6259513" y="4776788"/>
          <p14:tracePt t="37414" x="6269038" y="4776788"/>
          <p14:tracePt t="37422" x="6276975" y="4776788"/>
          <p14:tracePt t="37433" x="6296025" y="4776788"/>
          <p14:tracePt t="40532" x="6296025" y="4786313"/>
          <p14:tracePt t="41221" x="6296025" y="4795838"/>
          <p14:tracePt t="4123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slide 62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25475"/>
            <a:ext cx="83058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5643563" y="4651375"/>
            <a:ext cx="658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400" b="1">
                <a:solidFill>
                  <a:srgbClr val="FF3300"/>
                </a:solidFill>
                <a:latin typeface="Times New Roman" panose="02020603050405020304" pitchFamily="18" charset="0"/>
              </a:rPr>
              <a:t>GRB2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8472488" y="5013325"/>
            <a:ext cx="647700" cy="336550"/>
          </a:xfrm>
          <a:prstGeom prst="rect">
            <a:avLst/>
          </a:prstGeom>
          <a:solidFill>
            <a:srgbClr val="46E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600" b="1">
                <a:solidFill>
                  <a:srgbClr val="000066"/>
                </a:solidFill>
                <a:latin typeface="Times New Roman" panose="02020603050405020304" pitchFamily="18" charset="0"/>
              </a:rPr>
              <a:t>PI3K</a:t>
            </a:r>
          </a:p>
        </p:txBody>
      </p:sp>
      <p:cxnSp>
        <p:nvCxnSpPr>
          <p:cNvPr id="3" name="Conector reto 2"/>
          <p:cNvCxnSpPr/>
          <p:nvPr/>
        </p:nvCxnSpPr>
        <p:spPr bwMode="auto">
          <a:xfrm flipV="1">
            <a:off x="6753340" y="4395730"/>
            <a:ext cx="121185" cy="165253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 bwMode="auto">
          <a:xfrm>
            <a:off x="7612655" y="4560983"/>
            <a:ext cx="297456" cy="264405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 bwMode="auto">
          <a:xfrm>
            <a:off x="7370284" y="4651375"/>
            <a:ext cx="0" cy="30480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 bwMode="auto">
          <a:xfrm>
            <a:off x="6753340" y="3657600"/>
            <a:ext cx="1244906" cy="1079653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IRS-1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000" b="1" dirty="0">
              <a:latin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8"/>
    </mc:Choice>
    <mc:Fallback xmlns="">
      <p:transition spd="slow" advTm="4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6" x="7108825" y="4991100"/>
          <p14:tracePt t="5729" x="7108825" y="5000625"/>
          <p14:tracePt t="5856" x="7099300" y="5000625"/>
          <p14:tracePt t="5872" x="7072313" y="5000625"/>
          <p14:tracePt t="5880" x="7062788" y="4991100"/>
          <p14:tracePt t="5890" x="7027863" y="4983163"/>
          <p14:tracePt t="5907" x="7000875" y="4965700"/>
          <p14:tracePt t="5923" x="6965950" y="4938713"/>
          <p14:tracePt t="5940" x="6919913" y="4919663"/>
          <p14:tracePt t="5957" x="6867525" y="4902200"/>
          <p14:tracePt t="5974" x="6823075" y="4884738"/>
          <p14:tracePt t="5990" x="6813550" y="4875213"/>
          <p14:tracePt t="6007" x="6804025" y="4875213"/>
          <p14:tracePt t="6025" x="6796088" y="4875213"/>
          <p14:tracePt t="6041" x="6786563" y="4875213"/>
          <p14:tracePt t="6057" x="6777038" y="4875213"/>
          <p14:tracePt t="6105" x="6769100" y="4867275"/>
          <p14:tracePt t="6121" x="6769100" y="4857750"/>
          <p14:tracePt t="6129" x="6759575" y="4848225"/>
          <p14:tracePt t="6141" x="6751638" y="4822825"/>
          <p14:tracePt t="6157" x="6732588" y="4786313"/>
          <p14:tracePt t="6174" x="6724650" y="4759325"/>
          <p14:tracePt t="6191" x="6715125" y="4732338"/>
          <p14:tracePt t="6208" x="6688138" y="4705350"/>
          <p14:tracePt t="6224" x="6670675" y="4687888"/>
          <p14:tracePt t="6241" x="6643688" y="4670425"/>
          <p14:tracePt t="6258" x="6626225" y="4670425"/>
          <p14:tracePt t="6274" x="6616700" y="4660900"/>
          <p14:tracePt t="6291" x="6589713" y="4660900"/>
          <p14:tracePt t="6308" x="6554788" y="4652963"/>
          <p14:tracePt t="6324" x="6527800" y="4652963"/>
          <p14:tracePt t="6341" x="6500813" y="4652963"/>
          <p14:tracePt t="6358" x="6473825" y="4652963"/>
          <p14:tracePt t="6375" x="6446838" y="4652963"/>
          <p14:tracePt t="6391" x="6411913" y="4652963"/>
          <p14:tracePt t="6408" x="6375400" y="4670425"/>
          <p14:tracePt t="6408" x="6357938" y="4679950"/>
          <p14:tracePt t="6426" x="6330950" y="4687888"/>
          <p14:tracePt t="6441" x="6303963" y="4697413"/>
          <p14:tracePt t="6458" x="6296025" y="4705350"/>
          <p14:tracePt t="6475" x="6296025" y="4714875"/>
          <p14:tracePt t="6633" x="6303963" y="4714875"/>
          <p14:tracePt t="6641" x="6313488" y="4714875"/>
          <p14:tracePt t="6649" x="6330950" y="4714875"/>
          <p14:tracePt t="6665" x="6340475" y="4714875"/>
          <p14:tracePt t="6675" x="6357938" y="4714875"/>
          <p14:tracePt t="6692" x="6375400" y="4714875"/>
          <p14:tracePt t="6709" x="6402388" y="4714875"/>
          <p14:tracePt t="6725" x="6429375" y="4714875"/>
          <p14:tracePt t="6742" x="6465888" y="4714875"/>
          <p14:tracePt t="6759" x="6483350" y="4714875"/>
          <p14:tracePt t="6775" x="6500813" y="4714875"/>
          <p14:tracePt t="6792" x="6527800" y="4714875"/>
          <p14:tracePt t="6809" x="6562725" y="4714875"/>
          <p14:tracePt t="6826" x="6581775" y="4714875"/>
          <p14:tracePt t="6842" x="6589713" y="4714875"/>
          <p14:tracePt t="6859" x="6608763" y="4714875"/>
          <p14:tracePt t="6876" x="6616700" y="4714875"/>
          <p14:tracePt t="6937" x="6634163" y="4714875"/>
          <p14:tracePt t="6953" x="6643688" y="4714875"/>
          <p14:tracePt t="6961" x="6661150" y="4724400"/>
          <p14:tracePt t="6969" x="6680200" y="4732338"/>
          <p14:tracePt t="6977" x="6688138" y="4741863"/>
          <p14:tracePt t="6992" x="6732588" y="4759325"/>
          <p14:tracePt t="7009" x="6777038" y="4768850"/>
          <p14:tracePt t="7026" x="6804025" y="4786313"/>
          <p14:tracePt t="7044" x="6831013" y="4813300"/>
          <p14:tracePt t="7059" x="6867525" y="4840288"/>
          <p14:tracePt t="7076" x="6894513" y="4857750"/>
          <p14:tracePt t="7093" x="6919913" y="4884738"/>
          <p14:tracePt t="7109" x="6946900" y="4919663"/>
          <p14:tracePt t="7126" x="6965950" y="4946650"/>
          <p14:tracePt t="7143" x="6983413" y="4983163"/>
          <p14:tracePt t="7159" x="7000875" y="5018088"/>
          <p14:tracePt t="7176" x="7018338" y="5062538"/>
          <p14:tracePt t="7193" x="7037388" y="5081588"/>
          <p14:tracePt t="7210" x="7054850" y="5108575"/>
          <p14:tracePt t="7226" x="7062788" y="5133975"/>
          <p14:tracePt t="7243" x="7089775" y="5160963"/>
          <p14:tracePt t="7260" x="7116763" y="5180013"/>
          <p14:tracePt t="7276" x="7153275" y="5187950"/>
          <p14:tracePt t="7293" x="7180263" y="5214938"/>
          <p14:tracePt t="7310" x="7197725" y="5224463"/>
          <p14:tracePt t="7326" x="7224713" y="5232400"/>
          <p14:tracePt t="7343" x="7242175" y="5232400"/>
          <p14:tracePt t="7360" x="7269163" y="5241925"/>
          <p14:tracePt t="7377" x="7277100" y="5251450"/>
          <p14:tracePt t="7393" x="7304088" y="5251450"/>
          <p14:tracePt t="7410" x="7323138" y="5251450"/>
          <p14:tracePt t="7433" x="7331075" y="5251450"/>
          <p14:tracePt t="7449" x="7331075" y="5259388"/>
          <p14:tracePt t="7460" x="7340600" y="5259388"/>
          <p14:tracePt t="7777" x="7358063" y="5259388"/>
          <p14:tracePt t="7785" x="7375525" y="5259388"/>
          <p14:tracePt t="7794" x="7429500" y="5251450"/>
          <p14:tracePt t="7811" x="7500938" y="5241925"/>
          <p14:tracePt t="7827" x="7554913" y="5241925"/>
          <p14:tracePt t="7844" x="7626350" y="5224463"/>
          <p14:tracePt t="7861" x="7680325" y="5205413"/>
          <p14:tracePt t="7878" x="7724775" y="5197475"/>
          <p14:tracePt t="7894" x="7769225" y="5187950"/>
          <p14:tracePt t="7911" x="7804150" y="5170488"/>
          <p14:tracePt t="7928" x="7840663" y="5170488"/>
          <p14:tracePt t="7944" x="7894638" y="5153025"/>
          <p14:tracePt t="7961" x="7929563" y="5143500"/>
          <p14:tracePt t="7978" x="7947025" y="5143500"/>
          <p14:tracePt t="7994" x="7974013" y="5133975"/>
          <p14:tracePt t="8011" x="7991475" y="5126038"/>
          <p14:tracePt t="8028" x="8010525" y="5116513"/>
          <p14:tracePt t="8044" x="8037513" y="5108575"/>
          <p14:tracePt t="8062" x="8054975" y="5089525"/>
          <p14:tracePt t="8078" x="8099425" y="5081588"/>
          <p14:tracePt t="8095" x="8143875" y="5062538"/>
          <p14:tracePt t="8111" x="8170863" y="5045075"/>
          <p14:tracePt t="8128" x="8188325" y="5037138"/>
          <p14:tracePt t="8145" x="8205788" y="5027613"/>
          <p14:tracePt t="8162" x="8215313" y="5018088"/>
          <p14:tracePt t="8185" x="8224838" y="5010150"/>
          <p14:tracePt t="8201" x="8232775" y="5010150"/>
          <p14:tracePt t="8465" x="8242300" y="5010150"/>
          <p14:tracePt t="8489" x="8251825" y="5010150"/>
          <p14:tracePt t="8553" x="8251825" y="5027613"/>
          <p14:tracePt t="8834" x="8251825" y="5045075"/>
          <p14:tracePt t="8849" x="8242300" y="5062538"/>
          <p14:tracePt t="8857" x="8242300" y="5072063"/>
          <p14:tracePt t="8865" x="8232775" y="5089525"/>
          <p14:tracePt t="8879" x="8224838" y="5116513"/>
          <p14:tracePt t="8896" x="8188325" y="5160963"/>
          <p14:tracePt t="8913" x="8161338" y="5187950"/>
          <p14:tracePt t="8930" x="8116888" y="5224463"/>
          <p14:tracePt t="8946" x="8072438" y="5241925"/>
          <p14:tracePt t="8963" x="8010525" y="5276850"/>
          <p14:tracePt t="8980" x="7929563" y="5303838"/>
          <p14:tracePt t="8996" x="7848600" y="5322888"/>
          <p14:tracePt t="9013" x="7769225" y="5340350"/>
          <p14:tracePt t="9030" x="7715250" y="5357813"/>
          <p14:tracePt t="9047" x="7661275" y="5357813"/>
          <p14:tracePt t="9064" x="7626350" y="5357813"/>
          <p14:tracePt t="9080" x="7581900" y="5357813"/>
          <p14:tracePt t="9080" x="7554913" y="5357813"/>
          <p14:tracePt t="9097" x="7491413" y="5357813"/>
          <p14:tracePt t="9114" x="7412038" y="5357813"/>
          <p14:tracePt t="9130" x="7358063" y="5348288"/>
          <p14:tracePt t="9147" x="7296150" y="5340350"/>
          <p14:tracePt t="9163" x="7259638" y="5330825"/>
          <p14:tracePt t="9180" x="7215188" y="5303838"/>
          <p14:tracePt t="9197" x="7180263" y="5286375"/>
          <p14:tracePt t="9213" x="7153275" y="5259388"/>
          <p14:tracePt t="9230" x="7116763" y="5241925"/>
          <p14:tracePt t="9247" x="7081838" y="5224463"/>
          <p14:tracePt t="9264" x="7045325" y="5205413"/>
          <p14:tracePt t="9280" x="6983413" y="5187950"/>
          <p14:tracePt t="9297" x="6938963" y="5170488"/>
          <p14:tracePt t="9314" x="6894513" y="5143500"/>
          <p14:tracePt t="9330" x="6848475" y="5116513"/>
          <p14:tracePt t="9347" x="6831013" y="5099050"/>
          <p14:tracePt t="9364" x="6804025" y="5089525"/>
          <p14:tracePt t="9380" x="6777038" y="5062538"/>
          <p14:tracePt t="9397" x="6751638" y="5054600"/>
          <p14:tracePt t="9414" x="6715125" y="5045075"/>
          <p14:tracePt t="9431" x="6697663" y="5027613"/>
          <p14:tracePt t="9447" x="6661150" y="5018088"/>
          <p14:tracePt t="9463" x="6626225" y="5000625"/>
          <p14:tracePt t="9480" x="6572250" y="4983163"/>
          <p14:tracePt t="9497" x="6537325" y="4973638"/>
          <p14:tracePt t="9513" x="6500813" y="4956175"/>
          <p14:tracePt t="9530" x="6465888" y="4938713"/>
          <p14:tracePt t="9547" x="6438900" y="4929188"/>
          <p14:tracePt t="9564" x="6402388" y="4919663"/>
          <p14:tracePt t="9580" x="6367463" y="4911725"/>
          <p14:tracePt t="9597" x="6340475" y="4902200"/>
          <p14:tracePt t="9613" x="6323013" y="4894263"/>
          <p14:tracePt t="9630" x="6303963" y="4894263"/>
          <p14:tracePt t="9647" x="6269038" y="4884738"/>
          <p14:tracePt t="9663" x="6251575" y="4884738"/>
          <p14:tracePt t="9680" x="6224588" y="4884738"/>
          <p14:tracePt t="9697" x="6197600" y="4884738"/>
          <p14:tracePt t="9714" x="6170613" y="4884738"/>
          <p14:tracePt t="9730" x="6143625" y="4884738"/>
          <p14:tracePt t="9747" x="6126163" y="4884738"/>
          <p14:tracePt t="9764" x="6116638" y="4884738"/>
          <p14:tracePt t="9780" x="6099175" y="4884738"/>
          <p14:tracePt t="9797" x="6089650" y="4884738"/>
          <p14:tracePt t="9814" x="6081713" y="4884738"/>
          <p14:tracePt t="9944" x="6072188" y="4884738"/>
          <p14:tracePt t="9952" x="6062663" y="4884738"/>
          <p14:tracePt t="9976" x="6054725" y="4884738"/>
          <p14:tracePt t="10000" x="6045200" y="4884738"/>
          <p14:tracePt t="10024" x="6037263" y="4875213"/>
          <p14:tracePt t="10320" x="6027738" y="4867275"/>
          <p14:tracePt t="10352" x="6010275" y="4867275"/>
          <p14:tracePt t="10376" x="6000750" y="4857750"/>
          <p14:tracePt t="10400" x="5991225" y="4848225"/>
          <p14:tracePt t="10416" x="5983288" y="4848225"/>
          <p14:tracePt t="10424" x="5973763" y="4848225"/>
          <p14:tracePt t="10432" x="5956300" y="4840288"/>
          <p14:tracePt t="10448" x="5946775" y="4840288"/>
          <p14:tracePt t="10472" x="5946775" y="4830763"/>
          <p14:tracePt t="10528" x="5938838" y="4822825"/>
          <p14:tracePt t="10736" x="5929313" y="4813300"/>
          <p14:tracePt t="10744" x="5929313" y="4803775"/>
          <p14:tracePt t="11056" x="5929313" y="4795838"/>
          <p14:tracePt t="11064" x="5929313" y="4786313"/>
          <p14:tracePt t="11072" x="5938838" y="4768850"/>
          <p14:tracePt t="11096" x="5938838" y="4759325"/>
          <p14:tracePt t="11112" x="5946775" y="4751388"/>
          <p14:tracePt t="11120" x="5956300" y="4751388"/>
          <p14:tracePt t="11133" x="5946775" y="4759325"/>
          <p14:tracePt t="11504" x="5946775" y="4768850"/>
          <p14:tracePt t="11512" x="5938838" y="4786313"/>
          <p14:tracePt t="11528" x="5929313" y="4795838"/>
          <p14:tracePt t="11536" x="5929313" y="4803775"/>
          <p14:tracePt t="11552" x="5919788" y="4822825"/>
          <p14:tracePt t="11568" x="5911850" y="4840288"/>
          <p14:tracePt t="11584" x="5902325" y="4848225"/>
          <p14:tracePt t="11600" x="5894388" y="4867275"/>
          <p14:tracePt t="11617" x="5884863" y="4875213"/>
          <p14:tracePt t="11634" x="5875338" y="4875213"/>
          <p14:tracePt t="11651" x="5875338" y="4884738"/>
          <p14:tracePt t="11680" x="5867400" y="4894263"/>
          <p14:tracePt t="11688" x="5857875" y="4894263"/>
          <p14:tracePt t="11713" x="5867400" y="4894263"/>
          <p14:tracePt t="11856" x="5894388" y="4894263"/>
          <p14:tracePt t="11864" x="5911850" y="4894263"/>
          <p14:tracePt t="11872" x="5938838" y="4894263"/>
          <p14:tracePt t="11885" x="5965825" y="4894263"/>
          <p14:tracePt t="11901" x="6010275" y="4867275"/>
          <p14:tracePt t="11918" x="6027738" y="4857750"/>
          <p14:tracePt t="11935" x="6027738" y="4830763"/>
          <p14:tracePt t="11952" x="6037263" y="4813300"/>
          <p14:tracePt t="11968" x="6045200" y="4786313"/>
          <p14:tracePt t="11985" x="6054725" y="4768850"/>
          <p14:tracePt t="12001" x="6072188" y="4741863"/>
          <p14:tracePt t="12018" x="6089650" y="4714875"/>
          <p14:tracePt t="12035" x="6099175" y="4679950"/>
          <p14:tracePt t="12052" x="6108700" y="4660900"/>
          <p14:tracePt t="12068" x="6126163" y="4633913"/>
          <p14:tracePt t="12085" x="6126163" y="4616450"/>
          <p14:tracePt t="12102" x="6134100" y="4589463"/>
          <p14:tracePt t="12119" x="6134100" y="4581525"/>
          <p14:tracePt t="12135" x="6134100" y="4562475"/>
          <p14:tracePt t="12152" x="6134100" y="4545013"/>
          <p14:tracePt t="12169" x="6134100" y="4537075"/>
          <p14:tracePt t="12185" x="6134100" y="4500563"/>
          <p14:tracePt t="12202" x="6116638" y="4483100"/>
          <p14:tracePt t="12219" x="6099175" y="4473575"/>
          <p14:tracePt t="12235" x="6054725" y="4465638"/>
          <p14:tracePt t="12252" x="6018213" y="4446588"/>
          <p14:tracePt t="12269" x="5983288" y="4446588"/>
          <p14:tracePt t="12285" x="5938838" y="4438650"/>
          <p14:tracePt t="12302" x="5894388" y="4429125"/>
          <p14:tracePt t="12319" x="5857875" y="4429125"/>
          <p14:tracePt t="12319" x="5848350" y="4429125"/>
          <p14:tracePt t="12336" x="5813425" y="4429125"/>
          <p14:tracePt t="12353" x="5786438" y="4429125"/>
          <p14:tracePt t="12369" x="5751513" y="4429125"/>
          <p14:tracePt t="12385" x="5724525" y="4438650"/>
          <p14:tracePt t="12402" x="5688013" y="4446588"/>
          <p14:tracePt t="12419" x="5661025" y="4456113"/>
          <p14:tracePt t="12436" x="5643563" y="4473575"/>
          <p14:tracePt t="12452" x="5634038" y="4483100"/>
          <p14:tracePt t="12469" x="5626100" y="4491038"/>
          <p14:tracePt t="12485" x="5626100" y="4510088"/>
          <p14:tracePt t="12503" x="5626100" y="4527550"/>
          <p14:tracePt t="12519" x="5626100" y="4554538"/>
          <p14:tracePt t="12519" x="5626100" y="4562475"/>
          <p14:tracePt t="12536" x="5626100" y="4581525"/>
          <p14:tracePt t="12536" x="5626100" y="4589463"/>
          <p14:tracePt t="12553" x="5626100" y="4625975"/>
          <p14:tracePt t="12569" x="5626100" y="4643438"/>
          <p14:tracePt t="12586" x="5643563" y="4660900"/>
          <p14:tracePt t="12603" x="5653088" y="4670425"/>
          <p14:tracePt t="12619" x="5680075" y="4687888"/>
          <p14:tracePt t="12636" x="5705475" y="4705350"/>
          <p14:tracePt t="12653" x="5751513" y="4714875"/>
          <p14:tracePt t="12669" x="5795963" y="4724400"/>
          <p14:tracePt t="12686" x="5840413" y="4732338"/>
          <p14:tracePt t="12703" x="5875338" y="4732338"/>
          <p14:tracePt t="12720" x="5929313" y="4732338"/>
          <p14:tracePt t="12736" x="5956300" y="4732338"/>
          <p14:tracePt t="12753" x="5991225" y="4732338"/>
          <p14:tracePt t="12770" x="6018213" y="4724400"/>
          <p14:tracePt t="12786" x="6037263" y="4714875"/>
          <p14:tracePt t="12803" x="6037263" y="4705350"/>
          <p14:tracePt t="12819" x="6045200" y="4697413"/>
          <p14:tracePt t="12836" x="6062663" y="4687888"/>
          <p14:tracePt t="12853" x="6072188" y="4679950"/>
          <p14:tracePt t="12870" x="6081713" y="4660900"/>
          <p14:tracePt t="12887" x="6089650" y="4660900"/>
          <p14:tracePt t="12903" x="6108700" y="4643438"/>
          <p14:tracePt t="12921" x="6108700" y="4633913"/>
          <p14:tracePt t="13040" x="6089650" y="4633913"/>
          <p14:tracePt t="13056" x="6081713" y="4633913"/>
          <p14:tracePt t="13064" x="6062663" y="4633913"/>
          <p14:tracePt t="13072" x="6045200" y="4633913"/>
          <p14:tracePt t="13087" x="5983288" y="4633913"/>
          <p14:tracePt t="13087" x="5956300" y="4633913"/>
          <p14:tracePt t="13104" x="5919788" y="4633913"/>
          <p14:tracePt t="13120" x="5884863" y="4633913"/>
          <p14:tracePt t="13138" x="5875338" y="4633913"/>
          <p14:tracePt t="13154" x="5848350" y="4633913"/>
          <p14:tracePt t="13170" x="5830888" y="4633913"/>
          <p14:tracePt t="13187" x="5803900" y="4633913"/>
          <p14:tracePt t="13204" x="5759450" y="4652963"/>
          <p14:tracePt t="13220" x="5724525" y="4660900"/>
          <p14:tracePt t="13237" x="5697538" y="4679950"/>
          <p14:tracePt t="13254" x="5680075" y="4697413"/>
          <p14:tracePt t="13271" x="5670550" y="4714875"/>
          <p14:tracePt t="13287" x="5670550" y="4732338"/>
          <p14:tracePt t="13304" x="5670550" y="4741863"/>
          <p14:tracePt t="13321" x="5670550" y="4751388"/>
          <p14:tracePt t="13337" x="5670550" y="4768850"/>
          <p14:tracePt t="13354" x="5670550" y="4786313"/>
          <p14:tracePt t="13371" x="5680075" y="4813300"/>
          <p14:tracePt t="13387" x="5688013" y="4830763"/>
          <p14:tracePt t="13404" x="5697538" y="4848225"/>
          <p14:tracePt t="13421" x="5705475" y="4857750"/>
          <p14:tracePt t="13437" x="5724525" y="4867275"/>
          <p14:tracePt t="13454" x="5741988" y="4867275"/>
          <p14:tracePt t="13471" x="5776913" y="4867275"/>
          <p14:tracePt t="13488" x="5857875" y="4867275"/>
          <p14:tracePt t="13505" x="5911850" y="4857750"/>
          <p14:tracePt t="13521" x="5938838" y="4857750"/>
          <p14:tracePt t="13538" x="5965825" y="4857750"/>
          <p14:tracePt t="13555" x="5991225" y="4848225"/>
          <p14:tracePt t="13571" x="6000750" y="4848225"/>
          <p14:tracePt t="13588" x="6018213" y="4840288"/>
          <p14:tracePt t="13605" x="6027738" y="4840288"/>
          <p14:tracePt t="13621" x="6027738" y="4830763"/>
          <p14:tracePt t="14040" x="6037263" y="4822825"/>
          <p14:tracePt t="14056" x="6045200" y="4813300"/>
          <p14:tracePt t="14064" x="6045200" y="4803775"/>
          <p14:tracePt t="14080" x="6045200" y="4795838"/>
          <p14:tracePt t="14089" x="6045200" y="4776788"/>
          <p14:tracePt t="14105" x="6045200" y="4751388"/>
          <p14:tracePt t="14122" x="6054725" y="4732338"/>
          <p14:tracePt t="14139" x="6054725" y="4705350"/>
          <p14:tracePt t="14156" x="6054725" y="4687888"/>
          <p14:tracePt t="14172" x="6054725" y="4670425"/>
          <p14:tracePt t="14189" x="6054725" y="4643438"/>
          <p14:tracePt t="14206" x="6054725" y="4633913"/>
          <p14:tracePt t="14222" x="6054725" y="4616450"/>
          <p14:tracePt t="14239" x="6054725" y="4608513"/>
          <p14:tracePt t="14256" x="6054725" y="4581525"/>
          <p14:tracePt t="14273" x="6054725" y="4572000"/>
          <p14:tracePt t="14304" x="6054725" y="4554538"/>
          <p14:tracePt t="14328" x="6045200" y="4545013"/>
          <p14:tracePt t="14344" x="6045200" y="4537075"/>
          <p14:tracePt t="14360" x="6027738" y="4537075"/>
          <p14:tracePt t="14376" x="6027738" y="4527550"/>
          <p14:tracePt t="14384" x="6018213" y="4527550"/>
          <p14:tracePt t="14392" x="6000750" y="4527550"/>
          <p14:tracePt t="14408" x="5983288" y="4527550"/>
          <p14:tracePt t="14423" x="5946775" y="4518025"/>
          <p14:tracePt t="14423" x="5919788" y="4518025"/>
          <p14:tracePt t="14440" x="5894388" y="4518025"/>
          <p14:tracePt t="14456" x="5867400" y="4518025"/>
          <p14:tracePt t="14473" x="5848350" y="4518025"/>
          <p14:tracePt t="14490" x="5822950" y="4518025"/>
          <p14:tracePt t="14506" x="5786438" y="4527550"/>
          <p14:tracePt t="14523" x="5776913" y="4537075"/>
          <p14:tracePt t="14540" x="5751513" y="4545013"/>
          <p14:tracePt t="14557" x="5724525" y="4554538"/>
          <p14:tracePt t="14573" x="5715000" y="4562475"/>
          <p14:tracePt t="14590" x="5705475" y="4581525"/>
          <p14:tracePt t="14607" x="5688013" y="4608513"/>
          <p14:tracePt t="14623" x="5688013" y="4633913"/>
          <p14:tracePt t="14640" x="5688013" y="4660900"/>
          <p14:tracePt t="14657" x="5688013" y="4687888"/>
          <p14:tracePt t="14673" x="5688013" y="4705350"/>
          <p14:tracePt t="14690" x="5688013" y="4724400"/>
          <p14:tracePt t="14707" x="5697538" y="4751388"/>
          <p14:tracePt t="14723" x="5705475" y="4759325"/>
          <p14:tracePt t="14740" x="5715000" y="4768850"/>
          <p14:tracePt t="14757" x="5732463" y="4776788"/>
          <p14:tracePt t="14774" x="5768975" y="4795838"/>
          <p14:tracePt t="14791" x="5795963" y="4795838"/>
          <p14:tracePt t="14807" x="5848350" y="4795838"/>
          <p14:tracePt t="14807" x="5884863" y="4795838"/>
          <p14:tracePt t="14824" x="5946775" y="4795838"/>
          <p14:tracePt t="14840" x="6000750" y="4795838"/>
          <p14:tracePt t="14857" x="6045200" y="4795838"/>
          <p14:tracePt t="14874" x="6072188" y="4795838"/>
          <p14:tracePt t="14891" x="6089650" y="4795838"/>
          <p14:tracePt t="14907" x="6108700" y="4795838"/>
          <p14:tracePt t="14924" x="6116638" y="4776788"/>
          <p14:tracePt t="14944" x="6116638" y="4759325"/>
          <p14:tracePt t="14968" x="6126163" y="4751388"/>
          <p14:tracePt t="14984" x="6134100" y="4741863"/>
          <p14:tracePt t="14992" x="6134100" y="4732338"/>
          <p14:tracePt t="15008" x="6134100" y="4724400"/>
          <p14:tracePt t="15024" x="6143625" y="4714875"/>
          <p14:tracePt t="15041" x="6153150" y="4697413"/>
          <p14:tracePt t="15058" x="6153150" y="4687888"/>
          <p14:tracePt t="15074" x="6161088" y="4670425"/>
          <p14:tracePt t="15091" x="6161088" y="4660900"/>
          <p14:tracePt t="15108" x="6161088" y="4643438"/>
          <p14:tracePt t="15124" x="6161088" y="4633913"/>
          <p14:tracePt t="15141" x="6161088" y="4616450"/>
          <p14:tracePt t="15158" x="6161088" y="4608513"/>
          <p14:tracePt t="15184" x="6161088" y="4598988"/>
          <p14:tracePt t="15200" x="6161088" y="4589463"/>
          <p14:tracePt t="15208" x="6161088" y="4572000"/>
          <p14:tracePt t="15224" x="6153150" y="4562475"/>
          <p14:tracePt t="15241" x="6153150" y="4554538"/>
          <p14:tracePt t="15258" x="6134100" y="4554538"/>
          <p14:tracePt t="15275" x="6099175" y="4545013"/>
          <p14:tracePt t="15292" x="6054725" y="4527550"/>
          <p14:tracePt t="15308" x="6000750" y="4527550"/>
          <p14:tracePt t="15325" x="5946775" y="4527550"/>
          <p14:tracePt t="15342" x="5902325" y="4527550"/>
          <p14:tracePt t="15358" x="5867400" y="4527550"/>
          <p14:tracePt t="15375" x="5830888" y="4527550"/>
          <p14:tracePt t="15392" x="5786438" y="4527550"/>
          <p14:tracePt t="15408" x="5759450" y="4537075"/>
          <p14:tracePt t="15425" x="5724525" y="4545013"/>
          <p14:tracePt t="15442" x="5697538" y="4562475"/>
          <p14:tracePt t="15458" x="5670550" y="4589463"/>
          <p14:tracePt t="15475" x="5643563" y="4616450"/>
          <p14:tracePt t="15492" x="5634038" y="4625975"/>
          <p14:tracePt t="15508" x="5634038" y="4633913"/>
          <p14:tracePt t="15525" x="5626100" y="4643438"/>
          <p14:tracePt t="15542" x="5626100" y="4652963"/>
          <p14:tracePt t="15558" x="5626100" y="4660900"/>
          <p14:tracePt t="15575" x="5626100" y="4679950"/>
          <p14:tracePt t="15592" x="5626100" y="4697413"/>
          <p14:tracePt t="15609" x="5626100" y="4714875"/>
          <p14:tracePt t="15626" x="5626100" y="4724400"/>
          <p14:tracePt t="15642" x="5626100" y="4741863"/>
          <p14:tracePt t="15659" x="5626100" y="4759325"/>
          <p14:tracePt t="15676" x="5634038" y="4768850"/>
          <p14:tracePt t="15692" x="5653088" y="4776788"/>
          <p14:tracePt t="15709" x="5661025" y="4795838"/>
          <p14:tracePt t="15726" x="5680075" y="4795838"/>
          <p14:tracePt t="15742" x="5724525" y="4795838"/>
          <p14:tracePt t="15759" x="5751513" y="4795838"/>
          <p14:tracePt t="15776" x="5795963" y="4795838"/>
          <p14:tracePt t="15792" x="5848350" y="4795838"/>
          <p14:tracePt t="15809" x="5894388" y="4795838"/>
          <p14:tracePt t="15826" x="5919788" y="4795838"/>
          <p14:tracePt t="15842" x="5946775" y="4795838"/>
          <p14:tracePt t="15859" x="5965825" y="4795838"/>
          <p14:tracePt t="15876" x="5983288" y="4786313"/>
          <p14:tracePt t="15892" x="6000750" y="4776788"/>
          <p14:tracePt t="15909" x="6010275" y="4776788"/>
          <p14:tracePt t="15926" x="6027738" y="4768850"/>
          <p14:tracePt t="15943" x="6037263" y="4759325"/>
          <p14:tracePt t="15959" x="6037263" y="4741863"/>
          <p14:tracePt t="15976" x="6045200" y="4732338"/>
          <p14:tracePt t="15993" x="6045200" y="4714875"/>
          <p14:tracePt t="16009" x="6045200" y="4705350"/>
          <p14:tracePt t="16026" x="6054725" y="4697413"/>
          <p14:tracePt t="16043" x="6054725" y="4687888"/>
          <p14:tracePt t="16059" x="6054725" y="4679950"/>
          <p14:tracePt t="16076" x="6054725" y="4660900"/>
          <p14:tracePt t="16093" x="6054725" y="4652963"/>
          <p14:tracePt t="16109" x="6054725" y="4643438"/>
          <p14:tracePt t="16128" x="6054725" y="4625975"/>
          <p14:tracePt t="16144" x="6045200" y="4608513"/>
          <p14:tracePt t="16160" x="6037263" y="4598988"/>
          <p14:tracePt t="16177" x="6018213" y="4589463"/>
          <p14:tracePt t="16193" x="5991225" y="4581525"/>
          <p14:tracePt t="16210" x="5965825" y="4572000"/>
          <p14:tracePt t="16227" x="5929313" y="4562475"/>
          <p14:tracePt t="16243" x="5894388" y="4554538"/>
          <p14:tracePt t="16260" x="5875338" y="4554538"/>
          <p14:tracePt t="16277" x="5830888" y="4554538"/>
          <p14:tracePt t="16293" x="5813425" y="4545013"/>
          <p14:tracePt t="16310" x="5795963" y="4545013"/>
          <p14:tracePt t="16327" x="5768975" y="4545013"/>
          <p14:tracePt t="16343" x="5724525" y="4545013"/>
          <p14:tracePt t="16360" x="5697538" y="4545013"/>
          <p14:tracePt t="16377" x="5661025" y="4554538"/>
          <p14:tracePt t="16394" x="5634038" y="4572000"/>
          <p14:tracePt t="16410" x="5608638" y="4589463"/>
          <p14:tracePt t="16427" x="5589588" y="4608513"/>
          <p14:tracePt t="16443" x="5581650" y="4625975"/>
          <p14:tracePt t="16460" x="5572125" y="4633913"/>
          <p14:tracePt t="16477" x="5554663" y="4660900"/>
          <p14:tracePt t="16494" x="5545138" y="4670425"/>
          <p14:tracePt t="16511" x="5537200" y="4679950"/>
          <p14:tracePt t="16527" x="5537200" y="4697413"/>
          <p14:tracePt t="16544" x="5537200" y="4724400"/>
          <p14:tracePt t="16561" x="5537200" y="4751388"/>
          <p14:tracePt t="16577" x="5537200" y="4786313"/>
          <p14:tracePt t="16594" x="5537200" y="4813300"/>
          <p14:tracePt t="16611" x="5545138" y="4840288"/>
          <p14:tracePt t="16627" x="5554663" y="4857750"/>
          <p14:tracePt t="16644" x="5562600" y="4867275"/>
          <p14:tracePt t="16661" x="5572125" y="4884738"/>
          <p14:tracePt t="16678" x="5589588" y="4894263"/>
          <p14:tracePt t="16694" x="5634038" y="4902200"/>
          <p14:tracePt t="16711" x="5661025" y="4902200"/>
          <p14:tracePt t="16711" x="5680075" y="4902200"/>
          <p14:tracePt t="16728" x="5732463" y="4902200"/>
          <p14:tracePt t="16744" x="5759450" y="4902200"/>
          <p14:tracePt t="16761" x="5786438" y="4902200"/>
          <p14:tracePt t="16778" x="5822950" y="4902200"/>
          <p14:tracePt t="16794" x="5840413" y="4902200"/>
          <p14:tracePt t="16811" x="5867400" y="4902200"/>
          <p14:tracePt t="16828" x="5884863" y="4902200"/>
          <p14:tracePt t="16844" x="5894388" y="4902200"/>
          <p14:tracePt t="16861" x="5911850" y="4894263"/>
          <p14:tracePt t="16878" x="5919788" y="4894263"/>
          <p14:tracePt t="16904" x="5929313" y="4884738"/>
          <p14:tracePt t="16928" x="5938838" y="4875213"/>
          <p14:tracePt t="16944" x="5946775" y="4867275"/>
          <p14:tracePt t="16992" x="5929313" y="4867275"/>
          <p14:tracePt t="17824" x="5919788" y="4875213"/>
          <p14:tracePt t="17840" x="5919788" y="4884738"/>
          <p14:tracePt t="17952" x="5919788" y="4894263"/>
          <p14:tracePt t="17984" x="5919788" y="4902200"/>
          <p14:tracePt t="18000" x="5929313" y="4902200"/>
          <p14:tracePt t="18040" x="5938838" y="4911725"/>
          <p14:tracePt t="18048" x="5956300" y="4911725"/>
          <p14:tracePt t="18072" x="5965825" y="4911725"/>
          <p14:tracePt t="18080" x="5983288" y="4911725"/>
          <p14:tracePt t="18088" x="5991225" y="4911725"/>
          <p14:tracePt t="18097" x="6018213" y="4911725"/>
          <p14:tracePt t="18114" x="6045200" y="4911725"/>
          <p14:tracePt t="18130" x="6062663" y="4911725"/>
          <p14:tracePt t="18147" x="6081713" y="4911725"/>
          <p14:tracePt t="18164" x="6099175" y="4911725"/>
          <p14:tracePt t="18181" x="6116638" y="4911725"/>
          <p14:tracePt t="18197" x="6143625" y="4911725"/>
          <p14:tracePt t="18214" x="6161088" y="4911725"/>
          <p14:tracePt t="18231" x="6188075" y="4911725"/>
          <p14:tracePt t="18247" x="6205538" y="4902200"/>
          <p14:tracePt t="18264" x="6224588" y="4894263"/>
          <p14:tracePt t="18281" x="6232525" y="4894263"/>
          <p14:tracePt t="18297" x="6251575" y="4884738"/>
          <p14:tracePt t="18314" x="6259513" y="4875213"/>
          <p14:tracePt t="18331" x="6269038" y="4875213"/>
          <p14:tracePt t="18347" x="6286500" y="4875213"/>
          <p14:tracePt t="18364" x="6296025" y="4867275"/>
          <p14:tracePt t="18381" x="6313488" y="4867275"/>
          <p14:tracePt t="18398" x="6323013" y="4867275"/>
          <p14:tracePt t="18414" x="6340475" y="4867275"/>
          <p14:tracePt t="18431" x="6357938" y="4857750"/>
          <p14:tracePt t="18448" x="6367463" y="4848225"/>
          <p14:tracePt t="18464" x="6384925" y="4848225"/>
          <p14:tracePt t="18481" x="6384925" y="4840288"/>
          <p14:tracePt t="18498" x="6394450" y="4830763"/>
          <p14:tracePt t="18514" x="6402388" y="4830763"/>
          <p14:tracePt t="18536" x="6411913" y="4822825"/>
          <p14:tracePt t="18560" x="6419850" y="4803775"/>
          <p14:tracePt t="18728" x="6429375" y="4803775"/>
          <p14:tracePt t="18768" x="6438900" y="4803775"/>
          <p14:tracePt t="18784" x="6446838" y="4803775"/>
          <p14:tracePt t="18800" x="6456363" y="4803775"/>
          <p14:tracePt t="18808" x="6473825" y="4795838"/>
          <p14:tracePt t="18824" x="6483350" y="4795838"/>
          <p14:tracePt t="18840" x="6500813" y="4795838"/>
          <p14:tracePt t="18856" x="6518275" y="4786313"/>
          <p14:tracePt t="18872" x="6537325" y="4786313"/>
          <p14:tracePt t="18882" x="6545263" y="4786313"/>
          <p14:tracePt t="18904" x="6554788" y="4786313"/>
          <p14:tracePt t="18936" x="6562725" y="4786313"/>
          <p14:tracePt t="18952" x="6572250" y="4786313"/>
          <p14:tracePt t="18968" x="6581775" y="4776788"/>
          <p14:tracePt t="18976" x="6589713" y="4776788"/>
          <p14:tracePt t="19000" x="6599238" y="4776788"/>
          <p14:tracePt t="19008" x="6608763" y="4776788"/>
          <p14:tracePt t="19064" x="6616700" y="4776788"/>
          <p14:tracePt t="19080" x="6626225" y="4776788"/>
          <p14:tracePt t="19088" x="6634163" y="4776788"/>
          <p14:tracePt t="19104" x="6643688" y="4776788"/>
          <p14:tracePt t="19128" x="6653213" y="4776788"/>
          <p14:tracePt t="19168" x="6661150" y="4776788"/>
          <p14:tracePt t="20349" x="6670675" y="4776788"/>
          <p14:tracePt t="20448" x="6670675" y="4795838"/>
          <p14:tracePt t="20504" x="6661150" y="4803775"/>
          <p14:tracePt t="20520" x="6653213" y="4803775"/>
          <p14:tracePt t="20528" x="6634163" y="4813300"/>
          <p14:tracePt t="20536" x="6599238" y="4830763"/>
          <p14:tracePt t="20552" x="6554788" y="4857750"/>
          <p14:tracePt t="20568" x="6510338" y="4867275"/>
          <p14:tracePt t="20585" x="6465888" y="4894263"/>
          <p14:tracePt t="20602" x="6429375" y="4902200"/>
          <p14:tracePt t="20619" x="6402388" y="4911725"/>
          <p14:tracePt t="20635" x="6367463" y="4929188"/>
          <p14:tracePt t="20652" x="6340475" y="4938713"/>
          <p14:tracePt t="20669" x="6303963" y="4956175"/>
          <p14:tracePt t="20685" x="6259513" y="4965700"/>
          <p14:tracePt t="20702" x="6232525" y="4983163"/>
          <p14:tracePt t="20719" x="6215063" y="4991100"/>
          <p14:tracePt t="20719" x="6205538" y="4991100"/>
          <p14:tracePt t="20737" x="6197600" y="4991100"/>
          <p14:tracePt t="20752" x="6188075" y="4991100"/>
          <p14:tracePt t="20769" x="6161088" y="4991100"/>
          <p14:tracePt t="20786" x="6134100" y="4991100"/>
          <p14:tracePt t="20802" x="6089650" y="4991100"/>
          <p14:tracePt t="20819" x="6062663" y="4991100"/>
          <p14:tracePt t="20836" x="6037263" y="4991100"/>
          <p14:tracePt t="20852" x="6018213" y="4991100"/>
          <p14:tracePt t="20869" x="5991225" y="4991100"/>
          <p14:tracePt t="20886" x="5965825" y="4991100"/>
          <p14:tracePt t="20903" x="5929313" y="4991100"/>
          <p14:tracePt t="20919" x="5902325" y="4991100"/>
          <p14:tracePt t="20936" x="5894388" y="4991100"/>
          <p14:tracePt t="20952" x="5875338" y="4991100"/>
          <p14:tracePt t="20969" x="5867400" y="4991100"/>
          <p14:tracePt t="20986" x="5857875" y="4991100"/>
          <p14:tracePt t="21003" x="5848350" y="4991100"/>
          <p14:tracePt t="21019" x="5840413" y="4991100"/>
          <p14:tracePt t="21036" x="5830888" y="4991100"/>
          <p14:tracePt t="21053" x="5813425" y="4991100"/>
          <p14:tracePt t="21070" x="5803900" y="4991100"/>
          <p14:tracePt t="21200" x="5803900" y="5000625"/>
          <p14:tracePt t="21240" x="5803900" y="5010150"/>
          <p14:tracePt t="21248" x="5803900" y="5018088"/>
          <p14:tracePt t="21256" x="5813425" y="5027613"/>
          <p14:tracePt t="21272" x="5822950" y="5037138"/>
          <p14:tracePt t="21288" x="5840413" y="5037138"/>
          <p14:tracePt t="21304" x="5875338" y="5037138"/>
          <p14:tracePt t="21320" x="5911850" y="5037138"/>
          <p14:tracePt t="21337" x="5965825" y="5037138"/>
          <p14:tracePt t="21353" x="6010275" y="5037138"/>
          <p14:tracePt t="21370" x="6045200" y="5027613"/>
          <p14:tracePt t="21387" x="6072188" y="5027613"/>
          <p14:tracePt t="21403" x="6116638" y="5027613"/>
          <p14:tracePt t="21420" x="6153150" y="5018088"/>
          <p14:tracePt t="21437" x="6188075" y="5010150"/>
          <p14:tracePt t="21454" x="6224588" y="5000625"/>
          <p14:tracePt t="21470" x="6251575" y="4983163"/>
          <p14:tracePt t="21487" x="6269038" y="4973638"/>
          <p14:tracePt t="21504" x="6296025" y="4965700"/>
          <p14:tracePt t="21521" x="6303963" y="4946650"/>
          <p14:tracePt t="21537" x="6323013" y="4938713"/>
          <p14:tracePt t="21554" x="6323013" y="4929188"/>
          <p14:tracePt t="21571" x="6323013" y="4919663"/>
          <p14:tracePt t="21600" x="6330950" y="4911725"/>
          <p14:tracePt t="21608" x="6340475" y="4902200"/>
          <p14:tracePt t="21624" x="6340475" y="4884738"/>
          <p14:tracePt t="21640" x="6340475" y="4875213"/>
          <p14:tracePt t="21688" x="6340475" y="4867275"/>
          <p14:tracePt t="21712" x="6340475" y="4857750"/>
          <p14:tracePt t="21720" x="6340475" y="4848225"/>
          <p14:tracePt t="21736" x="6340475" y="4830763"/>
          <p14:tracePt t="21752" x="6330950" y="4830763"/>
          <p14:tracePt t="21760" x="6330950" y="4822825"/>
          <p14:tracePt t="21771" x="6303963" y="4813300"/>
          <p14:tracePt t="21788" x="6269038" y="4795838"/>
          <p14:tracePt t="21805" x="6251575" y="4795838"/>
          <p14:tracePt t="21821" x="6215063" y="4786313"/>
          <p14:tracePt t="21838" x="6188075" y="4776788"/>
          <p14:tracePt t="21855" x="6180138" y="4776788"/>
          <p14:tracePt t="21871" x="6143625" y="4768850"/>
          <p14:tracePt t="21888" x="6126163" y="4768850"/>
          <p14:tracePt t="21904" x="6089650" y="4768850"/>
          <p14:tracePt t="21922" x="6072188" y="4768850"/>
          <p14:tracePt t="21938" x="6045200" y="4768850"/>
          <p14:tracePt t="21955" x="6018213" y="4768850"/>
          <p14:tracePt t="21972" x="6000750" y="4768850"/>
          <p14:tracePt t="21988" x="5965825" y="4768850"/>
          <p14:tracePt t="22005" x="5938838" y="4768850"/>
          <p14:tracePt t="22022" x="5911850" y="4768850"/>
          <p14:tracePt t="22038" x="5875338" y="4768850"/>
          <p14:tracePt t="22055" x="5857875" y="4776788"/>
          <p14:tracePt t="22072" x="5830888" y="4786313"/>
          <p14:tracePt t="22088" x="5803900" y="4813300"/>
          <p14:tracePt t="22105" x="5786438" y="4822825"/>
          <p14:tracePt t="22122" x="5768975" y="4830763"/>
          <p14:tracePt t="22138" x="5768975" y="4840288"/>
          <p14:tracePt t="22155" x="5759450" y="4848225"/>
          <p14:tracePt t="22172" x="5751513" y="4867275"/>
          <p14:tracePt t="22188" x="5751513" y="4875213"/>
          <p14:tracePt t="22205" x="5741988" y="4894263"/>
          <p14:tracePt t="22222" x="5741988" y="4919663"/>
          <p14:tracePt t="22239" x="5732463" y="4938713"/>
          <p14:tracePt t="22239" x="5724525" y="4956175"/>
          <p14:tracePt t="22256" x="5715000" y="4965700"/>
          <p14:tracePt t="22272" x="5715000" y="5000625"/>
          <p14:tracePt t="22289" x="5715000" y="5027613"/>
          <p14:tracePt t="22305" x="5715000" y="5045075"/>
          <p14:tracePt t="22322" x="5715000" y="5062538"/>
          <p14:tracePt t="22338" x="5724525" y="5072063"/>
          <p14:tracePt t="22355" x="5724525" y="5089525"/>
          <p14:tracePt t="22372" x="5741988" y="5099050"/>
          <p14:tracePt t="22389" x="5751513" y="5116513"/>
          <p14:tracePt t="22406" x="5768975" y="5126038"/>
          <p14:tracePt t="22422" x="5786438" y="5133975"/>
          <p14:tracePt t="22439" x="5840413" y="5133975"/>
          <p14:tracePt t="22456" x="5875338" y="5133975"/>
          <p14:tracePt t="22472" x="5919788" y="5133975"/>
          <p14:tracePt t="22489" x="5956300" y="5133975"/>
          <p14:tracePt t="22506" x="5991225" y="5133975"/>
          <p14:tracePt t="22522" x="6037263" y="5133975"/>
          <p14:tracePt t="22539" x="6072188" y="5133975"/>
          <p14:tracePt t="22556" x="6108700" y="5133975"/>
          <p14:tracePt t="22572" x="6134100" y="5126038"/>
          <p14:tracePt t="22589" x="6170613" y="5116513"/>
          <p14:tracePt t="22606" x="6197600" y="5099050"/>
          <p14:tracePt t="22623" x="6215063" y="5099050"/>
          <p14:tracePt t="22639" x="6224588" y="5072063"/>
          <p14:tracePt t="22656" x="6232525" y="5054600"/>
          <p14:tracePt t="22673" x="6242050" y="5045075"/>
          <p14:tracePt t="22689" x="6251575" y="5037138"/>
          <p14:tracePt t="22706" x="6259513" y="5018088"/>
          <p14:tracePt t="22723" x="6269038" y="4991100"/>
          <p14:tracePt t="22739" x="6286500" y="4965700"/>
          <p14:tracePt t="22756" x="6286500" y="4956175"/>
          <p14:tracePt t="22773" x="6286500" y="4946650"/>
          <p14:tracePt t="22789" x="6286500" y="4929188"/>
          <p14:tracePt t="22806" x="6286500" y="4919663"/>
          <p14:tracePt t="22823" x="6286500" y="4894263"/>
          <p14:tracePt t="22840" x="6276975" y="4867275"/>
          <p14:tracePt t="22856" x="6276975" y="4848225"/>
          <p14:tracePt t="22873" x="6259513" y="4840288"/>
          <p14:tracePt t="22890" x="6251575" y="4822825"/>
          <p14:tracePt t="22907" x="6242050" y="4813300"/>
          <p14:tracePt t="22923" x="6232525" y="4813300"/>
          <p14:tracePt t="22940" x="6215063" y="4803775"/>
          <p14:tracePt t="22957" x="6215063" y="4795838"/>
          <p14:tracePt t="22973" x="6197600" y="4795838"/>
          <p14:tracePt t="22990" x="6170613" y="4786313"/>
          <p14:tracePt t="23007" x="6143625" y="4776788"/>
          <p14:tracePt t="23024" x="6116638" y="4768850"/>
          <p14:tracePt t="23040" x="6081713" y="4759325"/>
          <p14:tracePt t="23057" x="6054725" y="4759325"/>
          <p14:tracePt t="23073" x="6018213" y="4751388"/>
          <p14:tracePt t="23090" x="5973763" y="4741863"/>
          <p14:tracePt t="23107" x="5946775" y="4732338"/>
          <p14:tracePt t="23124" x="5919788" y="4732338"/>
          <p14:tracePt t="23140" x="5902325" y="4732338"/>
          <p14:tracePt t="23157" x="5875338" y="4724400"/>
          <p14:tracePt t="23174" x="5857875" y="4724400"/>
          <p14:tracePt t="23191" x="5822950" y="4724400"/>
          <p14:tracePt t="23207" x="5768975" y="4732338"/>
          <p14:tracePt t="23224" x="5751513" y="4751388"/>
          <p14:tracePt t="23240" x="5732463" y="4759325"/>
          <p14:tracePt t="23257" x="5715000" y="4759325"/>
          <p14:tracePt t="23274" x="5705475" y="4768850"/>
          <p14:tracePt t="23291" x="5697538" y="4776788"/>
          <p14:tracePt t="23308" x="5688013" y="4795838"/>
          <p14:tracePt t="23324" x="5670550" y="4813300"/>
          <p14:tracePt t="23341" x="5670550" y="4830763"/>
          <p14:tracePt t="23357" x="5670550" y="4867275"/>
          <p14:tracePt t="23374" x="5670550" y="4894263"/>
          <p14:tracePt t="23391" x="5670550" y="4919663"/>
          <p14:tracePt t="23391" x="5670550" y="4929188"/>
          <p14:tracePt t="23408" x="5670550" y="4965700"/>
          <p14:tracePt t="23424" x="5670550" y="4983163"/>
          <p14:tracePt t="23441" x="5670550" y="4991100"/>
          <p14:tracePt t="23457" x="5670550" y="5010150"/>
          <p14:tracePt t="23474" x="5670550" y="5027613"/>
          <p14:tracePt t="23491" x="5670550" y="5045075"/>
          <p14:tracePt t="23508" x="5670550" y="5062538"/>
          <p14:tracePt t="23525" x="5688013" y="5081588"/>
          <p14:tracePt t="23541" x="5705475" y="5089525"/>
          <p14:tracePt t="23558" x="5732463" y="5108575"/>
          <p14:tracePt t="23575" x="5768975" y="5108575"/>
          <p14:tracePt t="23592" x="5795963" y="5108575"/>
          <p14:tracePt t="23608" x="5822950" y="5116513"/>
          <p14:tracePt t="23625" x="5840413" y="5116513"/>
          <p14:tracePt t="23641" x="5857875" y="5116513"/>
          <p14:tracePt t="23658" x="5894388" y="5116513"/>
          <p14:tracePt t="23675" x="5919788" y="5116513"/>
          <p14:tracePt t="23692" x="5946775" y="5116513"/>
          <p14:tracePt t="23708" x="5965825" y="5116513"/>
          <p14:tracePt t="23725" x="6000750" y="5108575"/>
          <p14:tracePt t="23742" x="6027738" y="5099050"/>
          <p14:tracePt t="23758" x="6045200" y="5081588"/>
          <p14:tracePt t="23776" x="6081713" y="5062538"/>
          <p14:tracePt t="23792" x="6108700" y="5054600"/>
          <p14:tracePt t="23808" x="6126163" y="5037138"/>
          <p14:tracePt t="23825" x="6134100" y="5027613"/>
          <p14:tracePt t="23842" x="6153150" y="5010150"/>
          <p14:tracePt t="23859" x="6180138" y="4991100"/>
          <p14:tracePt t="23875" x="6188075" y="4973638"/>
          <p14:tracePt t="23892" x="6197600" y="4965700"/>
          <p14:tracePt t="23908" x="6197600" y="4956175"/>
          <p14:tracePt t="23925" x="6197600" y="4946650"/>
          <p14:tracePt t="23942" x="6197600" y="4938713"/>
          <p14:tracePt t="23976" x="6197600" y="4929188"/>
          <p14:tracePt t="23984" x="6197600" y="4919663"/>
          <p14:tracePt t="24000" x="6197600" y="4911725"/>
          <p14:tracePt t="24008" x="6197600" y="4902200"/>
          <p14:tracePt t="24025" x="6188075" y="4884738"/>
          <p14:tracePt t="24042" x="6180138" y="4875213"/>
          <p14:tracePt t="24059" x="6161088" y="4867275"/>
          <p14:tracePt t="24075" x="6134100" y="4857750"/>
          <p14:tracePt t="24092" x="6116638" y="4848225"/>
          <p14:tracePt t="24109" x="6089650" y="4848225"/>
          <p14:tracePt t="24126" x="6072188" y="4848225"/>
          <p14:tracePt t="24142" x="6045200" y="4848225"/>
          <p14:tracePt t="24159" x="6018213" y="4848225"/>
          <p14:tracePt t="24176" x="5991225" y="4848225"/>
          <p14:tracePt t="24193" x="5973763" y="4848225"/>
          <p14:tracePt t="24209" x="5946775" y="4848225"/>
          <p14:tracePt t="24226" x="5911850" y="4857750"/>
          <p14:tracePt t="24242" x="5894388" y="4875213"/>
          <p14:tracePt t="24259" x="5875338" y="4884738"/>
          <p14:tracePt t="24276" x="5857875" y="4894263"/>
          <p14:tracePt t="24293" x="5857875" y="4902200"/>
          <p14:tracePt t="24309" x="5848350" y="4911725"/>
          <p14:tracePt t="24328" x="5848350" y="4919663"/>
          <p14:tracePt t="24342" x="5840413" y="4938713"/>
          <p14:tracePt t="24359" x="5830888" y="4946650"/>
          <p14:tracePt t="24376" x="5830888" y="4956175"/>
          <p14:tracePt t="24393" x="5830888" y="4965700"/>
          <p14:tracePt t="24409" x="5830888" y="4973638"/>
          <p14:tracePt t="24440" x="5830888" y="4983163"/>
          <p14:tracePt t="24448" x="5830888" y="4991100"/>
          <p14:tracePt t="24471" x="5848350" y="5000625"/>
          <p14:tracePt t="24496" x="5857875" y="5000625"/>
          <p14:tracePt t="24503" x="5884863" y="5000625"/>
          <p14:tracePt t="24512" x="5911850" y="5000625"/>
          <p14:tracePt t="24526" x="5965825" y="5000625"/>
          <p14:tracePt t="24543" x="6018213" y="5000625"/>
          <p14:tracePt t="24560" x="6037263" y="5000625"/>
          <p14:tracePt t="24577" x="6054725" y="5000625"/>
          <p14:tracePt t="24593" x="6072188" y="5000625"/>
          <p14:tracePt t="24610" x="6099175" y="5000625"/>
          <p14:tracePt t="24627" x="6108700" y="4991100"/>
          <p14:tracePt t="24648" x="6116638" y="4991100"/>
          <p14:tracePt t="24664" x="6126163" y="4991100"/>
          <p14:tracePt t="24677" x="6134100" y="4983163"/>
          <p14:tracePt t="24693" x="6153150" y="4983163"/>
          <p14:tracePt t="24712" x="6170613" y="4973638"/>
          <p14:tracePt t="24775" x="6180138" y="4965700"/>
          <p14:tracePt t="24800" x="6188075" y="4965700"/>
          <p14:tracePt t="25824" x="6205538" y="4965700"/>
          <p14:tracePt t="25832" x="6242050" y="4965700"/>
          <p14:tracePt t="25840" x="6269038" y="4965700"/>
          <p14:tracePt t="25848" x="6330950" y="4973638"/>
          <p14:tracePt t="25862" x="6419850" y="4991100"/>
          <p14:tracePt t="25862" x="6456363" y="4991100"/>
          <p14:tracePt t="25880" x="6510338" y="5010150"/>
          <p14:tracePt t="25896" x="6562725" y="5018088"/>
          <p14:tracePt t="25912" x="6616700" y="5027613"/>
          <p14:tracePt t="25929" x="6688138" y="5037138"/>
          <p14:tracePt t="25946" x="6742113" y="5054600"/>
          <p14:tracePt t="25963" x="6786563" y="5062538"/>
          <p14:tracePt t="25979" x="6831013" y="5072063"/>
          <p14:tracePt t="25996" x="6867525" y="5089525"/>
          <p14:tracePt t="26013" x="6894513" y="5108575"/>
          <p14:tracePt t="26030" x="6938963" y="5116513"/>
          <p14:tracePt t="26046" x="6965950" y="5133975"/>
          <p14:tracePt t="26063" x="7027863" y="5160963"/>
          <p14:tracePt t="26080" x="7072313" y="5170488"/>
          <p14:tracePt t="26096" x="7108825" y="5197475"/>
          <p14:tracePt t="26113" x="7153275" y="5224463"/>
          <p14:tracePt t="26130" x="7188200" y="5241925"/>
          <p14:tracePt t="26146" x="7242175" y="5259388"/>
          <p14:tracePt t="26163" x="7277100" y="5276850"/>
          <p14:tracePt t="26180" x="7340600" y="5295900"/>
          <p14:tracePt t="26196" x="7394575" y="5322888"/>
          <p14:tracePt t="26213" x="7439025" y="5330825"/>
          <p14:tracePt t="26230" x="7483475" y="5340350"/>
          <p14:tracePt t="26247" x="7537450" y="5348288"/>
          <p14:tracePt t="26247" x="7545388" y="5348288"/>
          <p14:tracePt t="26264" x="7581900" y="5357813"/>
          <p14:tracePt t="26280" x="7616825" y="5357813"/>
          <p14:tracePt t="26296" x="7653338" y="5357813"/>
          <p14:tracePt t="26313" x="7697788" y="5357813"/>
          <p14:tracePt t="26330" x="7742238" y="5357813"/>
          <p14:tracePt t="26347" x="7796213" y="5357813"/>
          <p14:tracePt t="26364" x="7848600" y="5357813"/>
          <p14:tracePt t="26380" x="7902575" y="5357813"/>
          <p14:tracePt t="26397" x="7956550" y="5357813"/>
          <p14:tracePt t="26414" x="8010525" y="5357813"/>
          <p14:tracePt t="26431" x="8072438" y="5357813"/>
          <p14:tracePt t="26447" x="8143875" y="5357813"/>
          <p14:tracePt t="26464" x="8180388" y="5357813"/>
          <p14:tracePt t="26480" x="8205788" y="5357813"/>
          <p14:tracePt t="26497" x="8224838" y="5375275"/>
          <p14:tracePt t="26514" x="8251825" y="5394325"/>
          <p14:tracePt t="26531" x="8286750" y="5411788"/>
          <p14:tracePt t="26547" x="8304213" y="5411788"/>
          <p14:tracePt t="26564" x="8331200" y="5429250"/>
          <p14:tracePt t="26581" x="8348663" y="5429250"/>
          <p14:tracePt t="26597" x="8385175" y="5438775"/>
          <p14:tracePt t="26614" x="8394700" y="5438775"/>
          <p14:tracePt t="26632" x="8402638" y="5438775"/>
          <p14:tracePt t="26656" x="8412163" y="5446713"/>
          <p14:tracePt t="26888" x="8412163" y="5456238"/>
          <p14:tracePt t="26928" x="8412163" y="5465763"/>
          <p14:tracePt t="26944" x="8412163" y="5473700"/>
          <p14:tracePt t="26951" x="8412163" y="5483225"/>
          <p14:tracePt t="26968" x="8412163" y="5500688"/>
          <p14:tracePt t="26984" x="8412163" y="5510213"/>
          <p14:tracePt t="27008" x="8412163" y="5518150"/>
          <p14:tracePt t="27023" x="8402638" y="5527675"/>
          <p14:tracePt t="27032" x="8402638" y="5537200"/>
          <p14:tracePt t="27040" x="8394700" y="5545138"/>
          <p14:tracePt t="27048" x="8385175" y="5554663"/>
          <p14:tracePt t="27065" x="8358188" y="5589588"/>
          <p14:tracePt t="27081" x="8323263" y="5616575"/>
          <p14:tracePt t="27098" x="8296275" y="5634038"/>
          <p14:tracePt t="27115" x="8251825" y="5653088"/>
          <p14:tracePt t="27132" x="8205788" y="5670550"/>
          <p14:tracePt t="27148" x="8170863" y="5688013"/>
          <p14:tracePt t="27166" x="8126413" y="5705475"/>
          <p14:tracePt t="27182" x="8081963" y="5724525"/>
          <p14:tracePt t="27199" x="8045450" y="5732463"/>
          <p14:tracePt t="27199" x="8027988" y="5732463"/>
          <p14:tracePt t="27216" x="7983538" y="5741988"/>
          <p14:tracePt t="27232" x="7956550" y="5741988"/>
          <p14:tracePt t="27249" x="7902575" y="5741988"/>
          <p14:tracePt t="27265" x="7840663" y="5741988"/>
          <p14:tracePt t="27282" x="7777163" y="5741988"/>
          <p14:tracePt t="27299" x="7724775" y="5741988"/>
          <p14:tracePt t="27315" x="7670800" y="5741988"/>
          <p14:tracePt t="27333" x="7626350" y="5741988"/>
          <p14:tracePt t="27349" x="7581900" y="5741988"/>
          <p14:tracePt t="27365" x="7545388" y="5741988"/>
          <p14:tracePt t="27382" x="7491413" y="5741988"/>
          <p14:tracePt t="27399" x="7429500" y="5741988"/>
          <p14:tracePt t="27399" x="7394575" y="5732463"/>
          <p14:tracePt t="27416" x="7323138" y="5715000"/>
          <p14:tracePt t="27433" x="7269163" y="5688013"/>
          <p14:tracePt t="27449" x="7242175" y="5680075"/>
          <p14:tracePt t="27466" x="7215188" y="5670550"/>
          <p14:tracePt t="27482" x="7205663" y="5670550"/>
          <p14:tracePt t="27499" x="7197725" y="5670550"/>
          <p14:tracePt t="27516" x="7197725" y="5661025"/>
          <p14:tracePt t="27532" x="7197725" y="5653088"/>
          <p14:tracePt t="27664" x="7197725" y="5661025"/>
          <p14:tracePt t="27751" x="7205663" y="5661025"/>
          <p14:tracePt t="27760" x="7215188" y="5670550"/>
          <p14:tracePt t="27768" x="7232650" y="5670550"/>
          <p14:tracePt t="27783" x="7269163" y="5688013"/>
          <p14:tracePt t="27800" x="7313613" y="5697538"/>
          <p14:tracePt t="27816" x="7367588" y="5715000"/>
          <p14:tracePt t="27833" x="7402513" y="5715000"/>
          <p14:tracePt t="27850" x="7456488" y="5715000"/>
          <p14:tracePt t="27866" x="7500938" y="5715000"/>
          <p14:tracePt t="27883" x="7545388" y="5715000"/>
          <p14:tracePt t="27900" x="7581900" y="5715000"/>
          <p14:tracePt t="27916" x="7616825" y="5715000"/>
          <p14:tracePt t="27933" x="7661275" y="5715000"/>
          <p14:tracePt t="27950" x="7705725" y="5705475"/>
          <p14:tracePt t="27966" x="7777163" y="5697538"/>
          <p14:tracePt t="27966" x="7796213" y="5697538"/>
          <p14:tracePt t="27984" x="7848600" y="5680075"/>
          <p14:tracePt t="28000" x="7912100" y="5670550"/>
          <p14:tracePt t="28017" x="7902575" y="5653088"/>
          <p14:tracePt t="28034" x="7912100" y="5643563"/>
          <p14:tracePt t="28050" x="7947025" y="5616575"/>
          <p14:tracePt t="28067" x="7983538" y="5589588"/>
          <p14:tracePt t="28084" x="8001000" y="5572125"/>
          <p14:tracePt t="28100" x="7983538" y="5562600"/>
          <p14:tracePt t="28117" x="7947025" y="5554663"/>
          <p14:tracePt t="28134" x="7947025" y="5537200"/>
          <p14:tracePt t="28152" x="7966075" y="5518150"/>
          <p14:tracePt t="28167" x="7983538" y="5500688"/>
          <p14:tracePt t="28184" x="8001000" y="5483225"/>
          <p14:tracePt t="28200" x="8027988" y="5456238"/>
          <p14:tracePt t="28217" x="8037513" y="5429250"/>
          <p14:tracePt t="28234" x="8062913" y="5402263"/>
          <p14:tracePt t="28250" x="8072438" y="5375275"/>
          <p14:tracePt t="28267" x="8081963" y="5357813"/>
          <p14:tracePt t="28284" x="8089900" y="5348288"/>
          <p14:tracePt t="28301" x="8089900" y="5340350"/>
          <p14:tracePt t="28317" x="8089900" y="5330825"/>
          <p14:tracePt t="28334" x="8099425" y="5322888"/>
          <p14:tracePt t="28351" x="8108950" y="5313363"/>
          <p14:tracePt t="28367" x="8116888" y="5295900"/>
          <p14:tracePt t="28384" x="8126413" y="5286375"/>
          <p14:tracePt t="28401" x="8143875" y="5276850"/>
          <p14:tracePt t="28417" x="8161338" y="5268913"/>
          <p14:tracePt t="28434" x="8180388" y="5251450"/>
          <p14:tracePt t="28451" x="8197850" y="5251450"/>
          <p14:tracePt t="28467" x="8205788" y="5251450"/>
          <p14:tracePt t="28484" x="8224838" y="5241925"/>
          <p14:tracePt t="28501" x="8232775" y="5232400"/>
          <p14:tracePt t="28518" x="8259763" y="5232400"/>
          <p14:tracePt t="28535" x="8269288" y="5214938"/>
          <p14:tracePt t="28535" x="8277225" y="5214938"/>
          <p14:tracePt t="28552" x="8286750" y="5214938"/>
          <p14:tracePt t="28568" x="8296275" y="5214938"/>
          <p14:tracePt t="28585" x="8323263" y="5205413"/>
          <p14:tracePt t="28602" x="8340725" y="5197475"/>
          <p14:tracePt t="28618" x="8348663" y="5187950"/>
          <p14:tracePt t="28634" x="8358188" y="5187950"/>
          <p14:tracePt t="28652" x="8375650" y="5180013"/>
          <p14:tracePt t="28668" x="8385175" y="5170488"/>
          <p14:tracePt t="28685" x="8394700" y="5160963"/>
          <p14:tracePt t="28702" x="8402638" y="5153025"/>
          <p14:tracePt t="28718" x="8412163" y="5143500"/>
          <p14:tracePt t="28736" x="8420100" y="5133975"/>
          <p14:tracePt t="28767" x="8439150" y="5126038"/>
          <p14:tracePt t="28783" x="8447088" y="5116513"/>
          <p14:tracePt t="29119" x="8447088" y="5099050"/>
          <p14:tracePt t="29151" x="8456613" y="5099050"/>
          <p14:tracePt t="29184" x="8466138" y="5089525"/>
          <p14:tracePt t="29191" x="8466138" y="5081588"/>
          <p14:tracePt t="29208" x="8466138" y="5072063"/>
          <p14:tracePt t="29224" x="8466138" y="5062538"/>
          <p14:tracePt t="29248" x="8466138" y="5054600"/>
          <p14:tracePt t="29256" x="8466138" y="5045075"/>
          <p14:tracePt t="29280" x="8466138" y="5037138"/>
          <p14:tracePt t="29296" x="8466138" y="5027613"/>
          <p14:tracePt t="29312" x="8466138" y="5018088"/>
          <p14:tracePt t="29320" x="8466138" y="5010150"/>
          <p14:tracePt t="29352" x="8466138" y="5000625"/>
          <p14:tracePt t="29407" x="8466138" y="4991100"/>
          <p14:tracePt t="29536" x="8456613" y="4991100"/>
          <p14:tracePt t="29599" x="8447088" y="4991100"/>
          <p14:tracePt t="29616" x="8439150" y="4991100"/>
          <p14:tracePt t="29623" x="8429625" y="4991100"/>
          <p14:tracePt t="29631" x="8420100" y="4991100"/>
          <p14:tracePt t="29640" x="8412163" y="4991100"/>
          <p14:tracePt t="29653" x="8394700" y="4991100"/>
          <p14:tracePt t="29670" x="8385175" y="4991100"/>
          <p14:tracePt t="29687" x="8375650" y="4991100"/>
          <p14:tracePt t="29703" x="8367713" y="4991100"/>
          <p14:tracePt t="29768" x="8358188" y="5000625"/>
          <p14:tracePt t="29776" x="8348663" y="5000625"/>
          <p14:tracePt t="29791" x="8340725" y="5000625"/>
          <p14:tracePt t="29803" x="8331200" y="5010150"/>
          <p14:tracePt t="29999" x="8331200" y="5018088"/>
          <p14:tracePt t="30023" x="8331200" y="5027613"/>
          <p14:tracePt t="30064" x="8323263" y="5027613"/>
          <p14:tracePt t="30487" x="8304213" y="5037138"/>
          <p14:tracePt t="30504" x="8286750" y="5037138"/>
          <p14:tracePt t="30520" x="8277225" y="5045075"/>
          <p14:tracePt t="30536" x="8269288" y="5045075"/>
          <p14:tracePt t="30544" x="8259763" y="5045075"/>
          <p14:tracePt t="30555" x="8251825" y="5054600"/>
          <p14:tracePt t="30572" x="8232775" y="5054600"/>
          <p14:tracePt t="30589" x="8215313" y="5062538"/>
          <p14:tracePt t="30605" x="8197850" y="5072063"/>
          <p14:tracePt t="30622" x="8188325" y="5072063"/>
          <p14:tracePt t="30639" x="8170863" y="5081588"/>
          <p14:tracePt t="30656" x="8161338" y="5081588"/>
          <p14:tracePt t="31024" x="8153400" y="5081588"/>
          <p14:tracePt t="31047" x="8153400" y="5072063"/>
          <p14:tracePt t="31055" x="8143875" y="5062538"/>
          <p14:tracePt t="31063" x="8134350" y="5054600"/>
          <p14:tracePt t="31073" x="8126413" y="5045075"/>
          <p14:tracePt t="31089" x="8116888" y="5027613"/>
          <p14:tracePt t="31106" x="8108950" y="5018088"/>
          <p14:tracePt t="31123" x="8099425" y="5018088"/>
          <p14:tracePt t="31139" x="8099425" y="5010150"/>
          <p14:tracePt t="31156" x="8081963" y="5000625"/>
          <p14:tracePt t="31173" x="8062913" y="5000625"/>
          <p14:tracePt t="31190" x="8045450" y="4991100"/>
          <p14:tracePt t="31206" x="8037513" y="4991100"/>
          <p14:tracePt t="31223" x="8010525" y="4991100"/>
          <p14:tracePt t="31240" x="8001000" y="4991100"/>
          <p14:tracePt t="31256" x="7991475" y="4991100"/>
          <p14:tracePt t="31273" x="7983538" y="4991100"/>
          <p14:tracePt t="31375" x="7966075" y="4991100"/>
          <p14:tracePt t="31391" x="7956550" y="5000625"/>
          <p14:tracePt t="31408" x="7956550" y="5018088"/>
          <p14:tracePt t="31567" x="7966075" y="5018088"/>
          <p14:tracePt t="31576" x="7983538" y="5027613"/>
          <p14:tracePt t="31584" x="8001000" y="5037138"/>
          <p14:tracePt t="31592" x="8027988" y="5054600"/>
          <p14:tracePt t="31607" x="8126413" y="5072063"/>
          <p14:tracePt t="31624" x="8161338" y="5081588"/>
          <p14:tracePt t="31641" x="8205788" y="5089525"/>
          <p14:tracePt t="31657" x="8232775" y="5089525"/>
          <p14:tracePt t="31674" x="8251825" y="5089525"/>
          <p14:tracePt t="31690" x="8269288" y="5089525"/>
          <p14:tracePt t="31707" x="8286750" y="5089525"/>
          <p14:tracePt t="31724" x="8304213" y="5081588"/>
          <p14:tracePt t="31741" x="8313738" y="5062538"/>
          <p14:tracePt t="31757" x="8323263" y="5062538"/>
          <p14:tracePt t="31774" x="8340725" y="5054600"/>
          <p14:tracePt t="31792" x="8348663" y="5037138"/>
          <p14:tracePt t="31808" x="8358188" y="5037138"/>
          <p14:tracePt t="31831" x="8367713" y="5027613"/>
          <p14:tracePt t="31880" x="8375650" y="5010150"/>
          <p14:tracePt t="31903" x="8375650" y="5000625"/>
          <p14:tracePt t="31936" x="8385175" y="4991100"/>
          <p14:tracePt t="31943" x="8385175" y="4983163"/>
          <p14:tracePt t="31976" x="8385175" y="4973638"/>
          <p14:tracePt t="32007" x="8385175" y="4965700"/>
          <p14:tracePt t="32031" x="8385175" y="4956175"/>
          <p14:tracePt t="32039" x="8385175" y="4946650"/>
          <p14:tracePt t="32071" x="8385175" y="4938713"/>
          <p14:tracePt t="32095" x="8375650" y="4929188"/>
          <p14:tracePt t="32103" x="8367713" y="4929188"/>
          <p14:tracePt t="32112" x="8358188" y="4929188"/>
          <p14:tracePt t="32125" x="8331200" y="4911725"/>
          <p14:tracePt t="32142" x="8286750" y="4902200"/>
          <p14:tracePt t="32158" x="8259763" y="4894263"/>
          <p14:tracePt t="32175" x="8232775" y="4884738"/>
          <p14:tracePt t="32192" x="8215313" y="4884738"/>
          <p14:tracePt t="32208" x="8197850" y="4884738"/>
          <p14:tracePt t="32225" x="8180388" y="4884738"/>
          <p14:tracePt t="32242" x="8134350" y="4884738"/>
          <p14:tracePt t="32259" x="8108950" y="4884738"/>
          <p14:tracePt t="32276" x="8081963" y="4894263"/>
          <p14:tracePt t="32292" x="8062913" y="4902200"/>
          <p14:tracePt t="32309" x="8054975" y="4911725"/>
          <p14:tracePt t="32326" x="8027988" y="4919663"/>
          <p14:tracePt t="32342" x="8018463" y="4919663"/>
          <p14:tracePt t="32383" x="8010525" y="4929188"/>
          <p14:tracePt t="32391" x="8010525" y="4938713"/>
          <p14:tracePt t="32408" x="8001000" y="4956175"/>
          <p14:tracePt t="32423" x="7991475" y="4956175"/>
          <p14:tracePt t="32431" x="7991475" y="4973638"/>
          <p14:tracePt t="32447" x="7991475" y="4983163"/>
          <p14:tracePt t="32459" x="7991475" y="4991100"/>
          <p14:tracePt t="32476" x="7991475" y="5010150"/>
          <p14:tracePt t="32492" x="7991475" y="5018088"/>
          <p14:tracePt t="32509" x="7991475" y="5027613"/>
          <p14:tracePt t="32526" x="7991475" y="5037138"/>
          <p14:tracePt t="32542" x="7991475" y="5045075"/>
          <p14:tracePt t="32559" x="7991475" y="5054600"/>
          <p14:tracePt t="32576" x="8001000" y="5062538"/>
          <p14:tracePt t="32592" x="8001000" y="5072063"/>
          <p14:tracePt t="32609" x="8018463" y="5072063"/>
          <p14:tracePt t="32626" x="8027988" y="5081588"/>
          <p14:tracePt t="32647" x="8037513" y="5081588"/>
          <p14:tracePt t="32663" x="8045450" y="5089525"/>
          <p14:tracePt t="33391" x="8062913" y="5099050"/>
          <p14:tracePt t="33399" x="8072438" y="5099050"/>
          <p14:tracePt t="33410" x="8089900" y="5108575"/>
          <p14:tracePt t="33428" x="8116888" y="5108575"/>
          <p14:tracePt t="33444" x="8126413" y="5108575"/>
          <p14:tracePt t="33799" x="8126413" y="5116513"/>
          <p14:tracePt t="33816" x="8134350" y="5126038"/>
          <p14:tracePt t="33831" x="8143875" y="5126038"/>
          <p14:tracePt t="33935" x="8143875" y="5133975"/>
          <p14:tracePt t="33943" x="8153400" y="5133975"/>
          <p14:tracePt t="33959" x="8161338" y="5143500"/>
          <p14:tracePt t="33975" x="8161338" y="5153025"/>
          <p14:tracePt t="33991" x="8170863" y="5153025"/>
          <p14:tracePt t="33999" x="8180388" y="5160963"/>
          <p14:tracePt t="34015" x="8197850" y="5170488"/>
          <p14:tracePt t="34032" x="8205788" y="5180013"/>
          <p14:tracePt t="34055" x="8215313" y="5180013"/>
          <p14:tracePt t="34063" x="8232775" y="5187950"/>
          <p14:tracePt t="34079" x="8269288" y="5205413"/>
          <p14:tracePt t="34096" x="8304213" y="5232400"/>
          <p14:tracePt t="34112" x="8323263" y="5251450"/>
          <p14:tracePt t="34129" x="8340725" y="5259388"/>
          <p14:tracePt t="34146" x="8348663" y="5259388"/>
          <p14:tracePt t="34162" x="8348663" y="5268913"/>
          <p14:tracePt t="34215" x="8367713" y="5268913"/>
          <p14:tracePt t="34231" x="8375650" y="5268913"/>
          <p14:tracePt t="34239" x="8385175" y="5276850"/>
          <p14:tracePt t="34248" x="8402638" y="5276850"/>
          <p14:tracePt t="34262" x="8429625" y="5276850"/>
          <p14:tracePt t="34262" x="8447088" y="5286375"/>
          <p14:tracePt t="34280" x="8456613" y="5286375"/>
          <p14:tracePt t="34296" x="8474075" y="5286375"/>
          <p14:tracePt t="34313" x="8483600" y="5286375"/>
          <p14:tracePt t="34329" x="8491538" y="5286375"/>
          <p14:tracePt t="34346" x="8510588" y="5286375"/>
          <p14:tracePt t="34363" x="8518525" y="5286375"/>
          <p14:tracePt t="34399" x="8528050" y="5286375"/>
          <p14:tracePt t="34407" x="8537575" y="5286375"/>
          <p14:tracePt t="34415" x="8555038" y="5286375"/>
          <p14:tracePt t="34430" x="8589963" y="5286375"/>
          <p14:tracePt t="34446" x="8634413" y="5286375"/>
          <p14:tracePt t="34446" x="8634413" y="5276850"/>
          <p14:tracePt t="34464" x="8643938" y="5276850"/>
          <p14:tracePt t="34480" x="8661400" y="5276850"/>
          <p14:tracePt t="34496" x="8680450" y="5268913"/>
          <p14:tracePt t="34513" x="8705850" y="5268913"/>
          <p14:tracePt t="34530" x="8715375" y="5268913"/>
          <p14:tracePt t="34546" x="8742363" y="5268913"/>
          <p14:tracePt t="34563" x="8759825" y="5268913"/>
          <p14:tracePt t="34580" x="8786813" y="5268913"/>
          <p14:tracePt t="34597" x="8813800" y="5268913"/>
          <p14:tracePt t="34613" x="8840788" y="5268913"/>
          <p14:tracePt t="34630" x="8858250" y="5259388"/>
          <p14:tracePt t="34647" x="8885238" y="5251450"/>
          <p14:tracePt t="34664" x="8894763" y="5251450"/>
          <p14:tracePt t="34680" x="8912225" y="5251450"/>
          <p14:tracePt t="34697" x="8929688" y="5251450"/>
          <p14:tracePt t="34713" x="8974138" y="5241925"/>
          <p14:tracePt t="34730" x="8983663" y="5241925"/>
          <p14:tracePt t="34747" x="9010650" y="5232400"/>
          <p14:tracePt t="34764" x="9045575" y="5224463"/>
          <p14:tracePt t="34780" x="9055100" y="5224463"/>
          <p14:tracePt t="34797" x="9072563" y="5214938"/>
          <p14:tracePt t="34814" x="9099550" y="5205413"/>
          <p14:tracePt t="34830" x="9117013" y="5197475"/>
          <p14:tracePt t="34830" x="9134475" y="5187950"/>
          <p14:tracePt t="34848" x="9197975" y="5143500"/>
          <p14:tracePt t="34864" x="9340850" y="5072063"/>
          <p14:tracePt t="34880" x="9491663" y="4973638"/>
          <p14:tracePt t="34897" x="9590088" y="4902200"/>
          <p14:tracePt t="34914" x="9617075" y="4884738"/>
          <p14:tracePt t="34931" x="9626600" y="4875213"/>
          <p14:tracePt t="34947" x="9626600" y="4867275"/>
          <p14:tracePt t="35080" x="9617075" y="4867275"/>
          <p14:tracePt t="35087" x="9609138" y="4867275"/>
          <p14:tracePt t="35097" x="9563100" y="4867275"/>
          <p14:tracePt t="35114" x="9501188" y="4857750"/>
          <p14:tracePt t="35131" x="9447213" y="4840288"/>
          <p14:tracePt t="35148" x="9402763" y="4830763"/>
          <p14:tracePt t="35164" x="9358313" y="4830763"/>
          <p14:tracePt t="35181" x="9313863" y="4813300"/>
          <p14:tracePt t="35198" x="9277350" y="4803775"/>
          <p14:tracePt t="35215" x="9232900" y="4803775"/>
          <p14:tracePt t="35231" x="9134475" y="4803775"/>
          <p14:tracePt t="35248" x="9045575" y="4803775"/>
          <p14:tracePt t="35265" x="8929688" y="4803775"/>
          <p14:tracePt t="35281" x="8848725" y="4813300"/>
          <p14:tracePt t="35298" x="8769350" y="4830763"/>
          <p14:tracePt t="35315" x="8724900" y="4848225"/>
          <p14:tracePt t="35331" x="8688388" y="4848225"/>
          <p14:tracePt t="35348" x="8670925" y="4857750"/>
          <p14:tracePt t="35365" x="8643938" y="4875213"/>
          <p14:tracePt t="35381" x="8616950" y="4894263"/>
          <p14:tracePt t="35398" x="8589963" y="4919663"/>
          <p14:tracePt t="35415" x="8537575" y="4956175"/>
          <p14:tracePt t="35432" x="8510588" y="4983163"/>
          <p14:tracePt t="35449" x="8483600" y="5000625"/>
          <p14:tracePt t="35465" x="8447088" y="5018088"/>
          <p14:tracePt t="35482" x="8420100" y="5037138"/>
          <p14:tracePt t="35498" x="8394700" y="5045075"/>
          <p14:tracePt t="35515" x="8367713" y="5062538"/>
          <p14:tracePt t="35532" x="8348663" y="5089525"/>
          <p14:tracePt t="35549" x="8331200" y="5108575"/>
          <p14:tracePt t="35565" x="8313738" y="5126038"/>
          <p14:tracePt t="35582" x="8296275" y="5143500"/>
          <p14:tracePt t="35599" x="8286750" y="5187950"/>
          <p14:tracePt t="35615" x="8251825" y="5214938"/>
          <p14:tracePt t="35632" x="8242300" y="5251450"/>
          <p14:tracePt t="35649" x="8242300" y="5268913"/>
          <p14:tracePt t="35665" x="8242300" y="5303838"/>
          <p14:tracePt t="35682" x="8251825" y="5340350"/>
          <p14:tracePt t="35699" x="8259763" y="5384800"/>
          <p14:tracePt t="35715" x="8277225" y="5411788"/>
          <p14:tracePt t="35732" x="8304213" y="5438775"/>
          <p14:tracePt t="35749" x="8323263" y="5465763"/>
          <p14:tracePt t="35765" x="8358188" y="5483225"/>
          <p14:tracePt t="35782" x="8394700" y="5491163"/>
          <p14:tracePt t="35782" x="8412163" y="5510213"/>
          <p14:tracePt t="35800" x="8447088" y="5518150"/>
          <p14:tracePt t="35816" x="8483600" y="5527675"/>
          <p14:tracePt t="35832" x="8528050" y="5537200"/>
          <p14:tracePt t="35849" x="8555038" y="5537200"/>
          <p14:tracePt t="35866" x="8599488" y="5537200"/>
          <p14:tracePt t="35883" x="8634413" y="5537200"/>
          <p14:tracePt t="35899" x="8670925" y="5537200"/>
          <p14:tracePt t="35916" x="8705850" y="5537200"/>
          <p14:tracePt t="35933" x="8742363" y="5537200"/>
          <p14:tracePt t="35950" x="8796338" y="5537200"/>
          <p14:tracePt t="35966" x="8840788" y="5537200"/>
          <p14:tracePt t="35966" x="8867775" y="5537200"/>
          <p14:tracePt t="35984" x="8920163" y="5537200"/>
          <p14:tracePt t="36000" x="8966200" y="5518150"/>
          <p14:tracePt t="36016" x="9010650" y="5510213"/>
          <p14:tracePt t="36033" x="9037638" y="5510213"/>
          <p14:tracePt t="36050" x="9045575" y="5510213"/>
          <p14:tracePt t="36066" x="9082088" y="5491163"/>
          <p14:tracePt t="36083" x="9090025" y="5483225"/>
          <p14:tracePt t="36100" x="9109075" y="5465763"/>
          <p14:tracePt t="36116" x="9117013" y="5446713"/>
          <p14:tracePt t="36133" x="9117013" y="5438775"/>
          <p14:tracePt t="36150" x="9126538" y="5419725"/>
          <p14:tracePt t="36166" x="9134475" y="5384800"/>
          <p14:tracePt t="36166" x="9134475" y="5375275"/>
          <p14:tracePt t="36184" x="9134475" y="5348288"/>
          <p14:tracePt t="36200" x="9134475" y="5322888"/>
          <p14:tracePt t="36216" x="9134475" y="5295900"/>
          <p14:tracePt t="36233" x="9134475" y="5268913"/>
          <p14:tracePt t="36250" x="9134475" y="5259388"/>
          <p14:tracePt t="36266" x="9134475" y="5241925"/>
          <p14:tracePt t="36283" x="9134475" y="5224463"/>
          <p14:tracePt t="36300" x="9134475" y="5205413"/>
          <p14:tracePt t="36316" x="9117013" y="5180013"/>
          <p14:tracePt t="36333" x="9109075" y="5153025"/>
          <p14:tracePt t="36350" x="9099550" y="5116513"/>
          <p14:tracePt t="36350" x="9082088" y="5108575"/>
          <p14:tracePt t="36368" x="9063038" y="5081588"/>
          <p14:tracePt t="36383" x="9028113" y="5072063"/>
          <p14:tracePt t="36400" x="8983663" y="5045075"/>
          <p14:tracePt t="36417" x="8947150" y="5037138"/>
          <p14:tracePt t="36433" x="8912225" y="5018088"/>
          <p14:tracePt t="36450" x="8885238" y="5010150"/>
          <p14:tracePt t="36467" x="8858250" y="5010150"/>
          <p14:tracePt t="36484" x="8831263" y="5010150"/>
          <p14:tracePt t="36500" x="8804275" y="5010150"/>
          <p14:tracePt t="36517" x="8777288" y="5010150"/>
          <p14:tracePt t="36534" x="8732838" y="5010150"/>
          <p14:tracePt t="36551" x="8688388" y="5018088"/>
          <p14:tracePt t="36551" x="8670925" y="5027613"/>
          <p14:tracePt t="36568" x="8634413" y="5037138"/>
          <p14:tracePt t="36585" x="8599488" y="5045075"/>
          <p14:tracePt t="36600" x="8562975" y="5045075"/>
          <p14:tracePt t="36618" x="8545513" y="5062538"/>
          <p14:tracePt t="36634" x="8528050" y="5072063"/>
          <p14:tracePt t="36651" x="8510588" y="5081588"/>
          <p14:tracePt t="36667" x="8491538" y="5099050"/>
          <p14:tracePt t="36684" x="8474075" y="5126038"/>
          <p14:tracePt t="36701" x="8447088" y="5160963"/>
          <p14:tracePt t="36718" x="8439150" y="5205413"/>
          <p14:tracePt t="36734" x="8429625" y="5251450"/>
          <p14:tracePt t="36751" x="8429625" y="5322888"/>
          <p14:tracePt t="36768" x="8429625" y="5357813"/>
          <p14:tracePt t="36785" x="8429625" y="5394325"/>
          <p14:tracePt t="36801" x="8429625" y="5429250"/>
          <p14:tracePt t="36818" x="8439150" y="5456238"/>
          <p14:tracePt t="36835" x="8439150" y="5491163"/>
          <p14:tracePt t="36851" x="8447088" y="5527675"/>
          <p14:tracePt t="36868" x="8456613" y="5545138"/>
          <p14:tracePt t="36885" x="8483600" y="5572125"/>
          <p14:tracePt t="36901" x="8510588" y="5589588"/>
          <p14:tracePt t="36918" x="8545513" y="5616575"/>
          <p14:tracePt t="36934" x="8626475" y="5643563"/>
          <p14:tracePt t="36951" x="8670925" y="5653088"/>
          <p14:tracePt t="36968" x="8715375" y="5653088"/>
          <p14:tracePt t="36985" x="8759825" y="5653088"/>
          <p14:tracePt t="37001" x="8796338" y="5653088"/>
          <p14:tracePt t="37018" x="8848725" y="5653088"/>
          <p14:tracePt t="37035" x="8885238" y="5653088"/>
          <p14:tracePt t="37051" x="8920163" y="5634038"/>
          <p14:tracePt t="37068" x="8974138" y="5616575"/>
          <p14:tracePt t="37085" x="9018588" y="5599113"/>
          <p14:tracePt t="37101" x="9072563" y="5572125"/>
          <p14:tracePt t="37118" x="9099550" y="5545138"/>
          <p14:tracePt t="37118" x="9117013" y="5545138"/>
          <p14:tracePt t="37136" x="9126538" y="5527675"/>
          <p14:tracePt t="37151" x="9153525" y="5491163"/>
          <p14:tracePt t="37168" x="9161463" y="5456238"/>
          <p14:tracePt t="37185" x="9161463" y="5438775"/>
          <p14:tracePt t="37202" x="9170988" y="5394325"/>
          <p14:tracePt t="37219" x="9170988" y="5367338"/>
          <p14:tracePt t="37235" x="9170988" y="5348288"/>
          <p14:tracePt t="37252" x="9170988" y="5322888"/>
          <p14:tracePt t="37269" x="9170988" y="5303838"/>
          <p14:tracePt t="37285" x="9170988" y="5295900"/>
          <p14:tracePt t="37304" x="9161463" y="5295900"/>
          <p14:tracePt t="37455" x="9144000" y="5295900"/>
          <p14:tracePt t="37463" x="9126538" y="5295900"/>
          <p14:tracePt t="37472" x="9109075" y="5303838"/>
          <p14:tracePt t="37486" x="9082088" y="5313363"/>
          <p14:tracePt t="37502" x="9063038" y="5322888"/>
          <p14:tracePt t="37502" x="9055100" y="5322888"/>
          <p14:tracePt t="37520" x="9037638" y="5340350"/>
          <p14:tracePt t="37536" x="9010650" y="5357813"/>
          <p14:tracePt t="37553" x="8974138" y="5367338"/>
          <p14:tracePt t="37569" x="8939213" y="5394325"/>
          <p14:tracePt t="37586" x="8912225" y="5411788"/>
          <p14:tracePt t="37602" x="8867775" y="5419725"/>
          <p14:tracePt t="37619" x="8831263" y="5438775"/>
          <p14:tracePt t="37636" x="8813800" y="5438775"/>
          <p14:tracePt t="37653" x="8786813" y="5456238"/>
          <p14:tracePt t="37669" x="8769350" y="5465763"/>
          <p14:tracePt t="37686" x="8759825" y="5465763"/>
          <p14:tracePt t="37703" x="8751888" y="5465763"/>
          <p14:tracePt t="37719" x="8742363" y="5465763"/>
          <p14:tracePt t="37736" x="8732838" y="5465763"/>
          <p14:tracePt t="37753" x="8715375" y="5465763"/>
          <p14:tracePt t="37770" x="8697913" y="5465763"/>
          <p14:tracePt t="37786" x="8680450" y="5456238"/>
          <p14:tracePt t="37803" x="8670925" y="5446713"/>
          <p14:tracePt t="37820" x="8661400" y="5446713"/>
          <p14:tracePt t="37847" x="8661400" y="5438775"/>
          <p14:tracePt t="37856" x="8653463" y="5438775"/>
          <p14:tracePt t="37879" x="8643938" y="5438775"/>
          <p14:tracePt t="37895" x="8634413" y="5438775"/>
          <p14:tracePt t="37927" x="8634413" y="5429250"/>
          <p14:tracePt t="37935" x="8626475" y="5429250"/>
          <p14:tracePt t="37959" x="8616950" y="5429250"/>
          <p14:tracePt t="37967" x="8609013" y="5429250"/>
          <p14:tracePt t="37983" x="8599488" y="5419725"/>
          <p14:tracePt t="38263" x="8599488" y="5411788"/>
          <p14:tracePt t="38287" x="8599488" y="5402263"/>
          <p14:tracePt t="38311" x="8599488" y="5394325"/>
          <p14:tracePt t="38327" x="8589963" y="5384800"/>
          <p14:tracePt t="38335" x="8589963" y="5375275"/>
          <p14:tracePt t="38352" x="8589963" y="5367338"/>
          <p14:tracePt t="38383" x="8599488" y="5357813"/>
          <p14:tracePt t="38935" x="8616950" y="5357813"/>
          <p14:tracePt t="38952" x="8626475" y="5357813"/>
          <p14:tracePt t="38959" x="8643938" y="5357813"/>
          <p14:tracePt t="38972" x="8688388" y="5357813"/>
          <p14:tracePt t="38989" x="8705850" y="5357813"/>
          <p14:tracePt t="39005" x="8724900" y="5357813"/>
          <p14:tracePt t="39022" x="8742363" y="5357813"/>
          <p14:tracePt t="39143" x="8742363" y="5348288"/>
          <p14:tracePt t="39167" x="8751888" y="5348288"/>
          <p14:tracePt t="39687" x="8759825" y="5348288"/>
          <p14:tracePt t="39703" x="8769350" y="5348288"/>
          <p14:tracePt t="39711" x="8777288" y="5348288"/>
          <p14:tracePt t="39724" x="8804275" y="5348288"/>
          <p14:tracePt t="39740" x="8813800" y="5348288"/>
          <p14:tracePt t="39757" x="8823325" y="5348288"/>
          <p14:tracePt t="39887" x="8831263" y="5348288"/>
          <p14:tracePt t="39903" x="8840788" y="5348288"/>
          <p14:tracePt t="39912" x="8848725" y="5348288"/>
          <p14:tracePt t="39927" x="8858250" y="5348288"/>
          <p14:tracePt t="39935" x="8867775" y="5348288"/>
          <p14:tracePt t="40263" x="8875713" y="5348288"/>
          <p14:tracePt t="40279" x="8894763" y="5348288"/>
          <p14:tracePt t="40287" x="8902700" y="5348288"/>
          <p14:tracePt t="40296" x="8912225" y="5348288"/>
          <p14:tracePt t="40308" x="8939213" y="5348288"/>
          <p14:tracePt t="40325" x="8947150" y="5348288"/>
          <p14:tracePt t="40341" x="8956675" y="5340350"/>
          <p14:tracePt t="40383" x="8966200" y="5340350"/>
          <p14:tracePt t="40399" x="8974138" y="5340350"/>
          <p14:tracePt t="40407" x="8991600" y="5340350"/>
          <p14:tracePt t="40415" x="9010650" y="5330825"/>
          <p14:tracePt t="40425" x="9018588" y="5330825"/>
          <p14:tracePt t="40447" x="9028113" y="5322888"/>
          <p14:tracePt t="40479" x="9037638" y="5322888"/>
          <p14:tracePt t="40511" x="9055100" y="5322888"/>
          <p14:tracePt t="40527" x="9063038" y="5322888"/>
          <p14:tracePt t="40535" x="9072563" y="5322888"/>
          <p14:tracePt t="40543" x="9082088" y="5322888"/>
          <p14:tracePt t="40558" x="9072563" y="5322888"/>
          <p14:tracePt t="41191" x="9063038" y="5322888"/>
          <p14:tracePt t="41199" x="9037638" y="5322888"/>
          <p14:tracePt t="41209" x="9010650" y="5322888"/>
          <p14:tracePt t="41227" x="8966200" y="5322888"/>
          <p14:tracePt t="41244" x="8920163" y="5322888"/>
          <p14:tracePt t="41260" x="8867775" y="5330825"/>
          <p14:tracePt t="41277" x="8823325" y="5330825"/>
          <p14:tracePt t="41294" x="8777288" y="5330825"/>
          <p14:tracePt t="41310" x="8751888" y="5330825"/>
          <p14:tracePt t="41327" x="8688388" y="5330825"/>
          <p14:tracePt t="41343" x="8661400" y="5330825"/>
          <p14:tracePt t="41360" x="8616950" y="5330825"/>
          <p14:tracePt t="41377" x="8599488" y="5330825"/>
          <p14:tracePt t="41393" x="8589963" y="5330825"/>
          <p14:tracePt t="41410" x="8582025" y="5330825"/>
          <p14:tracePt t="41427" x="8572500" y="5330825"/>
          <p14:tracePt t="41443" x="8555038" y="5340350"/>
          <p14:tracePt t="41460" x="8545513" y="5340350"/>
          <p14:tracePt t="41477" x="8528050" y="5348288"/>
          <p14:tracePt t="41494" x="8537575" y="5348288"/>
          <p14:tracePt t="41631" x="8582025" y="5348288"/>
          <p14:tracePt t="41639" x="8609013" y="5340350"/>
          <p14:tracePt t="41647" x="8626475" y="5340350"/>
          <p14:tracePt t="41660" x="8715375" y="5322888"/>
          <p14:tracePt t="41678" x="8759825" y="5322888"/>
          <p14:tracePt t="41694" x="8796338" y="5322888"/>
          <p14:tracePt t="41711" x="8858250" y="5322888"/>
          <p14:tracePt t="41728" x="8885238" y="5322888"/>
          <p14:tracePt t="41744" x="8902700" y="5322888"/>
          <p14:tracePt t="41761" x="8939213" y="5313363"/>
          <p14:tracePt t="41778" x="8956675" y="5303838"/>
          <p14:tracePt t="41794" x="8974138" y="5303838"/>
          <p14:tracePt t="41811" x="8983663" y="5295900"/>
          <p14:tracePt t="41828" x="8991600" y="5286375"/>
          <p14:tracePt t="41895" x="9001125" y="5286375"/>
          <p14:tracePt t="41967" x="9010650" y="5286375"/>
          <p14:tracePt t="41975" x="9018588" y="5286375"/>
          <p14:tracePt t="41984" x="9037638" y="5286375"/>
          <p14:tracePt t="41994" x="9045575" y="5286375"/>
          <p14:tracePt t="42011" x="9055100" y="5286375"/>
          <p14:tracePt t="43098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slid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3076"/>
            <a:ext cx="86868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5375275" y="3357564"/>
            <a:ext cx="865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IRS-1</a:t>
            </a:r>
          </a:p>
        </p:txBody>
      </p:sp>
      <p:sp>
        <p:nvSpPr>
          <p:cNvPr id="172036" name="Oval 4"/>
          <p:cNvSpPr>
            <a:spLocks noChangeArrowheads="1"/>
          </p:cNvSpPr>
          <p:nvPr/>
        </p:nvSpPr>
        <p:spPr bwMode="auto">
          <a:xfrm>
            <a:off x="4079875" y="3500439"/>
            <a:ext cx="647700" cy="504825"/>
          </a:xfrm>
          <a:prstGeom prst="ellipse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0"/>
    </mc:Choice>
    <mc:Fallback xmlns="">
      <p:transition spd="slow" advTm="1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92" x="5661025" y="3705225"/>
          <p14:tracePt t="7827" x="5661025" y="3714750"/>
          <p14:tracePt t="8059" x="5661025" y="3732213"/>
          <p14:tracePt t="8075" x="5661025" y="3741738"/>
          <p14:tracePt t="8083" x="5661025" y="3751263"/>
          <p14:tracePt t="8091" x="5661025" y="3795713"/>
          <p14:tracePt t="8107" x="5661025" y="3840163"/>
          <p14:tracePt t="8124" x="5680075" y="3875088"/>
          <p14:tracePt t="8141" x="5715000" y="3919538"/>
          <p14:tracePt t="8157" x="5741988" y="3938588"/>
          <p14:tracePt t="8174" x="5795963" y="3965575"/>
          <p14:tracePt t="8190" x="5848350" y="3965575"/>
          <p14:tracePt t="8207" x="5919788" y="3965575"/>
          <p14:tracePt t="8224" x="6037263" y="3956050"/>
          <p14:tracePt t="8240" x="6153150" y="3938588"/>
          <p14:tracePt t="8257" x="6286500" y="3911600"/>
          <p14:tracePt t="8274" x="6402388" y="3884613"/>
          <p14:tracePt t="8274" x="6465888" y="3875088"/>
          <p14:tracePt t="8291" x="6537325" y="3848100"/>
          <p14:tracePt t="8307" x="6572250" y="3830638"/>
          <p14:tracePt t="8324" x="6589713" y="3803650"/>
          <p14:tracePt t="8341" x="6589713" y="3795713"/>
          <p14:tracePt t="8357" x="6599238" y="3768725"/>
          <p14:tracePt t="8374" x="6599238" y="3741738"/>
          <p14:tracePt t="8391" x="6599238" y="3724275"/>
          <p14:tracePt t="8407" x="6599238" y="3697288"/>
          <p14:tracePt t="8424" x="6599238" y="3670300"/>
          <p14:tracePt t="8441" x="6589713" y="3633788"/>
          <p14:tracePt t="8458" x="6581775" y="3598863"/>
          <p14:tracePt t="8475" x="6562725" y="3554413"/>
          <p14:tracePt t="8491" x="6545263" y="3527425"/>
          <p14:tracePt t="8508" x="6518275" y="3500438"/>
          <p14:tracePt t="8525" x="6473825" y="3482975"/>
          <p14:tracePt t="8541" x="6438900" y="3455988"/>
          <p14:tracePt t="8558" x="6375400" y="3429000"/>
          <p14:tracePt t="8575" x="6303963" y="3402013"/>
          <p14:tracePt t="8592" x="6232525" y="3375025"/>
          <p14:tracePt t="8608" x="6161088" y="3348038"/>
          <p14:tracePt t="8625" x="6099175" y="3330575"/>
          <p14:tracePt t="8642" x="6037263" y="3322638"/>
          <p14:tracePt t="8658" x="5965825" y="3303588"/>
          <p14:tracePt t="8675" x="5911850" y="3295650"/>
          <p14:tracePt t="8691" x="5875338" y="3295650"/>
          <p14:tracePt t="8708" x="5822950" y="3295650"/>
          <p14:tracePt t="8725" x="5768975" y="3295650"/>
          <p14:tracePt t="8742" x="5724525" y="3295650"/>
          <p14:tracePt t="8758" x="5697538" y="3295650"/>
          <p14:tracePt t="8775" x="5680075" y="3295650"/>
          <p14:tracePt t="8792" x="5643563" y="3313113"/>
          <p14:tracePt t="8808" x="5626100" y="3330575"/>
          <p14:tracePt t="8825" x="5589588" y="3367088"/>
          <p14:tracePt t="8842" x="5554663" y="3402013"/>
          <p14:tracePt t="8859" x="5518150" y="3446463"/>
          <p14:tracePt t="8875" x="5500688" y="3482975"/>
          <p14:tracePt t="8892" x="5491163" y="3509963"/>
          <p14:tracePt t="8908" x="5473700" y="3536950"/>
          <p14:tracePt t="8925" x="5465763" y="3562350"/>
          <p14:tracePt t="8942" x="5456238" y="3589338"/>
          <p14:tracePt t="8959" x="5446713" y="3608388"/>
          <p14:tracePt t="8975" x="5438775" y="3633788"/>
          <p14:tracePt t="8992" x="5438775" y="3652838"/>
          <p14:tracePt t="9009" x="5429250" y="3670300"/>
          <p14:tracePt t="9026" x="5419725" y="3670300"/>
          <p14:tracePt t="9042" x="5411788" y="3687763"/>
          <p14:tracePt t="9059" x="5411788" y="3697288"/>
          <p14:tracePt t="9075" x="5411788" y="3705225"/>
          <p14:tracePt t="9093" x="5394325" y="3714750"/>
          <p14:tracePt t="9179" x="5384800" y="3714750"/>
          <p14:tracePt t="9203" x="5375275" y="3714750"/>
          <p14:tracePt t="9219" x="5367338" y="3714750"/>
          <p14:tracePt t="9235" x="5357813" y="3724275"/>
          <p14:tracePt t="9283" x="5348288" y="3724275"/>
          <p14:tracePt t="9299" x="5340350" y="3724275"/>
          <p14:tracePt t="9307" x="5330825" y="3724275"/>
          <p14:tracePt t="9315" x="5313363" y="3724275"/>
          <p14:tracePt t="9326" x="5295900" y="3724275"/>
          <p14:tracePt t="9343" x="5268913" y="3724275"/>
          <p14:tracePt t="9360" x="5251450" y="3724275"/>
          <p14:tracePt t="9376" x="5241925" y="3724275"/>
          <p14:tracePt t="9393" x="5224463" y="3724275"/>
          <p14:tracePt t="9410" x="5214938" y="3724275"/>
          <p14:tracePt t="9427" x="5205413" y="3724275"/>
          <p14:tracePt t="9443" x="5197475" y="3724275"/>
          <p14:tracePt t="9459" x="5180013" y="3732213"/>
          <p14:tracePt t="9476" x="5170488" y="3732213"/>
          <p14:tracePt t="9499" x="5160963" y="3732213"/>
          <p14:tracePt t="9509" x="5153025" y="3732213"/>
          <p14:tracePt t="9526" x="5143500" y="3732213"/>
          <p14:tracePt t="9543" x="5133975" y="3732213"/>
          <p14:tracePt t="9560" x="5126038" y="3732213"/>
          <p14:tracePt t="9576" x="5116513" y="3732213"/>
          <p14:tracePt t="9593" x="5126038" y="3724275"/>
          <p14:tracePt t="9779" x="5133975" y="3724275"/>
          <p14:tracePt t="9787" x="5153025" y="3714750"/>
          <p14:tracePt t="9795" x="5160963" y="3705225"/>
          <p14:tracePt t="9810" x="5170488" y="3697288"/>
          <p14:tracePt t="9827" x="5180013" y="3687763"/>
          <p14:tracePt t="9844" x="5187950" y="3687763"/>
          <p14:tracePt t="10019" x="5180013" y="3697288"/>
          <p14:tracePt t="10035" x="5170488" y="3697288"/>
          <p14:tracePt t="10051" x="5160963" y="3697288"/>
          <p14:tracePt t="10059" x="5153025" y="3705225"/>
          <p14:tracePt t="10067" x="5143500" y="3714750"/>
          <p14:tracePt t="10083" x="5126038" y="3714750"/>
          <p14:tracePt t="10094" x="5108575" y="3732213"/>
          <p14:tracePt t="10111" x="5089525" y="3732213"/>
          <p14:tracePt t="10128" x="5099050" y="3732213"/>
          <p14:tracePt t="10282" x="5116513" y="3732213"/>
          <p14:tracePt t="10291" x="5143500" y="3732213"/>
          <p14:tracePt t="10299" x="5160963" y="3732213"/>
          <p14:tracePt t="10311" x="5187950" y="3732213"/>
          <p14:tracePt t="10328" x="5205413" y="3732213"/>
          <p14:tracePt t="10345" x="5197475" y="3732213"/>
          <p14:tracePt t="10467" x="5180013" y="3732213"/>
          <p14:tracePt t="10475" x="5160963" y="3732213"/>
          <p14:tracePt t="10490" x="5143500" y="3732213"/>
          <p14:tracePt t="10499" x="5108575" y="3732213"/>
          <p14:tracePt t="10512" x="5054600" y="3732213"/>
          <p14:tracePt t="10529" x="5018088" y="3732213"/>
          <p14:tracePt t="10545" x="4991100" y="3732213"/>
          <p14:tracePt t="10562" x="4973638" y="3732213"/>
          <p14:tracePt t="10562" x="4956175" y="3732213"/>
          <p14:tracePt t="10579" x="4938713" y="3732213"/>
          <p14:tracePt t="10595" x="4911725" y="3751263"/>
          <p14:tracePt t="10612" x="4884738" y="3759200"/>
          <p14:tracePt t="10629" x="4857750" y="3776663"/>
          <p14:tracePt t="10645" x="4830763" y="3786188"/>
          <p14:tracePt t="10662" x="4813300" y="3795713"/>
          <p14:tracePt t="10679" x="4803775" y="3803650"/>
          <p14:tracePt t="10695" x="4795838" y="3813175"/>
          <p14:tracePt t="10712" x="4786313" y="3822700"/>
          <p14:tracePt t="10731" x="4776788" y="3822700"/>
          <p14:tracePt t="10747" x="4768850" y="3830638"/>
          <p14:tracePt t="10763" x="4768850" y="3840163"/>
          <p14:tracePt t="10779" x="4759325" y="3840163"/>
          <p14:tracePt t="10796" x="4751388" y="3848100"/>
          <p14:tracePt t="10812" x="4741863" y="3848100"/>
          <p14:tracePt t="10829" x="4724400" y="3857625"/>
          <p14:tracePt t="10845" x="4705350" y="3867150"/>
          <p14:tracePt t="10863" x="4697413" y="3867150"/>
          <p14:tracePt t="10879" x="4670425" y="3867150"/>
          <p14:tracePt t="10896" x="4660900" y="3875088"/>
          <p14:tracePt t="10913" x="4652963" y="3875088"/>
          <p14:tracePt t="10931" x="4643438" y="3875088"/>
          <p14:tracePt t="10946" x="4625975" y="3884613"/>
          <p14:tracePt t="11026" x="4616450" y="3884613"/>
          <p14:tracePt t="11042" x="4589463" y="3884613"/>
          <p14:tracePt t="11051" x="4581525" y="3894138"/>
          <p14:tracePt t="11063" x="4562475" y="3894138"/>
          <p14:tracePt t="11079" x="4554538" y="3894138"/>
          <p14:tracePt t="11096" x="4545013" y="3894138"/>
          <p14:tracePt t="11139" x="4537075" y="3894138"/>
          <p14:tracePt t="11155" x="4527550" y="3902075"/>
          <p14:tracePt t="11162" x="4518025" y="3902075"/>
          <p14:tracePt t="11171" x="4510088" y="3902075"/>
          <p14:tracePt t="11187" x="4491038" y="3902075"/>
          <p14:tracePt t="11203" x="4483100" y="3911600"/>
          <p14:tracePt t="11267" x="4473575" y="3911600"/>
          <p14:tracePt t="11283" x="4473575" y="3919538"/>
          <p14:tracePt t="11291" x="4465638" y="3929063"/>
          <p14:tracePt t="11411" x="4465638" y="3938588"/>
          <p14:tracePt t="11419" x="4456113" y="3938588"/>
          <p14:tracePt t="12540" x="4446588" y="3938588"/>
          <p14:tracePt t="12571" x="4429125" y="3946525"/>
          <p14:tracePt t="12579" x="4402138" y="3956050"/>
          <p14:tracePt t="12587" x="4384675" y="3956050"/>
          <p14:tracePt t="12599" x="4375150" y="3956050"/>
          <p14:tracePt t="12616" x="4348163" y="3965575"/>
          <p14:tracePt t="12633" x="4340225" y="3973513"/>
          <p14:tracePt t="12651" x="4330700" y="3973513"/>
          <p14:tracePt t="12667" x="4295775" y="3973513"/>
          <p14:tracePt t="12683" x="4295775" y="3983038"/>
          <p14:tracePt t="12700" x="4276725" y="3983038"/>
          <p14:tracePt t="12716" x="4268788" y="3990975"/>
          <p14:tracePt t="12733" x="4251325" y="3990975"/>
          <p14:tracePt t="12750" x="4241800" y="3990975"/>
          <p14:tracePt t="12766" x="4232275" y="4000500"/>
          <p14:tracePt t="12784" x="4205288" y="4010025"/>
          <p14:tracePt t="12800" x="4197350" y="4017963"/>
          <p14:tracePt t="12816" x="4187825" y="4027488"/>
          <p14:tracePt t="12833" x="4170363" y="4037013"/>
          <p14:tracePt t="12850" x="4160838" y="4044950"/>
          <p14:tracePt t="12866" x="4143375" y="4054475"/>
          <p14:tracePt t="12883" x="4143375" y="4062413"/>
          <p14:tracePt t="12900" x="4125913" y="4081463"/>
          <p14:tracePt t="12917" x="4116388" y="4089400"/>
          <p14:tracePt t="12933" x="4108450" y="4108450"/>
          <p14:tracePt t="12955" x="4098925" y="4116388"/>
          <p14:tracePt t="12966" x="4089400" y="4125913"/>
          <p14:tracePt t="12983" x="4071938" y="4143375"/>
          <p14:tracePt t="13000" x="4062413" y="4143375"/>
          <p14:tracePt t="13017" x="4044950" y="4152900"/>
          <p14:tracePt t="13033" x="4027488" y="4170363"/>
          <p14:tracePt t="13033" x="4017963" y="4170363"/>
          <p14:tracePt t="13051" x="3983038" y="4187825"/>
          <p14:tracePt t="13067" x="3965575" y="4205288"/>
          <p14:tracePt t="13083" x="3946525" y="4214813"/>
          <p14:tracePt t="13100" x="3938588" y="4224338"/>
          <p14:tracePt t="13117" x="3919538" y="4224338"/>
          <p14:tracePt t="13133" x="3911600" y="4232275"/>
          <p14:tracePt t="13150" x="3902075" y="4241800"/>
          <p14:tracePt t="13167" x="3884613" y="4251325"/>
          <p14:tracePt t="13184" x="3867150" y="4259263"/>
          <p14:tracePt t="13200" x="3848100" y="4259263"/>
          <p14:tracePt t="13217" x="3840163" y="4268788"/>
          <p14:tracePt t="13234" x="3822700" y="4276725"/>
          <p14:tracePt t="13251" x="3803650" y="4286250"/>
          <p14:tracePt t="13267" x="3795713" y="4286250"/>
          <p14:tracePt t="13284" x="3776663" y="4295775"/>
          <p14:tracePt t="13300" x="3768725" y="4295775"/>
          <p14:tracePt t="13317" x="3759200" y="4303713"/>
          <p14:tracePt t="13334" x="3751263" y="4303713"/>
          <p14:tracePt t="13351" x="3732213" y="4303713"/>
          <p14:tracePt t="13367" x="3724275" y="4313238"/>
          <p14:tracePt t="13411" x="3714750" y="4313238"/>
          <p14:tracePt t="13435" x="3705225" y="4313238"/>
          <p14:tracePt t="13467" x="3705225" y="4322763"/>
          <p14:tracePt t="13475" x="3697288" y="4322763"/>
          <p14:tracePt t="13484" x="3687763" y="4322763"/>
          <p14:tracePt t="13501" x="3679825" y="4322763"/>
          <p14:tracePt t="13522" x="3670300" y="4322763"/>
          <p14:tracePt t="13547" x="3652838" y="4330700"/>
          <p14:tracePt t="13562" x="3643313" y="4330700"/>
          <p14:tracePt t="13587" x="3633788" y="4330700"/>
          <p14:tracePt t="13595" x="3625850" y="4330700"/>
          <p14:tracePt t="13611" x="3616325" y="4330700"/>
          <p14:tracePt t="13650" x="3598863" y="4340225"/>
          <p14:tracePt t="13667" x="3589338" y="4340225"/>
          <p14:tracePt t="13771" x="3581400" y="4348163"/>
          <p14:tracePt t="13787" x="3571875" y="4348163"/>
          <p14:tracePt t="13842" x="3562350" y="4348163"/>
          <p14:tracePt t="13875" x="3562350" y="4357688"/>
          <p14:tracePt t="13955" x="3554413" y="4357688"/>
          <p14:tracePt t="13971" x="3536950" y="4367213"/>
          <p14:tracePt t="13979" x="3527425" y="4367213"/>
          <p14:tracePt t="13995" x="3517900" y="4367213"/>
          <p14:tracePt t="14099" x="3509963" y="4384675"/>
          <p14:tracePt t="14115" x="3500438" y="4384675"/>
          <p14:tracePt t="14123" x="3490913" y="4394200"/>
          <p14:tracePt t="14235" x="3490913" y="4402138"/>
          <p14:tracePt t="14267" x="3490913" y="4411663"/>
          <p14:tracePt t="14323" x="3482975" y="4411663"/>
          <p14:tracePt t="14339" x="3482975" y="4419600"/>
          <p14:tracePt t="14579" x="3473450" y="4419600"/>
          <p14:tracePt t="14659" x="3465513" y="4419600"/>
          <p14:tracePt t="14715" x="3465513" y="4411663"/>
          <p14:tracePt t="14747" x="3465513" y="4402138"/>
          <p14:tracePt t="14762" x="3465513" y="4394200"/>
          <p14:tracePt t="14779" x="3465513" y="4384675"/>
          <p14:tracePt t="14795" x="3465513" y="4367213"/>
          <p14:tracePt t="14811" x="3482975" y="4357688"/>
          <p14:tracePt t="14835" x="3490913" y="4348163"/>
          <p14:tracePt t="14842" x="3509963" y="4348163"/>
          <p14:tracePt t="14859" x="3517900" y="4348163"/>
          <p14:tracePt t="14870" x="3527425" y="4340225"/>
          <p14:tracePt t="14887" x="3554413" y="4322763"/>
          <p14:tracePt t="14904" x="3571875" y="4313238"/>
          <p14:tracePt t="14920" x="3589338" y="4303713"/>
          <p14:tracePt t="14937" x="3616325" y="4295775"/>
          <p14:tracePt t="14954" x="3643313" y="4276725"/>
          <p14:tracePt t="14971" x="3660775" y="4268788"/>
          <p14:tracePt t="14987" x="3679825" y="4251325"/>
          <p14:tracePt t="15004" x="3705225" y="4241800"/>
          <p14:tracePt t="15021" x="3724275" y="4224338"/>
          <p14:tracePt t="15038" x="3741738" y="4214813"/>
          <p14:tracePt t="15054" x="3768725" y="4214813"/>
          <p14:tracePt t="15071" x="3795713" y="4197350"/>
          <p14:tracePt t="15088" x="3822700" y="4187825"/>
          <p14:tracePt t="15104" x="3830638" y="4179888"/>
          <p14:tracePt t="15121" x="3848100" y="4179888"/>
          <p14:tracePt t="15138" x="3902075" y="4152900"/>
          <p14:tracePt t="15155" x="3919538" y="4152900"/>
          <p14:tracePt t="15171" x="3938588" y="4143375"/>
          <p14:tracePt t="15188" x="3973513" y="4133850"/>
          <p14:tracePt t="15205" x="4000500" y="4116388"/>
          <p14:tracePt t="15221" x="4010025" y="4108450"/>
          <p14:tracePt t="15238" x="4037013" y="4098925"/>
          <p14:tracePt t="15255" x="4044950" y="4089400"/>
          <p14:tracePt t="15271" x="4062413" y="4089400"/>
          <p14:tracePt t="15288" x="4062413" y="4081463"/>
          <p14:tracePt t="15307" x="4071938" y="4081463"/>
          <p14:tracePt t="15323" x="4071938" y="4071938"/>
          <p14:tracePt t="15338" x="4089400" y="4062413"/>
          <p14:tracePt t="15355" x="4089400" y="4054475"/>
          <p14:tracePt t="15371" x="4098925" y="4054475"/>
          <p14:tracePt t="15388" x="4098925" y="4037013"/>
          <p14:tracePt t="15405" x="4108450" y="4027488"/>
          <p14:tracePt t="15427" x="4116388" y="4027488"/>
          <p14:tracePt t="15438" x="4116388" y="4017963"/>
          <p14:tracePt t="15455" x="4125913" y="4010025"/>
          <p14:tracePt t="15522" x="4133850" y="4000500"/>
          <p14:tracePt t="15539" x="4143375" y="4000500"/>
          <p14:tracePt t="15554" x="4152900" y="4000500"/>
          <p14:tracePt t="15562" x="4152900" y="3990975"/>
          <p14:tracePt t="15572" x="4160838" y="3983038"/>
          <p14:tracePt t="15600" x="4170363" y="3983038"/>
          <p14:tracePt t="15611" x="4179888" y="3983038"/>
          <p14:tracePt t="15627" x="4197350" y="3973513"/>
          <p14:tracePt t="15659" x="4197350" y="3983038"/>
          <p14:tracePt t="15875" x="4197350" y="3990975"/>
          <p14:tracePt t="15891" x="4179888" y="4000500"/>
          <p14:tracePt t="15907" x="4179888" y="4010025"/>
          <p14:tracePt t="15915" x="4160838" y="4010025"/>
          <p14:tracePt t="15923" x="4143375" y="4017963"/>
          <p14:tracePt t="15939" x="4116388" y="4027488"/>
          <p14:tracePt t="15956" x="4089400" y="4044950"/>
          <p14:tracePt t="15973" x="4062413" y="4044950"/>
          <p14:tracePt t="15989" x="4037013" y="4062413"/>
          <p14:tracePt t="16006" x="4027488" y="4062413"/>
          <p14:tracePt t="16023" x="4010025" y="4071938"/>
          <p14:tracePt t="16039" x="4000500" y="4081463"/>
          <p14:tracePt t="16056" x="3983038" y="4081463"/>
          <p14:tracePt t="16073" x="3965575" y="4089400"/>
          <p14:tracePt t="16090" x="3946525" y="4098925"/>
          <p14:tracePt t="16106" x="3929063" y="4108450"/>
          <p14:tracePt t="16123" x="3911600" y="4116388"/>
          <p14:tracePt t="16140" x="3884613" y="4125913"/>
          <p14:tracePt t="16156" x="3875088" y="4133850"/>
          <p14:tracePt t="16173" x="3857625" y="4143375"/>
          <p14:tracePt t="16190" x="3848100" y="4152900"/>
          <p14:tracePt t="16206" x="3822700" y="4160838"/>
          <p14:tracePt t="16223" x="3803650" y="4170363"/>
          <p14:tracePt t="16240" x="3786188" y="4187825"/>
          <p14:tracePt t="16257" x="3776663" y="4197350"/>
          <p14:tracePt t="16275" x="3759200" y="4205288"/>
          <p14:tracePt t="16291" x="3751263" y="4214813"/>
          <p14:tracePt t="16315" x="3741738" y="4224338"/>
          <p14:tracePt t="16331" x="3714750" y="4232275"/>
          <p14:tracePt t="16347" x="3697288" y="4241800"/>
          <p14:tracePt t="16362" x="3687763" y="4251325"/>
          <p14:tracePt t="16379" x="3679825" y="4251325"/>
          <p14:tracePt t="16390" x="3652838" y="4251325"/>
          <p14:tracePt t="16407" x="3643313" y="4259263"/>
          <p14:tracePt t="16423" x="3633788" y="4268788"/>
          <p14:tracePt t="16440" x="3616325" y="4268788"/>
          <p14:tracePt t="16457" x="3598863" y="4268788"/>
          <p14:tracePt t="16474" x="3581400" y="4268788"/>
          <p14:tracePt t="16491" x="3571875" y="4276725"/>
          <p14:tracePt t="16507" x="3562350" y="4276725"/>
          <p14:tracePt t="16524" x="3554413" y="4286250"/>
          <p14:tracePt t="16541" x="3544888" y="4286250"/>
          <p14:tracePt t="16627" x="3544888" y="4295775"/>
          <p14:tracePt t="16699" x="3544888" y="4303713"/>
          <p14:tracePt t="16715" x="3536950" y="4303713"/>
          <p14:tracePt t="16723" x="3527425" y="4313238"/>
          <p14:tracePt t="16762" x="3527425" y="4330700"/>
          <p14:tracePt t="16787" x="3517900" y="4340225"/>
          <p14:tracePt t="16803" x="3517900" y="4348163"/>
          <p14:tracePt t="16810" x="3517900" y="4357688"/>
          <p14:tracePt t="16842" x="3517900" y="4367213"/>
          <p14:tracePt t="16866" x="3517900" y="4375150"/>
          <p14:tracePt t="16882" x="3517900" y="4384675"/>
          <p14:tracePt t="16899" x="3517900" y="4394200"/>
          <p14:tracePt t="16922" x="3517900" y="4402138"/>
          <p14:tracePt t="16939" x="3517900" y="4411663"/>
          <p14:tracePt t="16947" x="3517900" y="4419600"/>
          <p14:tracePt t="16963" x="3517900" y="4429125"/>
          <p14:tracePt t="16995" x="3517900" y="4438650"/>
          <p14:tracePt t="17011" x="3517900" y="4446588"/>
          <p14:tracePt t="17034" x="3517900" y="4456113"/>
          <p14:tracePt t="17051" x="3517900" y="4465638"/>
          <p14:tracePt t="17059" x="3517900" y="4473575"/>
          <p14:tracePt t="17067" x="3517900" y="4483100"/>
          <p14:tracePt t="17075" x="3527425" y="4491038"/>
          <p14:tracePt t="17091" x="3527425" y="4510088"/>
          <p14:tracePt t="17108" x="3527425" y="4518025"/>
          <p14:tracePt t="17125" x="3527425" y="4537075"/>
          <p14:tracePt t="17142" x="3527425" y="4554538"/>
          <p14:tracePt t="17158" x="3527425" y="4562475"/>
          <p14:tracePt t="17175" x="3527425" y="4589463"/>
          <p14:tracePt t="17192" x="3527425" y="4608513"/>
          <p14:tracePt t="17209" x="3527425" y="4625975"/>
          <p14:tracePt t="17225" x="3527425" y="4643438"/>
          <p14:tracePt t="17242" x="3527425" y="4687888"/>
          <p14:tracePt t="17259" x="3527425" y="4714875"/>
          <p14:tracePt t="17275" x="3527425" y="4732338"/>
          <p14:tracePt t="17292" x="3527425" y="4759325"/>
          <p14:tracePt t="17309" x="3527425" y="4786313"/>
          <p14:tracePt t="17325" x="3527425" y="4795838"/>
          <p14:tracePt t="17342" x="3536950" y="4822825"/>
          <p14:tracePt t="17359" x="3536950" y="4830763"/>
          <p14:tracePt t="17376" x="3536950" y="4848225"/>
          <p14:tracePt t="17392" x="3562350" y="4875213"/>
          <p14:tracePt t="17409" x="3571875" y="4894263"/>
          <p14:tracePt t="17426" x="3571875" y="4911725"/>
          <p14:tracePt t="17443" x="3571875" y="4946650"/>
          <p14:tracePt t="17459" x="3554413" y="4983163"/>
          <p14:tracePt t="17476" x="3536950" y="5018088"/>
          <p14:tracePt t="17493" x="3509963" y="5045075"/>
          <p14:tracePt t="17509" x="3509963" y="5062538"/>
          <p14:tracePt t="17526" x="3500438" y="5081588"/>
          <p14:tracePt t="17543" x="3490913" y="5099050"/>
          <p14:tracePt t="17559" x="3490913" y="5108575"/>
          <p14:tracePt t="17578" x="3490913" y="5116513"/>
          <p14:tracePt t="17592" x="3490913" y="5133975"/>
          <p14:tracePt t="17609" x="3482975" y="5170488"/>
          <p14:tracePt t="17626" x="3455988" y="5197475"/>
          <p14:tracePt t="17643" x="3455988" y="5214938"/>
          <p14:tracePt t="17659" x="3419475" y="5241925"/>
          <p14:tracePt t="17676" x="3394075" y="5259388"/>
          <p14:tracePt t="17693" x="3394075" y="5276850"/>
          <p14:tracePt t="17709" x="3394075" y="5303838"/>
          <p14:tracePt t="17726" x="3384550" y="5330825"/>
          <p14:tracePt t="17743" x="3367088" y="5357813"/>
          <p14:tracePt t="17760" x="3348038" y="5375275"/>
          <p14:tracePt t="17777" x="3330575" y="5402263"/>
          <p14:tracePt t="17793" x="3322638" y="5411788"/>
          <p14:tracePt t="17809" x="3313113" y="5438775"/>
          <p14:tracePt t="17826" x="3303588" y="5456238"/>
          <p14:tracePt t="17843" x="3303588" y="5465763"/>
          <p14:tracePt t="17859" x="3295650" y="5473700"/>
          <p14:tracePt t="17876" x="3286125" y="5483225"/>
          <p14:tracePt t="17893" x="3286125" y="5491163"/>
          <p14:tracePt t="17947" x="3276600" y="5491163"/>
          <p14:tracePt t="18362" x="3268663" y="5491163"/>
          <p14:tracePt t="18530" x="3259138" y="5491163"/>
          <p14:tracePt t="18642" x="3259138" y="5483225"/>
          <p14:tracePt t="18803" x="3259138" y="5473700"/>
          <p14:tracePt t="18811" x="3259138" y="5465763"/>
          <p14:tracePt t="1887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57936"/>
            <a:ext cx="10363200" cy="646331"/>
          </a:xfrm>
        </p:spPr>
        <p:txBody>
          <a:bodyPr/>
          <a:lstStyle/>
          <a:p>
            <a:pPr eaLnBrk="1" hangingPunct="1"/>
            <a:r>
              <a:rPr lang="pt-BR" sz="3600" dirty="0" smtClean="0"/>
              <a:t>Mecanismos de transdução de sinais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84660"/>
            <a:ext cx="9144000" cy="4476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800" dirty="0">
                <a:solidFill>
                  <a:srgbClr val="F8F8F8"/>
                </a:solidFill>
              </a:rPr>
              <a:t>1 – Receptores –</a:t>
            </a:r>
            <a:r>
              <a:rPr lang="pt-BR" sz="2800" dirty="0">
                <a:solidFill>
                  <a:schemeClr val="folHlink"/>
                </a:solidFill>
              </a:rPr>
              <a:t> </a:t>
            </a:r>
            <a:r>
              <a:rPr lang="pt-BR" sz="2800" dirty="0">
                <a:solidFill>
                  <a:schemeClr val="accent1"/>
                </a:solidFill>
              </a:rPr>
              <a:t>acoplados a proteínas G </a:t>
            </a:r>
            <a:r>
              <a:rPr lang="pt-BR" sz="2800" b="1" dirty="0">
                <a:solidFill>
                  <a:schemeClr val="accent1"/>
                </a:solidFill>
              </a:rPr>
              <a:t>( GPCR)</a:t>
            </a:r>
            <a:r>
              <a:rPr lang="pt-BR" sz="2800" dirty="0"/>
              <a:t> </a:t>
            </a:r>
            <a:r>
              <a:rPr lang="pt-BR" sz="2800" dirty="0">
                <a:sym typeface="Symbol" panose="05050102010706020507" pitchFamily="18" charset="2"/>
              </a:rPr>
              <a:t>alteram a atividade de enzimas na membrana plasmática ou canais iônicos.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800" dirty="0"/>
              <a:t>	</a:t>
            </a:r>
            <a:r>
              <a:rPr lang="pt-BR" sz="2800" dirty="0" err="1"/>
              <a:t>Ex</a:t>
            </a:r>
            <a:r>
              <a:rPr lang="pt-BR" sz="2800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Gs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  </a:t>
            </a:r>
            <a:r>
              <a:rPr lang="pt-B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adenil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pt-B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ciclase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   </a:t>
            </a:r>
            <a:r>
              <a:rPr lang="pt-BR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cAMP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  PKA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 err="1">
                <a:solidFill>
                  <a:schemeClr val="accent5"/>
                </a:solidFill>
              </a:rPr>
              <a:t>Gi</a:t>
            </a:r>
            <a:r>
              <a:rPr lang="pt-BR" sz="2400" dirty="0">
                <a:solidFill>
                  <a:schemeClr val="accent5"/>
                </a:solidFill>
              </a:rPr>
              <a:t>  </a:t>
            </a:r>
            <a:r>
              <a:rPr lang="pt-BR" sz="2400" dirty="0">
                <a:solidFill>
                  <a:schemeClr val="accent5"/>
                </a:solidFill>
                <a:sym typeface="Symbol" panose="05050102010706020507" pitchFamily="18" charset="2"/>
              </a:rPr>
              <a:t>  </a:t>
            </a:r>
            <a:r>
              <a:rPr lang="pt-BR" sz="2400" dirty="0" err="1">
                <a:solidFill>
                  <a:schemeClr val="accent5"/>
                </a:solidFill>
                <a:sym typeface="Symbol" panose="05050102010706020507" pitchFamily="18" charset="2"/>
              </a:rPr>
              <a:t>adenil</a:t>
            </a:r>
            <a:r>
              <a:rPr lang="pt-BR" sz="2400" dirty="0">
                <a:solidFill>
                  <a:schemeClr val="accent5"/>
                </a:solidFill>
                <a:sym typeface="Symbol" panose="05050102010706020507" pitchFamily="18" charset="2"/>
              </a:rPr>
              <a:t> </a:t>
            </a:r>
            <a:r>
              <a:rPr lang="pt-BR" sz="2400" dirty="0" err="1">
                <a:solidFill>
                  <a:schemeClr val="accent5"/>
                </a:solidFill>
                <a:sym typeface="Symbol" panose="05050102010706020507" pitchFamily="18" charset="2"/>
              </a:rPr>
              <a:t>ciclase</a:t>
            </a:r>
            <a:r>
              <a:rPr lang="pt-BR" sz="2400" dirty="0">
                <a:solidFill>
                  <a:schemeClr val="accent5"/>
                </a:solidFill>
                <a:sym typeface="Symbol" panose="05050102010706020507" pitchFamily="18" charset="2"/>
              </a:rPr>
              <a:t>    </a:t>
            </a:r>
            <a:r>
              <a:rPr lang="pt-BR" sz="2400" dirty="0" err="1">
                <a:solidFill>
                  <a:schemeClr val="accent5"/>
                </a:solidFill>
                <a:sym typeface="Symbol" panose="05050102010706020507" pitchFamily="18" charset="2"/>
              </a:rPr>
              <a:t>cAMP</a:t>
            </a:r>
            <a:r>
              <a:rPr lang="pt-BR" sz="2400" dirty="0">
                <a:solidFill>
                  <a:schemeClr val="accent5"/>
                </a:solidFill>
                <a:sym typeface="Symbol" panose="05050102010706020507" pitchFamily="18" charset="2"/>
              </a:rPr>
              <a:t>   PKA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b="1" dirty="0" err="1">
                <a:solidFill>
                  <a:schemeClr val="accent5">
                    <a:lumMod val="75000"/>
                  </a:schemeClr>
                </a:solidFill>
              </a:rPr>
              <a:t>Gq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  </a:t>
            </a:r>
            <a:r>
              <a:rPr lang="pt-BR" sz="2400" b="1" dirty="0" err="1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fosfolipase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C     IP</a:t>
            </a:r>
            <a:r>
              <a:rPr lang="pt-BR" sz="2400" b="1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(Ca</a:t>
            </a:r>
            <a:r>
              <a:rPr lang="pt-BR" sz="2400" b="1" baseline="30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++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) e DAG   </a:t>
            </a:r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PKC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400" b="1" dirty="0">
              <a:solidFill>
                <a:schemeClr val="accent5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baseline="30000" dirty="0" err="1" smtClean="0">
                <a:sym typeface="Symbol" panose="05050102010706020507" pitchFamily="18" charset="2"/>
              </a:rPr>
              <a:t>G</a:t>
            </a:r>
            <a:r>
              <a:rPr lang="pt-BR" sz="2400" baseline="30000" dirty="0" err="1">
                <a:sym typeface="Symbol" panose="05050102010706020507" pitchFamily="18" charset="2"/>
              </a:rPr>
              <a:t>gust</a:t>
            </a:r>
            <a:r>
              <a:rPr lang="pt-BR" sz="2400" baseline="30000" dirty="0">
                <a:sym typeface="Symbol" panose="05050102010706020507" pitchFamily="18" charset="2"/>
              </a:rPr>
              <a:t>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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,  PKA  P 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>
                <a:sym typeface="Symbol" panose="05050102010706020507" pitchFamily="18" charset="2"/>
              </a:rPr>
              <a:t>G</a:t>
            </a:r>
            <a:r>
              <a:rPr lang="pt-BR" sz="2400" baseline="-25000" dirty="0">
                <a:sym typeface="Symbol" panose="05050102010706020507" pitchFamily="18" charset="2"/>
              </a:rPr>
              <a:t>olf</a:t>
            </a:r>
            <a:r>
              <a:rPr lang="pt-BR" sz="2400" dirty="0">
                <a:sym typeface="Symbol" panose="05050102010706020507" pitchFamily="18" charset="2"/>
              </a:rPr>
              <a:t>  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 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 P Ca</a:t>
            </a:r>
            <a:r>
              <a:rPr lang="pt-BR" sz="2400" baseline="30000" dirty="0">
                <a:sym typeface="Symbol" panose="05050102010706020507" pitchFamily="18" charset="2"/>
              </a:rPr>
              <a:t>++ e </a:t>
            </a:r>
            <a:r>
              <a:rPr lang="pt-BR" sz="2400" dirty="0">
                <a:sym typeface="Symbol" panose="05050102010706020507" pitchFamily="18" charset="2"/>
              </a:rPr>
              <a:t>Na</a:t>
            </a:r>
            <a:r>
              <a:rPr lang="pt-BR" sz="2400" baseline="30000" dirty="0">
                <a:sym typeface="Symbol" panose="05050102010706020507" pitchFamily="18" charset="2"/>
              </a:rPr>
              <a:t>+ </a:t>
            </a:r>
            <a:r>
              <a:rPr lang="pt-BR" sz="2400" dirty="0">
                <a:sym typeface="Symbol" panose="05050102010706020507" pitchFamily="18" charset="2"/>
              </a:rPr>
              <a:t> </a:t>
            </a:r>
            <a:r>
              <a:rPr lang="pt-BR" sz="2400" baseline="30000" dirty="0">
                <a:sym typeface="Symbol" panose="05050102010706020507" pitchFamily="18" charset="2"/>
              </a:rPr>
              <a:t> </a:t>
            </a:r>
            <a:r>
              <a:rPr lang="pt-BR" sz="2400" dirty="0">
                <a:sym typeface="Symbol" panose="05050102010706020507" pitchFamily="18" charset="2"/>
              </a:rPr>
              <a:t>P Cl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>
                <a:sym typeface="Symbol" panose="05050102010706020507" pitchFamily="18" charset="2"/>
              </a:rPr>
              <a:t>G</a:t>
            </a:r>
            <a:r>
              <a:rPr lang="pt-BR" sz="2400" baseline="-25000" dirty="0">
                <a:sym typeface="Symbol" panose="05050102010706020507" pitchFamily="18" charset="2"/>
              </a:rPr>
              <a:t>olf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fosfolipase</a:t>
            </a:r>
            <a:r>
              <a:rPr lang="pt-BR" sz="2400" dirty="0">
                <a:sym typeface="Symbol" panose="05050102010706020507" pitchFamily="18" charset="2"/>
              </a:rPr>
              <a:t> C     IP</a:t>
            </a:r>
            <a:r>
              <a:rPr lang="pt-BR" sz="2400" baseline="-25000" dirty="0">
                <a:sym typeface="Symbol" panose="05050102010706020507" pitchFamily="18" charset="2"/>
              </a:rPr>
              <a:t>3</a:t>
            </a:r>
            <a:r>
              <a:rPr lang="pt-BR" sz="2400" dirty="0">
                <a:sym typeface="Symbol" panose="05050102010706020507" pitchFamily="18" charset="2"/>
              </a:rPr>
              <a:t>   P Ca</a:t>
            </a:r>
            <a:r>
              <a:rPr lang="pt-BR" sz="2400" baseline="30000" dirty="0">
                <a:sym typeface="Symbol" panose="05050102010706020507" pitchFamily="18" charset="2"/>
              </a:rPr>
              <a:t>++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17"/>
    </mc:Choice>
    <mc:Fallback xmlns="">
      <p:transition spd="slow" advTm="8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16" x="4697413" y="4554538"/>
          <p14:tracePt t="27426" x="4687888" y="4554538"/>
          <p14:tracePt t="27449" x="4679950" y="4554538"/>
          <p14:tracePt t="27457" x="4670425" y="4554538"/>
          <p14:tracePt t="27467" x="4652963" y="4554538"/>
          <p14:tracePt t="27483" x="4625975" y="4554538"/>
          <p14:tracePt t="27500" x="4589463" y="4554538"/>
          <p14:tracePt t="27517" x="4545013" y="4554538"/>
          <p14:tracePt t="27534" x="4483100" y="4554538"/>
          <p14:tracePt t="27549" x="4402138" y="4562475"/>
          <p14:tracePt t="27566" x="4322763" y="4581525"/>
          <p14:tracePt t="27583" x="4224338" y="4608513"/>
          <p14:tracePt t="27599" x="4089400" y="4652963"/>
          <p14:tracePt t="27616" x="3990975" y="4670425"/>
          <p14:tracePt t="27633" x="3884613" y="4687888"/>
          <p14:tracePt t="27649" x="3776663" y="4687888"/>
          <p14:tracePt t="27666" x="3643313" y="4679950"/>
          <p14:tracePt t="27683" x="3509963" y="4633913"/>
          <p14:tracePt t="27700" x="3394075" y="4589463"/>
          <p14:tracePt t="27717" x="3286125" y="4527550"/>
          <p14:tracePt t="27733" x="3197225" y="4465638"/>
          <p14:tracePt t="27750" x="3133725" y="4411663"/>
          <p14:tracePt t="27767" x="3098800" y="4348163"/>
          <p14:tracePt t="27783" x="3062288" y="4276725"/>
          <p14:tracePt t="27800" x="3036888" y="4241800"/>
          <p14:tracePt t="27817" x="3009900" y="4205288"/>
          <p14:tracePt t="27833" x="2982913" y="4160838"/>
          <p14:tracePt t="27850" x="2946400" y="4116388"/>
          <p14:tracePt t="27867" x="2911475" y="4044950"/>
          <p14:tracePt t="27884" x="2857500" y="3956050"/>
          <p14:tracePt t="27900" x="2813050" y="3894138"/>
          <p14:tracePt t="27917" x="2759075" y="3830638"/>
          <p14:tracePt t="27934" x="2732088" y="3786188"/>
          <p14:tracePt t="27950" x="2705100" y="3768725"/>
          <p14:tracePt t="27967" x="2679700" y="3751263"/>
          <p14:tracePt t="27984" x="2660650" y="3714750"/>
          <p14:tracePt t="28000" x="2633663" y="3697288"/>
          <p14:tracePt t="28017" x="2625725" y="3670300"/>
          <p14:tracePt t="28034" x="2598738" y="3643313"/>
          <p14:tracePt t="28050" x="2571750" y="3608388"/>
          <p14:tracePt t="28067" x="2536825" y="3562350"/>
          <p14:tracePt t="28084" x="2500313" y="3527425"/>
          <p14:tracePt t="28100" x="2465388" y="3473450"/>
          <p14:tracePt t="28117" x="2428875" y="3429000"/>
          <p14:tracePt t="28134" x="2401888" y="3402013"/>
          <p14:tracePt t="28151" x="2384425" y="3384550"/>
          <p14:tracePt t="28167" x="2374900" y="3357563"/>
          <p14:tracePt t="28184" x="2357438" y="3357563"/>
          <p14:tracePt t="28272" x="2357438" y="3348038"/>
          <p14:tracePt t="28281" x="2347913" y="3340100"/>
          <p14:tracePt t="28288" x="2339975" y="3340100"/>
          <p14:tracePt t="28304" x="2330450" y="3340100"/>
          <p14:tracePt t="28320" x="2339975" y="3357563"/>
          <p14:tracePt t="28720" x="2357438" y="3367088"/>
          <p14:tracePt t="28728" x="2384425" y="3367088"/>
          <p14:tracePt t="28736" x="2438400" y="3394075"/>
          <p14:tracePt t="28752" x="2517775" y="3411538"/>
          <p14:tracePt t="28769" x="2608263" y="3419475"/>
          <p14:tracePt t="28785" x="2687638" y="3419475"/>
          <p14:tracePt t="28802" x="2795588" y="3419475"/>
          <p14:tracePt t="28819" x="2911475" y="3419475"/>
          <p14:tracePt t="28835" x="3017838" y="3419475"/>
          <p14:tracePt t="28852" x="3143250" y="3419475"/>
          <p14:tracePt t="28869" x="3276600" y="3419475"/>
          <p14:tracePt t="28885" x="3402013" y="3419475"/>
          <p14:tracePt t="28903" x="3509963" y="3419475"/>
          <p14:tracePt t="28919" x="3625850" y="3419475"/>
          <p14:tracePt t="28936" x="3786188" y="3419475"/>
          <p14:tracePt t="28952" x="3884613" y="3419475"/>
          <p14:tracePt t="28969" x="3965575" y="3419475"/>
          <p14:tracePt t="28986" x="4044950" y="3419475"/>
          <p14:tracePt t="29002" x="4143375" y="3419475"/>
          <p14:tracePt t="29019" x="4214813" y="3419475"/>
          <p14:tracePt t="29036" x="4295775" y="3419475"/>
          <p14:tracePt t="29052" x="4367213" y="3419475"/>
          <p14:tracePt t="29069" x="4446588" y="3419475"/>
          <p14:tracePt t="29086" x="4510088" y="3419475"/>
          <p14:tracePt t="29103" x="4562475" y="3419475"/>
          <p14:tracePt t="29119" x="4660900" y="3438525"/>
          <p14:tracePt t="29136" x="4705350" y="3438525"/>
          <p14:tracePt t="29152" x="4741863" y="3438525"/>
          <p14:tracePt t="29169" x="4776788" y="3438525"/>
          <p14:tracePt t="29186" x="4803775" y="3438525"/>
          <p14:tracePt t="29203" x="4840288" y="3438525"/>
          <p14:tracePt t="29220" x="4867275" y="3438525"/>
          <p14:tracePt t="29236" x="4911725" y="3438525"/>
          <p14:tracePt t="29253" x="4973638" y="3438525"/>
          <p14:tracePt t="29270" x="5027613" y="3438525"/>
          <p14:tracePt t="29286" x="5062538" y="3438525"/>
          <p14:tracePt t="29303" x="5099050" y="3438525"/>
          <p14:tracePt t="29303" x="5116513" y="3438525"/>
          <p14:tracePt t="29320" x="5126038" y="3438525"/>
          <p14:tracePt t="29336" x="5153025" y="3438525"/>
          <p14:tracePt t="29353" x="5170488" y="3438525"/>
          <p14:tracePt t="29370" x="5187950" y="3438525"/>
          <p14:tracePt t="29386" x="5214938" y="3446463"/>
          <p14:tracePt t="29404" x="5224463" y="3446463"/>
          <p14:tracePt t="29420" x="5251450" y="3446463"/>
          <p14:tracePt t="29436" x="5268913" y="3446463"/>
          <p14:tracePt t="29453" x="5276850" y="3455988"/>
          <p14:tracePt t="29470" x="5295900" y="3455988"/>
          <p14:tracePt t="29487" x="5313363" y="3455988"/>
          <p14:tracePt t="29503" x="5340350" y="3455988"/>
          <p14:tracePt t="29520" x="5348288" y="3455988"/>
          <p14:tracePt t="29536" x="5367338" y="3455988"/>
          <p14:tracePt t="29553" x="5375275" y="3455988"/>
          <p14:tracePt t="29570" x="5394325" y="3455988"/>
          <p14:tracePt t="29587" x="5402263" y="3455988"/>
          <p14:tracePt t="29603" x="5411788" y="3455988"/>
          <p14:tracePt t="29624" x="5419725" y="3455988"/>
          <p14:tracePt t="29784" x="5429250" y="3455988"/>
          <p14:tracePt t="29792" x="5438775" y="3455988"/>
          <p14:tracePt t="29808" x="5446713" y="3455988"/>
          <p14:tracePt t="29820" x="5456238" y="3455988"/>
          <p14:tracePt t="29837" x="5465763" y="3455988"/>
          <p14:tracePt t="29920" x="5473700" y="3455988"/>
          <p14:tracePt t="29928" x="5483225" y="3455988"/>
          <p14:tracePt t="29937" x="5500688" y="3455988"/>
          <p14:tracePt t="29954" x="5527675" y="3465513"/>
          <p14:tracePt t="29971" x="5537200" y="3465513"/>
          <p14:tracePt t="29987" x="5545138" y="3465513"/>
          <p14:tracePt t="30004" x="5562600" y="3465513"/>
          <p14:tracePt t="30021" x="5581650" y="3465513"/>
          <p14:tracePt t="30038" x="5608638" y="3465513"/>
          <p14:tracePt t="30055" x="5653088" y="3465513"/>
          <p14:tracePt t="30071" x="5705475" y="3465513"/>
          <p14:tracePt t="30088" x="5741988" y="3465513"/>
          <p14:tracePt t="30105" x="5768975" y="3465513"/>
          <p14:tracePt t="30121" x="5803900" y="3465513"/>
          <p14:tracePt t="30138" x="5830888" y="3465513"/>
          <p14:tracePt t="30155" x="5867400" y="3465513"/>
          <p14:tracePt t="30171" x="5911850" y="3465513"/>
          <p14:tracePt t="30188" x="5946775" y="3465513"/>
          <p14:tracePt t="30205" x="5991225" y="3465513"/>
          <p14:tracePt t="30221" x="6027738" y="3465513"/>
          <p14:tracePt t="30238" x="6072188" y="3465513"/>
          <p14:tracePt t="30255" x="6099175" y="3465513"/>
          <p14:tracePt t="30255" x="6116638" y="3465513"/>
          <p14:tracePt t="30272" x="6153150" y="3465513"/>
          <p14:tracePt t="30288" x="6180138" y="3465513"/>
          <p14:tracePt t="30305" x="6205538" y="3465513"/>
          <p14:tracePt t="30322" x="6224588" y="3465513"/>
          <p14:tracePt t="30338" x="6251575" y="3465513"/>
          <p14:tracePt t="30355" x="6259513" y="3465513"/>
          <p14:tracePt t="30372" x="6276975" y="3465513"/>
          <p14:tracePt t="30388" x="6286500" y="3465513"/>
          <p14:tracePt t="30405" x="6296025" y="3465513"/>
          <p14:tracePt t="30448" x="6313488" y="3465513"/>
          <p14:tracePt t="30472" x="6323013" y="3465513"/>
          <p14:tracePt t="30480" x="6330950" y="3465513"/>
          <p14:tracePt t="30488" x="6367463" y="3455988"/>
          <p14:tracePt t="30505" x="6394450" y="3455988"/>
          <p14:tracePt t="30522" x="6411913" y="3446463"/>
          <p14:tracePt t="30539" x="6446838" y="3438525"/>
          <p14:tracePt t="30555" x="6465888" y="3438525"/>
          <p14:tracePt t="30572" x="6491288" y="3429000"/>
          <p14:tracePt t="30589" x="6510338" y="3429000"/>
          <p14:tracePt t="30606" x="6518275" y="3429000"/>
          <p14:tracePt t="30622" x="6527800" y="3419475"/>
          <p14:tracePt t="30688" x="6527800" y="3411538"/>
          <p14:tracePt t="30712" x="6527800" y="3402013"/>
          <p14:tracePt t="30728" x="6527800" y="3394075"/>
          <p14:tracePt t="30744" x="6527800" y="3384550"/>
          <p14:tracePt t="30832" x="6527800" y="3375025"/>
          <p14:tracePt t="30840" x="6518275" y="3367088"/>
          <p14:tracePt t="30848" x="6510338" y="3357563"/>
          <p14:tracePt t="30856" x="6465888" y="3340100"/>
          <p14:tracePt t="30873" x="6411913" y="3322638"/>
          <p14:tracePt t="30889" x="6348413" y="3286125"/>
          <p14:tracePt t="30906" x="6296025" y="3276600"/>
          <p14:tracePt t="30923" x="6269038" y="3276600"/>
          <p14:tracePt t="30939" x="6224588" y="3259138"/>
          <p14:tracePt t="30956" x="6180138" y="3259138"/>
          <p14:tracePt t="30973" x="6153150" y="3259138"/>
          <p14:tracePt t="30990" x="6116638" y="3259138"/>
          <p14:tracePt t="31006" x="6089650" y="3259138"/>
          <p14:tracePt t="31023" x="6054725" y="3268663"/>
          <p14:tracePt t="31040" x="6037263" y="3276600"/>
          <p14:tracePt t="31057" x="6018213" y="3286125"/>
          <p14:tracePt t="31073" x="6010275" y="3295650"/>
          <p14:tracePt t="31090" x="6000750" y="3303588"/>
          <p14:tracePt t="31107" x="6000750" y="3322638"/>
          <p14:tracePt t="31123" x="6000750" y="3330575"/>
          <p14:tracePt t="31140" x="6000750" y="3348038"/>
          <p14:tracePt t="31157" x="6000750" y="3357563"/>
          <p14:tracePt t="31173" x="6000750" y="3394075"/>
          <p14:tracePt t="31190" x="6010275" y="3411538"/>
          <p14:tracePt t="31207" x="6027738" y="3429000"/>
          <p14:tracePt t="31224" x="6062663" y="3465513"/>
          <p14:tracePt t="31240" x="6099175" y="3473450"/>
          <p14:tracePt t="31257" x="6153150" y="3490913"/>
          <p14:tracePt t="31273" x="6205538" y="3500438"/>
          <p14:tracePt t="31290" x="6269038" y="3500438"/>
          <p14:tracePt t="31307" x="6357938" y="3500438"/>
          <p14:tracePt t="31323" x="6456363" y="3500438"/>
          <p14:tracePt t="31340" x="6554788" y="3500438"/>
          <p14:tracePt t="31357" x="6680200" y="3500438"/>
          <p14:tracePt t="31374" x="6786563" y="3482975"/>
          <p14:tracePt t="31390" x="6884988" y="3473450"/>
          <p14:tracePt t="31407" x="7054850" y="3446463"/>
          <p14:tracePt t="31424" x="7180263" y="3411538"/>
          <p14:tracePt t="31440" x="7296150" y="3394075"/>
          <p14:tracePt t="31457" x="7419975" y="3367088"/>
          <p14:tracePt t="31474" x="7537450" y="3340100"/>
          <p14:tracePt t="31490" x="7626350" y="3322638"/>
          <p14:tracePt t="31507" x="7697788" y="3295650"/>
          <p14:tracePt t="31524" x="7777163" y="3268663"/>
          <p14:tracePt t="31541" x="7858125" y="3232150"/>
          <p14:tracePt t="31557" x="7902575" y="3205163"/>
          <p14:tracePt t="31574" x="7912100" y="3197225"/>
          <p14:tracePt t="31590" x="7920038" y="3197225"/>
          <p14:tracePt t="31607" x="7920038" y="3187700"/>
          <p14:tracePt t="31744" x="7912100" y="3187700"/>
          <p14:tracePt t="31752" x="7894638" y="3187700"/>
          <p14:tracePt t="31760" x="7885113" y="3187700"/>
          <p14:tracePt t="31774" x="7823200" y="3179763"/>
          <p14:tracePt t="31792" x="7769225" y="3170238"/>
          <p14:tracePt t="31808" x="7742238" y="3170238"/>
          <p14:tracePt t="31824" x="7715250" y="3170238"/>
          <p14:tracePt t="31842" x="7688263" y="3170238"/>
          <p14:tracePt t="31858" x="7653338" y="3170238"/>
          <p14:tracePt t="31875" x="7616825" y="3187700"/>
          <p14:tracePt t="31892" x="7589838" y="3205163"/>
          <p14:tracePt t="31908" x="7562850" y="3224213"/>
          <p14:tracePt t="31925" x="7545388" y="3232150"/>
          <p14:tracePt t="31942" x="7527925" y="3259138"/>
          <p14:tracePt t="31958" x="7518400" y="3286125"/>
          <p14:tracePt t="31975" x="7510463" y="3303588"/>
          <p14:tracePt t="31992" x="7510463" y="3340100"/>
          <p14:tracePt t="32008" x="7510463" y="3357563"/>
          <p14:tracePt t="32025" x="7510463" y="3375025"/>
          <p14:tracePt t="32042" x="7510463" y="3394075"/>
          <p14:tracePt t="32058" x="7510463" y="3411538"/>
          <p14:tracePt t="32075" x="7510463" y="3438525"/>
          <p14:tracePt t="32092" x="7518400" y="3446463"/>
          <p14:tracePt t="32108" x="7545388" y="3473450"/>
          <p14:tracePt t="32125" x="7581900" y="3490913"/>
          <p14:tracePt t="32142" x="7626350" y="3500438"/>
          <p14:tracePt t="32158" x="7670800" y="3509963"/>
          <p14:tracePt t="32158" x="7705725" y="3509963"/>
          <p14:tracePt t="32176" x="7759700" y="3509963"/>
          <p14:tracePt t="32193" x="7796213" y="3509963"/>
          <p14:tracePt t="32208" x="7831138" y="3509963"/>
          <p14:tracePt t="32225" x="7858125" y="3509963"/>
          <p14:tracePt t="32242" x="7875588" y="3500438"/>
          <p14:tracePt t="32259" x="7902575" y="3482975"/>
          <p14:tracePt t="32275" x="7912100" y="3473450"/>
          <p14:tracePt t="32293" x="7929563" y="3446463"/>
          <p14:tracePt t="32309" x="7939088" y="3438525"/>
          <p14:tracePt t="32326" x="7947025" y="3411538"/>
          <p14:tracePt t="32342" x="7956550" y="3402013"/>
          <p14:tracePt t="32359" x="7956550" y="3384550"/>
          <p14:tracePt t="32376" x="7966075" y="3367088"/>
          <p14:tracePt t="32392" x="7966075" y="3357563"/>
          <p14:tracePt t="32440" x="7966075" y="3348038"/>
          <p14:tracePt t="32448" x="7966075" y="3340100"/>
          <p14:tracePt t="32459" x="7947025" y="3330575"/>
          <p14:tracePt t="32476" x="7929563" y="3313113"/>
          <p14:tracePt t="32493" x="7885113" y="3303588"/>
          <p14:tracePt t="32509" x="7848600" y="3276600"/>
          <p14:tracePt t="32526" x="7813675" y="3268663"/>
          <p14:tracePt t="32543" x="7769225" y="3251200"/>
          <p14:tracePt t="32559" x="7715250" y="3232150"/>
          <p14:tracePt t="32576" x="7653338" y="3224213"/>
          <p14:tracePt t="32593" x="7626350" y="3224213"/>
          <p14:tracePt t="32609" x="7581900" y="3224213"/>
          <p14:tracePt t="32626" x="7537450" y="3224213"/>
          <p14:tracePt t="32643" x="7491413" y="3224213"/>
          <p14:tracePt t="32660" x="7456488" y="3224213"/>
          <p14:tracePt t="32676" x="7412038" y="3224213"/>
          <p14:tracePt t="32693" x="7385050" y="3232150"/>
          <p14:tracePt t="32710" x="7348538" y="3232150"/>
          <p14:tracePt t="32727" x="7340600" y="3241675"/>
          <p14:tracePt t="32743" x="7313613" y="3251200"/>
          <p14:tracePt t="32760" x="7304088" y="3268663"/>
          <p14:tracePt t="32776" x="7296150" y="3268663"/>
          <p14:tracePt t="32793" x="7277100" y="3286125"/>
          <p14:tracePt t="32810" x="7269163" y="3303588"/>
          <p14:tracePt t="32827" x="7259638" y="3313113"/>
          <p14:tracePt t="32843" x="7259638" y="3330575"/>
          <p14:tracePt t="32860" x="7259638" y="3340100"/>
          <p14:tracePt t="32877" x="7259638" y="3367088"/>
          <p14:tracePt t="32893" x="7259638" y="3384550"/>
          <p14:tracePt t="32910" x="7269163" y="3419475"/>
          <p14:tracePt t="32927" x="7286625" y="3438525"/>
          <p14:tracePt t="32927" x="7296150" y="3455988"/>
          <p14:tracePt t="32944" x="7331075" y="3473450"/>
          <p14:tracePt t="32960" x="7385050" y="3482975"/>
          <p14:tracePt t="32977" x="7439025" y="3490913"/>
          <p14:tracePt t="32993" x="7518400" y="3490913"/>
          <p14:tracePt t="33010" x="7589838" y="3490913"/>
          <p14:tracePt t="33027" x="7653338" y="3490913"/>
          <p14:tracePt t="33044" x="7724775" y="3490913"/>
          <p14:tracePt t="33060" x="7759700" y="3490913"/>
          <p14:tracePt t="33077" x="7823200" y="3473450"/>
          <p14:tracePt t="33094" x="7848600" y="3455988"/>
          <p14:tracePt t="33111" x="7875588" y="3446463"/>
          <p14:tracePt t="33127" x="7902575" y="3429000"/>
          <p14:tracePt t="33144" x="7912100" y="3411538"/>
          <p14:tracePt t="33161" x="7912100" y="3402013"/>
          <p14:tracePt t="33177" x="7912100" y="3394075"/>
          <p14:tracePt t="33194" x="7912100" y="3384550"/>
          <p14:tracePt t="33211" x="7912100" y="3367088"/>
          <p14:tracePt t="33227" x="7912100" y="3357563"/>
          <p14:tracePt t="33244" x="7912100" y="3340100"/>
          <p14:tracePt t="33261" x="7912100" y="3322638"/>
          <p14:tracePt t="33278" x="7912100" y="3313113"/>
          <p14:tracePt t="33294" x="7912100" y="3295650"/>
          <p14:tracePt t="33311" x="7902575" y="3268663"/>
          <p14:tracePt t="33328" x="7885113" y="3251200"/>
          <p14:tracePt t="33344" x="7840663" y="3241675"/>
          <p14:tracePt t="33361" x="7786688" y="3224213"/>
          <p14:tracePt t="33378" x="7732713" y="3205163"/>
          <p14:tracePt t="33394" x="7661275" y="3197225"/>
          <p14:tracePt t="33411" x="7616825" y="3187700"/>
          <p14:tracePt t="33428" x="7572375" y="3179763"/>
          <p14:tracePt t="33444" x="7545388" y="3170238"/>
          <p14:tracePt t="33462" x="7518400" y="3170238"/>
          <p14:tracePt t="33478" x="7473950" y="3170238"/>
          <p14:tracePt t="33495" x="7429500" y="3170238"/>
          <p14:tracePt t="33495" x="7402513" y="3170238"/>
          <p14:tracePt t="33512" x="7375525" y="3170238"/>
          <p14:tracePt t="33528" x="7331075" y="3197225"/>
          <p14:tracePt t="33545" x="7286625" y="3214688"/>
          <p14:tracePt t="33562" x="7269163" y="3232150"/>
          <p14:tracePt t="33578" x="7251700" y="3251200"/>
          <p14:tracePt t="33595" x="7232650" y="3259138"/>
          <p14:tracePt t="33612" x="7215188" y="3276600"/>
          <p14:tracePt t="33628" x="7215188" y="3286125"/>
          <p14:tracePt t="33645" x="7205663" y="3303588"/>
          <p14:tracePt t="33662" x="7197725" y="3322638"/>
          <p14:tracePt t="33678" x="7197725" y="3330575"/>
          <p14:tracePt t="33695" x="7197725" y="3357563"/>
          <p14:tracePt t="33712" x="7197725" y="3367088"/>
          <p14:tracePt t="33728" x="7197725" y="3384550"/>
          <p14:tracePt t="33745" x="7197725" y="3394075"/>
          <p14:tracePt t="33762" x="7197725" y="3402013"/>
          <p14:tracePt t="33778" x="7205663" y="3419475"/>
          <p14:tracePt t="33795" x="7215188" y="3446463"/>
          <p14:tracePt t="33812" x="7242175" y="3455988"/>
          <p14:tracePt t="33829" x="7286625" y="3473450"/>
          <p14:tracePt t="33845" x="7340600" y="3482975"/>
          <p14:tracePt t="33862" x="7385050" y="3490913"/>
          <p14:tracePt t="33879" x="7439025" y="3490913"/>
          <p14:tracePt t="33879" x="7466013" y="3490913"/>
          <p14:tracePt t="33896" x="7518400" y="3490913"/>
          <p14:tracePt t="33912" x="7572375" y="3490913"/>
          <p14:tracePt t="33929" x="7626350" y="3490913"/>
          <p14:tracePt t="33945" x="7661275" y="3490913"/>
          <p14:tracePt t="33962" x="7705725" y="3490913"/>
          <p14:tracePt t="33979" x="7724775" y="3490913"/>
          <p14:tracePt t="33995" x="7751763" y="3482975"/>
          <p14:tracePt t="34012" x="7769225" y="3473450"/>
          <p14:tracePt t="34029" x="7786688" y="3465513"/>
          <p14:tracePt t="34047" x="7796213" y="3455988"/>
          <p14:tracePt t="34062" x="7804150" y="3446463"/>
          <p14:tracePt t="34089" x="7813675" y="3446463"/>
          <p14:tracePt t="34105" x="7813675" y="3429000"/>
          <p14:tracePt t="34144" x="7823200" y="3429000"/>
          <p14:tracePt t="34176" x="7840663" y="3419475"/>
          <p14:tracePt t="34232" x="7840663" y="3411538"/>
          <p14:tracePt t="34256" x="7848600" y="3411538"/>
          <p14:tracePt t="34272" x="7858125" y="3411538"/>
          <p14:tracePt t="34288" x="7867650" y="3411538"/>
          <p14:tracePt t="34296" x="7875588" y="3411538"/>
          <p14:tracePt t="34304" x="7885113" y="3411538"/>
          <p14:tracePt t="34313" x="7894638" y="3411538"/>
          <p14:tracePt t="34329" x="7902575" y="3419475"/>
          <p14:tracePt t="34368" x="7912100" y="3419475"/>
          <p14:tracePt t="34408" x="7920038" y="3429000"/>
          <p14:tracePt t="34416" x="7920038" y="3438525"/>
          <p14:tracePt t="34425" x="7939088" y="3438525"/>
          <p14:tracePt t="34433" x="7947025" y="3446463"/>
          <p14:tracePt t="35466" x="7956550" y="3446463"/>
          <p14:tracePt t="36057" x="7956550" y="3455988"/>
          <p14:tracePt t="36065" x="7939088" y="3465513"/>
          <p14:tracePt t="36073" x="7920038" y="3465513"/>
          <p14:tracePt t="36084" x="7867650" y="3473450"/>
          <p14:tracePt t="36101" x="7804150" y="3482975"/>
          <p14:tracePt t="36117" x="7724775" y="3490913"/>
          <p14:tracePt t="36134" x="7589838" y="3490913"/>
          <p14:tracePt t="36151" x="7429500" y="3490913"/>
          <p14:tracePt t="36168" x="7251700" y="3490913"/>
          <p14:tracePt t="36184" x="6991350" y="3490913"/>
          <p14:tracePt t="36201" x="6858000" y="3490913"/>
          <p14:tracePt t="36218" x="6732588" y="3490913"/>
          <p14:tracePt t="36234" x="6626225" y="3490913"/>
          <p14:tracePt t="36251" x="6500813" y="3490913"/>
          <p14:tracePt t="36268" x="6375400" y="3490913"/>
          <p14:tracePt t="36284" x="6232525" y="3490913"/>
          <p14:tracePt t="36301" x="6108700" y="3490913"/>
          <p14:tracePt t="36318" x="6000750" y="3490913"/>
          <p14:tracePt t="36335" x="5884863" y="3490913"/>
          <p14:tracePt t="36351" x="5776913" y="3490913"/>
          <p14:tracePt t="36368" x="5661025" y="3490913"/>
          <p14:tracePt t="36368" x="5589588" y="3500438"/>
          <p14:tracePt t="36385" x="5438775" y="3527425"/>
          <p14:tracePt t="36401" x="5313363" y="3554413"/>
          <p14:tracePt t="36418" x="5170488" y="3581400"/>
          <p14:tracePt t="36435" x="5045075" y="3598863"/>
          <p14:tracePt t="36451" x="4911725" y="3643313"/>
          <p14:tracePt t="36468" x="4768850" y="3670300"/>
          <p14:tracePt t="36485" x="4633913" y="3687763"/>
          <p14:tracePt t="36501" x="4518025" y="3714750"/>
          <p14:tracePt t="36519" x="4429125" y="3732213"/>
          <p14:tracePt t="36535" x="4357688" y="3741738"/>
          <p14:tracePt t="36552" x="4303713" y="3751263"/>
          <p14:tracePt t="36552" x="4276725" y="3759200"/>
          <p14:tracePt t="36569" x="4224338" y="3759200"/>
          <p14:tracePt t="36585" x="4152900" y="3759200"/>
          <p14:tracePt t="36602" x="4062413" y="3759200"/>
          <p14:tracePt t="36619" x="3965575" y="3759200"/>
          <p14:tracePt t="36635" x="3867150" y="3759200"/>
          <p14:tracePt t="36652" x="3759200" y="3768725"/>
          <p14:tracePt t="36669" x="3670300" y="3768725"/>
          <p14:tracePt t="36685" x="3616325" y="3768725"/>
          <p14:tracePt t="36702" x="3571875" y="3768725"/>
          <p14:tracePt t="36719" x="3536950" y="3768725"/>
          <p14:tracePt t="36735" x="3482975" y="3768725"/>
          <p14:tracePt t="36752" x="3384550" y="3768725"/>
          <p14:tracePt t="36769" x="3286125" y="3768725"/>
          <p14:tracePt t="36785" x="3187700" y="3768725"/>
          <p14:tracePt t="36802" x="3062288" y="3768725"/>
          <p14:tracePt t="36819" x="2965450" y="3768725"/>
          <p14:tracePt t="36835" x="2857500" y="3768725"/>
          <p14:tracePt t="36853" x="2768600" y="3768725"/>
          <p14:tracePt t="36869" x="2724150" y="3768725"/>
          <p14:tracePt t="36886" x="2679700" y="3768725"/>
          <p14:tracePt t="36903" x="2652713" y="3768725"/>
          <p14:tracePt t="36919" x="2608263" y="3768725"/>
          <p14:tracePt t="36936" x="2571750" y="3768725"/>
          <p14:tracePt t="36936" x="2554288" y="3768725"/>
          <p14:tracePt t="36953" x="2509838" y="3768725"/>
          <p14:tracePt t="36969" x="2473325" y="3768725"/>
          <p14:tracePt t="36986" x="2438400" y="3768725"/>
          <p14:tracePt t="37003" x="2401888" y="3768725"/>
          <p14:tracePt t="37019" x="2339975" y="3768725"/>
          <p14:tracePt t="37036" x="2276475" y="3768725"/>
          <p14:tracePt t="37053" x="2224088" y="3768725"/>
          <p14:tracePt t="37069" x="2179638" y="3776663"/>
          <p14:tracePt t="37086" x="2133600" y="3776663"/>
          <p14:tracePt t="37103" x="2098675" y="3776663"/>
          <p14:tracePt t="37119" x="2071688" y="3776663"/>
          <p14:tracePt t="37136" x="2044700" y="3776663"/>
          <p14:tracePt t="37153" x="2036763" y="3776663"/>
          <p14:tracePt t="37225" x="2027238" y="3776663"/>
          <p14:tracePt t="37233" x="2017713" y="3776663"/>
          <p14:tracePt t="37249" x="2009775" y="3776663"/>
          <p14:tracePt t="37265" x="2000250" y="3776663"/>
          <p14:tracePt t="37273" x="1990725" y="3776663"/>
          <p14:tracePt t="37286" x="1982788" y="3776663"/>
          <p14:tracePt t="37303" x="1973263" y="3776663"/>
          <p14:tracePt t="37409" x="1973263" y="3786188"/>
          <p14:tracePt t="37432" x="1973263" y="3795713"/>
          <p14:tracePt t="37441" x="1973263" y="3803650"/>
          <p14:tracePt t="37449" x="1982788" y="3803650"/>
          <p14:tracePt t="37465" x="2000250" y="3813175"/>
          <p14:tracePt t="37481" x="2009775" y="3822700"/>
          <p14:tracePt t="37489" x="2017713" y="3830638"/>
          <p14:tracePt t="37503" x="2044700" y="3830638"/>
          <p14:tracePt t="37503" x="2062163" y="3830638"/>
          <p14:tracePt t="37521" x="2116138" y="3830638"/>
          <p14:tracePt t="37537" x="2152650" y="3822700"/>
          <p14:tracePt t="37553" x="2179638" y="3813175"/>
          <p14:tracePt t="37570" x="2187575" y="3795713"/>
          <p14:tracePt t="37592" x="2197100" y="3786188"/>
          <p14:tracePt t="37609" x="2197100" y="3776663"/>
          <p14:tracePt t="37633" x="2197100" y="3759200"/>
          <p14:tracePt t="37649" x="2197100" y="3751263"/>
          <p14:tracePt t="37665" x="2197100" y="3741738"/>
          <p14:tracePt t="37673" x="2197100" y="3732213"/>
          <p14:tracePt t="37687" x="2197100" y="3724275"/>
          <p14:tracePt t="37704" x="2197100" y="3714750"/>
          <p14:tracePt t="37721" x="2187575" y="3705225"/>
          <p14:tracePt t="37737" x="2179638" y="3687763"/>
          <p14:tracePt t="37754" x="2170113" y="3687763"/>
          <p14:tracePt t="37777" x="2160588" y="3687763"/>
          <p14:tracePt t="37787" x="2125663" y="3679825"/>
          <p14:tracePt t="37804" x="2098675" y="3679825"/>
          <p14:tracePt t="37821" x="2071688" y="3679825"/>
          <p14:tracePt t="37837" x="2036763" y="3679825"/>
          <p14:tracePt t="37854" x="2017713" y="3679825"/>
          <p14:tracePt t="37871" x="2000250" y="3679825"/>
          <p14:tracePt t="37887" x="1982788" y="3679825"/>
          <p14:tracePt t="37904" x="1965325" y="3679825"/>
          <p14:tracePt t="37921" x="1955800" y="3679825"/>
          <p14:tracePt t="37938" x="1938338" y="3687763"/>
          <p14:tracePt t="37954" x="1928813" y="3705225"/>
          <p14:tracePt t="37971" x="1928813" y="3714750"/>
          <p14:tracePt t="37992" x="1919288" y="3724275"/>
          <p14:tracePt t="38004" x="1911350" y="3732213"/>
          <p14:tracePt t="38021" x="1911350" y="3741738"/>
          <p14:tracePt t="38038" x="1911350" y="3759200"/>
          <p14:tracePt t="38055" x="1911350" y="3768725"/>
          <p14:tracePt t="38071" x="1911350" y="3786188"/>
          <p14:tracePt t="38088" x="1911350" y="3813175"/>
          <p14:tracePt t="38105" x="1919288" y="3830638"/>
          <p14:tracePt t="38122" x="1928813" y="3840163"/>
          <p14:tracePt t="38138" x="1946275" y="3848100"/>
          <p14:tracePt t="38155" x="1982788" y="3867150"/>
          <p14:tracePt t="38172" x="2017713" y="3884613"/>
          <p14:tracePt t="38188" x="2081213" y="3894138"/>
          <p14:tracePt t="38205" x="2116138" y="3894138"/>
          <p14:tracePt t="38222" x="2160588" y="3894138"/>
          <p14:tracePt t="38238" x="2205038" y="3894138"/>
          <p14:tracePt t="38255" x="2251075" y="3894138"/>
          <p14:tracePt t="38272" x="2286000" y="3875088"/>
          <p14:tracePt t="38272" x="2295525" y="3867150"/>
          <p14:tracePt t="38289" x="2322513" y="3848100"/>
          <p14:tracePt t="38305" x="2347913" y="3830638"/>
          <p14:tracePt t="38322" x="2357438" y="3822700"/>
          <p14:tracePt t="38338" x="2357438" y="3803650"/>
          <p14:tracePt t="38361" x="2357438" y="3795713"/>
          <p14:tracePt t="38377" x="2357438" y="3786188"/>
          <p14:tracePt t="38392" x="2357438" y="3776663"/>
          <p14:tracePt t="38405" x="2357438" y="3768725"/>
          <p14:tracePt t="38422" x="2357438" y="3751263"/>
          <p14:tracePt t="38439" x="2357438" y="3724275"/>
          <p14:tracePt t="38455" x="2347913" y="3714750"/>
          <p14:tracePt t="38455" x="2339975" y="3705225"/>
          <p14:tracePt t="38473" x="2330450" y="3687763"/>
          <p14:tracePt t="38489" x="2322513" y="3670300"/>
          <p14:tracePt t="38505" x="2303463" y="3660775"/>
          <p14:tracePt t="38523" x="2295525" y="3652838"/>
          <p14:tracePt t="38539" x="2286000" y="3652838"/>
          <p14:tracePt t="38555" x="2259013" y="3643313"/>
          <p14:tracePt t="38573" x="2241550" y="3643313"/>
          <p14:tracePt t="38589" x="2214563" y="3643313"/>
          <p14:tracePt t="38606" x="2187575" y="3643313"/>
          <p14:tracePt t="38623" x="2160588" y="3643313"/>
          <p14:tracePt t="38639" x="2152650" y="3643313"/>
          <p14:tracePt t="38656" x="2125663" y="3643313"/>
          <p14:tracePt t="38673" x="2116138" y="3643313"/>
          <p14:tracePt t="38689" x="2098675" y="3652838"/>
          <p14:tracePt t="38706" x="2081213" y="3670300"/>
          <p14:tracePt t="38723" x="2071688" y="3679825"/>
          <p14:tracePt t="38739" x="2062163" y="3687763"/>
          <p14:tracePt t="38756" x="2062163" y="3697288"/>
          <p14:tracePt t="38773" x="2054225" y="3705225"/>
          <p14:tracePt t="38789" x="2054225" y="3714750"/>
          <p14:tracePt t="38832" x="2054225" y="3724275"/>
          <p14:tracePt t="38841" x="2054225" y="3732213"/>
          <p14:tracePt t="38857" x="2054225" y="3741738"/>
          <p14:tracePt t="38872" x="2054225" y="3751263"/>
          <p14:tracePt t="38881" x="2054225" y="3759200"/>
          <p14:tracePt t="38889" x="2054225" y="3768725"/>
          <p14:tracePt t="38912" x="2062163" y="3776663"/>
          <p14:tracePt t="38945" x="2071688" y="3776663"/>
          <p14:tracePt t="39577" x="2081213" y="3776663"/>
          <p14:tracePt t="39593" x="2089150" y="3776663"/>
          <p14:tracePt t="39601" x="2108200" y="3776663"/>
          <p14:tracePt t="39609" x="2133600" y="3776663"/>
          <p14:tracePt t="39624" x="2251075" y="3776663"/>
          <p14:tracePt t="39641" x="2339975" y="3776663"/>
          <p14:tracePt t="39658" x="2411413" y="3776663"/>
          <p14:tracePt t="39674" x="2465388" y="3776663"/>
          <p14:tracePt t="39691" x="2517775" y="3776663"/>
          <p14:tracePt t="39708" x="2562225" y="3768725"/>
          <p14:tracePt t="39725" x="2608263" y="3768725"/>
          <p14:tracePt t="39741" x="2670175" y="3768725"/>
          <p14:tracePt t="39758" x="2751138" y="3768725"/>
          <p14:tracePt t="39775" x="2840038" y="3768725"/>
          <p14:tracePt t="39791" x="2938463" y="3768725"/>
          <p14:tracePt t="39808" x="3098800" y="3768725"/>
          <p14:tracePt t="39825" x="3197225" y="3768725"/>
          <p14:tracePt t="39842" x="3286125" y="3768725"/>
          <p14:tracePt t="39858" x="3357563" y="3768725"/>
          <p14:tracePt t="39875" x="3446463" y="3768725"/>
          <p14:tracePt t="39892" x="3517900" y="3768725"/>
          <p14:tracePt t="39908" x="3598863" y="3759200"/>
          <p14:tracePt t="39925" x="3687763" y="3759200"/>
          <p14:tracePt t="39942" x="3786188" y="3759200"/>
          <p14:tracePt t="39958" x="3894138" y="3759200"/>
          <p14:tracePt t="39975" x="4017963" y="3759200"/>
          <p14:tracePt t="39992" x="4205288" y="3759200"/>
          <p14:tracePt t="40009" x="4330700" y="3759200"/>
          <p14:tracePt t="40025" x="4438650" y="3759200"/>
          <p14:tracePt t="40042" x="4537075" y="3759200"/>
          <p14:tracePt t="40059" x="4616450" y="3759200"/>
          <p14:tracePt t="40075" x="4687888" y="3759200"/>
          <p14:tracePt t="40092" x="4776788" y="3759200"/>
          <p14:tracePt t="40109" x="4875213" y="3759200"/>
          <p14:tracePt t="40125" x="5000625" y="3759200"/>
          <p14:tracePt t="40142" x="5133975" y="3759200"/>
          <p14:tracePt t="40159" x="5259388" y="3759200"/>
          <p14:tracePt t="40176" x="5394325" y="3759200"/>
          <p14:tracePt t="40176" x="5446713" y="3759200"/>
          <p14:tracePt t="40193" x="5562600" y="3759200"/>
          <p14:tracePt t="40209" x="5661025" y="3759200"/>
          <p14:tracePt t="40225" x="5751513" y="3759200"/>
          <p14:tracePt t="40243" x="5822950" y="3759200"/>
          <p14:tracePt t="40259" x="5902325" y="3759200"/>
          <p14:tracePt t="40276" x="6000750" y="3759200"/>
          <p14:tracePt t="40293" x="6099175" y="3759200"/>
          <p14:tracePt t="40309" x="6232525" y="3759200"/>
          <p14:tracePt t="40326" x="6394450" y="3759200"/>
          <p14:tracePt t="40343" x="6537325" y="3759200"/>
          <p14:tracePt t="40359" x="6705600" y="3759200"/>
          <p14:tracePt t="40376" x="6929438" y="3759200"/>
          <p14:tracePt t="40393" x="7054850" y="3759200"/>
          <p14:tracePt t="40409" x="7153275" y="3759200"/>
          <p14:tracePt t="40426" x="7251700" y="3759200"/>
          <p14:tracePt t="40443" x="7313613" y="3759200"/>
          <p14:tracePt t="40459" x="7367588" y="3759200"/>
          <p14:tracePt t="40476" x="7402513" y="3759200"/>
          <p14:tracePt t="40493" x="7429500" y="3759200"/>
          <p14:tracePt t="40509" x="7446963" y="3759200"/>
          <p14:tracePt t="40526" x="7491413" y="3759200"/>
          <p14:tracePt t="40543" x="7518400" y="3759200"/>
          <p14:tracePt t="40559" x="7554913" y="3759200"/>
          <p14:tracePt t="40559" x="7581900" y="3768725"/>
          <p14:tracePt t="40577" x="7599363" y="3768725"/>
          <p14:tracePt t="40593" x="7616825" y="3768725"/>
          <p14:tracePt t="40610" x="7608888" y="3776663"/>
          <p14:tracePt t="41008" x="7599363" y="3776663"/>
          <p14:tracePt t="41017" x="7572375" y="3786188"/>
          <p14:tracePt t="41027" x="7456488" y="3803650"/>
          <p14:tracePt t="41044" x="7296150" y="3830638"/>
          <p14:tracePt t="41060" x="7081838" y="3857625"/>
          <p14:tracePt t="41078" x="6875463" y="3894138"/>
          <p14:tracePt t="41094" x="6653213" y="3946525"/>
          <p14:tracePt t="41111" x="6429375" y="3983038"/>
          <p14:tracePt t="41127" x="6188075" y="4037013"/>
          <p14:tracePt t="41144" x="5830888" y="4116388"/>
          <p14:tracePt t="41161" x="5608638" y="4160838"/>
          <p14:tracePt t="41177" x="5384800" y="4197350"/>
          <p14:tracePt t="41194" x="5187950" y="4241800"/>
          <p14:tracePt t="41211" x="5000625" y="4276725"/>
          <p14:tracePt t="41227" x="4840288" y="4286250"/>
          <p14:tracePt t="41244" x="4670425" y="4286250"/>
          <p14:tracePt t="41261" x="4500563" y="4286250"/>
          <p14:tracePt t="41278" x="4348163" y="4286250"/>
          <p14:tracePt t="41294" x="4205288" y="4286250"/>
          <p14:tracePt t="41311" x="4081463" y="4286250"/>
          <p14:tracePt t="41328" x="3911600" y="4286250"/>
          <p14:tracePt t="41345" x="3813175" y="4286250"/>
          <p14:tracePt t="41361" x="3724275" y="4286250"/>
          <p14:tracePt t="41378" x="3643313" y="4286250"/>
          <p14:tracePt t="41394" x="3571875" y="4286250"/>
          <p14:tracePt t="41411" x="3500438" y="4286250"/>
          <p14:tracePt t="41428" x="3411538" y="4286250"/>
          <p14:tracePt t="41445" x="3313113" y="4286250"/>
          <p14:tracePt t="41462" x="3197225" y="4286250"/>
          <p14:tracePt t="41478" x="3081338" y="4259263"/>
          <p14:tracePt t="41495" x="2982913" y="4241800"/>
          <p14:tracePt t="41512" x="2901950" y="4224338"/>
          <p14:tracePt t="41529" x="2867025" y="4205288"/>
          <p14:tracePt t="41545" x="2840038" y="4187825"/>
          <p14:tracePt t="41561" x="2795588" y="4179888"/>
          <p14:tracePt t="41578" x="2751138" y="4152900"/>
          <p14:tracePt t="41595" x="2670175" y="4125913"/>
          <p14:tracePt t="41612" x="2598738" y="4089400"/>
          <p14:tracePt t="41628" x="2517775" y="4062413"/>
          <p14:tracePt t="41645" x="2455863" y="4037013"/>
          <p14:tracePt t="41662" x="2411413" y="4027488"/>
          <p14:tracePt t="41678" x="2366963" y="4000500"/>
          <p14:tracePt t="41695" x="2322513" y="3990975"/>
          <p14:tracePt t="41712" x="2276475" y="3973513"/>
          <p14:tracePt t="41729" x="2241550" y="3973513"/>
          <p14:tracePt t="41745" x="2205038" y="3973513"/>
          <p14:tracePt t="41762" x="2160588" y="3973513"/>
          <p14:tracePt t="41779" x="2108200" y="3973513"/>
          <p14:tracePt t="41795" x="2044700" y="3973513"/>
          <p14:tracePt t="41812" x="1990725" y="3973513"/>
          <p14:tracePt t="41829" x="1955800" y="3973513"/>
          <p14:tracePt t="41846" x="1901825" y="3973513"/>
          <p14:tracePt t="41863" x="1866900" y="3983038"/>
          <p14:tracePt t="41879" x="1830388" y="3990975"/>
          <p14:tracePt t="41896" x="1795463" y="4017963"/>
          <p14:tracePt t="41913" x="1785938" y="4027488"/>
          <p14:tracePt t="41929" x="1785938" y="4044950"/>
          <p14:tracePt t="41946" x="1785938" y="4071938"/>
          <p14:tracePt t="41963" x="1785938" y="4098925"/>
          <p14:tracePt t="41979" x="1785938" y="4143375"/>
          <p14:tracePt t="41996" x="1795463" y="4170363"/>
          <p14:tracePt t="42013" x="1822450" y="4187825"/>
          <p14:tracePt t="42029" x="1839913" y="4187825"/>
          <p14:tracePt t="42046" x="1866900" y="4187825"/>
          <p14:tracePt t="42063" x="1911350" y="4187825"/>
          <p14:tracePt t="42079" x="1973263" y="4187825"/>
          <p14:tracePt t="42079" x="2009775" y="4187825"/>
          <p14:tracePt t="42097" x="2098675" y="4187825"/>
          <p14:tracePt t="42113" x="2152650" y="4179888"/>
          <p14:tracePt t="42129" x="2205038" y="4160838"/>
          <p14:tracePt t="42146" x="2232025" y="4143375"/>
          <p14:tracePt t="42163" x="2259013" y="4125913"/>
          <p14:tracePt t="42180" x="2259013" y="4116388"/>
          <p14:tracePt t="42196" x="2268538" y="4108450"/>
          <p14:tracePt t="42213" x="2268538" y="4098925"/>
          <p14:tracePt t="42280" x="2268538" y="4089400"/>
          <p14:tracePt t="42289" x="2268538" y="4081463"/>
          <p14:tracePt t="42304" x="2251075" y="4071938"/>
          <p14:tracePt t="42328" x="2251075" y="4062413"/>
          <p14:tracePt t="42992" x="2241550" y="4054475"/>
          <p14:tracePt t="43001" x="2232025" y="4054475"/>
          <p14:tracePt t="43009" x="2232025" y="4044950"/>
          <p14:tracePt t="43017" x="2224088" y="4027488"/>
          <p14:tracePt t="43031" x="2205038" y="4010025"/>
          <p14:tracePt t="43048" x="2187575" y="3990975"/>
          <p14:tracePt t="43065" x="2179638" y="3990975"/>
          <p14:tracePt t="43081" x="2152650" y="3983038"/>
          <p14:tracePt t="43099" x="2133600" y="3983038"/>
          <p14:tracePt t="43115" x="2108200" y="3973513"/>
          <p14:tracePt t="43131" x="2098675" y="3973513"/>
          <p14:tracePt t="43148" x="2081213" y="3973513"/>
          <p14:tracePt t="43165" x="2044700" y="3965575"/>
          <p14:tracePt t="43182" x="2036763" y="3965575"/>
          <p14:tracePt t="43198" x="2027238" y="3965575"/>
          <p14:tracePt t="43215" x="2000250" y="3965575"/>
          <p14:tracePt t="43232" x="1982788" y="3973513"/>
          <p14:tracePt t="43249" x="1965325" y="3983038"/>
          <p14:tracePt t="43265" x="1946275" y="4000500"/>
          <p14:tracePt t="43282" x="1928813" y="4017963"/>
          <p14:tracePt t="43298" x="1901825" y="4037013"/>
          <p14:tracePt t="43315" x="1884363" y="4044950"/>
          <p14:tracePt t="43332" x="1874838" y="4054475"/>
          <p14:tracePt t="43348" x="1874838" y="4071938"/>
          <p14:tracePt t="43365" x="1866900" y="4081463"/>
          <p14:tracePt t="43382" x="1866900" y="4098925"/>
          <p14:tracePt t="43398" x="1866900" y="4108450"/>
          <p14:tracePt t="43415" x="1866900" y="4125913"/>
          <p14:tracePt t="43432" x="1866900" y="4152900"/>
          <p14:tracePt t="43449" x="1866900" y="4170363"/>
          <p14:tracePt t="43465" x="1874838" y="4197350"/>
          <p14:tracePt t="43482" x="1884363" y="4205288"/>
          <p14:tracePt t="43499" x="1893888" y="4232275"/>
          <p14:tracePt t="43515" x="1901825" y="4251325"/>
          <p14:tracePt t="43532" x="1919288" y="4259263"/>
          <p14:tracePt t="43549" x="1928813" y="4276725"/>
          <p14:tracePt t="43565" x="1955800" y="4286250"/>
          <p14:tracePt t="43582" x="1982788" y="4303713"/>
          <p14:tracePt t="43599" x="2017713" y="4313238"/>
          <p14:tracePt t="43616" x="2071688" y="4322763"/>
          <p14:tracePt t="43633" x="2108200" y="4322763"/>
          <p14:tracePt t="43649" x="2143125" y="4322763"/>
          <p14:tracePt t="43666" x="2160588" y="4322763"/>
          <p14:tracePt t="43682" x="2205038" y="4313238"/>
          <p14:tracePt t="43699" x="2232025" y="4313238"/>
          <p14:tracePt t="43716" x="2241550" y="4295775"/>
          <p14:tracePt t="43733" x="2251075" y="4286250"/>
          <p14:tracePt t="43749" x="2259013" y="4286250"/>
          <p14:tracePt t="43766" x="2268538" y="4276725"/>
          <p14:tracePt t="43783" x="2276475" y="4268788"/>
          <p14:tracePt t="43800" x="2286000" y="4259263"/>
          <p14:tracePt t="43800" x="2295525" y="4259263"/>
          <p14:tracePt t="43817" x="2303463" y="4241800"/>
          <p14:tracePt t="43833" x="2303463" y="4232275"/>
          <p14:tracePt t="43856" x="2312988" y="4214813"/>
          <p14:tracePt t="43866" x="2312988" y="4205288"/>
          <p14:tracePt t="43883" x="2312988" y="4197350"/>
          <p14:tracePt t="43899" x="2312988" y="4187825"/>
          <p14:tracePt t="43921" x="2312988" y="4179888"/>
          <p14:tracePt t="43937" x="2312988" y="4170363"/>
          <p14:tracePt t="43949" x="2312988" y="4160838"/>
          <p14:tracePt t="43966" x="2312988" y="4152900"/>
          <p14:tracePt t="43983" x="2303463" y="4143375"/>
          <p14:tracePt t="44000" x="2276475" y="4125913"/>
          <p14:tracePt t="44017" x="2268538" y="4125913"/>
          <p14:tracePt t="44040" x="2259013" y="4116388"/>
          <p14:tracePt t="44050" x="2251075" y="4116388"/>
          <p14:tracePt t="44072" x="2241550" y="4108450"/>
          <p14:tracePt t="44083" x="2224088" y="4108450"/>
          <p14:tracePt t="44100" x="2214563" y="4098925"/>
          <p14:tracePt t="44117" x="2187575" y="4081463"/>
          <p14:tracePt t="44133" x="2170113" y="4081463"/>
          <p14:tracePt t="44150" x="2143125" y="4071938"/>
          <p14:tracePt t="44167" x="2125663" y="4071938"/>
          <p14:tracePt t="44183" x="2108200" y="4062413"/>
          <p14:tracePt t="44200" x="2089150" y="4054475"/>
          <p14:tracePt t="44217" x="2081213" y="4054475"/>
          <p14:tracePt t="44233" x="2071688" y="4054475"/>
          <p14:tracePt t="44250" x="2062163" y="4054475"/>
          <p14:tracePt t="44273" x="2054225" y="4054475"/>
          <p14:tracePt t="44312" x="2044700" y="4054475"/>
          <p14:tracePt t="44328" x="2036763" y="4054475"/>
          <p14:tracePt t="44337" x="2027238" y="4054475"/>
          <p14:tracePt t="44353" x="2017713" y="4054475"/>
          <p14:tracePt t="44361" x="2009775" y="4054475"/>
          <p14:tracePt t="44369" x="2009775" y="4062413"/>
          <p14:tracePt t="44384" x="1982788" y="4071938"/>
          <p14:tracePt t="44401" x="1973263" y="4089400"/>
          <p14:tracePt t="44417" x="1973263" y="4098925"/>
          <p14:tracePt t="44434" x="1955800" y="4116388"/>
          <p14:tracePt t="44451" x="1955800" y="4133850"/>
          <p14:tracePt t="44467" x="1955800" y="4152900"/>
          <p14:tracePt t="44484" x="1955800" y="4160838"/>
          <p14:tracePt t="44500" x="1955800" y="4170363"/>
          <p14:tracePt t="44521" x="1946275" y="4179888"/>
          <p14:tracePt t="44536" x="1946275" y="4187825"/>
          <p14:tracePt t="44553" x="1946275" y="4197350"/>
          <p14:tracePt t="44576" x="1946275" y="4205288"/>
          <p14:tracePt t="44585" x="1946275" y="4214813"/>
          <p14:tracePt t="44601" x="1946275" y="4232275"/>
          <p14:tracePt t="44618" x="1946275" y="4241800"/>
          <p14:tracePt t="44634" x="1946275" y="4251325"/>
          <p14:tracePt t="44651" x="1946275" y="4268788"/>
          <p14:tracePt t="44668" x="1955800" y="4286250"/>
          <p14:tracePt t="44684" x="1973263" y="4295775"/>
          <p14:tracePt t="44701" x="1982788" y="4313238"/>
          <p14:tracePt t="44718" x="1990725" y="4322763"/>
          <p14:tracePt t="44735" x="2009775" y="4340225"/>
          <p14:tracePt t="44752" x="2017713" y="4340225"/>
          <p14:tracePt t="44768" x="2044700" y="4357688"/>
          <p14:tracePt t="44785" x="2062163" y="4357688"/>
          <p14:tracePt t="44802" x="2081213" y="4357688"/>
          <p14:tracePt t="44818" x="2108200" y="4357688"/>
          <p14:tracePt t="44835" x="2125663" y="4357688"/>
          <p14:tracePt t="44852" x="2143125" y="4357688"/>
          <p14:tracePt t="44868" x="2170113" y="4357688"/>
          <p14:tracePt t="44885" x="2179638" y="4348163"/>
          <p14:tracePt t="44902" x="2205038" y="4348163"/>
          <p14:tracePt t="44918" x="2214563" y="4330700"/>
          <p14:tracePt t="44935" x="2232025" y="4330700"/>
          <p14:tracePt t="44952" x="2251075" y="4322763"/>
          <p14:tracePt t="44969" x="2259013" y="4313238"/>
          <p14:tracePt t="44985" x="2268538" y="4303713"/>
          <p14:tracePt t="45002" x="2286000" y="4303713"/>
          <p14:tracePt t="45018" x="2295525" y="4303713"/>
          <p14:tracePt t="45040" x="2312988" y="4295775"/>
          <p14:tracePt t="45052" x="2322513" y="4286250"/>
          <p14:tracePt t="45081" x="2330450" y="4276725"/>
          <p14:tracePt t="45121" x="2330450" y="4268788"/>
          <p14:tracePt t="45153" x="2339975" y="4259263"/>
          <p14:tracePt t="45184" x="2347913" y="4251325"/>
          <p14:tracePt t="45192" x="2347913" y="4241800"/>
          <p14:tracePt t="45336" x="2347913" y="4232275"/>
          <p14:tracePt t="45352" x="2347913" y="4224338"/>
          <p14:tracePt t="45360" x="2347913" y="4214813"/>
          <p14:tracePt t="45640" x="2347913" y="4205288"/>
          <p14:tracePt t="45664" x="2347913" y="4197350"/>
          <p14:tracePt t="45681" x="2347913" y="4187825"/>
          <p14:tracePt t="45696" x="2357438" y="4179888"/>
          <p14:tracePt t="45712" x="2357438" y="4170363"/>
          <p14:tracePt t="45744" x="2357438" y="4160838"/>
          <p14:tracePt t="45752" x="2357438" y="4152900"/>
          <p14:tracePt t="45784" x="2357438" y="4143375"/>
          <p14:tracePt t="45809" x="2357438" y="4133850"/>
          <p14:tracePt t="45816" x="2357438" y="4125913"/>
          <p14:tracePt t="45832" x="2357438" y="4116388"/>
          <p14:tracePt t="45848" x="2357438" y="4108450"/>
          <p14:tracePt t="45872" x="2357438" y="4098925"/>
          <p14:tracePt t="45880" x="2357438" y="4089400"/>
          <p14:tracePt t="45905" x="2347913" y="4071938"/>
          <p14:tracePt t="45977" x="2347913" y="4062413"/>
          <p14:tracePt t="46000" x="2347913" y="4054475"/>
          <p14:tracePt t="46024" x="2339975" y="4054475"/>
          <p14:tracePt t="46032" x="2339975" y="4037013"/>
          <p14:tracePt t="46064" x="2330450" y="4037013"/>
          <p14:tracePt t="46080" x="2322513" y="4027488"/>
          <p14:tracePt t="46096" x="2312988" y="4017963"/>
          <p14:tracePt t="46136" x="2312988" y="4010025"/>
          <p14:tracePt t="46144" x="2303463" y="4010025"/>
          <p14:tracePt t="46154" x="2286000" y="4010025"/>
          <p14:tracePt t="46171" x="2268538" y="4000500"/>
          <p14:tracePt t="46187" x="2251075" y="3990975"/>
          <p14:tracePt t="46204" x="2241550" y="3990975"/>
          <p14:tracePt t="46224" x="2232025" y="3990975"/>
          <p14:tracePt t="46237" x="2214563" y="3983038"/>
          <p14:tracePt t="46254" x="2205038" y="3983038"/>
          <p14:tracePt t="46273" x="2205038" y="3973513"/>
          <p14:tracePt t="46287" x="2187575" y="3973513"/>
          <p14:tracePt t="46305" x="2179638" y="3973513"/>
          <p14:tracePt t="46321" x="2160588" y="3973513"/>
          <p14:tracePt t="46338" x="2152650" y="3973513"/>
          <p14:tracePt t="46354" x="2133600" y="3965575"/>
          <p14:tracePt t="46371" x="2116138" y="3965575"/>
          <p14:tracePt t="46392" x="2108200" y="3956050"/>
          <p14:tracePt t="46405" x="2089150" y="3956050"/>
          <p14:tracePt t="46424" x="2081213" y="3956050"/>
          <p14:tracePt t="46481" x="2071688" y="3956050"/>
          <p14:tracePt t="46512" x="2062163" y="3956050"/>
          <p14:tracePt t="46520" x="2054225" y="3956050"/>
          <p14:tracePt t="46537" x="2044700" y="3956050"/>
          <p14:tracePt t="46560" x="2036763" y="3956050"/>
          <p14:tracePt t="46568" x="2027238" y="3956050"/>
          <p14:tracePt t="46584" x="2017713" y="3956050"/>
          <p14:tracePt t="46592" x="2009775" y="3956050"/>
          <p14:tracePt t="46605" x="2000250" y="3956050"/>
          <p14:tracePt t="46621" x="1990725" y="3956050"/>
          <p14:tracePt t="46638" x="1982788" y="3965575"/>
          <p14:tracePt t="46655" x="1973263" y="3973513"/>
          <p14:tracePt t="46671" x="1955800" y="3983038"/>
          <p14:tracePt t="46688" x="1946275" y="3983038"/>
          <p14:tracePt t="46705" x="1938338" y="3983038"/>
          <p14:tracePt t="46722" x="1928813" y="3990975"/>
          <p14:tracePt t="46738" x="1928813" y="4000500"/>
          <p14:tracePt t="46761" x="1919288" y="4010025"/>
          <p14:tracePt t="46772" x="1911350" y="4010025"/>
          <p14:tracePt t="46792" x="1901825" y="4027488"/>
          <p14:tracePt t="46824" x="1893888" y="4027488"/>
          <p14:tracePt t="46840" x="1893888" y="4037013"/>
          <p14:tracePt t="46848" x="1884363" y="4037013"/>
          <p14:tracePt t="46864" x="1884363" y="4044950"/>
          <p14:tracePt t="46897" x="1884363" y="4054475"/>
          <p14:tracePt t="46904" x="1874838" y="4071938"/>
          <p14:tracePt t="46928" x="1866900" y="4081463"/>
          <p14:tracePt t="46944" x="1866900" y="4089400"/>
          <p14:tracePt t="46952" x="1857375" y="4089400"/>
          <p14:tracePt t="46960" x="1857375" y="4108450"/>
          <p14:tracePt t="46976" x="1847850" y="4116388"/>
          <p14:tracePt t="46989" x="1847850" y="4125913"/>
          <p14:tracePt t="47006" x="1847850" y="4133850"/>
          <p14:tracePt t="47022" x="1847850" y="4152900"/>
          <p14:tracePt t="47039" x="1839913" y="4170363"/>
          <p14:tracePt t="47056" x="1830388" y="4187825"/>
          <p14:tracePt t="47073" x="1830388" y="4197350"/>
          <p14:tracePt t="47089" x="1830388" y="4214813"/>
          <p14:tracePt t="47106" x="1830388" y="4224338"/>
          <p14:tracePt t="47122" x="1830388" y="4232275"/>
          <p14:tracePt t="47139" x="1830388" y="4241800"/>
          <p14:tracePt t="47157" x="1830388" y="4251325"/>
          <p14:tracePt t="47173" x="1830388" y="4259263"/>
          <p14:tracePt t="47189" x="1830388" y="4276725"/>
          <p14:tracePt t="47206" x="1830388" y="4295775"/>
          <p14:tracePt t="47223" x="1830388" y="4313238"/>
          <p14:tracePt t="47240" x="1830388" y="4330700"/>
          <p14:tracePt t="47257" x="1812925" y="4340225"/>
          <p14:tracePt t="47273" x="1812925" y="4348163"/>
          <p14:tracePt t="47289" x="1822450" y="4348163"/>
          <p14:tracePt t="47306" x="1839913" y="4348163"/>
          <p14:tracePt t="47323" x="1847850" y="4348163"/>
          <p14:tracePt t="47339" x="1866900" y="4357688"/>
          <p14:tracePt t="47356" x="1884363" y="4367213"/>
          <p14:tracePt t="47373" x="1911350" y="4367213"/>
          <p14:tracePt t="47390" x="1928813" y="4367213"/>
          <p14:tracePt t="47407" x="1955800" y="4375150"/>
          <p14:tracePt t="47423" x="1982788" y="4375150"/>
          <p14:tracePt t="47441" x="2009775" y="4384675"/>
          <p14:tracePt t="47457" x="2036763" y="4384675"/>
          <p14:tracePt t="47473" x="2054225" y="4384675"/>
          <p14:tracePt t="47490" x="2081213" y="4384675"/>
          <p14:tracePt t="47507" x="2108200" y="4384675"/>
          <p14:tracePt t="47523" x="2160588" y="4384675"/>
          <p14:tracePt t="47540" x="2187575" y="4394200"/>
          <p14:tracePt t="47557" x="2205038" y="4394200"/>
          <p14:tracePt t="47574" x="2214563" y="4394200"/>
          <p14:tracePt t="47590" x="2224088" y="4394200"/>
          <p14:tracePt t="47607" x="2241550" y="4394200"/>
          <p14:tracePt t="47624" x="2251075" y="4394200"/>
          <p14:tracePt t="47640" x="2268538" y="4394200"/>
          <p14:tracePt t="47657" x="2276475" y="4394200"/>
          <p14:tracePt t="47673" x="2286000" y="4384675"/>
          <p14:tracePt t="47696" x="2295525" y="4384675"/>
          <p14:tracePt t="47707" x="2295525" y="4367213"/>
          <p14:tracePt t="47724" x="2295525" y="4357688"/>
          <p14:tracePt t="47752" x="2303463" y="4357688"/>
          <p14:tracePt t="48296" x="2330450" y="4357688"/>
          <p14:tracePt t="48304" x="2357438" y="4357688"/>
          <p14:tracePt t="48313" x="2393950" y="4357688"/>
          <p14:tracePt t="48325" x="2490788" y="4357688"/>
          <p14:tracePt t="48342" x="2598738" y="4357688"/>
          <p14:tracePt t="48358" x="2697163" y="4357688"/>
          <p14:tracePt t="48375" x="2786063" y="4357688"/>
          <p14:tracePt t="48392" x="2867025" y="4357688"/>
          <p14:tracePt t="48409" x="2919413" y="4357688"/>
          <p14:tracePt t="48425" x="2982913" y="4357688"/>
          <p14:tracePt t="48442" x="3054350" y="4357688"/>
          <p14:tracePt t="48458" x="3125788" y="4357688"/>
          <p14:tracePt t="48475" x="3214688" y="4357688"/>
          <p14:tracePt t="48492" x="3340100" y="4348163"/>
          <p14:tracePt t="48509" x="3465513" y="4340225"/>
          <p14:tracePt t="48526" x="3562350" y="4322763"/>
          <p14:tracePt t="48543" x="3643313" y="4303713"/>
          <p14:tracePt t="48559" x="3705225" y="4286250"/>
          <p14:tracePt t="48576" x="3759200" y="4276725"/>
          <p14:tracePt t="48593" x="3813175" y="4268788"/>
          <p14:tracePt t="48609" x="3848100" y="4268788"/>
          <p14:tracePt t="48626" x="3929063" y="4268788"/>
          <p14:tracePt t="48642" x="4000500" y="4268788"/>
          <p14:tracePt t="48659" x="4071938" y="4268788"/>
          <p14:tracePt t="48676" x="4152900" y="4268788"/>
          <p14:tracePt t="48693" x="4241800" y="4268788"/>
          <p14:tracePt t="48709" x="4313238" y="4268788"/>
          <p14:tracePt t="48727" x="4375150" y="4268788"/>
          <p14:tracePt t="48743" x="4456113" y="4268788"/>
          <p14:tracePt t="48759" x="4527550" y="4268788"/>
          <p14:tracePt t="48776" x="4572000" y="4268788"/>
          <p14:tracePt t="48793" x="4625975" y="4268788"/>
          <p14:tracePt t="48809" x="4679950" y="4268788"/>
          <p14:tracePt t="48826" x="4724400" y="4268788"/>
          <p14:tracePt t="48843" x="4776788" y="4268788"/>
          <p14:tracePt t="48860" x="4822825" y="4268788"/>
          <p14:tracePt t="48876" x="4875213" y="4268788"/>
          <p14:tracePt t="48893" x="4938713" y="4268788"/>
          <p14:tracePt t="48910" x="4991100" y="4268788"/>
          <p14:tracePt t="48926" x="5062538" y="4268788"/>
          <p14:tracePt t="48943" x="5133975" y="4268788"/>
          <p14:tracePt t="48943" x="5180013" y="4268788"/>
          <p14:tracePt t="48960" x="5251450" y="4268788"/>
          <p14:tracePt t="48976" x="5295900" y="4268788"/>
          <p14:tracePt t="48993" x="5340350" y="4268788"/>
          <p14:tracePt t="49010" x="5367338" y="4268788"/>
          <p14:tracePt t="49026" x="5394325" y="4268788"/>
          <p14:tracePt t="49043" x="5411788" y="4268788"/>
          <p14:tracePt t="49060" x="5446713" y="4268788"/>
          <p14:tracePt t="49077" x="5483225" y="4268788"/>
          <p14:tracePt t="49093" x="5537200" y="4268788"/>
          <p14:tracePt t="49110" x="5581650" y="4268788"/>
          <p14:tracePt t="49127" x="5634038" y="4268788"/>
          <p14:tracePt t="49143" x="5715000" y="4268788"/>
          <p14:tracePt t="49160" x="5759450" y="4268788"/>
          <p14:tracePt t="49177" x="5795963" y="4268788"/>
          <p14:tracePt t="49193" x="5803900" y="4268788"/>
          <p14:tracePt t="49210" x="5813425" y="4268788"/>
          <p14:tracePt t="49227" x="5822950" y="4268788"/>
          <p14:tracePt t="49243" x="5840413" y="4268788"/>
          <p14:tracePt t="49260" x="5857875" y="4268788"/>
          <p14:tracePt t="49277" x="5894388" y="4268788"/>
          <p14:tracePt t="49294" x="5911850" y="4268788"/>
          <p14:tracePt t="49310" x="5929313" y="4268788"/>
          <p14:tracePt t="49327" x="5938838" y="4268788"/>
          <p14:tracePt t="49344" x="5973763" y="4268788"/>
          <p14:tracePt t="49361" x="5991225" y="4268788"/>
          <p14:tracePt t="49377" x="6018213" y="4268788"/>
          <p14:tracePt t="49394" x="6054725" y="4268788"/>
          <p14:tracePt t="49411" x="6089650" y="4268788"/>
          <p14:tracePt t="49427" x="6134100" y="4276725"/>
          <p14:tracePt t="49444" x="6180138" y="4295775"/>
          <p14:tracePt t="49461" x="6205538" y="4295775"/>
          <p14:tracePt t="49477" x="6224588" y="4303713"/>
          <p14:tracePt t="49494" x="6242050" y="4303713"/>
          <p14:tracePt t="49511" x="6251575" y="4303713"/>
          <p14:tracePt t="49528" x="6259513" y="4313238"/>
          <p14:tracePt t="49544" x="6269038" y="4313238"/>
          <p14:tracePt t="49561" x="6276975" y="4313238"/>
          <p14:tracePt t="49577" x="6296025" y="4313238"/>
          <p14:tracePt t="49594" x="6323013" y="4313238"/>
          <p14:tracePt t="49611" x="6330950" y="4313238"/>
          <p14:tracePt t="49627" x="6357938" y="4313238"/>
          <p14:tracePt t="49644" x="6375400" y="4313238"/>
          <p14:tracePt t="49661" x="6384925" y="4313238"/>
          <p14:tracePt t="49677" x="6411913" y="4313238"/>
          <p14:tracePt t="49694" x="6429375" y="4313238"/>
          <p14:tracePt t="49711" x="6465888" y="4313238"/>
          <p14:tracePt t="49711" x="6473825" y="4313238"/>
          <p14:tracePt t="49728" x="6500813" y="4313238"/>
          <p14:tracePt t="49745" x="6527800" y="4313238"/>
          <p14:tracePt t="49761" x="6562725" y="4313238"/>
          <p14:tracePt t="49778" x="6599238" y="4322763"/>
          <p14:tracePt t="49795" x="6626225" y="4322763"/>
          <p14:tracePt t="49811" x="6643688" y="4330700"/>
          <p14:tracePt t="49828" x="6661150" y="4330700"/>
          <p14:tracePt t="49845" x="6670675" y="4330700"/>
          <p14:tracePt t="49861" x="6680200" y="4330700"/>
          <p14:tracePt t="49880" x="6688138" y="4330700"/>
          <p14:tracePt t="49897" x="6697663" y="4330700"/>
          <p14:tracePt t="49911" x="6732588" y="4330700"/>
          <p14:tracePt t="49929" x="6751638" y="4330700"/>
          <p14:tracePt t="49945" x="6769100" y="4330700"/>
          <p14:tracePt t="49962" x="6777038" y="4330700"/>
          <p14:tracePt t="49978" x="6786563" y="4330700"/>
          <p14:tracePt t="49995" x="6796088" y="4330700"/>
          <p14:tracePt t="50012" x="6813550" y="4330700"/>
          <p14:tracePt t="50032" x="6823075" y="4330700"/>
          <p14:tracePt t="50056" x="6831013" y="4322763"/>
          <p14:tracePt t="50064" x="6840538" y="4322763"/>
          <p14:tracePt t="50152" x="6840538" y="4313238"/>
          <p14:tracePt t="50176" x="6840538" y="4303713"/>
          <p14:tracePt t="50184" x="6848475" y="4303713"/>
          <p14:tracePt t="50196" x="6848475" y="4295775"/>
          <p14:tracePt t="50212" x="6858000" y="4286250"/>
          <p14:tracePt t="50229" x="6858000" y="4276725"/>
          <p14:tracePt t="50248" x="6858000" y="4268788"/>
          <p14:tracePt t="50264" x="6858000" y="4259263"/>
          <p14:tracePt t="50280" x="6858000" y="4251325"/>
          <p14:tracePt t="50295" x="6858000" y="4232275"/>
          <p14:tracePt t="50312" x="6858000" y="4214813"/>
          <p14:tracePt t="50329" x="6858000" y="4205288"/>
          <p14:tracePt t="50345" x="6858000" y="4187825"/>
          <p14:tracePt t="50362" x="6858000" y="4179888"/>
          <p14:tracePt t="50379" x="6858000" y="4170363"/>
          <p14:tracePt t="50396" x="6848475" y="4152900"/>
          <p14:tracePt t="50412" x="6848475" y="4143375"/>
          <p14:tracePt t="50432" x="6840538" y="4143375"/>
          <p14:tracePt t="50446" x="6831013" y="4143375"/>
          <p14:tracePt t="50463" x="6823075" y="4133850"/>
          <p14:tracePt t="50479" x="6804025" y="4125913"/>
          <p14:tracePt t="50496" x="6786563" y="4116388"/>
          <p14:tracePt t="50512" x="6769100" y="4108450"/>
          <p14:tracePt t="50530" x="6759575" y="4108450"/>
          <p14:tracePt t="50546" x="6751638" y="4108450"/>
          <p14:tracePt t="50562" x="6715125" y="4089400"/>
          <p14:tracePt t="50580" x="6705600" y="4089400"/>
          <p14:tracePt t="50600" x="6680200" y="4081463"/>
          <p14:tracePt t="50613" x="6661150" y="4071938"/>
          <p14:tracePt t="50629" x="6653213" y="4071938"/>
          <p14:tracePt t="50646" x="6643688" y="4071938"/>
          <p14:tracePt t="50663" x="6616700" y="4062413"/>
          <p14:tracePt t="50680" x="6589713" y="4054475"/>
          <p14:tracePt t="50696" x="6562725" y="4054475"/>
          <p14:tracePt t="50713" x="6545263" y="4054475"/>
          <p14:tracePt t="50730" x="6510338" y="4044950"/>
          <p14:tracePt t="50746" x="6500813" y="4044950"/>
          <p14:tracePt t="50768" x="6491288" y="4044950"/>
          <p14:tracePt t="50780" x="6483350" y="4044950"/>
          <p14:tracePt t="50796" x="6465888" y="4044950"/>
          <p14:tracePt t="50813" x="6446838" y="4044950"/>
          <p14:tracePt t="50830" x="6419850" y="4044950"/>
          <p14:tracePt t="50847" x="6411913" y="4044950"/>
          <p14:tracePt t="50863" x="6394450" y="4054475"/>
          <p14:tracePt t="50881" x="6384925" y="4054475"/>
          <p14:tracePt t="50897" x="6375400" y="4071938"/>
          <p14:tracePt t="50913" x="6357938" y="4081463"/>
          <p14:tracePt t="50930" x="6348413" y="4098925"/>
          <p14:tracePt t="50947" x="6348413" y="4116388"/>
          <p14:tracePt t="50963" x="6330950" y="4143375"/>
          <p14:tracePt t="50980" x="6323013" y="4170363"/>
          <p14:tracePt t="50997" x="6323013" y="4179888"/>
          <p14:tracePt t="51014" x="6323013" y="4205288"/>
          <p14:tracePt t="51031" x="6323013" y="4224338"/>
          <p14:tracePt t="51047" x="6323013" y="4232275"/>
          <p14:tracePt t="51064" x="6323013" y="4241800"/>
          <p14:tracePt t="51080" x="6323013" y="4251325"/>
          <p14:tracePt t="51128" x="6330950" y="4251325"/>
          <p14:tracePt t="51152" x="6340475" y="4251325"/>
          <p14:tracePt t="51160" x="6348413" y="4251325"/>
          <p14:tracePt t="51176" x="6357938" y="4251325"/>
          <p14:tracePt t="51184" x="6375400" y="4251325"/>
          <p14:tracePt t="51197" x="6384925" y="4251325"/>
          <p14:tracePt t="51215" x="6384925" y="4241800"/>
          <p14:tracePt t="51232" x="6394450" y="4232275"/>
          <p14:tracePt t="51247" x="6394450" y="4224338"/>
          <p14:tracePt t="51264" x="6394450" y="4205288"/>
          <p14:tracePt t="51281" x="6384925" y="4197350"/>
          <p14:tracePt t="51297" x="6375400" y="4187825"/>
          <p14:tracePt t="51314" x="6348413" y="4170363"/>
          <p14:tracePt t="51331" x="6330950" y="4170363"/>
          <p14:tracePt t="51348" x="6276975" y="4170363"/>
          <p14:tracePt t="51364" x="6224588" y="4170363"/>
          <p14:tracePt t="51381" x="6170613" y="4170363"/>
          <p14:tracePt t="51398" x="6108700" y="4170363"/>
          <p14:tracePt t="51415" x="6081713" y="4179888"/>
          <p14:tracePt t="51431" x="6010275" y="4205288"/>
          <p14:tracePt t="51448" x="5983288" y="4224338"/>
          <p14:tracePt t="51465" x="5956300" y="4232275"/>
          <p14:tracePt t="51481" x="5938838" y="4241800"/>
          <p14:tracePt t="51498" x="5919788" y="4241800"/>
          <p14:tracePt t="51514" x="5911850" y="4251325"/>
          <p14:tracePt t="51531" x="5911850" y="4259263"/>
          <p14:tracePt t="51548" x="5919788" y="4259263"/>
          <p14:tracePt t="52032" x="5938838" y="4259263"/>
          <p14:tracePt t="52040" x="5965825" y="4259263"/>
          <p14:tracePt t="52049" x="6027738" y="4259263"/>
          <p14:tracePt t="52066" x="6134100" y="4259263"/>
          <p14:tracePt t="52083" x="6232525" y="4259263"/>
          <p14:tracePt t="52099" x="6303963" y="4259263"/>
          <p14:tracePt t="52116" x="6367463" y="4259263"/>
          <p14:tracePt t="52133" x="6429375" y="4259263"/>
          <p14:tracePt t="52149" x="6483350" y="4259263"/>
          <p14:tracePt t="52166" x="6545263" y="4259263"/>
          <p14:tracePt t="52183" x="6616700" y="4259263"/>
          <p14:tracePt t="52199" x="6742113" y="4259263"/>
          <p14:tracePt t="52216" x="6840538" y="4259263"/>
          <p14:tracePt t="52233" x="6938963" y="4259263"/>
          <p14:tracePt t="52249" x="7027863" y="4259263"/>
          <p14:tracePt t="52266" x="7108825" y="4259263"/>
          <p14:tracePt t="52283" x="7161213" y="4259263"/>
          <p14:tracePt t="52300" x="7215188" y="4259263"/>
          <p14:tracePt t="52316" x="7277100" y="4259263"/>
          <p14:tracePt t="52333" x="7340600" y="4259263"/>
          <p14:tracePt t="52350" x="7394575" y="4259263"/>
          <p14:tracePt t="52366" x="7456488" y="4259263"/>
          <p14:tracePt t="52383" x="7491413" y="4259263"/>
          <p14:tracePt t="52383" x="7500938" y="4259263"/>
          <p14:tracePt t="52400" x="7527925" y="4259263"/>
          <p14:tracePt t="52417" x="7545388" y="4259263"/>
          <p14:tracePt t="52433" x="7572375" y="4259263"/>
          <p14:tracePt t="52450" x="7599363" y="4259263"/>
          <p14:tracePt t="52466" x="7616825" y="4259263"/>
          <p14:tracePt t="52483" x="7634288" y="4259263"/>
          <p14:tracePt t="52500" x="7653338" y="4259263"/>
          <p14:tracePt t="52517" x="7680325" y="4259263"/>
          <p14:tracePt t="52534" x="7688263" y="4259263"/>
          <p14:tracePt t="52550" x="7705725" y="4259263"/>
          <p14:tracePt t="52567" x="7732713" y="4259263"/>
          <p14:tracePt t="52567" x="7742238" y="4259263"/>
          <p14:tracePt t="52584" x="7759700" y="4259263"/>
          <p14:tracePt t="52600" x="7769225" y="4259263"/>
          <p14:tracePt t="52617" x="7777163" y="4259263"/>
          <p14:tracePt t="52633" x="7786688" y="4259263"/>
          <p14:tracePt t="52664" x="7796213" y="4259263"/>
          <p14:tracePt t="52680" x="7796213" y="4251325"/>
          <p14:tracePt t="52720" x="7796213" y="4241800"/>
          <p14:tracePt t="52744" x="7796213" y="4232275"/>
          <p14:tracePt t="52760" x="7786688" y="4232275"/>
          <p14:tracePt t="52776" x="7777163" y="4232275"/>
          <p14:tracePt t="52784" x="7759700" y="4232275"/>
          <p14:tracePt t="52800" x="7751763" y="4232275"/>
          <p14:tracePt t="52808" x="7742238" y="4232275"/>
          <p14:tracePt t="52817" x="7715250" y="4232275"/>
          <p14:tracePt t="52834" x="7697788" y="4241800"/>
          <p14:tracePt t="52851" x="7680325" y="4251325"/>
          <p14:tracePt t="52872" x="7680325" y="4259263"/>
          <p14:tracePt t="52888" x="7670800" y="4268788"/>
          <p14:tracePt t="52901" x="7661275" y="4286250"/>
          <p14:tracePt t="52917" x="7661275" y="4313238"/>
          <p14:tracePt t="52934" x="7661275" y="4322763"/>
          <p14:tracePt t="52951" x="7670800" y="4348163"/>
          <p14:tracePt t="52968" x="7705725" y="4357688"/>
          <p14:tracePt t="52985" x="7724775" y="4357688"/>
          <p14:tracePt t="53001" x="7759700" y="4357688"/>
          <p14:tracePt t="53018" x="7786688" y="4357688"/>
          <p14:tracePt t="53035" x="7831138" y="4357688"/>
          <p14:tracePt t="53051" x="7848600" y="4357688"/>
          <p14:tracePt t="53068" x="7875588" y="4348163"/>
          <p14:tracePt t="53084" x="7912100" y="4340225"/>
          <p14:tracePt t="53101" x="7939088" y="4322763"/>
          <p14:tracePt t="53118" x="7956550" y="4313238"/>
          <p14:tracePt t="53134" x="7966075" y="4295775"/>
          <p14:tracePt t="53151" x="7991475" y="4268788"/>
          <p14:tracePt t="53168" x="8001000" y="4268788"/>
          <p14:tracePt t="53184" x="8001000" y="4251325"/>
          <p14:tracePt t="53201" x="8010525" y="4232275"/>
          <p14:tracePt t="53218" x="8010525" y="4214813"/>
          <p14:tracePt t="53235" x="8010525" y="4205288"/>
          <p14:tracePt t="53252" x="8010525" y="4197350"/>
          <p14:tracePt t="53268" x="8010525" y="4187825"/>
          <p14:tracePt t="53285" x="8010525" y="4179888"/>
          <p14:tracePt t="53302" x="8001000" y="4170363"/>
          <p14:tracePt t="53318" x="7991475" y="4160838"/>
          <p14:tracePt t="53335" x="7974013" y="4152900"/>
          <p14:tracePt t="53335" x="7947025" y="4143375"/>
          <p14:tracePt t="53352" x="7929563" y="4143375"/>
          <p14:tracePt t="53368" x="7902575" y="4143375"/>
          <p14:tracePt t="53385" x="7875588" y="4143375"/>
          <p14:tracePt t="53402" x="7867650" y="4143375"/>
          <p14:tracePt t="53418" x="7848600" y="4143375"/>
          <p14:tracePt t="53435" x="7831138" y="4152900"/>
          <p14:tracePt t="53452" x="7823200" y="4170363"/>
          <p14:tracePt t="53469" x="7813675" y="4179888"/>
          <p14:tracePt t="53486" x="7796213" y="4214813"/>
          <p14:tracePt t="53502" x="7796213" y="4224338"/>
          <p14:tracePt t="53518" x="7796213" y="4241800"/>
          <p14:tracePt t="53535" x="7796213" y="4276725"/>
          <p14:tracePt t="53552" x="7813675" y="4303713"/>
          <p14:tracePt t="53569" x="7840663" y="4322763"/>
          <p14:tracePt t="53585" x="7885113" y="4330700"/>
          <p14:tracePt t="53602" x="7920038" y="4330700"/>
          <p14:tracePt t="53619" x="7956550" y="4330700"/>
          <p14:tracePt t="53636" x="7983538" y="4330700"/>
          <p14:tracePt t="53652" x="8001000" y="4330700"/>
          <p14:tracePt t="53669" x="8010525" y="4330700"/>
          <p14:tracePt t="53686" x="8018463" y="4330700"/>
          <p14:tracePt t="53702" x="8027988" y="4330700"/>
          <p14:tracePt t="54136" x="8037513" y="4330700"/>
          <p14:tracePt t="54144" x="8062913" y="4330700"/>
          <p14:tracePt t="54153" x="8126413" y="4340225"/>
          <p14:tracePt t="54170" x="8205788" y="4348163"/>
          <p14:tracePt t="54187" x="8304213" y="4348163"/>
          <p14:tracePt t="54203" x="8402638" y="4348163"/>
          <p14:tracePt t="54220" x="8466138" y="4348163"/>
          <p14:tracePt t="54237" x="8518525" y="4348163"/>
          <p14:tracePt t="54254" x="8572500" y="4348163"/>
          <p14:tracePt t="54270" x="8616950" y="4348163"/>
          <p14:tracePt t="54287" x="8670925" y="4348163"/>
          <p14:tracePt t="54287" x="8688388" y="4348163"/>
          <p14:tracePt t="54304" x="8742363" y="4348163"/>
          <p14:tracePt t="54320" x="8786813" y="4348163"/>
          <p14:tracePt t="54337" x="8823325" y="4348163"/>
          <p14:tracePt t="54354" x="8858250" y="4348163"/>
          <p14:tracePt t="54370" x="8885238" y="4348163"/>
          <p14:tracePt t="54387" x="8920163" y="4348163"/>
          <p14:tracePt t="54404" x="8939213" y="4348163"/>
          <p14:tracePt t="54420" x="8974138" y="4348163"/>
          <p14:tracePt t="54437" x="8983663" y="4348163"/>
          <p14:tracePt t="54454" x="9001125" y="4348163"/>
          <p14:tracePt t="54471" x="9010650" y="4348163"/>
          <p14:tracePt t="54488" x="9018588" y="4348163"/>
          <p14:tracePt t="54504" x="9028113" y="4348163"/>
          <p14:tracePt t="54520" x="9037638" y="4348163"/>
          <p14:tracePt t="54537" x="9045575" y="4340225"/>
          <p14:tracePt t="54560" x="9055100" y="4340225"/>
          <p14:tracePt t="54576" x="9063038" y="4340225"/>
          <p14:tracePt t="54592" x="9072563" y="4340225"/>
          <p14:tracePt t="54604" x="9090025" y="4340225"/>
          <p14:tracePt t="54621" x="9117013" y="4340225"/>
          <p14:tracePt t="54638" x="9126538" y="4340225"/>
          <p14:tracePt t="54654" x="9153525" y="4322763"/>
          <p14:tracePt t="54671" x="9170988" y="4313238"/>
          <p14:tracePt t="54688" x="9180513" y="4313238"/>
          <p14:tracePt t="54704" x="9188450" y="4313238"/>
          <p14:tracePt t="54784" x="9188450" y="4303713"/>
          <p14:tracePt t="54800" x="9197975" y="4303713"/>
          <p14:tracePt t="54808" x="9197975" y="4286250"/>
          <p14:tracePt t="54824" x="9205913" y="4286250"/>
          <p14:tracePt t="54840" x="9215438" y="4286250"/>
          <p14:tracePt t="54848" x="9215438" y="4276725"/>
          <p14:tracePt t="54856" x="9224963" y="4276725"/>
          <p14:tracePt t="54880" x="9232900" y="4268788"/>
          <p14:tracePt t="54888" x="9242425" y="4259263"/>
          <p14:tracePt t="54905" x="9251950" y="4251325"/>
          <p14:tracePt t="54960" x="9251950" y="4241800"/>
          <p14:tracePt t="55040" x="9251950" y="4232275"/>
          <p14:tracePt t="55080" x="9232900" y="4232275"/>
          <p14:tracePt t="55104" x="9224963" y="4232275"/>
          <p14:tracePt t="55112" x="9215438" y="4232275"/>
          <p14:tracePt t="55122" x="9180513" y="4232275"/>
          <p14:tracePt t="55138" x="9153525" y="4241800"/>
          <p14:tracePt t="55155" x="9126538" y="4251325"/>
          <p14:tracePt t="55172" x="9117013" y="4259263"/>
          <p14:tracePt t="55189" x="9109075" y="4286250"/>
          <p14:tracePt t="55205" x="9099550" y="4303713"/>
          <p14:tracePt t="55222" x="9090025" y="4313238"/>
          <p14:tracePt t="55239" x="9090025" y="4330700"/>
          <p14:tracePt t="55255" x="9090025" y="4367213"/>
          <p14:tracePt t="55273" x="9109075" y="4394200"/>
          <p14:tracePt t="55289" x="9134475" y="4411663"/>
          <p14:tracePt t="55305" x="9180513" y="4419600"/>
          <p14:tracePt t="55322" x="9232900" y="4429125"/>
          <p14:tracePt t="55339" x="9296400" y="4429125"/>
          <p14:tracePt t="55356" x="9385300" y="4429125"/>
          <p14:tracePt t="55372" x="9466263" y="4411663"/>
          <p14:tracePt t="55389" x="9545638" y="4384675"/>
          <p14:tracePt t="55406" x="9599613" y="4348163"/>
          <p14:tracePt t="55422" x="9634538" y="4322763"/>
          <p14:tracePt t="55439" x="9653588" y="4286250"/>
          <p14:tracePt t="55456" x="9653588" y="4268788"/>
          <p14:tracePt t="55472" x="9671050" y="4241800"/>
          <p14:tracePt t="55489" x="9680575" y="4224338"/>
          <p14:tracePt t="55506" x="9680575" y="4205288"/>
          <p14:tracePt t="55523" x="9680575" y="4179888"/>
          <p14:tracePt t="55540" x="9680575" y="4160838"/>
          <p14:tracePt t="55556" x="9680575" y="4143375"/>
          <p14:tracePt t="55573" x="9680575" y="4125913"/>
          <p14:tracePt t="55589" x="9680575" y="4098925"/>
          <p14:tracePt t="55606" x="9661525" y="4071938"/>
          <p14:tracePt t="55623" x="9634538" y="4044950"/>
          <p14:tracePt t="55623" x="9626600" y="4017963"/>
          <p14:tracePt t="55640" x="9590088" y="3990975"/>
          <p14:tracePt t="55656" x="9555163" y="3965575"/>
          <p14:tracePt t="55673" x="9528175" y="3946525"/>
          <p14:tracePt t="55690" x="9483725" y="3938588"/>
          <p14:tracePt t="55706" x="9456738" y="3911600"/>
          <p14:tracePt t="55723" x="9412288" y="3902075"/>
          <p14:tracePt t="55740" x="9358313" y="3884613"/>
          <p14:tracePt t="55756" x="9277350" y="3875088"/>
          <p14:tracePt t="55773" x="9205913" y="3875088"/>
          <p14:tracePt t="55790" x="9090025" y="3875088"/>
          <p14:tracePt t="55807" x="8894763" y="3875088"/>
          <p14:tracePt t="55824" x="8751888" y="3875088"/>
          <p14:tracePt t="55840" x="8626475" y="3875088"/>
          <p14:tracePt t="55857" x="8562975" y="3875088"/>
          <p14:tracePt t="55873" x="8510588" y="3875088"/>
          <p14:tracePt t="55890" x="8501063" y="3875088"/>
          <p14:tracePt t="55907" x="8483600" y="3894138"/>
          <p14:tracePt t="55924" x="8466138" y="3919538"/>
          <p14:tracePt t="55940" x="8447088" y="3946525"/>
          <p14:tracePt t="55957" x="8429625" y="3990975"/>
          <p14:tracePt t="55974" x="8412163" y="4027488"/>
          <p14:tracePt t="55990" x="8402638" y="4054475"/>
          <p14:tracePt t="56007" x="8402638" y="4089400"/>
          <p14:tracePt t="56007" x="8402638" y="4108450"/>
          <p14:tracePt t="56024" x="8402638" y="4152900"/>
          <p14:tracePt t="56041" x="8402638" y="4179888"/>
          <p14:tracePt t="56057" x="8402638" y="4224338"/>
          <p14:tracePt t="56074" x="8402638" y="4259263"/>
          <p14:tracePt t="56090" x="8412163" y="4313238"/>
          <p14:tracePt t="56107" x="8439150" y="4367213"/>
          <p14:tracePt t="56124" x="8483600" y="4411663"/>
          <p14:tracePt t="56141" x="8555038" y="4446588"/>
          <p14:tracePt t="56157" x="8661400" y="4491038"/>
          <p14:tracePt t="56174" x="8777288" y="4518025"/>
          <p14:tracePt t="56191" x="8902700" y="4545013"/>
          <p14:tracePt t="56207" x="9090025" y="4562475"/>
          <p14:tracePt t="56224" x="9215438" y="4562475"/>
          <p14:tracePt t="56241" x="9296400" y="4545013"/>
          <p14:tracePt t="56257" x="9367838" y="4518025"/>
          <p14:tracePt t="56274" x="9439275" y="4491038"/>
          <p14:tracePt t="56292" x="9510713" y="4438650"/>
          <p14:tracePt t="56308" x="9572625" y="4394200"/>
          <p14:tracePt t="56324" x="9617075" y="4357688"/>
          <p14:tracePt t="56342" x="9653588" y="4330700"/>
          <p14:tracePt t="56358" x="9671050" y="4303713"/>
          <p14:tracePt t="56375" x="9688513" y="4276725"/>
          <p14:tracePt t="56391" x="9680575" y="4259263"/>
          <p14:tracePt t="56408" x="9680575" y="4241800"/>
          <p14:tracePt t="56424" x="9680575" y="4224338"/>
          <p14:tracePt t="56441" x="9680575" y="4187825"/>
          <p14:tracePt t="56458" x="9680575" y="4160838"/>
          <p14:tracePt t="56474" x="9680575" y="4125913"/>
          <p14:tracePt t="56491" x="9661525" y="4089400"/>
          <p14:tracePt t="56508" x="9653588" y="4062413"/>
          <p14:tracePt t="56525" x="9634538" y="4054475"/>
          <p14:tracePt t="56542" x="9617075" y="4027488"/>
          <p14:tracePt t="56558" x="9582150" y="4010025"/>
          <p14:tracePt t="56575" x="9537700" y="3983038"/>
          <p14:tracePt t="56575" x="9528175" y="3965575"/>
          <p14:tracePt t="56592" x="9483725" y="3956050"/>
          <p14:tracePt t="56608" x="9439275" y="3929063"/>
          <p14:tracePt t="56625" x="9394825" y="3919538"/>
          <p14:tracePt t="56642" x="9340850" y="3911600"/>
          <p14:tracePt t="56658" x="9269413" y="3894138"/>
          <p14:tracePt t="56675" x="9188450" y="3875088"/>
          <p14:tracePt t="56692" x="9082088" y="3857625"/>
          <p14:tracePt t="56708" x="8991600" y="3848100"/>
          <p14:tracePt t="56725" x="8885238" y="3848100"/>
          <p14:tracePt t="56742" x="8804275" y="3848100"/>
          <p14:tracePt t="56759" x="8751888" y="3848100"/>
          <p14:tracePt t="56775" x="8688388" y="3857625"/>
          <p14:tracePt t="56792" x="8661400" y="3867150"/>
          <p14:tracePt t="56808" x="8634413" y="3894138"/>
          <p14:tracePt t="56825" x="8599488" y="3929063"/>
          <p14:tracePt t="56842" x="8589963" y="3956050"/>
          <p14:tracePt t="56859" x="8562975" y="3983038"/>
          <p14:tracePt t="56875" x="8555038" y="4017963"/>
          <p14:tracePt t="56892" x="8555038" y="4044950"/>
          <p14:tracePt t="56909" x="8555038" y="4071938"/>
          <p14:tracePt t="56925" x="8555038" y="4116388"/>
          <p14:tracePt t="56943" x="8555038" y="4152900"/>
          <p14:tracePt t="56959" x="8555038" y="4205288"/>
          <p14:tracePt t="56959" x="8562975" y="4224338"/>
          <p14:tracePt t="56976" x="8582025" y="4268788"/>
          <p14:tracePt t="56993" x="8609013" y="4303713"/>
          <p14:tracePt t="57009" x="8653463" y="4330700"/>
          <p14:tracePt t="57026" x="8724900" y="4357688"/>
          <p14:tracePt t="57043" x="8804275" y="4375150"/>
          <p14:tracePt t="57059" x="8885238" y="4402138"/>
          <p14:tracePt t="57076" x="8966200" y="4411663"/>
          <p14:tracePt t="57093" x="9063038" y="4411663"/>
          <p14:tracePt t="57109" x="9144000" y="4411663"/>
          <p14:tracePt t="57126" x="9224963" y="4411663"/>
          <p14:tracePt t="57142" x="9296400" y="4411663"/>
          <p14:tracePt t="57159" x="9385300" y="4384675"/>
          <p14:tracePt t="57176" x="9412288" y="4357688"/>
          <p14:tracePt t="57193" x="9420225" y="4348163"/>
          <p14:tracePt t="57209" x="9429750" y="4348163"/>
          <p14:tracePt t="57226" x="9439275" y="4340225"/>
          <p14:tracePt t="57243" x="9456738" y="4330700"/>
          <p14:tracePt t="57259" x="9456738" y="4322763"/>
          <p14:tracePt t="57276" x="9466263" y="4322763"/>
          <p14:tracePt t="57304" x="0" y="0"/>
        </p14:tracePtLst>
        <p14:tracePtLst>
          <p14:tracePt t="75467" x="2366963" y="4776788"/>
          <p14:tracePt t="75720" x="2374900" y="4776788"/>
          <p14:tracePt t="75759" x="2384425" y="4768850"/>
          <p14:tracePt t="75783" x="2393950" y="4768850"/>
          <p14:tracePt t="75839" x="2393950" y="4759325"/>
          <p14:tracePt t="75871" x="2393950" y="4751388"/>
          <p14:tracePt t="75887" x="2393950" y="4732338"/>
          <p14:tracePt t="75895" x="2384425" y="4724400"/>
          <p14:tracePt t="75911" x="2384425" y="4714875"/>
          <p14:tracePt t="75935" x="2374900" y="4705350"/>
          <p14:tracePt t="75943" x="2374900" y="4697413"/>
          <p14:tracePt t="75983" x="2366963" y="4687888"/>
          <p14:tracePt t="75999" x="2357438" y="4679950"/>
          <p14:tracePt t="76015" x="2357438" y="4670425"/>
          <p14:tracePt t="76031" x="2357438" y="4660900"/>
          <p14:tracePt t="76039" x="2347913" y="4652963"/>
          <p14:tracePt t="76047" x="2339975" y="4643438"/>
          <p14:tracePt t="76064" x="2312988" y="4633913"/>
          <p14:tracePt t="76080" x="2303463" y="4633913"/>
          <p14:tracePt t="76103" x="2295525" y="4633913"/>
          <p14:tracePt t="76119" x="2276475" y="4633913"/>
          <p14:tracePt t="76135" x="2268538" y="4633913"/>
          <p14:tracePt t="76147" x="2241550" y="4643438"/>
          <p14:tracePt t="76164" x="2224088" y="4660900"/>
          <p14:tracePt t="76180" x="2205038" y="4670425"/>
          <p14:tracePt t="76197" x="2197100" y="4687888"/>
          <p14:tracePt t="76214" x="2187575" y="4705350"/>
          <p14:tracePt t="76231" x="2187575" y="4714875"/>
          <p14:tracePt t="76247" x="2179638" y="4741863"/>
          <p14:tracePt t="76264" x="2179638" y="4751388"/>
          <p14:tracePt t="76280" x="2170113" y="4776788"/>
          <p14:tracePt t="76297" x="2170113" y="4795838"/>
          <p14:tracePt t="76314" x="2170113" y="4830763"/>
          <p14:tracePt t="76331" x="2170113" y="4857750"/>
          <p14:tracePt t="76348" x="2170113" y="4894263"/>
          <p14:tracePt t="76364" x="2170113" y="4919663"/>
          <p14:tracePt t="76381" x="2170113" y="4946650"/>
          <p14:tracePt t="76398" x="2179638" y="4973638"/>
          <p14:tracePt t="76414" x="2179638" y="4991100"/>
          <p14:tracePt t="76432" x="2187575" y="5027613"/>
          <p14:tracePt t="76448" x="2197100" y="5072063"/>
          <p14:tracePt t="76464" x="2205038" y="5099050"/>
          <p14:tracePt t="76481" x="2214563" y="5143500"/>
          <p14:tracePt t="76498" x="2214563" y="5170488"/>
          <p14:tracePt t="76514" x="2224088" y="5197475"/>
          <p14:tracePt t="76531" x="2232025" y="5232400"/>
          <p14:tracePt t="76548" x="2232025" y="5259388"/>
          <p14:tracePt t="76564" x="2241550" y="5286375"/>
          <p14:tracePt t="76581" x="2251075" y="5330825"/>
          <p14:tracePt t="76598" x="2251075" y="5348288"/>
          <p14:tracePt t="76614" x="2259013" y="5402263"/>
          <p14:tracePt t="76632" x="2259013" y="5438775"/>
          <p14:tracePt t="76648" x="2268538" y="5510213"/>
          <p14:tracePt t="76665" x="2268538" y="5545138"/>
          <p14:tracePt t="76681" x="2268538" y="5581650"/>
          <p14:tracePt t="76698" x="2268538" y="5608638"/>
          <p14:tracePt t="76715" x="2268538" y="5626100"/>
          <p14:tracePt t="76732" x="2268538" y="5643563"/>
          <p14:tracePt t="76748" x="2268538" y="5653088"/>
          <p14:tracePt t="76765" x="2268538" y="5661025"/>
          <p14:tracePt t="76781" x="2268538" y="5670550"/>
          <p14:tracePt t="76798" x="2268538" y="5697538"/>
          <p14:tracePt t="76815" x="2268538" y="5715000"/>
          <p14:tracePt t="76832" x="2268538" y="5732463"/>
          <p14:tracePt t="76848" x="2268538" y="5741988"/>
          <p14:tracePt t="76865" x="2259013" y="5751513"/>
          <p14:tracePt t="76991" x="2259013" y="5741988"/>
          <p14:tracePt t="77039" x="2259013" y="5724525"/>
          <p14:tracePt t="77047" x="2268538" y="5697538"/>
          <p14:tracePt t="77055" x="2276475" y="5670550"/>
          <p14:tracePt t="77065" x="2276475" y="5616575"/>
          <p14:tracePt t="77083" x="2286000" y="5554663"/>
          <p14:tracePt t="77099" x="2286000" y="5483225"/>
          <p14:tracePt t="77116" x="2286000" y="5402263"/>
          <p14:tracePt t="77132" x="2286000" y="5340350"/>
          <p14:tracePt t="77149" x="2286000" y="5276850"/>
          <p14:tracePt t="77166" x="2286000" y="5214938"/>
          <p14:tracePt t="77182" x="2286000" y="5133975"/>
          <p14:tracePt t="77199" x="2286000" y="5081588"/>
          <p14:tracePt t="77216" x="2286000" y="5045075"/>
          <p14:tracePt t="77232" x="2286000" y="5010150"/>
          <p14:tracePt t="77249" x="2286000" y="4965700"/>
          <p14:tracePt t="77266" x="2286000" y="4938713"/>
          <p14:tracePt t="77282" x="2286000" y="4902200"/>
          <p14:tracePt t="77300" x="2286000" y="4848225"/>
          <p14:tracePt t="77316" x="2286000" y="4822825"/>
          <p14:tracePt t="77333" x="2286000" y="4751388"/>
          <p14:tracePt t="77350" x="2286000" y="4724400"/>
          <p14:tracePt t="77366" x="2286000" y="4687888"/>
          <p14:tracePt t="77383" x="2286000" y="4670425"/>
          <p14:tracePt t="77399" x="2268538" y="4652963"/>
          <p14:tracePt t="77416" x="2259013" y="4652963"/>
          <p14:tracePt t="77433" x="2251075" y="4652963"/>
          <p14:tracePt t="77551" x="2241550" y="4670425"/>
          <p14:tracePt t="77567" x="2232025" y="4687888"/>
          <p14:tracePt t="77575" x="2232025" y="4705350"/>
          <p14:tracePt t="77583" x="2205038" y="4759325"/>
          <p14:tracePt t="77600" x="2197100" y="4786313"/>
          <p14:tracePt t="77616" x="2187575" y="4848225"/>
          <p14:tracePt t="77633" x="2179638" y="4894263"/>
          <p14:tracePt t="77650" x="2170113" y="4956175"/>
          <p14:tracePt t="77667" x="2170113" y="5010150"/>
          <p14:tracePt t="77684" x="2170113" y="5062538"/>
          <p14:tracePt t="77700" x="2170113" y="5126038"/>
          <p14:tracePt t="77717" x="2170113" y="5180013"/>
          <p14:tracePt t="77734" x="2170113" y="5232400"/>
          <p14:tracePt t="77750" x="2170113" y="5286375"/>
          <p14:tracePt t="77750" x="2170113" y="5313363"/>
          <p14:tracePt t="77767" x="2170113" y="5348288"/>
          <p14:tracePt t="77783" x="2170113" y="5384800"/>
          <p14:tracePt t="77801" x="2170113" y="5438775"/>
          <p14:tracePt t="77817" x="2170113" y="5473700"/>
          <p14:tracePt t="77834" x="2179638" y="5510213"/>
          <p14:tracePt t="77851" x="2179638" y="5545138"/>
          <p14:tracePt t="77867" x="2179638" y="5572125"/>
          <p14:tracePt t="77884" x="2179638" y="5616575"/>
          <p14:tracePt t="77901" x="2179638" y="5643563"/>
          <p14:tracePt t="77917" x="2179638" y="5670550"/>
          <p14:tracePt t="77934" x="2179638" y="5697538"/>
          <p14:tracePt t="77934" x="2179638" y="5705475"/>
          <p14:tracePt t="77951" x="2179638" y="5715000"/>
          <p14:tracePt t="77967" x="2187575" y="5741988"/>
          <p14:tracePt t="77984" x="2187575" y="5751513"/>
          <p14:tracePt t="78007" x="2197100" y="5759450"/>
          <p14:tracePt t="78017" x="2197100" y="5768975"/>
          <p14:tracePt t="78034" x="2197100" y="5786438"/>
          <p14:tracePt t="78051" x="2205038" y="5795963"/>
          <p14:tracePt t="78067" x="2205038" y="5813425"/>
          <p14:tracePt t="78084" x="2214563" y="5830888"/>
          <p14:tracePt t="78102" x="2214563" y="5840413"/>
          <p14:tracePt t="78135" x="2224088" y="5840413"/>
          <p14:tracePt t="78167" x="2232025" y="5840413"/>
          <p14:tracePt t="78183" x="2241550" y="5840413"/>
          <p14:tracePt t="78191" x="2259013" y="5840413"/>
          <p14:tracePt t="78202" x="2286000" y="5830888"/>
          <p14:tracePt t="78218" x="2312988" y="5803900"/>
          <p14:tracePt t="78235" x="2339975" y="5759450"/>
          <p14:tracePt t="78251" x="2366963" y="5724525"/>
          <p14:tracePt t="78268" x="2384425" y="5670550"/>
          <p14:tracePt t="78285" x="2401888" y="5616575"/>
          <p14:tracePt t="78302" x="2411413" y="5562600"/>
          <p14:tracePt t="78318" x="2428875" y="5510213"/>
          <p14:tracePt t="78318" x="2428875" y="5491163"/>
          <p14:tracePt t="78335" x="2438400" y="5402263"/>
          <p14:tracePt t="78352" x="2438400" y="5357813"/>
          <p14:tracePt t="78368" x="2438400" y="5295900"/>
          <p14:tracePt t="78385" x="2438400" y="5251450"/>
          <p14:tracePt t="78401" x="2438400" y="5197475"/>
          <p14:tracePt t="78418" x="2438400" y="5160963"/>
          <p14:tracePt t="78435" x="2446338" y="5108575"/>
          <p14:tracePt t="78451" x="2446338" y="5081588"/>
          <p14:tracePt t="78468" x="2455863" y="5037138"/>
          <p14:tracePt t="78485" x="2465388" y="5010150"/>
          <p14:tracePt t="78501" x="2465388" y="4973638"/>
          <p14:tracePt t="78519" x="2465388" y="4938713"/>
          <p14:tracePt t="78536" x="2473325" y="4911725"/>
          <p14:tracePt t="78552" x="2473325" y="4884738"/>
          <p14:tracePt t="78568" x="2473325" y="4875213"/>
          <p14:tracePt t="78585" x="2473325" y="4857750"/>
          <p14:tracePt t="78602" x="2473325" y="4848225"/>
          <p14:tracePt t="78618" x="2473325" y="4830763"/>
          <p14:tracePt t="78635" x="2473325" y="4822825"/>
          <p14:tracePt t="78652" x="2473325" y="4803775"/>
          <p14:tracePt t="78669" x="2473325" y="4795838"/>
          <p14:tracePt t="78775" x="2465388" y="4795838"/>
          <p14:tracePt t="78815" x="2446338" y="4803775"/>
          <p14:tracePt t="78831" x="2438400" y="4813300"/>
          <p14:tracePt t="78847" x="2428875" y="4813300"/>
          <p14:tracePt t="78855" x="2411413" y="4830763"/>
          <p14:tracePt t="78863" x="2401888" y="4848225"/>
          <p14:tracePt t="78879" x="2384425" y="4857750"/>
          <p14:tracePt t="78887" x="2374900" y="4875213"/>
          <p14:tracePt t="78902" x="2347913" y="4919663"/>
          <p14:tracePt t="78919" x="2330450" y="4946650"/>
          <p14:tracePt t="78936" x="2322513" y="4991100"/>
          <p14:tracePt t="78952" x="2295525" y="5037138"/>
          <p14:tracePt t="78969" x="2286000" y="5089525"/>
          <p14:tracePt t="78986" x="2268538" y="5133975"/>
          <p14:tracePt t="79003" x="2268538" y="5170488"/>
          <p14:tracePt t="79020" x="2259013" y="5214938"/>
          <p14:tracePt t="79036" x="2259013" y="5224463"/>
          <p14:tracePt t="79053" x="2259013" y="5251450"/>
          <p14:tracePt t="79070" x="2259013" y="5268913"/>
          <p14:tracePt t="79086" x="2259013" y="5276850"/>
          <p14:tracePt t="79103" x="2259013" y="5295900"/>
          <p14:tracePt t="79120" x="2259013" y="5303838"/>
          <p14:tracePt t="79136" x="2259013" y="5313363"/>
          <p14:tracePt t="79153" x="2259013" y="5322888"/>
          <p14:tracePt t="79170" x="2259013" y="5340350"/>
          <p14:tracePt t="79186" x="2276475" y="5348288"/>
          <p14:tracePt t="79203" x="2286000" y="5357813"/>
          <p14:tracePt t="79220" x="2286000" y="5367338"/>
          <p14:tracePt t="79247" x="2286000" y="5375275"/>
          <p14:tracePt t="79271" x="2286000" y="5384800"/>
          <p14:tracePt t="79287" x="2286000" y="5394325"/>
          <p14:tracePt t="79311" x="2295525" y="5402263"/>
          <p14:tracePt t="79319" x="2303463" y="5402263"/>
          <p14:tracePt t="79327" x="2303463" y="5411788"/>
          <p14:tracePt t="79343" x="2303463" y="5429250"/>
          <p14:tracePt t="79359" x="2303463" y="5438775"/>
          <p14:tracePt t="79370" x="2303463" y="5446713"/>
          <p14:tracePt t="79386" x="2303463" y="5456238"/>
          <p14:tracePt t="79415" x="2312988" y="5473700"/>
          <p14:tracePt t="79447" x="2312988" y="5483225"/>
          <p14:tracePt t="79479" x="2322513" y="5491163"/>
          <p14:tracePt t="79487" x="2322513" y="5500688"/>
          <p14:tracePt t="79495" x="2322513" y="5510213"/>
          <p14:tracePt t="79503" x="2330450" y="5545138"/>
          <p14:tracePt t="79521" x="2339975" y="5572125"/>
          <p14:tracePt t="79537" x="2347913" y="5608638"/>
          <p14:tracePt t="79554" x="2347913" y="5634038"/>
          <p14:tracePt t="79571" x="2347913" y="5653088"/>
          <p14:tracePt t="79587" x="2347913" y="5661025"/>
          <p14:tracePt t="79604" x="2347913" y="5680075"/>
          <p14:tracePt t="79621" x="2347913" y="5688013"/>
          <p14:tracePt t="79647" x="2347913" y="5697538"/>
          <p14:tracePt t="79671" x="2357438" y="5697538"/>
          <p14:tracePt t="79759" x="2366963" y="5680075"/>
          <p14:tracePt t="79775" x="2374900" y="5670550"/>
          <p14:tracePt t="79783" x="2384425" y="5653088"/>
          <p14:tracePt t="79791" x="2393950" y="5626100"/>
          <p14:tracePt t="79804" x="2419350" y="5589588"/>
          <p14:tracePt t="79821" x="2446338" y="5527675"/>
          <p14:tracePt t="79838" x="2455863" y="5483225"/>
          <p14:tracePt t="79854" x="2446338" y="5419725"/>
          <p14:tracePt t="79871" x="2455863" y="5357813"/>
          <p14:tracePt t="79888" x="2465388" y="5295900"/>
          <p14:tracePt t="79905" x="2473325" y="5251450"/>
          <p14:tracePt t="79922" x="2482850" y="5205413"/>
          <p14:tracePt t="79938" x="2490788" y="5160963"/>
          <p14:tracePt t="79955" x="2490788" y="5126038"/>
          <p14:tracePt t="79972" x="2490788" y="5089525"/>
          <p14:tracePt t="79988" x="2490788" y="5045075"/>
          <p14:tracePt t="80005" x="2490788" y="5010150"/>
          <p14:tracePt t="80021" x="2490788" y="4983163"/>
          <p14:tracePt t="80038" x="2490788" y="4946650"/>
          <p14:tracePt t="80038" x="2490788" y="4938713"/>
          <p14:tracePt t="80055" x="2490788" y="4911725"/>
          <p14:tracePt t="80071" x="2490788" y="4894263"/>
          <p14:tracePt t="80088" x="2490788" y="4867275"/>
          <p14:tracePt t="80105" x="2490788" y="4857750"/>
          <p14:tracePt t="80122" x="2490788" y="4848225"/>
          <p14:tracePt t="80138" x="2490788" y="4857750"/>
          <p14:tracePt t="80263" x="2490788" y="4867275"/>
          <p14:tracePt t="80271" x="2490788" y="4894263"/>
          <p14:tracePt t="80279" x="2490788" y="4919663"/>
          <p14:tracePt t="80288" x="2490788" y="4983163"/>
          <p14:tracePt t="80305" x="2490788" y="5045075"/>
          <p14:tracePt t="80322" x="2490788" y="5108575"/>
          <p14:tracePt t="80339" x="2490788" y="5160963"/>
          <p14:tracePt t="80355" x="2490788" y="5205413"/>
          <p14:tracePt t="80372" x="2490788" y="5232400"/>
          <p14:tracePt t="80389" x="2490788" y="5268913"/>
          <p14:tracePt t="80405" x="2490788" y="5286375"/>
          <p14:tracePt t="80422" x="2490788" y="5322888"/>
          <p14:tracePt t="80422" x="2490788" y="5340350"/>
          <p14:tracePt t="80439" x="2482850" y="5357813"/>
          <p14:tracePt t="80456" x="2473325" y="5394325"/>
          <p14:tracePt t="80472" x="2465388" y="5411788"/>
          <p14:tracePt t="80489" x="2455863" y="5429250"/>
          <p14:tracePt t="80506" x="2446338" y="5438775"/>
          <p14:tracePt t="80527" x="2446338" y="5446713"/>
          <p14:tracePt t="80639" x="2438400" y="5446713"/>
          <p14:tracePt t="80647" x="2419350" y="5456238"/>
          <p14:tracePt t="80656" x="2384425" y="5473700"/>
          <p14:tracePt t="80673" x="2357438" y="5483225"/>
          <p14:tracePt t="80689" x="2347913" y="5491163"/>
          <p14:tracePt t="80706" x="2357438" y="5491163"/>
          <p14:tracePt t="80887" x="2366963" y="5491163"/>
          <p14:tracePt t="80895" x="2393950" y="5491163"/>
          <p14:tracePt t="80906" x="2411413" y="5491163"/>
          <p14:tracePt t="80923" x="2428875" y="5491163"/>
          <p14:tracePt t="80940" x="2446338" y="5483225"/>
          <p14:tracePt t="80956" x="2455863" y="5465763"/>
          <p14:tracePt t="80973" x="2455863" y="5456238"/>
          <p14:tracePt t="80991" x="2465388" y="5446713"/>
          <p14:tracePt t="81006" x="2465388" y="5419725"/>
          <p14:tracePt t="81024" x="2465388" y="5402263"/>
          <p14:tracePt t="81040" x="2465388" y="5375275"/>
          <p14:tracePt t="81057" x="2465388" y="5357813"/>
          <p14:tracePt t="81073" x="2455863" y="5330825"/>
          <p14:tracePt t="81091" x="2446338" y="5330825"/>
          <p14:tracePt t="81107" x="2438400" y="5322888"/>
          <p14:tracePt t="81123" x="2438400" y="5303838"/>
          <p14:tracePt t="81141" x="2419350" y="5286375"/>
          <p14:tracePt t="81157" x="2411413" y="5286375"/>
          <p14:tracePt t="81173" x="2401888" y="5286375"/>
          <p14:tracePt t="81190" x="2384425" y="5286375"/>
          <p14:tracePt t="81207" x="2357438" y="5286375"/>
          <p14:tracePt t="81223" x="2312988" y="5286375"/>
          <p14:tracePt t="81241" x="2286000" y="5295900"/>
          <p14:tracePt t="81257" x="2259013" y="5303838"/>
          <p14:tracePt t="81274" x="2232025" y="5322888"/>
          <p14:tracePt t="81291" x="2224088" y="5330825"/>
          <p14:tracePt t="81307" x="2214563" y="5330825"/>
          <p14:tracePt t="81327" x="2205038" y="5340350"/>
          <p14:tracePt t="81383" x="2205038" y="5348288"/>
          <p14:tracePt t="81399" x="2205038" y="5367338"/>
          <p14:tracePt t="81415" x="2197100" y="5375275"/>
          <p14:tracePt t="81423" x="2197100" y="5394325"/>
          <p14:tracePt t="81447" x="2197100" y="5402263"/>
          <p14:tracePt t="81455" x="2197100" y="5419725"/>
          <p14:tracePt t="81471" x="2197100" y="5429250"/>
          <p14:tracePt t="81479" x="2197100" y="5438775"/>
          <p14:tracePt t="81491" x="2197100" y="5456238"/>
          <p14:tracePt t="81508" x="2197100" y="5491163"/>
          <p14:tracePt t="81525" x="2224088" y="5510213"/>
          <p14:tracePt t="81542" x="2241550" y="5527675"/>
          <p14:tracePt t="81558" x="2259013" y="5537200"/>
          <p14:tracePt t="81558" x="2268538" y="5537200"/>
          <p14:tracePt t="81575" x="2286000" y="5537200"/>
          <p14:tracePt t="81592" x="2322513" y="5537200"/>
          <p14:tracePt t="81608" x="2357438" y="5537200"/>
          <p14:tracePt t="81624" x="2393950" y="5518150"/>
          <p14:tracePt t="81641" x="2428875" y="5491163"/>
          <p14:tracePt t="81658" x="2465388" y="5465763"/>
          <p14:tracePt t="81674" x="2482850" y="5438775"/>
          <p14:tracePt t="81691" x="2490788" y="5429250"/>
          <p14:tracePt t="81711" x="2490788" y="5419725"/>
          <p14:tracePt t="81791" x="2490788" y="5411788"/>
          <p14:tracePt t="81799" x="2500313" y="5411788"/>
          <p14:tracePt t="82255" x="2517775" y="5411788"/>
          <p14:tracePt t="82263" x="2527300" y="5411788"/>
          <p14:tracePt t="82271" x="2562225" y="5411788"/>
          <p14:tracePt t="82279" x="2589213" y="5419725"/>
          <p14:tracePt t="82292" x="2660650" y="5438775"/>
          <p14:tracePt t="82310" x="2705100" y="5446713"/>
          <p14:tracePt t="82326" x="2768600" y="5446713"/>
          <p14:tracePt t="82343" x="2840038" y="5446713"/>
          <p14:tracePt t="82360" x="2874963" y="5446713"/>
          <p14:tracePt t="82376" x="2928938" y="5446713"/>
          <p14:tracePt t="82393" x="2973388" y="5446713"/>
          <p14:tracePt t="82410" x="3009900" y="5446713"/>
          <p14:tracePt t="82426" x="3054350" y="5446713"/>
          <p14:tracePt t="82443" x="3108325" y="5446713"/>
          <p14:tracePt t="82460" x="3170238" y="5446713"/>
          <p14:tracePt t="82476" x="3241675" y="5446713"/>
          <p14:tracePt t="82493" x="3330575" y="5446713"/>
          <p14:tracePt t="82510" x="3438525" y="5446713"/>
          <p14:tracePt t="82510" x="3490913" y="5446713"/>
          <p14:tracePt t="82527" x="3581400" y="5446713"/>
          <p14:tracePt t="82543" x="3652838" y="5446713"/>
          <p14:tracePt t="82560" x="3724275" y="5446713"/>
          <p14:tracePt t="82576" x="3776663" y="5446713"/>
          <p14:tracePt t="82593" x="3822700" y="5446713"/>
          <p14:tracePt t="82610" x="3875088" y="5446713"/>
          <p14:tracePt t="82626" x="3946525" y="5446713"/>
          <p14:tracePt t="82643" x="4054475" y="5456238"/>
          <p14:tracePt t="82661" x="4152900" y="5473700"/>
          <p14:tracePt t="82677" x="4268788" y="5473700"/>
          <p14:tracePt t="82693" x="4375150" y="5483225"/>
          <p14:tracePt t="82710" x="4491038" y="5483225"/>
          <p14:tracePt t="82710" x="4537075" y="5483225"/>
          <p14:tracePt t="82727" x="4633913" y="5483225"/>
          <p14:tracePt t="82743" x="4687888" y="5483225"/>
          <p14:tracePt t="82760" x="4741863" y="5483225"/>
          <p14:tracePt t="82777" x="4776788" y="5483225"/>
          <p14:tracePt t="82793" x="4830763" y="5483225"/>
          <p14:tracePt t="82810" x="4884738" y="5483225"/>
          <p14:tracePt t="82827" x="4938713" y="5483225"/>
          <p14:tracePt t="82843" x="4991100" y="5483225"/>
          <p14:tracePt t="82861" x="5062538" y="5483225"/>
          <p14:tracePt t="82877" x="5143500" y="5483225"/>
          <p14:tracePt t="82894" x="5241925" y="5483225"/>
          <p14:tracePt t="82894" x="5286375" y="5483225"/>
          <p14:tracePt t="82911" x="5384800" y="5483225"/>
          <p14:tracePt t="82927" x="5473700" y="5483225"/>
          <p14:tracePt t="82944" x="5572125" y="5483225"/>
          <p14:tracePt t="82961" x="5634038" y="5483225"/>
          <p14:tracePt t="82977" x="5697538" y="5483225"/>
          <p14:tracePt t="82994" x="5732463" y="5483225"/>
          <p14:tracePt t="83011" x="5768975" y="5483225"/>
          <p14:tracePt t="83028" x="5795963" y="5483225"/>
          <p14:tracePt t="83044" x="5822950" y="5483225"/>
          <p14:tracePt t="83061" x="5840413" y="5483225"/>
          <p14:tracePt t="83077" x="5884863" y="5483225"/>
          <p14:tracePt t="83094" x="5956300" y="5483225"/>
          <p14:tracePt t="83112" x="6000750" y="5483225"/>
          <p14:tracePt t="83128" x="6045200" y="5483225"/>
          <p14:tracePt t="83144" x="6072188" y="5483225"/>
          <p14:tracePt t="83162" x="6099175" y="5483225"/>
          <p14:tracePt t="83178" x="6116638" y="5483225"/>
          <p14:tracePt t="83194" x="6134100" y="5483225"/>
          <p14:tracePt t="83211" x="6153150" y="5483225"/>
          <p14:tracePt t="83228" x="6161088" y="5483225"/>
          <p14:tracePt t="83244" x="6180138" y="5483225"/>
          <p14:tracePt t="83261" x="6188075" y="5483225"/>
          <p14:tracePt t="83278" x="6180138" y="5483225"/>
          <p14:tracePt t="83703" x="6170613" y="5483225"/>
          <p14:tracePt t="83719" x="6161088" y="5491163"/>
          <p14:tracePt t="83727" x="6153150" y="5491163"/>
          <p14:tracePt t="83791" x="6153150" y="5483225"/>
          <p14:tracePt t="83831" x="6153150" y="5473700"/>
          <p14:tracePt t="83839" x="6153150" y="5456238"/>
          <p14:tracePt t="83855" x="6161088" y="5446713"/>
          <p14:tracePt t="83871" x="6170613" y="5446713"/>
          <p14:tracePt t="83879" x="6188075" y="5429250"/>
          <p14:tracePt t="83896" x="6242050" y="5419725"/>
          <p14:tracePt t="83912" x="6296025" y="5394325"/>
          <p14:tracePt t="83929" x="6375400" y="5375275"/>
          <p14:tracePt t="83946" x="6456363" y="5367338"/>
          <p14:tracePt t="83963" x="6537325" y="5340350"/>
          <p14:tracePt t="83979" x="6608763" y="5313363"/>
          <p14:tracePt t="83996" x="6661150" y="5295900"/>
          <p14:tracePt t="84012" x="6732588" y="5268913"/>
          <p14:tracePt t="84029" x="6804025" y="5241925"/>
          <p14:tracePt t="84046" x="6884988" y="5205413"/>
          <p14:tracePt t="84063" x="6929438" y="5187950"/>
          <p14:tracePt t="84079" x="6991350" y="5170488"/>
          <p14:tracePt t="84096" x="7027863" y="5153025"/>
          <p14:tracePt t="84113" x="7062788" y="5143500"/>
          <p14:tracePt t="84130" x="7108825" y="5143500"/>
          <p14:tracePt t="84146" x="7134225" y="5133975"/>
          <p14:tracePt t="84163" x="7161213" y="5133975"/>
          <p14:tracePt t="84180" x="7224713" y="5133975"/>
          <p14:tracePt t="84196" x="7286625" y="5143500"/>
          <p14:tracePt t="84213" x="7385050" y="5160963"/>
          <p14:tracePt t="84230" x="7510463" y="5187950"/>
          <p14:tracePt t="84246" x="7670800" y="5214938"/>
          <p14:tracePt t="84263" x="7769225" y="5251450"/>
          <p14:tracePt t="84280" x="7804150" y="5276850"/>
          <p14:tracePt t="84296" x="7840663" y="5322888"/>
          <p14:tracePt t="84313" x="7867650" y="5348288"/>
          <p14:tracePt t="84330" x="7894638" y="5384800"/>
          <p14:tracePt t="84346" x="7894638" y="5419725"/>
          <p14:tracePt t="84363" x="7894638" y="5465763"/>
          <p14:tracePt t="84380" x="7875588" y="5510213"/>
          <p14:tracePt t="84397" x="7848600" y="5562600"/>
          <p14:tracePt t="84413" x="7804150" y="5608638"/>
          <p14:tracePt t="84430" x="7742238" y="5634038"/>
          <p14:tracePt t="84447" x="7715250" y="5634038"/>
          <p14:tracePt t="84463" x="7653338" y="5634038"/>
          <p14:tracePt t="84480" x="7608888" y="5616575"/>
          <p14:tracePt t="84497" x="7554913" y="5581650"/>
          <p14:tracePt t="84513" x="7527925" y="5545138"/>
          <p14:tracePt t="84530" x="7491413" y="5491163"/>
          <p14:tracePt t="84547" x="7491413" y="5438775"/>
          <p14:tracePt t="84564" x="7491413" y="5367338"/>
          <p14:tracePt t="84581" x="7500938" y="5286375"/>
          <p14:tracePt t="84597" x="7537450" y="5232400"/>
          <p14:tracePt t="84614" x="7634288" y="5170488"/>
          <p14:tracePt t="84631" x="7724775" y="5143500"/>
          <p14:tracePt t="84647" x="7823200" y="5133975"/>
          <p14:tracePt t="84664" x="7947025" y="5133975"/>
          <p14:tracePt t="84681" x="8081963" y="5143500"/>
          <p14:tracePt t="84698" x="8197850" y="5153025"/>
          <p14:tracePt t="84714" x="8277225" y="5187950"/>
          <p14:tracePt t="84731" x="8331200" y="5214938"/>
          <p14:tracePt t="84747" x="8358188" y="5268913"/>
          <p14:tracePt t="84764" x="8375650" y="5313363"/>
          <p14:tracePt t="84782" x="8394700" y="5375275"/>
          <p14:tracePt t="84798" x="8394700" y="5402263"/>
          <p14:tracePt t="84814" x="8375650" y="5483225"/>
          <p14:tracePt t="84831" x="8313738" y="5527675"/>
          <p14:tracePt t="84847" x="8232775" y="5554663"/>
          <p14:tracePt t="84864" x="8180388" y="5562600"/>
          <p14:tracePt t="84881" x="8134350" y="5562600"/>
          <p14:tracePt t="84898" x="8099425" y="5545138"/>
          <p14:tracePt t="84914" x="8081963" y="5518150"/>
          <p14:tracePt t="84931" x="8062913" y="5465763"/>
          <p14:tracePt t="84948" x="8062913" y="5429250"/>
          <p14:tracePt t="84965" x="8062913" y="5367338"/>
          <p14:tracePt t="84981" x="8072438" y="5303838"/>
          <p14:tracePt t="84998" x="8170863" y="5197475"/>
          <p14:tracePt t="85015" x="8269288" y="5126038"/>
          <p14:tracePt t="85031" x="8375650" y="5072063"/>
          <p14:tracePt t="85048" x="8491538" y="5045075"/>
          <p14:tracePt t="85065" x="8555038" y="5037138"/>
          <p14:tracePt t="85081" x="8626475" y="5037138"/>
          <p14:tracePt t="85098" x="8661400" y="5045075"/>
          <p14:tracePt t="85115" x="8697913" y="5072063"/>
          <p14:tracePt t="85131" x="8715375" y="5108575"/>
          <p14:tracePt t="85148" x="8732838" y="5160963"/>
          <p14:tracePt t="85165" x="8742363" y="5205413"/>
          <p14:tracePt t="85181" x="8742363" y="5259388"/>
          <p14:tracePt t="85181" x="8742363" y="5286375"/>
          <p14:tracePt t="85199" x="8742363" y="5330825"/>
          <p14:tracePt t="85215" x="8742363" y="5375275"/>
          <p14:tracePt t="85232" x="8742363" y="5384800"/>
          <p14:tracePt t="85271" x="8732838" y="5384800"/>
          <p14:tracePt t="85287" x="8705850" y="5384800"/>
          <p14:tracePt t="85295" x="8688388" y="5384800"/>
          <p14:tracePt t="85303" x="8670925" y="5375275"/>
          <p14:tracePt t="85315" x="8634413" y="5357813"/>
          <p14:tracePt t="85332" x="8616950" y="5348288"/>
          <p14:tracePt t="85348" x="8616950" y="5340350"/>
          <p14:tracePt t="85365" x="8616950" y="5330825"/>
          <p14:tracePt t="85382" x="8616950" y="5313363"/>
          <p14:tracePt t="85399" x="8616950" y="5295900"/>
          <p14:tracePt t="85415" x="8643938" y="5276850"/>
          <p14:tracePt t="85432" x="8697913" y="5259388"/>
          <p14:tracePt t="85449" x="8769350" y="5251450"/>
          <p14:tracePt t="85465" x="8848725" y="5251450"/>
          <p14:tracePt t="85482" x="8920163" y="5251450"/>
          <p14:tracePt t="85499" x="8966200" y="5251450"/>
          <p14:tracePt t="85515" x="8991600" y="5251450"/>
          <p14:tracePt t="85532" x="9010650" y="5259388"/>
          <p14:tracePt t="85549" x="9010650" y="5276850"/>
          <p14:tracePt t="85566" x="9010650" y="5303838"/>
          <p14:tracePt t="85582" x="8983663" y="5340350"/>
          <p14:tracePt t="85599" x="8956675" y="5367338"/>
          <p14:tracePt t="85616" x="8920163" y="5375275"/>
          <p14:tracePt t="85632" x="8912225" y="5384800"/>
          <p14:tracePt t="85649" x="8902700" y="5384800"/>
          <p14:tracePt t="85727" x="8920163" y="5375275"/>
          <p14:tracePt t="85799" x="8929688" y="5367338"/>
          <p14:tracePt t="85807" x="8947150" y="5367338"/>
          <p14:tracePt t="85823" x="8947150" y="5357813"/>
          <p14:tracePt t="85833" x="8956675" y="5348288"/>
          <p14:tracePt t="85849" x="8956675" y="5357813"/>
          <p14:tracePt t="86119" x="8947150" y="5357813"/>
          <p14:tracePt t="86127" x="8929688" y="5367338"/>
          <p14:tracePt t="86135" x="8912225" y="5375275"/>
          <p14:tracePt t="86150" x="8858250" y="5402263"/>
          <p14:tracePt t="86167" x="8831263" y="5411788"/>
          <p14:tracePt t="86183" x="8823325" y="5411788"/>
          <p14:tracePt t="86201" x="8804275" y="5419725"/>
          <p14:tracePt t="86217" x="8796338" y="5419725"/>
          <p14:tracePt t="86233" x="8786813" y="5429250"/>
          <p14:tracePt t="86311" x="8777288" y="5438775"/>
          <p14:tracePt t="86511" x="8769350" y="5438775"/>
          <p14:tracePt t="86535" x="8759825" y="5438775"/>
          <p14:tracePt t="86663" x="8751888" y="5438775"/>
          <p14:tracePt t="86679" x="8732838" y="5438775"/>
          <p14:tracePt t="86695" x="8724900" y="5438775"/>
          <p14:tracePt t="86711" x="8724900" y="5446713"/>
          <p14:tracePt t="86719" x="8715375" y="5446713"/>
          <p14:tracePt t="86823" x="8705850" y="5446713"/>
          <p14:tracePt t="86839" x="8697913" y="5446713"/>
          <p14:tracePt t="86855" x="8688388" y="5446713"/>
          <p14:tracePt t="86863" x="8670925" y="5456238"/>
          <p14:tracePt t="86871" x="8661400" y="5456238"/>
          <p14:tracePt t="86887" x="8653463" y="5456238"/>
          <p14:tracePt t="86903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slide 112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9" y="0"/>
            <a:ext cx="5392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42"/>
    </mc:Choice>
    <mc:Fallback xmlns="">
      <p:transition spd="slow" advTm="9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39" x="5518150" y="2473325"/>
          <p14:tracePt t="14557" x="5518150" y="2482850"/>
          <p14:tracePt t="14565" x="5518150" y="2490788"/>
          <p14:tracePt t="14574" x="5518150" y="2500313"/>
          <p14:tracePt t="14591" x="5527675" y="2517775"/>
          <p14:tracePt t="14607" x="5527675" y="2527300"/>
          <p14:tracePt t="14645" x="5537200" y="2536825"/>
          <p14:tracePt t="14661" x="5545138" y="2536825"/>
          <p14:tracePt t="14677" x="5554663" y="2536825"/>
          <p14:tracePt t="14685" x="5562600" y="2544763"/>
          <p14:tracePt t="14701" x="5572125" y="2544763"/>
          <p14:tracePt t="14717" x="5581650" y="2544763"/>
          <p14:tracePt t="14741" x="5589588" y="2544763"/>
          <p14:tracePt t="14749" x="5599113" y="2544763"/>
          <p14:tracePt t="14765" x="5608638" y="2544763"/>
          <p14:tracePt t="14774" x="5626100" y="2536825"/>
          <p14:tracePt t="14791" x="5643563" y="2527300"/>
          <p14:tracePt t="14808" x="5653088" y="2517775"/>
          <p14:tracePt t="14824" x="5670550" y="2500313"/>
          <p14:tracePt t="14841" x="5680075" y="2482850"/>
          <p14:tracePt t="14858" x="5705475" y="2473325"/>
          <p14:tracePt t="14874" x="5715000" y="2465388"/>
          <p14:tracePt t="14891" x="5724525" y="2455863"/>
          <p14:tracePt t="14908" x="5732463" y="2438400"/>
          <p14:tracePt t="14925" x="5741988" y="2428875"/>
          <p14:tracePt t="14941" x="5741988" y="2411413"/>
          <p14:tracePt t="14958" x="5741988" y="2401888"/>
          <p14:tracePt t="14974" x="5741988" y="2366963"/>
          <p14:tracePt t="14991" x="5732463" y="2347913"/>
          <p14:tracePt t="15008" x="5724525" y="2322513"/>
          <p14:tracePt t="15025" x="5715000" y="2303463"/>
          <p14:tracePt t="15042" x="5705475" y="2286000"/>
          <p14:tracePt t="15058" x="5688013" y="2276475"/>
          <p14:tracePt t="15075" x="5680075" y="2259013"/>
          <p14:tracePt t="15092" x="5661025" y="2251075"/>
          <p14:tracePt t="15108" x="5643563" y="2241550"/>
          <p14:tracePt t="15125" x="5634038" y="2241550"/>
          <p14:tracePt t="15142" x="5616575" y="2241550"/>
          <p14:tracePt t="15158" x="5589588" y="2241550"/>
          <p14:tracePt t="15175" x="5554663" y="2241550"/>
          <p14:tracePt t="15192" x="5527675" y="2241550"/>
          <p14:tracePt t="15209" x="5500688" y="2241550"/>
          <p14:tracePt t="15225" x="5483225" y="2251075"/>
          <p14:tracePt t="15242" x="5473700" y="2251075"/>
          <p14:tracePt t="15258" x="5456238" y="2259013"/>
          <p14:tracePt t="15276" x="5446713" y="2268538"/>
          <p14:tracePt t="15292" x="5438775" y="2276475"/>
          <p14:tracePt t="15309" x="5438775" y="2303463"/>
          <p14:tracePt t="15325" x="5438775" y="2322513"/>
          <p14:tracePt t="15342" x="5438775" y="2347913"/>
          <p14:tracePt t="15359" x="5438775" y="2366963"/>
          <p14:tracePt t="15376" x="5438775" y="2393950"/>
          <p14:tracePt t="15393" x="5438775" y="2401888"/>
          <p14:tracePt t="15409" x="5438775" y="2419350"/>
          <p14:tracePt t="15426" x="5446713" y="2428875"/>
          <p14:tracePt t="15443" x="5446713" y="2438400"/>
          <p14:tracePt t="15459" x="5473700" y="2446338"/>
          <p14:tracePt t="15476" x="5491163" y="2446338"/>
          <p14:tracePt t="15476" x="5500688" y="2446338"/>
          <p14:tracePt t="15493" x="5527675" y="2446338"/>
          <p14:tracePt t="15509" x="5554663" y="2446338"/>
          <p14:tracePt t="15526" x="5572125" y="2446338"/>
          <p14:tracePt t="15543" x="5589588" y="2428875"/>
          <p14:tracePt t="15559" x="5589588" y="2419350"/>
          <p14:tracePt t="15581" x="5589588" y="2411413"/>
          <p14:tracePt t="15597" x="5589588" y="2401888"/>
          <p14:tracePt t="15613" x="5589588" y="2393950"/>
          <p14:tracePt t="15626" x="5589588" y="2374900"/>
          <p14:tracePt t="15645" x="5581650" y="2366963"/>
          <p14:tracePt t="15661" x="5581650" y="2357438"/>
          <p14:tracePt t="15677" x="5572125" y="2347913"/>
          <p14:tracePt t="15693" x="5554663" y="2330450"/>
          <p14:tracePt t="15710" x="5545138" y="2322513"/>
          <p14:tracePt t="15726" x="5537200" y="2312988"/>
          <p14:tracePt t="15743" x="5527675" y="2303463"/>
          <p14:tracePt t="15759" x="5510213" y="2295525"/>
          <p14:tracePt t="15776" x="5500688" y="2295525"/>
          <p14:tracePt t="15793" x="5483225" y="2286000"/>
          <p14:tracePt t="15810" x="5456238" y="2286000"/>
          <p14:tracePt t="15826" x="5438775" y="2276475"/>
          <p14:tracePt t="15843" x="5429250" y="2276475"/>
          <p14:tracePt t="15869" x="5419725" y="2276475"/>
          <p14:tracePt t="15877" x="5411788" y="2276475"/>
          <p14:tracePt t="15893" x="5394325" y="2276475"/>
          <p14:tracePt t="15910" x="5384800" y="2276475"/>
          <p14:tracePt t="15927" x="5375275" y="2276475"/>
          <p14:tracePt t="15943" x="5367338" y="2276475"/>
          <p14:tracePt t="15960" x="5357813" y="2268538"/>
          <p14:tracePt t="15976" x="5348288" y="2268538"/>
          <p14:tracePt t="16221" x="5340350" y="2268538"/>
          <p14:tracePt t="16237" x="5330825" y="2268538"/>
          <p14:tracePt t="16245" x="5330825" y="2276475"/>
          <p14:tracePt t="16269" x="5330825" y="2286000"/>
          <p14:tracePt t="16277" x="5322888" y="2295525"/>
          <p14:tracePt t="16285" x="5322888" y="2303463"/>
          <p14:tracePt t="16309" x="5322888" y="2312988"/>
          <p14:tracePt t="16317" x="5322888" y="2322513"/>
          <p14:tracePt t="16333" x="5322888" y="2330450"/>
          <p14:tracePt t="16349" x="5322888" y="2339975"/>
          <p14:tracePt t="16365" x="5322888" y="2347913"/>
          <p14:tracePt t="16377" x="5322888" y="2357438"/>
          <p14:tracePt t="16394" x="5322888" y="2366963"/>
          <p14:tracePt t="16411" x="5322888" y="2374900"/>
          <p14:tracePt t="16428" x="5322888" y="2384425"/>
          <p14:tracePt t="16444" x="5322888" y="2401888"/>
          <p14:tracePt t="16461" x="5322888" y="2411413"/>
          <p14:tracePt t="16478" x="5322888" y="2428875"/>
          <p14:tracePt t="16494" x="5322888" y="2438400"/>
          <p14:tracePt t="16511" x="5322888" y="2446338"/>
          <p14:tracePt t="16528" x="5322888" y="2465388"/>
          <p14:tracePt t="16545" x="5322888" y="2473325"/>
          <p14:tracePt t="16561" x="5322888" y="2482850"/>
          <p14:tracePt t="16578" x="5313363" y="2490788"/>
          <p14:tracePt t="16594" x="5313363" y="2500313"/>
          <p14:tracePt t="16611" x="5313363" y="2517775"/>
          <p14:tracePt t="16628" x="5313363" y="2527300"/>
          <p14:tracePt t="16645" x="5313363" y="2544763"/>
          <p14:tracePt t="16662" x="5303838" y="2562225"/>
          <p14:tracePt t="16678" x="5303838" y="2571750"/>
          <p14:tracePt t="16695" x="5303838" y="2562225"/>
          <p14:tracePt t="16797" x="5303838" y="2536825"/>
          <p14:tracePt t="16805" x="5295900" y="2517775"/>
          <p14:tracePt t="16813" x="5295900" y="2500313"/>
          <p14:tracePt t="16828" x="5276850" y="2438400"/>
          <p14:tracePt t="16845" x="5276850" y="2419350"/>
          <p14:tracePt t="16862" x="5268913" y="2393950"/>
          <p14:tracePt t="16879" x="5268913" y="2374900"/>
          <p14:tracePt t="16895" x="5268913" y="2357438"/>
          <p14:tracePt t="16912" x="5259388" y="2347913"/>
          <p14:tracePt t="16929" x="5259388" y="2339975"/>
          <p14:tracePt t="16945" x="5259388" y="2322513"/>
          <p14:tracePt t="16962" x="5259388" y="2312988"/>
          <p14:tracePt t="16979" x="5259388" y="2303463"/>
          <p14:tracePt t="16997" x="5259388" y="2295525"/>
          <p14:tracePt t="17029" x="5259388" y="2303463"/>
          <p14:tracePt t="17173" x="5259388" y="2322513"/>
          <p14:tracePt t="17181" x="5259388" y="2330450"/>
          <p14:tracePt t="17189" x="5259388" y="2366963"/>
          <p14:tracePt t="17197" x="5268913" y="2401888"/>
          <p14:tracePt t="17213" x="5276850" y="2438400"/>
          <p14:tracePt t="17229" x="5286375" y="2465388"/>
          <p14:tracePt t="17246" x="5295900" y="2473325"/>
          <p14:tracePt t="17263" x="5295900" y="2482850"/>
          <p14:tracePt t="17285" x="5295900" y="2490788"/>
          <p14:tracePt t="17309" x="5303838" y="2490788"/>
          <p14:tracePt t="17405" x="5313363" y="2490788"/>
          <p14:tracePt t="17413" x="5313363" y="2482850"/>
          <p14:tracePt t="17429" x="5322888" y="2465388"/>
          <p14:tracePt t="17437" x="5330825" y="2455863"/>
          <p14:tracePt t="17446" x="5340350" y="2428875"/>
          <p14:tracePt t="17463" x="5340350" y="2419350"/>
          <p14:tracePt t="17479" x="5348288" y="2401888"/>
          <p14:tracePt t="17496" x="5348288" y="2393950"/>
          <p14:tracePt t="17513" x="5348288" y="2374900"/>
          <p14:tracePt t="17530" x="5348288" y="2357438"/>
          <p14:tracePt t="17547" x="5348288" y="2339975"/>
          <p14:tracePt t="17563" x="5348288" y="2330450"/>
          <p14:tracePt t="17580" x="5348288" y="2347913"/>
          <p14:tracePt t="17677" x="5367338" y="2366963"/>
          <p14:tracePt t="17685" x="5367338" y="2374900"/>
          <p14:tracePt t="17697" x="5394325" y="2393950"/>
          <p14:tracePt t="17714" x="5429250" y="2419350"/>
          <p14:tracePt t="17730" x="5446713" y="2419350"/>
          <p14:tracePt t="17747" x="5465763" y="2419350"/>
          <p14:tracePt t="17764" x="5491163" y="2419350"/>
          <p14:tracePt t="17780" x="5537200" y="2419350"/>
          <p14:tracePt t="17797" x="5554663" y="2419350"/>
          <p14:tracePt t="17814" x="5572125" y="2419350"/>
          <p14:tracePt t="17830" x="5599113" y="2428875"/>
          <p14:tracePt t="17847" x="5626100" y="2438400"/>
          <p14:tracePt t="17864" x="5680075" y="2446338"/>
          <p14:tracePt t="17880" x="5732463" y="2465388"/>
          <p14:tracePt t="17897" x="5776913" y="2473325"/>
          <p14:tracePt t="17914" x="5795963" y="2482850"/>
          <p14:tracePt t="17930" x="5813425" y="2482850"/>
          <p14:tracePt t="17947" x="5830888" y="2490788"/>
          <p14:tracePt t="17964" x="5840413" y="2490788"/>
          <p14:tracePt t="18037" x="5848350" y="2490788"/>
          <p14:tracePt t="18045" x="5867400" y="2500313"/>
          <p14:tracePt t="18053" x="5875338" y="2509838"/>
          <p14:tracePt t="18069" x="5894388" y="2509838"/>
          <p14:tracePt t="18081" x="5919788" y="2527300"/>
          <p14:tracePt t="18098" x="5938838" y="2527300"/>
          <p14:tracePt t="18114" x="5956300" y="2536825"/>
          <p14:tracePt t="18131" x="5965825" y="2544763"/>
          <p14:tracePt t="18148" x="5965825" y="2536825"/>
          <p14:tracePt t="18493" x="5965825" y="2517775"/>
          <p14:tracePt t="18501" x="5956300" y="2500313"/>
          <p14:tracePt t="18509" x="5946775" y="2482850"/>
          <p14:tracePt t="18517" x="5919788" y="2455863"/>
          <p14:tracePt t="18532" x="5867400" y="2401888"/>
          <p14:tracePt t="18532" x="5840413" y="2393950"/>
          <p14:tracePt t="18549" x="5795963" y="2357438"/>
          <p14:tracePt t="18565" x="5786438" y="2339975"/>
          <p14:tracePt t="18582" x="5768975" y="2312988"/>
          <p14:tracePt t="18599" x="5751513" y="2286000"/>
          <p14:tracePt t="18615" x="5724525" y="2251075"/>
          <p14:tracePt t="18632" x="5680075" y="2214563"/>
          <p14:tracePt t="18649" x="5626100" y="2179638"/>
          <p14:tracePt t="18665" x="5581650" y="2143125"/>
          <p14:tracePt t="18682" x="5545138" y="2108200"/>
          <p14:tracePt t="18699" x="5518150" y="2071688"/>
          <p14:tracePt t="18716" x="5491163" y="2044700"/>
          <p14:tracePt t="18716" x="5483225" y="2027238"/>
          <p14:tracePt t="18733" x="5473700" y="2017713"/>
          <p14:tracePt t="18749" x="5473700" y="2000250"/>
          <p14:tracePt t="18765" x="5465763" y="1973263"/>
          <p14:tracePt t="18783" x="5465763" y="1965325"/>
          <p14:tracePt t="18799" x="5456238" y="1938338"/>
          <p14:tracePt t="18816" x="5456238" y="1919288"/>
          <p14:tracePt t="18833" x="5456238" y="1901825"/>
          <p14:tracePt t="18849" x="5419725" y="1874838"/>
          <p14:tracePt t="18866" x="5384800" y="1839913"/>
          <p14:tracePt t="18883" x="5330825" y="1812925"/>
          <p14:tracePt t="18899" x="5295900" y="1785938"/>
          <p14:tracePt t="18916" x="5276850" y="1768475"/>
          <p14:tracePt t="18933" x="5268913" y="1758950"/>
          <p14:tracePt t="18950" x="5268913" y="1741488"/>
          <p14:tracePt t="18966" x="5251450" y="1724025"/>
          <p14:tracePt t="18983" x="5251450" y="1714500"/>
          <p14:tracePt t="19005" x="5251450" y="1704975"/>
          <p14:tracePt t="19021" x="5251450" y="1697038"/>
          <p14:tracePt t="19037" x="5251450" y="1687513"/>
          <p14:tracePt t="19049" x="5251450" y="1679575"/>
          <p14:tracePt t="19066" x="5251450" y="1670050"/>
          <p14:tracePt t="19101" x="5251450" y="1660525"/>
          <p14:tracePt t="19109" x="5251450" y="1652588"/>
          <p14:tracePt t="19133" x="5251450" y="1643063"/>
          <p14:tracePt t="19149" x="5251450" y="1633538"/>
          <p14:tracePt t="19173" x="5251450" y="1625600"/>
          <p14:tracePt t="19197" x="5251450" y="1616075"/>
          <p14:tracePt t="19965" x="5259388" y="1608138"/>
          <p14:tracePt t="22039" x="5268913" y="1608138"/>
          <p14:tracePt t="22573" x="5268913" y="1616075"/>
          <p14:tracePt t="22589" x="5268913" y="1633538"/>
          <p14:tracePt t="22597" x="5268913" y="1643063"/>
          <p14:tracePt t="22606" x="5268913" y="1670050"/>
          <p14:tracePt t="22623" x="5268913" y="1697038"/>
          <p14:tracePt t="22640" x="5276850" y="1724025"/>
          <p14:tracePt t="22657" x="5276850" y="1751013"/>
          <p14:tracePt t="22673" x="5276850" y="1768475"/>
          <p14:tracePt t="22690" x="5286375" y="1785938"/>
          <p14:tracePt t="22707" x="5295900" y="1803400"/>
          <p14:tracePt t="22723" x="5295900" y="1822450"/>
          <p14:tracePt t="22740" x="5322888" y="1847850"/>
          <p14:tracePt t="22757" x="5348288" y="1884363"/>
          <p14:tracePt t="22774" x="5375275" y="1928813"/>
          <p14:tracePt t="22790" x="5402263" y="1990725"/>
          <p14:tracePt t="22807" x="5456238" y="2036763"/>
          <p14:tracePt t="22824" x="5510213" y="2081213"/>
          <p14:tracePt t="22841" x="5545138" y="2116138"/>
          <p14:tracePt t="22857" x="5562600" y="2125663"/>
          <p14:tracePt t="22874" x="5589588" y="2152650"/>
          <p14:tracePt t="22891" x="5616575" y="2170113"/>
          <p14:tracePt t="22907" x="5634038" y="2187575"/>
          <p14:tracePt t="22924" x="5670550" y="2214563"/>
          <p14:tracePt t="22941" x="5705475" y="2251075"/>
          <p14:tracePt t="22957" x="5732463" y="2295525"/>
          <p14:tracePt t="22974" x="5768975" y="2322513"/>
          <p14:tracePt t="22991" x="5786438" y="2347913"/>
          <p14:tracePt t="23007" x="5813425" y="2374900"/>
          <p14:tracePt t="23024" x="5822950" y="2384425"/>
          <p14:tracePt t="23041" x="5830888" y="2401888"/>
          <p14:tracePt t="23057" x="5840413" y="2419350"/>
          <p14:tracePt t="23074" x="5848350" y="2446338"/>
          <p14:tracePt t="23091" x="5857875" y="2465388"/>
          <p14:tracePt t="23108" x="5867400" y="2473325"/>
          <p14:tracePt t="23125" x="5867400" y="2482850"/>
          <p14:tracePt t="23141" x="5867400" y="2490788"/>
          <p14:tracePt t="23173" x="5867400" y="2500313"/>
          <p14:tracePt t="23181" x="5867400" y="2509838"/>
          <p14:tracePt t="23197" x="5867400" y="2517775"/>
          <p14:tracePt t="23213" x="5867400" y="2527300"/>
          <p14:tracePt t="23224" x="5867400" y="2536825"/>
          <p14:tracePt t="23241" x="5867400" y="2544763"/>
          <p14:tracePt t="23469" x="5867400" y="2554288"/>
          <p14:tracePt t="23477" x="5867400" y="2562225"/>
          <p14:tracePt t="23493" x="5867400" y="2571750"/>
          <p14:tracePt t="23509" x="5875338" y="2581275"/>
          <p14:tracePt t="23533" x="5875338" y="2589213"/>
          <p14:tracePt t="23557" x="5875338" y="2598738"/>
          <p14:tracePt t="23573" x="5884863" y="2608263"/>
          <p14:tracePt t="23605" x="5894388" y="2616200"/>
          <p14:tracePt t="23613" x="5894388" y="2625725"/>
          <p14:tracePt t="23629" x="5902325" y="2625725"/>
          <p14:tracePt t="23645" x="5902325" y="2633663"/>
          <p14:tracePt t="23653" x="5919788" y="2643188"/>
          <p14:tracePt t="23669" x="5929313" y="2652713"/>
          <p14:tracePt t="23685" x="5946775" y="2652713"/>
          <p14:tracePt t="23701" x="5956300" y="2660650"/>
          <p14:tracePt t="23717" x="5965825" y="2660650"/>
          <p14:tracePt t="23733" x="5983288" y="2670175"/>
          <p14:tracePt t="23749" x="5991225" y="2679700"/>
          <p14:tracePt t="23781" x="6000750" y="2679700"/>
          <p14:tracePt t="23797" x="6010275" y="2679700"/>
          <p14:tracePt t="23805" x="6018213" y="2679700"/>
          <p14:tracePt t="23821" x="6027738" y="2679700"/>
          <p14:tracePt t="23836" x="6037263" y="2687638"/>
          <p14:tracePt t="23853" x="6045200" y="2687638"/>
          <p14:tracePt t="23877" x="6054725" y="2687638"/>
          <p14:tracePt t="23893" x="6062663" y="2687638"/>
          <p14:tracePt t="23901" x="6072188" y="2687638"/>
          <p14:tracePt t="23909" x="6089650" y="2687638"/>
          <p14:tracePt t="23926" x="6099175" y="2687638"/>
          <p14:tracePt t="23943" x="6126163" y="2687638"/>
          <p14:tracePt t="23959" x="6134100" y="2687638"/>
          <p14:tracePt t="23976" x="6153150" y="2687638"/>
          <p14:tracePt t="23993" x="6161088" y="2687638"/>
          <p14:tracePt t="24009" x="6170613" y="2687638"/>
          <p14:tracePt t="24026" x="6180138" y="2687638"/>
          <p14:tracePt t="24061" x="6188075" y="2687638"/>
          <p14:tracePt t="24069" x="6205538" y="2679700"/>
          <p14:tracePt t="24085" x="6215063" y="2670175"/>
          <p14:tracePt t="24132" x="6215063" y="2660650"/>
          <p14:tracePt t="24165" x="6224588" y="2652713"/>
          <p14:tracePt t="24172" x="6232525" y="2643188"/>
          <p14:tracePt t="24205" x="6232525" y="2633663"/>
          <p14:tracePt t="24252" x="6232525" y="2625725"/>
          <p14:tracePt t="24261" x="6232525" y="2616200"/>
          <p14:tracePt t="24285" x="6232525" y="2608263"/>
          <p14:tracePt t="24301" x="6232525" y="2598738"/>
          <p14:tracePt t="24317" x="6232525" y="2589213"/>
          <p14:tracePt t="24349" x="6224588" y="2589213"/>
          <p14:tracePt t="24429" x="6205538" y="2589213"/>
          <p14:tracePt t="24436" x="6188075" y="2589213"/>
          <p14:tracePt t="24445" x="6180138" y="2589213"/>
          <p14:tracePt t="24460" x="6143625" y="2589213"/>
          <p14:tracePt t="24477" x="6116638" y="2589213"/>
          <p14:tracePt t="24494" x="6099175" y="2598738"/>
          <p14:tracePt t="24510" x="6081713" y="2616200"/>
          <p14:tracePt t="24527" x="6054725" y="2625725"/>
          <p14:tracePt t="24544" x="6027738" y="2633663"/>
          <p14:tracePt t="24561" x="6027738" y="2643188"/>
          <p14:tracePt t="24577" x="6018213" y="2652713"/>
          <p14:tracePt t="24612" x="6010275" y="2660650"/>
          <p14:tracePt t="24636" x="6010275" y="2670175"/>
          <p14:tracePt t="24661" x="6010275" y="2679700"/>
          <p14:tracePt t="24717" x="6010275" y="2687638"/>
          <p14:tracePt t="24741" x="6010275" y="2697163"/>
          <p14:tracePt t="24749" x="6018213" y="2705100"/>
          <p14:tracePt t="24772" x="6027738" y="2705100"/>
          <p14:tracePt t="24789" x="6037263" y="2705100"/>
          <p14:tracePt t="24797" x="6045200" y="2705100"/>
          <p14:tracePt t="24812" x="6062663" y="2705100"/>
          <p14:tracePt t="24821" x="6072188" y="2705100"/>
          <p14:tracePt t="24829" x="6099175" y="2705100"/>
          <p14:tracePt t="24845" x="6116638" y="2705100"/>
          <p14:tracePt t="24861" x="6143625" y="2705100"/>
          <p14:tracePt t="24878" x="6170613" y="2697163"/>
          <p14:tracePt t="24894" x="6180138" y="2687638"/>
          <p14:tracePt t="24912" x="6188075" y="2679700"/>
          <p14:tracePt t="24928" x="6205538" y="2679700"/>
          <p14:tracePt t="24944" x="6215063" y="2660650"/>
          <p14:tracePt t="24961" x="6224588" y="2652713"/>
          <p14:tracePt t="24978" x="6224588" y="2643188"/>
          <p14:tracePt t="25013" x="6224588" y="2633663"/>
          <p14:tracePt t="25021" x="6224588" y="2625725"/>
          <p14:tracePt t="25036" x="6224588" y="2616200"/>
          <p14:tracePt t="25061" x="6224588" y="2608263"/>
          <p14:tracePt t="25092" x="6205538" y="2608263"/>
          <p14:tracePt t="25205" x="6188075" y="2608263"/>
          <p14:tracePt t="25213" x="6161088" y="2608263"/>
          <p14:tracePt t="25221" x="6143625" y="2608263"/>
          <p14:tracePt t="25229" x="6099175" y="2608263"/>
          <p14:tracePt t="25245" x="6089650" y="2608263"/>
          <p14:tracePt t="25262" x="6081713" y="2608263"/>
          <p14:tracePt t="25285" x="6072188" y="2608263"/>
          <p14:tracePt t="25301" x="6054725" y="2608263"/>
          <p14:tracePt t="25317" x="6045200" y="2616200"/>
          <p14:tracePt t="25341" x="6037263" y="2616200"/>
          <p14:tracePt t="25349" x="6027738" y="2633663"/>
          <p14:tracePt t="25365" x="6027738" y="2643188"/>
          <p14:tracePt t="25381" x="6018213" y="2652713"/>
          <p14:tracePt t="25395" x="6018213" y="2660650"/>
          <p14:tracePt t="25421" x="6018213" y="2670175"/>
          <p14:tracePt t="25445" x="6018213" y="2679700"/>
          <p14:tracePt t="25452" x="6018213" y="2687638"/>
          <p14:tracePt t="25509" x="6037263" y="2697163"/>
          <p14:tracePt t="25532" x="6045200" y="2697163"/>
          <p14:tracePt t="25549" x="6054725" y="2697163"/>
          <p14:tracePt t="25557" x="6062663" y="2697163"/>
          <p14:tracePt t="25565" x="6072188" y="2697163"/>
          <p14:tracePt t="25579" x="6089650" y="2697163"/>
          <p14:tracePt t="25596" x="6116638" y="2697163"/>
          <p14:tracePt t="25613" x="6126163" y="2687638"/>
          <p14:tracePt t="25629" x="6134100" y="2687638"/>
          <p14:tracePt t="25646" x="6143625" y="2670175"/>
          <p14:tracePt t="25663" x="6153150" y="2670175"/>
          <p14:tracePt t="25679" x="6153150" y="2660650"/>
          <p14:tracePt t="25696" x="6161088" y="2643188"/>
          <p14:tracePt t="25713" x="6170613" y="2633663"/>
          <p14:tracePt t="25729" x="6170613" y="2625725"/>
          <p14:tracePt t="25746" x="6170613" y="2616200"/>
          <p14:tracePt t="25763" x="6180138" y="2608263"/>
          <p14:tracePt t="25779" x="6180138" y="2598738"/>
          <p14:tracePt t="25796" x="6180138" y="2589213"/>
          <p14:tracePt t="25821" x="6180138" y="2581275"/>
          <p14:tracePt t="25836" x="6180138" y="2571750"/>
          <p14:tracePt t="25877" x="6180138" y="2554288"/>
          <p14:tracePt t="25909" x="6161088" y="2554288"/>
          <p14:tracePt t="25925" x="6153150" y="2554288"/>
          <p14:tracePt t="25941" x="6143625" y="2554288"/>
          <p14:tracePt t="25949" x="6134100" y="2554288"/>
          <p14:tracePt t="25957" x="6116638" y="2554288"/>
          <p14:tracePt t="25965" x="6108700" y="2562225"/>
          <p14:tracePt t="25980" x="6072188" y="2581275"/>
          <p14:tracePt t="25997" x="6062663" y="2589213"/>
          <p14:tracePt t="26013" x="6045200" y="2598738"/>
          <p14:tracePt t="26030" x="6037263" y="2608263"/>
          <p14:tracePt t="26047" x="6037263" y="2616200"/>
          <p14:tracePt t="26063" x="6027738" y="2643188"/>
          <p14:tracePt t="26080" x="6027738" y="2652713"/>
          <p14:tracePt t="26097" x="6027738" y="2679700"/>
          <p14:tracePt t="26114" x="6027738" y="2687638"/>
          <p14:tracePt t="26130" x="6027738" y="2705100"/>
          <p14:tracePt t="26149" x="6027738" y="2714625"/>
          <p14:tracePt t="26165" x="6027738" y="2724150"/>
          <p14:tracePt t="26189" x="6027738" y="2732088"/>
          <p14:tracePt t="26205" x="6027738" y="2741613"/>
          <p14:tracePt t="26220" x="6027738" y="2751138"/>
          <p14:tracePt t="26293" x="6037263" y="2751138"/>
          <p14:tracePt t="26317" x="6045200" y="2751138"/>
          <p14:tracePt t="26332" x="6054725" y="2751138"/>
          <p14:tracePt t="26797" x="6054725" y="2741613"/>
          <p14:tracePt t="26885" x="6054725" y="2732088"/>
          <p14:tracePt t="26916" x="6054725" y="2724150"/>
          <p14:tracePt t="26957" x="6054725" y="2714625"/>
          <p14:tracePt t="26981" x="6054725" y="2705100"/>
          <p14:tracePt t="27005" x="6045200" y="2705100"/>
          <p14:tracePt t="27436" x="6037263" y="2705100"/>
          <p14:tracePt t="29538" x="6027738" y="2705100"/>
          <p14:tracePt t="29669" x="6027738" y="2697163"/>
          <p14:tracePt t="29685" x="6037263" y="2687638"/>
          <p14:tracePt t="29957" x="6045200" y="2687638"/>
          <p14:tracePt t="30429" x="6054725" y="2687638"/>
          <p14:tracePt t="30436" x="6062663" y="2687638"/>
          <p14:tracePt t="30445" x="6072188" y="2697163"/>
          <p14:tracePt t="30493" x="6081713" y="2697163"/>
          <p14:tracePt t="30509" x="6089650" y="2705100"/>
          <p14:tracePt t="30524" x="6099175" y="2714625"/>
          <p14:tracePt t="30541" x="6099175" y="2724150"/>
          <p14:tracePt t="30549" x="6108700" y="2724150"/>
          <p14:tracePt t="30557" x="6116638" y="2732088"/>
          <p14:tracePt t="30573" x="6126163" y="2732088"/>
          <p14:tracePt t="30589" x="6143625" y="2741613"/>
          <p14:tracePt t="30606" x="6161088" y="2741613"/>
          <p14:tracePt t="30622" x="6180138" y="2751138"/>
          <p14:tracePt t="30639" x="6197600" y="2751138"/>
          <p14:tracePt t="30656" x="6215063" y="2751138"/>
          <p14:tracePt t="30672" x="6224588" y="2751138"/>
          <p14:tracePt t="30689" x="6242050" y="2759075"/>
          <p14:tracePt t="30706" x="6251575" y="2759075"/>
          <p14:tracePt t="30757" x="6259513" y="2759075"/>
          <p14:tracePt t="30773" x="6269038" y="2759075"/>
          <p14:tracePt t="30781" x="6276975" y="2759075"/>
          <p14:tracePt t="30789" x="6286500" y="2759075"/>
          <p14:tracePt t="30806" x="6296025" y="2759075"/>
          <p14:tracePt t="30823" x="6303963" y="2759075"/>
          <p14:tracePt t="30840" x="6313488" y="2759075"/>
          <p14:tracePt t="30861" x="6323013" y="2768600"/>
          <p14:tracePt t="31861" x="6323013" y="2776538"/>
          <p14:tracePt t="31885" x="6323013" y="2786063"/>
          <p14:tracePt t="31908" x="6323013" y="2795588"/>
          <p14:tracePt t="31917" x="6323013" y="2803525"/>
          <p14:tracePt t="31965" x="6313488" y="2813050"/>
          <p14:tracePt t="32180" x="6313488" y="2822575"/>
          <p14:tracePt t="32300" x="6313488" y="2830513"/>
          <p14:tracePt t="32357" x="6313488" y="2840038"/>
          <p14:tracePt t="32613" x="6313488" y="2847975"/>
          <p14:tracePt t="32780" x="6323013" y="2857500"/>
          <p14:tracePt t="32828" x="6330950" y="2857500"/>
          <p14:tracePt t="32852" x="6340475" y="2857500"/>
          <p14:tracePt t="32869" x="6348413" y="2857500"/>
          <p14:tracePt t="32884" x="6357938" y="2857500"/>
          <p14:tracePt t="32892" x="6367463" y="2857500"/>
          <p14:tracePt t="32909" x="6384925" y="2857500"/>
          <p14:tracePt t="32932" x="6394450" y="2857500"/>
          <p14:tracePt t="32949" x="6402388" y="2857500"/>
          <p14:tracePt t="32957" x="6411913" y="2857500"/>
          <p14:tracePt t="32965" x="6419850" y="2857500"/>
          <p14:tracePt t="32980" x="6429375" y="2857500"/>
          <p14:tracePt t="33020" x="6438900" y="2857500"/>
          <p14:tracePt t="33069" x="6446838" y="2857500"/>
          <p14:tracePt t="33092" x="6456363" y="2857500"/>
          <p14:tracePt t="33109" x="6465888" y="2857500"/>
          <p14:tracePt t="33125" x="6473825" y="2857500"/>
          <p14:tracePt t="33133" x="6483350" y="2857500"/>
          <p14:tracePt t="33144" x="6500813" y="2847975"/>
          <p14:tracePt t="33161" x="6518275" y="2847975"/>
          <p14:tracePt t="33188" x="6527800" y="2840038"/>
          <p14:tracePt t="33213" x="6537325" y="2830513"/>
          <p14:tracePt t="33253" x="6545263" y="2830513"/>
          <p14:tracePt t="33269" x="6554788" y="2822575"/>
          <p14:tracePt t="33285" x="6562725" y="2813050"/>
          <p14:tracePt t="33300" x="6572250" y="2813050"/>
          <p14:tracePt t="33324" x="6581775" y="2803525"/>
          <p14:tracePt t="33332" x="6589713" y="2803525"/>
          <p14:tracePt t="33356" x="6589713" y="2795588"/>
          <p14:tracePt t="33365" x="6608763" y="2786063"/>
          <p14:tracePt t="33380" x="6616700" y="2786063"/>
          <p14:tracePt t="33397" x="6634163" y="2768600"/>
          <p14:tracePt t="33413" x="6643688" y="2759075"/>
          <p14:tracePt t="33429" x="6643688" y="2751138"/>
          <p14:tracePt t="33436" x="6661150" y="2741613"/>
          <p14:tracePt t="33445" x="6688138" y="2724150"/>
          <p14:tracePt t="33462" x="6705600" y="2714625"/>
          <p14:tracePt t="33478" x="6724650" y="2687638"/>
          <p14:tracePt t="33495" x="6732588" y="2679700"/>
          <p14:tracePt t="33517" x="6732588" y="2670175"/>
          <p14:tracePt t="33532" x="6742113" y="2660650"/>
          <p14:tracePt t="33545" x="6742113" y="2652713"/>
          <p14:tracePt t="33565" x="6742113" y="2643188"/>
          <p14:tracePt t="33588" x="6742113" y="2633663"/>
          <p14:tracePt t="33597" x="6742113" y="2625725"/>
          <p14:tracePt t="33613" x="6742113" y="2616200"/>
          <p14:tracePt t="33644" x="6742113" y="2608263"/>
          <p14:tracePt t="33668" x="6742113" y="2598738"/>
          <p14:tracePt t="33692" x="6742113" y="2589213"/>
          <p14:tracePt t="33733" x="6742113" y="2581275"/>
          <p14:tracePt t="33740" x="6742113" y="2571750"/>
          <p14:tracePt t="33765" x="6742113" y="2562225"/>
          <p14:tracePt t="33885" x="6742113" y="2554288"/>
          <p14:tracePt t="33901" x="6742113" y="2544763"/>
          <p14:tracePt t="33917" x="6742113" y="2536825"/>
          <p14:tracePt t="34076" x="6742113" y="2527300"/>
          <p14:tracePt t="34092" x="6742113" y="2536825"/>
          <p14:tracePt t="34436" x="6732588" y="2544763"/>
          <p14:tracePt t="34444" x="6715125" y="2571750"/>
          <p14:tracePt t="34453" x="6688138" y="2598738"/>
          <p14:tracePt t="34463" x="6626225" y="2660650"/>
          <p14:tracePt t="34480" x="6562725" y="2714625"/>
          <p14:tracePt t="34497" x="6500813" y="2759075"/>
          <p14:tracePt t="34514" x="6446838" y="2803525"/>
          <p14:tracePt t="34531" x="6394450" y="2847975"/>
          <p14:tracePt t="34547" x="6357938" y="2874963"/>
          <p14:tracePt t="34564" x="6323013" y="2901950"/>
          <p14:tracePt t="34564" x="6313488" y="2919413"/>
          <p14:tracePt t="34582" x="6286500" y="2955925"/>
          <p14:tracePt t="34597" x="6269038" y="2973388"/>
          <p14:tracePt t="34614" x="6251575" y="2990850"/>
          <p14:tracePt t="34630" x="6242050" y="3009900"/>
          <p14:tracePt t="34647" x="6242050" y="3027363"/>
          <p14:tracePt t="34664" x="6232525" y="3027363"/>
          <p14:tracePt t="34681" x="6224588" y="3036888"/>
          <p14:tracePt t="34697" x="6224588" y="3044825"/>
          <p14:tracePt t="34714" x="6224588" y="3062288"/>
          <p14:tracePt t="34731" x="6215063" y="3071813"/>
          <p14:tracePt t="34748" x="6215063" y="3081338"/>
          <p14:tracePt t="34820" x="6205538" y="3081338"/>
          <p14:tracePt t="34828" x="6197600" y="3081338"/>
          <p14:tracePt t="34836" x="6188075" y="3081338"/>
          <p14:tracePt t="34847" x="6161088" y="3081338"/>
          <p14:tracePt t="34864" x="6143625" y="3071813"/>
          <p14:tracePt t="34881" x="6134100" y="3062288"/>
          <p14:tracePt t="34901" x="6126163" y="3054350"/>
          <p14:tracePt t="34924" x="6126163" y="3044825"/>
          <p14:tracePt t="34964" x="6126163" y="3036888"/>
          <p14:tracePt t="34980" x="6116638" y="3027363"/>
          <p14:tracePt t="34988" x="6116638" y="3017838"/>
          <p14:tracePt t="35012" x="6116638" y="3009900"/>
          <p14:tracePt t="35053" x="6108700" y="2990850"/>
          <p14:tracePt t="35069" x="6099175" y="2973388"/>
          <p14:tracePt t="35092" x="6099175" y="2965450"/>
          <p14:tracePt t="35124" x="6089650" y="2955925"/>
          <p14:tracePt t="35157" x="6089650" y="2946400"/>
          <p14:tracePt t="35180" x="6081713" y="2938463"/>
          <p14:tracePt t="35212" x="6081713" y="2946400"/>
          <p14:tracePt t="35572" x="6081713" y="2955925"/>
          <p14:tracePt t="35581" x="6089650" y="2965450"/>
          <p14:tracePt t="35597" x="6099175" y="2973388"/>
          <p14:tracePt t="35612" x="6108700" y="2982913"/>
          <p14:tracePt t="35628" x="6116638" y="2990850"/>
          <p14:tracePt t="35644" x="6126163" y="2990850"/>
          <p14:tracePt t="35652" x="6134100" y="2990850"/>
          <p14:tracePt t="35666" x="6161088" y="2990850"/>
          <p14:tracePt t="35683" x="6188075" y="2990850"/>
          <p14:tracePt t="35699" x="6215063" y="2990850"/>
          <p14:tracePt t="35699" x="6224588" y="2990850"/>
          <p14:tracePt t="35716" x="6251575" y="2990850"/>
          <p14:tracePt t="35733" x="6296025" y="2990850"/>
          <p14:tracePt t="35750" x="6323013" y="2990850"/>
          <p14:tracePt t="35766" x="6340475" y="2990850"/>
          <p14:tracePt t="35783" x="6367463" y="2973388"/>
          <p14:tracePt t="35800" x="6375400" y="2965450"/>
          <p14:tracePt t="35816" x="6384925" y="2955925"/>
          <p14:tracePt t="35833" x="6394450" y="2955925"/>
          <p14:tracePt t="35850" x="6411913" y="2946400"/>
          <p14:tracePt t="35866" x="6429375" y="2928938"/>
          <p14:tracePt t="35883" x="6438900" y="2928938"/>
          <p14:tracePt t="35900" x="6456363" y="2928938"/>
          <p14:tracePt t="35916" x="6465888" y="2928938"/>
          <p14:tracePt t="35933" x="6483350" y="2928938"/>
          <p14:tracePt t="35950" x="6491288" y="2928938"/>
          <p14:tracePt t="35966" x="6500813" y="2928938"/>
          <p14:tracePt t="36060" x="6510338" y="2928938"/>
          <p14:tracePt t="36077" x="6518275" y="2928938"/>
          <p14:tracePt t="36092" x="6537325" y="2928938"/>
          <p14:tracePt t="36108" x="6545263" y="2928938"/>
          <p14:tracePt t="37039" x="6562725" y="2928938"/>
          <p14:tracePt t="37244" x="6572250" y="2928938"/>
          <p14:tracePt t="37260" x="6589713" y="2928938"/>
          <p14:tracePt t="37277" x="6599238" y="2928938"/>
          <p14:tracePt t="37292" x="6616700" y="2928938"/>
          <p14:tracePt t="37325" x="6634163" y="2919413"/>
          <p14:tracePt t="37356" x="6634163" y="2911475"/>
          <p14:tracePt t="37372" x="6634163" y="2901950"/>
          <p14:tracePt t="37380" x="6634163" y="2894013"/>
          <p14:tracePt t="37404" x="6634163" y="2884488"/>
          <p14:tracePt t="37412" x="6643688" y="2874963"/>
          <p14:tracePt t="37421" x="6643688" y="2867025"/>
          <p14:tracePt t="37436" x="6643688" y="2857500"/>
          <p14:tracePt t="37453" x="6643688" y="2847975"/>
          <p14:tracePt t="37470" x="6643688" y="2840038"/>
          <p14:tracePt t="37486" x="6643688" y="2830513"/>
          <p14:tracePt t="37540" x="6634163" y="2830513"/>
          <p14:tracePt t="37564" x="6626225" y="2830513"/>
          <p14:tracePt t="37573" x="6616700" y="2830513"/>
          <p14:tracePt t="37580" x="6608763" y="2830513"/>
          <p14:tracePt t="37588" x="6589713" y="2830513"/>
          <p14:tracePt t="37603" x="6572250" y="2840038"/>
          <p14:tracePt t="37620" x="6545263" y="2847975"/>
          <p14:tracePt t="37637" x="6545263" y="2857500"/>
          <p14:tracePt t="37653" x="6518275" y="2867025"/>
          <p14:tracePt t="37670" x="6510338" y="2867025"/>
          <p14:tracePt t="37686" x="6500813" y="2874963"/>
          <p14:tracePt t="37703" x="6500813" y="2884488"/>
          <p14:tracePt t="37720" x="6491288" y="2894013"/>
          <p14:tracePt t="37737" x="6491288" y="2901950"/>
          <p14:tracePt t="37753" x="6491288" y="2919413"/>
          <p14:tracePt t="37770" x="6491288" y="2928938"/>
          <p14:tracePt t="37787" x="6491288" y="2946400"/>
          <p14:tracePt t="37803" x="6500813" y="2946400"/>
          <p14:tracePt t="37844" x="6510338" y="2946400"/>
          <p14:tracePt t="37852" x="6518275" y="2946400"/>
          <p14:tracePt t="37860" x="6537325" y="2946400"/>
          <p14:tracePt t="37870" x="6562725" y="2946400"/>
          <p14:tracePt t="37887" x="6572250" y="2946400"/>
          <p14:tracePt t="37904" x="6589713" y="2946400"/>
          <p14:tracePt t="37920" x="6599238" y="2946400"/>
          <p14:tracePt t="37940" x="6608763" y="2938463"/>
          <p14:tracePt t="37964" x="6608763" y="2928938"/>
          <p14:tracePt t="37980" x="6616700" y="2911475"/>
          <p14:tracePt t="37996" x="6616700" y="2901950"/>
          <p14:tracePt t="38028" x="6626225" y="2884488"/>
          <p14:tracePt t="38044" x="6626225" y="2874963"/>
          <p14:tracePt t="38116" x="6626225" y="2867025"/>
          <p14:tracePt t="38132" x="6626225" y="2857500"/>
          <p14:tracePt t="38140" x="6626225" y="2847975"/>
          <p14:tracePt t="38212" x="6616700" y="2847975"/>
          <p14:tracePt t="38236" x="6608763" y="2847975"/>
          <p14:tracePt t="38244" x="6599238" y="2847975"/>
          <p14:tracePt t="38254" x="6581775" y="2847975"/>
          <p14:tracePt t="38271" x="6562725" y="2847975"/>
          <p14:tracePt t="38288" x="6554788" y="2847975"/>
          <p14:tracePt t="38305" x="6545263" y="2847975"/>
          <p14:tracePt t="38321" x="6545263" y="2857500"/>
          <p14:tracePt t="38338" x="6545263" y="2867025"/>
          <p14:tracePt t="38355" x="6537325" y="2884488"/>
          <p14:tracePt t="38371" x="6527800" y="2901950"/>
          <p14:tracePt t="38388" x="6527800" y="2911475"/>
          <p14:tracePt t="38405" x="6527800" y="2919413"/>
          <p14:tracePt t="38421" x="6527800" y="2928938"/>
          <p14:tracePt t="38438" x="6527800" y="2946400"/>
          <p14:tracePt t="38455" x="6527800" y="2955925"/>
          <p14:tracePt t="38471" x="6527800" y="2965450"/>
          <p14:tracePt t="38488" x="6537325" y="2973388"/>
          <p14:tracePt t="38505" x="6572250" y="2982913"/>
          <p14:tracePt t="38522" x="6589713" y="2982913"/>
          <p14:tracePt t="38539" x="6626225" y="2982913"/>
          <p14:tracePt t="38555" x="6670675" y="2982913"/>
          <p14:tracePt t="38573" x="6670675" y="2973388"/>
          <p14:tracePt t="38588" x="6688138" y="2965450"/>
          <p14:tracePt t="38606" x="6697663" y="2955925"/>
          <p14:tracePt t="38622" x="6697663" y="2946400"/>
          <p14:tracePt t="38638" x="6697663" y="2928938"/>
          <p14:tracePt t="38655" x="6697663" y="2919413"/>
          <p14:tracePt t="38672" x="6697663" y="2894013"/>
          <p14:tracePt t="38689" x="6697663" y="2874963"/>
          <p14:tracePt t="38705" x="6688138" y="2857500"/>
          <p14:tracePt t="38722" x="6680200" y="2847975"/>
          <p14:tracePt t="38748" x="6670675" y="2847975"/>
          <p14:tracePt t="38780" x="6661150" y="2847975"/>
          <p14:tracePt t="38788" x="6643688" y="2847975"/>
          <p14:tracePt t="38796" x="6634163" y="2857500"/>
          <p14:tracePt t="38805" x="6608763" y="2874963"/>
          <p14:tracePt t="38822" x="6589713" y="2894013"/>
          <p14:tracePt t="38839" x="6581775" y="2901950"/>
          <p14:tracePt t="38856" x="6572250" y="2911475"/>
          <p14:tracePt t="38872" x="6572250" y="2901950"/>
          <p14:tracePt t="39580" x="6572250" y="2894013"/>
          <p14:tracePt t="39604" x="6572250" y="2884488"/>
          <p14:tracePt t="39620" x="6572250" y="2894013"/>
          <p14:tracePt t="40044" x="6572250" y="2901950"/>
          <p14:tracePt t="40052" x="6572250" y="2911475"/>
          <p14:tracePt t="40068" x="6572250" y="2919413"/>
          <p14:tracePt t="40077" x="6572250" y="2928938"/>
          <p14:tracePt t="40093" x="6572250" y="2938463"/>
          <p14:tracePt t="40108" x="6572250" y="2946400"/>
          <p14:tracePt t="40125" x="6572250" y="2955925"/>
          <p14:tracePt t="40148" x="6572250" y="2965450"/>
          <p14:tracePt t="40158" x="6572250" y="2973388"/>
          <p14:tracePt t="40175" x="6572250" y="2982913"/>
          <p14:tracePt t="40220" x="6572250" y="2990850"/>
          <p14:tracePt t="40244" x="6572250" y="3000375"/>
          <p14:tracePt t="40268" x="6572250" y="3009900"/>
          <p14:tracePt t="40276" x="6572250" y="3017838"/>
          <p14:tracePt t="40292" x="6572250" y="3036888"/>
          <p14:tracePt t="40308" x="6572250" y="3044825"/>
          <p14:tracePt t="40324" x="6572250" y="3054350"/>
          <p14:tracePt t="40332" x="6572250" y="3062288"/>
          <p14:tracePt t="40342" x="6572250" y="3071813"/>
          <p14:tracePt t="40359" x="6572250" y="3089275"/>
          <p14:tracePt t="40375" x="6572250" y="3098800"/>
          <p14:tracePt t="40392" x="6572250" y="3116263"/>
          <p14:tracePt t="40409" x="6572250" y="3125788"/>
          <p14:tracePt t="40425" x="6572250" y="3133725"/>
          <p14:tracePt t="40442" x="6572250" y="3143250"/>
          <p14:tracePt t="40459" x="6572250" y="3152775"/>
          <p14:tracePt t="40476" x="6572250" y="3170238"/>
          <p14:tracePt t="40493" x="6572250" y="3160713"/>
          <p14:tracePt t="40652" x="6572250" y="3143250"/>
          <p14:tracePt t="40660" x="6572250" y="3125788"/>
          <p14:tracePt t="40677" x="6572250" y="3116263"/>
          <p14:tracePt t="40684" x="6572250" y="3108325"/>
          <p14:tracePt t="40700" x="6572250" y="3098800"/>
          <p14:tracePt t="40709" x="6572250" y="3081338"/>
          <p14:tracePt t="40726" x="6572250" y="3062288"/>
          <p14:tracePt t="40743" x="6572250" y="3054350"/>
          <p14:tracePt t="40759" x="6572250" y="3044825"/>
          <p14:tracePt t="40776" x="6572250" y="3036888"/>
          <p14:tracePt t="40793" x="6572250" y="3027363"/>
          <p14:tracePt t="40809" x="6572250" y="3017838"/>
          <p14:tracePt t="40826" x="6572250" y="3009900"/>
          <p14:tracePt t="40852" x="6572250" y="3017838"/>
          <p14:tracePt t="41004" x="6572250" y="3027363"/>
          <p14:tracePt t="41012" x="6572250" y="3044825"/>
          <p14:tracePt t="41020" x="6572250" y="3054350"/>
          <p14:tracePt t="41037" x="6572250" y="3071813"/>
          <p14:tracePt t="41044" x="6572250" y="3089275"/>
          <p14:tracePt t="41060" x="6572250" y="3108325"/>
          <p14:tracePt t="41077" x="6572250" y="3125788"/>
          <p14:tracePt t="41094" x="6572250" y="3133725"/>
          <p14:tracePt t="41110" x="6572250" y="3152775"/>
          <p14:tracePt t="41127" x="6572250" y="3170238"/>
          <p14:tracePt t="41144" x="6572250" y="3179763"/>
          <p14:tracePt t="41160" x="6572250" y="3160713"/>
          <p14:tracePt t="41308" x="6581775" y="3133725"/>
          <p14:tracePt t="41316" x="6581775" y="3116263"/>
          <p14:tracePt t="41327" x="6581775" y="3081338"/>
          <p14:tracePt t="41344" x="6581775" y="3044825"/>
          <p14:tracePt t="41361" x="6581775" y="3017838"/>
          <p14:tracePt t="41377" x="6581775" y="2990850"/>
          <p14:tracePt t="41394" x="6581775" y="2965450"/>
          <p14:tracePt t="41412" x="6581775" y="2938463"/>
          <p14:tracePt t="41429" x="6562725" y="2919413"/>
          <p14:tracePt t="41445" x="6562725" y="2911475"/>
          <p14:tracePt t="41462" x="6554788" y="2911475"/>
          <p14:tracePt t="41573" x="6554788" y="2919413"/>
          <p14:tracePt t="41589" x="6554788" y="2928938"/>
          <p14:tracePt t="41597" x="6554788" y="2938463"/>
          <p14:tracePt t="41605" x="6554788" y="2955925"/>
          <p14:tracePt t="41614" x="6554788" y="2973388"/>
          <p14:tracePt t="41629" x="6554788" y="3036888"/>
          <p14:tracePt t="41646" x="6554788" y="3054350"/>
          <p14:tracePt t="41662" x="6562725" y="3081338"/>
          <p14:tracePt t="41679" x="6572250" y="3116263"/>
          <p14:tracePt t="41696" x="6581775" y="3133725"/>
          <p14:tracePt t="41712" x="6581775" y="3143250"/>
          <p14:tracePt t="41729" x="6581775" y="3160713"/>
          <p14:tracePt t="41746" x="6581775" y="3170238"/>
          <p14:tracePt t="41762" x="6589713" y="3187700"/>
          <p14:tracePt t="41779" x="6589713" y="3179763"/>
          <p14:tracePt t="41917" x="6599238" y="3160713"/>
          <p14:tracePt t="41925" x="6599238" y="3152775"/>
          <p14:tracePt t="41933" x="6599238" y="3143250"/>
          <p14:tracePt t="41946" x="6599238" y="3108325"/>
          <p14:tracePt t="41963" x="6599238" y="3081338"/>
          <p14:tracePt t="41980" x="6599238" y="3054350"/>
          <p14:tracePt t="41996" x="6599238" y="3027363"/>
          <p14:tracePt t="42013" x="6599238" y="3017838"/>
          <p14:tracePt t="42030" x="6599238" y="3036888"/>
          <p14:tracePt t="42157" x="6599238" y="3044825"/>
          <p14:tracePt t="42165" x="6599238" y="3062288"/>
          <p14:tracePt t="42173" x="6599238" y="3081338"/>
          <p14:tracePt t="42181" x="6599238" y="3098800"/>
          <p14:tracePt t="42196" x="6616700" y="3152775"/>
          <p14:tracePt t="42214" x="6616700" y="3160713"/>
          <p14:tracePt t="42230" x="6616700" y="3187700"/>
          <p14:tracePt t="42247" x="6616700" y="3205163"/>
          <p14:tracePt t="42263" x="6616700" y="3224213"/>
          <p14:tracePt t="42280" x="6616700" y="3241675"/>
          <p14:tracePt t="42297" x="6616700" y="3259138"/>
          <p14:tracePt t="42313" x="6616700" y="3276600"/>
          <p14:tracePt t="42330" x="6616700" y="3295650"/>
          <p14:tracePt t="42347" x="6616700" y="3313113"/>
          <p14:tracePt t="42364" x="6616700" y="3330575"/>
          <p14:tracePt t="42380" x="6616700" y="3340100"/>
          <p14:tracePt t="42397" x="6626225" y="3340100"/>
          <p14:tracePt t="42885" x="6634163" y="3340100"/>
          <p14:tracePt t="43269" x="6643688" y="3330575"/>
          <p14:tracePt t="43285" x="6653213" y="3330575"/>
          <p14:tracePt t="43293" x="6653213" y="3322638"/>
          <p14:tracePt t="43301" x="6661150" y="3322638"/>
          <p14:tracePt t="43316" x="6661150" y="3313113"/>
          <p14:tracePt t="43332" x="6670675" y="3313113"/>
          <p14:tracePt t="43349" x="6680200" y="3303588"/>
          <p14:tracePt t="43366" x="6688138" y="3303588"/>
          <p14:tracePt t="43382" x="6697663" y="3303588"/>
          <p14:tracePt t="43405" x="6705600" y="3303588"/>
          <p14:tracePt t="43421" x="6715125" y="3295650"/>
          <p14:tracePt t="44540" x="6724650" y="3295650"/>
          <p14:tracePt t="44701" x="6715125" y="3295650"/>
          <p14:tracePt t="44909" x="6705600" y="3295650"/>
          <p14:tracePt t="45021" x="6697663" y="3295650"/>
          <p14:tracePt t="45821" x="6688138" y="3295650"/>
          <p14:tracePt t="45837" x="6670675" y="3295650"/>
          <p14:tracePt t="45845" x="6643688" y="3303588"/>
          <p14:tracePt t="45861" x="6634163" y="3303588"/>
          <p14:tracePt t="45871" x="6572250" y="3322638"/>
          <p14:tracePt t="45887" x="6562725" y="3322638"/>
          <p14:tracePt t="45904" x="6527800" y="3322638"/>
          <p14:tracePt t="45921" x="6500813" y="3322638"/>
          <p14:tracePt t="45937" x="6483350" y="3322638"/>
          <p14:tracePt t="45954" x="6438900" y="3322638"/>
          <p14:tracePt t="45971" x="6402388" y="3322638"/>
          <p14:tracePt t="45988" x="6348413" y="3330575"/>
          <p14:tracePt t="45988" x="6303963" y="3330575"/>
          <p14:tracePt t="46005" x="6286500" y="3330575"/>
          <p14:tracePt t="46021" x="6269038" y="3340100"/>
          <p14:tracePt t="46038" x="6251575" y="3340100"/>
          <p14:tracePt t="46054" x="6242050" y="3340100"/>
          <p14:tracePt t="46085" x="6224588" y="3340100"/>
          <p14:tracePt t="46093" x="6215063" y="3340100"/>
          <p14:tracePt t="46104" x="6188075" y="3340100"/>
          <p14:tracePt t="46121" x="6170613" y="3340100"/>
          <p14:tracePt t="46138" x="6153150" y="3340100"/>
          <p14:tracePt t="46155" x="6126163" y="3340100"/>
          <p14:tracePt t="46171" x="6099175" y="3340100"/>
          <p14:tracePt t="46188" x="6089650" y="3340100"/>
          <p14:tracePt t="46188" x="6081713" y="3340100"/>
          <p14:tracePt t="46206" x="6072188" y="3330575"/>
          <p14:tracePt t="46221" x="6062663" y="3330575"/>
          <p14:tracePt t="46269" x="6045200" y="3330575"/>
          <p14:tracePt t="46277" x="6037263" y="3330575"/>
          <p14:tracePt t="46288" x="6000750" y="3330575"/>
          <p14:tracePt t="46305" x="5983288" y="3340100"/>
          <p14:tracePt t="46321" x="5973763" y="3340100"/>
          <p14:tracePt t="46338" x="5965825" y="3340100"/>
          <p14:tracePt t="46355" x="5946775" y="3340100"/>
          <p14:tracePt t="46372" x="5929313" y="3340100"/>
          <p14:tracePt t="46389" x="5911850" y="3340100"/>
          <p14:tracePt t="46405" x="5902325" y="3340100"/>
          <p14:tracePt t="46422" x="5894388" y="3340100"/>
          <p14:tracePt t="46438" x="5884863" y="3340100"/>
          <p14:tracePt t="46461" x="5875338" y="3340100"/>
          <p14:tracePt t="46477" x="5867400" y="3340100"/>
          <p14:tracePt t="46493" x="5857875" y="3340100"/>
          <p14:tracePt t="46525" x="5857875" y="3330575"/>
          <p14:tracePt t="46853" x="5857875" y="3322638"/>
          <p14:tracePt t="46869" x="5857875" y="3313113"/>
          <p14:tracePt t="46909" x="5857875" y="3303588"/>
          <p14:tracePt t="46941" x="5857875" y="3286125"/>
          <p14:tracePt t="46973" x="5857875" y="3276600"/>
          <p14:tracePt t="47013" x="5867400" y="3276600"/>
          <p14:tracePt t="47021" x="5884863" y="3268663"/>
          <p14:tracePt t="47029" x="5894388" y="3268663"/>
          <p14:tracePt t="47039" x="5929313" y="3251200"/>
          <p14:tracePt t="47057" x="5965825" y="3251200"/>
          <p14:tracePt t="47073" x="6010275" y="3251200"/>
          <p14:tracePt t="47090" x="6045200" y="3251200"/>
          <p14:tracePt t="47106" x="6089650" y="3251200"/>
          <p14:tracePt t="47123" x="6134100" y="3251200"/>
          <p14:tracePt t="47140" x="6153150" y="3251200"/>
          <p14:tracePt t="47140" x="6180138" y="3251200"/>
          <p14:tracePt t="47157" x="6188075" y="3251200"/>
          <p14:tracePt t="47173" x="6215063" y="3259138"/>
          <p14:tracePt t="47190" x="6242050" y="3268663"/>
          <p14:tracePt t="47207" x="6269038" y="3286125"/>
          <p14:tracePt t="47224" x="6286500" y="3295650"/>
          <p14:tracePt t="47240" x="6303963" y="3303588"/>
          <p14:tracePt t="47257" x="6313488" y="3313113"/>
          <p14:tracePt t="47273" x="6340475" y="3340100"/>
          <p14:tracePt t="47290" x="6357938" y="3367088"/>
          <p14:tracePt t="47307" x="6375400" y="3384550"/>
          <p14:tracePt t="47323" x="6384925" y="3411538"/>
          <p14:tracePt t="47340" x="6411913" y="3446463"/>
          <p14:tracePt t="47357" x="6419850" y="3482975"/>
          <p14:tracePt t="47374" x="6438900" y="3517900"/>
          <p14:tracePt t="47391" x="6438900" y="3544888"/>
          <p14:tracePt t="47407" x="6438900" y="3571875"/>
          <p14:tracePt t="47424" x="6438900" y="3608388"/>
          <p14:tracePt t="47440" x="6438900" y="3643313"/>
          <p14:tracePt t="47457" x="6438900" y="3697288"/>
          <p14:tracePt t="47474" x="6429375" y="3751263"/>
          <p14:tracePt t="47491" x="6419850" y="3786188"/>
          <p14:tracePt t="47507" x="6394450" y="3830638"/>
          <p14:tracePt t="47524" x="6384925" y="3857625"/>
          <p14:tracePt t="47524" x="6375400" y="3867150"/>
          <p14:tracePt t="47542" x="6375400" y="3884613"/>
          <p14:tracePt t="47557" x="6357938" y="3894138"/>
          <p14:tracePt t="47574" x="6357938" y="3902075"/>
          <p14:tracePt t="47591" x="6348413" y="3902075"/>
          <p14:tracePt t="47613" x="6348413" y="3911600"/>
          <p14:tracePt t="47725" x="6348413" y="3919538"/>
          <p14:tracePt t="47733" x="6340475" y="3929063"/>
          <p14:tracePt t="47749" x="6330950" y="3929063"/>
          <p14:tracePt t="47757" x="6330950" y="3938588"/>
          <p14:tracePt t="47774" x="6323013" y="3938588"/>
          <p14:tracePt t="47901" x="6323013" y="3929063"/>
          <p14:tracePt t="48005" x="6323013" y="3919538"/>
          <p14:tracePt t="48021" x="6323013" y="3911600"/>
          <p14:tracePt t="48029" x="6323013" y="3902075"/>
          <p14:tracePt t="48037" x="6323013" y="3929063"/>
          <p14:tracePt t="48509" x="6323013" y="3938588"/>
          <p14:tracePt t="48517" x="6330950" y="3946525"/>
          <p14:tracePt t="48526" x="6348413" y="3990975"/>
          <p14:tracePt t="48543" x="6375400" y="4037013"/>
          <p14:tracePt t="48560" x="6411913" y="4071938"/>
          <p14:tracePt t="48576" x="6438900" y="4116388"/>
          <p14:tracePt t="48593" x="6465888" y="4152900"/>
          <p14:tracePt t="48610" x="6491288" y="4187825"/>
          <p14:tracePt t="48626" x="6518275" y="4224338"/>
          <p14:tracePt t="48643" x="6537325" y="4259263"/>
          <p14:tracePt t="48660" x="6537325" y="4276725"/>
          <p14:tracePt t="48676" x="6537325" y="4322763"/>
          <p14:tracePt t="48694" x="6537325" y="4340225"/>
          <p14:tracePt t="48710" x="6537325" y="4357688"/>
          <p14:tracePt t="48726" x="6537325" y="4375150"/>
          <p14:tracePt t="48744" x="6537325" y="4394200"/>
          <p14:tracePt t="48760" x="6537325" y="4411663"/>
          <p14:tracePt t="48776" x="6537325" y="4429125"/>
          <p14:tracePt t="48793" x="6545263" y="4438650"/>
          <p14:tracePt t="48810" x="6554788" y="4456113"/>
          <p14:tracePt t="48826" x="6562725" y="4465638"/>
          <p14:tracePt t="48843" x="6572250" y="4465638"/>
          <p14:tracePt t="48965" x="6581775" y="4456113"/>
          <p14:tracePt t="48981" x="6589713" y="4438650"/>
          <p14:tracePt t="48989" x="6599238" y="4438650"/>
          <p14:tracePt t="48997" x="6599238" y="4429125"/>
          <p14:tracePt t="49010" x="6608763" y="4419600"/>
          <p14:tracePt t="49027" x="6616700" y="4411663"/>
          <p14:tracePt t="49045" x="6616700" y="4402138"/>
          <p14:tracePt t="49062" x="6626225" y="4394200"/>
          <p14:tracePt t="49077" x="6626225" y="4375150"/>
          <p14:tracePt t="49094" x="6626225" y="4367213"/>
          <p14:tracePt t="49110" x="6643688" y="4348163"/>
          <p14:tracePt t="49127" x="6626225" y="4330700"/>
          <p14:tracePt t="49144" x="6626225" y="4322763"/>
          <p14:tracePt t="49161" x="6626225" y="4303713"/>
          <p14:tracePt t="49177" x="6616700" y="4286250"/>
          <p14:tracePt t="49194" x="6616700" y="4268788"/>
          <p14:tracePt t="49211" x="6616700" y="4241800"/>
          <p14:tracePt t="49228" x="6599238" y="4224338"/>
          <p14:tracePt t="49228" x="6599238" y="4214813"/>
          <p14:tracePt t="49245" x="6581775" y="4197350"/>
          <p14:tracePt t="49261" x="6562725" y="4179888"/>
          <p14:tracePt t="49278" x="6545263" y="4160838"/>
          <p14:tracePt t="49294" x="6518275" y="4143375"/>
          <p14:tracePt t="49311" x="6483350" y="4125913"/>
          <p14:tracePt t="49328" x="6456363" y="4116388"/>
          <p14:tracePt t="49344" x="6419850" y="4098925"/>
          <p14:tracePt t="49361" x="6394450" y="4098925"/>
          <p14:tracePt t="49378" x="6357938" y="4081463"/>
          <p14:tracePt t="49394" x="6330950" y="4081463"/>
          <p14:tracePt t="49411" x="6276975" y="4071938"/>
          <p14:tracePt t="49428" x="6232525" y="4071938"/>
          <p14:tracePt t="49444" x="6170613" y="4071938"/>
          <p14:tracePt t="49461" x="6134100" y="4071938"/>
          <p14:tracePt t="49478" x="6072188" y="4081463"/>
          <p14:tracePt t="49494" x="6037263" y="4098925"/>
          <p14:tracePt t="49511" x="6018213" y="4108450"/>
          <p14:tracePt t="49528" x="5991225" y="4133850"/>
          <p14:tracePt t="49545" x="5983288" y="4152900"/>
          <p14:tracePt t="49561" x="5973763" y="4179888"/>
          <p14:tracePt t="49578" x="5956300" y="4214813"/>
          <p14:tracePt t="49595" x="5938838" y="4259263"/>
          <p14:tracePt t="49611" x="5919788" y="4313238"/>
          <p14:tracePt t="49628" x="5919788" y="4367213"/>
          <p14:tracePt t="49645" x="5919788" y="4402138"/>
          <p14:tracePt t="49662" x="5919788" y="4438650"/>
          <p14:tracePt t="49678" x="5919788" y="4473575"/>
          <p14:tracePt t="49695" x="5919788" y="4491038"/>
          <p14:tracePt t="49712" x="5919788" y="4500563"/>
          <p14:tracePt t="49728" x="5919788" y="4510088"/>
          <p14:tracePt t="49745" x="5902325" y="4537075"/>
          <p14:tracePt t="49762" x="5894388" y="4537075"/>
          <p14:tracePt t="50790" x="5894388" y="4527550"/>
          <p14:tracePt t="50813" x="5894388" y="4518025"/>
          <p14:tracePt t="50853" x="5894388" y="4510088"/>
          <p14:tracePt t="50885" x="5894388" y="4500563"/>
          <p14:tracePt t="50893" x="5894388" y="4491038"/>
          <p14:tracePt t="50909" x="5894388" y="4483100"/>
          <p14:tracePt t="50917" x="5894388" y="4473575"/>
          <p14:tracePt t="50931" x="5894388" y="4465638"/>
          <p14:tracePt t="50947" x="5894388" y="4446588"/>
          <p14:tracePt t="50964" x="5894388" y="4438650"/>
          <p14:tracePt t="50981" x="5875338" y="4419600"/>
          <p14:tracePt t="50997" x="5857875" y="4419600"/>
          <p14:tracePt t="51014" x="5840413" y="4411663"/>
          <p14:tracePt t="51031" x="5803900" y="4411663"/>
          <p14:tracePt t="51048" x="5768975" y="4411663"/>
          <p14:tracePt t="51065" x="5732463" y="4411663"/>
          <p14:tracePt t="51081" x="5697538" y="4411663"/>
          <p14:tracePt t="51098" x="5688013" y="4411663"/>
          <p14:tracePt t="51114" x="5680075" y="4411663"/>
          <p14:tracePt t="51131" x="5680075" y="4419600"/>
          <p14:tracePt t="51148" x="5661025" y="4429125"/>
          <p14:tracePt t="51165" x="5661025" y="4438650"/>
          <p14:tracePt t="51181" x="5661025" y="4446588"/>
          <p14:tracePt t="51198" x="5661025" y="4465638"/>
          <p14:tracePt t="51215" x="5661025" y="4473575"/>
          <p14:tracePt t="51231" x="5661025" y="4483100"/>
          <p14:tracePt t="51253" x="5661025" y="4491038"/>
          <p14:tracePt t="51264" x="5670550" y="4510088"/>
          <p14:tracePt t="51285" x="5688013" y="4510088"/>
          <p14:tracePt t="51301" x="5705475" y="4510088"/>
          <p14:tracePt t="51315" x="5741988" y="4510088"/>
          <p14:tracePt t="51332" x="5786438" y="4510088"/>
          <p14:tracePt t="51348" x="5857875" y="4510088"/>
          <p14:tracePt t="51365" x="5911850" y="4500563"/>
          <p14:tracePt t="51382" x="5956300" y="4483100"/>
          <p14:tracePt t="51399" x="5991225" y="4483100"/>
          <p14:tracePt t="51415" x="6018213" y="4473575"/>
          <p14:tracePt t="51432" x="6027738" y="4465638"/>
          <p14:tracePt t="51448" x="6027738" y="4456113"/>
          <p14:tracePt t="51465" x="6045200" y="4446588"/>
          <p14:tracePt t="51482" x="6045200" y="4438650"/>
          <p14:tracePt t="51499" x="6045200" y="4419600"/>
          <p14:tracePt t="51515" x="6045200" y="4411663"/>
          <p14:tracePt t="51532" x="6054725" y="4402138"/>
          <p14:tracePt t="51549" x="6054725" y="4394200"/>
          <p14:tracePt t="51565" x="6054725" y="4384675"/>
          <p14:tracePt t="51582" x="6045200" y="4367213"/>
          <p14:tracePt t="51599" x="6018213" y="4357688"/>
          <p14:tracePt t="51616" x="5991225" y="4348163"/>
          <p14:tracePt t="51632" x="5946775" y="4340225"/>
          <p14:tracePt t="51649" x="5919788" y="4340225"/>
          <p14:tracePt t="51666" x="5875338" y="4340225"/>
          <p14:tracePt t="51683" x="5840413" y="4340225"/>
          <p14:tracePt t="51699" x="5813425" y="4340225"/>
          <p14:tracePt t="51716" x="5786438" y="4340225"/>
          <p14:tracePt t="51716" x="5776913" y="4340225"/>
          <p14:tracePt t="51733" x="5759450" y="4348163"/>
          <p14:tracePt t="51749" x="5751513" y="4357688"/>
          <p14:tracePt t="51766" x="5741988" y="4367213"/>
          <p14:tracePt t="51782" x="5732463" y="4394200"/>
          <p14:tracePt t="51799" x="5732463" y="4402138"/>
          <p14:tracePt t="51821" x="5732463" y="4411663"/>
          <p14:tracePt t="51832" x="5732463" y="4419600"/>
          <p14:tracePt t="51849" x="5732463" y="4438650"/>
          <p14:tracePt t="51866" x="5732463" y="4446588"/>
          <p14:tracePt t="51883" x="5732463" y="4456113"/>
          <p14:tracePt t="51899" x="5732463" y="4473575"/>
          <p14:tracePt t="51917" x="5732463" y="4491038"/>
          <p14:tracePt t="51933" x="5751513" y="4491038"/>
          <p14:tracePt t="51949" x="5776913" y="4491038"/>
          <p14:tracePt t="51966" x="5830888" y="4491038"/>
          <p14:tracePt t="51983" x="5884863" y="4491038"/>
          <p14:tracePt t="52000" x="5946775" y="4491038"/>
          <p14:tracePt t="52016" x="5983288" y="4473575"/>
          <p14:tracePt t="52033" x="5991225" y="4446588"/>
          <p14:tracePt t="52050" x="5991225" y="4429125"/>
          <p14:tracePt t="52066" x="5991225" y="4402138"/>
          <p14:tracePt t="52083" x="5991225" y="4394200"/>
          <p14:tracePt t="52100" x="6000750" y="4367213"/>
          <p14:tracePt t="52116" x="6000750" y="4357688"/>
          <p14:tracePt t="52133" x="6000750" y="4340225"/>
          <p14:tracePt t="52150" x="5991225" y="4322763"/>
          <p14:tracePt t="52166" x="5965825" y="4322763"/>
          <p14:tracePt t="52183" x="5929313" y="4303713"/>
          <p14:tracePt t="52200" x="5902325" y="4303713"/>
          <p14:tracePt t="52217" x="5857875" y="4303713"/>
          <p14:tracePt t="52233" x="5830888" y="4303713"/>
          <p14:tracePt t="52250" x="5795963" y="4303713"/>
          <p14:tracePt t="52267" x="5776913" y="4313238"/>
          <p14:tracePt t="52283" x="5759450" y="4330700"/>
          <p14:tracePt t="52301" x="5741988" y="4340225"/>
          <p14:tracePt t="52317" x="5724525" y="4357688"/>
          <p14:tracePt t="52333" x="5724525" y="4367213"/>
          <p14:tracePt t="52350" x="5724525" y="4384675"/>
          <p14:tracePt t="52367" x="5724525" y="4394200"/>
          <p14:tracePt t="52383" x="5724525" y="4402138"/>
          <p14:tracePt t="52400" x="5724525" y="4411663"/>
          <p14:tracePt t="52417" x="5724525" y="4419600"/>
          <p14:tracePt t="52434" x="5724525" y="4438650"/>
          <p14:tracePt t="52450" x="5741988" y="4456113"/>
          <p14:tracePt t="52467" x="5776913" y="4465638"/>
          <p14:tracePt t="52484" x="5830888" y="4465638"/>
          <p14:tracePt t="52484" x="5867400" y="4465638"/>
          <p14:tracePt t="52501" x="5946775" y="4456113"/>
          <p14:tracePt t="52517" x="5983288" y="4438650"/>
          <p14:tracePt t="52534" x="6000750" y="4429125"/>
          <p14:tracePt t="52551" x="6010275" y="4411663"/>
          <p14:tracePt t="52567" x="6010275" y="4394200"/>
          <p14:tracePt t="52589" x="6010275" y="4384675"/>
          <p14:tracePt t="52605" x="6010275" y="4367213"/>
          <p14:tracePt t="52621" x="6010275" y="4357688"/>
          <p14:tracePt t="52634" x="5991225" y="4348163"/>
          <p14:tracePt t="52651" x="5973763" y="4348163"/>
          <p14:tracePt t="52668" x="5938838" y="4348163"/>
          <p14:tracePt t="52684" x="5884863" y="4348163"/>
          <p14:tracePt t="52701" x="5867400" y="4357688"/>
          <p14:tracePt t="52717" x="5857875" y="4367213"/>
          <p14:tracePt t="52734" x="5840413" y="4375150"/>
          <p14:tracePt t="52751" x="5822950" y="4384675"/>
          <p14:tracePt t="52768" x="5822950" y="4394200"/>
          <p14:tracePt t="52785" x="5813425" y="4394200"/>
          <p14:tracePt t="52973" x="5813425" y="4402138"/>
          <p14:tracePt t="52989" x="5813425" y="4411663"/>
          <p14:tracePt t="53021" x="5813425" y="4419600"/>
          <p14:tracePt t="53085" x="5813425" y="4429125"/>
          <p14:tracePt t="53101" x="5813425" y="4438650"/>
          <p14:tracePt t="53125" x="5813425" y="4456113"/>
          <p14:tracePt t="53133" x="5822950" y="4465638"/>
          <p14:tracePt t="53141" x="5840413" y="4483100"/>
          <p14:tracePt t="53152" x="5867400" y="4491038"/>
          <p14:tracePt t="53169" x="5894388" y="4510088"/>
          <p14:tracePt t="53186" x="5919788" y="4510088"/>
          <p14:tracePt t="53202" x="5946775" y="4510088"/>
          <p14:tracePt t="53219" x="5965825" y="4510088"/>
          <p14:tracePt t="53235" x="5991225" y="4510088"/>
          <p14:tracePt t="53252" x="6018213" y="4510088"/>
          <p14:tracePt t="53269" x="6045200" y="4518025"/>
          <p14:tracePt t="53286" x="6062663" y="4527550"/>
          <p14:tracePt t="53303" x="6089650" y="4537075"/>
          <p14:tracePt t="53319" x="6126163" y="4545013"/>
          <p14:tracePt t="53336" x="6153150" y="4554538"/>
          <p14:tracePt t="53352" x="6180138" y="4572000"/>
          <p14:tracePt t="53369" x="6215063" y="4589463"/>
          <p14:tracePt t="53386" x="6251575" y="4608513"/>
          <p14:tracePt t="53402" x="6276975" y="4616450"/>
          <p14:tracePt t="53419" x="6296025" y="4633913"/>
          <p14:tracePt t="53436" x="6323013" y="4643438"/>
          <p14:tracePt t="53453" x="6340475" y="4643438"/>
          <p14:tracePt t="53469" x="6357938" y="4643438"/>
          <p14:tracePt t="53486" x="6384925" y="4643438"/>
          <p14:tracePt t="53503" x="6402388" y="4643438"/>
          <p14:tracePt t="53520" x="6419850" y="4643438"/>
          <p14:tracePt t="53536" x="6438900" y="4643438"/>
          <p14:tracePt t="53553" x="6456363" y="4633913"/>
          <p14:tracePt t="53569" x="6456363" y="4625975"/>
          <p14:tracePt t="53586" x="6465888" y="4608513"/>
          <p14:tracePt t="53603" x="6465888" y="4598988"/>
          <p14:tracePt t="53619" x="6465888" y="4589463"/>
          <p14:tracePt t="53645" x="6419850" y="4589463"/>
          <p14:tracePt t="53709" x="6394450" y="4598988"/>
          <p14:tracePt t="53717" x="6367463" y="4608513"/>
          <p14:tracePt t="53725" x="6348413" y="4616450"/>
          <p14:tracePt t="53736" x="6313488" y="4633913"/>
          <p14:tracePt t="53753" x="6296025" y="4643438"/>
          <p14:tracePt t="53770" x="6269038" y="4660900"/>
          <p14:tracePt t="53786" x="6259513" y="4679950"/>
          <p14:tracePt t="53803" x="6251575" y="4687888"/>
          <p14:tracePt t="53820" x="6251575" y="4705350"/>
          <p14:tracePt t="53836" x="6242050" y="4714875"/>
          <p14:tracePt t="53853" x="6242050" y="4732338"/>
          <p14:tracePt t="53870" x="6242050" y="4768850"/>
          <p14:tracePt t="53887" x="6251575" y="4822825"/>
          <p14:tracePt t="53903" x="6269038" y="4875213"/>
          <p14:tracePt t="53920" x="6296025" y="4911725"/>
          <p14:tracePt t="53937" x="6340475" y="4929188"/>
          <p14:tracePt t="53953" x="6367463" y="4946650"/>
          <p14:tracePt t="53970" x="6394450" y="4938713"/>
          <p14:tracePt t="53987" x="6456363" y="4929188"/>
          <p14:tracePt t="54004" x="6483350" y="4929188"/>
          <p14:tracePt t="54020" x="6537325" y="4911725"/>
          <p14:tracePt t="54037" x="6545263" y="4902200"/>
          <p14:tracePt t="54061" x="6554788" y="4894263"/>
          <p14:tracePt t="54077" x="6562725" y="4884738"/>
          <p14:tracePt t="54087" x="6572250" y="4875213"/>
          <p14:tracePt t="54109" x="6572250" y="4867275"/>
          <p14:tracePt t="54133" x="6572250" y="4857750"/>
          <p14:tracePt t="54141" x="6572250" y="4848225"/>
          <p14:tracePt t="54173" x="6572250" y="4840288"/>
          <p14:tracePt t="54197" x="6554788" y="4840288"/>
          <p14:tracePt t="54213" x="6537325" y="4840288"/>
          <p14:tracePt t="54221" x="6510338" y="4830763"/>
          <p14:tracePt t="54229" x="6473825" y="4830763"/>
          <p14:tracePt t="54237" x="6394450" y="4830763"/>
          <p14:tracePt t="54255" x="6340475" y="4830763"/>
          <p14:tracePt t="54271" x="6313488" y="4830763"/>
          <p14:tracePt t="54288" x="6276975" y="4830763"/>
          <p14:tracePt t="54305" x="6269038" y="4840288"/>
          <p14:tracePt t="54321" x="6259513" y="4857750"/>
          <p14:tracePt t="54338" x="6242050" y="4867275"/>
          <p14:tracePt t="54354" x="6232525" y="4884738"/>
          <p14:tracePt t="54371" x="6232525" y="4894263"/>
          <p14:tracePt t="54389" x="6224588" y="4902200"/>
          <p14:tracePt t="54389" x="6224588" y="4911725"/>
          <p14:tracePt t="54405" x="6224588" y="4919663"/>
          <p14:tracePt t="54421" x="6224588" y="4938713"/>
          <p14:tracePt t="54438" x="6205538" y="4973638"/>
          <p14:tracePt t="54454" x="6205538" y="4983163"/>
          <p14:tracePt t="54471" x="6251575" y="5010150"/>
          <p14:tracePt t="54488" x="6276975" y="5010150"/>
          <p14:tracePt t="54505" x="6330950" y="5010150"/>
          <p14:tracePt t="54521" x="6375400" y="5010150"/>
          <p14:tracePt t="54538" x="6429375" y="5010150"/>
          <p14:tracePt t="54555" x="6446838" y="5000625"/>
          <p14:tracePt t="54571" x="6465888" y="4983163"/>
          <p14:tracePt t="54588" x="6473825" y="4965700"/>
          <p14:tracePt t="54605" x="6473825" y="4946650"/>
          <p14:tracePt t="54621" x="6473825" y="4929188"/>
          <p14:tracePt t="54638" x="6438900" y="4919663"/>
          <p14:tracePt t="54655" x="6429375" y="4902200"/>
          <p14:tracePt t="54672" x="6411913" y="4894263"/>
          <p14:tracePt t="54688" x="6384925" y="4867275"/>
          <p14:tracePt t="54705" x="6348413" y="4857750"/>
          <p14:tracePt t="54722" x="6296025" y="4848225"/>
          <p14:tracePt t="54738" x="6224588" y="4840288"/>
          <p14:tracePt t="54755" x="6161088" y="4830763"/>
          <p14:tracePt t="54772" x="6116638" y="4830763"/>
          <p14:tracePt t="54789" x="6072188" y="4830763"/>
          <p14:tracePt t="54805" x="6054725" y="4830763"/>
          <p14:tracePt t="54822" x="6045200" y="4840288"/>
          <p14:tracePt t="54839" x="6018213" y="4848225"/>
          <p14:tracePt t="54855" x="6010275" y="4857750"/>
          <p14:tracePt t="54872" x="6000750" y="4875213"/>
          <p14:tracePt t="54888" x="5991225" y="4902200"/>
          <p14:tracePt t="54905" x="5991225" y="4911725"/>
          <p14:tracePt t="54922" x="5991225" y="4929188"/>
          <p14:tracePt t="54939" x="5991225" y="4946650"/>
          <p14:tracePt t="54956" x="5991225" y="4973638"/>
          <p14:tracePt t="54973" x="5991225" y="4991100"/>
          <p14:tracePt t="54989" x="5973763" y="5010150"/>
          <p14:tracePt t="55005" x="5983288" y="5018088"/>
          <p14:tracePt t="55023" x="6000750" y="5027613"/>
          <p14:tracePt t="55039" x="6054725" y="5027613"/>
          <p14:tracePt t="55056" x="6108700" y="5027613"/>
          <p14:tracePt t="55073" x="6143625" y="5027613"/>
          <p14:tracePt t="55089" x="6188075" y="5027613"/>
          <p14:tracePt t="55106" x="6215063" y="5027613"/>
          <p14:tracePt t="55123" x="6232525" y="5010150"/>
          <p14:tracePt t="55139" x="6232525" y="5000625"/>
          <p14:tracePt t="55157" x="6232525" y="4965700"/>
          <p14:tracePt t="55173" x="6232525" y="4946650"/>
          <p14:tracePt t="55189" x="6232525" y="4919663"/>
          <p14:tracePt t="55206" x="6232525" y="4911725"/>
          <p14:tracePt t="55223" x="6232525" y="4894263"/>
          <p14:tracePt t="55239" x="6215063" y="4894263"/>
          <p14:tracePt t="55256" x="6188075" y="4894263"/>
          <p14:tracePt t="55273" x="6161088" y="4894263"/>
          <p14:tracePt t="55289" x="6134100" y="4894263"/>
          <p14:tracePt t="55306" x="6099175" y="4894263"/>
          <p14:tracePt t="55323" x="6072188" y="4911725"/>
          <p14:tracePt t="55340" x="6062663" y="4919663"/>
          <p14:tracePt t="55340" x="6054725" y="4919663"/>
          <p14:tracePt t="55357" x="6054725" y="4929188"/>
          <p14:tracePt t="55373" x="6054725" y="4938713"/>
          <p14:tracePt t="55389" x="6054725" y="4946650"/>
          <p14:tracePt t="55406" x="6054725" y="4956175"/>
          <p14:tracePt t="55423" x="6054725" y="4965700"/>
          <p14:tracePt t="55445" x="6054725" y="4973638"/>
          <p14:tracePt t="55469" x="6062663" y="4973638"/>
          <p14:tracePt t="55485" x="6089650" y="4973638"/>
          <p14:tracePt t="55502" x="6126163" y="4973638"/>
          <p14:tracePt t="55518" x="6161088" y="4973638"/>
          <p14:tracePt t="55535" x="6180138" y="4965700"/>
          <p14:tracePt t="55552" x="6180138" y="4956175"/>
          <p14:tracePt t="55765" x="6180138" y="4946650"/>
          <p14:tracePt t="55781" x="6180138" y="4938713"/>
          <p14:tracePt t="55789" x="6170613" y="4938713"/>
          <p14:tracePt t="55797" x="6161088" y="4929188"/>
          <p14:tracePt t="55807" x="6134100" y="4911725"/>
          <p14:tracePt t="55824" x="6108700" y="4894263"/>
          <p14:tracePt t="55841" x="6089650" y="4875213"/>
          <p14:tracePt t="55858" x="6089650" y="4857750"/>
          <p14:tracePt t="55874" x="6081713" y="4848225"/>
          <p14:tracePt t="55891" x="6062663" y="4830763"/>
          <p14:tracePt t="55907" x="6037263" y="4803775"/>
          <p14:tracePt t="55924" x="6000750" y="4759325"/>
          <p14:tracePt t="55941" x="5983288" y="4732338"/>
          <p14:tracePt t="55958" x="5965825" y="4697413"/>
          <p14:tracePt t="55974" x="5938838" y="4660900"/>
          <p14:tracePt t="55991" x="5919788" y="4625975"/>
          <p14:tracePt t="56008" x="5911850" y="4608513"/>
          <p14:tracePt t="56025" x="5894388" y="4589463"/>
          <p14:tracePt t="56042" x="5867400" y="4562475"/>
          <p14:tracePt t="56058" x="5857875" y="4545013"/>
          <p14:tracePt t="56074" x="5840413" y="4510088"/>
          <p14:tracePt t="56094" x="5830888" y="4491038"/>
          <p14:tracePt t="56108" x="5822950" y="4473575"/>
          <p14:tracePt t="56124" x="5813425" y="4456113"/>
          <p14:tracePt t="56141" x="5803900" y="4446588"/>
          <p14:tracePt t="56158" x="5803900" y="4438650"/>
          <p14:tracePt t="56174" x="5803900" y="4429125"/>
          <p14:tracePt t="56191" x="5795963" y="4419600"/>
          <p14:tracePt t="56208" x="5776913" y="4411663"/>
          <p14:tracePt t="56237" x="5768975" y="4411663"/>
          <p14:tracePt t="56253" x="5751513" y="4411663"/>
          <p14:tracePt t="56973" x="5741988" y="4419600"/>
          <p14:tracePt t="56989" x="5732463" y="4438650"/>
          <p14:tracePt t="56997" x="5724525" y="4438650"/>
          <p14:tracePt t="57005" x="5724525" y="4456113"/>
          <p14:tracePt t="57013" x="5715000" y="4465638"/>
          <p14:tracePt t="57026" x="5697538" y="4483100"/>
          <p14:tracePt t="57043" x="5680075" y="4500563"/>
          <p14:tracePt t="57060" x="5670550" y="4518025"/>
          <p14:tracePt t="57060" x="5661025" y="4527550"/>
          <p14:tracePt t="57077" x="5634038" y="4537075"/>
          <p14:tracePt t="57093" x="5616575" y="4545013"/>
          <p14:tracePt t="57110" x="5589588" y="4562475"/>
          <p14:tracePt t="57126" x="5554663" y="4572000"/>
          <p14:tracePt t="57143" x="5518150" y="4589463"/>
          <p14:tracePt t="57160" x="5500688" y="4598988"/>
          <p14:tracePt t="57177" x="5483225" y="4608513"/>
          <p14:tracePt t="57193" x="5473700" y="4608513"/>
          <p14:tracePt t="57210" x="5456238" y="4616450"/>
          <p14:tracePt t="57227" x="5429250" y="4625975"/>
          <p14:tracePt t="57243" x="5394325" y="4643438"/>
          <p14:tracePt t="57262" x="5384800" y="4643438"/>
          <p14:tracePt t="57277" x="5357813" y="4652963"/>
          <p14:tracePt t="57294" x="5340350" y="4660900"/>
          <p14:tracePt t="57310" x="5322888" y="4670425"/>
          <p14:tracePt t="57327" x="5303838" y="4670425"/>
          <p14:tracePt t="57343" x="5295900" y="4670425"/>
          <p14:tracePt t="57361" x="5286375" y="4670425"/>
          <p14:tracePt t="57377" x="5268913" y="4670425"/>
          <p14:tracePt t="57394" x="5251450" y="4670425"/>
          <p14:tracePt t="57410" x="5241925" y="4670425"/>
          <p14:tracePt t="57427" x="5224463" y="4670425"/>
          <p14:tracePt t="57444" x="5197475" y="4670425"/>
          <p14:tracePt t="57461" x="5160963" y="4670425"/>
          <p14:tracePt t="57477" x="5133975" y="4670425"/>
          <p14:tracePt t="57494" x="5099050" y="4670425"/>
          <p14:tracePt t="57510" x="5062538" y="4670425"/>
          <p14:tracePt t="57527" x="5027613" y="4660900"/>
          <p14:tracePt t="57544" x="5010150" y="4660900"/>
          <p14:tracePt t="57560" x="4991100" y="4660900"/>
          <p14:tracePt t="57577" x="4973638" y="4652963"/>
          <p14:tracePt t="57594" x="4938713" y="4643438"/>
          <p14:tracePt t="57611" x="4902200" y="4643438"/>
          <p14:tracePt t="57628" x="4875213" y="4633913"/>
          <p14:tracePt t="57644" x="4857750" y="4633913"/>
          <p14:tracePt t="57661" x="4830763" y="4625975"/>
          <p14:tracePt t="57678" x="4822825" y="4625975"/>
          <p14:tracePt t="57701" x="4813300" y="4625975"/>
          <p14:tracePt t="57711" x="4795838" y="4616450"/>
          <p14:tracePt t="57728" x="4776788" y="4616450"/>
          <p14:tracePt t="57744" x="4768850" y="4616450"/>
          <p14:tracePt t="57761" x="4759325" y="4616450"/>
          <p14:tracePt t="57778" x="4751388" y="4616450"/>
          <p14:tracePt t="57794" x="4741863" y="4616450"/>
          <p14:tracePt t="57813" x="4732338" y="4608513"/>
          <p14:tracePt t="57828" x="4705350" y="4608513"/>
          <p14:tracePt t="57845" x="4679950" y="4598988"/>
          <p14:tracePt t="57861" x="4670425" y="4589463"/>
          <p14:tracePt t="57878" x="4660900" y="4589463"/>
          <p14:tracePt t="57895" x="4652963" y="4589463"/>
          <p14:tracePt t="58245" x="4652963" y="4581525"/>
          <p14:tracePt t="58277" x="4652963" y="4572000"/>
          <p14:tracePt t="58285" x="4652963" y="4562475"/>
          <p14:tracePt t="58309" x="4652963" y="4554538"/>
          <p14:tracePt t="58341" x="4652963" y="4545013"/>
          <p14:tracePt t="58357" x="4643438" y="4537075"/>
          <p14:tracePt t="58373" x="4643438" y="4527550"/>
          <p14:tracePt t="58397" x="4643438" y="4518025"/>
          <p14:tracePt t="58405" x="4643438" y="4510088"/>
          <p14:tracePt t="58421" x="4643438" y="4491038"/>
          <p14:tracePt t="58437" x="4643438" y="4483100"/>
          <p14:tracePt t="58453" x="4643438" y="4465638"/>
          <p14:tracePt t="58469" x="4633913" y="4446588"/>
          <p14:tracePt t="58479" x="4625975" y="4438650"/>
          <p14:tracePt t="58496" x="4616450" y="4429125"/>
          <p14:tracePt t="58517" x="4616450" y="4419600"/>
          <p14:tracePt t="58529" x="4616450" y="4411663"/>
          <p14:tracePt t="58557" x="4616450" y="4402138"/>
          <p14:tracePt t="58901" x="4616450" y="4394200"/>
          <p14:tracePt t="58909" x="4608513" y="4384675"/>
          <p14:tracePt t="58925" x="4598988" y="4367213"/>
          <p14:tracePt t="58933" x="4581525" y="4367213"/>
          <p14:tracePt t="58949" x="4572000" y="4375150"/>
          <p14:tracePt t="58963" x="4562475" y="4375150"/>
          <p14:tracePt t="58980" x="4554538" y="4394200"/>
          <p14:tracePt t="59173" x="4545013" y="4394200"/>
          <p14:tracePt t="59181" x="4537075" y="4411663"/>
          <p14:tracePt t="59189" x="4537075" y="4419600"/>
          <p14:tracePt t="59197" x="4518025" y="4446588"/>
          <p14:tracePt t="59214" x="4518025" y="4465638"/>
          <p14:tracePt t="59231" x="4510088" y="4510088"/>
          <p14:tracePt t="59248" x="4500563" y="4527550"/>
          <p14:tracePt t="59264" x="4500563" y="4545013"/>
          <p14:tracePt t="59281" x="4500563" y="4572000"/>
          <p14:tracePt t="59298" x="4500563" y="4581525"/>
          <p14:tracePt t="59314" x="4500563" y="4589463"/>
          <p14:tracePt t="59331" x="4500563" y="4598988"/>
          <p14:tracePt t="59365" x="4491038" y="4598988"/>
          <p14:tracePt t="59389" x="4473575" y="4598988"/>
          <p14:tracePt t="59405" x="4465638" y="4589463"/>
          <p14:tracePt t="59413" x="4456113" y="4581525"/>
          <p14:tracePt t="59421" x="4446588" y="4572000"/>
          <p14:tracePt t="59431" x="4429125" y="4545013"/>
          <p14:tracePt t="59450" x="4402138" y="4510088"/>
          <p14:tracePt t="59464" x="4394200" y="4483100"/>
          <p14:tracePt t="59481" x="4384675" y="4456113"/>
          <p14:tracePt t="59498" x="4367213" y="4446588"/>
          <p14:tracePt t="59515" x="4367213" y="4429125"/>
          <p14:tracePt t="59531" x="4348163" y="4419600"/>
          <p14:tracePt t="59548" x="4322763" y="4402138"/>
          <p14:tracePt t="59565" x="4303713" y="4394200"/>
          <p14:tracePt t="59581" x="4286250" y="4384675"/>
          <p14:tracePt t="59598" x="4276725" y="4384675"/>
          <p14:tracePt t="59615" x="4268788" y="4384675"/>
          <p14:tracePt t="59693" x="4259263" y="4402138"/>
          <p14:tracePt t="59709" x="4276725" y="4429125"/>
          <p14:tracePt t="59717" x="4286250" y="4446588"/>
          <p14:tracePt t="59725" x="4286250" y="4465638"/>
          <p14:tracePt t="59733" x="4286250" y="4483100"/>
          <p14:tracePt t="59748" x="4286250" y="4545013"/>
          <p14:tracePt t="59765" x="4286250" y="4589463"/>
          <p14:tracePt t="59782" x="4286250" y="4625975"/>
          <p14:tracePt t="59801" x="4286250" y="4660900"/>
          <p14:tracePt t="59815" x="4286250" y="4687888"/>
          <p14:tracePt t="59832" x="4286250" y="4714875"/>
          <p14:tracePt t="59849" x="4286250" y="4724400"/>
          <p14:tracePt t="59865" x="4295775" y="4732338"/>
          <p14:tracePt t="59882" x="4303713" y="4759325"/>
          <p14:tracePt t="59899" x="4322763" y="4768850"/>
          <p14:tracePt t="59916" x="4330700" y="4776788"/>
          <p14:tracePt t="59932" x="4375150" y="4776788"/>
          <p14:tracePt t="59949" x="4411663" y="4776788"/>
          <p14:tracePt t="59965" x="4438650" y="4768850"/>
          <p14:tracePt t="59982" x="4456113" y="4751388"/>
          <p14:tracePt t="59999" x="4473575" y="4732338"/>
          <p14:tracePt t="60016" x="4500563" y="4697413"/>
          <p14:tracePt t="60033" x="4518025" y="4660900"/>
          <p14:tracePt t="60049" x="4518025" y="4598988"/>
          <p14:tracePt t="60066" x="4527550" y="4545013"/>
          <p14:tracePt t="60083" x="4537075" y="4491038"/>
          <p14:tracePt t="60099" x="4554538" y="4456113"/>
          <p14:tracePt t="60116" x="4581525" y="4411663"/>
          <p14:tracePt t="60133" x="4608513" y="4375150"/>
          <p14:tracePt t="60149" x="4616450" y="4357688"/>
          <p14:tracePt t="60166" x="4616450" y="4348163"/>
          <p14:tracePt t="60205" x="4616450" y="4357688"/>
          <p14:tracePt t="60309" x="4616450" y="4367213"/>
          <p14:tracePt t="60317" x="4616450" y="4375150"/>
          <p14:tracePt t="60325" x="4616450" y="4394200"/>
          <p14:tracePt t="60333" x="4616450" y="4411663"/>
          <p14:tracePt t="60349" x="4616450" y="4429125"/>
          <p14:tracePt t="60366" x="4616450" y="4456113"/>
          <p14:tracePt t="60383" x="4616450" y="4483100"/>
          <p14:tracePt t="60400" x="4616450" y="4518025"/>
          <p14:tracePt t="60416" x="4616450" y="4545013"/>
          <p14:tracePt t="60433" x="4616450" y="4589463"/>
          <p14:tracePt t="60450" x="4616450" y="4652963"/>
          <p14:tracePt t="60466" x="4616450" y="4697413"/>
          <p14:tracePt t="60483" x="4616450" y="4732338"/>
          <p14:tracePt t="60500" x="4616450" y="4776788"/>
          <p14:tracePt t="60517" x="4616450" y="4786313"/>
          <p14:tracePt t="60533" x="4616450" y="4795838"/>
          <p14:tracePt t="60550" x="4616450" y="4813300"/>
          <p14:tracePt t="60566" x="4616450" y="4830763"/>
          <p14:tracePt t="60584" x="4616450" y="4848225"/>
          <p14:tracePt t="60600" x="4616450" y="4875213"/>
          <p14:tracePt t="60617" x="4625975" y="4902200"/>
          <p14:tracePt t="60634" x="4633913" y="4911725"/>
          <p14:tracePt t="60650" x="4633913" y="4929188"/>
          <p14:tracePt t="60667" x="4633913" y="4938713"/>
          <p14:tracePt t="60683" x="4633913" y="4946650"/>
          <p14:tracePt t="60700" x="4643438" y="4973638"/>
          <p14:tracePt t="60717" x="4643438" y="4983163"/>
          <p14:tracePt t="60773" x="4643438" y="4991100"/>
          <p14:tracePt t="60789" x="4643438" y="5000625"/>
          <p14:tracePt t="60812" x="4643438" y="5010150"/>
          <p14:tracePt t="60829" x="4633913" y="5010150"/>
          <p14:tracePt t="60861" x="4633913" y="5018088"/>
          <p14:tracePt t="61021" x="4616450" y="5027613"/>
          <p14:tracePt t="61037" x="4616450" y="5037138"/>
          <p14:tracePt t="61045" x="4608513" y="5045075"/>
          <p14:tracePt t="61053" x="4608513" y="5054600"/>
          <p14:tracePt t="61077" x="4608513" y="5062538"/>
          <p14:tracePt t="61092" x="4589463" y="5072063"/>
          <p14:tracePt t="61101" x="4581525" y="5081588"/>
          <p14:tracePt t="61118" x="4581525" y="5099050"/>
          <p14:tracePt t="61134" x="4572000" y="5126038"/>
          <p14:tracePt t="61151" x="4562475" y="5133975"/>
          <p14:tracePt t="61168" x="4554538" y="5170488"/>
          <p14:tracePt t="61185" x="4537075" y="5214938"/>
          <p14:tracePt t="61201" x="4527550" y="5232400"/>
          <p14:tracePt t="61218" x="4527550" y="5251450"/>
          <p14:tracePt t="61235" x="4500563" y="5276850"/>
          <p14:tracePt t="61252" x="4491038" y="5286375"/>
          <p14:tracePt t="61268" x="4483100" y="5303838"/>
          <p14:tracePt t="61285" x="4473575" y="5303838"/>
          <p14:tracePt t="61301" x="4465638" y="5322888"/>
          <p14:tracePt t="61318" x="4456113" y="5330825"/>
          <p14:tracePt t="61335" x="4456113" y="5340350"/>
          <p14:tracePt t="61365" x="4456113" y="5348288"/>
          <p14:tracePt t="61373" x="4456113" y="5357813"/>
          <p14:tracePt t="61389" x="4456113" y="5367338"/>
          <p14:tracePt t="61429" x="4456113" y="5375275"/>
          <p14:tracePt t="61437" x="4456113" y="5384800"/>
          <p14:tracePt t="61453" x="4446588" y="5394325"/>
          <p14:tracePt t="61484" x="4438650" y="5402263"/>
          <p14:tracePt t="61492" x="4438650" y="5411788"/>
          <p14:tracePt t="61524" x="4438650" y="5419725"/>
          <p14:tracePt t="61549" x="4438650" y="5429250"/>
          <p14:tracePt t="61565" x="4438650" y="5438775"/>
          <p14:tracePt t="61580" x="4438650" y="5446713"/>
          <p14:tracePt t="61621" x="4438650" y="5456238"/>
          <p14:tracePt t="61637" x="4438650" y="5465763"/>
          <p14:tracePt t="61645" x="4438650" y="5473700"/>
          <p14:tracePt t="61668" x="4446588" y="5473700"/>
          <p14:tracePt t="61677" x="4473575" y="5473700"/>
          <p14:tracePt t="61685" x="4491038" y="5473700"/>
          <p14:tracePt t="61702" x="4491038" y="5491163"/>
          <p14:tracePt t="61719" x="4491038" y="5500688"/>
          <p14:tracePt t="61741" x="4510088" y="5500688"/>
          <p14:tracePt t="61756" x="4510088" y="5510213"/>
          <p14:tracePt t="61797" x="4510088" y="5518150"/>
          <p14:tracePt t="61805" x="4510088" y="5537200"/>
          <p14:tracePt t="61812" x="4510088" y="5545138"/>
          <p14:tracePt t="61821" x="4510088" y="5554663"/>
          <p14:tracePt t="61836" x="4510088" y="5572125"/>
          <p14:tracePt t="61853" x="4510088" y="5581650"/>
          <p14:tracePt t="61869" x="4510088" y="5599113"/>
          <p14:tracePt t="61886" x="4500563" y="5616575"/>
          <p14:tracePt t="61902" x="4473575" y="5643563"/>
          <p14:tracePt t="61920" x="4465638" y="5661025"/>
          <p14:tracePt t="61937" x="4456113" y="5680075"/>
          <p14:tracePt t="61953" x="4446588" y="5680075"/>
          <p14:tracePt t="61997" x="4438650" y="5680075"/>
          <p14:tracePt t="62021" x="4429125" y="5680075"/>
          <p14:tracePt t="62028" x="4419600" y="5661025"/>
          <p14:tracePt t="62045" x="4429125" y="5661025"/>
          <p14:tracePt t="62181" x="4429125" y="5653088"/>
          <p14:tracePt t="62221" x="4429125" y="5643563"/>
          <p14:tracePt t="62228" x="4429125" y="5634038"/>
          <p14:tracePt t="62245" x="4429125" y="5626100"/>
          <p14:tracePt t="62260" x="4429125" y="5616575"/>
          <p14:tracePt t="62277" x="4429125" y="5608638"/>
          <p14:tracePt t="62301" x="4429125" y="5616575"/>
          <p14:tracePt t="62325" x="4429125" y="5626100"/>
          <p14:tracePt t="62340" x="4429125" y="5634038"/>
          <p14:tracePt t="62357" x="4429125" y="5643563"/>
          <p14:tracePt t="62365" x="4429125" y="5653088"/>
          <p14:tracePt t="62373" x="4429125" y="5661025"/>
          <p14:tracePt t="62429" x="4429125" y="5670550"/>
          <p14:tracePt t="62452" x="4429125" y="5680075"/>
          <p14:tracePt t="62461" x="4429125" y="5688013"/>
          <p14:tracePt t="62477" x="4438650" y="5688013"/>
          <p14:tracePt t="62509" x="4446588" y="5688013"/>
          <p14:tracePt t="62524" x="4456113" y="5697538"/>
          <p14:tracePt t="62541" x="4456113" y="5705475"/>
          <p14:tracePt t="62557" x="4456113" y="5715000"/>
          <p14:tracePt t="62573" x="4456113" y="5724525"/>
          <p14:tracePt t="62589" x="4456113" y="5732463"/>
          <p14:tracePt t="62597" x="4456113" y="5741988"/>
          <p14:tracePt t="62613" x="4456113" y="5759450"/>
          <p14:tracePt t="62621" x="4456113" y="5776913"/>
          <p14:tracePt t="62637" x="4446588" y="5795963"/>
          <p14:tracePt t="62654" x="4446588" y="5813425"/>
          <p14:tracePt t="62671" x="4429125" y="5830888"/>
          <p14:tracePt t="62688" x="4429125" y="5840413"/>
          <p14:tracePt t="62704" x="4429125" y="5867400"/>
          <p14:tracePt t="62721" x="4419600" y="5894388"/>
          <p14:tracePt t="62738" x="4411663" y="5929313"/>
          <p14:tracePt t="62754" x="4411663" y="5973763"/>
          <p14:tracePt t="62771" x="4411663" y="6018213"/>
          <p14:tracePt t="62788" x="4411663" y="6072188"/>
          <p14:tracePt t="62805" x="4402138" y="6108700"/>
          <p14:tracePt t="62821" x="4394200" y="6126163"/>
          <p14:tracePt t="62845" x="4394200" y="6134100"/>
          <p14:tracePt t="62869" x="4394200" y="6143625"/>
          <p14:tracePt t="62885" x="4394200" y="6153150"/>
          <p14:tracePt t="62892" x="4394200" y="6161088"/>
          <p14:tracePt t="62904" x="4394200" y="6188075"/>
          <p14:tracePt t="62922" x="4394200" y="6205538"/>
          <p14:tracePt t="62938" x="4394200" y="6224588"/>
          <p14:tracePt t="62955" x="4394200" y="6251575"/>
          <p14:tracePt t="62972" x="4394200" y="6259513"/>
          <p14:tracePt t="62988" x="4394200" y="6286500"/>
          <p14:tracePt t="63005" x="4394200" y="6303963"/>
          <p14:tracePt t="63022" x="4394200" y="6330950"/>
          <p14:tracePt t="63038" x="4394200" y="6367463"/>
          <p14:tracePt t="63055" x="4357688" y="6402388"/>
          <p14:tracePt t="63072" x="4357688" y="6419850"/>
          <p14:tracePt t="63088" x="4357688" y="6446838"/>
          <p14:tracePt t="63105" x="4357688" y="6456363"/>
          <p14:tracePt t="63122" x="4340225" y="6500813"/>
          <p14:tracePt t="63138" x="4330700" y="6510338"/>
          <p14:tracePt t="63155" x="4330700" y="6518275"/>
          <p14:tracePt t="63172" x="4322763" y="6527800"/>
          <p14:tracePt t="63189" x="4322763" y="6537325"/>
          <p14:tracePt t="63221" x="4322763" y="6545263"/>
          <p14:tracePt t="63229" x="4313238" y="6545263"/>
          <p14:tracePt t="63285" x="4303713" y="6545263"/>
          <p14:tracePt t="63381" x="4286250" y="6554788"/>
          <p14:tracePt t="63397" x="4276725" y="6554788"/>
          <p14:tracePt t="63421" x="4259263" y="6562725"/>
          <p14:tracePt t="63437" x="4251325" y="6562725"/>
          <p14:tracePt t="63461" x="4241800" y="6562725"/>
          <p14:tracePt t="63477" x="4232275" y="6562725"/>
          <p14:tracePt t="63541" x="4232275" y="6572250"/>
          <p14:tracePt t="63605" x="4224338" y="6572250"/>
          <p14:tracePt t="63629" x="4224338" y="6581775"/>
          <p14:tracePt t="63701" x="4232275" y="6581775"/>
          <p14:tracePt t="63757" x="4241800" y="6581775"/>
          <p14:tracePt t="63765" x="4259263" y="6589713"/>
          <p14:tracePt t="63773" x="4268788" y="6589713"/>
          <p14:tracePt t="63790" x="4295775" y="6599238"/>
          <p14:tracePt t="63807" x="4303713" y="6608763"/>
          <p14:tracePt t="63823" x="4330700" y="6608763"/>
          <p14:tracePt t="63840" x="4357688" y="6608763"/>
          <p14:tracePt t="63857" x="4384675" y="6608763"/>
          <p14:tracePt t="63873" x="4394200" y="6599238"/>
          <p14:tracePt t="63890" x="4402138" y="6599238"/>
          <p14:tracePt t="63917" x="4411663" y="6599238"/>
          <p14:tracePt t="63925" x="4419600" y="6599238"/>
          <p14:tracePt t="63940" x="4446588" y="6599238"/>
          <p14:tracePt t="63958" x="4465638" y="6599238"/>
          <p14:tracePt t="63974" x="4473575" y="6599238"/>
          <p14:tracePt t="63990" x="4491038" y="6599238"/>
          <p14:tracePt t="64007" x="4500563" y="6599238"/>
          <p14:tracePt t="64052" x="4510088" y="6599238"/>
          <p14:tracePt t="64061" x="4518025" y="6599238"/>
          <p14:tracePt t="64077" x="4527550" y="6599238"/>
          <p14:tracePt t="64085" x="4537075" y="6599238"/>
          <p14:tracePt t="64093" x="4554538" y="6599238"/>
          <p14:tracePt t="64107" x="4572000" y="6599238"/>
          <p14:tracePt t="64124" x="4589463" y="6599238"/>
          <p14:tracePt t="64141" x="4608513" y="6599238"/>
          <p14:tracePt t="64157" x="4625975" y="6581775"/>
          <p14:tracePt t="64174" x="4660900" y="6572250"/>
          <p14:tracePt t="64191" x="4670425" y="6562725"/>
          <p14:tracePt t="64207" x="4679950" y="6562725"/>
          <p14:tracePt t="64224" x="4697413" y="6562725"/>
          <p14:tracePt t="64241" x="4705350" y="6562725"/>
          <p14:tracePt t="64257" x="4697413" y="6562725"/>
          <p14:tracePt t="64452" x="4687888" y="6562725"/>
          <p14:tracePt t="64461" x="4679950" y="6562725"/>
          <p14:tracePt t="64469" x="4670425" y="6562725"/>
          <p14:tracePt t="64477" x="4652963" y="6562725"/>
          <p14:tracePt t="64491" x="4625975" y="6554788"/>
          <p14:tracePt t="64508" x="4581525" y="6554788"/>
          <p14:tracePt t="64525" x="4491038" y="6554788"/>
          <p14:tracePt t="64542" x="4446588" y="6545263"/>
          <p14:tracePt t="64558" x="4411663" y="6545263"/>
          <p14:tracePt t="64575" x="4367213" y="6545263"/>
          <p14:tracePt t="64591" x="4330700" y="6545263"/>
          <p14:tracePt t="64608" x="4295775" y="6537325"/>
          <p14:tracePt t="64625" x="4259263" y="6537325"/>
          <p14:tracePt t="64642" x="4241800" y="6527800"/>
          <p14:tracePt t="64658" x="4224338" y="6527800"/>
          <p14:tracePt t="64675" x="4205288" y="6527800"/>
          <p14:tracePt t="64692" x="4197350" y="6527800"/>
          <p14:tracePt t="64708" x="4187825" y="6527800"/>
          <p14:tracePt t="64781" x="4179888" y="6527800"/>
          <p14:tracePt t="64789" x="4170363" y="6527800"/>
          <p14:tracePt t="64797" x="4160838" y="6527800"/>
          <p14:tracePt t="64813" x="4152900" y="6527800"/>
          <p14:tracePt t="64829" x="4143375" y="6537325"/>
          <p14:tracePt t="64853" x="4133850" y="6545263"/>
          <p14:tracePt t="64885" x="4133850" y="6554788"/>
          <p14:tracePt t="64901" x="4125913" y="6554788"/>
          <p14:tracePt t="64916" x="4116388" y="6562725"/>
          <p14:tracePt t="64933" x="4108450" y="6572250"/>
          <p14:tracePt t="64981" x="4116388" y="6572250"/>
          <p14:tracePt t="65860" x="4116388" y="6581775"/>
          <p14:tracePt t="65869" x="4125913" y="6581775"/>
          <p14:tracePt t="65877" x="4160838" y="6589713"/>
          <p14:tracePt t="65894" x="4197350" y="6599238"/>
          <p14:tracePt t="65911" x="4205288" y="6599238"/>
          <p14:tracePt t="65927" x="4224338" y="6599238"/>
          <p14:tracePt t="65944" x="4241800" y="6599238"/>
          <p14:tracePt t="65961" x="4276725" y="6599238"/>
          <p14:tracePt t="65978" x="4303713" y="6599238"/>
          <p14:tracePt t="65995" x="4340225" y="6599238"/>
          <p14:tracePt t="66011" x="4367213" y="6599238"/>
          <p14:tracePt t="66028" x="4429125" y="6599238"/>
          <p14:tracePt t="66045" x="4465638" y="6608763"/>
          <p14:tracePt t="66061" x="4500563" y="6608763"/>
          <p14:tracePt t="66078" x="4518025" y="6608763"/>
          <p14:tracePt t="66094" x="4537075" y="6608763"/>
          <p14:tracePt t="66111" x="4545013" y="6608763"/>
          <p14:tracePt t="66128" x="4554538" y="6608763"/>
          <p14:tracePt t="66144" x="4572000" y="6616700"/>
          <p14:tracePt t="66161" x="4608513" y="6616700"/>
          <p14:tracePt t="66178" x="4625975" y="6616700"/>
          <p14:tracePt t="66195" x="4652963" y="6616700"/>
          <p14:tracePt t="66211" x="4660900" y="6616700"/>
          <p14:tracePt t="66228" x="4670425" y="6616700"/>
          <p14:tracePt t="66252" x="4670425" y="6608763"/>
          <p14:tracePt t="66276" x="4670425" y="6599238"/>
          <p14:tracePt t="66292" x="4670425" y="6581775"/>
          <p14:tracePt t="66308" x="4670425" y="6572250"/>
          <p14:tracePt t="66317" x="4670425" y="6562725"/>
          <p14:tracePt t="66328" x="4660900" y="6537325"/>
          <p14:tracePt t="66345" x="4633913" y="6510338"/>
          <p14:tracePt t="66362" x="4589463" y="6491288"/>
          <p14:tracePt t="66378" x="4554538" y="6473825"/>
          <p14:tracePt t="66395" x="4483100" y="6465888"/>
          <p14:tracePt t="66412" x="4411663" y="6465888"/>
          <p14:tracePt t="66429" x="4375150" y="6465888"/>
          <p14:tracePt t="66445" x="4340225" y="6465888"/>
          <p14:tracePt t="66462" x="4303713" y="6465888"/>
          <p14:tracePt t="66479" x="4259263" y="6483350"/>
          <p14:tracePt t="66495" x="4224338" y="6510338"/>
          <p14:tracePt t="66512" x="4214813" y="6518275"/>
          <p14:tracePt t="66529" x="4197350" y="6545263"/>
          <p14:tracePt t="66545" x="4187825" y="6562725"/>
          <p14:tracePt t="66562" x="4179888" y="6581775"/>
          <p14:tracePt t="66579" x="4179888" y="6608763"/>
          <p14:tracePt t="66596" x="4170363" y="6634163"/>
          <p14:tracePt t="66613" x="4170363" y="6653213"/>
          <p14:tracePt t="66629" x="4170363" y="6670675"/>
          <p14:tracePt t="66645" x="4170363" y="6688138"/>
          <p14:tracePt t="66662" x="4179888" y="6697663"/>
          <p14:tracePt t="66679" x="4197350" y="6715125"/>
          <p14:tracePt t="66696" x="4205288" y="6732588"/>
          <p14:tracePt t="66712" x="4224338" y="6751638"/>
          <p14:tracePt t="66729" x="4251325" y="6759575"/>
          <p14:tracePt t="66746" x="4268788" y="6777038"/>
          <p14:tracePt t="66763" x="4303713" y="6786563"/>
          <p14:tracePt t="66779" x="4322763" y="6786563"/>
          <p14:tracePt t="66796" x="4394200" y="6786563"/>
          <p14:tracePt t="66813" x="4438650" y="6786563"/>
          <p14:tracePt t="66829" x="4483100" y="6786563"/>
          <p14:tracePt t="66846" x="4518025" y="6769100"/>
          <p14:tracePt t="66862" x="4545013" y="6759575"/>
          <p14:tracePt t="66879" x="4562475" y="6742113"/>
          <p14:tracePt t="66896" x="4589463" y="6715125"/>
          <p14:tracePt t="66913" x="4616450" y="6688138"/>
          <p14:tracePt t="66930" x="4643438" y="6661150"/>
          <p14:tracePt t="66946" x="4660900" y="6634163"/>
          <p14:tracePt t="66963" x="4679950" y="6599238"/>
          <p14:tracePt t="66980" x="4679950" y="6554788"/>
          <p14:tracePt t="66997" x="4679950" y="6527800"/>
          <p14:tracePt t="67013" x="4679950" y="6491288"/>
          <p14:tracePt t="67030" x="4670425" y="6456363"/>
          <p14:tracePt t="67046" x="4643438" y="6438900"/>
          <p14:tracePt t="67063" x="4625975" y="6429375"/>
          <p14:tracePt t="67080" x="4581525" y="6419850"/>
          <p14:tracePt t="67097" x="4545013" y="6419850"/>
          <p14:tracePt t="67113" x="4483100" y="6419850"/>
          <p14:tracePt t="67130" x="4394200" y="6429375"/>
          <p14:tracePt t="67146" x="4340225" y="6446838"/>
          <p14:tracePt t="67163" x="4286250" y="6465888"/>
          <p14:tracePt t="67180" x="4232275" y="6500813"/>
          <p14:tracePt t="67197" x="4187825" y="6537325"/>
          <p14:tracePt t="67213" x="4160838" y="6562725"/>
          <p14:tracePt t="67230" x="4160838" y="6589713"/>
          <p14:tracePt t="67247" x="4152900" y="6616700"/>
          <p14:tracePt t="67263" x="4152900" y="6653213"/>
          <p14:tracePt t="67280" x="4152900" y="6670675"/>
          <p14:tracePt t="67297" x="4152900" y="6715125"/>
          <p14:tracePt t="67314" x="4160838" y="6742113"/>
          <p14:tracePt t="67330" x="4179888" y="6759575"/>
          <p14:tracePt t="67347" x="4205288" y="6786563"/>
          <p14:tracePt t="67364" x="4259263" y="6804025"/>
          <p14:tracePt t="67381" x="4295775" y="6804025"/>
          <p14:tracePt t="67397" x="4348163" y="6804025"/>
          <p14:tracePt t="67414" x="4394200" y="6813550"/>
          <p14:tracePt t="67430" x="4446588" y="6813550"/>
          <p14:tracePt t="67447" x="4518025" y="6813550"/>
          <p14:tracePt t="67464" x="4572000" y="6813550"/>
          <p14:tracePt t="67480" x="4643438" y="6796088"/>
          <p14:tracePt t="67497" x="4670425" y="6786563"/>
          <p14:tracePt t="67514" x="4687888" y="6769100"/>
          <p14:tracePt t="67531" x="4705350" y="6742113"/>
          <p14:tracePt t="67547" x="4705350" y="6724650"/>
          <p14:tracePt t="67547" x="4705350" y="6715125"/>
          <p14:tracePt t="67565" x="4714875" y="6680200"/>
          <p14:tracePt t="67581" x="4714875" y="6661150"/>
          <p14:tracePt t="67597" x="4714875" y="6634163"/>
          <p14:tracePt t="67614" x="4714875" y="6608763"/>
          <p14:tracePt t="67631" x="4714875" y="6581775"/>
          <p14:tracePt t="67647" x="4705350" y="6554788"/>
          <p14:tracePt t="67664" x="4687888" y="6545263"/>
          <p14:tracePt t="67681" x="4643438" y="6518275"/>
          <p14:tracePt t="67698" x="4589463" y="6510338"/>
          <p14:tracePt t="67714" x="4527550" y="6510338"/>
          <p14:tracePt t="67731" x="4438650" y="6510338"/>
          <p14:tracePt t="67748" x="4330700" y="6518275"/>
          <p14:tracePt t="67765" x="4286250" y="6545263"/>
          <p14:tracePt t="67781" x="4259263" y="6572250"/>
          <p14:tracePt t="67798" x="4251325" y="6589713"/>
          <p14:tracePt t="67814" x="4259263" y="6608763"/>
          <p14:tracePt t="67831" x="4259263" y="6634163"/>
          <p14:tracePt t="67848" x="4259263" y="6653213"/>
          <p14:tracePt t="67864" x="4251325" y="6670675"/>
          <p14:tracePt t="67881" x="4251325" y="6680200"/>
          <p14:tracePt t="67941" x="4251325" y="6688138"/>
          <p14:tracePt t="67957" x="4251325" y="6697663"/>
          <p14:tracePt t="67973" x="4251325" y="6705600"/>
          <p14:tracePt t="67981" x="4251325" y="6715125"/>
          <p14:tracePt t="67988" x="4259263" y="6724650"/>
          <p14:tracePt t="67998" x="4286250" y="6732588"/>
          <p14:tracePt t="68016" x="4295775" y="6742113"/>
          <p14:tracePt t="68032" x="4313238" y="6742113"/>
          <p14:tracePt t="68048" x="4340225" y="6751638"/>
          <p14:tracePt t="68065" x="4357688" y="6751638"/>
          <p14:tracePt t="68082" x="4384675" y="6751638"/>
          <p14:tracePt t="68098" x="4402138" y="6751638"/>
          <p14:tracePt t="68115" x="4438650" y="6751638"/>
          <p14:tracePt t="68132" x="4446588" y="6732588"/>
          <p14:tracePt t="68149" x="4473575" y="6705600"/>
          <p14:tracePt t="68165" x="4491038" y="6697663"/>
          <p14:tracePt t="68182" x="4500563" y="6688138"/>
          <p14:tracePt t="68198" x="4518025" y="6688138"/>
          <p14:tracePt t="68215" x="4518025" y="6680200"/>
          <p14:tracePt t="68232" x="4527550" y="6680200"/>
          <p14:tracePt t="68249" x="4527550" y="6670675"/>
          <p14:tracePt t="68276" x="4527550" y="6661150"/>
          <p14:tracePt t="68285" x="4527550" y="6653213"/>
          <p14:tracePt t="68301" x="4527550" y="6634163"/>
          <p14:tracePt t="68317" x="4527550" y="6626225"/>
          <p14:tracePt t="68333" x="4527550" y="6608763"/>
          <p14:tracePt t="68349" x="4518025" y="6599238"/>
          <p14:tracePt t="68366" x="4500563" y="6581775"/>
          <p14:tracePt t="68382" x="4483100" y="6572250"/>
          <p14:tracePt t="68399" x="4446588" y="6554788"/>
          <p14:tracePt t="68416" x="4402138" y="6537325"/>
          <p14:tracePt t="68432" x="4357688" y="6527800"/>
          <p14:tracePt t="68449" x="4330700" y="6518275"/>
          <p14:tracePt t="68466" x="4313238" y="6518275"/>
          <p14:tracePt t="68482" x="4286250" y="6518275"/>
          <p14:tracePt t="68499" x="4259263" y="6518275"/>
          <p14:tracePt t="68499" x="4259263" y="6527800"/>
          <p14:tracePt t="68517" x="4232275" y="6537325"/>
          <p14:tracePt t="68533" x="4224338" y="6545263"/>
          <p14:tracePt t="68549" x="4224338" y="6562725"/>
          <p14:tracePt t="68566" x="4214813" y="6581775"/>
          <p14:tracePt t="68583" x="4197350" y="6581775"/>
          <p14:tracePt t="68600" x="4197350" y="6589713"/>
          <p14:tracePt t="68616" x="4197350" y="6599238"/>
          <p14:tracePt t="68661" x="4197350" y="6608763"/>
          <p14:tracePt t="68669" x="4205288" y="6608763"/>
          <p14:tracePt t="68692" x="4214813" y="6608763"/>
          <p14:tracePt t="68709" x="4232275" y="6608763"/>
          <p14:tracePt t="68717" x="4241800" y="6608763"/>
          <p14:tracePt t="68732" x="4251325" y="6608763"/>
          <p14:tracePt t="68740" x="4259263" y="6608763"/>
          <p14:tracePt t="68750" x="4276725" y="6599238"/>
          <p14:tracePt t="68766" x="4286250" y="6589713"/>
          <p14:tracePt t="68783" x="4295775" y="6581775"/>
          <p14:tracePt t="68800" x="4303713" y="6581775"/>
          <p14:tracePt t="69116" x="4313238" y="6581775"/>
          <p14:tracePt t="69140" x="4330700" y="6581775"/>
          <p14:tracePt t="69148" x="4340225" y="6581775"/>
          <p14:tracePt t="69165" x="4357688" y="6581775"/>
          <p14:tracePt t="69172" x="4367213" y="6581775"/>
          <p14:tracePt t="69188" x="4375150" y="6581775"/>
          <p14:tracePt t="69200" x="4394200" y="6581775"/>
          <p14:tracePt t="69217" x="4419600" y="6572250"/>
          <p14:tracePt t="69234" x="4438650" y="6554788"/>
          <p14:tracePt t="69251" x="4446588" y="6545263"/>
          <p14:tracePt t="69269" x="4465638" y="6537325"/>
          <p14:tracePt t="69284" x="4473575" y="6527800"/>
          <p14:tracePt t="69332" x="4473575" y="6518275"/>
          <p14:tracePt t="69380" x="4473575" y="6510338"/>
          <p14:tracePt t="69388" x="4473575" y="6500813"/>
          <p14:tracePt t="69404" x="4473575" y="6491288"/>
          <p14:tracePt t="69437" x="4465638" y="6491288"/>
          <p14:tracePt t="69452" x="4456113" y="6491288"/>
          <p14:tracePt t="69469" x="4446588" y="6491288"/>
          <p14:tracePt t="69476" x="4438650" y="6491288"/>
          <p14:tracePt t="69484" x="4402138" y="6491288"/>
          <p14:tracePt t="69501" x="4367213" y="6491288"/>
          <p14:tracePt t="69518" x="4330700" y="6500813"/>
          <p14:tracePt t="69535" x="4313238" y="6510338"/>
          <p14:tracePt t="69551" x="4295775" y="6518275"/>
          <p14:tracePt t="69568" x="4276725" y="6527800"/>
          <p14:tracePt t="69585" x="4276725" y="6545263"/>
          <p14:tracePt t="69602" x="4276725" y="6554788"/>
          <p14:tracePt t="69621" x="4276725" y="6562725"/>
          <p14:tracePt t="69635" x="4286250" y="6572250"/>
          <p14:tracePt t="69652" x="4286250" y="6581775"/>
          <p14:tracePt t="69669" x="4286250" y="6589713"/>
          <p14:tracePt t="69685" x="4286250" y="6599238"/>
          <p14:tracePt t="69701" x="4295775" y="6608763"/>
          <p14:tracePt t="69724" x="4303713" y="6616700"/>
          <p14:tracePt t="69748" x="4313238" y="6616700"/>
          <p14:tracePt t="69757" x="4330700" y="6616700"/>
          <p14:tracePt t="69768" x="4357688" y="6626225"/>
          <p14:tracePt t="69785" x="4394200" y="6626225"/>
          <p14:tracePt t="69802" x="4429125" y="6626225"/>
          <p14:tracePt t="69819" x="4473575" y="6626225"/>
          <p14:tracePt t="69835" x="4491038" y="6616700"/>
          <p14:tracePt t="69835" x="4510088" y="6608763"/>
          <p14:tracePt t="69853" x="4537075" y="6581775"/>
          <p14:tracePt t="69869" x="4545013" y="6562725"/>
          <p14:tracePt t="69885" x="4562475" y="6537325"/>
          <p14:tracePt t="69902" x="4572000" y="6518275"/>
          <p14:tracePt t="69919" x="4572000" y="6500813"/>
          <p14:tracePt t="69935" x="4572000" y="6473825"/>
          <p14:tracePt t="69952" x="4572000" y="6465888"/>
          <p14:tracePt t="69969" x="4572000" y="6456363"/>
          <p14:tracePt t="69985" x="4572000" y="6446838"/>
          <p14:tracePt t="70002" x="4572000" y="6438900"/>
          <p14:tracePt t="70019" x="4562475" y="6429375"/>
          <p14:tracePt t="70036" x="4510088" y="6429375"/>
          <p14:tracePt t="70053" x="4473575" y="6429375"/>
          <p14:tracePt t="70069" x="4419600" y="6429375"/>
          <p14:tracePt t="70086" x="4402138" y="6438900"/>
          <p14:tracePt t="70102" x="4375150" y="6446838"/>
          <p14:tracePt t="70119" x="4367213" y="6456363"/>
          <p14:tracePt t="70136" x="4348163" y="6483350"/>
          <p14:tracePt t="70153" x="4340225" y="6500813"/>
          <p14:tracePt t="70169" x="4340225" y="6527800"/>
          <p14:tracePt t="70186" x="4357688" y="6554788"/>
          <p14:tracePt t="70203" x="4367213" y="6572250"/>
          <p14:tracePt t="70219" x="4367213" y="6589713"/>
          <p14:tracePt t="70219" x="4367213" y="6608763"/>
          <p14:tracePt t="70237" x="4384675" y="6626225"/>
          <p14:tracePt t="70253" x="4394200" y="6626225"/>
          <p14:tracePt t="70269" x="4438650" y="6643688"/>
          <p14:tracePt t="70286" x="4473575" y="6643688"/>
          <p14:tracePt t="70303" x="4527550" y="6643688"/>
          <p14:tracePt t="70320" x="4572000" y="6626225"/>
          <p14:tracePt t="70336" x="4608513" y="6616700"/>
          <p14:tracePt t="70353" x="4643438" y="6589713"/>
          <p14:tracePt t="70370" x="4670425" y="6572250"/>
          <p14:tracePt t="70386" x="4687888" y="6545263"/>
          <p14:tracePt t="70403" x="4705350" y="6518275"/>
          <p14:tracePt t="70420" x="4705350" y="6491288"/>
          <p14:tracePt t="70437" x="4705350" y="6473825"/>
          <p14:tracePt t="70453" x="4714875" y="6438900"/>
          <p14:tracePt t="70470" x="4724400" y="6438900"/>
          <p14:tracePt t="70487" x="4724400" y="6429375"/>
          <p14:tracePt t="70503" x="4714875" y="6429375"/>
          <p14:tracePt t="70572" x="4697413" y="6429375"/>
          <p14:tracePt t="70580" x="4679950" y="6438900"/>
          <p14:tracePt t="70589" x="4660900" y="6446838"/>
          <p14:tracePt t="70603" x="4625975" y="6473825"/>
          <p14:tracePt t="70603" x="4616450" y="6491288"/>
          <p14:tracePt t="70620" x="4608513" y="6491288"/>
          <p14:tracePt t="70637" x="4598988" y="6510338"/>
          <p14:tracePt t="70653" x="4598988" y="6518275"/>
          <p14:tracePt t="70670" x="4598988" y="6500813"/>
          <p14:tracePt t="71332" x="4598988" y="6491288"/>
          <p14:tracePt t="71340" x="4598988" y="6483350"/>
          <p14:tracePt t="71349" x="4608513" y="6465888"/>
          <p14:tracePt t="71357" x="4608513" y="6456363"/>
          <p14:tracePt t="71372" x="4616450" y="6411913"/>
          <p14:tracePt t="71388" x="4643438" y="6375400"/>
          <p14:tracePt t="71405" x="4660900" y="6330950"/>
          <p14:tracePt t="71422" x="4697413" y="6286500"/>
          <p14:tracePt t="71438" x="4724400" y="6224588"/>
          <p14:tracePt t="71455" x="4751388" y="6161088"/>
          <p14:tracePt t="71472" x="4786313" y="6099175"/>
          <p14:tracePt t="71488" x="4795838" y="6045200"/>
          <p14:tracePt t="71505" x="4795838" y="6000750"/>
          <p14:tracePt t="71522" x="4803775" y="5938838"/>
          <p14:tracePt t="71539" x="4822825" y="5857875"/>
          <p14:tracePt t="71556" x="4848225" y="5732463"/>
          <p14:tracePt t="71573" x="4857750" y="5670550"/>
          <p14:tracePt t="71589" x="4894263" y="5581650"/>
          <p14:tracePt t="71605" x="4919663" y="5500688"/>
          <p14:tracePt t="71622" x="4946650" y="5419725"/>
          <p14:tracePt t="71639" x="4983163" y="5340350"/>
          <p14:tracePt t="71656" x="5010150" y="5276850"/>
          <p14:tracePt t="71672" x="5027613" y="5224463"/>
          <p14:tracePt t="71689" x="5054600" y="5170488"/>
          <p14:tracePt t="71706" x="5062538" y="5099050"/>
          <p14:tracePt t="71722" x="5072063" y="5045075"/>
          <p14:tracePt t="71739" x="5072063" y="4965700"/>
          <p14:tracePt t="71756" x="5062538" y="4803775"/>
          <p14:tracePt t="71773" x="5027613" y="4670425"/>
          <p14:tracePt t="71789" x="4956175" y="4491038"/>
          <p14:tracePt t="71806" x="4919663" y="4286250"/>
          <p14:tracePt t="71823" x="4884738" y="4054475"/>
          <p14:tracePt t="71839" x="4902200" y="3759200"/>
          <p14:tracePt t="71856" x="5000625" y="3394075"/>
          <p14:tracePt t="71873" x="5170488" y="2973388"/>
          <p14:tracePt t="71889" x="5375275" y="2589213"/>
          <p14:tracePt t="71906" x="5545138" y="2303463"/>
          <p14:tracePt t="71923" x="5634038" y="2108200"/>
          <p14:tracePt t="71939" x="5697538" y="1965325"/>
          <p14:tracePt t="71939" x="5724525" y="1901825"/>
          <p14:tracePt t="71956" x="5741988" y="1830388"/>
          <p14:tracePt t="71973" x="5751513" y="1803400"/>
          <p14:tracePt t="71989" x="5751513" y="1776413"/>
          <p14:tracePt t="72006" x="5759450" y="1758950"/>
          <p14:tracePt t="72023" x="5759450" y="1741488"/>
          <p14:tracePt t="72039" x="5759450" y="1731963"/>
          <p14:tracePt t="72056" x="5759450" y="1697038"/>
          <p14:tracePt t="72074" x="5759450" y="1652588"/>
          <p14:tracePt t="72090" x="5751513" y="1625600"/>
          <p14:tracePt t="72107" x="5751513" y="1598613"/>
          <p14:tracePt t="72123" x="5751513" y="1571625"/>
          <p14:tracePt t="72140" x="5751513" y="1536700"/>
          <p14:tracePt t="72157" x="5751513" y="1517650"/>
          <p14:tracePt t="72174" x="5751513" y="1500188"/>
          <p14:tracePt t="72190" x="5751513" y="1490663"/>
          <p14:tracePt t="72206" x="5751513" y="1482725"/>
          <p14:tracePt t="72223" x="5741988" y="1482725"/>
          <p14:tracePt t="72372" x="5732463" y="1482725"/>
          <p14:tracePt t="72380" x="5724525" y="1490663"/>
          <p14:tracePt t="72397" x="5715000" y="1500188"/>
          <p14:tracePt t="72407" x="5697538" y="1517650"/>
          <p14:tracePt t="72424" x="5680075" y="1554163"/>
          <p14:tracePt t="72441" x="5670550" y="1581150"/>
          <p14:tracePt t="72457" x="5661025" y="1598613"/>
          <p14:tracePt t="72474" x="5661025" y="1616075"/>
          <p14:tracePt t="72491" x="5653088" y="1670050"/>
          <p14:tracePt t="72491" x="5643563" y="1687513"/>
          <p14:tracePt t="72508" x="5643563" y="1697038"/>
          <p14:tracePt t="72524" x="5643563" y="1768475"/>
          <p14:tracePt t="72541" x="5643563" y="1830388"/>
          <p14:tracePt t="72558" x="5643563" y="1884363"/>
          <p14:tracePt t="72574" x="5653088" y="1946275"/>
          <p14:tracePt t="72591" x="5653088" y="2000250"/>
          <p14:tracePt t="72607" x="5670550" y="2054225"/>
          <p14:tracePt t="72624" x="5688013" y="2108200"/>
          <p14:tracePt t="72641" x="5697538" y="2152650"/>
          <p14:tracePt t="72658" x="5715000" y="2187575"/>
          <p14:tracePt t="72674" x="5741988" y="2232025"/>
          <p14:tracePt t="72691" x="5768975" y="2268538"/>
          <p14:tracePt t="72691" x="5786438" y="2286000"/>
          <p14:tracePt t="72709" x="5813425" y="2303463"/>
          <p14:tracePt t="72724" x="5840413" y="2330450"/>
          <p14:tracePt t="72741" x="5875338" y="2357438"/>
          <p14:tracePt t="72758" x="5919788" y="2384425"/>
          <p14:tracePt t="72774" x="5965825" y="2401888"/>
          <p14:tracePt t="72791" x="6027738" y="2428875"/>
          <p14:tracePt t="72808" x="6072188" y="2438400"/>
          <p14:tracePt t="72824" x="6116638" y="2465388"/>
          <p14:tracePt t="72841" x="6143625" y="2473325"/>
          <p14:tracePt t="72858" x="6170613" y="2490788"/>
          <p14:tracePt t="72875" x="6188075" y="2490788"/>
          <p14:tracePt t="72891" x="6205538" y="2490788"/>
          <p14:tracePt t="72891" x="6224588" y="2500313"/>
          <p14:tracePt t="72909" x="6242050" y="2500313"/>
          <p14:tracePt t="72925" x="6276975" y="2509838"/>
          <p14:tracePt t="72941" x="6296025" y="2517775"/>
          <p14:tracePt t="72958" x="6313488" y="2527300"/>
          <p14:tracePt t="72975" x="6323013" y="2536825"/>
          <p14:tracePt t="72992" x="6330950" y="2544763"/>
          <p14:tracePt t="73008" x="6348413" y="2554288"/>
          <p14:tracePt t="73025" x="6357938" y="2581275"/>
          <p14:tracePt t="73042" x="6367463" y="2589213"/>
          <p14:tracePt t="73058" x="6375400" y="2616200"/>
          <p14:tracePt t="73075" x="6402388" y="2643188"/>
          <p14:tracePt t="73075" x="6402388" y="2660650"/>
          <p14:tracePt t="73093" x="6419850" y="2697163"/>
          <p14:tracePt t="73109" x="6438900" y="2724150"/>
          <p14:tracePt t="73125" x="6446838" y="2759075"/>
          <p14:tracePt t="73142" x="6456363" y="2786063"/>
          <p14:tracePt t="73159" x="6473825" y="2813050"/>
          <p14:tracePt t="73175" x="6483350" y="2840038"/>
          <p14:tracePt t="73192" x="6491288" y="2857500"/>
          <p14:tracePt t="73209" x="6491288" y="2874963"/>
          <p14:tracePt t="73225" x="6500813" y="2901950"/>
          <p14:tracePt t="73243" x="6500813" y="2911475"/>
          <p14:tracePt t="73259" x="6510338" y="2938463"/>
          <p14:tracePt t="73275" x="6537325" y="3009900"/>
          <p14:tracePt t="73293" x="6545263" y="3044825"/>
          <p14:tracePt t="73309" x="6545263" y="3071813"/>
          <p14:tracePt t="73325" x="6545263" y="3098800"/>
          <p14:tracePt t="73342" x="6545263" y="3125788"/>
          <p14:tracePt t="73359" x="6545263" y="3160713"/>
          <p14:tracePt t="73375" x="6545263" y="3197225"/>
          <p14:tracePt t="73393" x="6554788" y="3232150"/>
          <p14:tracePt t="73409" x="6554788" y="3268663"/>
          <p14:tracePt t="73426" x="6562725" y="3322638"/>
          <p14:tracePt t="73443" x="6562725" y="3367088"/>
          <p14:tracePt t="73459" x="6562725" y="3411538"/>
          <p14:tracePt t="73476" x="6562725" y="3465513"/>
          <p14:tracePt t="73493" x="6562725" y="3500438"/>
          <p14:tracePt t="73509" x="6562725" y="3562350"/>
          <p14:tracePt t="73526" x="6554788" y="3598863"/>
          <p14:tracePt t="73543" x="6545263" y="3625850"/>
          <p14:tracePt t="73559" x="6545263" y="3643313"/>
          <p14:tracePt t="73576" x="6545263" y="3652838"/>
          <p14:tracePt t="73592" x="6537325" y="3679825"/>
          <p14:tracePt t="73609" x="6518275" y="3714750"/>
          <p14:tracePt t="73626" x="6510338" y="3741738"/>
          <p14:tracePt t="73643" x="6491288" y="3751263"/>
          <p14:tracePt t="73659" x="6473825" y="3795713"/>
          <p14:tracePt t="73677" x="6465888" y="3813175"/>
          <p14:tracePt t="73693" x="6446838" y="3848100"/>
          <p14:tracePt t="73710" x="6411913" y="3911600"/>
          <p14:tracePt t="73726" x="6367463" y="3956050"/>
          <p14:tracePt t="73743" x="6340475" y="3990975"/>
          <p14:tracePt t="73760" x="6323013" y="4027488"/>
          <p14:tracePt t="73777" x="6313488" y="4044950"/>
          <p14:tracePt t="73793" x="6303963" y="4062413"/>
          <p14:tracePt t="73810" x="6296025" y="4071938"/>
          <p14:tracePt t="73827" x="6286500" y="4089400"/>
          <p14:tracePt t="73844" x="6269038" y="4116388"/>
          <p14:tracePt t="73860" x="6242050" y="4143375"/>
          <p14:tracePt t="73877" x="6224588" y="4160838"/>
          <p14:tracePt t="73893" x="6215063" y="4179888"/>
          <p14:tracePt t="73910" x="6205538" y="4187825"/>
          <p14:tracePt t="73927" x="6180138" y="4205288"/>
          <p14:tracePt t="73943" x="6134100" y="4214813"/>
          <p14:tracePt t="73960" x="6116638" y="4224338"/>
          <p14:tracePt t="73977" x="6081713" y="4232275"/>
          <p14:tracePt t="73993" x="6054725" y="4241800"/>
          <p14:tracePt t="74010" x="6018213" y="4268788"/>
          <p14:tracePt t="74027" x="5965825" y="4295775"/>
          <p14:tracePt t="74044" x="5902325" y="4330700"/>
          <p14:tracePt t="74060" x="5875338" y="4348163"/>
          <p14:tracePt t="74077" x="5840413" y="4367213"/>
          <p14:tracePt t="74094" x="5803900" y="4384675"/>
          <p14:tracePt t="74111" x="5776913" y="4394200"/>
          <p14:tracePt t="74127" x="5759450" y="4402138"/>
          <p14:tracePt t="74144" x="5724525" y="4411663"/>
          <p14:tracePt t="74161" x="5680075" y="4429125"/>
          <p14:tracePt t="74177" x="5634038" y="4446588"/>
          <p14:tracePt t="74194" x="5581650" y="4465638"/>
          <p14:tracePt t="74211" x="5537200" y="4483100"/>
          <p14:tracePt t="74227" x="5500688" y="4510088"/>
          <p14:tracePt t="74245" x="5483225" y="4518025"/>
          <p14:tracePt t="74261" x="5465763" y="4537075"/>
          <p14:tracePt t="74277" x="5438775" y="4554538"/>
          <p14:tracePt t="74294" x="5411788" y="4572000"/>
          <p14:tracePt t="74311" x="5375275" y="4598988"/>
          <p14:tracePt t="74327" x="5330825" y="4633913"/>
          <p14:tracePt t="74344" x="5295900" y="4660900"/>
          <p14:tracePt t="74361" x="5251450" y="4705350"/>
          <p14:tracePt t="74378" x="5197475" y="4751388"/>
          <p14:tracePt t="74394" x="5133975" y="4822825"/>
          <p14:tracePt t="74411" x="5081588" y="4875213"/>
          <p14:tracePt t="74428" x="5037138" y="4946650"/>
          <p14:tracePt t="74445" x="5018088" y="4973638"/>
          <p14:tracePt t="74461" x="4991100" y="5000625"/>
          <p14:tracePt t="74478" x="4965700" y="5027613"/>
          <p14:tracePt t="74494" x="4956175" y="5045075"/>
          <p14:tracePt t="74511" x="4919663" y="5072063"/>
          <p14:tracePt t="74528" x="4894263" y="5108575"/>
          <p14:tracePt t="74545" x="4867275" y="5133975"/>
          <p14:tracePt t="74561" x="4857750" y="5160963"/>
          <p14:tracePt t="74578" x="4848225" y="5180013"/>
          <p14:tracePt t="74595" x="4830763" y="5197475"/>
          <p14:tracePt t="74595" x="4830763" y="5205413"/>
          <p14:tracePt t="74613" x="4822825" y="5214938"/>
          <p14:tracePt t="74628" x="4822825" y="5224463"/>
          <p14:tracePt t="74660" x="4822825" y="5232400"/>
          <p14:tracePt t="74676" x="4813300" y="5241925"/>
          <p14:tracePt t="74684" x="4803775" y="5251450"/>
          <p14:tracePt t="74695" x="4786313" y="5259388"/>
          <p14:tracePt t="74712" x="4776788" y="5268913"/>
          <p14:tracePt t="74728" x="4768850" y="5268913"/>
          <p14:tracePt t="74745" x="4759325" y="5268913"/>
          <p14:tracePt t="74764" x="4759325" y="5276850"/>
          <p14:tracePt t="74778" x="4751388" y="5276850"/>
          <p14:tracePt t="74795" x="4741863" y="5295900"/>
          <p14:tracePt t="74812" x="4732338" y="5313363"/>
          <p14:tracePt t="74829" x="4714875" y="5340350"/>
          <p14:tracePt t="74845" x="4697413" y="5367338"/>
          <p14:tracePt t="74862" x="4687888" y="5402263"/>
          <p14:tracePt t="74878" x="4670425" y="5419725"/>
          <p14:tracePt t="74895" x="4670425" y="5429250"/>
          <p14:tracePt t="74912" x="4660900" y="5438775"/>
          <p14:tracePt t="74929" x="4660900" y="5446713"/>
          <p14:tracePt t="74948" x="4652963" y="5456238"/>
          <p14:tracePt t="74972" x="4643438" y="5465763"/>
          <p14:tracePt t="74981" x="4643438" y="5473700"/>
          <p14:tracePt t="75004" x="4633913" y="5473700"/>
          <p14:tracePt t="75100" x="4633913" y="5483225"/>
          <p14:tracePt t="75109" x="4633913" y="5491163"/>
          <p14:tracePt t="75124" x="4633913" y="5500688"/>
          <p14:tracePt t="75140" x="4625975" y="5527675"/>
          <p14:tracePt t="75148" x="4616450" y="5527675"/>
          <p14:tracePt t="75162" x="4616450" y="5537200"/>
          <p14:tracePt t="75179" x="4616450" y="5545138"/>
          <p14:tracePt t="75236" x="4608513" y="5554663"/>
          <p14:tracePt t="75244" x="4608513" y="5562600"/>
          <p14:tracePt t="75276" x="4589463" y="5572125"/>
          <p14:tracePt t="75284" x="4589463" y="5581650"/>
          <p14:tracePt t="75292" x="4581525" y="5589588"/>
          <p14:tracePt t="75300" x="4572000" y="5589588"/>
          <p14:tracePt t="75332" x="4562475" y="5589588"/>
          <p14:tracePt t="75356" x="4554538" y="5589588"/>
          <p14:tracePt t="75428" x="4545013" y="5608638"/>
          <p14:tracePt t="75436" x="4537075" y="5608638"/>
          <p14:tracePt t="75446" x="4537075" y="5616575"/>
          <p14:tracePt t="75463" x="4527550" y="5616575"/>
          <p14:tracePt t="75492" x="4527550" y="5626100"/>
          <p14:tracePt t="75508" x="4527550" y="5634038"/>
          <p14:tracePt t="75532" x="4527550" y="5643563"/>
          <p14:tracePt t="75676" x="4527550" y="5653088"/>
          <p14:tracePt t="75716" x="4527550" y="5661025"/>
          <p14:tracePt t="75724" x="4527550" y="5670550"/>
          <p14:tracePt t="75740" x="4537075" y="5670550"/>
          <p14:tracePt t="75764" x="4545013" y="5670550"/>
          <p14:tracePt t="75820" x="4545013" y="5653088"/>
          <p14:tracePt t="75836" x="4562475" y="5643563"/>
          <p14:tracePt t="75844" x="4562475" y="5626100"/>
          <p14:tracePt t="75876" x="4562475" y="5608638"/>
          <p14:tracePt t="75884" x="4572000" y="5599113"/>
          <p14:tracePt t="75892" x="4589463" y="5589588"/>
          <p14:tracePt t="75900" x="4616450" y="5581650"/>
          <p14:tracePt t="75914" x="4633913" y="5554663"/>
          <p14:tracePt t="75931" x="4643438" y="5518150"/>
          <p14:tracePt t="75947" x="4724400" y="5446713"/>
          <p14:tracePt t="75964" x="4724400" y="5375275"/>
          <p14:tracePt t="75981" x="4724400" y="5313363"/>
          <p14:tracePt t="75998" x="4732338" y="5259388"/>
          <p14:tracePt t="76014" x="4732338" y="5197475"/>
          <p14:tracePt t="76031" x="4741863" y="5126038"/>
          <p14:tracePt t="76048" x="4741863" y="5054600"/>
          <p14:tracePt t="76064" x="4751388" y="4946650"/>
          <p14:tracePt t="76081" x="4768850" y="4840288"/>
          <p14:tracePt t="76098" x="4768850" y="4741863"/>
          <p14:tracePt t="76115" x="4768850" y="4616450"/>
          <p14:tracePt t="76115" x="4768850" y="4572000"/>
          <p14:tracePt t="76132" x="4751388" y="4510088"/>
          <p14:tracePt t="76148" x="4741863" y="4419600"/>
          <p14:tracePt t="76165" x="4741863" y="4303713"/>
          <p14:tracePt t="76181" x="4776788" y="4205288"/>
          <p14:tracePt t="76198" x="4830763" y="4125913"/>
          <p14:tracePt t="76215" x="4840288" y="4081463"/>
          <p14:tracePt t="76231" x="4875213" y="4027488"/>
          <p14:tracePt t="76248" x="4902200" y="3973513"/>
          <p14:tracePt t="76265" x="4919663" y="3919538"/>
          <p14:tracePt t="76281" x="4956175" y="3884613"/>
          <p14:tracePt t="76298" x="4956175" y="3848100"/>
          <p14:tracePt t="76315" x="4938713" y="3822700"/>
          <p14:tracePt t="76332" x="4946650" y="3741738"/>
          <p14:tracePt t="76348" x="4991100" y="3687763"/>
          <p14:tracePt t="76365" x="5045075" y="3625850"/>
          <p14:tracePt t="76382" x="5072063" y="3581400"/>
          <p14:tracePt t="76398" x="5099050" y="3544888"/>
          <p14:tracePt t="76415" x="5133975" y="3517900"/>
          <p14:tracePt t="76432" x="5170488" y="3482975"/>
          <p14:tracePt t="76448" x="5205413" y="3446463"/>
          <p14:tracePt t="76465" x="5224463" y="3419475"/>
          <p14:tracePt t="76482" x="5259388" y="3394075"/>
          <p14:tracePt t="76498" x="5295900" y="3357563"/>
          <p14:tracePt t="76515" x="5340350" y="3303588"/>
          <p14:tracePt t="76533" x="5367338" y="3268663"/>
          <p14:tracePt t="76549" x="5394325" y="3241675"/>
          <p14:tracePt t="76565" x="5419725" y="3214688"/>
          <p14:tracePt t="76582" x="5429250" y="3187700"/>
          <p14:tracePt t="76599" x="5438775" y="3160713"/>
          <p14:tracePt t="76615" x="5456238" y="3143250"/>
          <p14:tracePt t="76632" x="5473700" y="3125788"/>
          <p14:tracePt t="76649" x="5483225" y="3098800"/>
          <p14:tracePt t="76666" x="5510213" y="3071813"/>
          <p14:tracePt t="76682" x="5527675" y="3054350"/>
          <p14:tracePt t="76699" x="5537200" y="3044825"/>
          <p14:tracePt t="76716" x="5554663" y="3036888"/>
          <p14:tracePt t="76732" x="5581650" y="3036888"/>
          <p14:tracePt t="76749" x="5608638" y="3027363"/>
          <p14:tracePt t="76766" x="5653088" y="3027363"/>
          <p14:tracePt t="76782" x="5715000" y="3027363"/>
          <p14:tracePt t="76799" x="5768975" y="3027363"/>
          <p14:tracePt t="76816" x="5840413" y="3036888"/>
          <p14:tracePt t="76832" x="5911850" y="3054350"/>
          <p14:tracePt t="76849" x="5983288" y="3062288"/>
          <p14:tracePt t="76866" x="6045200" y="3089275"/>
          <p14:tracePt t="76883" x="6108700" y="3116263"/>
          <p14:tracePt t="76900" x="6197600" y="3152775"/>
          <p14:tracePt t="76916" x="6251575" y="3179763"/>
          <p14:tracePt t="76933" x="6296025" y="3205163"/>
          <p14:tracePt t="76950" x="6340475" y="3232150"/>
          <p14:tracePt t="76966" x="6375400" y="3251200"/>
          <p14:tracePt t="76983" x="6411913" y="3276600"/>
          <p14:tracePt t="77000" x="6438900" y="3295650"/>
          <p14:tracePt t="77016" x="6446838" y="3322638"/>
          <p14:tracePt t="77033" x="6465888" y="3348038"/>
          <p14:tracePt t="77050" x="6473825" y="3384550"/>
          <p14:tracePt t="77066" x="6473825" y="3402013"/>
          <p14:tracePt t="77083" x="6473825" y="3446463"/>
          <p14:tracePt t="77083" x="6473825" y="3465513"/>
          <p14:tracePt t="77100" x="6473825" y="3527425"/>
          <p14:tracePt t="77116" x="6456363" y="3598863"/>
          <p14:tracePt t="77133" x="6419850" y="3679825"/>
          <p14:tracePt t="77150" x="6394450" y="3759200"/>
          <p14:tracePt t="77166" x="6357938" y="3840163"/>
          <p14:tracePt t="77183" x="6313488" y="3929063"/>
          <p14:tracePt t="77200" x="6276975" y="4000500"/>
          <p14:tracePt t="77217" x="6232525" y="4062413"/>
          <p14:tracePt t="77233" x="6205538" y="4125913"/>
          <p14:tracePt t="77250" x="6161088" y="4187825"/>
          <p14:tracePt t="77267" x="6134100" y="4241800"/>
          <p14:tracePt t="77283" x="6054725" y="4330700"/>
          <p14:tracePt t="77301" x="6018213" y="4384675"/>
          <p14:tracePt t="77317" x="5973763" y="4429125"/>
          <p14:tracePt t="77333" x="5929313" y="4483100"/>
          <p14:tracePt t="77350" x="5902325" y="4510088"/>
          <p14:tracePt t="77367" x="5875338" y="4545013"/>
          <p14:tracePt t="77384" x="5848350" y="4581525"/>
          <p14:tracePt t="77401" x="5822950" y="4608513"/>
          <p14:tracePt t="77417" x="5786438" y="4633913"/>
          <p14:tracePt t="77434" x="5759450" y="4652963"/>
          <p14:tracePt t="77451" x="5724525" y="4670425"/>
          <p14:tracePt t="77467" x="5732463" y="4679950"/>
          <p14:tracePt t="77484" x="5705475" y="4714875"/>
          <p14:tracePt t="77501" x="5680075" y="4724400"/>
          <p14:tracePt t="77518" x="5661025" y="4732338"/>
          <p14:tracePt t="77534" x="5626100" y="4741863"/>
          <p14:tracePt t="77551" x="5599113" y="4759325"/>
          <p14:tracePt t="77567" x="5562600" y="4768850"/>
          <p14:tracePt t="77584" x="5537200" y="4786313"/>
          <p14:tracePt t="77601" x="5500688" y="4795838"/>
          <p14:tracePt t="77617" x="5491163" y="4803775"/>
          <p14:tracePt t="77634" x="5456238" y="4813300"/>
          <p14:tracePt t="77651" x="5438775" y="4822825"/>
          <p14:tracePt t="77668" x="5402263" y="4840288"/>
          <p14:tracePt t="77684" x="5375275" y="4848225"/>
          <p14:tracePt t="77701" x="5340350" y="4857750"/>
          <p14:tracePt t="77718" x="5303838" y="4867275"/>
          <p14:tracePt t="77734" x="5259388" y="4875213"/>
          <p14:tracePt t="77751" x="5232400" y="4894263"/>
          <p14:tracePt t="77768" x="5197475" y="4894263"/>
          <p14:tracePt t="77784" x="5187950" y="4902200"/>
          <p14:tracePt t="77801" x="5170488" y="4911725"/>
          <p14:tracePt t="77818" x="5143500" y="4919663"/>
          <p14:tracePt t="77834" x="5116513" y="4929188"/>
          <p14:tracePt t="77852" x="5062538" y="4938713"/>
          <p14:tracePt t="77869" x="5037138" y="4946650"/>
          <p14:tracePt t="77885" x="5010150" y="4956175"/>
          <p14:tracePt t="77901" x="4983163" y="4956175"/>
          <p14:tracePt t="77918" x="4965700" y="4973638"/>
          <p14:tracePt t="77935" x="4938713" y="4983163"/>
          <p14:tracePt t="77952" x="4919663" y="4991100"/>
          <p14:tracePt t="77968" x="4911725" y="5000625"/>
          <p14:tracePt t="77996" x="4894263" y="5010150"/>
          <p14:tracePt t="78004" x="4884738" y="5018088"/>
          <p14:tracePt t="78018" x="4848225" y="5027613"/>
          <p14:tracePt t="78035" x="4830763" y="5045075"/>
          <p14:tracePt t="78035" x="4822825" y="5045075"/>
          <p14:tracePt t="78052" x="4813300" y="5045075"/>
          <p14:tracePt t="78068" x="4786313" y="5054600"/>
          <p14:tracePt t="78085" x="4768850" y="5062538"/>
          <p14:tracePt t="78108" x="4759325" y="5072063"/>
          <p14:tracePt t="78118" x="4751388" y="5072063"/>
          <p14:tracePt t="78135" x="4724400" y="5089525"/>
          <p14:tracePt t="78153" x="4714875" y="5099050"/>
          <p14:tracePt t="78169" x="4697413" y="5108575"/>
          <p14:tracePt t="78185" x="4679950" y="5116513"/>
          <p14:tracePt t="78202" x="4670425" y="5126038"/>
          <p14:tracePt t="78218" x="4660900" y="5133975"/>
          <p14:tracePt t="78236" x="4652963" y="5133975"/>
          <p14:tracePt t="78252" x="4660900" y="5133975"/>
          <p14:tracePt t="78276" x="4660900" y="5143500"/>
          <p14:tracePt t="78285" x="4652963" y="5143500"/>
          <p14:tracePt t="78302" x="4643438" y="5160963"/>
          <p14:tracePt t="78319" x="4633913" y="5160963"/>
          <p14:tracePt t="78335" x="4625975" y="5170488"/>
          <p14:tracePt t="78356" x="4616450" y="5180013"/>
          <p14:tracePt t="78468" x="4616450" y="5187950"/>
          <p14:tracePt t="78524" x="4608513" y="5187950"/>
          <p14:tracePt t="78532" x="4608513" y="5197475"/>
          <p14:tracePt t="78548" x="4608513" y="5205413"/>
          <p14:tracePt t="78572" x="4598988" y="5205413"/>
          <p14:tracePt t="78580" x="4598988" y="5224463"/>
          <p14:tracePt t="78596" x="4589463" y="5241925"/>
          <p14:tracePt t="78636" x="4589463" y="5251450"/>
          <p14:tracePt t="78660" x="4589463" y="5259388"/>
          <p14:tracePt t="78676" x="4581525" y="5259388"/>
          <p14:tracePt t="78692" x="4572000" y="5268913"/>
          <p14:tracePt t="78716" x="4562475" y="5268913"/>
          <p14:tracePt t="78724" x="4562475" y="5276850"/>
          <p14:tracePt t="78732" x="4545013" y="5286375"/>
          <p14:tracePt t="78756" x="4545013" y="5295900"/>
          <p14:tracePt t="78764" x="4537075" y="5313363"/>
          <p14:tracePt t="78788" x="4527550" y="5313363"/>
          <p14:tracePt t="78804" x="4527550" y="5322888"/>
          <p14:tracePt t="78828" x="4527550" y="5330825"/>
          <p14:tracePt t="78884" x="4527550" y="5340350"/>
          <p14:tracePt t="78908" x="4518025" y="5348288"/>
          <p14:tracePt t="78916" x="4500563" y="5348288"/>
          <p14:tracePt t="78988" x="4491038" y="5348288"/>
          <p14:tracePt t="79004" x="4483100" y="5348288"/>
          <p14:tracePt t="79108" x="4473575" y="5357813"/>
          <p14:tracePt t="79116" x="4473575" y="5367338"/>
          <p14:tracePt t="79740" x="4483100" y="5367338"/>
          <p14:tracePt t="80220" x="4491038" y="5357813"/>
          <p14:tracePt t="80244" x="4491038" y="5348288"/>
          <p14:tracePt t="80276" x="4491038" y="5340350"/>
          <p14:tracePt t="80284" x="4500563" y="5340350"/>
          <p14:tracePt t="80292" x="4510088" y="5340350"/>
          <p14:tracePt t="80306" x="4527550" y="5340350"/>
          <p14:tracePt t="80323" x="4554538" y="5330825"/>
          <p14:tracePt t="80340" x="4589463" y="5322888"/>
          <p14:tracePt t="80356" x="4625975" y="5303838"/>
          <p14:tracePt t="80373" x="4643438" y="5295900"/>
          <p14:tracePt t="80389" x="4679950" y="5286375"/>
          <p14:tracePt t="80406" x="4705350" y="5268913"/>
          <p14:tracePt t="80423" x="4705350" y="5259388"/>
          <p14:tracePt t="80439" x="4705350" y="5251450"/>
          <p14:tracePt t="80456" x="4705350" y="5232400"/>
          <p14:tracePt t="80473" x="4705350" y="5224463"/>
          <p14:tracePt t="80490" x="4724400" y="5197475"/>
          <p14:tracePt t="80506" x="4741863" y="5170488"/>
          <p14:tracePt t="80523" x="4768850" y="5143500"/>
          <p14:tracePt t="80540" x="4786313" y="5126038"/>
          <p14:tracePt t="80557" x="4795838" y="5116513"/>
          <p14:tracePt t="80573" x="4803775" y="5099050"/>
          <p14:tracePt t="80590" x="4813300" y="5081588"/>
          <p14:tracePt t="80607" x="4822825" y="5081588"/>
          <p14:tracePt t="80623" x="4822825" y="5072063"/>
          <p14:tracePt t="80640" x="4840288" y="5054600"/>
          <p14:tracePt t="80657" x="4857750" y="5037138"/>
          <p14:tracePt t="80673" x="4894263" y="5018088"/>
          <p14:tracePt t="80690" x="4902200" y="5010150"/>
          <p14:tracePt t="80707" x="4919663" y="5000625"/>
          <p14:tracePt t="80707" x="4929188" y="4991100"/>
          <p14:tracePt t="80725" x="4911725" y="4991100"/>
          <p14:tracePt t="80740" x="4911725" y="4973638"/>
          <p14:tracePt t="80764" x="4929188" y="4965700"/>
          <p14:tracePt t="80780" x="4929188" y="4956175"/>
          <p14:tracePt t="80790" x="4946650" y="4946650"/>
          <p14:tracePt t="80807" x="4956175" y="4938713"/>
          <p14:tracePt t="80824" x="4973638" y="4929188"/>
          <p14:tracePt t="80840" x="4983163" y="4911725"/>
          <p14:tracePt t="80857" x="5000625" y="4894263"/>
          <p14:tracePt t="80874" x="5010150" y="4875213"/>
          <p14:tracePt t="80891" x="5027613" y="4848225"/>
          <p14:tracePt t="80907" x="5045075" y="4813300"/>
          <p14:tracePt t="80924" x="5072063" y="4776788"/>
          <p14:tracePt t="80941" x="5072063" y="4732338"/>
          <p14:tracePt t="80957" x="5072063" y="4705350"/>
          <p14:tracePt t="80974" x="5081588" y="4670425"/>
          <p14:tracePt t="80991" x="5126038" y="4633913"/>
          <p14:tracePt t="81007" x="5143500" y="4589463"/>
          <p14:tracePt t="81025" x="5180013" y="4527550"/>
          <p14:tracePt t="81042" x="5180013" y="4456113"/>
          <p14:tracePt t="81058" x="5187950" y="4375150"/>
          <p14:tracePt t="81075" x="5214938" y="4313238"/>
          <p14:tracePt t="81075" x="5214938" y="4286250"/>
          <p14:tracePt t="81092" x="5232400" y="4259263"/>
          <p14:tracePt t="81108" x="5259388" y="4187825"/>
          <p14:tracePt t="81125" x="5286375" y="4143375"/>
          <p14:tracePt t="81141" x="5286375" y="4098925"/>
          <p14:tracePt t="81158" x="5286375" y="4027488"/>
          <p14:tracePt t="81175" x="5303838" y="3983038"/>
          <p14:tracePt t="81191" x="5322888" y="3938588"/>
          <p14:tracePt t="81208" x="5340350" y="3894138"/>
          <p14:tracePt t="81225" x="5357813" y="3848100"/>
          <p14:tracePt t="81241" x="5375275" y="3803650"/>
          <p14:tracePt t="81258" x="5402263" y="3768725"/>
          <p14:tracePt t="81275" x="5429250" y="3741738"/>
          <p14:tracePt t="81291" x="5456238" y="3687763"/>
          <p14:tracePt t="81308" x="5491163" y="3670300"/>
          <p14:tracePt t="81325" x="5537200" y="3652838"/>
          <p14:tracePt t="81342" x="5581650" y="3633788"/>
          <p14:tracePt t="81358" x="5634038" y="3616325"/>
          <p14:tracePt t="81375" x="5705475" y="3608388"/>
          <p14:tracePt t="81392" x="5759450" y="3608388"/>
          <p14:tracePt t="81408" x="5813425" y="3608388"/>
          <p14:tracePt t="81425" x="5857875" y="3608388"/>
          <p14:tracePt t="81442" x="5911850" y="3608388"/>
          <p14:tracePt t="81459" x="5973763" y="3608388"/>
          <p14:tracePt t="81475" x="6062663" y="3608388"/>
          <p14:tracePt t="81492" x="6116638" y="3608388"/>
          <p14:tracePt t="81508" x="6170613" y="3616325"/>
          <p14:tracePt t="81525" x="6224588" y="3625850"/>
          <p14:tracePt t="81542" x="6259513" y="3643313"/>
          <p14:tracePt t="81559" x="6276975" y="3652838"/>
          <p14:tracePt t="81575" x="6303963" y="3670300"/>
          <p14:tracePt t="81592" x="6323013" y="3687763"/>
          <p14:tracePt t="81609" x="6348413" y="3714750"/>
          <p14:tracePt t="81625" x="6348413" y="3741738"/>
          <p14:tracePt t="81642" x="6357938" y="3776663"/>
          <p14:tracePt t="81659" x="6375400" y="3830638"/>
          <p14:tracePt t="81676" x="6394450" y="3902075"/>
          <p14:tracePt t="81692" x="6394450" y="3965575"/>
          <p14:tracePt t="81709" x="6394450" y="4037013"/>
          <p14:tracePt t="81726" x="6375400" y="4116388"/>
          <p14:tracePt t="81742" x="6367463" y="4179888"/>
          <p14:tracePt t="81759" x="6330950" y="4251325"/>
          <p14:tracePt t="81776" x="6286500" y="4340225"/>
          <p14:tracePt t="81792" x="6242050" y="4402138"/>
          <p14:tracePt t="81809" x="6188075" y="4465638"/>
          <p14:tracePt t="81826" x="6153150" y="4510088"/>
          <p14:tracePt t="81843" x="6108700" y="4554538"/>
          <p14:tracePt t="81859" x="6027738" y="4616450"/>
          <p14:tracePt t="81876" x="5938838" y="4670425"/>
          <p14:tracePt t="81892" x="5857875" y="4714875"/>
          <p14:tracePt t="81909" x="5768975" y="4759325"/>
          <p14:tracePt t="81926" x="5688013" y="4786313"/>
          <p14:tracePt t="81943" x="5608638" y="4822825"/>
          <p14:tracePt t="81960" x="5537200" y="4848225"/>
          <p14:tracePt t="81976" x="5510213" y="4875213"/>
          <p14:tracePt t="81993" x="5465763" y="4902200"/>
          <p14:tracePt t="82010" x="5419725" y="4929188"/>
          <p14:tracePt t="82026" x="5402263" y="4946650"/>
          <p14:tracePt t="82043" x="5367338" y="4956175"/>
          <p14:tracePt t="82060" x="5330825" y="4973638"/>
          <p14:tracePt t="82076" x="5313363" y="4983163"/>
          <p14:tracePt t="82100" x="5295900" y="4991100"/>
          <p14:tracePt t="82109" x="5268913" y="5000625"/>
          <p14:tracePt t="82126" x="5251450" y="5010150"/>
          <p14:tracePt t="82143" x="5214938" y="5018088"/>
          <p14:tracePt t="82160" x="5180013" y="5027613"/>
          <p14:tracePt t="82176" x="5133975" y="5045075"/>
          <p14:tracePt t="82193" x="5072063" y="5054600"/>
          <p14:tracePt t="82211" x="5018088" y="5081588"/>
          <p14:tracePt t="82227" x="4983163" y="5089525"/>
          <p14:tracePt t="82243" x="4919663" y="5108575"/>
          <p14:tracePt t="82260" x="4902200" y="5116513"/>
          <p14:tracePt t="82276" x="4875213" y="5126038"/>
          <p14:tracePt t="82293" x="4857750" y="5133975"/>
          <p14:tracePt t="82310" x="4840288" y="5133975"/>
          <p14:tracePt t="82327" x="4822825" y="5143500"/>
          <p14:tracePt t="82343" x="4813300" y="5153025"/>
          <p14:tracePt t="82360" x="4795838" y="5153025"/>
          <p14:tracePt t="82377" x="4776788" y="5160963"/>
          <p14:tracePt t="82393" x="4759325" y="5170488"/>
          <p14:tracePt t="82410" x="4751388" y="5180013"/>
          <p14:tracePt t="82427" x="4732338" y="5187950"/>
          <p14:tracePt t="82443" x="4714875" y="5197475"/>
          <p14:tracePt t="82460" x="4705350" y="5205413"/>
          <p14:tracePt t="82477" x="4687888" y="5214938"/>
          <p14:tracePt t="82493" x="4670425" y="5224463"/>
          <p14:tracePt t="82510" x="4660900" y="5232400"/>
          <p14:tracePt t="82527" x="4652963" y="5241925"/>
          <p14:tracePt t="82544" x="4643438" y="5241925"/>
          <p14:tracePt t="82561" x="4633913" y="5251450"/>
          <p14:tracePt t="82580" x="4625975" y="5259388"/>
          <p14:tracePt t="82628" x="4616450" y="5268913"/>
          <p14:tracePt t="82652" x="4608513" y="5268913"/>
          <p14:tracePt t="82668" x="4589463" y="5276850"/>
          <p14:tracePt t="82684" x="4589463" y="5286375"/>
          <p14:tracePt t="82692" x="4572000" y="5286375"/>
          <p14:tracePt t="82700" x="4562475" y="5295900"/>
          <p14:tracePt t="82724" x="4554538" y="5303838"/>
          <p14:tracePt t="82740" x="4545013" y="5303838"/>
          <p14:tracePt t="82756" x="4537075" y="5303838"/>
          <p14:tracePt t="82764" x="4537075" y="5313363"/>
          <p14:tracePt t="82777" x="4518025" y="5313363"/>
          <p14:tracePt t="82795" x="4510088" y="5313363"/>
          <p14:tracePt t="82811" x="4500563" y="5322888"/>
          <p14:tracePt t="82828" x="4491038" y="5330825"/>
          <p14:tracePt t="82844" x="4483100" y="5330825"/>
          <p14:tracePt t="82892" x="4483100" y="5340350"/>
          <p14:tracePt t="82908" x="4483100" y="5348288"/>
          <p14:tracePt t="82932" x="4483100" y="5367338"/>
          <p14:tracePt t="83012" x="4483100" y="5375275"/>
          <p14:tracePt t="83028" x="4483100" y="5384800"/>
          <p14:tracePt t="83092" x="4483100" y="5394325"/>
          <p14:tracePt t="84042" x="4473575" y="5394325"/>
          <p14:tracePt t="84956" x="4456113" y="5394325"/>
          <p14:tracePt t="85796" x="4446588" y="5394325"/>
          <p14:tracePt t="85812" x="4438650" y="5394325"/>
          <p14:tracePt t="86212" x="4429125" y="5394325"/>
          <p14:tracePt t="88042" x="4419600" y="5394325"/>
          <p14:tracePt t="88692" x="4419600" y="5384800"/>
          <p14:tracePt t="88836" x="4411663" y="5375275"/>
          <p14:tracePt t="88852" x="4402138" y="5375275"/>
          <p14:tracePt t="88908" x="4402138" y="5367338"/>
          <p14:tracePt t="88924" x="4402138" y="5357813"/>
          <p14:tracePt t="88932" x="4402138" y="5348288"/>
          <p14:tracePt t="88940" x="4402138" y="5330825"/>
          <p14:tracePt t="88957" x="4402138" y="5322888"/>
          <p14:tracePt t="8895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6" name="Group 2"/>
          <p:cNvGrpSpPr>
            <a:grpSpLocks/>
          </p:cNvGrpSpPr>
          <p:nvPr/>
        </p:nvGrpSpPr>
        <p:grpSpPr bwMode="auto">
          <a:xfrm>
            <a:off x="2257425" y="690564"/>
            <a:ext cx="7829550" cy="5629275"/>
            <a:chOff x="462" y="435"/>
            <a:chExt cx="4932" cy="3546"/>
          </a:xfrm>
        </p:grpSpPr>
        <p:grpSp>
          <p:nvGrpSpPr>
            <p:cNvPr id="175108" name="Group 3"/>
            <p:cNvGrpSpPr>
              <a:grpSpLocks/>
            </p:cNvGrpSpPr>
            <p:nvPr/>
          </p:nvGrpSpPr>
          <p:grpSpPr bwMode="auto">
            <a:xfrm>
              <a:off x="462" y="435"/>
              <a:ext cx="4932" cy="3546"/>
              <a:chOff x="462" y="435"/>
              <a:chExt cx="4932" cy="3546"/>
            </a:xfrm>
          </p:grpSpPr>
          <p:pic>
            <p:nvPicPr>
              <p:cNvPr id="175111" name="Picture 4" descr="cascata insulin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" y="435"/>
                <a:ext cx="4932" cy="3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5112" name="Rectangle 5"/>
              <p:cNvSpPr>
                <a:spLocks noChangeArrowheads="1"/>
              </p:cNvSpPr>
              <p:nvPr/>
            </p:nvSpPr>
            <p:spPr bwMode="auto">
              <a:xfrm rot="1137166">
                <a:off x="1688" y="2339"/>
                <a:ext cx="336" cy="67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85000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pt-BR" sz="1600" b="1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13" name="Rectangle 6"/>
              <p:cNvSpPr>
                <a:spLocks noChangeArrowheads="1"/>
              </p:cNvSpPr>
              <p:nvPr/>
            </p:nvSpPr>
            <p:spPr bwMode="auto">
              <a:xfrm>
                <a:off x="1488" y="2880"/>
                <a:ext cx="19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85000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endParaRPr lang="pt-BR" sz="1600" b="1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5109" name="Line 7"/>
            <p:cNvSpPr>
              <a:spLocks noChangeShapeType="1"/>
            </p:cNvSpPr>
            <p:nvPr/>
          </p:nvSpPr>
          <p:spPr bwMode="auto">
            <a:xfrm flipH="1">
              <a:off x="1584" y="2400"/>
              <a:ext cx="384" cy="576"/>
            </a:xfrm>
            <a:prstGeom prst="line">
              <a:avLst/>
            </a:prstGeom>
            <a:noFill/>
            <a:ln w="25400">
              <a:solidFill>
                <a:srgbClr val="003194"/>
              </a:solidFill>
              <a:miter lim="800000"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110" name="Text Box 8"/>
            <p:cNvSpPr txBox="1">
              <a:spLocks noChangeArrowheads="1"/>
            </p:cNvSpPr>
            <p:nvPr/>
          </p:nvSpPr>
          <p:spPr bwMode="auto">
            <a:xfrm rot="5415194">
              <a:off x="1380" y="3181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85000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pt-BR" sz="2000" b="1">
                  <a:solidFill>
                    <a:srgbClr val="CC3300"/>
                  </a:solidFill>
                </a:rPr>
                <a:t>X</a:t>
              </a:r>
            </a:p>
          </p:txBody>
        </p:sp>
      </p:grpSp>
      <p:sp>
        <p:nvSpPr>
          <p:cNvPr id="175107" name="Text Box 9"/>
          <p:cNvSpPr txBox="1">
            <a:spLocks noChangeArrowheads="1"/>
          </p:cNvSpPr>
          <p:nvPr/>
        </p:nvSpPr>
        <p:spPr bwMode="auto">
          <a:xfrm>
            <a:off x="5951538" y="2708276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800" b="1">
                <a:solidFill>
                  <a:srgbClr val="000066"/>
                </a:solidFill>
                <a:latin typeface="Times New Roman" panose="02020603050405020304" pitchFamily="18" charset="0"/>
              </a:rPr>
              <a:t>PI3K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149945" y="3084722"/>
            <a:ext cx="95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GRB2</a:t>
            </a:r>
            <a:endParaRPr lang="pt-BR" sz="12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76"/>
    </mc:Choice>
    <mc:Fallback xmlns="">
      <p:transition spd="slow" advTm="8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4" x="7385050" y="1660525"/>
          <p14:tracePt t="6236" x="7394575" y="1660525"/>
          <p14:tracePt t="6260" x="7402513" y="1652588"/>
          <p14:tracePt t="6299" x="7402513" y="1643063"/>
          <p14:tracePt t="6332" x="7402513" y="1633538"/>
          <p14:tracePt t="6340" x="7402513" y="1625600"/>
          <p14:tracePt t="6348" x="7402513" y="1598613"/>
          <p14:tracePt t="6356" x="7402513" y="1571625"/>
          <p14:tracePt t="6356" x="7394575" y="1554163"/>
          <p14:tracePt t="6372" x="7385050" y="1527175"/>
          <p14:tracePt t="6388" x="7385050" y="1509713"/>
          <p14:tracePt t="6405" x="7375525" y="1500188"/>
          <p14:tracePt t="6421" x="7367588" y="1490663"/>
          <p14:tracePt t="6438" x="7358063" y="1490663"/>
          <p14:tracePt t="6684" x="7348538" y="1490663"/>
          <p14:tracePt t="6708" x="7340600" y="1490663"/>
          <p14:tracePt t="6756" x="7331075" y="1490663"/>
          <p14:tracePt t="6812" x="7331075" y="1500188"/>
          <p14:tracePt t="6820" x="7323138" y="1500188"/>
          <p14:tracePt t="6844" x="7313613" y="1500188"/>
          <p14:tracePt t="6852" x="7304088" y="1500188"/>
          <p14:tracePt t="6892" x="7286625" y="1509713"/>
          <p14:tracePt t="6923" x="7269163" y="1517650"/>
          <p14:tracePt t="6948" x="7269163" y="1527175"/>
          <p14:tracePt t="6955" x="7259638" y="1527175"/>
          <p14:tracePt t="6963" x="7251700" y="1536700"/>
          <p14:tracePt t="6980" x="7242175" y="1536700"/>
          <p14:tracePt t="6989" x="7242175" y="1544638"/>
          <p14:tracePt t="7020" x="7242175" y="1554163"/>
          <p14:tracePt t="7027" x="7232650" y="1562100"/>
          <p14:tracePt t="7043" x="7232650" y="1571625"/>
          <p14:tracePt t="7056" x="7232650" y="1581150"/>
          <p14:tracePt t="7076" x="7232650" y="1589088"/>
          <p14:tracePt t="7116" x="7232650" y="1608138"/>
          <p14:tracePt t="7155" x="7242175" y="1608138"/>
          <p14:tracePt t="7188" x="7251700" y="1608138"/>
          <p14:tracePt t="7196" x="7259638" y="1608138"/>
          <p14:tracePt t="7212" x="7277100" y="1608138"/>
          <p14:tracePt t="7223" x="7296150" y="1608138"/>
          <p14:tracePt t="7239" x="7313613" y="1598613"/>
          <p14:tracePt t="7256" x="7331075" y="1589088"/>
          <p14:tracePt t="7273" x="7331075" y="1581150"/>
          <p14:tracePt t="7290" x="7340600" y="1581150"/>
          <p14:tracePt t="7307" x="7348538" y="1562100"/>
          <p14:tracePt t="7324" x="7348538" y="1554163"/>
          <p14:tracePt t="7340" x="7348538" y="1544638"/>
          <p14:tracePt t="7356" x="7348538" y="1527175"/>
          <p14:tracePt t="7374" x="7340600" y="1509713"/>
          <p14:tracePt t="7390" x="7323138" y="1500188"/>
          <p14:tracePt t="7407" x="7313613" y="1500188"/>
          <p14:tracePt t="7423" x="7277100" y="1490663"/>
          <p14:tracePt t="7440" x="7224713" y="1473200"/>
          <p14:tracePt t="7457" x="7180263" y="1473200"/>
          <p14:tracePt t="7474" x="7126288" y="1473200"/>
          <p14:tracePt t="7490" x="7072313" y="1473200"/>
          <p14:tracePt t="7507" x="7037388" y="1473200"/>
          <p14:tracePt t="7507" x="7027863" y="1473200"/>
          <p14:tracePt t="7525" x="6991350" y="1482725"/>
          <p14:tracePt t="7540" x="6956425" y="1500188"/>
          <p14:tracePt t="7557" x="6946900" y="1517650"/>
          <p14:tracePt t="7574" x="6946900" y="1527175"/>
          <p14:tracePt t="7590" x="6929438" y="1554163"/>
          <p14:tracePt t="7607" x="6929438" y="1581150"/>
          <p14:tracePt t="7624" x="6919913" y="1598613"/>
          <p14:tracePt t="7640" x="6919913" y="1616075"/>
          <p14:tracePt t="7657" x="6919913" y="1652588"/>
          <p14:tracePt t="7674" x="6929438" y="1660525"/>
          <p14:tracePt t="7692" x="6929438" y="1670050"/>
          <p14:tracePt t="7708" x="6956425" y="1670050"/>
          <p14:tracePt t="7724" x="7010400" y="1670050"/>
          <p14:tracePt t="7741" x="7072313" y="1670050"/>
          <p14:tracePt t="7758" x="7153275" y="1670050"/>
          <p14:tracePt t="7774" x="7215188" y="1670050"/>
          <p14:tracePt t="7791" x="7269163" y="1670050"/>
          <p14:tracePt t="7808" x="7304088" y="1670050"/>
          <p14:tracePt t="7824" x="7323138" y="1670050"/>
          <p14:tracePt t="7841" x="7331075" y="1670050"/>
          <p14:tracePt t="7857" x="7331075" y="1660525"/>
          <p14:tracePt t="7875" x="7340600" y="1643063"/>
          <p14:tracePt t="7891" x="7340600" y="1633538"/>
          <p14:tracePt t="7908" x="7340600" y="1625600"/>
          <p14:tracePt t="7924" x="7340600" y="1616075"/>
          <p14:tracePt t="7941" x="7340600" y="1608138"/>
          <p14:tracePt t="7958" x="7340600" y="1598613"/>
          <p14:tracePt t="7975" x="7340600" y="1589088"/>
          <p14:tracePt t="7991" x="7340600" y="1571625"/>
          <p14:tracePt t="8008" x="7323138" y="1562100"/>
          <p14:tracePt t="8025" x="7304088" y="1544638"/>
          <p14:tracePt t="8041" x="7259638" y="1536700"/>
          <p14:tracePt t="8058" x="7224713" y="1527175"/>
          <p14:tracePt t="8075" x="7153275" y="1509713"/>
          <p14:tracePt t="8092" x="7116763" y="1509713"/>
          <p14:tracePt t="8108" x="7108825" y="1509713"/>
          <p14:tracePt t="8124" x="7099300" y="1509713"/>
          <p14:tracePt t="8141" x="7081838" y="1509713"/>
          <p14:tracePt t="8158" x="7072313" y="1509713"/>
          <p14:tracePt t="8175" x="7054850" y="1509713"/>
          <p14:tracePt t="8191" x="7037388" y="1509713"/>
          <p14:tracePt t="8208" x="7027863" y="1517650"/>
          <p14:tracePt t="8228" x="7018338" y="1517650"/>
          <p14:tracePt t="8244" x="7018338" y="1536700"/>
          <p14:tracePt t="8268" x="7010400" y="1536700"/>
          <p14:tracePt t="8283" x="7010400" y="1544638"/>
          <p14:tracePt t="8340" x="7010400" y="1562100"/>
          <p14:tracePt t="8355" x="7010400" y="1571625"/>
          <p14:tracePt t="8372" x="7027863" y="1581150"/>
          <p14:tracePt t="8379" x="7037388" y="1581150"/>
          <p14:tracePt t="8392" x="7072313" y="1589088"/>
          <p14:tracePt t="8409" x="7126288" y="1598613"/>
          <p14:tracePt t="8425" x="7205663" y="1598613"/>
          <p14:tracePt t="8442" x="7251700" y="1598613"/>
          <p14:tracePt t="8459" x="7296150" y="1598613"/>
          <p14:tracePt t="8476" x="7304088" y="1598613"/>
          <p14:tracePt t="8500" x="7313613" y="1598613"/>
          <p14:tracePt t="8523" x="7323138" y="1598613"/>
          <p14:tracePt t="8532" x="7340600" y="1589088"/>
          <p14:tracePt t="8556" x="7340600" y="1581150"/>
          <p14:tracePt t="8587" x="7348538" y="1581150"/>
          <p14:tracePt t="8620" x="7348538" y="1571625"/>
          <p14:tracePt t="8642" x="7348538" y="1562100"/>
          <p14:tracePt t="8659" x="7340600" y="1554163"/>
          <p14:tracePt t="8674" x="7340600" y="1544638"/>
          <p14:tracePt t="8682" x="7323138" y="1536700"/>
          <p14:tracePt t="8691" x="7296150" y="1536700"/>
          <p14:tracePt t="8708" x="7242175" y="1527175"/>
          <p14:tracePt t="8725" x="7170738" y="1527175"/>
          <p14:tracePt t="8742" x="7108825" y="1527175"/>
          <p14:tracePt t="8758" x="7062788" y="1527175"/>
          <p14:tracePt t="8775" x="7037388" y="1527175"/>
          <p14:tracePt t="8792" x="7027863" y="1544638"/>
          <p14:tracePt t="8808" x="7010400" y="1544638"/>
          <p14:tracePt t="8827" x="6991350" y="1554163"/>
          <p14:tracePt t="8842" x="6983413" y="1562100"/>
          <p14:tracePt t="8859" x="6983413" y="1571625"/>
          <p14:tracePt t="8875" x="6983413" y="1581150"/>
          <p14:tracePt t="8892" x="6983413" y="1589088"/>
          <p14:tracePt t="8909" x="6983413" y="1608138"/>
          <p14:tracePt t="8925" x="6983413" y="1625600"/>
          <p14:tracePt t="8942" x="7000875" y="1625600"/>
          <p14:tracePt t="8959" x="7054850" y="1633538"/>
          <p14:tracePt t="8975" x="7126288" y="1633538"/>
          <p14:tracePt t="8993" x="7197725" y="1633538"/>
          <p14:tracePt t="9009" x="7269163" y="1633538"/>
          <p14:tracePt t="9026" x="7313613" y="1633538"/>
          <p14:tracePt t="9043" x="7323138" y="1633538"/>
          <p14:tracePt t="9059" x="7331075" y="1633538"/>
          <p14:tracePt t="9076" x="7331075" y="1625600"/>
          <p14:tracePt t="9093" x="7340600" y="1608138"/>
          <p14:tracePt t="9115" x="7340600" y="1598613"/>
          <p14:tracePt t="9187" x="7331075" y="1589088"/>
          <p14:tracePt t="9202" x="7313613" y="1581150"/>
          <p14:tracePt t="9211" x="7286625" y="1581150"/>
          <p14:tracePt t="9219" x="7242175" y="1571625"/>
          <p14:tracePt t="9227" x="7153275" y="1562100"/>
          <p14:tracePt t="9243" x="7081838" y="1562100"/>
          <p14:tracePt t="9260" x="7018338" y="1562100"/>
          <p14:tracePt t="9276" x="6983413" y="1562100"/>
          <p14:tracePt t="9293" x="6946900" y="1562100"/>
          <p14:tracePt t="9310" x="6938963" y="1571625"/>
          <p14:tracePt t="9326" x="6929438" y="1581150"/>
          <p14:tracePt t="9343" x="6919913" y="1589088"/>
          <p14:tracePt t="9363" x="6919913" y="1598613"/>
          <p14:tracePt t="9376" x="6919913" y="1608138"/>
          <p14:tracePt t="9426" x="6919913" y="1616075"/>
          <p14:tracePt t="9435" x="6956425" y="1625600"/>
          <p14:tracePt t="9451" x="6973888" y="1625600"/>
          <p14:tracePt t="9460" x="7081838" y="1625600"/>
          <p14:tracePt t="9477" x="7197725" y="1625600"/>
          <p14:tracePt t="9493" x="7296150" y="1625600"/>
          <p14:tracePt t="9510" x="7358063" y="1625600"/>
          <p14:tracePt t="9527" x="7385050" y="1625600"/>
          <p14:tracePt t="9543" x="7394575" y="1625600"/>
          <p14:tracePt t="9560" x="7402513" y="1625600"/>
          <p14:tracePt t="9577" x="7412038" y="1625600"/>
          <p14:tracePt t="9595" x="7429500" y="1616075"/>
          <p14:tracePt t="9619" x="7446963" y="1608138"/>
          <p14:tracePt t="9642" x="7456488" y="1608138"/>
          <p14:tracePt t="9658" x="7466013" y="1589088"/>
          <p14:tracePt t="9682" x="7466013" y="1581150"/>
          <p14:tracePt t="9850" x="7466013" y="1562100"/>
          <p14:tracePt t="9891" x="7473950" y="1562100"/>
          <p14:tracePt t="9907" x="7466013" y="1562100"/>
          <p14:tracePt t="10138" x="7446963" y="1562100"/>
          <p14:tracePt t="10179" x="7439025" y="1562100"/>
          <p14:tracePt t="10203" x="7429500" y="1562100"/>
          <p14:tracePt t="10210" x="7429500" y="1571625"/>
          <p14:tracePt t="10227" x="7419975" y="1581150"/>
          <p14:tracePt t="10251" x="7419975" y="1589088"/>
          <p14:tracePt t="10723" x="7412038" y="1598613"/>
          <p14:tracePt t="10731" x="7394575" y="1608138"/>
          <p14:tracePt t="10747" x="7385050" y="1608138"/>
          <p14:tracePt t="10755" x="7375525" y="1616075"/>
          <p14:tracePt t="10762" x="7348538" y="1643063"/>
          <p14:tracePt t="10779" x="7331075" y="1670050"/>
          <p14:tracePt t="10796" x="7313613" y="1697038"/>
          <p14:tracePt t="10813" x="7296150" y="1724025"/>
          <p14:tracePt t="10829" x="7269163" y="1751013"/>
          <p14:tracePt t="10846" x="7242175" y="1776413"/>
          <p14:tracePt t="10863" x="7215188" y="1812925"/>
          <p14:tracePt t="10880" x="7197725" y="1847850"/>
          <p14:tracePt t="10896" x="7170738" y="1893888"/>
          <p14:tracePt t="10913" x="7134225" y="1938338"/>
          <p14:tracePt t="10930" x="7108825" y="1973263"/>
          <p14:tracePt t="10930" x="7089775" y="2000250"/>
          <p14:tracePt t="10947" x="7072313" y="2044700"/>
          <p14:tracePt t="10963" x="7054850" y="2089150"/>
          <p14:tracePt t="10979" x="7054850" y="2108200"/>
          <p14:tracePt t="10996" x="7054850" y="2125663"/>
          <p14:tracePt t="11013" x="7054850" y="2152650"/>
          <p14:tracePt t="11030" x="7054850" y="2170113"/>
          <p14:tracePt t="11046" x="7054850" y="2197100"/>
          <p14:tracePt t="11063" x="7062788" y="2224088"/>
          <p14:tracePt t="11080" x="7072313" y="2259013"/>
          <p14:tracePt t="11097" x="7089775" y="2286000"/>
          <p14:tracePt t="11113" x="7108825" y="2303463"/>
          <p14:tracePt t="11130" x="7116763" y="2322513"/>
          <p14:tracePt t="11147" x="7126288" y="2322513"/>
          <p14:tracePt t="11163" x="7143750" y="2322513"/>
          <p14:tracePt t="11180" x="7170738" y="2322513"/>
          <p14:tracePt t="11197" x="7215188" y="2322513"/>
          <p14:tracePt t="11213" x="7242175" y="2303463"/>
          <p14:tracePt t="11230" x="7277100" y="2295525"/>
          <p14:tracePt t="11247" x="7313613" y="2276475"/>
          <p14:tracePt t="11263" x="7340600" y="2259013"/>
          <p14:tracePt t="11280" x="7348538" y="2241550"/>
          <p14:tracePt t="11297" x="7348538" y="2224088"/>
          <p14:tracePt t="11314" x="7348538" y="2214563"/>
          <p14:tracePt t="11314" x="7348538" y="2197100"/>
          <p14:tracePt t="11331" x="7348538" y="2187575"/>
          <p14:tracePt t="11347" x="7348538" y="2179638"/>
          <p14:tracePt t="11363" x="7348538" y="2152650"/>
          <p14:tracePt t="11380" x="7340600" y="2143125"/>
          <p14:tracePt t="11419" x="7331075" y="2143125"/>
          <p14:tracePt t="11435" x="7313613" y="2143125"/>
          <p14:tracePt t="11442" x="7277100" y="2143125"/>
          <p14:tracePt t="11451" x="7242175" y="2152650"/>
          <p14:tracePt t="11464" x="7170738" y="2160588"/>
          <p14:tracePt t="11481" x="7099300" y="2179638"/>
          <p14:tracePt t="11497" x="7054850" y="2197100"/>
          <p14:tracePt t="11514" x="7018338" y="2224088"/>
          <p14:tracePt t="11531" x="7000875" y="2251075"/>
          <p14:tracePt t="11547" x="7000875" y="2259013"/>
          <p14:tracePt t="11564" x="7000875" y="2276475"/>
          <p14:tracePt t="11581" x="7000875" y="2322513"/>
          <p14:tracePt t="11597" x="7000875" y="2357438"/>
          <p14:tracePt t="11614" x="7010400" y="2393950"/>
          <p14:tracePt t="11631" x="7010400" y="2411413"/>
          <p14:tracePt t="11647" x="7027863" y="2455863"/>
          <p14:tracePt t="11664" x="7037388" y="2482850"/>
          <p14:tracePt t="11681" x="7054850" y="2490788"/>
          <p14:tracePt t="11681" x="7062788" y="2500313"/>
          <p14:tracePt t="11699" x="7081838" y="2500313"/>
          <p14:tracePt t="11715" x="7099300" y="2500313"/>
          <p14:tracePt t="11731" x="7134225" y="2500313"/>
          <p14:tracePt t="11748" x="7170738" y="2500313"/>
          <p14:tracePt t="11764" x="7215188" y="2473325"/>
          <p14:tracePt t="11781" x="7232650" y="2465388"/>
          <p14:tracePt t="11798" x="7251700" y="2446338"/>
          <p14:tracePt t="11814" x="7251700" y="2428875"/>
          <p14:tracePt t="11831" x="7251700" y="2419350"/>
          <p14:tracePt t="11848" x="7251700" y="2393950"/>
          <p14:tracePt t="11865" x="7251700" y="2384425"/>
          <p14:tracePt t="11881" x="7251700" y="2366963"/>
          <p14:tracePt t="11898" x="7251700" y="2330450"/>
          <p14:tracePt t="11915" x="7242175" y="2312988"/>
          <p14:tracePt t="11932" x="7232650" y="2303463"/>
          <p14:tracePt t="11948" x="7215188" y="2303463"/>
          <p14:tracePt t="11965" x="7197725" y="2303463"/>
          <p14:tracePt t="11982" x="7153275" y="2303463"/>
          <p14:tracePt t="11998" x="7126288" y="2312988"/>
          <p14:tracePt t="12015" x="7089775" y="2322513"/>
          <p14:tracePt t="12032" x="7062788" y="2339975"/>
          <p14:tracePt t="12048" x="7045325" y="2366963"/>
          <p14:tracePt t="12065" x="7037388" y="2393950"/>
          <p14:tracePt t="12082" x="7010400" y="2455863"/>
          <p14:tracePt t="12099" x="7010400" y="2473325"/>
          <p14:tracePt t="12115" x="7010400" y="2509838"/>
          <p14:tracePt t="12132" x="7010400" y="2536825"/>
          <p14:tracePt t="12148" x="7018338" y="2562225"/>
          <p14:tracePt t="12165" x="7018338" y="2581275"/>
          <p14:tracePt t="12182" x="7037388" y="2589213"/>
          <p14:tracePt t="12199" x="7045325" y="2598738"/>
          <p14:tracePt t="12216" x="7081838" y="2598738"/>
          <p14:tracePt t="12232" x="7153275" y="2598738"/>
          <p14:tracePt t="12249" x="7232650" y="2598738"/>
          <p14:tracePt t="12266" x="7313613" y="2598738"/>
          <p14:tracePt t="12283" x="7331075" y="2581275"/>
          <p14:tracePt t="12299" x="7348538" y="2571750"/>
          <p14:tracePt t="12315" x="7348538" y="2562225"/>
          <p14:tracePt t="12332" x="7358063" y="2544763"/>
          <p14:tracePt t="12349" x="7375525" y="2517775"/>
          <p14:tracePt t="12366" x="7375525" y="2500313"/>
          <p14:tracePt t="12382" x="7385050" y="2465388"/>
          <p14:tracePt t="12399" x="7385050" y="2438400"/>
          <p14:tracePt t="12416" x="7385050" y="2401888"/>
          <p14:tracePt t="12432" x="7367588" y="2374900"/>
          <p14:tracePt t="12449" x="7348538" y="2366963"/>
          <p14:tracePt t="12466" x="7304088" y="2347913"/>
          <p14:tracePt t="12483" x="7259638" y="2347913"/>
          <p14:tracePt t="12499" x="7224713" y="2347913"/>
          <p14:tracePt t="12516" x="7197725" y="2347913"/>
          <p14:tracePt t="12533" x="7170738" y="2347913"/>
          <p14:tracePt t="12549" x="7153275" y="2366963"/>
          <p14:tracePt t="12566" x="7134225" y="2384425"/>
          <p14:tracePt t="12583" x="7116763" y="2419350"/>
          <p14:tracePt t="12599" x="7099300" y="2455863"/>
          <p14:tracePt t="12616" x="7099300" y="2482850"/>
          <p14:tracePt t="12633" x="7099300" y="2509838"/>
          <p14:tracePt t="12650" x="7099300" y="2527300"/>
          <p14:tracePt t="12666" x="7108825" y="2554288"/>
          <p14:tracePt t="12683" x="7116763" y="2571750"/>
          <p14:tracePt t="12700" x="7143750" y="2581275"/>
          <p14:tracePt t="12716" x="7188200" y="2598738"/>
          <p14:tracePt t="12733" x="7251700" y="2616200"/>
          <p14:tracePt t="12750" x="7304088" y="2616200"/>
          <p14:tracePt t="12767" x="7358063" y="2616200"/>
          <p14:tracePt t="12783" x="7394575" y="2616200"/>
          <p14:tracePt t="12800" x="7419975" y="2616200"/>
          <p14:tracePt t="12817" x="7439025" y="2616200"/>
          <p14:tracePt t="12833" x="7446963" y="2598738"/>
          <p14:tracePt t="12850" x="7456488" y="2536825"/>
          <p14:tracePt t="12867" x="7456488" y="2517775"/>
          <p14:tracePt t="12883" x="7456488" y="2490788"/>
          <p14:tracePt t="12900" x="7439025" y="2465388"/>
          <p14:tracePt t="12917" x="7419975" y="2438400"/>
          <p14:tracePt t="12933" x="7394575" y="2419350"/>
          <p14:tracePt t="12951" x="7348538" y="2401888"/>
          <p14:tracePt t="12967" x="7323138" y="2401888"/>
          <p14:tracePt t="12984" x="7277100" y="2401888"/>
          <p14:tracePt t="13000" x="7251700" y="2401888"/>
          <p14:tracePt t="13017" x="7232650" y="2411413"/>
          <p14:tracePt t="13034" x="7215188" y="2446338"/>
          <p14:tracePt t="13051" x="7197725" y="2473325"/>
          <p14:tracePt t="13067" x="7197725" y="2490788"/>
          <p14:tracePt t="13084" x="7197725" y="2517775"/>
          <p14:tracePt t="13101" x="7197725" y="2544763"/>
          <p14:tracePt t="13117" x="7197725" y="2554288"/>
          <p14:tracePt t="13134" x="7197725" y="2571750"/>
          <p14:tracePt t="13151" x="7205663" y="2571750"/>
          <p14:tracePt t="13227" x="7232650" y="2571750"/>
          <p14:tracePt t="13235" x="7251700" y="2571750"/>
          <p14:tracePt t="13242" x="7277100" y="2571750"/>
          <p14:tracePt t="13250" x="7286625" y="2562225"/>
          <p14:tracePt t="13618" x="7286625" y="2554288"/>
          <p14:tracePt t="13634" x="7286625" y="2544763"/>
          <p14:tracePt t="13650" x="7286625" y="2527300"/>
          <p14:tracePt t="13667" x="7277100" y="2517775"/>
          <p14:tracePt t="13682" x="7269163" y="2509838"/>
          <p14:tracePt t="13730" x="7259638" y="2509838"/>
          <p14:tracePt t="13842" x="7242175" y="2527300"/>
          <p14:tracePt t="13850" x="7224713" y="2536825"/>
          <p14:tracePt t="13858" x="7215188" y="2544763"/>
          <p14:tracePt t="13868" x="7180263" y="2562225"/>
          <p14:tracePt t="13885" x="7170738" y="2571750"/>
          <p14:tracePt t="13902" x="7161213" y="2571750"/>
          <p14:tracePt t="13919" x="7153275" y="2581275"/>
          <p14:tracePt t="13938" x="7153275" y="2589213"/>
          <p14:tracePt t="13952" x="7143750" y="2598738"/>
          <p14:tracePt t="13969" x="7143750" y="2616200"/>
          <p14:tracePt t="13986" x="7134225" y="2633663"/>
          <p14:tracePt t="14003" x="7126288" y="2652713"/>
          <p14:tracePt t="14019" x="7126288" y="2660650"/>
          <p14:tracePt t="14036" x="7116763" y="2679700"/>
          <p14:tracePt t="14052" x="7116763" y="2687638"/>
          <p14:tracePt t="14069" x="7108825" y="2697163"/>
          <p14:tracePt t="14098" x="7108825" y="2705100"/>
          <p14:tracePt t="14122" x="7099300" y="2714625"/>
          <p14:tracePt t="14130" x="7099300" y="2724150"/>
          <p14:tracePt t="14138" x="7089775" y="2724150"/>
          <p14:tracePt t="14152" x="7081838" y="2732088"/>
          <p14:tracePt t="14169" x="7081838" y="2724150"/>
          <p14:tracePt t="14266" x="7081838" y="2714625"/>
          <p14:tracePt t="14274" x="7081838" y="2687638"/>
          <p14:tracePt t="14286" x="7081838" y="2679700"/>
          <p14:tracePt t="14303" x="7081838" y="2660650"/>
          <p14:tracePt t="14319" x="7081838" y="2643188"/>
          <p14:tracePt t="14336" x="7081838" y="2633663"/>
          <p14:tracePt t="14353" x="7081838" y="2625725"/>
          <p14:tracePt t="14370" x="7081838" y="2616200"/>
          <p14:tracePt t="14386" x="7081838" y="2608263"/>
          <p14:tracePt t="14403" x="7081838" y="2598738"/>
          <p14:tracePt t="14420" x="7081838" y="2589213"/>
          <p14:tracePt t="14436" x="7081838" y="2581275"/>
          <p14:tracePt t="14453" x="7081838" y="2571750"/>
          <p14:tracePt t="14470" x="7081838" y="2581275"/>
          <p14:tracePt t="14618" x="7081838" y="2589213"/>
          <p14:tracePt t="14626" x="7081838" y="2598738"/>
          <p14:tracePt t="14637" x="7081838" y="2616200"/>
          <p14:tracePt t="14653" x="7081838" y="2625725"/>
          <p14:tracePt t="14674" x="7081838" y="2633663"/>
          <p14:tracePt t="14690" x="7099300" y="2633663"/>
          <p14:tracePt t="14722" x="7116763" y="2633663"/>
          <p14:tracePt t="14730" x="7134225" y="2633663"/>
          <p14:tracePt t="14738" x="7161213" y="2633663"/>
          <p14:tracePt t="14754" x="7269163" y="2633663"/>
          <p14:tracePt t="14771" x="7323138" y="2633663"/>
          <p14:tracePt t="14787" x="7348538" y="2625725"/>
          <p14:tracePt t="14804" x="7358063" y="2616200"/>
          <p14:tracePt t="14820" x="7367588" y="2608263"/>
          <p14:tracePt t="14837" x="7367588" y="2589213"/>
          <p14:tracePt t="14854" x="7367588" y="2571750"/>
          <p14:tracePt t="14871" x="7367588" y="2562225"/>
          <p14:tracePt t="14887" x="7367588" y="2554288"/>
          <p14:tracePt t="14914" x="7358063" y="2571750"/>
          <p14:tracePt t="15402" x="7340600" y="2589213"/>
          <p14:tracePt t="15410" x="7331075" y="2608263"/>
          <p14:tracePt t="15421" x="7296150" y="2652713"/>
          <p14:tracePt t="15438" x="7269163" y="2697163"/>
          <p14:tracePt t="15455" x="7242175" y="2732088"/>
          <p14:tracePt t="15472" x="7205663" y="2776538"/>
          <p14:tracePt t="15489" x="7170738" y="2830513"/>
          <p14:tracePt t="15505" x="7108825" y="2901950"/>
          <p14:tracePt t="15523" x="7054850" y="2965450"/>
          <p14:tracePt t="15539" x="7010400" y="3017838"/>
          <p14:tracePt t="15555" x="6983413" y="3054350"/>
          <p14:tracePt t="15572" x="6956425" y="3081338"/>
          <p14:tracePt t="15589" x="6929438" y="3108325"/>
          <p14:tracePt t="15605" x="6902450" y="3133725"/>
          <p14:tracePt t="15622" x="6875463" y="3152775"/>
          <p14:tracePt t="15639" x="6848475" y="3179763"/>
          <p14:tracePt t="15656" x="6823075" y="3205163"/>
          <p14:tracePt t="15672" x="6804025" y="3224213"/>
          <p14:tracePt t="15689" x="6796088" y="3232150"/>
          <p14:tracePt t="15706" x="6796088" y="3251200"/>
          <p14:tracePt t="15738" x="6786563" y="3268663"/>
          <p14:tracePt t="15762" x="6777038" y="3276600"/>
          <p14:tracePt t="15770" x="6777038" y="3286125"/>
          <p14:tracePt t="15786" x="6777038" y="3303588"/>
          <p14:tracePt t="15802" x="6777038" y="3313113"/>
          <p14:tracePt t="15818" x="6769100" y="3330575"/>
          <p14:tracePt t="15826" x="6769100" y="3340100"/>
          <p14:tracePt t="15842" x="6769100" y="3348038"/>
          <p14:tracePt t="15856" x="6769100" y="3357563"/>
          <p14:tracePt t="15873" x="6769100" y="3367088"/>
          <p14:tracePt t="15889" x="6769100" y="3375025"/>
          <p14:tracePt t="15978" x="6777038" y="3375025"/>
          <p14:tracePt t="15986" x="6804025" y="3375025"/>
          <p14:tracePt t="15994" x="6831013" y="3367088"/>
          <p14:tracePt t="16006" x="6894513" y="3348038"/>
          <p14:tracePt t="16023" x="6938963" y="3330575"/>
          <p14:tracePt t="16040" x="6973888" y="3313113"/>
          <p14:tracePt t="16056" x="7000875" y="3295650"/>
          <p14:tracePt t="16073" x="7010400" y="3276600"/>
          <p14:tracePt t="16090" x="7018338" y="3232150"/>
          <p14:tracePt t="16107" x="7027863" y="3197225"/>
          <p14:tracePt t="16123" x="7037388" y="3160713"/>
          <p14:tracePt t="16140" x="7045325" y="3125788"/>
          <p14:tracePt t="16157" x="7045325" y="3081338"/>
          <p14:tracePt t="16173" x="7045325" y="3062288"/>
          <p14:tracePt t="16190" x="7045325" y="3044825"/>
          <p14:tracePt t="16207" x="7045325" y="3027363"/>
          <p14:tracePt t="16258" x="7027863" y="3027363"/>
          <p14:tracePt t="16282" x="7000875" y="3017838"/>
          <p14:tracePt t="16291" x="6991350" y="3017838"/>
          <p14:tracePt t="16298" x="6965950" y="3017838"/>
          <p14:tracePt t="16307" x="6911975" y="3017838"/>
          <p14:tracePt t="16323" x="6848475" y="3017838"/>
          <p14:tracePt t="16340" x="6823075" y="3027363"/>
          <p14:tracePt t="16357" x="6813550" y="3027363"/>
          <p14:tracePt t="16373" x="6813550" y="3036888"/>
          <p14:tracePt t="16390" x="6796088" y="3054350"/>
          <p14:tracePt t="16407" x="6786563" y="3071813"/>
          <p14:tracePt t="16424" x="6777038" y="3108325"/>
          <p14:tracePt t="16441" x="6777038" y="3125788"/>
          <p14:tracePt t="16457" x="6777038" y="3152775"/>
          <p14:tracePt t="16457" x="6777038" y="3160713"/>
          <p14:tracePt t="16475" x="6777038" y="3187700"/>
          <p14:tracePt t="16491" x="6777038" y="3197225"/>
          <p14:tracePt t="16507" x="6777038" y="3214688"/>
          <p14:tracePt t="16524" x="6777038" y="3224213"/>
          <p14:tracePt t="16541" x="6786563" y="3241675"/>
          <p14:tracePt t="16557" x="6796088" y="3259138"/>
          <p14:tracePt t="16574" x="6831013" y="3259138"/>
          <p14:tracePt t="16591" x="6884988" y="3259138"/>
          <p14:tracePt t="16608" x="6956425" y="3259138"/>
          <p14:tracePt t="16624" x="7045325" y="3259138"/>
          <p14:tracePt t="16641" x="7089775" y="3259138"/>
          <p14:tracePt t="16658" x="7089775" y="3251200"/>
          <p14:tracePt t="16682" x="7089775" y="3241675"/>
          <p14:tracePt t="16691" x="7126288" y="3224213"/>
          <p14:tracePt t="16708" x="7134225" y="3205163"/>
          <p14:tracePt t="16724" x="7143750" y="3187700"/>
          <p14:tracePt t="16741" x="7153275" y="3143250"/>
          <p14:tracePt t="16758" x="7153275" y="3125788"/>
          <p14:tracePt t="16774" x="7153275" y="3108325"/>
          <p14:tracePt t="16791" x="7153275" y="3081338"/>
          <p14:tracePt t="16808" x="7153275" y="3062288"/>
          <p14:tracePt t="16824" x="7153275" y="3054350"/>
          <p14:tracePt t="16841" x="7153275" y="3044825"/>
          <p14:tracePt t="16858" x="7153275" y="3036888"/>
          <p14:tracePt t="16874" x="7126288" y="3036888"/>
          <p14:tracePt t="16891" x="7089775" y="3036888"/>
          <p14:tracePt t="16908" x="7054850" y="3036888"/>
          <p14:tracePt t="16925" x="7010400" y="3036888"/>
          <p14:tracePt t="16941" x="6956425" y="3036888"/>
          <p14:tracePt t="16958" x="6938963" y="3054350"/>
          <p14:tracePt t="16975" x="6929438" y="3062288"/>
          <p14:tracePt t="16991" x="6911975" y="3071813"/>
          <p14:tracePt t="17009" x="6902450" y="3081338"/>
          <p14:tracePt t="17025" x="6884988" y="3108325"/>
          <p14:tracePt t="17042" x="6858000" y="3152775"/>
          <p14:tracePt t="17059" x="6840538" y="3179763"/>
          <p14:tracePt t="17075" x="6831013" y="3197225"/>
          <p14:tracePt t="17091" x="6831013" y="3205163"/>
          <p14:tracePt t="17114" x="6831013" y="3214688"/>
          <p14:tracePt t="17125" x="6831013" y="3224213"/>
          <p14:tracePt t="17142" x="6831013" y="3251200"/>
          <p14:tracePt t="17158" x="6831013" y="3268663"/>
          <p14:tracePt t="17175" x="6831013" y="3286125"/>
          <p14:tracePt t="17192" x="6831013" y="3313113"/>
          <p14:tracePt t="17209" x="6831013" y="3330575"/>
          <p14:tracePt t="17225" x="6831013" y="3367088"/>
          <p14:tracePt t="17242" x="6858000" y="3375025"/>
          <p14:tracePt t="17259" x="6875463" y="3384550"/>
          <p14:tracePt t="17276" x="6902450" y="3384550"/>
          <p14:tracePt t="17292" x="6946900" y="3384550"/>
          <p14:tracePt t="17309" x="6991350" y="3384550"/>
          <p14:tracePt t="17326" x="7018338" y="3384550"/>
          <p14:tracePt t="17343" x="7045325" y="3384550"/>
          <p14:tracePt t="17359" x="7062788" y="3375025"/>
          <p14:tracePt t="17376" x="7072313" y="3367088"/>
          <p14:tracePt t="17392" x="7072313" y="3357563"/>
          <p14:tracePt t="18058" x="7072313" y="3348038"/>
          <p14:tracePt t="18082" x="7062788" y="3340100"/>
          <p14:tracePt t="18098" x="7054850" y="3322638"/>
          <p14:tracePt t="18114" x="7045325" y="3313113"/>
          <p14:tracePt t="18130" x="7037388" y="3313113"/>
          <p14:tracePt t="18146" x="7027863" y="3313113"/>
          <p14:tracePt t="18154" x="7027863" y="3303588"/>
          <p14:tracePt t="18498" x="7027863" y="3295650"/>
          <p14:tracePt t="18506" x="7027863" y="3276600"/>
          <p14:tracePt t="18522" x="7027863" y="3268663"/>
          <p14:tracePt t="18539" x="7027863" y="3251200"/>
          <p14:tracePt t="18554" x="7027863" y="3241675"/>
          <p14:tracePt t="18562" x="7027863" y="3232150"/>
          <p14:tracePt t="18578" x="7027863" y="3224213"/>
          <p14:tracePt t="18690" x="7010400" y="3232150"/>
          <p14:tracePt t="18802" x="6983413" y="3232150"/>
          <p14:tracePt t="18810" x="6965950" y="3241675"/>
          <p14:tracePt t="18818" x="6956425" y="3251200"/>
          <p14:tracePt t="18828" x="6946900" y="3251200"/>
          <p14:tracePt t="18845" x="6946900" y="3259138"/>
          <p14:tracePt t="18914" x="6938963" y="3259138"/>
          <p14:tracePt t="18938" x="6929438" y="3268663"/>
          <p14:tracePt t="18946" x="6911975" y="3268663"/>
          <p14:tracePt t="18962" x="6902450" y="3268663"/>
          <p14:tracePt t="18970" x="6894513" y="3268663"/>
          <p14:tracePt t="18994" x="6884988" y="3268663"/>
          <p14:tracePt t="19106" x="6875463" y="3268663"/>
          <p14:tracePt t="19115" x="6867525" y="3268663"/>
          <p14:tracePt t="19122" x="6848475" y="3268663"/>
          <p14:tracePt t="19130" x="6840538" y="3268663"/>
          <p14:tracePt t="19130" x="6831013" y="3268663"/>
          <p14:tracePt t="19146" x="6796088" y="3268663"/>
          <p14:tracePt t="19162" x="6786563" y="3268663"/>
          <p14:tracePt t="19250" x="6786563" y="3259138"/>
          <p14:tracePt t="19298" x="6769100" y="3259138"/>
          <p14:tracePt t="19314" x="6759575" y="3251200"/>
          <p14:tracePt t="19322" x="6751638" y="3251200"/>
          <p14:tracePt t="19338" x="6732588" y="3251200"/>
          <p14:tracePt t="19346" x="6724650" y="3251200"/>
          <p14:tracePt t="19642" x="6715125" y="3259138"/>
          <p14:tracePt t="19658" x="6705600" y="3259138"/>
          <p14:tracePt t="19906" x="6715125" y="3259138"/>
          <p14:tracePt t="20370" x="6724650" y="3251200"/>
          <p14:tracePt t="20378" x="6742113" y="3241675"/>
          <p14:tracePt t="20386" x="6777038" y="3224213"/>
          <p14:tracePt t="20398" x="6823075" y="3197225"/>
          <p14:tracePt t="20415" x="6858000" y="3179763"/>
          <p14:tracePt t="20432" x="6884988" y="3152775"/>
          <p14:tracePt t="20448" x="6894513" y="3143250"/>
          <p14:tracePt t="20465" x="6919913" y="3116263"/>
          <p14:tracePt t="20482" x="6946900" y="3098800"/>
          <p14:tracePt t="20499" x="6938963" y="3081338"/>
          <p14:tracePt t="20515" x="6938963" y="3071813"/>
          <p14:tracePt t="20532" x="6938963" y="3054350"/>
          <p14:tracePt t="20548" x="6946900" y="3044825"/>
          <p14:tracePt t="20565" x="6956425" y="3027363"/>
          <p14:tracePt t="20583" x="6956425" y="3017838"/>
          <p14:tracePt t="20598" x="6965950" y="2990850"/>
          <p14:tracePt t="20616" x="6973888" y="2973388"/>
          <p14:tracePt t="20632" x="6983413" y="2955925"/>
          <p14:tracePt t="20649" x="6983413" y="2946400"/>
          <p14:tracePt t="20698" x="6991350" y="2928938"/>
          <p14:tracePt t="20714" x="6991350" y="2919413"/>
          <p14:tracePt t="20738" x="6991350" y="2911475"/>
          <p14:tracePt t="20762" x="6991350" y="2901950"/>
          <p14:tracePt t="20778" x="6991350" y="2894013"/>
          <p14:tracePt t="20826" x="7000875" y="2874963"/>
          <p14:tracePt t="20842" x="7010400" y="2867025"/>
          <p14:tracePt t="20858" x="7018338" y="2867025"/>
          <p14:tracePt t="20867" x="7027863" y="2867025"/>
          <p14:tracePt t="20938" x="7037388" y="2867025"/>
          <p14:tracePt t="20954" x="7045325" y="2867025"/>
          <p14:tracePt t="21050" x="7045325" y="2874963"/>
          <p14:tracePt t="21194" x="7045325" y="2884488"/>
          <p14:tracePt t="21218" x="7054850" y="2884488"/>
          <p14:tracePt t="21314" x="7062788" y="2884488"/>
          <p14:tracePt t="21330" x="7072313" y="2884488"/>
          <p14:tracePt t="21338" x="7081838" y="2874963"/>
          <p14:tracePt t="21354" x="7081838" y="2867025"/>
          <p14:tracePt t="21370" x="7089775" y="2857500"/>
          <p14:tracePt t="21394" x="7089775" y="2867025"/>
          <p14:tracePt t="21746" x="7089775" y="2874963"/>
          <p14:tracePt t="21754" x="7089775" y="2884488"/>
          <p14:tracePt t="21770" x="7089775" y="2894013"/>
          <p14:tracePt t="21786" x="7089775" y="2901950"/>
          <p14:tracePt t="21842" x="7089775" y="2911475"/>
          <p14:tracePt t="21874" x="7089775" y="2919413"/>
          <p14:tracePt t="22690" x="7089775" y="2928938"/>
          <p14:tracePt t="22698" x="7081838" y="2946400"/>
          <p14:tracePt t="22706" x="7081838" y="2955925"/>
          <p14:tracePt t="22722" x="7081838" y="2973388"/>
          <p14:tracePt t="22736" x="7081838" y="2990850"/>
          <p14:tracePt t="22753" x="7072313" y="3044825"/>
          <p14:tracePt t="22770" x="7062788" y="3089275"/>
          <p14:tracePt t="22787" x="7054850" y="3125788"/>
          <p14:tracePt t="22803" x="7045325" y="3152775"/>
          <p14:tracePt t="22820" x="7037388" y="3179763"/>
          <p14:tracePt t="22837" x="7037388" y="3197225"/>
          <p14:tracePt t="22853" x="7027863" y="3232150"/>
          <p14:tracePt t="22870" x="7027863" y="3251200"/>
          <p14:tracePt t="22887" x="7027863" y="3268663"/>
          <p14:tracePt t="22903" x="7018338" y="3286125"/>
          <p14:tracePt t="22920" x="7010400" y="3303588"/>
          <p14:tracePt t="22937" x="7010400" y="3313113"/>
          <p14:tracePt t="22953" x="7010400" y="3322638"/>
          <p14:tracePt t="22970" x="7010400" y="3330575"/>
          <p14:tracePt t="22987" x="7018338" y="3340100"/>
          <p14:tracePt t="23154" x="7027863" y="3340100"/>
          <p14:tracePt t="23162" x="7045325" y="3340100"/>
          <p14:tracePt t="23170" x="7072313" y="3313113"/>
          <p14:tracePt t="23187" x="7089775" y="3303588"/>
          <p14:tracePt t="23204" x="7108825" y="3276600"/>
          <p14:tracePt t="23221" x="7116763" y="3268663"/>
          <p14:tracePt t="23237" x="7116763" y="3241675"/>
          <p14:tracePt t="23254" x="7126288" y="3232150"/>
          <p14:tracePt t="23271" x="7143750" y="3205163"/>
          <p14:tracePt t="23288" x="7153275" y="3187700"/>
          <p14:tracePt t="23306" x="7153275" y="3179763"/>
          <p14:tracePt t="23530" x="7134225" y="3179763"/>
          <p14:tracePt t="23546" x="7126288" y="3170238"/>
          <p14:tracePt t="23554" x="7108825" y="3170238"/>
          <p14:tracePt t="23562" x="7089775" y="3170238"/>
          <p14:tracePt t="23571" x="7062788" y="3170238"/>
          <p14:tracePt t="23588" x="7045325" y="3170238"/>
          <p14:tracePt t="23605" x="7037388" y="3170238"/>
          <p14:tracePt t="23621" x="7045325" y="3170238"/>
          <p14:tracePt t="23754" x="7062788" y="3170238"/>
          <p14:tracePt t="23762" x="7081838" y="3170238"/>
          <p14:tracePt t="23772" x="7108825" y="3170238"/>
          <p14:tracePt t="23788" x="7126288" y="3170238"/>
          <p14:tracePt t="23805" x="7134225" y="3160713"/>
          <p14:tracePt t="23842" x="7116763" y="3160713"/>
          <p14:tracePt t="23898" x="7108825" y="3160713"/>
          <p14:tracePt t="23906" x="7089775" y="3160713"/>
          <p14:tracePt t="23914" x="7072313" y="3160713"/>
          <p14:tracePt t="23922" x="7054850" y="3160713"/>
          <p14:tracePt t="23939" x="7045325" y="3160713"/>
          <p14:tracePt t="23956" x="7054850" y="3160713"/>
          <p14:tracePt t="24042" x="7081838" y="3160713"/>
          <p14:tracePt t="24050" x="7108825" y="3160713"/>
          <p14:tracePt t="24058" x="7134225" y="3160713"/>
          <p14:tracePt t="24072" x="7188200" y="3160713"/>
          <p14:tracePt t="24089" x="7197725" y="3160713"/>
          <p14:tracePt t="24106" x="7205663" y="3160713"/>
          <p14:tracePt t="24146" x="7188200" y="3170238"/>
          <p14:tracePt t="24170" x="7161213" y="3170238"/>
          <p14:tracePt t="24178" x="7143750" y="3179763"/>
          <p14:tracePt t="24189" x="7099300" y="3205163"/>
          <p14:tracePt t="24206" x="7072313" y="3224213"/>
          <p14:tracePt t="24223" x="7062788" y="3224213"/>
          <p14:tracePt t="24239" x="7062788" y="3232150"/>
          <p14:tracePt t="24298" x="7072313" y="3232150"/>
          <p14:tracePt t="24314" x="7099300" y="3232150"/>
          <p14:tracePt t="24322" x="7126288" y="3232150"/>
          <p14:tracePt t="24330" x="7134225" y="3232150"/>
          <p14:tracePt t="24339" x="7153275" y="3232150"/>
          <p14:tracePt t="24356" x="7170738" y="3232150"/>
          <p14:tracePt t="24373" x="7161213" y="3241675"/>
          <p14:tracePt t="24418" x="7134225" y="3259138"/>
          <p14:tracePt t="24426" x="7126288" y="3259138"/>
          <p14:tracePt t="24434" x="7108825" y="3276600"/>
          <p14:tracePt t="24442" x="7081838" y="3286125"/>
          <p14:tracePt t="24456" x="7054850" y="3295650"/>
          <p14:tracePt t="24474" x="7062788" y="3295650"/>
          <p14:tracePt t="24570" x="7081838" y="3286125"/>
          <p14:tracePt t="24578" x="7062788" y="3286125"/>
          <p14:tracePt t="24690" x="7054850" y="3286125"/>
          <p14:tracePt t="24698" x="7045325" y="3286125"/>
          <p14:tracePt t="24707" x="7037388" y="3286125"/>
          <p14:tracePt t="24730" x="7037388" y="3276600"/>
          <p14:tracePt t="24834" x="7037388" y="3268663"/>
          <p14:tracePt t="24842" x="7037388" y="3259138"/>
          <p14:tracePt t="24850" x="7045325" y="3259138"/>
          <p14:tracePt t="25106" x="7054850" y="3259138"/>
          <p14:tracePt t="25114" x="7062788" y="3259138"/>
          <p14:tracePt t="25124" x="7099300" y="3251200"/>
          <p14:tracePt t="25141" x="7126288" y="3241675"/>
          <p14:tracePt t="25158" x="7153275" y="3232150"/>
          <p14:tracePt t="25175" x="7170738" y="3232150"/>
          <p14:tracePt t="25191" x="7180263" y="3232150"/>
          <p14:tracePt t="25218" x="7188200" y="3232150"/>
          <p14:tracePt t="25234" x="7197725" y="3232150"/>
          <p14:tracePt t="25242" x="7224713" y="3232150"/>
          <p14:tracePt t="25258" x="7251700" y="3232150"/>
          <p14:tracePt t="25275" x="7277100" y="3232150"/>
          <p14:tracePt t="25292" x="7304088" y="3232150"/>
          <p14:tracePt t="25308" x="7323138" y="3232150"/>
          <p14:tracePt t="25325" x="7340600" y="3232150"/>
          <p14:tracePt t="25341" x="7358063" y="3232150"/>
          <p14:tracePt t="25358" x="7367588" y="3232150"/>
          <p14:tracePt t="25375" x="7375525" y="3232150"/>
          <p14:tracePt t="25392" x="7385050" y="3232150"/>
          <p14:tracePt t="25408" x="7394575" y="3232150"/>
          <p14:tracePt t="25425" x="7412038" y="3232150"/>
          <p14:tracePt t="25442" x="7429500" y="3232150"/>
          <p14:tracePt t="25458" x="7446963" y="3224213"/>
          <p14:tracePt t="25475" x="7456488" y="3224213"/>
          <p14:tracePt t="25492" x="7483475" y="3224213"/>
          <p14:tracePt t="25508" x="7500938" y="3224213"/>
          <p14:tracePt t="25525" x="7510463" y="3224213"/>
          <p14:tracePt t="25542" x="7518400" y="3224213"/>
          <p14:tracePt t="25586" x="7527925" y="3224213"/>
          <p14:tracePt t="25610" x="7537450" y="3224213"/>
          <p14:tracePt t="25634" x="7545388" y="3224213"/>
          <p14:tracePt t="25642" x="7554913" y="3224213"/>
          <p14:tracePt t="25658" x="7562850" y="3224213"/>
          <p14:tracePt t="25682" x="7572375" y="3224213"/>
          <p14:tracePt t="25698" x="7562850" y="3224213"/>
          <p14:tracePt t="26002" x="7545388" y="3224213"/>
          <p14:tracePt t="26010" x="7527925" y="3224213"/>
          <p14:tracePt t="26018" x="7500938" y="3224213"/>
          <p14:tracePt t="26026" x="7456488" y="3224213"/>
          <p14:tracePt t="26043" x="7412038" y="3224213"/>
          <p14:tracePt t="26060" x="7375525" y="3224213"/>
          <p14:tracePt t="26077" x="7358063" y="3232150"/>
          <p14:tracePt t="26093" x="7340600" y="3232150"/>
          <p14:tracePt t="26110" x="7304088" y="3241675"/>
          <p14:tracePt t="26127" x="7286625" y="3251200"/>
          <p14:tracePt t="26143" x="7259638" y="3259138"/>
          <p14:tracePt t="26160" x="7232650" y="3276600"/>
          <p14:tracePt t="26176" x="7215188" y="3286125"/>
          <p14:tracePt t="26193" x="7188200" y="3303588"/>
          <p14:tracePt t="26210" x="7180263" y="3313113"/>
          <p14:tracePt t="26234" x="7170738" y="3313113"/>
          <p14:tracePt t="26243" x="7170738" y="3322638"/>
          <p14:tracePt t="26260" x="7170738" y="3330575"/>
          <p14:tracePt t="26298" x="7170738" y="3340100"/>
          <p14:tracePt t="26306" x="7170738" y="3348038"/>
          <p14:tracePt t="26346" x="7161213" y="3357563"/>
          <p14:tracePt t="26410" x="7161213" y="3367088"/>
          <p14:tracePt t="26442" x="7143750" y="3367088"/>
          <p14:tracePt t="26634" x="7143750" y="3357563"/>
          <p14:tracePt t="26642" x="7126288" y="3357563"/>
          <p14:tracePt t="26650" x="7116763" y="3357563"/>
          <p14:tracePt t="26661" x="7089775" y="3348038"/>
          <p14:tracePt t="26678" x="7081838" y="3348038"/>
          <p14:tracePt t="26694" x="7062788" y="3348038"/>
          <p14:tracePt t="26914" x="7045325" y="3348038"/>
          <p14:tracePt t="26930" x="7027863" y="3348038"/>
          <p14:tracePt t="26946" x="7045325" y="3348038"/>
          <p14:tracePt t="27602" x="7072313" y="3348038"/>
          <p14:tracePt t="27610" x="7108825" y="3348038"/>
          <p14:tracePt t="27618" x="7143750" y="3348038"/>
          <p14:tracePt t="27629" x="7205663" y="3348038"/>
          <p14:tracePt t="27646" x="7259638" y="3348038"/>
          <p14:tracePt t="27663" x="7296150" y="3348038"/>
          <p14:tracePt t="27680" x="7340600" y="3348038"/>
          <p14:tracePt t="27696" x="7394575" y="3348038"/>
          <p14:tracePt t="27713" x="7446963" y="3348038"/>
          <p14:tracePt t="27730" x="7500938" y="3348038"/>
          <p14:tracePt t="27746" x="7527925" y="3348038"/>
          <p14:tracePt t="27763" x="7554913" y="3348038"/>
          <p14:tracePt t="27780" x="7572375" y="3348038"/>
          <p14:tracePt t="27797" x="7599363" y="3348038"/>
          <p14:tracePt t="27813" x="7616825" y="3340100"/>
          <p14:tracePt t="27830" x="7626350" y="3330575"/>
          <p14:tracePt t="27846" x="7634288" y="3330575"/>
          <p14:tracePt t="27863" x="7643813" y="3313113"/>
          <p14:tracePt t="27880" x="7661275" y="3313113"/>
          <p14:tracePt t="27898" x="7661275" y="3303588"/>
          <p14:tracePt t="27913" x="7680325" y="3276600"/>
          <p14:tracePt t="27930" x="7680325" y="3268663"/>
          <p14:tracePt t="27946" x="7680325" y="3251200"/>
          <p14:tracePt t="27963" x="7680325" y="3224213"/>
          <p14:tracePt t="27980" x="7670800" y="3197225"/>
          <p14:tracePt t="27997" x="7653338" y="3170238"/>
          <p14:tracePt t="28013" x="7616825" y="3160713"/>
          <p14:tracePt t="28031" x="7589838" y="3143250"/>
          <p14:tracePt t="28047" x="7562850" y="3125788"/>
          <p14:tracePt t="28063" x="7537450" y="3125788"/>
          <p14:tracePt t="28081" x="7510463" y="3125788"/>
          <p14:tracePt t="28097" x="7466013" y="3125788"/>
          <p14:tracePt t="28097" x="7439025" y="3125788"/>
          <p14:tracePt t="28114" x="7394575" y="3133725"/>
          <p14:tracePt t="28130" x="7331075" y="3152775"/>
          <p14:tracePt t="28147" x="7269163" y="3170238"/>
          <p14:tracePt t="28164" x="7215188" y="3197225"/>
          <p14:tracePt t="28181" x="7170738" y="3224213"/>
          <p14:tracePt t="28197" x="7161213" y="3232150"/>
          <p14:tracePt t="28214" x="7153275" y="3241675"/>
          <p14:tracePt t="28230" x="7153275" y="3268663"/>
          <p14:tracePt t="28247" x="7134225" y="3276600"/>
          <p14:tracePt t="28264" x="7134225" y="3295650"/>
          <p14:tracePt t="28281" x="7134225" y="3313113"/>
          <p14:tracePt t="28297" x="7134225" y="3348038"/>
          <p14:tracePt t="28314" x="7143750" y="3384550"/>
          <p14:tracePt t="28331" x="7161213" y="3402013"/>
          <p14:tracePt t="28347" x="7170738" y="3419475"/>
          <p14:tracePt t="28364" x="7197725" y="3438525"/>
          <p14:tracePt t="28381" x="7232650" y="3455988"/>
          <p14:tracePt t="28398" x="7286625" y="3473450"/>
          <p14:tracePt t="28414" x="7331075" y="3482975"/>
          <p14:tracePt t="28431" x="7394575" y="3482975"/>
          <p14:tracePt t="28448" x="7473950" y="3482975"/>
          <p14:tracePt t="28465" x="7527925" y="3482975"/>
          <p14:tracePt t="28481" x="7616825" y="3482975"/>
          <p14:tracePt t="28498" x="7661275" y="3465513"/>
          <p14:tracePt t="28515" x="7688263" y="3455988"/>
          <p14:tracePt t="28532" x="7697788" y="3446463"/>
          <p14:tracePt t="28548" x="7697788" y="3419475"/>
          <p14:tracePt t="28565" x="7705725" y="3411538"/>
          <p14:tracePt t="28581" x="7705725" y="3394075"/>
          <p14:tracePt t="28598" x="7705725" y="3375025"/>
          <p14:tracePt t="28615" x="7705725" y="3340100"/>
          <p14:tracePt t="28631" x="7705725" y="3313113"/>
          <p14:tracePt t="28648" x="7705725" y="3276600"/>
          <p14:tracePt t="28665" x="7705725" y="3232150"/>
          <p14:tracePt t="28682" x="7688263" y="3214688"/>
          <p14:tracePt t="28698" x="7670800" y="3205163"/>
          <p14:tracePt t="28715" x="7626350" y="3197225"/>
          <p14:tracePt t="28732" x="7581900" y="3179763"/>
          <p14:tracePt t="28748" x="7527925" y="3170238"/>
          <p14:tracePt t="28765" x="7483475" y="3170238"/>
          <p14:tracePt t="28782" x="7439025" y="3170238"/>
          <p14:tracePt t="28798" x="7385050" y="3170238"/>
          <p14:tracePt t="28815" x="7323138" y="3170238"/>
          <p14:tracePt t="28832" x="7277100" y="3179763"/>
          <p14:tracePt t="28848" x="7232650" y="3187700"/>
          <p14:tracePt t="28865" x="7180263" y="3214688"/>
          <p14:tracePt t="28882" x="7153275" y="3224213"/>
          <p14:tracePt t="28898" x="7126288" y="3232150"/>
          <p14:tracePt t="28915" x="7116763" y="3241675"/>
          <p14:tracePt t="28938" x="7108825" y="3259138"/>
          <p14:tracePt t="28978" x="7099300" y="3276600"/>
          <p14:tracePt t="29002" x="7089775" y="3295650"/>
          <p14:tracePt t="29010" x="7081838" y="3303588"/>
          <p14:tracePt t="29026" x="7081838" y="3313113"/>
          <p14:tracePt t="29034" x="7081838" y="3322638"/>
          <p14:tracePt t="29050" x="7081838" y="3313113"/>
          <p14:tracePt t="29562" x="7089775" y="3303588"/>
          <p14:tracePt t="29570" x="7089775" y="3295650"/>
          <p14:tracePt t="29578" x="7089775" y="3276600"/>
          <p14:tracePt t="29602" x="7089775" y="3268663"/>
          <p14:tracePt t="29634" x="7089775" y="3259138"/>
          <p14:tracePt t="29674" x="7089775" y="3251200"/>
          <p14:tracePt t="29754" x="7089775" y="3241675"/>
          <p14:tracePt t="29786" x="7108825" y="3241675"/>
          <p14:tracePt t="30074" x="7134225" y="3232150"/>
          <p14:tracePt t="30082" x="7161213" y="3224213"/>
          <p14:tracePt t="30090" x="7170738" y="3224213"/>
          <p14:tracePt t="30101" x="7215188" y="3224213"/>
          <p14:tracePt t="30118" x="7242175" y="3224213"/>
          <p14:tracePt t="30134" x="7259638" y="3214688"/>
          <p14:tracePt t="30152" x="7286625" y="3214688"/>
          <p14:tracePt t="30168" x="7296150" y="3214688"/>
          <p14:tracePt t="30184" x="7304088" y="3214688"/>
          <p14:tracePt t="30201" x="7340600" y="3205163"/>
          <p14:tracePt t="30218" x="7348538" y="3205163"/>
          <p14:tracePt t="30234" x="7358063" y="3205163"/>
          <p14:tracePt t="30251" x="7385050" y="3205163"/>
          <p14:tracePt t="30268" x="7394575" y="3205163"/>
          <p14:tracePt t="30284" x="7412038" y="3197225"/>
          <p14:tracePt t="30301" x="7429500" y="3187700"/>
          <p14:tracePt t="30318" x="7439025" y="3187700"/>
          <p14:tracePt t="30335" x="7466013" y="3187700"/>
          <p14:tracePt t="30352" x="7483475" y="3187700"/>
          <p14:tracePt t="30368" x="7500938" y="3179763"/>
          <p14:tracePt t="30385" x="7510463" y="3179763"/>
          <p14:tracePt t="30401" x="7545388" y="3160713"/>
          <p14:tracePt t="30419" x="7572375" y="3160713"/>
          <p14:tracePt t="30435" x="7581900" y="3160713"/>
          <p14:tracePt t="30452" x="7608888" y="3160713"/>
          <p14:tracePt t="30468" x="7626350" y="3160713"/>
          <p14:tracePt t="30485" x="7634288" y="3160713"/>
          <p14:tracePt t="30502" x="7661275" y="3160713"/>
          <p14:tracePt t="30519" x="7680325" y="3160713"/>
          <p14:tracePt t="30535" x="7705725" y="3160713"/>
          <p14:tracePt t="30552" x="7732713" y="3160713"/>
          <p14:tracePt t="30569" x="7759700" y="3160713"/>
          <p14:tracePt t="30585" x="7796213" y="3160713"/>
          <p14:tracePt t="30602" x="7804150" y="3160713"/>
          <p14:tracePt t="30618" x="7813675" y="3160713"/>
          <p14:tracePt t="30635" x="7831138" y="3160713"/>
          <p14:tracePt t="30653" x="7840663" y="3160713"/>
          <p14:tracePt t="30669" x="7867650" y="3160713"/>
          <p14:tracePt t="30685" x="7885113" y="3160713"/>
          <p14:tracePt t="30702" x="7902575" y="3152775"/>
          <p14:tracePt t="30719" x="7920038" y="3152775"/>
          <p14:tracePt t="30736" x="7947025" y="3143250"/>
          <p14:tracePt t="30753" x="7974013" y="3143250"/>
          <p14:tracePt t="30769" x="7991475" y="3133725"/>
          <p14:tracePt t="30786" x="8010525" y="3133725"/>
          <p14:tracePt t="30802" x="8027988" y="3133725"/>
          <p14:tracePt t="30819" x="8045450" y="3125788"/>
          <p14:tracePt t="30836" x="8072438" y="3125788"/>
          <p14:tracePt t="30853" x="8089900" y="3125788"/>
          <p14:tracePt t="30869" x="8108950" y="3125788"/>
          <p14:tracePt t="30886" x="8116888" y="3125788"/>
          <p14:tracePt t="30903" x="8143875" y="3125788"/>
          <p14:tracePt t="30919" x="8170863" y="3125788"/>
          <p14:tracePt t="30936" x="8197850" y="3125788"/>
          <p14:tracePt t="30953" x="8232775" y="3125788"/>
          <p14:tracePt t="30970" x="8277225" y="3125788"/>
          <p14:tracePt t="30986" x="8313738" y="3125788"/>
          <p14:tracePt t="31003" x="8348663" y="3133725"/>
          <p14:tracePt t="31020" x="8394700" y="3143250"/>
          <p14:tracePt t="31036" x="8412163" y="3143250"/>
          <p14:tracePt t="31053" x="8429625" y="3143250"/>
          <p14:tracePt t="31070" x="8439150" y="3143250"/>
          <p14:tracePt t="31086" x="8456613" y="3143250"/>
          <p14:tracePt t="31104" x="8466138" y="3143250"/>
          <p14:tracePt t="31120" x="8483600" y="3143250"/>
          <p14:tracePt t="31136" x="8510588" y="3143250"/>
          <p14:tracePt t="31153" x="8545513" y="3143250"/>
          <p14:tracePt t="31170" x="8562975" y="3143250"/>
          <p14:tracePt t="31186" x="8582025" y="3143250"/>
          <p14:tracePt t="31204" x="8609013" y="3143250"/>
          <p14:tracePt t="31220" x="8634413" y="3152775"/>
          <p14:tracePt t="31237" x="8661400" y="3152775"/>
          <p14:tracePt t="31253" x="8688388" y="3152775"/>
          <p14:tracePt t="31270" x="8724900" y="3152775"/>
          <p14:tracePt t="31287" x="8742363" y="3152775"/>
          <p14:tracePt t="31304" x="8759825" y="3152775"/>
          <p14:tracePt t="31320" x="8769350" y="3152775"/>
          <p14:tracePt t="31337" x="8777288" y="3152775"/>
          <p14:tracePt t="31354" x="8813800" y="3152775"/>
          <p14:tracePt t="31370" x="8823325" y="3152775"/>
          <p14:tracePt t="31387" x="8840788" y="3143250"/>
          <p14:tracePt t="31404" x="8848725" y="3133725"/>
          <p14:tracePt t="31420" x="8858250" y="3133725"/>
          <p14:tracePt t="31437" x="8867775" y="3125788"/>
          <p14:tracePt t="31453" x="8875713" y="3125788"/>
          <p14:tracePt t="31470" x="8885238" y="3125788"/>
          <p14:tracePt t="31487" x="8902700" y="3116263"/>
          <p14:tracePt t="31504" x="8912225" y="3108325"/>
          <p14:tracePt t="31521" x="8920163" y="3108325"/>
          <p14:tracePt t="31537" x="8947150" y="3089275"/>
          <p14:tracePt t="31554" x="8956675" y="3089275"/>
          <p14:tracePt t="31578" x="8966200" y="3071813"/>
          <p14:tracePt t="31602" x="8983663" y="3071813"/>
          <p14:tracePt t="31610" x="8991600" y="3062288"/>
          <p14:tracePt t="31626" x="9001125" y="3054350"/>
          <p14:tracePt t="31642" x="9010650" y="3044825"/>
          <p14:tracePt t="31666" x="9010650" y="3036888"/>
          <p14:tracePt t="31674" x="9018588" y="3027363"/>
          <p14:tracePt t="31687" x="9028113" y="3017838"/>
          <p14:tracePt t="31704" x="9037638" y="3017838"/>
          <p14:tracePt t="31721" x="9045575" y="3000375"/>
          <p14:tracePt t="31738" x="9063038" y="2990850"/>
          <p14:tracePt t="31754" x="9072563" y="2982913"/>
          <p14:tracePt t="31771" x="9082088" y="2973388"/>
          <p14:tracePt t="31790" x="9099550" y="2973388"/>
          <p14:tracePt t="32074" x="9099550" y="2982913"/>
          <p14:tracePt t="32090" x="9099550" y="2990850"/>
          <p14:tracePt t="32106" x="9099550" y="3009900"/>
          <p14:tracePt t="32114" x="9099550" y="3017838"/>
          <p14:tracePt t="32140" x="9099550" y="3027363"/>
          <p14:tracePt t="32146" x="9109075" y="3036888"/>
          <p14:tracePt t="32155" x="9109075" y="3044825"/>
          <p14:tracePt t="32172" x="9109075" y="3054350"/>
          <p14:tracePt t="32188" x="9117013" y="3071813"/>
          <p14:tracePt t="32205" x="9117013" y="3089275"/>
          <p14:tracePt t="32223" x="9117013" y="3108325"/>
          <p14:tracePt t="32239" x="9117013" y="3125788"/>
          <p14:tracePt t="32255" x="9117013" y="3143250"/>
          <p14:tracePt t="32272" x="9117013" y="3152775"/>
          <p14:tracePt t="32288" x="9117013" y="3160713"/>
          <p14:tracePt t="32305" x="9117013" y="3179763"/>
          <p14:tracePt t="32322" x="9117013" y="3187700"/>
          <p14:tracePt t="32338" x="9117013" y="3197225"/>
          <p14:tracePt t="32355" x="9117013" y="3224213"/>
          <p14:tracePt t="32372" x="9117013" y="3232150"/>
          <p14:tracePt t="32389" x="9117013" y="3251200"/>
          <p14:tracePt t="32406" x="9117013" y="3268663"/>
          <p14:tracePt t="32422" x="9117013" y="3286125"/>
          <p14:tracePt t="32439" x="9117013" y="3295650"/>
          <p14:tracePt t="32456" x="9117013" y="3313113"/>
          <p14:tracePt t="32472" x="9117013" y="3322638"/>
          <p14:tracePt t="32489" x="9117013" y="3330575"/>
          <p14:tracePt t="32506" x="9117013" y="3340100"/>
          <p14:tracePt t="32522" x="9117013" y="3348038"/>
          <p14:tracePt t="32539" x="9117013" y="3357563"/>
          <p14:tracePt t="32556" x="9126538" y="3375025"/>
          <p14:tracePt t="32573" x="9134475" y="3384550"/>
          <p14:tracePt t="32589" x="9134475" y="3394075"/>
          <p14:tracePt t="32606" x="9134475" y="3411538"/>
          <p14:tracePt t="32623" x="9144000" y="3429000"/>
          <p14:tracePt t="32639" x="9144000" y="3438525"/>
          <p14:tracePt t="32658" x="9144000" y="3446463"/>
          <p14:tracePt t="32672" x="9153525" y="3455988"/>
          <p14:tracePt t="32690" x="9153525" y="3465513"/>
          <p14:tracePt t="32714" x="9153525" y="3473450"/>
          <p14:tracePt t="32730" x="9153525" y="3482975"/>
          <p14:tracePt t="32754" x="9153525" y="3490913"/>
          <p14:tracePt t="32866" x="9153525" y="3500438"/>
          <p14:tracePt t="32874" x="9153525" y="3509963"/>
          <p14:tracePt t="32882" x="9153525" y="3527425"/>
          <p14:tracePt t="32890" x="9153525" y="3554413"/>
          <p14:tracePt t="32906" x="9153525" y="3571875"/>
          <p14:tracePt t="32923" x="9153525" y="3608388"/>
          <p14:tracePt t="32940" x="9153525" y="3625850"/>
          <p14:tracePt t="32957" x="9153525" y="3643313"/>
          <p14:tracePt t="32973" x="9153525" y="3652838"/>
          <p14:tracePt t="32990" x="9134475" y="3687763"/>
          <p14:tracePt t="33007" x="9134475" y="3697288"/>
          <p14:tracePt t="33023" x="9134475" y="3705225"/>
          <p14:tracePt t="33040" x="9134475" y="3724275"/>
          <p14:tracePt t="33057" x="9126538" y="3741738"/>
          <p14:tracePt t="33074" x="9126538" y="3759200"/>
          <p14:tracePt t="33091" x="9126538" y="3768725"/>
          <p14:tracePt t="33114" x="9126538" y="3776663"/>
          <p14:tracePt t="33123" x="9126538" y="3786188"/>
          <p14:tracePt t="33140" x="9126538" y="3795713"/>
          <p14:tracePt t="33162" x="9126538" y="3803650"/>
          <p14:tracePt t="33178" x="9126538" y="3813175"/>
          <p14:tracePt t="33190" x="9126538" y="3822700"/>
          <p14:tracePt t="33207" x="9126538" y="3830638"/>
          <p14:tracePt t="33226" x="9126538" y="3840163"/>
          <p14:tracePt t="33241" x="9126538" y="3848100"/>
          <p14:tracePt t="33257" x="9126538" y="3857625"/>
          <p14:tracePt t="33274" x="9126538" y="3867150"/>
          <p14:tracePt t="33291" x="9126538" y="3875088"/>
          <p14:tracePt t="33307" x="9126538" y="3884613"/>
          <p14:tracePt t="33338" x="9126538" y="3894138"/>
          <p14:tracePt t="33386" x="9126538" y="3902075"/>
          <p14:tracePt t="33402" x="9126538" y="3911600"/>
          <p14:tracePt t="33418" x="9126538" y="3919538"/>
          <p14:tracePt t="33434" x="9126538" y="3929063"/>
          <p14:tracePt t="33442" x="9126538" y="3938588"/>
          <p14:tracePt t="33466" x="9126538" y="3946525"/>
          <p14:tracePt t="33482" x="9126538" y="3956050"/>
          <p14:tracePt t="33514" x="9126538" y="3965575"/>
          <p14:tracePt t="33530" x="9126538" y="3973513"/>
          <p14:tracePt t="33546" x="9126538" y="3983038"/>
          <p14:tracePt t="33562" x="9126538" y="3990975"/>
          <p14:tracePt t="33570" x="9126538" y="4000500"/>
          <p14:tracePt t="33586" x="9126538" y="4017963"/>
          <p14:tracePt t="33601" x="9134475" y="4027488"/>
          <p14:tracePt t="33610" x="9134475" y="4037013"/>
          <p14:tracePt t="33626" x="9134475" y="4044950"/>
          <p14:tracePt t="33642" x="9134475" y="4054475"/>
          <p14:tracePt t="33658" x="9134475" y="4071938"/>
          <p14:tracePt t="33674" x="9134475" y="4089400"/>
          <p14:tracePt t="33692" x="9134475" y="4108450"/>
          <p14:tracePt t="33708" x="9134475" y="4125913"/>
          <p14:tracePt t="33725" x="9134475" y="4152900"/>
          <p14:tracePt t="33742" x="9134475" y="4170363"/>
          <p14:tracePt t="33758" x="9134475" y="4197350"/>
          <p14:tracePt t="33775" x="9134475" y="4214813"/>
          <p14:tracePt t="33792" x="9134475" y="4232275"/>
          <p14:tracePt t="33808" x="9134475" y="4241800"/>
          <p14:tracePt t="33825" x="9134475" y="4259263"/>
          <p14:tracePt t="33842" x="9134475" y="4268788"/>
          <p14:tracePt t="33962" x="9134475" y="4276725"/>
          <p14:tracePt t="33978" x="9144000" y="4286250"/>
          <p14:tracePt t="33986" x="9153525" y="4295775"/>
          <p14:tracePt t="33994" x="9161463" y="4303713"/>
          <p14:tracePt t="34009" x="9161463" y="4313238"/>
          <p14:tracePt t="34026" x="9161463" y="4330700"/>
          <p14:tracePt t="34042" x="9161463" y="4340225"/>
          <p14:tracePt t="34059" x="9161463" y="4348163"/>
          <p14:tracePt t="34090" x="9161463" y="4357688"/>
          <p14:tracePt t="34098" x="9161463" y="4367213"/>
          <p14:tracePt t="34114" x="9161463" y="4375150"/>
          <p14:tracePt t="34138" x="9161463" y="4394200"/>
          <p14:tracePt t="34154" x="9161463" y="4411663"/>
          <p14:tracePt t="34242" x="9153525" y="4419600"/>
          <p14:tracePt t="34250" x="9153525" y="4429125"/>
          <p14:tracePt t="34266" x="9153525" y="4438650"/>
          <p14:tracePt t="34276" x="9153525" y="4446588"/>
          <p14:tracePt t="34292" x="9144000" y="4465638"/>
          <p14:tracePt t="34309" x="9144000" y="4483100"/>
          <p14:tracePt t="34326" x="9134475" y="4500563"/>
          <p14:tracePt t="34343" x="9126538" y="4510088"/>
          <p14:tracePt t="34386" x="9126538" y="4518025"/>
          <p14:tracePt t="34426" x="9126538" y="4527550"/>
          <p14:tracePt t="34434" x="9126538" y="4537075"/>
          <p14:tracePt t="34443" x="9126538" y="4545013"/>
          <p14:tracePt t="34459" x="9117013" y="4562475"/>
          <p14:tracePt t="34476" x="9109075" y="4562475"/>
          <p14:tracePt t="34493" x="9109075" y="4572000"/>
          <p14:tracePt t="34510" x="9099550" y="4589463"/>
          <p14:tracePt t="34554" x="9090025" y="4589463"/>
          <p14:tracePt t="34570" x="9082088" y="4589463"/>
          <p14:tracePt t="34578" x="9072563" y="4598988"/>
          <p14:tracePt t="34593" x="9063038" y="4608513"/>
          <p14:tracePt t="34611" x="9045575" y="4616450"/>
          <p14:tracePt t="34658" x="9045575" y="4625975"/>
          <p14:tracePt t="34666" x="9037638" y="4625975"/>
          <p14:tracePt t="34690" x="9018588" y="4643438"/>
          <p14:tracePt t="34698" x="9010650" y="4660900"/>
          <p14:tracePt t="34710" x="9001125" y="4660900"/>
          <p14:tracePt t="34727" x="8991600" y="4679950"/>
          <p14:tracePt t="34744" x="8991600" y="4687888"/>
          <p14:tracePt t="34762" x="8983663" y="4697413"/>
          <p14:tracePt t="34834" x="8983663" y="4705350"/>
          <p14:tracePt t="34850" x="8983663" y="4714875"/>
          <p14:tracePt t="34858" x="8983663" y="4724400"/>
          <p14:tracePt t="34866" x="8974138" y="4741863"/>
          <p14:tracePt t="34882" x="8974138" y="4751388"/>
          <p14:tracePt t="34906" x="8974138" y="4759325"/>
          <p14:tracePt t="34930" x="8974138" y="4768850"/>
          <p14:tracePt t="34994" x="8956675" y="4776788"/>
          <p14:tracePt t="35002" x="8947150" y="4786313"/>
          <p14:tracePt t="35011" x="8939213" y="4786313"/>
          <p14:tracePt t="35027" x="8939213" y="4795838"/>
          <p14:tracePt t="35066" x="8939213" y="4813300"/>
          <p14:tracePt t="35074" x="8929688" y="4813300"/>
          <p14:tracePt t="35082" x="8929688" y="4822825"/>
          <p14:tracePt t="35106" x="8929688" y="4830763"/>
          <p14:tracePt t="35114" x="8929688" y="4840288"/>
          <p14:tracePt t="35130" x="8929688" y="4848225"/>
          <p14:tracePt t="35154" x="8929688" y="4857750"/>
          <p14:tracePt t="35162" x="8912225" y="4867275"/>
          <p14:tracePt t="35178" x="8912225" y="4884738"/>
          <p14:tracePt t="35194" x="8912225" y="4894263"/>
          <p14:tracePt t="35211" x="8902700" y="4894263"/>
          <p14:tracePt t="35242" x="8894763" y="4911725"/>
          <p14:tracePt t="35258" x="8885238" y="4929188"/>
          <p14:tracePt t="35282" x="8885238" y="4946650"/>
          <p14:tracePt t="35306" x="8875713" y="4956175"/>
          <p14:tracePt t="35314" x="8867775" y="4956175"/>
          <p14:tracePt t="35354" x="8867775" y="4973638"/>
          <p14:tracePt t="35426" x="8867775" y="4983163"/>
          <p14:tracePt t="35450" x="8867775" y="4991100"/>
          <p14:tracePt t="35458" x="8867775" y="5000625"/>
          <p14:tracePt t="35482" x="8867775" y="5010150"/>
          <p14:tracePt t="35506" x="8867775" y="5018088"/>
          <p14:tracePt t="35529" x="8867775" y="5027613"/>
          <p14:tracePt t="35538" x="8867775" y="5037138"/>
          <p14:tracePt t="35562" x="8858250" y="5045075"/>
          <p14:tracePt t="35570" x="8858250" y="5054600"/>
          <p14:tracePt t="35586" x="8858250" y="5062538"/>
          <p14:tracePt t="35610" x="8858250" y="5072063"/>
          <p14:tracePt t="35658" x="8858250" y="5081588"/>
          <p14:tracePt t="35666" x="8848725" y="5089525"/>
          <p14:tracePt t="35682" x="8848725" y="5099050"/>
          <p14:tracePt t="35690" x="8848725" y="5116513"/>
          <p14:tracePt t="35698" x="8848725" y="5126038"/>
          <p14:tracePt t="35712" x="8840788" y="5143500"/>
          <p14:tracePt t="35729" x="8831263" y="5180013"/>
          <p14:tracePt t="35746" x="8831263" y="5214938"/>
          <p14:tracePt t="35762" x="8831263" y="5224463"/>
          <p14:tracePt t="35779" x="8823325" y="5251450"/>
          <p14:tracePt t="35796" x="8813800" y="5276850"/>
          <p14:tracePt t="35812" x="8813800" y="5295900"/>
          <p14:tracePt t="35829" x="8823325" y="5348288"/>
          <p14:tracePt t="35846" x="8831263" y="5375275"/>
          <p14:tracePt t="35862" x="8831263" y="5384800"/>
          <p14:tracePt t="35879" x="8840788" y="5402263"/>
          <p14:tracePt t="35896" x="8840788" y="5411788"/>
          <p14:tracePt t="35912" x="8840788" y="5419725"/>
          <p14:tracePt t="35938" x="8840788" y="5429250"/>
          <p14:tracePt t="35954" x="8840788" y="5438775"/>
          <p14:tracePt t="35970" x="8840788" y="5446713"/>
          <p14:tracePt t="35986" x="8840788" y="5456238"/>
          <p14:tracePt t="36002" x="8840788" y="5465763"/>
          <p14:tracePt t="36013" x="8840788" y="5473700"/>
          <p14:tracePt t="36029" x="8831263" y="5483225"/>
          <p14:tracePt t="36046" x="8813800" y="5465763"/>
          <p14:tracePt t="36063" x="8813800" y="5473700"/>
          <p14:tracePt t="36090" x="8804275" y="5483225"/>
          <p14:tracePt t="36121" x="8804275" y="5500688"/>
          <p14:tracePt t="36146" x="8796338" y="5518150"/>
          <p14:tracePt t="36162" x="8786813" y="5527675"/>
          <p14:tracePt t="36178" x="8777288" y="5545138"/>
          <p14:tracePt t="36210" x="8759825" y="5554663"/>
          <p14:tracePt t="36218" x="8742363" y="5572125"/>
          <p14:tracePt t="36226" x="8724900" y="5581650"/>
          <p14:tracePt t="36234" x="8715375" y="5616575"/>
          <p14:tracePt t="36247" x="8688388" y="5653088"/>
          <p14:tracePt t="36263" x="8661400" y="5680075"/>
          <p14:tracePt t="36281" x="8653463" y="5705475"/>
          <p14:tracePt t="36297" x="8634413" y="5732463"/>
          <p14:tracePt t="36297" x="8626475" y="5741988"/>
          <p14:tracePt t="36314" x="8626475" y="5759450"/>
          <p14:tracePt t="36330" x="8616950" y="5768975"/>
          <p14:tracePt t="36347" x="8609013" y="5786438"/>
          <p14:tracePt t="36363" x="8609013" y="5795963"/>
          <p14:tracePt t="36386" x="8599488" y="5803900"/>
          <p14:tracePt t="36397" x="8589963" y="5803900"/>
          <p14:tracePt t="36414" x="8589963" y="5822950"/>
          <p14:tracePt t="36431" x="8589963" y="5830888"/>
          <p14:tracePt t="36447" x="8582025" y="5840413"/>
          <p14:tracePt t="36464" x="8572500" y="5848350"/>
          <p14:tracePt t="36481" x="8572500" y="5857875"/>
          <p14:tracePt t="36497" x="8562975" y="5867400"/>
          <p14:tracePt t="36515" x="8545513" y="5884863"/>
          <p14:tracePt t="36531" x="8537575" y="5884863"/>
          <p14:tracePt t="36547" x="8537575" y="5894388"/>
          <p14:tracePt t="36564" x="8528050" y="5902325"/>
          <p14:tracePt t="36580" x="8537575" y="5902325"/>
          <p14:tracePt t="36618" x="8518525" y="5902325"/>
          <p14:tracePt t="36690" x="8518525" y="5911850"/>
          <p14:tracePt t="36706" x="8510588" y="5919788"/>
          <p14:tracePt t="36714" x="8501063" y="5929313"/>
          <p14:tracePt t="36729" x="8501063" y="5938838"/>
          <p14:tracePt t="36874" x="8491538" y="5946775"/>
          <p14:tracePt t="36882" x="8491538" y="5956300"/>
          <p14:tracePt t="36890" x="8483600" y="5956300"/>
          <p14:tracePt t="36898" x="8466138" y="5973763"/>
          <p14:tracePt t="36914" x="8456613" y="5983288"/>
          <p14:tracePt t="36931" x="8456613" y="5991225"/>
          <p14:tracePt t="37106" x="8456613" y="6000750"/>
          <p14:tracePt t="37138" x="8456613" y="6010275"/>
          <p14:tracePt t="37186" x="8456613" y="5991225"/>
          <p14:tracePt t="37218" x="8456613" y="5965825"/>
          <p14:tracePt t="37226" x="8456613" y="5956300"/>
          <p14:tracePt t="37234" x="8439150" y="5965825"/>
          <p14:tracePt t="37250" x="8429625" y="5973763"/>
          <p14:tracePt t="37265" x="8420100" y="5973763"/>
          <p14:tracePt t="37282" x="8420100" y="5965825"/>
          <p14:tracePt t="37298" x="8420100" y="5956300"/>
          <p14:tracePt t="37315" x="8412163" y="5919788"/>
          <p14:tracePt t="37332" x="8394700" y="5894388"/>
          <p14:tracePt t="37349" x="8367713" y="5884863"/>
          <p14:tracePt t="37365" x="8358188" y="5867400"/>
          <p14:tracePt t="37382" x="8340725" y="5857875"/>
          <p14:tracePt t="37399" x="8331200" y="5857875"/>
          <p14:tracePt t="37415" x="8323263" y="5857875"/>
          <p14:tracePt t="37432" x="8286750" y="5857875"/>
          <p14:tracePt t="37449" x="8242300" y="5867400"/>
          <p14:tracePt t="37466" x="8224838" y="5884863"/>
          <p14:tracePt t="37482" x="8197850" y="5902325"/>
          <p14:tracePt t="37499" x="8180388" y="5929313"/>
          <p14:tracePt t="37516" x="8188325" y="5929313"/>
          <p14:tracePt t="37532" x="8197850" y="5929313"/>
          <p14:tracePt t="37549" x="8205788" y="5938838"/>
          <p14:tracePt t="37570" x="8205788" y="5946775"/>
          <p14:tracePt t="37586" x="8215313" y="5965825"/>
          <p14:tracePt t="37599" x="8215313" y="5973763"/>
          <p14:tracePt t="37616" x="8215313" y="5991225"/>
          <p14:tracePt t="37632" x="8224838" y="6010275"/>
          <p14:tracePt t="37632" x="8232775" y="6018213"/>
          <p14:tracePt t="37650" x="8242300" y="6037263"/>
          <p14:tracePt t="37666" x="8224838" y="6054725"/>
          <p14:tracePt t="37683" x="8224838" y="6072188"/>
          <p14:tracePt t="37699" x="8232775" y="6072188"/>
          <p14:tracePt t="37716" x="8259763" y="6072188"/>
          <p14:tracePt t="37733" x="8286750" y="6072188"/>
          <p14:tracePt t="37750" x="8323263" y="6072188"/>
          <p14:tracePt t="37766" x="8340725" y="6072188"/>
          <p14:tracePt t="37783" x="8367713" y="6072188"/>
          <p14:tracePt t="37800" x="8375650" y="6072188"/>
          <p14:tracePt t="37816" x="8385175" y="6072188"/>
          <p14:tracePt t="37816" x="8394700" y="6072188"/>
          <p14:tracePt t="37834" x="8420100" y="6054725"/>
          <p14:tracePt t="37850" x="8447088" y="6018213"/>
          <p14:tracePt t="37866" x="8466138" y="5991225"/>
          <p14:tracePt t="37883" x="8466138" y="5973763"/>
          <p14:tracePt t="37900" x="8466138" y="5956300"/>
          <p14:tracePt t="37916" x="8466138" y="5919788"/>
          <p14:tracePt t="37933" x="8466138" y="5902325"/>
          <p14:tracePt t="37950" x="8466138" y="5884863"/>
          <p14:tracePt t="37966" x="8447088" y="5884863"/>
          <p14:tracePt t="38041" x="8394700" y="5884863"/>
          <p14:tracePt t="38049" x="8331200" y="5884863"/>
          <p14:tracePt t="38058" x="8296275" y="5894388"/>
          <p14:tracePt t="38067" x="8242300" y="5938838"/>
          <p14:tracePt t="38084" x="8215313" y="5983288"/>
          <p14:tracePt t="38100" x="8215313" y="5991225"/>
          <p14:tracePt t="38117" x="8215313" y="6010275"/>
          <p14:tracePt t="38134" x="8205788" y="6037263"/>
          <p14:tracePt t="38150" x="8205788" y="6045200"/>
          <p14:tracePt t="38167" x="8170863" y="6062663"/>
          <p14:tracePt t="38184" x="8170863" y="6072188"/>
          <p14:tracePt t="38200" x="8180388" y="6081713"/>
          <p14:tracePt t="38200" x="8188325" y="6081713"/>
          <p14:tracePt t="38218" x="8224838" y="6081713"/>
          <p14:tracePt t="38234" x="8286750" y="6081713"/>
          <p14:tracePt t="38251" x="8340725" y="6072188"/>
          <p14:tracePt t="38267" x="8348663" y="6089650"/>
          <p14:tracePt t="38290" x="8358188" y="6099175"/>
          <p14:tracePt t="38301" x="8412163" y="6108700"/>
          <p14:tracePt t="38317" x="8466138" y="6108700"/>
          <p14:tracePt t="38334" x="8528050" y="6108700"/>
          <p14:tracePt t="38351" x="8562975" y="6108700"/>
          <p14:tracePt t="38368" x="8599488" y="6108700"/>
          <p14:tracePt t="38384" x="8626475" y="6108700"/>
          <p14:tracePt t="38401" x="8697913" y="6108700"/>
          <p14:tracePt t="38418" x="8732838" y="6116638"/>
          <p14:tracePt t="38434" x="8751888" y="6126163"/>
          <p14:tracePt t="38451" x="8759825" y="6143625"/>
          <p14:tracePt t="38468" x="8786813" y="6143625"/>
          <p14:tracePt t="38485" x="8831263" y="6143625"/>
          <p14:tracePt t="38501" x="8875713" y="6143625"/>
          <p14:tracePt t="38518" x="8920163" y="6153150"/>
          <p14:tracePt t="38535" x="8947150" y="6153150"/>
          <p14:tracePt t="38551" x="8983663" y="6153150"/>
          <p14:tracePt t="38568" x="9001125" y="6153150"/>
          <p14:tracePt t="38585" x="9018588" y="6153150"/>
          <p14:tracePt t="38601" x="9028113" y="6153150"/>
          <p14:tracePt t="38618" x="9063038" y="6153150"/>
          <p14:tracePt t="38635" x="9090025" y="6153150"/>
          <p14:tracePt t="38652" x="9117013" y="6153150"/>
          <p14:tracePt t="38668" x="9134475" y="6153150"/>
          <p14:tracePt t="38685" x="9170988" y="6153150"/>
          <p14:tracePt t="38702" x="9205913" y="6153150"/>
          <p14:tracePt t="38718" x="9251950" y="6143625"/>
          <p14:tracePt t="38735" x="9286875" y="6134100"/>
          <p14:tracePt t="38752" x="9331325" y="6126163"/>
          <p14:tracePt t="38769" x="9358313" y="6116638"/>
          <p14:tracePt t="38785" x="9385300" y="6108700"/>
          <p14:tracePt t="38803" x="9412288" y="6099175"/>
          <p14:tracePt t="38818" x="9439275" y="6081713"/>
          <p14:tracePt t="38835" x="9474200" y="6054725"/>
          <p14:tracePt t="38852" x="9518650" y="6027738"/>
          <p14:tracePt t="38869" x="9545638" y="6010275"/>
          <p14:tracePt t="38885" x="9572625" y="5991225"/>
          <p14:tracePt t="38902" x="9599613" y="5973763"/>
          <p14:tracePt t="38919" x="9609138" y="5973763"/>
          <p14:tracePt t="38935" x="9634538" y="5965825"/>
          <p14:tracePt t="38952" x="9671050" y="5956300"/>
          <p14:tracePt t="38969" x="9688513" y="5946775"/>
          <p14:tracePt t="38985" x="9705975" y="5938838"/>
          <p14:tracePt t="39002" x="9698038" y="5938838"/>
          <p14:tracePt t="39058" x="9688513" y="5938838"/>
          <p14:tracePt t="39226" x="9661525" y="5946775"/>
          <p14:tracePt t="39241" x="9653588" y="5946775"/>
          <p14:tracePt t="39250" x="9626600" y="5956300"/>
          <p14:tracePt t="39258" x="9617075" y="5956300"/>
          <p14:tracePt t="39269" x="9582150" y="5965825"/>
          <p14:tracePt t="39286" x="9582150" y="5973763"/>
          <p14:tracePt t="39303" x="9563100" y="5973763"/>
          <p14:tracePt t="39810" x="9555163" y="5973763"/>
          <p14:tracePt t="39818" x="9545638" y="5965825"/>
          <p14:tracePt t="39826" x="9537700" y="5956300"/>
          <p14:tracePt t="39837" x="9501188" y="5946775"/>
          <p14:tracePt t="39854" x="9466263" y="5929313"/>
          <p14:tracePt t="39870" x="9439275" y="5911850"/>
          <p14:tracePt t="39887" x="9420225" y="5902325"/>
          <p14:tracePt t="39904" x="9385300" y="5894388"/>
          <p14:tracePt t="39921" x="9348788" y="5867400"/>
          <p14:tracePt t="39921" x="9323388" y="5857875"/>
          <p14:tracePt t="39938" x="9277350" y="5830888"/>
          <p14:tracePt t="39954" x="9197975" y="5776913"/>
          <p14:tracePt t="39971" x="9126538" y="5732463"/>
          <p14:tracePt t="39987" x="9037638" y="5680075"/>
          <p14:tracePt t="40004" x="8956675" y="5616575"/>
          <p14:tracePt t="40021" x="8848725" y="5537200"/>
          <p14:tracePt t="40038" x="8759825" y="5456238"/>
          <p14:tracePt t="40054" x="8680450" y="5367338"/>
          <p14:tracePt t="40071" x="8599488" y="5286375"/>
          <p14:tracePt t="40088" x="8528050" y="5214938"/>
          <p14:tracePt t="40104" x="8447088" y="5153025"/>
          <p14:tracePt t="40121" x="8313738" y="5081588"/>
          <p14:tracePt t="40138" x="8224838" y="5018088"/>
          <p14:tracePt t="40154" x="8108950" y="4965700"/>
          <p14:tracePt t="40171" x="7956550" y="4911725"/>
          <p14:tracePt t="40188" x="7831138" y="4848225"/>
          <p14:tracePt t="40205" x="7715250" y="4786313"/>
          <p14:tracePt t="40221" x="7634288" y="4741863"/>
          <p14:tracePt t="40238" x="7562850" y="4687888"/>
          <p14:tracePt t="40255" x="7483475" y="4625975"/>
          <p14:tracePt t="40271" x="7429500" y="4554538"/>
          <p14:tracePt t="40288" x="7385050" y="4473575"/>
          <p14:tracePt t="40305" x="7348538" y="4384675"/>
          <p14:tracePt t="40305" x="7331075" y="4348163"/>
          <p14:tracePt t="40322" x="7304088" y="4268788"/>
          <p14:tracePt t="40338" x="7286625" y="4205288"/>
          <p14:tracePt t="40355" x="7277100" y="4170363"/>
          <p14:tracePt t="40372" x="7259638" y="4133850"/>
          <p14:tracePt t="40388" x="7251700" y="4108450"/>
          <p14:tracePt t="40405" x="7251700" y="4071938"/>
          <p14:tracePt t="40422" x="7242175" y="4037013"/>
          <p14:tracePt t="40438" x="7224713" y="3990975"/>
          <p14:tracePt t="40455" x="7205663" y="3946525"/>
          <p14:tracePt t="40472" x="7180263" y="3884613"/>
          <p14:tracePt t="40488" x="7161213" y="3830638"/>
          <p14:tracePt t="40505" x="7134225" y="3768725"/>
          <p14:tracePt t="40522" x="7116763" y="3724275"/>
          <p14:tracePt t="40538" x="7099300" y="3687763"/>
          <p14:tracePt t="40555" x="7081838" y="3643313"/>
          <p14:tracePt t="40572" x="7072313" y="3608388"/>
          <p14:tracePt t="40588" x="7062788" y="3536950"/>
          <p14:tracePt t="40605" x="7054850" y="3473450"/>
          <p14:tracePt t="40622" x="7054850" y="3402013"/>
          <p14:tracePt t="40639" x="7054850" y="3322638"/>
          <p14:tracePt t="40655" x="7054850" y="3251200"/>
          <p14:tracePt t="40672" x="7054850" y="3170238"/>
          <p14:tracePt t="40689" x="7054850" y="3071813"/>
          <p14:tracePt t="40706" x="7054850" y="3027363"/>
          <p14:tracePt t="40722" x="7054850" y="3000375"/>
          <p14:tracePt t="40739" x="7054850" y="2973388"/>
          <p14:tracePt t="40755" x="7054850" y="2955925"/>
          <p14:tracePt t="40772" x="7045325" y="2938463"/>
          <p14:tracePt t="40789" x="7045325" y="2919413"/>
          <p14:tracePt t="40806" x="7037388" y="2901950"/>
          <p14:tracePt t="40822" x="7027863" y="2884488"/>
          <p14:tracePt t="40840" x="7010400" y="2874963"/>
          <p14:tracePt t="40856" x="6983413" y="2857500"/>
          <p14:tracePt t="40873" x="6956425" y="2847975"/>
          <p14:tracePt t="40873" x="6946900" y="2840038"/>
          <p14:tracePt t="40890" x="6929438" y="2830513"/>
          <p14:tracePt t="40906" x="6911975" y="2813050"/>
          <p14:tracePt t="40923" x="6902450" y="2813050"/>
          <p14:tracePt t="40939" x="6894513" y="2803525"/>
          <p14:tracePt t="40956" x="6884988" y="2803525"/>
          <p14:tracePt t="40972" x="6858000" y="2795588"/>
          <p14:tracePt t="40989" x="6848475" y="2795588"/>
          <p14:tracePt t="41006" x="6831013" y="2795588"/>
          <p14:tracePt t="41023" x="6813550" y="2795588"/>
          <p14:tracePt t="41039" x="6759575" y="2795588"/>
          <p14:tracePt t="41056" x="6732588" y="2813050"/>
          <p14:tracePt t="41056" x="6715125" y="2822575"/>
          <p14:tracePt t="41074" x="6680200" y="2847975"/>
          <p14:tracePt t="41090" x="6661150" y="2874963"/>
          <p14:tracePt t="41106" x="6653213" y="2911475"/>
          <p14:tracePt t="41123" x="6653213" y="2928938"/>
          <p14:tracePt t="41139" x="6653213" y="2946400"/>
          <p14:tracePt t="41156" x="6653213" y="2965450"/>
          <p14:tracePt t="41173" x="6653213" y="2973388"/>
          <p14:tracePt t="41190" x="6653213" y="2982913"/>
          <p14:tracePt t="41218" x="6661150" y="2982913"/>
          <p14:tracePt t="41226" x="6670675" y="2982913"/>
          <p14:tracePt t="41240" x="6697663" y="2982913"/>
          <p14:tracePt t="41257" x="6751638" y="2982913"/>
          <p14:tracePt t="41257" x="6786563" y="2982913"/>
          <p14:tracePt t="41274" x="6858000" y="2982913"/>
          <p14:tracePt t="41290" x="6919913" y="2982913"/>
          <p14:tracePt t="41307" x="6973888" y="2982913"/>
          <p14:tracePt t="41323" x="6991350" y="2982913"/>
          <p14:tracePt t="41340" x="7000875" y="2982913"/>
          <p14:tracePt t="41361" x="7000875" y="2973388"/>
          <p14:tracePt t="41378" x="7010400" y="2965450"/>
          <p14:tracePt t="41390" x="7018338" y="2946400"/>
          <p14:tracePt t="41407" x="7018338" y="2928938"/>
          <p14:tracePt t="41423" x="7018338" y="2919413"/>
          <p14:tracePt t="41440" x="7018338" y="2901950"/>
          <p14:tracePt t="41457" x="7010400" y="2884488"/>
          <p14:tracePt t="41474" x="7000875" y="2874963"/>
          <p14:tracePt t="41490" x="6965950" y="2867025"/>
          <p14:tracePt t="41507" x="6946900" y="2857500"/>
          <p14:tracePt t="41524" x="6911975" y="2857500"/>
          <p14:tracePt t="41541" x="6875463" y="2857500"/>
          <p14:tracePt t="41557" x="6813550" y="2857500"/>
          <p14:tracePt t="41574" x="6759575" y="2867025"/>
          <p14:tracePt t="41592" x="6724650" y="2867025"/>
          <p14:tracePt t="41608" x="6670675" y="2894013"/>
          <p14:tracePt t="41625" x="6643688" y="2911475"/>
          <p14:tracePt t="41642" x="6626225" y="2938463"/>
          <p14:tracePt t="41659" x="6616700" y="2965450"/>
          <p14:tracePt t="41675" x="6616700" y="3000375"/>
          <p14:tracePt t="41692" x="6616700" y="3044825"/>
          <p14:tracePt t="41708" x="6616700" y="3089275"/>
          <p14:tracePt t="41725" x="6616700" y="3116263"/>
          <p14:tracePt t="41742" x="6626225" y="3133725"/>
          <p14:tracePt t="41759" x="6626225" y="3143250"/>
          <p14:tracePt t="41775" x="6634163" y="3152775"/>
          <p14:tracePt t="41792" x="6661150" y="3160713"/>
          <p14:tracePt t="41809" x="6688138" y="3170238"/>
          <p14:tracePt t="41825" x="6742113" y="3170238"/>
          <p14:tracePt t="41842" x="6831013" y="3170238"/>
          <p14:tracePt t="41860" x="6875463" y="3160713"/>
          <p14:tracePt t="41876" x="6911975" y="3143250"/>
          <p14:tracePt t="41892" x="6919913" y="3133725"/>
          <p14:tracePt t="41909" x="6938963" y="3108325"/>
          <p14:tracePt t="41926" x="6938963" y="3089275"/>
          <p14:tracePt t="41942" x="6938963" y="3071813"/>
          <p14:tracePt t="41959" x="6938963" y="3054350"/>
          <p14:tracePt t="41976" x="6938963" y="3036888"/>
          <p14:tracePt t="41993" x="6938963" y="3027363"/>
          <p14:tracePt t="42009" x="6938963" y="3000375"/>
          <p14:tracePt t="42026" x="6929438" y="2965450"/>
          <p14:tracePt t="42043" x="6919913" y="2938463"/>
          <p14:tracePt t="42059" x="6894513" y="2919413"/>
          <p14:tracePt t="42076" x="6858000" y="2901950"/>
          <p14:tracePt t="42093" x="6831013" y="2884488"/>
          <p14:tracePt t="42110" x="6804025" y="2874963"/>
          <p14:tracePt t="42126" x="6769100" y="2867025"/>
          <p14:tracePt t="42143" x="6759575" y="2867025"/>
          <p14:tracePt t="42162" x="6751638" y="2867025"/>
          <p14:tracePt t="42371" x="6742113" y="2867025"/>
          <p14:tracePt t="42386" x="6732588" y="2857500"/>
          <p14:tracePt t="42402" x="6715125" y="2857500"/>
          <p14:tracePt t="42426" x="6715125" y="2847975"/>
          <p14:tracePt t="42435" x="6705600" y="2847975"/>
          <p14:tracePt t="42443" x="6688138" y="2840038"/>
          <p14:tracePt t="42460" x="6661150" y="2830513"/>
          <p14:tracePt t="42477" x="6643688" y="2822575"/>
          <p14:tracePt t="42493" x="6616700" y="2813050"/>
          <p14:tracePt t="42510" x="6581775" y="2803525"/>
          <p14:tracePt t="42527" x="6554788" y="2786063"/>
          <p14:tracePt t="42543" x="6510338" y="2776538"/>
          <p14:tracePt t="42560" x="6473825" y="2768600"/>
          <p14:tracePt t="42577" x="6446838" y="2768600"/>
          <p14:tracePt t="42594" x="6419850" y="2751138"/>
          <p14:tracePt t="42611" x="6394450" y="2751138"/>
          <p14:tracePt t="42627" x="6375400" y="2751138"/>
          <p14:tracePt t="42644" x="6330950" y="2751138"/>
          <p14:tracePt t="42660" x="6296025" y="2751138"/>
          <p14:tracePt t="42677" x="6251575" y="2751138"/>
          <p14:tracePt t="42694" x="6232525" y="2751138"/>
          <p14:tracePt t="42711" x="6205538" y="2759075"/>
          <p14:tracePt t="42728" x="6180138" y="2768600"/>
          <p14:tracePt t="42744" x="6161088" y="2786063"/>
          <p14:tracePt t="42761" x="6153150" y="2795588"/>
          <p14:tracePt t="42777" x="6134100" y="2803525"/>
          <p14:tracePt t="42777" x="6126163" y="2813050"/>
          <p14:tracePt t="42795" x="6116638" y="2830513"/>
          <p14:tracePt t="42811" x="6108700" y="2847975"/>
          <p14:tracePt t="42828" x="6099175" y="2867025"/>
          <p14:tracePt t="42844" x="6099175" y="2874963"/>
          <p14:tracePt t="42861" x="6089650" y="2901950"/>
          <p14:tracePt t="42878" x="6089650" y="2911475"/>
          <p14:tracePt t="42894" x="6089650" y="2928938"/>
          <p14:tracePt t="42911" x="6089650" y="2938463"/>
          <p14:tracePt t="42931" x="6089650" y="2946400"/>
          <p14:tracePt t="42944" x="6089650" y="2955925"/>
          <p14:tracePt t="42961" x="6108700" y="2955925"/>
          <p14:tracePt t="42978" x="6153150" y="2973388"/>
          <p14:tracePt t="42995" x="6188075" y="2982913"/>
          <p14:tracePt t="43011" x="6259513" y="2982913"/>
          <p14:tracePt t="43028" x="6330950" y="2982913"/>
          <p14:tracePt t="43045" x="6367463" y="2982913"/>
          <p14:tracePt t="43061" x="6402388" y="2982913"/>
          <p14:tracePt t="43078" x="6438900" y="2982913"/>
          <p14:tracePt t="43095" x="6465888" y="2982913"/>
          <p14:tracePt t="43111" x="6510338" y="2982913"/>
          <p14:tracePt t="43128" x="6545263" y="2982913"/>
          <p14:tracePt t="43145" x="6589713" y="2973388"/>
          <p14:tracePt t="43161" x="6634163" y="2955925"/>
          <p14:tracePt t="43178" x="6670675" y="2938463"/>
          <p14:tracePt t="43195" x="6688138" y="2938463"/>
          <p14:tracePt t="43212" x="6705600" y="2928938"/>
          <p14:tracePt t="43228" x="6715125" y="2919413"/>
          <p14:tracePt t="43245" x="6724650" y="2911475"/>
          <p14:tracePt t="43262" x="6732588" y="2901950"/>
          <p14:tracePt t="43282" x="6732588" y="2894013"/>
          <p14:tracePt t="43295" x="6742113" y="2874963"/>
          <p14:tracePt t="43315" x="6742113" y="2867025"/>
          <p14:tracePt t="43331" x="6742113" y="2847975"/>
          <p14:tracePt t="43347" x="6742113" y="2840038"/>
          <p14:tracePt t="43363" x="6742113" y="2830513"/>
          <p14:tracePt t="43378" x="6751638" y="2822575"/>
          <p14:tracePt t="43395" x="6751638" y="2813050"/>
          <p14:tracePt t="43412" x="6751638" y="2786063"/>
          <p14:tracePt t="43429" x="6751638" y="2768600"/>
          <p14:tracePt t="43445" x="6751638" y="2759075"/>
          <p14:tracePt t="43462" x="6751638" y="2751138"/>
          <p14:tracePt t="43478" x="6751638" y="2741613"/>
          <p14:tracePt t="43495" x="6751638" y="2724150"/>
          <p14:tracePt t="43512" x="6742113" y="2714625"/>
          <p14:tracePt t="43529" x="6732588" y="2697163"/>
          <p14:tracePt t="43545" x="6705600" y="2679700"/>
          <p14:tracePt t="43563" x="6688138" y="2670175"/>
          <p14:tracePt t="43579" x="6661150" y="2652713"/>
          <p14:tracePt t="43596" x="6626225" y="2633663"/>
          <p14:tracePt t="43613" x="6589713" y="2616200"/>
          <p14:tracePt t="43629" x="6562725" y="2608263"/>
          <p14:tracePt t="43646" x="6527800" y="2598738"/>
          <p14:tracePt t="43662" x="6500813" y="2581275"/>
          <p14:tracePt t="43679" x="6483350" y="2581275"/>
          <p14:tracePt t="43696" x="6446838" y="2571750"/>
          <p14:tracePt t="43713" x="6419850" y="2571750"/>
          <p14:tracePt t="43730" x="6402388" y="2571750"/>
          <p14:tracePt t="43730" x="6384925" y="2571750"/>
          <p14:tracePt t="43747" x="6367463" y="2571750"/>
          <p14:tracePt t="43763" x="6330950" y="2571750"/>
          <p14:tracePt t="43779" x="6296025" y="2571750"/>
          <p14:tracePt t="43796" x="6259513" y="2571750"/>
          <p14:tracePt t="43813" x="6224588" y="2571750"/>
          <p14:tracePt t="43830" x="6188075" y="2571750"/>
          <p14:tracePt t="43846" x="6153150" y="2571750"/>
          <p14:tracePt t="43863" x="6116638" y="2589213"/>
          <p14:tracePt t="43880" x="6081713" y="2598738"/>
          <p14:tracePt t="43897" x="6045200" y="2616200"/>
          <p14:tracePt t="43913" x="6027738" y="2633663"/>
          <p14:tracePt t="43930" x="6018213" y="2643188"/>
          <p14:tracePt t="43930" x="6010275" y="2643188"/>
          <p14:tracePt t="43947" x="6000750" y="2670175"/>
          <p14:tracePt t="43963" x="5991225" y="2697163"/>
          <p14:tracePt t="43980" x="5983288" y="2705100"/>
          <p14:tracePt t="43996" x="5983288" y="2724150"/>
          <p14:tracePt t="44013" x="5983288" y="2751138"/>
          <p14:tracePt t="44030" x="5983288" y="2768600"/>
          <p14:tracePt t="44046" x="5983288" y="2795588"/>
          <p14:tracePt t="44063" x="5983288" y="2813050"/>
          <p14:tracePt t="44080" x="5983288" y="2822575"/>
          <p14:tracePt t="44096" x="5983288" y="2847975"/>
          <p14:tracePt t="44113" x="6000750" y="2857500"/>
          <p14:tracePt t="44130" x="6018213" y="2884488"/>
          <p14:tracePt t="44147" x="6045200" y="2901950"/>
          <p14:tracePt t="44163" x="6099175" y="2928938"/>
          <p14:tracePt t="44180" x="6143625" y="2946400"/>
          <p14:tracePt t="44197" x="6205538" y="2965450"/>
          <p14:tracePt t="44213" x="6276975" y="2973388"/>
          <p14:tracePt t="44230" x="6340475" y="2990850"/>
          <p14:tracePt t="44247" x="6384925" y="3000375"/>
          <p14:tracePt t="44264" x="6438900" y="3000375"/>
          <p14:tracePt t="44280" x="6491288" y="3000375"/>
          <p14:tracePt t="44297" x="6518275" y="3000375"/>
          <p14:tracePt t="44314" x="6545263" y="3000375"/>
          <p14:tracePt t="44331" x="6554788" y="3000375"/>
          <p14:tracePt t="44347" x="6572250" y="3000375"/>
          <p14:tracePt t="44371" x="6581775" y="2990850"/>
          <p14:tracePt t="44380" x="6589713" y="2990850"/>
          <p14:tracePt t="44397" x="6616700" y="2973388"/>
          <p14:tracePt t="44414" x="6626225" y="2965450"/>
          <p14:tracePt t="44430" x="6634163" y="2955925"/>
          <p14:tracePt t="44447" x="6643688" y="2946400"/>
          <p14:tracePt t="44464" x="6653213" y="2938463"/>
          <p14:tracePt t="44481" x="6653213" y="2928938"/>
          <p14:tracePt t="44498" x="6653213" y="2919413"/>
          <p14:tracePt t="44515" x="6653213" y="2911475"/>
          <p14:tracePt t="44554" x="6653213" y="2894013"/>
          <p14:tracePt t="44571" x="6653213" y="2874963"/>
          <p14:tracePt t="44587" x="6634163" y="2867025"/>
          <p14:tracePt t="44595" x="6626225" y="2867025"/>
          <p14:tracePt t="44602" x="6608763" y="2857500"/>
          <p14:tracePt t="44614" x="6562725" y="2840038"/>
          <p14:tracePt t="44631" x="6510338" y="2822575"/>
          <p14:tracePt t="44648" x="6446838" y="2813050"/>
          <p14:tracePt t="44665" x="6384925" y="2803525"/>
          <p14:tracePt t="44681" x="6340475" y="2795588"/>
          <p14:tracePt t="44681" x="6313488" y="2795588"/>
          <p14:tracePt t="44699" x="6259513" y="2795588"/>
          <p14:tracePt t="44715" x="6215063" y="2795588"/>
          <p14:tracePt t="44731" x="6188075" y="2795588"/>
          <p14:tracePt t="44748" x="6143625" y="2795588"/>
          <p14:tracePt t="44765" x="6126163" y="2813050"/>
          <p14:tracePt t="44781" x="6089650" y="2840038"/>
          <p14:tracePt t="44798" x="6062663" y="2867025"/>
          <p14:tracePt t="44815" x="6045200" y="2884488"/>
          <p14:tracePt t="44831" x="6027738" y="2911475"/>
          <p14:tracePt t="44848" x="6027738" y="2928938"/>
          <p14:tracePt t="44865" x="6027738" y="2946400"/>
          <p14:tracePt t="44881" x="6027738" y="2955925"/>
          <p14:tracePt t="44898" x="6027738" y="2973388"/>
          <p14:tracePt t="44916" x="6027738" y="2982913"/>
          <p14:tracePt t="44932" x="6027738" y="3000375"/>
          <p14:tracePt t="44948" x="6054725" y="3009900"/>
          <p14:tracePt t="44965" x="6081713" y="3027363"/>
          <p14:tracePt t="44982" x="6161088" y="3044825"/>
          <p14:tracePt t="44998" x="6242050" y="3062288"/>
          <p14:tracePt t="45015" x="6296025" y="3071813"/>
          <p14:tracePt t="45032" x="6348413" y="3071813"/>
          <p14:tracePt t="45048" x="6367463" y="3071813"/>
          <p14:tracePt t="45065" x="6375400" y="3071813"/>
          <p14:tracePt t="45082" x="6394450" y="3071813"/>
          <p14:tracePt t="45099" x="6402388" y="3071813"/>
          <p14:tracePt t="45115" x="6411913" y="3062288"/>
          <p14:tracePt t="45132" x="6438900" y="3054350"/>
          <p14:tracePt t="45149" x="6446838" y="3044825"/>
          <p14:tracePt t="45165" x="6456363" y="3044825"/>
          <p14:tracePt t="45183" x="6465888" y="3036888"/>
          <p14:tracePt t="45199" x="6473825" y="3027363"/>
          <p14:tracePt t="45215" x="6473825" y="3017838"/>
          <p14:tracePt t="45232" x="6483350" y="3017838"/>
          <p14:tracePt t="45249" x="6483350" y="3009900"/>
          <p14:tracePt t="45274" x="6491288" y="2990850"/>
          <p14:tracePt t="45291" x="6491288" y="2982913"/>
          <p14:tracePt t="45346" x="6500813" y="2973388"/>
          <p14:tracePt t="45394" x="6500813" y="2965450"/>
          <p14:tracePt t="45826" x="6491288" y="2965450"/>
          <p14:tracePt t="45842" x="6483350" y="2965450"/>
          <p14:tracePt t="45851" x="6473825" y="2965450"/>
          <p14:tracePt t="45866" x="6456363" y="2965450"/>
          <p14:tracePt t="45874" x="6438900" y="2965450"/>
          <p14:tracePt t="45883" x="6411913" y="2965450"/>
          <p14:tracePt t="45900" x="6384925" y="2965450"/>
          <p14:tracePt t="45917" x="6348413" y="2955925"/>
          <p14:tracePt t="45934" x="6340475" y="2955925"/>
          <p14:tracePt t="45950" x="6313488" y="2946400"/>
          <p14:tracePt t="45967" x="6303963" y="2938463"/>
          <p14:tracePt t="45983" x="6286500" y="2938463"/>
          <p14:tracePt t="46000" x="6269038" y="2938463"/>
          <p14:tracePt t="46017" x="6251575" y="2938463"/>
          <p14:tracePt t="46034" x="6232525" y="2938463"/>
          <p14:tracePt t="46051" x="6224588" y="2938463"/>
          <p14:tracePt t="46067" x="6205538" y="2938463"/>
          <p14:tracePt t="46084" x="6188075" y="2938463"/>
          <p14:tracePt t="46101" x="6170613" y="2938463"/>
          <p14:tracePt t="46117" x="6134100" y="2946400"/>
          <p14:tracePt t="46134" x="6116638" y="2955925"/>
          <p14:tracePt t="46150" x="6099175" y="2965450"/>
          <p14:tracePt t="46167" x="6089650" y="2965450"/>
          <p14:tracePt t="46184" x="6089650" y="2973388"/>
          <p14:tracePt t="46201" x="6081713" y="2982913"/>
          <p14:tracePt t="46217" x="6072188" y="3000375"/>
          <p14:tracePt t="46234" x="6072188" y="3009900"/>
          <p14:tracePt t="46251" x="6072188" y="3017838"/>
          <p14:tracePt t="46267" x="6072188" y="3027363"/>
          <p14:tracePt t="46284" x="6072188" y="3036888"/>
          <p14:tracePt t="46301" x="6072188" y="3062288"/>
          <p14:tracePt t="46318" x="6081713" y="3071813"/>
          <p14:tracePt t="46334" x="6099175" y="3089275"/>
          <p14:tracePt t="46351" x="6126163" y="3108325"/>
          <p14:tracePt t="46368" x="6143625" y="3125788"/>
          <p14:tracePt t="46384" x="6180138" y="3133725"/>
          <p14:tracePt t="46401" x="6215063" y="3143250"/>
          <p14:tracePt t="46401" x="6242050" y="3152775"/>
          <p14:tracePt t="46419" x="6259513" y="3152775"/>
          <p14:tracePt t="46434" x="6296025" y="3152775"/>
          <p14:tracePt t="46451" x="6323013" y="3152775"/>
          <p14:tracePt t="46468" x="6367463" y="3152775"/>
          <p14:tracePt t="46485" x="6411913" y="3143250"/>
          <p14:tracePt t="46501" x="6456363" y="3143250"/>
          <p14:tracePt t="46518" x="6483350" y="3133725"/>
          <p14:tracePt t="46535" x="6527800" y="3116263"/>
          <p14:tracePt t="46551" x="6545263" y="3098800"/>
          <p14:tracePt t="46568" x="6554788" y="3081338"/>
          <p14:tracePt t="46585" x="6572250" y="3071813"/>
          <p14:tracePt t="46602" x="6581775" y="3054350"/>
          <p14:tracePt t="46618" x="6589713" y="3036888"/>
          <p14:tracePt t="46635" x="6589713" y="3017838"/>
          <p14:tracePt t="46651" x="6589713" y="3009900"/>
          <p14:tracePt t="46668" x="6589713" y="2990850"/>
          <p14:tracePt t="46685" x="6589713" y="2973388"/>
          <p14:tracePt t="46702" x="6589713" y="2955925"/>
          <p14:tracePt t="46718" x="6581775" y="2938463"/>
          <p14:tracePt t="46735" x="6581775" y="2928938"/>
          <p14:tracePt t="46752" x="6554788" y="2928938"/>
          <p14:tracePt t="46769" x="6537325" y="2919413"/>
          <p14:tracePt t="46785" x="6518275" y="2911475"/>
          <p14:tracePt t="46802" x="6483350" y="2911475"/>
          <p14:tracePt t="46819" x="6446838" y="2911475"/>
          <p14:tracePt t="46835" x="6429375" y="2911475"/>
          <p14:tracePt t="46852" x="6411913" y="2911475"/>
          <p14:tracePt t="46869" x="6402388" y="2911475"/>
          <p14:tracePt t="46885" x="6394450" y="2911475"/>
          <p14:tracePt t="46914" x="6394450" y="2901950"/>
          <p14:tracePt t="47026" x="6384925" y="2901950"/>
          <p14:tracePt t="47042" x="6375400" y="2894013"/>
          <p14:tracePt t="47058" x="6375400" y="2884488"/>
          <p14:tracePt t="47074" x="6375400" y="2874963"/>
          <p14:tracePt t="47082" x="6375400" y="2867025"/>
          <p14:tracePt t="47098" x="6375400" y="2847975"/>
          <p14:tracePt t="47114" x="6375400" y="2840038"/>
          <p14:tracePt t="47130" x="6357938" y="2830513"/>
          <p14:tracePt t="47139" x="6348413" y="2830513"/>
          <p14:tracePt t="47155" x="6340475" y="2822575"/>
          <p14:tracePt t="47169" x="6340475" y="2813050"/>
          <p14:tracePt t="47194" x="6330950" y="2803525"/>
          <p14:tracePt t="47203" x="6330950" y="2795588"/>
          <p14:tracePt t="47227" x="6323013" y="2795588"/>
          <p14:tracePt t="47236" x="6313488" y="2786063"/>
          <p14:tracePt t="47253" x="6303963" y="2776538"/>
          <p14:tracePt t="47270" x="6276975" y="2759075"/>
          <p14:tracePt t="47286" x="6242050" y="2741613"/>
          <p14:tracePt t="47303" x="6215063" y="2732088"/>
          <p14:tracePt t="47320" x="6188075" y="2724150"/>
          <p14:tracePt t="47336" x="6170613" y="2714625"/>
          <p14:tracePt t="47353" x="6161088" y="2714625"/>
          <p14:tracePt t="47371" x="6153150" y="2705100"/>
          <p14:tracePt t="47387" x="6143625" y="2705100"/>
          <p14:tracePt t="47418" x="6143625" y="2697163"/>
          <p14:tracePt t="47450" x="6134100" y="2687638"/>
          <p14:tracePt t="47491" x="6126163" y="2679700"/>
          <p14:tracePt t="47530" x="6108700" y="2670175"/>
          <p14:tracePt t="47546" x="6108700" y="2660650"/>
          <p14:tracePt t="47562" x="6116638" y="2652713"/>
          <p14:tracePt t="47722" x="6134100" y="2643188"/>
          <p14:tracePt t="47738" x="6143625" y="2643188"/>
          <p14:tracePt t="47746" x="6153150" y="2643188"/>
          <p14:tracePt t="47755" x="6197600" y="2643188"/>
          <p14:tracePt t="47771" x="6242050" y="2643188"/>
          <p14:tracePt t="47787" x="6259513" y="2643188"/>
          <p14:tracePt t="47804" x="6276975" y="2643188"/>
          <p14:tracePt t="47821" x="6286500" y="2643188"/>
          <p14:tracePt t="47837" x="6303963" y="2643188"/>
          <p14:tracePt t="47854" x="6330950" y="2643188"/>
          <p14:tracePt t="47871" x="6367463" y="2643188"/>
          <p14:tracePt t="47887" x="6419850" y="2643188"/>
          <p14:tracePt t="47904" x="6456363" y="2643188"/>
          <p14:tracePt t="47921" x="6483350" y="2643188"/>
          <p14:tracePt t="47938" x="6510338" y="2652713"/>
          <p14:tracePt t="47955" x="6545263" y="2660650"/>
          <p14:tracePt t="47971" x="6581775" y="2660650"/>
          <p14:tracePt t="47988" x="6616700" y="2670175"/>
          <p14:tracePt t="48004" x="6634163" y="2670175"/>
          <p14:tracePt t="48021" x="6653213" y="2679700"/>
          <p14:tracePt t="48038" x="6670675" y="2687638"/>
          <p14:tracePt t="48054" x="6680200" y="2687638"/>
          <p14:tracePt t="48071" x="6688138" y="2687638"/>
          <p14:tracePt t="48538" x="6697663" y="2687638"/>
          <p14:tracePt t="48610" x="6697663" y="2679700"/>
          <p14:tracePt t="48850" x="6697663" y="2670175"/>
          <p14:tracePt t="50975" x="6697663" y="2660650"/>
          <p14:tracePt t="51899" x="6688138" y="2652713"/>
          <p14:tracePt t="51906" x="6680200" y="2652713"/>
          <p14:tracePt t="51922" x="6661150" y="2652713"/>
          <p14:tracePt t="51938" x="6653213" y="2652713"/>
          <p14:tracePt t="51946" x="6643688" y="2643188"/>
          <p14:tracePt t="51962" x="6626225" y="2633663"/>
          <p14:tracePt t="51979" x="6616700" y="2633663"/>
          <p14:tracePt t="51996" x="6599238" y="2633663"/>
          <p14:tracePt t="52013" x="6581775" y="2616200"/>
          <p14:tracePt t="52029" x="6554788" y="2608263"/>
          <p14:tracePt t="52046" x="6537325" y="2598738"/>
          <p14:tracePt t="52063" x="6510338" y="2598738"/>
          <p14:tracePt t="52079" x="6483350" y="2581275"/>
          <p14:tracePt t="52096" x="6465888" y="2571750"/>
          <p14:tracePt t="52113" x="6429375" y="2562225"/>
          <p14:tracePt t="52129" x="6394450" y="2554288"/>
          <p14:tracePt t="52146" x="6375400" y="2544763"/>
          <p14:tracePt t="52162" x="6357938" y="2544763"/>
          <p14:tracePt t="52180" x="6323013" y="2536825"/>
          <p14:tracePt t="52196" x="6286500" y="2536825"/>
          <p14:tracePt t="52213" x="6269038" y="2536825"/>
          <p14:tracePt t="52230" x="6242050" y="2527300"/>
          <p14:tracePt t="52246" x="6224588" y="2517775"/>
          <p14:tracePt t="52263" x="6197600" y="2509838"/>
          <p14:tracePt t="52280" x="6180138" y="2509838"/>
          <p14:tracePt t="52296" x="6153150" y="2509838"/>
          <p14:tracePt t="52313" x="6134100" y="2509838"/>
          <p14:tracePt t="52330" x="6108700" y="2509838"/>
          <p14:tracePt t="52347" x="6089650" y="2509838"/>
          <p14:tracePt t="52363" x="6081713" y="2509838"/>
          <p14:tracePt t="52380" x="6062663" y="2509838"/>
          <p14:tracePt t="52396" x="6045200" y="2509838"/>
          <p14:tracePt t="52413" x="6037263" y="2509838"/>
          <p14:tracePt t="52430" x="6018213" y="2517775"/>
          <p14:tracePt t="52446" x="6010275" y="2536825"/>
          <p14:tracePt t="52475" x="6000750" y="2544763"/>
          <p14:tracePt t="52490" x="6000750" y="2554288"/>
          <p14:tracePt t="52499" x="5991225" y="2562225"/>
          <p14:tracePt t="52522" x="5991225" y="2581275"/>
          <p14:tracePt t="52538" x="5991225" y="2589213"/>
          <p14:tracePt t="52554" x="5991225" y="2608263"/>
          <p14:tracePt t="52578" x="5991225" y="2625725"/>
          <p14:tracePt t="52602" x="6000750" y="2625725"/>
          <p14:tracePt t="52618" x="6010275" y="2625725"/>
          <p14:tracePt t="52634" x="6018213" y="2625725"/>
          <p14:tracePt t="52642" x="6037263" y="2633663"/>
          <p14:tracePt t="52650" x="6054725" y="2633663"/>
          <p14:tracePt t="52666" x="6062663" y="2633663"/>
          <p14:tracePt t="52681" x="6108700" y="2633663"/>
          <p14:tracePt t="52697" x="6180138" y="2633663"/>
          <p14:tracePt t="52715" x="6215063" y="2633663"/>
          <p14:tracePt t="52731" x="6251575" y="2633663"/>
          <p14:tracePt t="52747" x="6269038" y="2633663"/>
          <p14:tracePt t="52764" x="6276975" y="2633663"/>
          <p14:tracePt t="52786" x="6286500" y="2625725"/>
          <p14:tracePt t="52802" x="6296025" y="2616200"/>
          <p14:tracePt t="52814" x="6303963" y="2608263"/>
          <p14:tracePt t="52842" x="6313488" y="2589213"/>
          <p14:tracePt t="52866" x="6313488" y="2581275"/>
          <p14:tracePt t="52890" x="6313488" y="2571750"/>
          <p14:tracePt t="52898" x="6323013" y="2562225"/>
          <p14:tracePt t="52906" x="6323013" y="2554288"/>
          <p14:tracePt t="52922" x="6323013" y="2544763"/>
          <p14:tracePt t="52938" x="6323013" y="2536825"/>
          <p14:tracePt t="52986" x="6323013" y="2527300"/>
          <p14:tracePt t="52994" x="6323013" y="2517775"/>
          <p14:tracePt t="53002" x="6313488" y="2509838"/>
          <p14:tracePt t="53015" x="6303963" y="2500313"/>
          <p14:tracePt t="53031" x="6286500" y="2490788"/>
          <p14:tracePt t="53048" x="6276975" y="2482850"/>
          <p14:tracePt t="53065" x="6242050" y="2465388"/>
          <p14:tracePt t="53081" x="6197600" y="2446338"/>
          <p14:tracePt t="53098" x="6161088" y="2446338"/>
          <p14:tracePt t="53115" x="6134100" y="2446338"/>
          <p14:tracePt t="53131" x="6116638" y="2446338"/>
          <p14:tracePt t="53148" x="6089650" y="2446338"/>
          <p14:tracePt t="53165" x="6081713" y="2446338"/>
          <p14:tracePt t="53181" x="6062663" y="2446338"/>
          <p14:tracePt t="53198" x="6045200" y="2446338"/>
          <p14:tracePt t="53215" x="6037263" y="2455863"/>
          <p14:tracePt t="53231" x="6018213" y="2473325"/>
          <p14:tracePt t="53248" x="6018213" y="2482850"/>
          <p14:tracePt t="53265" x="6000750" y="2500313"/>
          <p14:tracePt t="53282" x="6000750" y="2517775"/>
          <p14:tracePt t="53298" x="6000750" y="2536825"/>
          <p14:tracePt t="53315" x="6000750" y="2562225"/>
          <p14:tracePt t="53332" x="6000750" y="2571750"/>
          <p14:tracePt t="53348" x="6000750" y="2589213"/>
          <p14:tracePt t="53365" x="6010275" y="2608263"/>
          <p14:tracePt t="53382" x="6027738" y="2616200"/>
          <p14:tracePt t="53398" x="6037263" y="2625725"/>
          <p14:tracePt t="53415" x="6072188" y="2625725"/>
          <p14:tracePt t="53432" x="6099175" y="2625725"/>
          <p14:tracePt t="53449" x="6134100" y="2625725"/>
          <p14:tracePt t="53465" x="6197600" y="2625725"/>
          <p14:tracePt t="53482" x="6224588" y="2625725"/>
          <p14:tracePt t="53499" x="6232525" y="2616200"/>
          <p14:tracePt t="53516" x="6251575" y="2608263"/>
          <p14:tracePt t="53532" x="6269038" y="2598738"/>
          <p14:tracePt t="53549" x="6276975" y="2589213"/>
          <p14:tracePt t="53566" x="6286500" y="2589213"/>
          <p14:tracePt t="53582" x="6286500" y="2571750"/>
          <p14:tracePt t="53599" x="6296025" y="2554288"/>
          <p14:tracePt t="53618" x="6296025" y="2544763"/>
          <p14:tracePt t="53666" x="6296025" y="2536825"/>
          <p14:tracePt t="53714" x="6296025" y="2527300"/>
          <p14:tracePt t="53738" x="6296025" y="2517775"/>
          <p14:tracePt t="53746" x="6286500" y="2509838"/>
          <p14:tracePt t="53762" x="6276975" y="2509838"/>
          <p14:tracePt t="53770" x="6251575" y="2500313"/>
          <p14:tracePt t="53782" x="6232525" y="2500313"/>
          <p14:tracePt t="53800" x="6188075" y="2500313"/>
          <p14:tracePt t="53816" x="6161088" y="2500313"/>
          <p14:tracePt t="53833" x="6126163" y="2500313"/>
          <p14:tracePt t="53850" x="6089650" y="2509838"/>
          <p14:tracePt t="53866" x="6072188" y="2517775"/>
          <p14:tracePt t="53883" x="6062663" y="2527300"/>
          <p14:tracePt t="53899" x="6054725" y="2544763"/>
          <p14:tracePt t="53916" x="6037263" y="2562225"/>
          <p14:tracePt t="53933" x="6037263" y="2571750"/>
          <p14:tracePt t="53949" x="6037263" y="2589213"/>
          <p14:tracePt t="53966" x="6045200" y="2608263"/>
          <p14:tracePt t="53983" x="6045200" y="2625725"/>
          <p14:tracePt t="54000" x="6054725" y="2643188"/>
          <p14:tracePt t="54016" x="6062663" y="2652713"/>
          <p14:tracePt t="54034" x="6081713" y="2660650"/>
          <p14:tracePt t="54034" x="6099175" y="2660650"/>
          <p14:tracePt t="54050" x="6126163" y="2660650"/>
          <p14:tracePt t="54066" x="6161088" y="2660650"/>
          <p14:tracePt t="54083" x="6188075" y="2660650"/>
          <p14:tracePt t="54100" x="6205538" y="2660650"/>
          <p14:tracePt t="54117" x="6215063" y="2660650"/>
          <p14:tracePt t="54133" x="6224588" y="2670175"/>
          <p14:tracePt t="54290" x="6224588" y="2679700"/>
          <p14:tracePt t="54314" x="6224588" y="2687638"/>
          <p14:tracePt t="54322" x="6224588" y="2697163"/>
          <p14:tracePt t="54333" x="6224588" y="2705100"/>
          <p14:tracePt t="55725" x="6251575" y="2705100"/>
          <p14:tracePt t="56082" x="6259513" y="2705100"/>
          <p14:tracePt t="56090" x="6286500" y="2705100"/>
          <p14:tracePt t="56098" x="6303963" y="2705100"/>
          <p14:tracePt t="56106" x="6323013" y="2705100"/>
          <p14:tracePt t="56121" x="6375400" y="2697163"/>
          <p14:tracePt t="56137" x="6402388" y="2697163"/>
          <p14:tracePt t="56155" x="6411913" y="2687638"/>
          <p14:tracePt t="56171" x="6419850" y="2687638"/>
          <p14:tracePt t="56187" x="6429375" y="2679700"/>
          <p14:tracePt t="56226" x="6429375" y="2670175"/>
          <p14:tracePt t="56402" x="6429375" y="2660650"/>
          <p14:tracePt t="56442" x="6411913" y="2660650"/>
          <p14:tracePt t="56474" x="6394450" y="2660650"/>
          <p14:tracePt t="56490" x="6384925" y="2660650"/>
          <p14:tracePt t="56498" x="6357938" y="2660650"/>
          <p14:tracePt t="56507" x="6348413" y="2660650"/>
          <p14:tracePt t="56521" x="6286500" y="2660650"/>
          <p14:tracePt t="56538" x="6259513" y="2660650"/>
          <p14:tracePt t="56555" x="6224588" y="2670175"/>
          <p14:tracePt t="56572" x="6205538" y="2679700"/>
          <p14:tracePt t="56588" x="6188075" y="2697163"/>
          <p14:tracePt t="56605" x="6170613" y="2705100"/>
          <p14:tracePt t="56622" x="6170613" y="2724150"/>
          <p14:tracePt t="56638" x="6170613" y="2741613"/>
          <p14:tracePt t="56655" x="6170613" y="2759075"/>
          <p14:tracePt t="56672" x="6170613" y="2786063"/>
          <p14:tracePt t="56688" x="6180138" y="2803525"/>
          <p14:tracePt t="56705" x="6224588" y="2830513"/>
          <p14:tracePt t="56722" x="6296025" y="2857500"/>
          <p14:tracePt t="56738" x="6367463" y="2867025"/>
          <p14:tracePt t="56755" x="6456363" y="2867025"/>
          <p14:tracePt t="56772" x="6527800" y="2867025"/>
          <p14:tracePt t="56789" x="6581775" y="2867025"/>
          <p14:tracePt t="56805" x="6608763" y="2867025"/>
          <p14:tracePt t="56822" x="6626225" y="2857500"/>
          <p14:tracePt t="56839" x="6643688" y="2840038"/>
          <p14:tracePt t="56855" x="6653213" y="2822575"/>
          <p14:tracePt t="56872" x="6661150" y="2813050"/>
          <p14:tracePt t="56889" x="6670675" y="2795588"/>
          <p14:tracePt t="56906" x="6680200" y="2776538"/>
          <p14:tracePt t="56922" x="6680200" y="2759075"/>
          <p14:tracePt t="56939" x="6680200" y="2751138"/>
          <p14:tracePt t="56955" x="6680200" y="2741613"/>
          <p14:tracePt t="56972" x="6680200" y="2732088"/>
          <p14:tracePt t="56989" x="6680200" y="2705100"/>
          <p14:tracePt t="57006" x="6661150" y="2697163"/>
          <p14:tracePt t="57022" x="6616700" y="2679700"/>
          <p14:tracePt t="57039" x="6562725" y="2660650"/>
          <p14:tracePt t="57056" x="6510338" y="2652713"/>
          <p14:tracePt t="57073" x="6465888" y="2652713"/>
          <p14:tracePt t="57089" x="6411913" y="2633663"/>
          <p14:tracePt t="57089" x="6394450" y="2625725"/>
          <p14:tracePt t="57106" x="6367463" y="2625725"/>
          <p14:tracePt t="57123" x="6340475" y="2625725"/>
          <p14:tracePt t="57140" x="6303963" y="2625725"/>
          <p14:tracePt t="57156" x="6286500" y="2625725"/>
          <p14:tracePt t="57173" x="6251575" y="2625725"/>
          <p14:tracePt t="57189" x="6232525" y="2633663"/>
          <p14:tracePt t="57206" x="6224588" y="2652713"/>
          <p14:tracePt t="57223" x="6215063" y="2670175"/>
          <p14:tracePt t="57240" x="6215063" y="2679700"/>
          <p14:tracePt t="57256" x="6197600" y="2714625"/>
          <p14:tracePt t="57273" x="6197600" y="2724150"/>
          <p14:tracePt t="57273" x="6197600" y="2741613"/>
          <p14:tracePt t="57290" x="6197600" y="2768600"/>
          <p14:tracePt t="57306" x="6215063" y="2786063"/>
          <p14:tracePt t="57323" x="6251575" y="2803525"/>
          <p14:tracePt t="57340" x="6303963" y="2840038"/>
          <p14:tracePt t="57356" x="6402388" y="2867025"/>
          <p14:tracePt t="57373" x="6500813" y="2874963"/>
          <p14:tracePt t="57390" x="6608763" y="2894013"/>
          <p14:tracePt t="57407" x="6670675" y="2894013"/>
          <p14:tracePt t="57423" x="6715125" y="2894013"/>
          <p14:tracePt t="57440" x="6732588" y="2894013"/>
          <p14:tracePt t="57457" x="6742113" y="2894013"/>
          <p14:tracePt t="57473" x="6769100" y="2884488"/>
          <p14:tracePt t="57490" x="6769100" y="2874963"/>
          <p14:tracePt t="57506" x="6769100" y="2867025"/>
          <p14:tracePt t="57523" x="6769100" y="2857500"/>
          <p14:tracePt t="57540" x="6759575" y="2847975"/>
          <p14:tracePt t="57557" x="6759575" y="2840038"/>
          <p14:tracePt t="57573" x="6751638" y="2830513"/>
          <p14:tracePt t="57590" x="6751638" y="2813050"/>
          <p14:tracePt t="57607" x="6742113" y="2803525"/>
          <p14:tracePt t="57624" x="6715125" y="2786063"/>
          <p14:tracePt t="57640" x="6670675" y="2776538"/>
          <p14:tracePt t="57657" x="6599238" y="2759075"/>
          <p14:tracePt t="57657" x="6554788" y="2751138"/>
          <p14:tracePt t="57674" x="6500813" y="2741613"/>
          <p14:tracePt t="57690" x="6456363" y="2732088"/>
          <p14:tracePt t="57707" x="6429375" y="2724150"/>
          <p14:tracePt t="57724" x="6411913" y="2724150"/>
          <p14:tracePt t="57740" x="6402388" y="2724150"/>
          <p14:tracePt t="57757" x="6384925" y="2724150"/>
          <p14:tracePt t="57774" x="6375400" y="2724150"/>
          <p14:tracePt t="57790" x="6348413" y="2724150"/>
          <p14:tracePt t="57807" x="6330950" y="2724150"/>
          <p14:tracePt t="57824" x="6313488" y="2724150"/>
          <p14:tracePt t="57841" x="6296025" y="2732088"/>
          <p14:tracePt t="57858" x="6286500" y="2751138"/>
          <p14:tracePt t="57875" x="6276975" y="2759075"/>
          <p14:tracePt t="57891" x="6276975" y="2768600"/>
          <p14:tracePt t="57907" x="6269038" y="2786063"/>
          <p14:tracePt t="57925" x="6269038" y="2795588"/>
          <p14:tracePt t="57941" x="6269038" y="2803525"/>
          <p14:tracePt t="57958" x="6269038" y="2830513"/>
          <p14:tracePt t="57974" x="6269038" y="2840038"/>
          <p14:tracePt t="57991" x="6269038" y="2857500"/>
          <p14:tracePt t="58008" x="6269038" y="2874963"/>
          <p14:tracePt t="58024" x="6296025" y="2894013"/>
          <p14:tracePt t="58041" x="6330950" y="2894013"/>
          <p14:tracePt t="58041" x="6357938" y="2901950"/>
          <p14:tracePt t="58058" x="6411913" y="2901950"/>
          <p14:tracePt t="58075" x="6465888" y="2901950"/>
          <p14:tracePt t="58091" x="6500813" y="2901950"/>
          <p14:tracePt t="58108" x="6527800" y="2901950"/>
          <p14:tracePt t="58125" x="6537325" y="2901950"/>
          <p14:tracePt t="58141" x="6545263" y="2901950"/>
          <p14:tracePt t="58178" x="6554788" y="2901950"/>
          <p14:tracePt t="58194" x="6562725" y="2901950"/>
          <p14:tracePt t="58218" x="6581775" y="2901950"/>
          <p14:tracePt t="58242" x="6589713" y="2901950"/>
          <p14:tracePt t="58258" x="6599238" y="2901950"/>
          <p14:tracePt t="58266" x="6608763" y="2911475"/>
          <p14:tracePt t="58275" x="6626225" y="2919413"/>
          <p14:tracePt t="58291" x="6643688" y="2928938"/>
          <p14:tracePt t="58308" x="6653213" y="2946400"/>
          <p14:tracePt t="58325" x="6661150" y="2955925"/>
          <p14:tracePt t="58342" x="6661150" y="2965450"/>
          <p14:tracePt t="58358" x="6670675" y="2973388"/>
          <p14:tracePt t="58375" x="6688138" y="2973388"/>
          <p14:tracePt t="58482" x="6688138" y="2965450"/>
          <p14:tracePt t="58506" x="6697663" y="2946400"/>
          <p14:tracePt t="58554" x="6697663" y="2938463"/>
          <p14:tracePt t="58610" x="6705600" y="2938463"/>
          <p14:tracePt t="58730" x="6715125" y="2928938"/>
          <p14:tracePt t="58754" x="6715125" y="2919413"/>
          <p14:tracePt t="58938" x="6715125" y="2911475"/>
          <p14:tracePt t="58954" x="6715125" y="2894013"/>
          <p14:tracePt t="59906" x="6715125" y="2884488"/>
          <p14:tracePt t="59930" x="6705600" y="2874963"/>
          <p14:tracePt t="59938" x="6705600" y="2867025"/>
          <p14:tracePt t="60826" x="6705600" y="2857500"/>
          <p14:tracePt t="60834" x="6697663" y="2857500"/>
          <p14:tracePt t="60842" x="6697663" y="2840038"/>
          <p14:tracePt t="60858" x="6688138" y="2830513"/>
          <p14:tracePt t="60866" x="6688138" y="2822575"/>
          <p14:tracePt t="60880" x="6680200" y="2813050"/>
          <p14:tracePt t="60930" x="6680200" y="2803525"/>
          <p14:tracePt t="60962" x="6680200" y="2795588"/>
          <p14:tracePt t="60970" x="6680200" y="2786063"/>
          <p14:tracePt t="61010" x="6670675" y="2786063"/>
          <p14:tracePt t="61018" x="6670675" y="2776538"/>
          <p14:tracePt t="61034" x="6670675" y="2768600"/>
          <p14:tracePt t="61042" x="6661150" y="2759075"/>
          <p14:tracePt t="61058" x="6653213" y="2751138"/>
          <p14:tracePt t="61082" x="6653213" y="2741613"/>
          <p14:tracePt t="61090" x="6643688" y="2732088"/>
          <p14:tracePt t="61106" x="6634163" y="2724150"/>
          <p14:tracePt t="61122" x="6634163" y="2714625"/>
          <p14:tracePt t="61130" x="6626225" y="2705100"/>
          <p14:tracePt t="61147" x="6608763" y="2697163"/>
          <p14:tracePt t="61164" x="6581775" y="2679700"/>
          <p14:tracePt t="61181" x="6554788" y="2670175"/>
          <p14:tracePt t="61197" x="6537325" y="2660650"/>
          <p14:tracePt t="61214" x="6518275" y="2660650"/>
          <p14:tracePt t="61231" x="6500813" y="2652713"/>
          <p14:tracePt t="61247" x="6491288" y="2652713"/>
          <p14:tracePt t="61264" x="6465888" y="2643188"/>
          <p14:tracePt t="61281" x="6446838" y="2643188"/>
          <p14:tracePt t="61281" x="6429375" y="2643188"/>
          <p14:tracePt t="61298" x="6394450" y="2643188"/>
          <p14:tracePt t="61315" x="6367463" y="2625725"/>
          <p14:tracePt t="61331" x="6348413" y="2625725"/>
          <p14:tracePt t="61347" x="6323013" y="2625725"/>
          <p14:tracePt t="61365" x="6303963" y="2625725"/>
          <p14:tracePt t="61381" x="6286500" y="2625725"/>
          <p14:tracePt t="61398" x="6259513" y="2625725"/>
          <p14:tracePt t="61415" x="6251575" y="2625725"/>
          <p14:tracePt t="61431" x="6232525" y="2625725"/>
          <p14:tracePt t="61448" x="6215063" y="2625725"/>
          <p14:tracePt t="61464" x="6205538" y="2625725"/>
          <p14:tracePt t="61481" x="6170613" y="2625725"/>
          <p14:tracePt t="61498" x="6153150" y="2625725"/>
          <p14:tracePt t="61515" x="6143625" y="2625725"/>
          <p14:tracePt t="61546" x="6134100" y="2633663"/>
          <p14:tracePt t="61554" x="6116638" y="2633663"/>
          <p14:tracePt t="61570" x="6108700" y="2652713"/>
          <p14:tracePt t="61586" x="6089650" y="2652713"/>
          <p14:tracePt t="61602" x="6089650" y="2660650"/>
          <p14:tracePt t="61618" x="6081713" y="2670175"/>
          <p14:tracePt t="61642" x="6072188" y="2679700"/>
          <p14:tracePt t="62138" x="6062663" y="2679700"/>
          <p14:tracePt t="62146" x="6045200" y="2697163"/>
          <p14:tracePt t="62154" x="6027738" y="2705100"/>
          <p14:tracePt t="62166" x="5991225" y="2732088"/>
          <p14:tracePt t="62183" x="5983288" y="2741613"/>
          <p14:tracePt t="62199" x="5973763" y="2751138"/>
          <p14:tracePt t="62242" x="5965825" y="2751138"/>
          <p14:tracePt t="62250" x="5956300" y="2759075"/>
          <p14:tracePt t="62258" x="5946775" y="2768600"/>
          <p14:tracePt t="62266" x="5946775" y="2776538"/>
          <p14:tracePt t="62283" x="5938838" y="2776538"/>
          <p14:tracePt t="62299" x="5938838" y="2786063"/>
          <p14:tracePt t="62316" x="5929313" y="2795588"/>
          <p14:tracePt t="62346" x="5919788" y="2803525"/>
          <p14:tracePt t="62362" x="5911850" y="2803525"/>
          <p14:tracePt t="62370" x="5911850" y="2813050"/>
          <p14:tracePt t="62383" x="5902325" y="2822575"/>
          <p14:tracePt t="62400" x="5902325" y="2830513"/>
          <p14:tracePt t="62416" x="5894388" y="2830513"/>
          <p14:tracePt t="62433" x="5884863" y="2840038"/>
          <p14:tracePt t="62450" x="5875338" y="2857500"/>
          <p14:tracePt t="62466" x="5857875" y="2867025"/>
          <p14:tracePt t="62490" x="5857875" y="2874963"/>
          <p14:tracePt t="62500" x="5848350" y="2884488"/>
          <p14:tracePt t="62517" x="5840413" y="2894013"/>
          <p14:tracePt t="62533" x="5830888" y="2894013"/>
          <p14:tracePt t="62550" x="5830888" y="2901950"/>
          <p14:tracePt t="62567" x="5822950" y="2911475"/>
          <p14:tracePt t="62586" x="5813425" y="2919413"/>
          <p14:tracePt t="62602" x="5803900" y="2928938"/>
          <p14:tracePt t="62626" x="5803900" y="2938463"/>
          <p14:tracePt t="62650" x="5795963" y="2946400"/>
          <p14:tracePt t="62690" x="5786438" y="2946400"/>
          <p14:tracePt t="62698" x="5786438" y="2955925"/>
          <p14:tracePt t="62706" x="5776913" y="2955925"/>
          <p14:tracePt t="62717" x="5768975" y="2973388"/>
          <p14:tracePt t="62734" x="5759450" y="2982913"/>
          <p14:tracePt t="62751" x="5751513" y="3000375"/>
          <p14:tracePt t="62786" x="5741988" y="3000375"/>
          <p14:tracePt t="62866" x="5732463" y="3009900"/>
          <p14:tracePt t="62874" x="5732463" y="3017838"/>
          <p14:tracePt t="62884" x="5715000" y="3017838"/>
          <p14:tracePt t="62901" x="5705475" y="3027363"/>
          <p14:tracePt t="62917" x="5697538" y="3027363"/>
          <p14:tracePt t="62934" x="5680075" y="3044825"/>
          <p14:tracePt t="63010" x="5670550" y="3054350"/>
          <p14:tracePt t="63018" x="5661025" y="3054350"/>
          <p14:tracePt t="63026" x="5653088" y="3071813"/>
          <p14:tracePt t="63034" x="5634038" y="3081338"/>
          <p14:tracePt t="63051" x="5626100" y="3081338"/>
          <p14:tracePt t="63068" x="5608638" y="3089275"/>
          <p14:tracePt t="63138" x="5608638" y="3098800"/>
          <p14:tracePt t="63146" x="5599113" y="3098800"/>
          <p14:tracePt t="63154" x="5581650" y="3108325"/>
          <p14:tracePt t="63168" x="5562600" y="3125788"/>
          <p14:tracePt t="63185" x="5554663" y="3133725"/>
          <p14:tracePt t="63201" x="5545138" y="3143250"/>
          <p14:tracePt t="63218" x="5537200" y="3160713"/>
          <p14:tracePt t="63235" x="5527675" y="3160713"/>
          <p14:tracePt t="63251" x="5518150" y="3170238"/>
          <p14:tracePt t="63268" x="5510213" y="3187700"/>
          <p14:tracePt t="63290" x="5500688" y="3205163"/>
          <p14:tracePt t="63306" x="5491163" y="3205163"/>
          <p14:tracePt t="63318" x="5483225" y="3214688"/>
          <p14:tracePt t="63335" x="5473700" y="3232150"/>
          <p14:tracePt t="63352" x="5456238" y="3268663"/>
          <p14:tracePt t="63369" x="5446713" y="3268663"/>
          <p14:tracePt t="63385" x="5419725" y="3286125"/>
          <p14:tracePt t="63402" x="5411788" y="3286125"/>
          <p14:tracePt t="63418" x="5411788" y="3303588"/>
          <p14:tracePt t="63435" x="5402263" y="3313113"/>
          <p14:tracePt t="63452" x="5394325" y="3322638"/>
          <p14:tracePt t="63618" x="5384800" y="3330575"/>
          <p14:tracePt t="63634" x="5357813" y="3348038"/>
          <p14:tracePt t="63642" x="5340350" y="3357563"/>
          <p14:tracePt t="63652" x="5303838" y="3384550"/>
          <p14:tracePt t="63669" x="5286375" y="3394075"/>
          <p14:tracePt t="63686" x="5286375" y="3402013"/>
          <p14:tracePt t="63762" x="5268913" y="3411538"/>
          <p14:tracePt t="63770" x="5259388" y="3419475"/>
          <p14:tracePt t="63778" x="5251450" y="3429000"/>
          <p14:tracePt t="63786" x="5232400" y="3446463"/>
          <p14:tracePt t="63802" x="5224463" y="3455988"/>
          <p14:tracePt t="63819" x="5214938" y="3455988"/>
          <p14:tracePt t="63882" x="5205413" y="3465513"/>
          <p14:tracePt t="63890" x="5197475" y="3473450"/>
          <p14:tracePt t="63898" x="5180013" y="3473450"/>
          <p14:tracePt t="63906" x="5170488" y="3482975"/>
          <p14:tracePt t="63919" x="5153025" y="3490913"/>
          <p14:tracePt t="63936" x="5143500" y="3500438"/>
          <p14:tracePt t="63953" x="5126038" y="3509963"/>
          <p14:tracePt t="63970" x="5108575" y="3517900"/>
          <p14:tracePt t="63986" x="5099050" y="3517900"/>
          <p14:tracePt t="64003" x="5089525" y="3517900"/>
          <p14:tracePt t="64019" x="5081588" y="3517900"/>
          <p14:tracePt t="64036" x="5062538" y="3517900"/>
          <p14:tracePt t="64053" x="5054600" y="3517900"/>
          <p14:tracePt t="64070" x="5027613" y="3527425"/>
          <p14:tracePt t="64087" x="5027613" y="3536950"/>
          <p14:tracePt t="64103" x="5010150" y="3536950"/>
          <p14:tracePt t="64120" x="5000625" y="3536950"/>
          <p14:tracePt t="64136" x="4983163" y="3544888"/>
          <p14:tracePt t="64154" x="4973638" y="3544888"/>
          <p14:tracePt t="64170" x="4946650" y="3562350"/>
          <p14:tracePt t="64187" x="4919663" y="3571875"/>
          <p14:tracePt t="64203" x="4894263" y="3589338"/>
          <p14:tracePt t="64220" x="4867275" y="3608388"/>
          <p14:tracePt t="64237" x="4840288" y="3625850"/>
          <p14:tracePt t="64253" x="4822825" y="3633788"/>
          <p14:tracePt t="64270" x="4803775" y="3652838"/>
          <p14:tracePt t="64287" x="4795838" y="3660775"/>
          <p14:tracePt t="64303" x="4786313" y="3679825"/>
          <p14:tracePt t="64322" x="4776788" y="3697288"/>
          <p14:tracePt t="64346" x="4776788" y="3705225"/>
          <p14:tracePt t="64362" x="4776788" y="3714750"/>
          <p14:tracePt t="64378" x="4776788" y="3724275"/>
          <p14:tracePt t="64387" x="4776788" y="3732213"/>
          <p14:tracePt t="64404" x="4776788" y="3751263"/>
          <p14:tracePt t="64421" x="4776788" y="3759200"/>
          <p14:tracePt t="64437" x="4776788" y="3768725"/>
          <p14:tracePt t="64454" x="4776788" y="3786188"/>
          <p14:tracePt t="64470" x="4776788" y="3803650"/>
          <p14:tracePt t="64487" x="4786313" y="3803650"/>
          <p14:tracePt t="64504" x="4822825" y="3803650"/>
          <p14:tracePt t="64521" x="4867275" y="3803650"/>
          <p14:tracePt t="64521" x="4894263" y="3803650"/>
          <p14:tracePt t="64538" x="4946650" y="3803650"/>
          <p14:tracePt t="64554" x="5000625" y="3803650"/>
          <p14:tracePt t="64571" x="5045075" y="3803650"/>
          <p14:tracePt t="64588" x="5089525" y="3803650"/>
          <p14:tracePt t="64604" x="5126038" y="3786188"/>
          <p14:tracePt t="64621" x="5160963" y="3776663"/>
          <p14:tracePt t="64638" x="5187950" y="3759200"/>
          <p14:tracePt t="64654" x="5205413" y="3732213"/>
          <p14:tracePt t="64672" x="5232400" y="3705225"/>
          <p14:tracePt t="64688" x="5259388" y="3679825"/>
          <p14:tracePt t="64705" x="5303838" y="3660775"/>
          <p14:tracePt t="64721" x="5367338" y="3616325"/>
          <p14:tracePt t="64738" x="5394325" y="3598863"/>
          <p14:tracePt t="64755" x="5411788" y="3581400"/>
          <p14:tracePt t="64771" x="5419725" y="3571875"/>
          <p14:tracePt t="64788" x="5419725" y="3562350"/>
          <p14:tracePt t="64805" x="5429250" y="3536950"/>
          <p14:tracePt t="64822" x="5438775" y="3500438"/>
          <p14:tracePt t="64838" x="5446713" y="3473450"/>
          <p14:tracePt t="64855" x="5446713" y="3446463"/>
          <p14:tracePt t="64872" x="5446713" y="3411538"/>
          <p14:tracePt t="64888" x="5446713" y="3384550"/>
          <p14:tracePt t="64905" x="5446713" y="3357563"/>
          <p14:tracePt t="64922" x="5446713" y="3348038"/>
          <p14:tracePt t="64938" x="5438775" y="3330575"/>
          <p14:tracePt t="64955" x="5429250" y="3313113"/>
          <p14:tracePt t="64972" x="5419725" y="3303588"/>
          <p14:tracePt t="64988" x="5402263" y="3303588"/>
          <p14:tracePt t="65005" x="5394325" y="3303588"/>
          <p14:tracePt t="65022" x="5357813" y="3303588"/>
          <p14:tracePt t="65039" x="5322888" y="3303588"/>
          <p14:tracePt t="65055" x="5251450" y="3303588"/>
          <p14:tracePt t="65072" x="5205413" y="3303588"/>
          <p14:tracePt t="65089" x="5160963" y="3313113"/>
          <p14:tracePt t="65105" x="5099050" y="3330575"/>
          <p14:tracePt t="65122" x="5054600" y="3348038"/>
          <p14:tracePt t="65139" x="5027613" y="3357563"/>
          <p14:tracePt t="65155" x="4991100" y="3375025"/>
          <p14:tracePt t="65172" x="4965700" y="3384550"/>
          <p14:tracePt t="65189" x="4938713" y="3394075"/>
          <p14:tracePt t="65205" x="4911725" y="3402013"/>
          <p14:tracePt t="65222" x="4894263" y="3419475"/>
          <p14:tracePt t="65239" x="4875213" y="3438525"/>
          <p14:tracePt t="65256" x="4857750" y="3455988"/>
          <p14:tracePt t="65272" x="4848225" y="3473450"/>
          <p14:tracePt t="65289" x="4830763" y="3500438"/>
          <p14:tracePt t="65289" x="4822825" y="3517900"/>
          <p14:tracePt t="65306" x="4813300" y="3536950"/>
          <p14:tracePt t="65322" x="4813300" y="3571875"/>
          <p14:tracePt t="65339" x="4803775" y="3598863"/>
          <p14:tracePt t="65356" x="4795838" y="3633788"/>
          <p14:tracePt t="65372" x="4795838" y="3670300"/>
          <p14:tracePt t="65389" x="4795838" y="3697288"/>
          <p14:tracePt t="65406" x="4795838" y="3724275"/>
          <p14:tracePt t="65423" x="4803775" y="3751263"/>
          <p14:tracePt t="65439" x="4803775" y="3759200"/>
          <p14:tracePt t="65456" x="4813300" y="3786188"/>
          <p14:tracePt t="65473" x="4822825" y="3813175"/>
          <p14:tracePt t="65473" x="4840288" y="3813175"/>
          <p14:tracePt t="65490" x="4848225" y="3830638"/>
          <p14:tracePt t="65506" x="4867275" y="3840163"/>
          <p14:tracePt t="65523" x="4894263" y="3848100"/>
          <p14:tracePt t="65540" x="4911725" y="3857625"/>
          <p14:tracePt t="65556" x="4938713" y="3867150"/>
          <p14:tracePt t="65573" x="4983163" y="3867150"/>
          <p14:tracePt t="65589" x="5010150" y="3875088"/>
          <p14:tracePt t="65606" x="5045075" y="3875088"/>
          <p14:tracePt t="65623" x="5072063" y="3875088"/>
          <p14:tracePt t="65639" x="5108575" y="3875088"/>
          <p14:tracePt t="65656" x="5143500" y="3875088"/>
          <p14:tracePt t="65673" x="5187950" y="3857625"/>
          <p14:tracePt t="65690" x="5224463" y="3840163"/>
          <p14:tracePt t="65706" x="5241925" y="3840163"/>
          <p14:tracePt t="65723" x="5268913" y="3813175"/>
          <p14:tracePt t="65740" x="5303838" y="3795713"/>
          <p14:tracePt t="65756" x="5330825" y="3786188"/>
          <p14:tracePt t="65773" x="5357813" y="3759200"/>
          <p14:tracePt t="65790" x="5367338" y="3741738"/>
          <p14:tracePt t="65807" x="5384800" y="3714750"/>
          <p14:tracePt t="65823" x="5394325" y="3687763"/>
          <p14:tracePt t="65840" x="5402263" y="3652838"/>
          <p14:tracePt t="65857" x="5402263" y="3625850"/>
          <p14:tracePt t="65857" x="5402263" y="3608388"/>
          <p14:tracePt t="65874" x="5402263" y="3571875"/>
          <p14:tracePt t="65890" x="5402263" y="3536950"/>
          <p14:tracePt t="65907" x="5402263" y="3500438"/>
          <p14:tracePt t="65924" x="5394325" y="3465513"/>
          <p14:tracePt t="65940" x="5375275" y="3429000"/>
          <p14:tracePt t="65957" x="5357813" y="3394075"/>
          <p14:tracePt t="65974" x="5330825" y="3367088"/>
          <p14:tracePt t="65990" x="5295900" y="3340100"/>
          <p14:tracePt t="66007" x="5241925" y="3322638"/>
          <p14:tracePt t="66024" x="5187950" y="3303588"/>
          <p14:tracePt t="66041" x="5133975" y="3295650"/>
          <p14:tracePt t="66057" x="5089525" y="3276600"/>
          <p14:tracePt t="66074" x="5054600" y="3268663"/>
          <p14:tracePt t="66090" x="5037138" y="3268663"/>
          <p14:tracePt t="66107" x="5018088" y="3268663"/>
          <p14:tracePt t="66124" x="4991100" y="3276600"/>
          <p14:tracePt t="66141" x="4965700" y="3286125"/>
          <p14:tracePt t="66157" x="4938713" y="3303588"/>
          <p14:tracePt t="66174" x="4919663" y="3330575"/>
          <p14:tracePt t="66191" x="4902200" y="3348038"/>
          <p14:tracePt t="66208" x="4884738" y="3375025"/>
          <p14:tracePt t="66224" x="4875213" y="3402013"/>
          <p14:tracePt t="66241" x="4867275" y="3429000"/>
          <p14:tracePt t="66258" x="4867275" y="3473450"/>
          <p14:tracePt t="66274" x="4867275" y="3490913"/>
          <p14:tracePt t="66291" x="4867275" y="3536950"/>
          <p14:tracePt t="66308" x="4867275" y="3562350"/>
          <p14:tracePt t="66324" x="4867275" y="3598863"/>
          <p14:tracePt t="66341" x="4867275" y="3633788"/>
          <p14:tracePt t="66358" x="4867275" y="3679825"/>
          <p14:tracePt t="66374" x="4867275" y="3724275"/>
          <p14:tracePt t="66391" x="4875213" y="3768725"/>
          <p14:tracePt t="66408" x="4894263" y="3795713"/>
          <p14:tracePt t="66424" x="4911725" y="3830638"/>
          <p14:tracePt t="66441" x="4946650" y="3848100"/>
          <p14:tracePt t="66458" x="4956175" y="3857625"/>
          <p14:tracePt t="66474" x="5000625" y="3867150"/>
          <p14:tracePt t="66492" x="5037138" y="3875088"/>
          <p14:tracePt t="66508" x="5081588" y="3884613"/>
          <p14:tracePt t="66525" x="5133975" y="3894138"/>
          <p14:tracePt t="66542" x="5160963" y="3894138"/>
          <p14:tracePt t="66558" x="5205413" y="3894138"/>
          <p14:tracePt t="66575" x="5232400" y="3894138"/>
          <p14:tracePt t="66592" x="5259388" y="3894138"/>
          <p14:tracePt t="66608" x="5276850" y="3894138"/>
          <p14:tracePt t="66625" x="5303838" y="3894138"/>
          <p14:tracePt t="66642" x="5330825" y="3884613"/>
          <p14:tracePt t="66658" x="5357813" y="3857625"/>
          <p14:tracePt t="66675" x="5375275" y="3848100"/>
          <p14:tracePt t="66692" x="5394325" y="3822700"/>
          <p14:tracePt t="66709" x="5411788" y="3803650"/>
          <p14:tracePt t="66725" x="5411788" y="3795713"/>
          <p14:tracePt t="66742" x="5411788" y="3768725"/>
          <p14:tracePt t="66759" x="5419725" y="3759200"/>
          <p14:tracePt t="66775" x="5419725" y="3741738"/>
          <p14:tracePt t="66792" x="5429250" y="3714750"/>
          <p14:tracePt t="66809" x="5429250" y="3705225"/>
          <p14:tracePt t="66825" x="5419725" y="3697288"/>
          <p14:tracePt t="66842" x="5419725" y="3687763"/>
          <p14:tracePt t="66859" x="5419725" y="3679825"/>
          <p14:tracePt t="66898" x="5411788" y="3670300"/>
          <p14:tracePt t="66914" x="5411788" y="3660775"/>
          <p14:tracePt t="66930" x="5411788" y="3652838"/>
          <p14:tracePt t="66938" x="5411788" y="3643313"/>
          <p14:tracePt t="66954" x="5402263" y="3643313"/>
          <p14:tracePt t="66962" x="5402263" y="3633788"/>
          <p14:tracePt t="66975" x="5394325" y="3633788"/>
          <p14:tracePt t="66992" x="5384800" y="3616325"/>
          <p14:tracePt t="67009" x="5375275" y="3608388"/>
          <p14:tracePt t="67026" x="5357813" y="3598863"/>
          <p14:tracePt t="67042" x="5348288" y="3589338"/>
          <p14:tracePt t="67059" x="5313363" y="3581400"/>
          <p14:tracePt t="67076" x="5276850" y="3562350"/>
          <p14:tracePt t="67092" x="5241925" y="3554413"/>
          <p14:tracePt t="67109" x="5205413" y="3554413"/>
          <p14:tracePt t="67126" x="5170488" y="3554413"/>
          <p14:tracePt t="67143" x="5133975" y="3554413"/>
          <p14:tracePt t="67159" x="5108575" y="3554413"/>
          <p14:tracePt t="67176" x="5081588" y="3554413"/>
          <p14:tracePt t="67193" x="5045075" y="3562350"/>
          <p14:tracePt t="67193" x="5027613" y="3571875"/>
          <p14:tracePt t="67211" x="5010150" y="3571875"/>
          <p14:tracePt t="67226" x="4991100" y="3589338"/>
          <p14:tracePt t="67243" x="4965700" y="3608388"/>
          <p14:tracePt t="67260" x="4946650" y="3625850"/>
          <p14:tracePt t="67276" x="4938713" y="3643313"/>
          <p14:tracePt t="67293" x="4929188" y="3660775"/>
          <p14:tracePt t="67310" x="4919663" y="3679825"/>
          <p14:tracePt t="67326" x="4911725" y="3697288"/>
          <p14:tracePt t="67343" x="4911725" y="3724275"/>
          <p14:tracePt t="67360" x="4911725" y="3751263"/>
          <p14:tracePt t="67376" x="4911725" y="3768725"/>
          <p14:tracePt t="67393" x="4911725" y="3803650"/>
          <p14:tracePt t="67410" x="4911725" y="3830638"/>
          <p14:tracePt t="67426" x="4911725" y="3857625"/>
          <p14:tracePt t="67443" x="4911725" y="3875088"/>
          <p14:tracePt t="67460" x="4911725" y="3894138"/>
          <p14:tracePt t="67477" x="4911725" y="3911600"/>
          <p14:tracePt t="67493" x="4911725" y="3929063"/>
          <p14:tracePt t="67510" x="4919663" y="3946525"/>
          <p14:tracePt t="67527" x="4929188" y="3965575"/>
          <p14:tracePt t="67543" x="4956175" y="3973513"/>
          <p14:tracePt t="67560" x="4983163" y="3990975"/>
          <p14:tracePt t="67577" x="5018088" y="3990975"/>
          <p14:tracePt t="67577" x="5037138" y="3990975"/>
          <p14:tracePt t="67594" x="5072063" y="3990975"/>
          <p14:tracePt t="67610" x="5126038" y="3990975"/>
          <p14:tracePt t="67627" x="5170488" y="3983038"/>
          <p14:tracePt t="67644" x="5205413" y="3973513"/>
          <p14:tracePt t="67660" x="5232400" y="3956050"/>
          <p14:tracePt t="67677" x="5241925" y="3946525"/>
          <p14:tracePt t="67694" x="5251450" y="3938588"/>
          <p14:tracePt t="67711" x="5259388" y="3919538"/>
          <p14:tracePt t="67727" x="5268913" y="3902075"/>
          <p14:tracePt t="67744" x="5276850" y="3902075"/>
          <p14:tracePt t="67760" x="5276850" y="3884613"/>
          <p14:tracePt t="67777" x="5286375" y="3875088"/>
          <p14:tracePt t="67794" x="5286375" y="3867150"/>
          <p14:tracePt t="68034" x="5276850" y="3867150"/>
          <p14:tracePt t="68041" x="5259388" y="3867150"/>
          <p14:tracePt t="68050" x="5251450" y="3867150"/>
          <p14:tracePt t="68061" x="5241925" y="3867150"/>
          <p14:tracePt t="68078" x="5232400" y="3875088"/>
          <p14:tracePt t="68094" x="5224463" y="3875088"/>
          <p14:tracePt t="68138" x="5205413" y="3884613"/>
          <p14:tracePt t="68146" x="5197475" y="3884613"/>
          <p14:tracePt t="68154" x="5187950" y="3884613"/>
          <p14:tracePt t="68162" x="5160963" y="3884613"/>
          <p14:tracePt t="68178" x="5153025" y="3884613"/>
          <p14:tracePt t="68195" x="5133975" y="3884613"/>
          <p14:tracePt t="68212" x="5126038" y="3884613"/>
          <p14:tracePt t="68354" x="5108575" y="3884613"/>
          <p14:tracePt t="68370" x="5099050" y="3884613"/>
          <p14:tracePt t="68378" x="5089525" y="3884613"/>
          <p14:tracePt t="68386" x="5081588" y="3884613"/>
          <p14:tracePt t="68395" x="5072063" y="3884613"/>
          <p14:tracePt t="68412" x="5054600" y="3884613"/>
          <p14:tracePt t="68521" x="5045075" y="3884613"/>
          <p14:tracePt t="68530" x="5037138" y="3884613"/>
          <p14:tracePt t="68538" x="5018088" y="3884613"/>
          <p14:tracePt t="68546" x="5000625" y="3884613"/>
          <p14:tracePt t="68562" x="4991100" y="3884613"/>
          <p14:tracePt t="68579" x="5000625" y="3884613"/>
          <p14:tracePt t="68770" x="5010150" y="3884613"/>
          <p14:tracePt t="68778" x="5027613" y="3884613"/>
          <p14:tracePt t="68786" x="5054600" y="3884613"/>
          <p14:tracePt t="68796" x="5072063" y="3884613"/>
          <p14:tracePt t="68812" x="5099050" y="3884613"/>
          <p14:tracePt t="68829" x="5126038" y="3875088"/>
          <p14:tracePt t="68846" x="5126038" y="3867150"/>
          <p14:tracePt t="68863" x="5133975" y="3867150"/>
          <p14:tracePt t="68879" x="5143500" y="3857625"/>
          <p14:tracePt t="68896" x="5153025" y="3857625"/>
          <p14:tracePt t="68913" x="5160963" y="3848100"/>
          <p14:tracePt t="68913" x="5170488" y="3848100"/>
          <p14:tracePt t="70976" x="5187950" y="3857625"/>
          <p14:tracePt t="71298" x="5205413" y="3857625"/>
          <p14:tracePt t="71306" x="5224463" y="3867150"/>
          <p14:tracePt t="71317" x="5251450" y="3884613"/>
          <p14:tracePt t="71334" x="5286375" y="3902075"/>
          <p14:tracePt t="71351" x="5303838" y="3902075"/>
          <p14:tracePt t="71367" x="5313363" y="3902075"/>
          <p14:tracePt t="71384" x="5322888" y="3902075"/>
          <p14:tracePt t="71402" x="5330825" y="3902075"/>
          <p14:tracePt t="71418" x="5340350" y="3902075"/>
          <p14:tracePt t="71441" x="5348288" y="3902075"/>
          <p14:tracePt t="71451" x="5357813" y="3902075"/>
          <p14:tracePt t="71468" x="5384800" y="3902075"/>
          <p14:tracePt t="71485" x="5402263" y="3902075"/>
          <p14:tracePt t="71501" x="5402263" y="3894138"/>
          <p14:tracePt t="71518" x="5411788" y="3894138"/>
          <p14:tracePt t="71538" x="5419725" y="3884613"/>
          <p14:tracePt t="71554" x="5429250" y="3884613"/>
          <p14:tracePt t="71568" x="5429250" y="3875088"/>
          <p14:tracePt t="71585" x="5446713" y="3867150"/>
          <p14:tracePt t="71602" x="5456238" y="3867150"/>
          <p14:tracePt t="71618" x="5473700" y="3857625"/>
          <p14:tracePt t="71635" x="5491163" y="3848100"/>
          <p14:tracePt t="71651" x="5500688" y="3848100"/>
          <p14:tracePt t="71730" x="5510213" y="3848100"/>
          <p14:tracePt t="71738" x="5518150" y="3848100"/>
          <p14:tracePt t="71746" x="5527675" y="3848100"/>
          <p14:tracePt t="71754" x="5545138" y="3848100"/>
          <p14:tracePt t="71769" x="5554663" y="3848100"/>
          <p14:tracePt t="71785" x="5589588" y="3848100"/>
          <p14:tracePt t="71802" x="5616575" y="3857625"/>
          <p14:tracePt t="71819" x="5634038" y="3867150"/>
          <p14:tracePt t="71835" x="5653088" y="3875088"/>
          <p14:tracePt t="71858" x="5661025" y="3875088"/>
          <p14:tracePt t="71898" x="5670550" y="3875088"/>
          <p14:tracePt t="71930" x="5680075" y="3875088"/>
          <p14:tracePt t="72034" x="5697538" y="3875088"/>
          <p14:tracePt t="72042" x="5705475" y="3875088"/>
          <p14:tracePt t="72058" x="5715000" y="3875088"/>
          <p14:tracePt t="72069" x="5715000" y="3867150"/>
          <p14:tracePt t="72530" x="5724525" y="3848100"/>
          <p14:tracePt t="72546" x="5724525" y="3830638"/>
          <p14:tracePt t="72594" x="5732463" y="3830638"/>
          <p14:tracePt t="72601" x="5732463" y="3822700"/>
          <p14:tracePt t="72650" x="5732463" y="3813175"/>
          <p14:tracePt t="72818" x="5732463" y="3803650"/>
          <p14:tracePt t="72826" x="5732463" y="3795713"/>
          <p14:tracePt t="74975" x="5724525" y="3813175"/>
          <p14:tracePt t="75010" x="5705475" y="3822700"/>
          <p14:tracePt t="75018" x="5705475" y="3830638"/>
          <p14:tracePt t="75026" x="5680075" y="3848100"/>
          <p14:tracePt t="75042" x="5653088" y="3867150"/>
          <p14:tracePt t="75058" x="5626100" y="3884613"/>
          <p14:tracePt t="75075" x="5608638" y="3894138"/>
          <p14:tracePt t="75092" x="5581650" y="3902075"/>
          <p14:tracePt t="75108" x="5554663" y="3911600"/>
          <p14:tracePt t="75125" x="5537200" y="3919538"/>
          <p14:tracePt t="75142" x="5518150" y="3929063"/>
          <p14:tracePt t="75158" x="5473700" y="3938588"/>
          <p14:tracePt t="75175" x="5438775" y="3946525"/>
          <p14:tracePt t="75192" x="5384800" y="3956050"/>
          <p14:tracePt t="75192" x="5375275" y="3956050"/>
          <p14:tracePt t="75210" x="5348288" y="3956050"/>
          <p14:tracePt t="75225" x="5313363" y="3956050"/>
          <p14:tracePt t="75242" x="5286375" y="3956050"/>
          <p14:tracePt t="75259" x="5259388" y="3956050"/>
          <p14:tracePt t="75275" x="5232400" y="3956050"/>
          <p14:tracePt t="75292" x="5187950" y="3956050"/>
          <p14:tracePt t="75309" x="5143500" y="3956050"/>
          <p14:tracePt t="75326" x="5108575" y="3956050"/>
          <p14:tracePt t="75343" x="5072063" y="3956050"/>
          <p14:tracePt t="75359" x="5027613" y="3946525"/>
          <p14:tracePt t="75376" x="5000625" y="3946525"/>
          <p14:tracePt t="75393" x="4973638" y="3946525"/>
          <p14:tracePt t="75409" x="4956175" y="3946525"/>
          <p14:tracePt t="75426" x="4946650" y="3946525"/>
          <p14:tracePt t="75442" x="4938713" y="3946525"/>
          <p14:tracePt t="75466" x="4929188" y="3946525"/>
          <p14:tracePt t="75482" x="4919663" y="3946525"/>
          <p14:tracePt t="75492" x="4894263" y="3938588"/>
          <p14:tracePt t="75509" x="4857750" y="3929063"/>
          <p14:tracePt t="75526" x="4840288" y="3919538"/>
          <p14:tracePt t="75543" x="4822825" y="3919538"/>
          <p14:tracePt t="75559" x="4813300" y="3911600"/>
          <p14:tracePt t="75576" x="4786313" y="3902075"/>
          <p14:tracePt t="75593" x="4759325" y="3894138"/>
          <p14:tracePt t="75610" x="4751388" y="3894138"/>
          <p14:tracePt t="75626" x="4741863" y="3884613"/>
          <p14:tracePt t="75643" x="4741863" y="3875088"/>
          <p14:tracePt t="75666" x="4732338" y="3875088"/>
          <p14:tracePt t="75681" x="4724400" y="3867150"/>
          <p14:tracePt t="75693" x="4714875" y="3867150"/>
          <p14:tracePt t="75710" x="4705350" y="3867150"/>
          <p14:tracePt t="75786" x="4697413" y="3875088"/>
          <p14:tracePt t="75794" x="4679950" y="3894138"/>
          <p14:tracePt t="75801" x="4670425" y="3902075"/>
          <p14:tracePt t="75818" x="4660900" y="3919538"/>
          <p14:tracePt t="75826" x="4633913" y="3956050"/>
          <p14:tracePt t="75844" x="4608513" y="4000500"/>
          <p14:tracePt t="75860" x="4589463" y="4037013"/>
          <p14:tracePt t="75877" x="4581525" y="4081463"/>
          <p14:tracePt t="75894" x="4554538" y="4133850"/>
          <p14:tracePt t="75910" x="4527550" y="4197350"/>
          <p14:tracePt t="75927" x="4500563" y="4259263"/>
          <p14:tracePt t="75944" x="4473575" y="4348163"/>
          <p14:tracePt t="75960" x="4429125" y="4438650"/>
          <p14:tracePt t="75977" x="4402138" y="4537075"/>
          <p14:tracePt t="75994" x="4375150" y="4608513"/>
          <p14:tracePt t="76010" x="4340225" y="4679950"/>
          <p14:tracePt t="76027" x="4330700" y="4724400"/>
          <p14:tracePt t="76044" x="4313238" y="4759325"/>
          <p14:tracePt t="76060" x="4286250" y="4803775"/>
          <p14:tracePt t="76077" x="4259263" y="4848225"/>
          <p14:tracePt t="76094" x="4232275" y="4884738"/>
          <p14:tracePt t="76110" x="4224338" y="4929188"/>
          <p14:tracePt t="76127" x="4187825" y="4965700"/>
          <p14:tracePt t="76144" x="4160838" y="5010150"/>
          <p14:tracePt t="76161" x="4133850" y="5037138"/>
          <p14:tracePt t="76161" x="4125913" y="5045075"/>
          <p14:tracePt t="76178" x="4098925" y="5081588"/>
          <p14:tracePt t="76194" x="4071938" y="5108575"/>
          <p14:tracePt t="76211" x="4044950" y="5133975"/>
          <p14:tracePt t="76228" x="4010025" y="5160963"/>
          <p14:tracePt t="76244" x="3973513" y="5187950"/>
          <p14:tracePt t="76261" x="3946525" y="5214938"/>
          <p14:tracePt t="76278" x="3929063" y="5232400"/>
          <p14:tracePt t="76294" x="3929063" y="5241925"/>
          <p14:tracePt t="76311" x="3919538" y="5251450"/>
          <p14:tracePt t="76327" x="3919538" y="5259388"/>
          <p14:tracePt t="76344" x="3919538" y="5268913"/>
          <p14:tracePt t="76361" x="3911600" y="5276850"/>
          <p14:tracePt t="76378" x="3902075" y="5276850"/>
          <p14:tracePt t="76418" x="3911600" y="5276850"/>
          <p14:tracePt t="76441" x="3929063" y="5276850"/>
          <p14:tracePt t="76450" x="3946525" y="5268913"/>
          <p14:tracePt t="76458" x="3973513" y="5259388"/>
          <p14:tracePt t="76465" x="4017963" y="5251450"/>
          <p14:tracePt t="76478" x="4089400" y="5214938"/>
          <p14:tracePt t="76495" x="4116388" y="5180013"/>
          <p14:tracePt t="76512" x="4160838" y="5143500"/>
          <p14:tracePt t="76528" x="4214813" y="5089525"/>
          <p14:tracePt t="76528" x="4232275" y="5062538"/>
          <p14:tracePt t="76546" x="4286250" y="5000625"/>
          <p14:tracePt t="76562" x="4322763" y="4911725"/>
          <p14:tracePt t="76578" x="4375150" y="4830763"/>
          <p14:tracePt t="76595" x="4429125" y="4741863"/>
          <p14:tracePt t="76613" x="4473575" y="4660900"/>
          <p14:tracePt t="76628" x="4500563" y="4562475"/>
          <p14:tracePt t="76645" x="4491038" y="4465638"/>
          <p14:tracePt t="76662" x="4510088" y="4357688"/>
          <p14:tracePt t="76679" x="4545013" y="4286250"/>
          <p14:tracePt t="76695" x="4581525" y="4214813"/>
          <p14:tracePt t="76712" x="4625975" y="4152900"/>
          <p14:tracePt t="76729" x="4652963" y="4098925"/>
          <p14:tracePt t="76745" x="4697413" y="4037013"/>
          <p14:tracePt t="76762" x="4714875" y="4010025"/>
          <p14:tracePt t="76778" x="4741863" y="3973513"/>
          <p14:tracePt t="76795" x="4768850" y="3938588"/>
          <p14:tracePt t="76812" x="4795838" y="3919538"/>
          <p14:tracePt t="76829" x="4803775" y="3902075"/>
          <p14:tracePt t="76845" x="4822825" y="3894138"/>
          <p14:tracePt t="76862" x="4840288" y="3867150"/>
          <p14:tracePt t="76879" x="4867275" y="3848100"/>
          <p14:tracePt t="76896" x="4894263" y="3830638"/>
          <p14:tracePt t="76912" x="4902200" y="3830638"/>
          <p14:tracePt t="76930" x="4919663" y="3830638"/>
          <p14:tracePt t="76945" x="4929188" y="3830638"/>
          <p14:tracePt t="76962" x="4965700" y="3830638"/>
          <p14:tracePt t="76979" x="5010150" y="3857625"/>
          <p14:tracePt t="76996" x="5054600" y="3911600"/>
          <p14:tracePt t="77012" x="5099050" y="3983038"/>
          <p14:tracePt t="77029" x="5143500" y="4081463"/>
          <p14:tracePt t="77046" x="5170488" y="4179888"/>
          <p14:tracePt t="77062" x="5180013" y="4259263"/>
          <p14:tracePt t="77079" x="5187950" y="4375150"/>
          <p14:tracePt t="77096" x="5187950" y="4510088"/>
          <p14:tracePt t="77113" x="5180013" y="4633913"/>
          <p14:tracePt t="77129" x="5153025" y="4813300"/>
          <p14:tracePt t="77146" x="5133975" y="4929188"/>
          <p14:tracePt t="77163" x="5126038" y="5018088"/>
          <p14:tracePt t="77179" x="5116513" y="5108575"/>
          <p14:tracePt t="77196" x="5108575" y="5180013"/>
          <p14:tracePt t="77213" x="5099050" y="5241925"/>
          <p14:tracePt t="77229" x="5099050" y="5276850"/>
          <p14:tracePt t="77246" x="5089525" y="5313363"/>
          <p14:tracePt t="77263" x="5089525" y="5330825"/>
          <p14:tracePt t="77280" x="5089525" y="5348288"/>
          <p14:tracePt t="77296" x="5089525" y="5367338"/>
          <p14:tracePt t="77313" x="5089525" y="5394325"/>
          <p14:tracePt t="77330" x="5089525" y="5402263"/>
          <p14:tracePt t="77346" x="5089525" y="5411788"/>
          <p14:tracePt t="77363" x="5072063" y="5438775"/>
          <p14:tracePt t="77380" x="5054600" y="5446713"/>
          <p14:tracePt t="77396" x="5045075" y="5456238"/>
          <p14:tracePt t="77413" x="5045075" y="5446713"/>
          <p14:tracePt t="77458" x="5045075" y="5419725"/>
          <p14:tracePt t="77466" x="5054600" y="5394325"/>
          <p14:tracePt t="77473" x="5054600" y="5375275"/>
          <p14:tracePt t="77482" x="5062538" y="5357813"/>
          <p14:tracePt t="77497" x="5072063" y="5303838"/>
          <p14:tracePt t="77497" x="5081588" y="5276850"/>
          <p14:tracePt t="77514" x="5089525" y="5224463"/>
          <p14:tracePt t="77530" x="5099050" y="5133975"/>
          <p14:tracePt t="77547" x="5116513" y="5054600"/>
          <p14:tracePt t="77563" x="5126038" y="4983163"/>
          <p14:tracePt t="77580" x="5126038" y="4894263"/>
          <p14:tracePt t="77597" x="5126038" y="4795838"/>
          <p14:tracePt t="77614" x="5126038" y="4714875"/>
          <p14:tracePt t="77630" x="5116513" y="4633913"/>
          <p14:tracePt t="77647" x="5116513" y="4562475"/>
          <p14:tracePt t="77664" x="5116513" y="4483100"/>
          <p14:tracePt t="77664" x="5116513" y="4456113"/>
          <p14:tracePt t="77681" x="5116513" y="4429125"/>
          <p14:tracePt t="77697" x="5116513" y="4375150"/>
          <p14:tracePt t="77714" x="5116513" y="4348163"/>
          <p14:tracePt t="77730" x="5126038" y="4313238"/>
          <p14:tracePt t="77747" x="5133975" y="4295775"/>
          <p14:tracePt t="77764" x="5133975" y="4286250"/>
          <p14:tracePt t="77786" x="5133975" y="4276725"/>
          <p14:tracePt t="77797" x="5143500" y="4251325"/>
          <p14:tracePt t="77814" x="5153025" y="4232275"/>
          <p14:tracePt t="77831" x="5160963" y="4232275"/>
          <p14:tracePt t="77897" x="5170488" y="4232275"/>
          <p14:tracePt t="77906" x="5187950" y="4232275"/>
          <p14:tracePt t="77914" x="5224463" y="4259263"/>
          <p14:tracePt t="77931" x="5286375" y="4295775"/>
          <p14:tracePt t="77948" x="5340350" y="4340225"/>
          <p14:tracePt t="77964" x="5402263" y="4402138"/>
          <p14:tracePt t="77981" x="5473700" y="4446588"/>
          <p14:tracePt t="77998" x="5537200" y="4500563"/>
          <p14:tracePt t="78014" x="5608638" y="4562475"/>
          <p14:tracePt t="78032" x="5688013" y="4608513"/>
          <p14:tracePt t="78048" x="5741988" y="4670425"/>
          <p14:tracePt t="78064" x="5813425" y="4732338"/>
          <p14:tracePt t="78082" x="5840413" y="4786313"/>
          <p14:tracePt t="78098" x="5867400" y="4822825"/>
          <p14:tracePt t="78114" x="5911850" y="4857750"/>
          <p14:tracePt t="78132" x="5946775" y="4884738"/>
          <p14:tracePt t="78148" x="5965825" y="4919663"/>
          <p14:tracePt t="78164" x="5983288" y="4965700"/>
          <p14:tracePt t="78182" x="6000750" y="5010150"/>
          <p14:tracePt t="78198" x="6010275" y="5045075"/>
          <p14:tracePt t="78215" x="6045200" y="5089525"/>
          <p14:tracePt t="78232" x="6072188" y="5133975"/>
          <p14:tracePt t="78248" x="6108700" y="5170488"/>
          <p14:tracePt t="78265" x="6153150" y="5197475"/>
          <p14:tracePt t="78282" x="6215063" y="5214938"/>
          <p14:tracePt t="78298" x="6259513" y="5224463"/>
          <p14:tracePt t="78315" x="6303963" y="5241925"/>
          <p14:tracePt t="78332" x="6330950" y="5251450"/>
          <p14:tracePt t="78348" x="6348413" y="5268913"/>
          <p14:tracePt t="78365" x="6357938" y="5268913"/>
          <p14:tracePt t="78450" x="6367463" y="5276850"/>
          <p14:tracePt t="78490" x="6375400" y="5276850"/>
          <p14:tracePt t="78513" x="6402388" y="5286375"/>
          <p14:tracePt t="78521" x="6411913" y="5286375"/>
          <p14:tracePt t="78537" x="6419850" y="5295900"/>
          <p14:tracePt t="78554" x="6419850" y="5303838"/>
          <p14:tracePt t="78565" x="6429375" y="5303838"/>
          <p14:tracePt t="78582" x="6429375" y="5313363"/>
          <p14:tracePt t="78599" x="6438900" y="5313363"/>
          <p14:tracePt t="78616" x="6438900" y="5322888"/>
          <p14:tracePt t="78632" x="6438900" y="5340350"/>
          <p14:tracePt t="78649" x="6438900" y="5367338"/>
          <p14:tracePt t="78666" x="6438900" y="5384800"/>
          <p14:tracePt t="78683" x="6438900" y="5411788"/>
          <p14:tracePt t="78699" x="6438900" y="5438775"/>
          <p14:tracePt t="78716" x="6438900" y="5465763"/>
          <p14:tracePt t="78732" x="6438900" y="5491163"/>
          <p14:tracePt t="78749" x="6438900" y="5500688"/>
          <p14:tracePt t="78766" x="6429375" y="5527675"/>
          <p14:tracePt t="78782" x="6402388" y="5581650"/>
          <p14:tracePt t="78799" x="6375400" y="5608638"/>
          <p14:tracePt t="78816" x="6367463" y="5626100"/>
          <p14:tracePt t="78833" x="6348413" y="5626100"/>
          <p14:tracePt t="78849" x="6340475" y="5626100"/>
          <p14:tracePt t="78866" x="6303963" y="5634038"/>
          <p14:tracePt t="78883" x="6296025" y="5634038"/>
          <p14:tracePt t="78899" x="6259513" y="5634038"/>
          <p14:tracePt t="78916" x="6232525" y="5634038"/>
          <p14:tracePt t="78933" x="6205538" y="5634038"/>
          <p14:tracePt t="78949" x="6197600" y="5634038"/>
          <p14:tracePt t="78966" x="6180138" y="5634038"/>
          <p14:tracePt t="78983" x="6170613" y="5634038"/>
          <p14:tracePt t="78999" x="6126163" y="5634038"/>
          <p14:tracePt t="79016" x="6108700" y="5643563"/>
          <p14:tracePt t="79033" x="6099175" y="5643563"/>
          <p14:tracePt t="79050" x="6081713" y="5653088"/>
          <p14:tracePt t="79066" x="6072188" y="5661025"/>
          <p14:tracePt t="79089" x="6054725" y="5670550"/>
          <p14:tracePt t="79099" x="6018213" y="5680075"/>
          <p14:tracePt t="79117" x="5946775" y="5697538"/>
          <p14:tracePt t="79133" x="5884863" y="5705475"/>
          <p14:tracePt t="79150" x="5795963" y="5705475"/>
          <p14:tracePt t="79167" x="5670550" y="5705475"/>
          <p14:tracePt t="79183" x="5554663" y="5705475"/>
          <p14:tracePt t="79200" x="5438775" y="5705475"/>
          <p14:tracePt t="79217" x="5276850" y="5705475"/>
          <p14:tracePt t="79234" x="5160963" y="5705475"/>
          <p14:tracePt t="79250" x="5099050" y="5697538"/>
          <p14:tracePt t="79267" x="5010150" y="5697538"/>
          <p14:tracePt t="79283" x="4938713" y="5697538"/>
          <p14:tracePt t="79300" x="4857750" y="5697538"/>
          <p14:tracePt t="79317" x="4768850" y="5670550"/>
          <p14:tracePt t="79334" x="4697413" y="5653088"/>
          <p14:tracePt t="79350" x="4633913" y="5653088"/>
          <p14:tracePt t="79367" x="4537075" y="5643563"/>
          <p14:tracePt t="79385" x="4456113" y="5643563"/>
          <p14:tracePt t="79400" x="4384675" y="5643563"/>
          <p14:tracePt t="79400" x="4330700" y="5643563"/>
          <p14:tracePt t="79418" x="4268788" y="5643563"/>
          <p14:tracePt t="79434" x="4170363" y="5643563"/>
          <p14:tracePt t="79450" x="4116388" y="5643563"/>
          <p14:tracePt t="79467" x="4071938" y="5643563"/>
          <p14:tracePt t="79484" x="4017963" y="5643563"/>
          <p14:tracePt t="79501" x="3956050" y="5643563"/>
          <p14:tracePt t="79517" x="3894138" y="5643563"/>
          <p14:tracePt t="79534" x="3840163" y="5643563"/>
          <p14:tracePt t="79551" x="3795713" y="5634038"/>
          <p14:tracePt t="79567" x="3751263" y="5616575"/>
          <p14:tracePt t="79584" x="3705225" y="5608638"/>
          <p14:tracePt t="79601" x="3625850" y="5599113"/>
          <p14:tracePt t="79618" x="3581400" y="5581650"/>
          <p14:tracePt t="79634" x="3536950" y="5581650"/>
          <p14:tracePt t="79651" x="3490913" y="5572125"/>
          <p14:tracePt t="79668" x="3446463" y="5554663"/>
          <p14:tracePt t="79684" x="3419475" y="5545138"/>
          <p14:tracePt t="79701" x="3357563" y="5527675"/>
          <p14:tracePt t="79718" x="3295650" y="5527675"/>
          <p14:tracePt t="79734" x="3214688" y="5510213"/>
          <p14:tracePt t="79752" x="3133725" y="5483225"/>
          <p14:tracePt t="79768" x="3081338" y="5465763"/>
          <p14:tracePt t="79784" x="3062288" y="5473700"/>
          <p14:tracePt t="79801" x="3036888" y="5473700"/>
          <p14:tracePt t="79818" x="3000375" y="5473700"/>
          <p14:tracePt t="79835" x="2973388" y="5473700"/>
          <p14:tracePt t="79852" x="2955925" y="5473700"/>
          <p14:tracePt t="79868" x="2928938" y="5473700"/>
          <p14:tracePt t="79885" x="2901950" y="5473700"/>
          <p14:tracePt t="79902" x="2884488" y="5473700"/>
          <p14:tracePt t="79918" x="2874963" y="5473700"/>
          <p14:tracePt t="79935" x="2867025" y="5473700"/>
          <p14:tracePt t="79952" x="2857500" y="5483225"/>
          <p14:tracePt t="79968" x="2857500" y="5491163"/>
          <p14:tracePt t="79985" x="2857500" y="5510213"/>
          <p14:tracePt t="80002" x="2847975" y="5518150"/>
          <p14:tracePt t="80018" x="2847975" y="5545138"/>
          <p14:tracePt t="80035" x="2847975" y="5572125"/>
          <p14:tracePt t="80052" x="2867025" y="5616575"/>
          <p14:tracePt t="80068" x="2894013" y="5653088"/>
          <p14:tracePt t="80085" x="2928938" y="5680075"/>
          <p14:tracePt t="80102" x="2973388" y="5715000"/>
          <p14:tracePt t="80118" x="2990850" y="5751513"/>
          <p14:tracePt t="80135" x="3027363" y="5776913"/>
          <p14:tracePt t="80152" x="3089275" y="5822950"/>
          <p14:tracePt t="80169" x="3187700" y="5884863"/>
          <p14:tracePt t="80186" x="3241675" y="5894388"/>
          <p14:tracePt t="80202" x="3357563" y="5929313"/>
          <p14:tracePt t="80219" x="3473450" y="5965825"/>
          <p14:tracePt t="80235" x="3554413" y="5991225"/>
          <p14:tracePt t="80252" x="3581400" y="6018213"/>
          <p14:tracePt t="80269" x="3687763" y="6037263"/>
          <p14:tracePt t="80285" x="3830638" y="6045200"/>
          <p14:tracePt t="80302" x="3965575" y="6045200"/>
          <p14:tracePt t="80319" x="4027488" y="6062663"/>
          <p14:tracePt t="80335" x="4044950" y="6081713"/>
          <p14:tracePt t="80352" x="4037013" y="6108700"/>
          <p14:tracePt t="80370" x="4071938" y="6126163"/>
          <p14:tracePt t="80386" x="4152900" y="6126163"/>
          <p14:tracePt t="80403" x="4268788" y="6126163"/>
          <p14:tracePt t="80419" x="4367213" y="6126163"/>
          <p14:tracePt t="80436" x="4402138" y="6126163"/>
          <p14:tracePt t="80453" x="4429125" y="6134100"/>
          <p14:tracePt t="80469" x="4491038" y="6134100"/>
          <p14:tracePt t="80486" x="4554538" y="6134100"/>
          <p14:tracePt t="80503" x="4581525" y="6134100"/>
          <p14:tracePt t="80519" x="4643438" y="6134100"/>
          <p14:tracePt t="80536" x="4732338" y="6116638"/>
          <p14:tracePt t="80553" x="4840288" y="6099175"/>
          <p14:tracePt t="80570" x="4919663" y="6089650"/>
          <p14:tracePt t="80586" x="5000625" y="6072188"/>
          <p14:tracePt t="80603" x="5054600" y="6062663"/>
          <p14:tracePt t="80619" x="5108575" y="6054725"/>
          <p14:tracePt t="80636" x="5170488" y="6045200"/>
          <p14:tracePt t="80653" x="5205413" y="6045200"/>
          <p14:tracePt t="80670" x="5251450" y="6045200"/>
          <p14:tracePt t="80686" x="5303838" y="6045200"/>
          <p14:tracePt t="80703" x="5357813" y="6045200"/>
          <p14:tracePt t="80720" x="5394325" y="6045200"/>
          <p14:tracePt t="80736" x="5438775" y="6045200"/>
          <p14:tracePt t="80736" x="5456238" y="6045200"/>
          <p14:tracePt t="80754" x="5491163" y="6045200"/>
          <p14:tracePt t="80770" x="5527675" y="6045200"/>
          <p14:tracePt t="80787" x="5562600" y="6045200"/>
          <p14:tracePt t="80803" x="5608638" y="6045200"/>
          <p14:tracePt t="80820" x="5643563" y="6045200"/>
          <p14:tracePt t="80837" x="5688013" y="6045200"/>
          <p14:tracePt t="80853" x="5741988" y="6045200"/>
          <p14:tracePt t="80870" x="5786438" y="6045200"/>
          <p14:tracePt t="80887" x="5822950" y="6045200"/>
          <p14:tracePt t="80903" x="5867400" y="6045200"/>
          <p14:tracePt t="80920" x="5911850" y="6045200"/>
          <p14:tracePt t="80937" x="5973763" y="6045200"/>
          <p14:tracePt t="80954" x="6018213" y="6045200"/>
          <p14:tracePt t="80970" x="6062663" y="6045200"/>
          <p14:tracePt t="80987" x="6099175" y="6045200"/>
          <p14:tracePt t="81004" x="6134100" y="6045200"/>
          <p14:tracePt t="81020" x="6170613" y="6045200"/>
          <p14:tracePt t="81037" x="6188075" y="6045200"/>
          <p14:tracePt t="81054" x="6205538" y="6045200"/>
          <p14:tracePt t="81070" x="6232525" y="6045200"/>
          <p14:tracePt t="81087" x="6269038" y="6045200"/>
          <p14:tracePt t="81104" x="6286500" y="6045200"/>
          <p14:tracePt t="81121" x="6313488" y="6045200"/>
          <p14:tracePt t="81121" x="6323013" y="6045200"/>
          <p14:tracePt t="81138" x="6348413" y="6045200"/>
          <p14:tracePt t="81154" x="6367463" y="6045200"/>
          <p14:tracePt t="81170" x="6384925" y="6045200"/>
          <p14:tracePt t="81187" x="6394450" y="6045200"/>
          <p14:tracePt t="81204" x="6411913" y="6045200"/>
          <p14:tracePt t="81220" x="6419850" y="6045200"/>
          <p14:tracePt t="81237" x="6419850" y="6037263"/>
          <p14:tracePt t="81281" x="6419850" y="6027738"/>
          <p14:tracePt t="81289" x="6419850" y="6018213"/>
          <p14:tracePt t="81306" x="6419850" y="6010275"/>
          <p14:tracePt t="81322" x="6419850" y="6000750"/>
          <p14:tracePt t="81329" x="6419850" y="5983288"/>
          <p14:tracePt t="81337" x="6411913" y="5965825"/>
          <p14:tracePt t="81354" x="6384925" y="5929313"/>
          <p14:tracePt t="81371" x="6348413" y="5919788"/>
          <p14:tracePt t="81388" x="6276975" y="5911850"/>
          <p14:tracePt t="81404" x="6188075" y="5911850"/>
          <p14:tracePt t="81421" x="6099175" y="5911850"/>
          <p14:tracePt t="81438" x="5991225" y="5911850"/>
          <p14:tracePt t="81454" x="5857875" y="5894388"/>
          <p14:tracePt t="81472" x="5741988" y="5884863"/>
          <p14:tracePt t="81488" x="5608638" y="5875338"/>
          <p14:tracePt t="81505" x="5348288" y="5884863"/>
          <p14:tracePt t="81522" x="5197475" y="5884863"/>
          <p14:tracePt t="81538" x="5054600" y="5884863"/>
          <p14:tracePt t="81555" x="4919663" y="5884863"/>
          <p14:tracePt t="81571" x="4795838" y="5884863"/>
          <p14:tracePt t="81588" x="4697413" y="5884863"/>
          <p14:tracePt t="81605" x="4572000" y="5884863"/>
          <p14:tracePt t="81621" x="4465638" y="5884863"/>
          <p14:tracePt t="81638" x="4367213" y="5884863"/>
          <p14:tracePt t="81655" x="4251325" y="5884863"/>
          <p14:tracePt t="81672" x="4152900" y="5884863"/>
          <p14:tracePt t="81688" x="4044950" y="5884863"/>
          <p14:tracePt t="81705" x="3973513" y="5867400"/>
          <p14:tracePt t="81722" x="3919538" y="5830888"/>
          <p14:tracePt t="81738" x="3848100" y="5813425"/>
          <p14:tracePt t="81755" x="3768725" y="5786438"/>
          <p14:tracePt t="81772" x="3732213" y="5768975"/>
          <p14:tracePt t="81788" x="3687763" y="5741988"/>
          <p14:tracePt t="81805" x="3670300" y="5724525"/>
          <p14:tracePt t="81822" x="3608388" y="5661025"/>
          <p14:tracePt t="81839" x="3589338" y="5608638"/>
          <p14:tracePt t="81855" x="3554413" y="5572125"/>
          <p14:tracePt t="81872" x="3500438" y="5562600"/>
          <p14:tracePt t="81889" x="3384550" y="5527675"/>
          <p14:tracePt t="81906" x="3322638" y="5518150"/>
          <p14:tracePt t="81923" x="3276600" y="5518150"/>
          <p14:tracePt t="81939" x="3232150" y="5518150"/>
          <p14:tracePt t="81955" x="3197225" y="5518150"/>
          <p14:tracePt t="81972" x="3152775" y="5518150"/>
          <p14:tracePt t="81989" x="3108325" y="5518150"/>
          <p14:tracePt t="82006" x="3071813" y="5518150"/>
          <p14:tracePt t="82022" x="3000375" y="5518150"/>
          <p14:tracePt t="82039" x="2955925" y="5527675"/>
          <p14:tracePt t="82056" x="2919413" y="5537200"/>
          <p14:tracePt t="82072" x="2867025" y="5545138"/>
          <p14:tracePt t="82089" x="2840038" y="5562600"/>
          <p14:tracePt t="82106" x="2795588" y="5572125"/>
          <p14:tracePt t="82122" x="2768600" y="5581650"/>
          <p14:tracePt t="82139" x="2741613" y="5608638"/>
          <p14:tracePt t="82156" x="2705100" y="5616575"/>
          <p14:tracePt t="82173" x="2687638" y="5626100"/>
          <p14:tracePt t="82189" x="2660650" y="5653088"/>
          <p14:tracePt t="82206" x="2660650" y="5661025"/>
          <p14:tracePt t="82223" x="2652713" y="5688013"/>
          <p14:tracePt t="82239" x="2652713" y="5705475"/>
          <p14:tracePt t="82256" x="2660650" y="5732463"/>
          <p14:tracePt t="82273" x="2705100" y="5795963"/>
          <p14:tracePt t="82289" x="2751138" y="5822950"/>
          <p14:tracePt t="82306" x="2768600" y="5848350"/>
          <p14:tracePt t="82323" x="2768600" y="5875338"/>
          <p14:tracePt t="82346" x="2768600" y="5894388"/>
          <p14:tracePt t="82356" x="2786063" y="5938838"/>
          <p14:tracePt t="82373" x="2847975" y="5965825"/>
          <p14:tracePt t="82390" x="2919413" y="5983288"/>
          <p14:tracePt t="82407" x="3000375" y="5991225"/>
          <p14:tracePt t="82423" x="3054350" y="6018213"/>
          <p14:tracePt t="82440" x="3054350" y="6037263"/>
          <p14:tracePt t="82457" x="3081338" y="6037263"/>
          <p14:tracePt t="82457" x="3089275" y="6062663"/>
          <p14:tracePt t="82474" x="3081338" y="6099175"/>
          <p14:tracePt t="82490" x="3081338" y="6116638"/>
          <p14:tracePt t="82507" x="3081338" y="6170613"/>
          <p14:tracePt t="82524" x="3133725" y="6197600"/>
          <p14:tracePt t="82540" x="3214688" y="6205538"/>
          <p14:tracePt t="82557" x="3303588" y="6205538"/>
          <p14:tracePt t="82574" x="3313113" y="6242050"/>
          <p14:tracePt t="82590" x="3313113" y="6251575"/>
          <p14:tracePt t="82607" x="3303588" y="6232525"/>
          <p14:tracePt t="82624" x="3357563" y="6224588"/>
          <p14:tracePt t="82640" x="3411538" y="6224588"/>
          <p14:tracePt t="82640" x="3446463" y="6224588"/>
          <p14:tracePt t="82658" x="3500438" y="6224588"/>
          <p14:tracePt t="82674" x="3527425" y="6224588"/>
          <p14:tracePt t="82690" x="3527425" y="6215063"/>
          <p14:tracePt t="82713" x="3527425" y="6205538"/>
          <p14:tracePt t="82724" x="3571875" y="6170613"/>
          <p14:tracePt t="82740" x="3616325" y="6170613"/>
          <p14:tracePt t="82757" x="3643313" y="6170613"/>
          <p14:tracePt t="82774" x="3705225" y="6170613"/>
          <p14:tracePt t="82791" x="3751263" y="6170613"/>
          <p14:tracePt t="82807" x="3795713" y="6170613"/>
          <p14:tracePt t="82824" x="3840163" y="6170613"/>
          <p14:tracePt t="82841" x="3911600" y="6170613"/>
          <p14:tracePt t="82858" x="3956050" y="6170613"/>
          <p14:tracePt t="82874" x="4000500" y="6170613"/>
          <p14:tracePt t="82891" x="4044950" y="6170613"/>
          <p14:tracePt t="82908" x="4098925" y="6161088"/>
          <p14:tracePt t="82924" x="4143375" y="6161088"/>
          <p14:tracePt t="82942" x="4187825" y="6153150"/>
          <p14:tracePt t="82958" x="4232275" y="6143625"/>
          <p14:tracePt t="82974" x="4259263" y="6143625"/>
          <p14:tracePt t="82991" x="4295775" y="6126163"/>
          <p14:tracePt t="83008" x="4330700" y="6126163"/>
          <p14:tracePt t="83024" x="4375150" y="6126163"/>
          <p14:tracePt t="83042" x="4394200" y="6126163"/>
          <p14:tracePt t="83058" x="4411663" y="6126163"/>
          <p14:tracePt t="83074" x="4438650" y="6126163"/>
          <p14:tracePt t="83092" x="4456113" y="6126163"/>
          <p14:tracePt t="83108" x="4473575" y="6126163"/>
          <p14:tracePt t="83124" x="4500563" y="6126163"/>
          <p14:tracePt t="83142" x="4510088" y="6126163"/>
          <p14:tracePt t="83158" x="4527550" y="6116638"/>
          <p14:tracePt t="83174" x="4537075" y="6116638"/>
          <p14:tracePt t="83191" x="4545013" y="6116638"/>
          <p14:tracePt t="83208" x="4562475" y="6116638"/>
          <p14:tracePt t="83224" x="4581525" y="6116638"/>
          <p14:tracePt t="83241" x="4589463" y="6108700"/>
          <p14:tracePt t="83929" x="4589463" y="6099175"/>
          <p14:tracePt t="84009" x="4589463" y="6089650"/>
          <p14:tracePt t="84041" x="4581525" y="6089650"/>
          <p14:tracePt t="84105" x="4572000" y="6081713"/>
          <p14:tracePt t="84113" x="4562475" y="6072188"/>
          <p14:tracePt t="84121" x="4554538" y="6072188"/>
          <p14:tracePt t="84153" x="4545013" y="6072188"/>
          <p14:tracePt t="84161" x="4537075" y="6072188"/>
          <p14:tracePt t="84177" x="4518025" y="6062663"/>
          <p14:tracePt t="84193" x="4510088" y="6062663"/>
          <p14:tracePt t="84209" x="4500563" y="6045200"/>
          <p14:tracePt t="84225" x="4491038" y="6045200"/>
          <p14:tracePt t="84233" x="4483100" y="6037263"/>
          <p14:tracePt t="84243" x="4483100" y="6018213"/>
          <p14:tracePt t="84260" x="4473575" y="5991225"/>
          <p14:tracePt t="84277" x="4465638" y="5973763"/>
          <p14:tracePt t="84294" x="4456113" y="5965825"/>
          <p14:tracePt t="84310" x="4456113" y="5956300"/>
          <p14:tracePt t="84327" x="4446588" y="5946775"/>
          <p14:tracePt t="84343" x="4438650" y="5929313"/>
          <p14:tracePt t="8434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2"/>
          <p:cNvGrpSpPr>
            <a:grpSpLocks/>
          </p:cNvGrpSpPr>
          <p:nvPr/>
        </p:nvGrpSpPr>
        <p:grpSpPr bwMode="auto">
          <a:xfrm>
            <a:off x="1774825" y="404814"/>
            <a:ext cx="8713788" cy="6264275"/>
            <a:chOff x="0" y="1345"/>
            <a:chExt cx="4320" cy="2944"/>
          </a:xfrm>
        </p:grpSpPr>
        <p:pic>
          <p:nvPicPr>
            <p:cNvPr id="176132" name="Picture 3" descr="Insu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5"/>
              <a:ext cx="4320" cy="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3" name="Rectangle 4"/>
            <p:cNvSpPr>
              <a:spLocks noChangeArrowheads="1"/>
            </p:cNvSpPr>
            <p:nvPr/>
          </p:nvSpPr>
          <p:spPr bwMode="auto">
            <a:xfrm>
              <a:off x="2614" y="1655"/>
              <a:ext cx="1706" cy="2540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6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6131" name="Text Box 5"/>
          <p:cNvSpPr txBox="1">
            <a:spLocks noChangeArrowheads="1"/>
          </p:cNvSpPr>
          <p:nvPr/>
        </p:nvSpPr>
        <p:spPr bwMode="auto">
          <a:xfrm>
            <a:off x="5788025" y="2636839"/>
            <a:ext cx="88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PI3K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2"/>
    </mc:Choice>
    <mc:Fallback xmlns="">
      <p:transition spd="slow" advTm="2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93" x="5562600" y="2581275"/>
          <p14:tracePt t="4268" x="5572125" y="2581275"/>
          <p14:tracePt t="4282" x="5581650" y="2571750"/>
          <p14:tracePt t="4298" x="5589588" y="2571750"/>
          <p14:tracePt t="4362" x="5599113" y="2571750"/>
          <p14:tracePt t="4538" x="5599113" y="2581275"/>
          <p14:tracePt t="4698" x="5589588" y="2581275"/>
          <p14:tracePt t="4738" x="5581650" y="2581275"/>
          <p14:tracePt t="4746" x="5572125" y="2581275"/>
          <p14:tracePt t="4778" x="5562600" y="2581275"/>
          <p14:tracePt t="4954" x="5554663" y="2589213"/>
          <p14:tracePt t="4962" x="5545138" y="2598738"/>
          <p14:tracePt t="4978" x="5537200" y="2616200"/>
          <p14:tracePt t="5074" x="5527675" y="2616200"/>
          <p14:tracePt t="5082" x="5527675" y="2625725"/>
          <p14:tracePt t="5098" x="5518150" y="2625725"/>
          <p14:tracePt t="5114" x="5510213" y="2625725"/>
          <p14:tracePt t="5124" x="5465763" y="2652713"/>
          <p14:tracePt t="5141" x="5456238" y="2652713"/>
          <p14:tracePt t="5157" x="5446713" y="2652713"/>
          <p14:tracePt t="5175" x="5429250" y="2670175"/>
          <p14:tracePt t="5192" x="5419725" y="2670175"/>
          <p14:tracePt t="5208" x="5411788" y="2670175"/>
          <p14:tracePt t="5227" x="5419725" y="2660650"/>
          <p14:tracePt t="5475" x="5429250" y="2652713"/>
          <p14:tracePt t="5483" x="5429250" y="2643188"/>
          <p14:tracePt t="5492" x="5446713" y="2616200"/>
          <p14:tracePt t="5509" x="5456238" y="2598738"/>
          <p14:tracePt t="5526" x="5438775" y="2571750"/>
          <p14:tracePt t="5543" x="5438775" y="2562225"/>
          <p14:tracePt t="5571" x="5438775" y="2554288"/>
          <p14:tracePt t="5587" x="5438775" y="2536825"/>
          <p14:tracePt t="5595" x="5446713" y="2536825"/>
          <p14:tracePt t="5609" x="5446713" y="2527300"/>
          <p14:tracePt t="5626" x="5446713" y="2517775"/>
          <p14:tracePt t="5626" x="5446713" y="2509838"/>
          <p14:tracePt t="5643" x="5446713" y="2500313"/>
          <p14:tracePt t="5667" x="5446713" y="2482850"/>
          <p14:tracePt t="5683" x="5438775" y="2490788"/>
          <p14:tracePt t="5835" x="5438775" y="2500313"/>
          <p14:tracePt t="5851" x="5438775" y="2509838"/>
          <p14:tracePt t="5867" x="5438775" y="2517775"/>
          <p14:tracePt t="5875" x="5438775" y="2527300"/>
          <p14:tracePt t="5883" x="5438775" y="2536825"/>
          <p14:tracePt t="5899" x="5438775" y="2544763"/>
          <p14:tracePt t="6347" x="5438775" y="2554288"/>
          <p14:tracePt t="6363" x="5438775" y="2571750"/>
          <p14:tracePt t="6387" x="5446713" y="2571750"/>
          <p14:tracePt t="6395" x="5446713" y="2581275"/>
          <p14:tracePt t="6403" x="5456238" y="2581275"/>
          <p14:tracePt t="6411" x="5473700" y="2598738"/>
          <p14:tracePt t="6428" x="5491163" y="2608263"/>
          <p14:tracePt t="6444" x="5510213" y="2616200"/>
          <p14:tracePt t="6461" x="5527675" y="2633663"/>
          <p14:tracePt t="6478" x="5572125" y="2652713"/>
          <p14:tracePt t="6495" x="5599113" y="2660650"/>
          <p14:tracePt t="6511" x="5634038" y="2679700"/>
          <p14:tracePt t="6528" x="5680075" y="2687638"/>
          <p14:tracePt t="6545" x="5715000" y="2697163"/>
          <p14:tracePt t="6561" x="5751513" y="2705100"/>
          <p14:tracePt t="6579" x="5759450" y="2705100"/>
          <p14:tracePt t="6595" x="5803900" y="2724150"/>
          <p14:tracePt t="6612" x="5813425" y="2724150"/>
          <p14:tracePt t="6628" x="5840413" y="2732088"/>
          <p14:tracePt t="6645" x="5848350" y="2741613"/>
          <p14:tracePt t="6661" x="5875338" y="2751138"/>
          <p14:tracePt t="6678" x="5884863" y="2751138"/>
          <p14:tracePt t="6695" x="5911850" y="2759075"/>
          <p14:tracePt t="6712" x="5946775" y="2776538"/>
          <p14:tracePt t="6729" x="5965825" y="2776538"/>
          <p14:tracePt t="6745" x="5991225" y="2795588"/>
          <p14:tracePt t="6762" x="6000750" y="2795588"/>
          <p14:tracePt t="6762" x="6018213" y="2795588"/>
          <p14:tracePt t="6779" x="6037263" y="2803525"/>
          <p14:tracePt t="6795" x="6062663" y="2813050"/>
          <p14:tracePt t="6812" x="6081713" y="2813050"/>
          <p14:tracePt t="6835" x="6089650" y="2813050"/>
          <p14:tracePt t="6851" x="6116638" y="2813050"/>
          <p14:tracePt t="6862" x="6170613" y="2813050"/>
          <p14:tracePt t="6879" x="6215063" y="2813050"/>
          <p14:tracePt t="6895" x="6251575" y="2830513"/>
          <p14:tracePt t="6912" x="6269038" y="2830513"/>
          <p14:tracePt t="6928" x="6296025" y="2840038"/>
          <p14:tracePt t="6945" x="6323013" y="2840038"/>
          <p14:tracePt t="6962" x="6330950" y="2840038"/>
          <p14:tracePt t="6979" x="6367463" y="2847975"/>
          <p14:tracePt t="6996" x="6384925" y="2847975"/>
          <p14:tracePt t="7012" x="6411913" y="2857500"/>
          <p14:tracePt t="7029" x="6429375" y="2867025"/>
          <p14:tracePt t="7045" x="6446838" y="2867025"/>
          <p14:tracePt t="7062" x="6465888" y="2867025"/>
          <p14:tracePt t="7079" x="6491288" y="2874963"/>
          <p14:tracePt t="7096" x="6518275" y="2884488"/>
          <p14:tracePt t="7112" x="6527800" y="2884488"/>
          <p14:tracePt t="7129" x="6545263" y="2894013"/>
          <p14:tracePt t="7146" x="6562725" y="2894013"/>
          <p14:tracePt t="7162" x="6572250" y="2894013"/>
          <p14:tracePt t="7179" x="6581775" y="2894013"/>
          <p14:tracePt t="7227" x="6581775" y="2884488"/>
          <p14:tracePt t="7251" x="6589713" y="2874963"/>
          <p14:tracePt t="7259" x="6589713" y="2867025"/>
          <p14:tracePt t="7283" x="6589713" y="2857500"/>
          <p14:tracePt t="7299" x="6581775" y="2847975"/>
          <p14:tracePt t="7307" x="6562725" y="2847975"/>
          <p14:tracePt t="7315" x="6545263" y="2840038"/>
          <p14:tracePt t="7329" x="6510338" y="2830513"/>
          <p14:tracePt t="7346" x="6402388" y="2813050"/>
          <p14:tracePt t="7364" x="6303963" y="2813050"/>
          <p14:tracePt t="7379" x="6224588" y="2813050"/>
          <p14:tracePt t="7396" x="6143625" y="2803525"/>
          <p14:tracePt t="7413" x="6099175" y="2795588"/>
          <p14:tracePt t="7430" x="6054725" y="2786063"/>
          <p14:tracePt t="7446" x="6018213" y="2786063"/>
          <p14:tracePt t="7463" x="5965825" y="2776538"/>
          <p14:tracePt t="7480" x="5919788" y="2776538"/>
          <p14:tracePt t="7497" x="5867400" y="2776538"/>
          <p14:tracePt t="7513" x="5830888" y="2776538"/>
          <p14:tracePt t="7530" x="5795963" y="2776538"/>
          <p14:tracePt t="7530" x="5776913" y="2776538"/>
          <p14:tracePt t="7547" x="5751513" y="2776538"/>
          <p14:tracePt t="7564" x="5741988" y="2786063"/>
          <p14:tracePt t="7580" x="5724525" y="2786063"/>
          <p14:tracePt t="7597" x="5715000" y="2803525"/>
          <p14:tracePt t="7614" x="5715000" y="2813050"/>
          <p14:tracePt t="7635" x="5705475" y="2830513"/>
          <p14:tracePt t="7651" x="5705475" y="2840038"/>
          <p14:tracePt t="7664" x="5705475" y="2847975"/>
          <p14:tracePt t="7680" x="5705475" y="2874963"/>
          <p14:tracePt t="7697" x="5705475" y="2884488"/>
          <p14:tracePt t="7714" x="5705475" y="2901950"/>
          <p14:tracePt t="7731" x="5705475" y="2938463"/>
          <p14:tracePt t="7747" x="5724525" y="2965450"/>
          <p14:tracePt t="7764" x="5768975" y="2990850"/>
          <p14:tracePt t="7780" x="5822950" y="3009900"/>
          <p14:tracePt t="7797" x="5875338" y="3017838"/>
          <p14:tracePt t="7814" x="5956300" y="3027363"/>
          <p14:tracePt t="7830" x="6037263" y="3036888"/>
          <p14:tracePt t="7847" x="6116638" y="3036888"/>
          <p14:tracePt t="7864" x="6180138" y="3036888"/>
          <p14:tracePt t="7881" x="6251575" y="3036888"/>
          <p14:tracePt t="7898" x="6323013" y="3017838"/>
          <p14:tracePt t="7914" x="6384925" y="3000375"/>
          <p14:tracePt t="7914" x="6411913" y="2982913"/>
          <p14:tracePt t="7931" x="6456363" y="2965450"/>
          <p14:tracePt t="7947" x="6500813" y="2946400"/>
          <p14:tracePt t="7964" x="6518275" y="2928938"/>
          <p14:tracePt t="7981" x="6545263" y="2911475"/>
          <p14:tracePt t="7998" x="6545263" y="2901950"/>
          <p14:tracePt t="8014" x="6554788" y="2884488"/>
          <p14:tracePt t="8031" x="6562725" y="2874963"/>
          <p14:tracePt t="8048" x="6562725" y="2867025"/>
          <p14:tracePt t="8064" x="6562725" y="2840038"/>
          <p14:tracePt t="8081" x="6562725" y="2830513"/>
          <p14:tracePt t="8098" x="6562725" y="2813050"/>
          <p14:tracePt t="8098" x="6562725" y="2803525"/>
          <p14:tracePt t="8115" x="6554788" y="2786063"/>
          <p14:tracePt t="8131" x="6527800" y="2768600"/>
          <p14:tracePt t="8148" x="6491288" y="2759075"/>
          <p14:tracePt t="8164" x="6438900" y="2741613"/>
          <p14:tracePt t="8181" x="6394450" y="2732088"/>
          <p14:tracePt t="8198" x="6323013" y="2714625"/>
          <p14:tracePt t="8214" x="6259513" y="2705100"/>
          <p14:tracePt t="8231" x="6215063" y="2697163"/>
          <p14:tracePt t="8248" x="6153150" y="2697163"/>
          <p14:tracePt t="8265" x="6108700" y="2697163"/>
          <p14:tracePt t="8282" x="6045200" y="2697163"/>
          <p14:tracePt t="8299" x="6000750" y="2697163"/>
          <p14:tracePt t="8315" x="5973763" y="2714625"/>
          <p14:tracePt t="8332" x="5956300" y="2724150"/>
          <p14:tracePt t="8348" x="5929313" y="2741613"/>
          <p14:tracePt t="8365" x="5902325" y="2759075"/>
          <p14:tracePt t="8382" x="5894388" y="2776538"/>
          <p14:tracePt t="8398" x="5875338" y="2803525"/>
          <p14:tracePt t="8415" x="5875338" y="2822575"/>
          <p14:tracePt t="8435" x="5875338" y="2840038"/>
          <p14:tracePt t="8452" x="5867400" y="2857500"/>
          <p14:tracePt t="8465" x="5867400" y="2894013"/>
          <p14:tracePt t="8482" x="5867400" y="2919413"/>
          <p14:tracePt t="8498" x="5894388" y="2965450"/>
          <p14:tracePt t="8515" x="5938838" y="3000375"/>
          <p14:tracePt t="8532" x="5973763" y="3027363"/>
          <p14:tracePt t="8549" x="6018213" y="3054350"/>
          <p14:tracePt t="8565" x="6072188" y="3071813"/>
          <p14:tracePt t="8582" x="6126163" y="3081338"/>
          <p14:tracePt t="8599" x="6180138" y="3081338"/>
          <p14:tracePt t="8616" x="6215063" y="3081338"/>
          <p14:tracePt t="8632" x="6269038" y="3081338"/>
          <p14:tracePt t="8649" x="6323013" y="3071813"/>
          <p14:tracePt t="8665" x="6357938" y="3054350"/>
          <p14:tracePt t="8682" x="6411913" y="3036888"/>
          <p14:tracePt t="8699" x="6429375" y="3009900"/>
          <p14:tracePt t="8715" x="6446838" y="2990850"/>
          <p14:tracePt t="8732" x="6446838" y="2973388"/>
          <p14:tracePt t="8749" x="6446838" y="2965450"/>
          <p14:tracePt t="8766" x="6446838" y="2946400"/>
          <p14:tracePt t="8783" x="6446838" y="2928938"/>
          <p14:tracePt t="8802" x="6446838" y="2911475"/>
          <p14:tracePt t="8816" x="6446838" y="2894013"/>
          <p14:tracePt t="8833" x="6429375" y="2857500"/>
          <p14:tracePt t="8849" x="6419850" y="2840038"/>
          <p14:tracePt t="8866" x="6402388" y="2813050"/>
          <p14:tracePt t="8866" x="6394450" y="2803525"/>
          <p14:tracePt t="8883" x="6330950" y="2786063"/>
          <p14:tracePt t="8899" x="6296025" y="2786063"/>
          <p14:tracePt t="8916" x="6242050" y="2776538"/>
          <p14:tracePt t="8933" x="6205538" y="2768600"/>
          <p14:tracePt t="8949" x="6161088" y="2768600"/>
          <p14:tracePt t="8966" x="6108700" y="2768600"/>
          <p14:tracePt t="8982" x="6054725" y="2768600"/>
          <p14:tracePt t="8998" x="6027738" y="2768600"/>
          <p14:tracePt t="9015" x="6000750" y="2768600"/>
          <p14:tracePt t="9033" x="5973763" y="2768600"/>
          <p14:tracePt t="9049" x="5929313" y="2768600"/>
          <p14:tracePt t="9066" x="5894388" y="2786063"/>
          <p14:tracePt t="9082" x="5867400" y="2795588"/>
          <p14:tracePt t="9099" x="5848350" y="2822575"/>
          <p14:tracePt t="9115" x="5840413" y="2840038"/>
          <p14:tracePt t="9132" x="5830888" y="2867025"/>
          <p14:tracePt t="9154" x="5830888" y="2884488"/>
          <p14:tracePt t="9165" x="5830888" y="2911475"/>
          <p14:tracePt t="9182" x="5830888" y="2938463"/>
          <p14:tracePt t="9199" x="5830888" y="2965450"/>
          <p14:tracePt t="9216" x="5840413" y="2990850"/>
          <p14:tracePt t="9232" x="5848350" y="3027363"/>
          <p14:tracePt t="9249" x="5884863" y="3062288"/>
          <p14:tracePt t="9249" x="5902325" y="3062288"/>
          <p14:tracePt t="9266" x="5956300" y="3089275"/>
          <p14:tracePt t="9282" x="6010275" y="3098800"/>
          <p14:tracePt t="9299" x="6108700" y="3098800"/>
          <p14:tracePt t="9316" x="6180138" y="3098800"/>
          <p14:tracePt t="9333" x="6224588" y="3098800"/>
          <p14:tracePt t="9349" x="6269038" y="3089275"/>
          <p14:tracePt t="9366" x="6303963" y="3071813"/>
          <p14:tracePt t="9383" x="6330950" y="3044825"/>
          <p14:tracePt t="9399" x="6357938" y="3027363"/>
          <p14:tracePt t="9416" x="6367463" y="3009900"/>
          <p14:tracePt t="9433" x="6375400" y="2990850"/>
          <p14:tracePt t="9449" x="6394450" y="2955925"/>
          <p14:tracePt t="9466" x="6411913" y="2938463"/>
          <p14:tracePt t="9483" x="6411913" y="2928938"/>
          <p14:tracePt t="9503" x="6411913" y="2919413"/>
          <p14:tracePt t="9516" x="6411913" y="2901950"/>
          <p14:tracePt t="9534" x="6411913" y="2874963"/>
          <p14:tracePt t="9550" x="6384925" y="2857500"/>
          <p14:tracePt t="9566" x="6357938" y="2847975"/>
          <p14:tracePt t="9584" x="6330950" y="2847975"/>
          <p14:tracePt t="9600" x="6286500" y="2830513"/>
          <p14:tracePt t="9616" x="6259513" y="2830513"/>
          <p14:tracePt t="9616" x="6232525" y="2830513"/>
          <p14:tracePt t="9634" x="6205538" y="2830513"/>
          <p14:tracePt t="9650" x="6170613" y="2830513"/>
          <p14:tracePt t="9667" x="6161088" y="2830513"/>
          <p14:tracePt t="9683" x="6143625" y="2830513"/>
          <p14:tracePt t="9700" x="6134100" y="2830513"/>
          <p14:tracePt t="9717" x="6116638" y="2840038"/>
          <p14:tracePt t="9733" x="6099175" y="2840038"/>
          <p14:tracePt t="9750" x="6089650" y="2857500"/>
          <p14:tracePt t="9767" x="6072188" y="2867025"/>
          <p14:tracePt t="9783" x="6054725" y="2874963"/>
          <p14:tracePt t="9803" x="6054725" y="2901950"/>
          <p14:tracePt t="9817" x="6045200" y="2911475"/>
          <p14:tracePt t="9834" x="6045200" y="2919413"/>
          <p14:tracePt t="9850" x="6045200" y="2928938"/>
          <p14:tracePt t="9867" x="6045200" y="2938463"/>
          <p14:tracePt t="9883" x="6045200" y="2946400"/>
          <p14:tracePt t="9900" x="6045200" y="2955925"/>
          <p14:tracePt t="9917" x="6045200" y="2973388"/>
          <p14:tracePt t="9934" x="6072188" y="2982913"/>
          <p14:tracePt t="9950" x="6089650" y="2990850"/>
          <p14:tracePt t="9967" x="6116638" y="3009900"/>
          <p14:tracePt t="9984" x="6153150" y="3009900"/>
          <p14:tracePt t="10001" x="6197600" y="3017838"/>
          <p14:tracePt t="10017" x="6259513" y="3017838"/>
          <p14:tracePt t="10034" x="6313488" y="3017838"/>
          <p14:tracePt t="10050" x="6357938" y="3017838"/>
          <p14:tracePt t="10067" x="6384925" y="3017838"/>
          <p14:tracePt t="10084" x="6411913" y="3000375"/>
          <p14:tracePt t="10101" x="6429375" y="2990850"/>
          <p14:tracePt t="10117" x="6438900" y="2982913"/>
          <p14:tracePt t="10134" x="6438900" y="2965450"/>
          <p14:tracePt t="10151" x="6438900" y="2955925"/>
          <p14:tracePt t="10634" x="6419850" y="2946400"/>
          <p14:tracePt t="10658" x="6411913" y="2946400"/>
          <p14:tracePt t="10666" x="6402388" y="2938463"/>
          <p14:tracePt t="10674" x="6394450" y="2928938"/>
          <p14:tracePt t="10690" x="6367463" y="2928938"/>
          <p14:tracePt t="10706" x="6357938" y="2919413"/>
          <p14:tracePt t="10722" x="6340475" y="2911475"/>
          <p14:tracePt t="10735" x="6323013" y="2911475"/>
          <p14:tracePt t="10752" x="6296025" y="2901950"/>
          <p14:tracePt t="10768" x="6286500" y="2901950"/>
          <p14:tracePt t="10785" x="6251575" y="2894013"/>
          <p14:tracePt t="10802" x="6242050" y="2894013"/>
          <p14:tracePt t="10818" x="6232525" y="2894013"/>
          <p14:tracePt t="10835" x="6224588" y="2894013"/>
          <p14:tracePt t="10852" x="6215063" y="2884488"/>
          <p14:tracePt t="10869" x="6205538" y="2874963"/>
          <p14:tracePt t="10885" x="6197600" y="2874963"/>
          <p14:tracePt t="10922" x="6180138" y="2874963"/>
          <p14:tracePt t="10930" x="6170613" y="2874963"/>
          <p14:tracePt t="10970" x="6161088" y="2874963"/>
          <p14:tracePt t="10986" x="6161088" y="2867025"/>
          <p14:tracePt t="11026" x="6161088" y="2857500"/>
          <p14:tracePt t="11050" x="6161088" y="2847975"/>
          <p14:tracePt t="11066" x="6153150" y="2840038"/>
          <p14:tracePt t="11074" x="6143625" y="2840038"/>
          <p14:tracePt t="11154" x="6126163" y="2840038"/>
          <p14:tracePt t="11178" x="6126163" y="2847975"/>
          <p14:tracePt t="11186" x="6116638" y="2847975"/>
          <p14:tracePt t="11194" x="6108700" y="2867025"/>
          <p14:tracePt t="11210" x="6108700" y="2874963"/>
          <p14:tracePt t="11226" x="6108700" y="2884488"/>
          <p14:tracePt t="11242" x="6108700" y="2894013"/>
          <p14:tracePt t="11258" x="6108700" y="2901950"/>
          <p14:tracePt t="11279" x="6108700" y="2911475"/>
          <p14:tracePt t="11298" x="6108700" y="2919413"/>
          <p14:tracePt t="11322" x="6108700" y="2928938"/>
          <p14:tracePt t="11330" x="6108700" y="2938463"/>
          <p14:tracePt t="11354" x="6116638" y="2955925"/>
          <p14:tracePt t="11378" x="6134100" y="2955925"/>
          <p14:tracePt t="11394" x="6143625" y="2965450"/>
          <p14:tracePt t="11410" x="6153150" y="2965450"/>
          <p14:tracePt t="11418" x="6161088" y="2965450"/>
          <p14:tracePt t="11426" x="6170613" y="2965450"/>
          <p14:tracePt t="11436" x="6180138" y="2973388"/>
          <p14:tracePt t="11453" x="6188075" y="2973388"/>
          <p14:tracePt t="11634" x="6188075" y="2965450"/>
          <p14:tracePt t="11642" x="6180138" y="2965450"/>
          <p14:tracePt t="11666" x="6170613" y="2965450"/>
          <p14:tracePt t="11674" x="6161088" y="2965450"/>
          <p14:tracePt t="11682" x="6153150" y="2965450"/>
          <p14:tracePt t="11706" x="6143625" y="2965450"/>
          <p14:tracePt t="11714" x="6134100" y="2965450"/>
          <p14:tracePt t="11722" x="6134100" y="2973388"/>
          <p14:tracePt t="11762" x="6126163" y="2973388"/>
          <p14:tracePt t="11778" x="6116638" y="2982913"/>
          <p14:tracePt t="11786" x="6126163" y="2990850"/>
          <p14:tracePt t="11810" x="6126163" y="3009900"/>
          <p14:tracePt t="11818" x="6116638" y="3009900"/>
          <p14:tracePt t="11826" x="6116638" y="3017838"/>
          <p14:tracePt t="11837" x="6134100" y="3017838"/>
          <p14:tracePt t="11858" x="6143625" y="3027363"/>
          <p14:tracePt t="11871" x="6170613" y="3027363"/>
          <p14:tracePt t="11888" x="6188075" y="3027363"/>
          <p14:tracePt t="11904" x="6224588" y="3027363"/>
          <p14:tracePt t="11921" x="6269038" y="3027363"/>
          <p14:tracePt t="11938" x="6303963" y="3017838"/>
          <p14:tracePt t="11954" x="6330950" y="3009900"/>
          <p14:tracePt t="11971" x="6340475" y="3000375"/>
          <p14:tracePt t="11988" x="6357938" y="2990850"/>
          <p14:tracePt t="12005" x="6375400" y="2982913"/>
          <p14:tracePt t="12021" x="6375400" y="2973388"/>
          <p14:tracePt t="12050" x="6375400" y="2965450"/>
          <p14:tracePt t="12066" x="6384925" y="2955925"/>
          <p14:tracePt t="12082" x="6384925" y="2946400"/>
          <p14:tracePt t="13243" x="6394450" y="2946400"/>
          <p14:tracePt t="13562" x="6394450" y="2938463"/>
          <p14:tracePt t="13578" x="6402388" y="2928938"/>
          <p14:tracePt t="13586" x="6402388" y="2911475"/>
          <p14:tracePt t="13602" x="6411913" y="2901950"/>
          <p14:tracePt t="13618" x="6419850" y="2894013"/>
          <p14:tracePt t="13626" x="6429375" y="2874963"/>
          <p14:tracePt t="13650" x="6438900" y="2867025"/>
          <p14:tracePt t="13658" x="6446838" y="2840038"/>
          <p14:tracePt t="13675" x="6456363" y="2822575"/>
          <p14:tracePt t="13691" x="6465888" y="2803525"/>
          <p14:tracePt t="13708" x="6473825" y="2768600"/>
          <p14:tracePt t="13725" x="6483350" y="2759075"/>
          <p14:tracePt t="13741" x="6500813" y="2724150"/>
          <p14:tracePt t="13758" x="6500813" y="2714625"/>
          <p14:tracePt t="13775" x="6510338" y="2705100"/>
          <p14:tracePt t="13791" x="6510338" y="2687638"/>
          <p14:tracePt t="13808" x="6518275" y="2679700"/>
          <p14:tracePt t="13825" x="6527800" y="2670175"/>
          <p14:tracePt t="13841" x="6537325" y="2652713"/>
          <p14:tracePt t="13858" x="6545263" y="2643188"/>
          <p14:tracePt t="13875" x="6554788" y="2625725"/>
          <p14:tracePt t="13891" x="6554788" y="2608263"/>
          <p14:tracePt t="13908" x="6562725" y="2608263"/>
          <p14:tracePt t="13925" x="6572250" y="2589213"/>
          <p14:tracePt t="13942" x="6572250" y="2581275"/>
          <p14:tracePt t="13958" x="6581775" y="2571750"/>
          <p14:tracePt t="13975" x="6589713" y="2562225"/>
          <p14:tracePt t="13994" x="6589713" y="2554288"/>
          <p14:tracePt t="14008" x="6599238" y="2544763"/>
          <p14:tracePt t="14025" x="6608763" y="2536825"/>
          <p14:tracePt t="14042" x="6608763" y="2517775"/>
          <p14:tracePt t="14058" x="6616700" y="2517775"/>
          <p14:tracePt t="14075" x="6626225" y="2500313"/>
          <p14:tracePt t="14092" x="6634163" y="2490788"/>
          <p14:tracePt t="14109" x="6634163" y="2482850"/>
          <p14:tracePt t="14125" x="6634163" y="2473325"/>
          <p14:tracePt t="14146" x="6643688" y="2455863"/>
          <p14:tracePt t="14170" x="6653213" y="2455863"/>
          <p14:tracePt t="14186" x="6653213" y="2446338"/>
          <p14:tracePt t="14202" x="6653213" y="2438400"/>
          <p14:tracePt t="14218" x="6661150" y="2428875"/>
          <p14:tracePt t="14226" x="6670675" y="2419350"/>
          <p14:tracePt t="14266" x="6670675" y="2411413"/>
          <p14:tracePt t="14274" x="6680200" y="2411413"/>
          <p14:tracePt t="14282" x="6688138" y="2401888"/>
          <p14:tracePt t="14292" x="6688138" y="2393950"/>
          <p14:tracePt t="14330" x="6697663" y="2384425"/>
          <p14:tracePt t="14362" x="6705600" y="2374900"/>
          <p14:tracePt t="14378" x="6715125" y="2366963"/>
          <p14:tracePt t="15493" x="6724650" y="2366963"/>
          <p14:tracePt t="15930" x="6732588" y="2366963"/>
          <p14:tracePt t="15938" x="6732588" y="2374900"/>
          <p14:tracePt t="15954" x="6732588" y="2384425"/>
          <p14:tracePt t="15970" x="6732588" y="2393950"/>
          <p14:tracePt t="15979" x="6732588" y="2401888"/>
          <p14:tracePt t="15996" x="6732588" y="2419350"/>
          <p14:tracePt t="16013" x="6732588" y="2428875"/>
          <p14:tracePt t="16029" x="6732588" y="2438400"/>
          <p14:tracePt t="16074" x="6732588" y="2446338"/>
          <p14:tracePt t="16106" x="6732588" y="2455863"/>
          <p14:tracePt t="16130" x="6732588" y="2465388"/>
          <p14:tracePt t="16498" x="6724650" y="2465388"/>
          <p14:tracePt t="16506" x="6715125" y="2473325"/>
          <p14:tracePt t="16514" x="6705600" y="2490788"/>
          <p14:tracePt t="16530" x="6688138" y="2517775"/>
          <p14:tracePt t="16547" x="6680200" y="2527300"/>
          <p14:tracePt t="16564" x="6661150" y="2554288"/>
          <p14:tracePt t="16580" x="6653213" y="2562225"/>
          <p14:tracePt t="16597" x="6634163" y="2581275"/>
          <p14:tracePt t="16614" x="6626225" y="2581275"/>
          <p14:tracePt t="16634" x="6626225" y="2589213"/>
          <p14:tracePt t="16914" x="6626225" y="2598738"/>
          <p14:tracePt t="16930" x="6616700" y="2608263"/>
          <p14:tracePt t="16954" x="6616700" y="2616200"/>
          <p14:tracePt t="16978" x="6608763" y="2625725"/>
          <p14:tracePt t="16986" x="6608763" y="2633663"/>
          <p14:tracePt t="16994" x="6589713" y="2633663"/>
          <p14:tracePt t="17090" x="6589713" y="2643188"/>
          <p14:tracePt t="17106" x="6581775" y="2643188"/>
          <p14:tracePt t="17114" x="6581775" y="2652713"/>
          <p14:tracePt t="17122" x="6562725" y="2660650"/>
          <p14:tracePt t="17138" x="6545263" y="2660650"/>
          <p14:tracePt t="17154" x="6527800" y="2670175"/>
          <p14:tracePt t="17178" x="6518275" y="2679700"/>
          <p14:tracePt t="17186" x="6510338" y="2679700"/>
          <p14:tracePt t="17210" x="6500813" y="2687638"/>
          <p14:tracePt t="17242" x="6491288" y="2687638"/>
          <p14:tracePt t="17258" x="6483350" y="2697163"/>
          <p14:tracePt t="17266" x="6465888" y="2697163"/>
          <p14:tracePt t="17714" x="6456363" y="2705100"/>
          <p14:tracePt t="17722" x="6438900" y="2714625"/>
          <p14:tracePt t="17732" x="6394450" y="2714625"/>
          <p14:tracePt t="17750" x="6348413" y="2714625"/>
          <p14:tracePt t="17766" x="6303963" y="2724150"/>
          <p14:tracePt t="17783" x="6276975" y="2724150"/>
          <p14:tracePt t="17799" x="6259513" y="2724150"/>
          <p14:tracePt t="17816" x="6232525" y="2724150"/>
          <p14:tracePt t="17834" x="6215063" y="2714625"/>
          <p14:tracePt t="17834" x="6205538" y="2714625"/>
          <p14:tracePt t="17851" x="6188075" y="2697163"/>
          <p14:tracePt t="17868" x="6161088" y="2687638"/>
          <p14:tracePt t="17883" x="6134100" y="2679700"/>
          <p14:tracePt t="17899" x="6108700" y="2670175"/>
          <p14:tracePt t="17916" x="6099175" y="2660650"/>
          <p14:tracePt t="17933" x="6089650" y="2660650"/>
          <p14:tracePt t="17950" x="6081713" y="2652713"/>
          <p14:tracePt t="17970" x="6072188" y="2643188"/>
          <p14:tracePt t="17994" x="6054725" y="2643188"/>
          <p14:tracePt t="18010" x="6054725" y="2633663"/>
          <p14:tracePt t="18018" x="6045200" y="2633663"/>
          <p14:tracePt t="18033" x="6045200" y="2625725"/>
          <p14:tracePt t="18050" x="6037263" y="2616200"/>
          <p14:tracePt t="18066" x="6027738" y="2608263"/>
          <p14:tracePt t="18083" x="6018213" y="2608263"/>
          <p14:tracePt t="18100" x="6018213" y="2598738"/>
          <p14:tracePt t="18116" x="6010275" y="2598738"/>
          <p14:tracePt t="18133" x="6010275" y="2589213"/>
          <p14:tracePt t="18150" x="6010275" y="2581275"/>
          <p14:tracePt t="18167" x="6010275" y="2571750"/>
          <p14:tracePt t="18186" x="6000750" y="2562225"/>
          <p14:tracePt t="18200" x="6000750" y="2554288"/>
          <p14:tracePt t="18217" x="6000750" y="2544763"/>
          <p14:tracePt t="18234" x="5991225" y="2527300"/>
          <p14:tracePt t="18250" x="5991225" y="2517775"/>
          <p14:tracePt t="18274" x="5991225" y="2509838"/>
          <p14:tracePt t="18290" x="5991225" y="2500313"/>
          <p14:tracePt t="18300" x="5991225" y="2490788"/>
          <p14:tracePt t="18330" x="5991225" y="2482850"/>
          <p14:tracePt t="18362" x="5991225" y="2473325"/>
          <p14:tracePt t="18370" x="5991225" y="2465388"/>
          <p14:tracePt t="18410" x="5991225" y="2455863"/>
          <p14:tracePt t="18442" x="5991225" y="2446338"/>
          <p14:tracePt t="18458" x="5991225" y="2438400"/>
          <p14:tracePt t="18474" x="5991225" y="2428875"/>
          <p14:tracePt t="18506" x="5991225" y="2419350"/>
          <p14:tracePt t="18554" x="5991225" y="2411413"/>
          <p14:tracePt t="18562" x="5991225" y="2401888"/>
          <p14:tracePt t="18602" x="6000750" y="2401888"/>
          <p14:tracePt t="19354" x="6010275" y="2411413"/>
          <p14:tracePt t="19370" x="6018213" y="2411413"/>
          <p14:tracePt t="19378" x="6037263" y="2419350"/>
          <p14:tracePt t="19386" x="6081713" y="2428875"/>
          <p14:tracePt t="19403" x="6116638" y="2428875"/>
          <p14:tracePt t="19419" x="6153150" y="2428875"/>
          <p14:tracePt t="19436" x="6180138" y="2428875"/>
          <p14:tracePt t="19453" x="6197600" y="2428875"/>
          <p14:tracePt t="19469" x="6224588" y="2428875"/>
          <p14:tracePt t="19486" x="6251575" y="2428875"/>
          <p14:tracePt t="19503" x="6276975" y="2419350"/>
          <p14:tracePt t="19519" x="6303963" y="2419350"/>
          <p14:tracePt t="19536" x="6323013" y="2419350"/>
          <p14:tracePt t="19553" x="6357938" y="2419350"/>
          <p14:tracePt t="19570" x="6384925" y="2419350"/>
          <p14:tracePt t="19586" x="6411913" y="2419350"/>
          <p14:tracePt t="19603" x="6419850" y="2419350"/>
          <p14:tracePt t="19619" x="6429375" y="2419350"/>
          <p14:tracePt t="19636" x="6438900" y="2419350"/>
          <p14:tracePt t="19653" x="6446838" y="2419350"/>
          <p14:tracePt t="19670" x="6456363" y="2419350"/>
          <p14:tracePt t="20010" x="6456363" y="2411413"/>
          <p14:tracePt t="20018" x="6456363" y="2401888"/>
          <p14:tracePt t="20041" x="6456363" y="2393950"/>
          <p14:tracePt t="20058" x="6456363" y="2384425"/>
          <p14:tracePt t="20066" x="6456363" y="2374900"/>
          <p14:tracePt t="20074" x="6456363" y="2366963"/>
          <p14:tracePt t="20090" x="6456363" y="2357438"/>
          <p14:tracePt t="20104" x="6456363" y="2339975"/>
          <p14:tracePt t="20121" x="6446838" y="2303463"/>
          <p14:tracePt t="20138" x="6446838" y="2276475"/>
          <p14:tracePt t="20154" x="6419850" y="2251075"/>
          <p14:tracePt t="20171" x="6394450" y="2214563"/>
          <p14:tracePt t="20188" x="6384925" y="2187575"/>
          <p14:tracePt t="20204" x="6375400" y="2152650"/>
          <p14:tracePt t="20221" x="6357938" y="2143125"/>
          <p14:tracePt t="20237" x="6357938" y="2125663"/>
          <p14:tracePt t="20254" x="6340475" y="2108200"/>
          <p14:tracePt t="20271" x="6323013" y="2081213"/>
          <p14:tracePt t="20288" x="6303963" y="2054225"/>
          <p14:tracePt t="20304" x="6269038" y="2027238"/>
          <p14:tracePt t="20321" x="6242050" y="2000250"/>
          <p14:tracePt t="20338" x="6232525" y="1982788"/>
          <p14:tracePt t="20354" x="6205538" y="1965325"/>
          <p14:tracePt t="20371" x="6170613" y="1938338"/>
          <p14:tracePt t="20388" x="6134100" y="1928813"/>
          <p14:tracePt t="20405" x="6116638" y="1911350"/>
          <p14:tracePt t="20421" x="6089650" y="1893888"/>
          <p14:tracePt t="20438" x="6054725" y="1874838"/>
          <p14:tracePt t="20455" x="6037263" y="1866900"/>
          <p14:tracePt t="20471" x="6027738" y="1866900"/>
          <p14:tracePt t="20488" x="6000750" y="1857375"/>
          <p14:tracePt t="20505" x="5973763" y="1839913"/>
          <p14:tracePt t="20521" x="5956300" y="1830388"/>
          <p14:tracePt t="20538" x="5929313" y="1830388"/>
          <p14:tracePt t="20555" x="5894388" y="1812925"/>
          <p14:tracePt t="20572" x="5857875" y="1803400"/>
          <p14:tracePt t="20588" x="5840413" y="1803400"/>
          <p14:tracePt t="20605" x="5813425" y="1795463"/>
          <p14:tracePt t="20622" x="5803900" y="1795463"/>
          <p14:tracePt t="20638" x="5795963" y="1795463"/>
          <p14:tracePt t="20738" x="5786438" y="1795463"/>
          <p14:tracePt t="20746" x="5776913" y="1803400"/>
          <p14:tracePt t="20755" x="5776913" y="1812925"/>
          <p14:tracePt t="20778" x="5776913" y="1822450"/>
          <p14:tracePt t="20794" x="5776913" y="1830388"/>
          <p14:tracePt t="20818" x="5776913" y="1839913"/>
          <p14:tracePt t="20834" x="5776913" y="1847850"/>
          <p14:tracePt t="20841" x="5776913" y="1857375"/>
          <p14:tracePt t="20858" x="5786438" y="1866900"/>
          <p14:tracePt t="20872" x="5795963" y="1874838"/>
          <p14:tracePt t="20889" x="5840413" y="1893888"/>
          <p14:tracePt t="20906" x="5894388" y="1911350"/>
          <p14:tracePt t="20922" x="5965825" y="1919288"/>
          <p14:tracePt t="20939" x="6000750" y="1928813"/>
          <p14:tracePt t="20956" x="6037263" y="1938338"/>
          <p14:tracePt t="20972" x="6045200" y="1938338"/>
          <p14:tracePt t="20989" x="6072188" y="1946275"/>
          <p14:tracePt t="21006" x="6108700" y="1946275"/>
          <p14:tracePt t="21023" x="6143625" y="1946275"/>
          <p14:tracePt t="21039" x="6205538" y="1946275"/>
          <p14:tracePt t="21056" x="6251575" y="1946275"/>
          <p14:tracePt t="21072" x="6286500" y="1946275"/>
          <p14:tracePt t="21072" x="6296025" y="1946275"/>
          <p14:tracePt t="21090" x="6313488" y="1946275"/>
          <p14:tracePt t="21106" x="6323013" y="1946275"/>
          <p14:tracePt t="21123" x="6340475" y="1946275"/>
          <p14:tracePt t="21139" x="6348413" y="1946275"/>
          <p14:tracePt t="21156" x="6357938" y="1938338"/>
          <p14:tracePt t="21173" x="6357938" y="1928813"/>
          <p14:tracePt t="21189" x="6367463" y="1928813"/>
          <p14:tracePt t="21206" x="6375400" y="1919288"/>
          <p14:tracePt t="21223" x="6375400" y="1911350"/>
          <p14:tracePt t="21239" x="6384925" y="1901825"/>
          <p14:tracePt t="21256" x="6394450" y="1893888"/>
          <p14:tracePt t="21274" x="6394450" y="1884363"/>
          <p14:tracePt t="21290" x="6394450" y="1874838"/>
          <p14:tracePt t="21314" x="6394450" y="1866900"/>
          <p14:tracePt t="21338" x="6394450" y="1857375"/>
          <p14:tracePt t="21362" x="6394450" y="1847850"/>
          <p14:tracePt t="21386" x="6394450" y="1839913"/>
          <p14:tracePt t="21394" x="6384925" y="1839913"/>
          <p14:tracePt t="21410" x="6357938" y="1830388"/>
          <p14:tracePt t="21417" x="6357938" y="1822450"/>
          <p14:tracePt t="21426" x="6348413" y="1822450"/>
          <p14:tracePt t="21440" x="6330950" y="1812925"/>
          <p14:tracePt t="21456" x="6276975" y="1803400"/>
          <p14:tracePt t="21474" x="6251575" y="1803400"/>
          <p14:tracePt t="21490" x="6232525" y="1803400"/>
          <p14:tracePt t="21507" x="6215063" y="1803400"/>
          <p14:tracePt t="21523" x="6197600" y="1795463"/>
          <p14:tracePt t="21540" x="6153150" y="1795463"/>
          <p14:tracePt t="21557" x="6099175" y="1795463"/>
          <p14:tracePt t="21574" x="6062663" y="1803400"/>
          <p14:tracePt t="21590" x="6037263" y="1812925"/>
          <p14:tracePt t="21607" x="6027738" y="1812925"/>
          <p14:tracePt t="21623" x="6018213" y="1822450"/>
          <p14:tracePt t="21640" x="6000750" y="1830388"/>
          <p14:tracePt t="21657" x="5991225" y="1830388"/>
          <p14:tracePt t="21674" x="5983288" y="1847850"/>
          <p14:tracePt t="21690" x="5973763" y="1866900"/>
          <p14:tracePt t="21707" x="5973763" y="1884363"/>
          <p14:tracePt t="21738" x="5965825" y="1893888"/>
          <p14:tracePt t="21786" x="5956300" y="1901825"/>
          <p14:tracePt t="21818" x="5946775" y="1911350"/>
          <p14:tracePt t="21858" x="5938838" y="1919288"/>
          <p14:tracePt t="21882" x="5938838" y="1928813"/>
          <p14:tracePt t="21898" x="5929313" y="1928813"/>
          <p14:tracePt t="21906" x="5919788" y="1928813"/>
          <p14:tracePt t="22194" x="5911850" y="1928813"/>
          <p14:tracePt t="22306" x="5902325" y="1928813"/>
          <p14:tracePt t="22346" x="5894388" y="1928813"/>
          <p14:tracePt t="22362" x="5884863" y="1919288"/>
          <p14:tracePt t="22426" x="5875338" y="1919288"/>
          <p14:tracePt t="22441" x="5875338" y="1911350"/>
          <p14:tracePt t="22457" x="5867400" y="1901825"/>
          <p14:tracePt t="22481" x="5867400" y="1893888"/>
          <p14:tracePt t="22506" x="5867400" y="1884363"/>
          <p14:tracePt t="22522" x="5867400" y="1874838"/>
          <p14:tracePt t="22570" x="5867400" y="1866900"/>
          <p14:tracePt t="22609" x="5867400" y="1857375"/>
          <p14:tracePt t="22666" x="5875338" y="1857375"/>
          <p14:tracePt t="22794" x="5884863" y="1857375"/>
          <p14:tracePt t="22825" x="5894388" y="1857375"/>
          <p14:tracePt t="22834" x="5902325" y="1857375"/>
          <p14:tracePt t="22858" x="5911850" y="1857375"/>
          <p14:tracePt t="22873" x="5919788" y="1857375"/>
          <p14:tracePt t="22882" x="5929313" y="1857375"/>
          <p14:tracePt t="22893" x="5956300" y="1857375"/>
          <p14:tracePt t="22910" x="5983288" y="1857375"/>
          <p14:tracePt t="22926" x="5991225" y="1857375"/>
          <p14:tracePt t="22943" x="6010275" y="1857375"/>
          <p14:tracePt t="22960" x="6027738" y="1857375"/>
          <p14:tracePt t="22976" x="6054725" y="1857375"/>
          <p14:tracePt t="22993" x="6108700" y="1857375"/>
          <p14:tracePt t="23010" x="6126163" y="1866900"/>
          <p14:tracePt t="23027" x="6143625" y="1866900"/>
          <p14:tracePt t="23043" x="6161088" y="1874838"/>
          <p14:tracePt t="23992" x="6170613" y="1874838"/>
          <p14:tracePt t="23994" x="6180138" y="1884363"/>
          <p14:tracePt t="24001" x="6188075" y="1884363"/>
          <p14:tracePt t="24017" x="6197600" y="1884363"/>
          <p14:tracePt t="24028" x="6224588" y="1893888"/>
          <p14:tracePt t="24045" x="6286500" y="1911350"/>
          <p14:tracePt t="24062" x="6330950" y="1911350"/>
          <p14:tracePt t="24078" x="6357938" y="1919288"/>
          <p14:tracePt t="24095" x="6375400" y="1919288"/>
          <p14:tracePt t="24112" x="6384925" y="1919288"/>
          <p14:tracePt t="24458" x="6394450" y="1919288"/>
          <p14:tracePt t="26742" x="6402388" y="1928813"/>
          <p14:tracePt t="27641" x="6402388" y="1938338"/>
          <p14:tracePt t="27666" x="6402388" y="1946275"/>
          <p14:tracePt t="27674" x="6402388" y="1955800"/>
          <p14:tracePt t="27705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1703388" y="188914"/>
            <a:ext cx="8964612" cy="6480175"/>
            <a:chOff x="0" y="1345"/>
            <a:chExt cx="4320" cy="2944"/>
          </a:xfrm>
        </p:grpSpPr>
        <p:pic>
          <p:nvPicPr>
            <p:cNvPr id="178179" name="Picture 3" descr="Insu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5"/>
              <a:ext cx="4320" cy="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80" name="Rectangle 4"/>
            <p:cNvSpPr>
              <a:spLocks noChangeArrowheads="1"/>
            </p:cNvSpPr>
            <p:nvPr/>
          </p:nvSpPr>
          <p:spPr bwMode="auto">
            <a:xfrm>
              <a:off x="2886" y="3095"/>
              <a:ext cx="998" cy="1165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6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8"/>
    </mc:Choice>
    <mc:Fallback xmlns="">
      <p:transition spd="slow" advTm="4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37" x="9313863" y="3303588"/>
          <p14:tracePt t="20843" x="9313863" y="3295650"/>
          <p14:tracePt t="20923" x="9313863" y="3286125"/>
          <p14:tracePt t="20955" x="9313863" y="3276600"/>
          <p14:tracePt t="20963" x="9313863" y="3268663"/>
          <p14:tracePt t="20987" x="9313863" y="3259138"/>
          <p14:tracePt t="21011" x="9304338" y="3259138"/>
          <p14:tracePt t="21043" x="9296400" y="3259138"/>
          <p14:tracePt t="21059" x="9304338" y="3251200"/>
          <p14:tracePt t="21067" x="9304338" y="3241675"/>
          <p14:tracePt t="21075" x="9296400" y="3241675"/>
          <p14:tracePt t="21099" x="9286875" y="3251200"/>
          <p14:tracePt t="21108" x="9251950" y="3268663"/>
          <p14:tracePt t="21125" x="9215438" y="3286125"/>
          <p14:tracePt t="21142" x="9188450" y="3295650"/>
          <p14:tracePt t="21158" x="9153525" y="3322638"/>
          <p14:tracePt t="21175" x="9144000" y="3322638"/>
          <p14:tracePt t="21192" x="9134475" y="3340100"/>
          <p14:tracePt t="21208" x="9117013" y="3340100"/>
          <p14:tracePt t="21225" x="9109075" y="3348038"/>
          <p14:tracePt t="21242" x="9082088" y="3357563"/>
          <p14:tracePt t="21259" x="9063038" y="3357563"/>
          <p14:tracePt t="21275" x="9037638" y="3367088"/>
          <p14:tracePt t="21292" x="8991600" y="3375025"/>
          <p14:tracePt t="21309" x="8956675" y="3375025"/>
          <p14:tracePt t="21325" x="8920163" y="3375025"/>
          <p14:tracePt t="21342" x="8885238" y="3375025"/>
          <p14:tracePt t="21359" x="8848725" y="3375025"/>
          <p14:tracePt t="21376" x="8804275" y="3375025"/>
          <p14:tracePt t="21392" x="8786813" y="3375025"/>
          <p14:tracePt t="21409" x="8769350" y="3367088"/>
          <p14:tracePt t="21426" x="8759825" y="3357563"/>
          <p14:tracePt t="21426" x="8751888" y="3357563"/>
          <p14:tracePt t="21443" x="8742363" y="3348038"/>
          <p14:tracePt t="21459" x="8724900" y="3340100"/>
          <p14:tracePt t="21476" x="8715375" y="3330575"/>
          <p14:tracePt t="21493" x="8697913" y="3330575"/>
          <p14:tracePt t="21509" x="8688388" y="3330575"/>
          <p14:tracePt t="21526" x="8680450" y="3330575"/>
          <p14:tracePt t="21547" x="8670925" y="3330575"/>
          <p14:tracePt t="21603" x="8670925" y="3340100"/>
          <p14:tracePt t="21635" x="8670925" y="3348038"/>
          <p14:tracePt t="22536" x="8670925" y="3357563"/>
          <p14:tracePt t="22883" x="8670925" y="3367088"/>
          <p14:tracePt t="22891" x="8680450" y="3375025"/>
          <p14:tracePt t="22899" x="8697913" y="3375025"/>
          <p14:tracePt t="22912" x="8751888" y="3394075"/>
          <p14:tracePt t="22929" x="8848725" y="3411538"/>
          <p14:tracePt t="22945" x="8966200" y="3429000"/>
          <p14:tracePt t="22963" x="9109075" y="3429000"/>
          <p14:tracePt t="22979" x="9205913" y="3438525"/>
          <p14:tracePt t="22995" x="9277350" y="3438525"/>
          <p14:tracePt t="23012" x="9331325" y="3438525"/>
          <p14:tracePt t="23029" x="9394825" y="3438525"/>
          <p14:tracePt t="23046" x="9447213" y="3438525"/>
          <p14:tracePt t="23062" x="9491663" y="3438525"/>
          <p14:tracePt t="23079" x="9537700" y="3438525"/>
          <p14:tracePt t="23096" x="9590088" y="3438525"/>
          <p14:tracePt t="23112" x="9644063" y="3438525"/>
          <p14:tracePt t="23129" x="9680575" y="3429000"/>
          <p14:tracePt t="23146" x="9725025" y="3419475"/>
          <p14:tracePt t="23146" x="9742488" y="3419475"/>
          <p14:tracePt t="23163" x="9777413" y="3402013"/>
          <p14:tracePt t="23179" x="9804400" y="3394075"/>
          <p14:tracePt t="23196" x="9831388" y="3375025"/>
          <p14:tracePt t="23212" x="9840913" y="3367088"/>
          <p14:tracePt t="23229" x="9858375" y="3348038"/>
          <p14:tracePt t="23246" x="9858375" y="3340100"/>
          <p14:tracePt t="23263" x="9875838" y="3340100"/>
          <p14:tracePt t="23279" x="9894888" y="3340100"/>
          <p14:tracePt t="23296" x="9920288" y="3340100"/>
          <p14:tracePt t="23313" x="9929813" y="3340100"/>
          <p14:tracePt t="23329" x="9947275" y="3340100"/>
          <p14:tracePt t="23346" x="9966325" y="3340100"/>
          <p14:tracePt t="23363" x="9983788" y="3348038"/>
          <p14:tracePt t="23379" x="9991725" y="3367088"/>
          <p14:tracePt t="23396" x="10010775" y="3375025"/>
          <p14:tracePt t="23413" x="10018713" y="3384550"/>
          <p14:tracePt t="23429" x="10018713" y="3402013"/>
          <p14:tracePt t="23446" x="10028238" y="3419475"/>
          <p14:tracePt t="23463" x="10037763" y="3419475"/>
          <p14:tracePt t="23595" x="10037763" y="3411538"/>
          <p14:tracePt t="23619" x="10045700" y="3402013"/>
          <p14:tracePt t="23635" x="10055225" y="3394075"/>
          <p14:tracePt t="23698" x="10055225" y="3384550"/>
          <p14:tracePt t="24130" x="10055225" y="3375025"/>
          <p14:tracePt t="24139" x="10055225" y="3367088"/>
          <p14:tracePt t="24211" x="10063163" y="3357563"/>
          <p14:tracePt t="24235" x="10063163" y="3348038"/>
          <p14:tracePt t="24251" x="10063163" y="3340100"/>
          <p14:tracePt t="24275" x="10072688" y="3322638"/>
          <p14:tracePt t="24323" x="10082213" y="3313113"/>
          <p14:tracePt t="25286" x="10082213" y="3303588"/>
          <p14:tracePt t="26115" x="10082213" y="3295650"/>
          <p14:tracePt t="26123" x="10082213" y="3286125"/>
          <p14:tracePt t="26138" x="10082213" y="3276600"/>
          <p14:tracePt t="26147" x="10082213" y="3259138"/>
          <p14:tracePt t="26154" x="10082213" y="3241675"/>
          <p14:tracePt t="26168" x="10082213" y="3224213"/>
          <p14:tracePt t="26185" x="10082213" y="3187700"/>
          <p14:tracePt t="26202" x="10082213" y="3133725"/>
          <p14:tracePt t="26219" x="10063163" y="3089275"/>
          <p14:tracePt t="26235" x="10055225" y="3054350"/>
          <p14:tracePt t="26252" x="10045700" y="3017838"/>
          <p14:tracePt t="26268" x="10045700" y="2965450"/>
          <p14:tracePt t="26285" x="10045700" y="2938463"/>
          <p14:tracePt t="26302" x="10045700" y="2911475"/>
          <p14:tracePt t="26319" x="10028238" y="2894013"/>
          <p14:tracePt t="26335" x="10028238" y="2884488"/>
          <p14:tracePt t="26352" x="10028238" y="2867025"/>
          <p14:tracePt t="26368" x="10028238" y="2847975"/>
          <p14:tracePt t="26386" x="10010775" y="2830513"/>
          <p14:tracePt t="26402" x="10010775" y="2813050"/>
          <p14:tracePt t="26419" x="10001250" y="2786063"/>
          <p14:tracePt t="26436" x="10001250" y="2776538"/>
          <p14:tracePt t="26452" x="10001250" y="2759075"/>
          <p14:tracePt t="26469" x="9991725" y="2724150"/>
          <p14:tracePt t="26486" x="9991725" y="2714625"/>
          <p14:tracePt t="26502" x="9991725" y="2697163"/>
          <p14:tracePt t="26519" x="9974263" y="2660650"/>
          <p14:tracePt t="26536" x="9966325" y="2633663"/>
          <p14:tracePt t="26552" x="9947275" y="2625725"/>
          <p14:tracePt t="26569" x="9939338" y="2608263"/>
          <p14:tracePt t="26569" x="9929813" y="2589213"/>
          <p14:tracePt t="26587" x="9902825" y="2581275"/>
          <p14:tracePt t="26603" x="9875838" y="2571750"/>
          <p14:tracePt t="26619" x="9848850" y="2562225"/>
          <p14:tracePt t="26636" x="9813925" y="2554288"/>
          <p14:tracePt t="26652" x="9777413" y="2544763"/>
          <p14:tracePt t="26669" x="9732963" y="2544763"/>
          <p14:tracePt t="26686" x="9688513" y="2544763"/>
          <p14:tracePt t="26703" x="9634538" y="2544763"/>
          <p14:tracePt t="26720" x="9590088" y="2554288"/>
          <p14:tracePt t="26736" x="9572625" y="2554288"/>
          <p14:tracePt t="26753" x="9555163" y="2562225"/>
          <p14:tracePt t="26770" x="9518650" y="2571750"/>
          <p14:tracePt t="26786" x="9491663" y="2589213"/>
          <p14:tracePt t="26803" x="9466263" y="2598738"/>
          <p14:tracePt t="26820" x="9456738" y="2608263"/>
          <p14:tracePt t="26836" x="9439275" y="2616200"/>
          <p14:tracePt t="26853" x="9412288" y="2625725"/>
          <p14:tracePt t="26870" x="9394825" y="2633663"/>
          <p14:tracePt t="26886" x="9394825" y="2643188"/>
          <p14:tracePt t="26903" x="9385300" y="2643188"/>
          <p14:tracePt t="26923" x="9375775" y="2643188"/>
          <p14:tracePt t="26939" x="9367838" y="2652713"/>
          <p14:tracePt t="26953" x="9367838" y="2660650"/>
          <p14:tracePt t="27075" x="9385300" y="2660650"/>
          <p14:tracePt t="27091" x="9412288" y="2660650"/>
          <p14:tracePt t="27099" x="9466263" y="2660650"/>
          <p14:tracePt t="27107" x="9518650" y="2643188"/>
          <p14:tracePt t="27120" x="9626600" y="2616200"/>
          <p14:tracePt t="27137" x="9680575" y="2608263"/>
          <p14:tracePt t="27154" x="9759950" y="2589213"/>
          <p14:tracePt t="27171" x="9777413" y="2589213"/>
          <p14:tracePt t="27187" x="9813925" y="2581275"/>
          <p14:tracePt t="27204" x="9848850" y="2581275"/>
          <p14:tracePt t="27221" x="9894888" y="2581275"/>
          <p14:tracePt t="27237" x="9947275" y="2581275"/>
          <p14:tracePt t="27254" x="9991725" y="2581275"/>
          <p14:tracePt t="27271" x="10028238" y="2581275"/>
          <p14:tracePt t="27287" x="10045700" y="2581275"/>
          <p14:tracePt t="27304" x="10055225" y="2581275"/>
          <p14:tracePt t="27411" x="10037763" y="2571750"/>
          <p14:tracePt t="27427" x="10028238" y="2571750"/>
          <p14:tracePt t="27435" x="10001250" y="2562225"/>
          <p14:tracePt t="27443" x="9974263" y="2554288"/>
          <p14:tracePt t="27454" x="9894888" y="2527300"/>
          <p14:tracePt t="27471" x="9804400" y="2509838"/>
          <p14:tracePt t="27488" x="9698038" y="2500313"/>
          <p14:tracePt t="27504" x="9644063" y="2482850"/>
          <p14:tracePt t="27521" x="9582150" y="2473325"/>
          <p14:tracePt t="27538" x="9483725" y="2473325"/>
          <p14:tracePt t="27555" x="9412288" y="2473325"/>
          <p14:tracePt t="27571" x="9331325" y="2473325"/>
          <p14:tracePt t="27588" x="9277350" y="2473325"/>
          <p14:tracePt t="27605" x="9259888" y="2473325"/>
          <p14:tracePt t="27622" x="9242425" y="2473325"/>
          <p14:tracePt t="27638" x="9232900" y="2473325"/>
          <p14:tracePt t="27707" x="9242425" y="2465388"/>
          <p14:tracePt t="27731" x="9277350" y="2446338"/>
          <p14:tracePt t="27739" x="9313863" y="2438400"/>
          <p14:tracePt t="27747" x="9358313" y="2428875"/>
          <p14:tracePt t="27755" x="9456738" y="2411413"/>
          <p14:tracePt t="27772" x="9537700" y="2411413"/>
          <p14:tracePt t="27788" x="9590088" y="2411413"/>
          <p14:tracePt t="27805" x="9609138" y="2411413"/>
          <p14:tracePt t="27822" x="9626600" y="2401888"/>
          <p14:tracePt t="27867" x="9634538" y="2401888"/>
          <p14:tracePt t="27898" x="9653588" y="2401888"/>
          <p14:tracePt t="27915" x="9680575" y="2393950"/>
          <p14:tracePt t="27923" x="9698038" y="2384425"/>
          <p14:tracePt t="27931" x="9705975" y="2384425"/>
          <p14:tracePt t="27938" x="9732963" y="2384425"/>
          <p14:tracePt t="27956" x="9759950" y="2384425"/>
          <p14:tracePt t="27972" x="9769475" y="2384425"/>
          <p14:tracePt t="28050" x="9752013" y="2384425"/>
          <p14:tracePt t="28131" x="9725025" y="2384425"/>
          <p14:tracePt t="28138" x="9688513" y="2384425"/>
          <p14:tracePt t="28146" x="9644063" y="2384425"/>
          <p14:tracePt t="28155" x="9537700" y="2384425"/>
          <p14:tracePt t="28172" x="9456738" y="2384425"/>
          <p14:tracePt t="28189" x="9385300" y="2384425"/>
          <p14:tracePt t="28206" x="9340850" y="2384425"/>
          <p14:tracePt t="28222" x="9313863" y="2384425"/>
          <p14:tracePt t="28239" x="9296400" y="2384425"/>
          <p14:tracePt t="28256" x="9286875" y="2384425"/>
          <p14:tracePt t="28272" x="9277350" y="2384425"/>
          <p14:tracePt t="28355" x="9277350" y="2374900"/>
          <p14:tracePt t="28363" x="9296400" y="2366963"/>
          <p14:tracePt t="28378" x="9323388" y="2347913"/>
          <p14:tracePt t="28389" x="9358313" y="2347913"/>
          <p14:tracePt t="28406" x="9420225" y="2347913"/>
          <p14:tracePt t="28423" x="9501188" y="2347913"/>
          <p14:tracePt t="28440" x="9563100" y="2347913"/>
          <p14:tracePt t="28456" x="9634538" y="2347913"/>
          <p14:tracePt t="28473" x="9688513" y="2347913"/>
          <p14:tracePt t="28490" x="9796463" y="2347913"/>
          <p14:tracePt t="28507" x="9840913" y="2347913"/>
          <p14:tracePt t="28524" x="9885363" y="2347913"/>
          <p14:tracePt t="28540" x="9920288" y="2347913"/>
          <p14:tracePt t="28556" x="9956800" y="2347913"/>
          <p14:tracePt t="28573" x="9974263" y="2347913"/>
          <p14:tracePt t="28590" x="9983788" y="2347913"/>
          <p14:tracePt t="28606" x="9991725" y="2347913"/>
          <p14:tracePt t="28623" x="10001250" y="2339975"/>
          <p14:tracePt t="28698" x="10001250" y="2330450"/>
          <p14:tracePt t="28715" x="10001250" y="2312988"/>
          <p14:tracePt t="28722" x="9991725" y="2303463"/>
          <p14:tracePt t="28731" x="9983788" y="2295525"/>
          <p14:tracePt t="28740" x="9929813" y="2276475"/>
          <p14:tracePt t="28757" x="9885363" y="2259013"/>
          <p14:tracePt t="28774" x="9823450" y="2259013"/>
          <p14:tracePt t="28790" x="9742488" y="2241550"/>
          <p14:tracePt t="28807" x="9634538" y="2214563"/>
          <p14:tracePt t="28824" x="9555163" y="2205038"/>
          <p14:tracePt t="28840" x="9483725" y="2205038"/>
          <p14:tracePt t="28857" x="9439275" y="2205038"/>
          <p14:tracePt t="28874" x="9394825" y="2224088"/>
          <p14:tracePt t="28891" x="9375775" y="2232025"/>
          <p14:tracePt t="28907" x="9358313" y="2259013"/>
          <p14:tracePt t="28924" x="9348788" y="2276475"/>
          <p14:tracePt t="28941" x="9340850" y="2286000"/>
          <p14:tracePt t="28957" x="9331325" y="2295525"/>
          <p14:tracePt t="28974" x="9331325" y="2303463"/>
          <p14:tracePt t="29018" x="9323388" y="2312988"/>
          <p14:tracePt t="29034" x="9313863" y="2322513"/>
          <p14:tracePt t="29043" x="9304338" y="2330450"/>
          <p14:tracePt t="29059" x="9286875" y="2330450"/>
          <p14:tracePt t="29075" x="9269413" y="2339975"/>
          <p14:tracePt t="29083" x="9259888" y="2339975"/>
          <p14:tracePt t="29107" x="9251950" y="2339975"/>
          <p14:tracePt t="29114" x="9242425" y="2339975"/>
          <p14:tracePt t="29124" x="9232900" y="2347913"/>
          <p14:tracePt t="29163" x="9224963" y="2347913"/>
          <p14:tracePt t="29186" x="9215438" y="2347913"/>
          <p14:tracePt t="29195" x="9205913" y="2347913"/>
          <p14:tracePt t="29211" x="9188450" y="2347913"/>
          <p14:tracePt t="29218" x="9180513" y="2347913"/>
          <p14:tracePt t="29242" x="9161463" y="2357438"/>
          <p14:tracePt t="29259" x="9144000" y="2366963"/>
          <p14:tracePt t="29282" x="9134475" y="2366963"/>
          <p14:tracePt t="29290" x="9126538" y="2366963"/>
          <p14:tracePt t="29306" x="9109075" y="2366963"/>
          <p14:tracePt t="29314" x="9099550" y="2366963"/>
          <p14:tracePt t="29324" x="9082088" y="2366963"/>
          <p14:tracePt t="29341" x="9072563" y="2366963"/>
          <p14:tracePt t="29358" x="9063038" y="2366963"/>
          <p14:tracePt t="29419" x="9055100" y="2366963"/>
          <p14:tracePt t="29442" x="9045575" y="2366963"/>
          <p14:tracePt t="29450" x="9037638" y="2366963"/>
          <p14:tracePt t="29459" x="9001125" y="2366963"/>
          <p14:tracePt t="29475" x="8956675" y="2366963"/>
          <p14:tracePt t="29492" x="8902700" y="2366963"/>
          <p14:tracePt t="29508" x="8848725" y="2347913"/>
          <p14:tracePt t="29525" x="8813800" y="2339975"/>
          <p14:tracePt t="29542" x="8777288" y="2312988"/>
          <p14:tracePt t="29559" x="8742363" y="2303463"/>
          <p14:tracePt t="29575" x="8715375" y="2276475"/>
          <p14:tracePt t="29592" x="8653463" y="2268538"/>
          <p14:tracePt t="29609" x="8582025" y="2268538"/>
          <p14:tracePt t="29626" x="8501063" y="2268538"/>
          <p14:tracePt t="29642" x="8429625" y="2268538"/>
          <p14:tracePt t="29659" x="8402638" y="2268538"/>
          <p14:tracePt t="29675" x="8375650" y="2268538"/>
          <p14:tracePt t="29692" x="8367713" y="2276475"/>
          <p14:tracePt t="29709" x="8348663" y="2276475"/>
          <p14:tracePt t="29725" x="8340725" y="2286000"/>
          <p14:tracePt t="29742" x="8323263" y="2303463"/>
          <p14:tracePt t="29759" x="8296275" y="2330450"/>
          <p14:tracePt t="29775" x="8296275" y="2339975"/>
          <p14:tracePt t="29803" x="8296275" y="2357438"/>
          <p14:tracePt t="29810" x="8296275" y="2374900"/>
          <p14:tracePt t="29834" x="8296275" y="2384425"/>
          <p14:tracePt t="29851" x="8296275" y="2393950"/>
          <p14:tracePt t="29859" x="8296275" y="2401888"/>
          <p14:tracePt t="29876" x="8313738" y="2411413"/>
          <p14:tracePt t="29893" x="8331200" y="2419350"/>
          <p14:tracePt t="29909" x="8375650" y="2419350"/>
          <p14:tracePt t="29926" x="8412163" y="2419350"/>
          <p14:tracePt t="29943" x="8439150" y="2419350"/>
          <p14:tracePt t="29959" x="8447088" y="2419350"/>
          <p14:tracePt t="29976" x="8456613" y="2411413"/>
          <p14:tracePt t="29993" x="8466138" y="2401888"/>
          <p14:tracePt t="30009" x="8474075" y="2384425"/>
          <p14:tracePt t="30026" x="8474075" y="2366963"/>
          <p14:tracePt t="30043" x="8466138" y="2339975"/>
          <p14:tracePt t="30059" x="8447088" y="2303463"/>
          <p14:tracePt t="30076" x="8402638" y="2268538"/>
          <p14:tracePt t="30093" x="8358188" y="2259013"/>
          <p14:tracePt t="30109" x="8296275" y="2251075"/>
          <p14:tracePt t="30126" x="8242300" y="2251075"/>
          <p14:tracePt t="30143" x="8197850" y="2251075"/>
          <p14:tracePt t="30160" x="8153400" y="2251075"/>
          <p14:tracePt t="30176" x="8099425" y="2251075"/>
          <p14:tracePt t="30193" x="8037513" y="2251075"/>
          <p14:tracePt t="30210" x="7956550" y="2251075"/>
          <p14:tracePt t="30227" x="7902575" y="2251075"/>
          <p14:tracePt t="30243" x="7858125" y="2251075"/>
          <p14:tracePt t="30260" x="7823200" y="2251075"/>
          <p14:tracePt t="30276" x="7796213" y="2251075"/>
          <p14:tracePt t="30294" x="7777163" y="2251075"/>
          <p14:tracePt t="30310" x="7751763" y="2251075"/>
          <p14:tracePt t="30327" x="7715250" y="2251075"/>
          <p14:tracePt t="30343" x="7680325" y="2251075"/>
          <p14:tracePt t="30360" x="7643813" y="2251075"/>
          <p14:tracePt t="30377" x="7626350" y="2251075"/>
          <p14:tracePt t="30393" x="7616825" y="2251075"/>
          <p14:tracePt t="30410" x="7599363" y="2259013"/>
          <p14:tracePt t="34286" x="7599363" y="2268538"/>
          <p14:tracePt t="34811" x="7608888" y="2268538"/>
          <p14:tracePt t="34826" x="7616825" y="2276475"/>
          <p14:tracePt t="34858" x="7626350" y="2276475"/>
          <p14:tracePt t="34866" x="7634288" y="2276475"/>
          <p14:tracePt t="34874" x="7653338" y="2286000"/>
          <p14:tracePt t="34886" x="7688263" y="2295525"/>
          <p14:tracePt t="34903" x="7742238" y="2295525"/>
          <p14:tracePt t="34919" x="7831138" y="2295525"/>
          <p14:tracePt t="34936" x="7929563" y="2295525"/>
          <p14:tracePt t="34953" x="8001000" y="2295525"/>
          <p14:tracePt t="34969" x="8054975" y="2295525"/>
          <p14:tracePt t="34969" x="8072438" y="2295525"/>
          <p14:tracePt t="34987" x="8108950" y="2295525"/>
          <p14:tracePt t="35003" x="8153400" y="2295525"/>
          <p14:tracePt t="35020" x="8215313" y="2295525"/>
          <p14:tracePt t="35036" x="8259763" y="2295525"/>
          <p14:tracePt t="35053" x="8323263" y="2303463"/>
          <p14:tracePt t="35069" x="8394700" y="2303463"/>
          <p14:tracePt t="35086" x="8474075" y="2312988"/>
          <p14:tracePt t="35103" x="8528050" y="2312988"/>
          <p14:tracePt t="35120" x="8582025" y="2312988"/>
          <p14:tracePt t="35136" x="8609013" y="2322513"/>
          <p14:tracePt t="35153" x="8634413" y="2322513"/>
          <p14:tracePt t="35170" x="8643938" y="2322513"/>
          <p14:tracePt t="35186" x="8661400" y="2330450"/>
          <p14:tracePt t="35203" x="8661400" y="2339975"/>
          <p14:tracePt t="35220" x="8680450" y="2347913"/>
          <p14:tracePt t="35236" x="8688388" y="2366963"/>
          <p14:tracePt t="35253" x="8697913" y="2393950"/>
          <p14:tracePt t="35270" x="8715375" y="2411413"/>
          <p14:tracePt t="35286" x="8742363" y="2446338"/>
          <p14:tracePt t="35303" x="8751888" y="2473325"/>
          <p14:tracePt t="35320" x="8769350" y="2527300"/>
          <p14:tracePt t="35337" x="8796338" y="2581275"/>
          <p14:tracePt t="35353" x="8840788" y="2625725"/>
          <p14:tracePt t="35353" x="8848725" y="2652713"/>
          <p14:tracePt t="35371" x="8912225" y="2714625"/>
          <p14:tracePt t="35387" x="8974138" y="2786063"/>
          <p14:tracePt t="35404" x="9018588" y="2867025"/>
          <p14:tracePt t="35420" x="9072563" y="2938463"/>
          <p14:tracePt t="35437" x="9126538" y="3000375"/>
          <p14:tracePt t="35453" x="9170988" y="3044825"/>
          <p14:tracePt t="35470" x="9205913" y="3071813"/>
          <p14:tracePt t="35487" x="9259888" y="3098800"/>
          <p14:tracePt t="35504" x="9296400" y="3125788"/>
          <p14:tracePt t="35521" x="9331325" y="3152775"/>
          <p14:tracePt t="35537" x="9358313" y="3179763"/>
          <p14:tracePt t="35554" x="9394825" y="3224213"/>
          <p14:tracePt t="35571" x="9420225" y="3259138"/>
          <p14:tracePt t="35587" x="9447213" y="3295650"/>
          <p14:tracePt t="35604" x="9483725" y="3313113"/>
          <p14:tracePt t="35621" x="9501188" y="3330575"/>
          <p14:tracePt t="35638" x="9528175" y="3348038"/>
          <p14:tracePt t="35671" x="9537700" y="3348038"/>
          <p14:tracePt t="35722" x="9537700" y="3357563"/>
          <p14:tracePt t="35978" x="9528175" y="3357563"/>
          <p14:tracePt t="35986" x="9510713" y="3357563"/>
          <p14:tracePt t="35994" x="9483725" y="3357563"/>
          <p14:tracePt t="36004" x="9439275" y="3357563"/>
          <p14:tracePt t="36021" x="9402763" y="3357563"/>
          <p14:tracePt t="36038" x="9367838" y="3357563"/>
          <p14:tracePt t="36055" x="9340850" y="3357563"/>
          <p14:tracePt t="36071" x="9323388" y="3357563"/>
          <p14:tracePt t="36088" x="9304338" y="3357563"/>
          <p14:tracePt t="36105" x="9277350" y="3357563"/>
          <p14:tracePt t="36122" x="9224963" y="3357563"/>
          <p14:tracePt t="36138" x="9180513" y="3357563"/>
          <p14:tracePt t="36155" x="9134475" y="3357563"/>
          <p14:tracePt t="36172" x="9090025" y="3357563"/>
          <p14:tracePt t="36188" x="9072563" y="3357563"/>
          <p14:tracePt t="36205" x="9037638" y="3367088"/>
          <p14:tracePt t="36222" x="9028113" y="3375025"/>
          <p14:tracePt t="36238" x="9018588" y="3375025"/>
          <p14:tracePt t="36255" x="9010650" y="3375025"/>
          <p14:tracePt t="36272" x="9001125" y="3394075"/>
          <p14:tracePt t="36288" x="8991600" y="3394075"/>
          <p14:tracePt t="36418" x="9018588" y="3394075"/>
          <p14:tracePt t="36458" x="9037638" y="3394075"/>
          <p14:tracePt t="36466" x="9072563" y="3394075"/>
          <p14:tracePt t="36475" x="9117013" y="3394075"/>
          <p14:tracePt t="36489" x="9188450" y="3394075"/>
          <p14:tracePt t="36489" x="9215438" y="3394075"/>
          <p14:tracePt t="36506" x="9242425" y="3394075"/>
          <p14:tracePt t="36522" x="9296400" y="3394075"/>
          <p14:tracePt t="36539" x="9313863" y="3394075"/>
          <p14:tracePt t="36556" x="9331325" y="3384550"/>
          <p14:tracePt t="36572" x="9340850" y="3384550"/>
          <p14:tracePt t="36594" x="9358313" y="3375025"/>
          <p14:tracePt t="36610" x="9375775" y="3367088"/>
          <p14:tracePt t="36622" x="9394825" y="3367088"/>
          <p14:tracePt t="36639" x="9412288" y="3367088"/>
          <p14:tracePt t="36656" x="9429750" y="3357563"/>
          <p14:tracePt t="36672" x="9439275" y="3357563"/>
          <p14:tracePt t="36689" x="9439275" y="3348038"/>
          <p14:tracePt t="36794" x="9439275" y="3340100"/>
          <p14:tracePt t="37019" x="9439275" y="3330575"/>
          <p14:tracePt t="37034" x="9439275" y="3322638"/>
          <p14:tracePt t="37042" x="9439275" y="3313113"/>
          <p14:tracePt t="37050" x="9439275" y="3295650"/>
          <p14:tracePt t="37066" x="9439275" y="3286125"/>
          <p14:tracePt t="37082" x="9439275" y="3268663"/>
          <p14:tracePt t="37090" x="9439275" y="3251200"/>
          <p14:tracePt t="37107" x="9439275" y="3232150"/>
          <p14:tracePt t="37123" x="9439275" y="3224213"/>
          <p14:tracePt t="37140" x="9439275" y="3205163"/>
          <p14:tracePt t="37157" x="9439275" y="3187700"/>
          <p14:tracePt t="37173" x="9439275" y="3179763"/>
          <p14:tracePt t="37190" x="9439275" y="3160713"/>
          <p14:tracePt t="37207" x="9439275" y="3125788"/>
          <p14:tracePt t="37224" x="9429750" y="3108325"/>
          <p14:tracePt t="37241" x="9412288" y="3089275"/>
          <p14:tracePt t="37257" x="9375775" y="3071813"/>
          <p14:tracePt t="37257" x="9358313" y="3062288"/>
          <p14:tracePt t="37274" x="9323388" y="3044825"/>
          <p14:tracePt t="37291" x="9304338" y="3044825"/>
          <p14:tracePt t="37307" x="9277350" y="3036888"/>
          <p14:tracePt t="37324" x="9259888" y="3036888"/>
          <p14:tracePt t="37341" x="9232900" y="3036888"/>
          <p14:tracePt t="37357" x="9215438" y="3036888"/>
          <p14:tracePt t="37374" x="9197975" y="3036888"/>
          <p14:tracePt t="37391" x="9180513" y="3027363"/>
          <p14:tracePt t="37407" x="9161463" y="3017838"/>
          <p14:tracePt t="37424" x="9134475" y="3017838"/>
          <p14:tracePt t="37441" x="9126538" y="3017838"/>
          <p14:tracePt t="37457" x="9134475" y="3017838"/>
          <p14:tracePt t="37970" x="9144000" y="3017838"/>
          <p14:tracePt t="37979" x="9161463" y="3017838"/>
          <p14:tracePt t="37986" x="9197975" y="3027363"/>
          <p14:tracePt t="37994" x="9242425" y="3036888"/>
          <p14:tracePt t="38009" x="9340850" y="3054350"/>
          <p14:tracePt t="38025" x="9501188" y="3108325"/>
          <p14:tracePt t="38042" x="9563100" y="3116263"/>
          <p14:tracePt t="38059" x="9626600" y="3125788"/>
          <p14:tracePt t="38075" x="9671050" y="3125788"/>
          <p14:tracePt t="38092" x="9725025" y="3125788"/>
          <p14:tracePt t="38109" x="9732963" y="3125788"/>
          <p14:tracePt t="38125" x="9777413" y="3125788"/>
          <p14:tracePt t="38142" x="9823450" y="3125788"/>
          <p14:tracePt t="38159" x="9848850" y="3116263"/>
          <p14:tracePt t="38176" x="9858375" y="3108325"/>
          <p14:tracePt t="38192" x="9858375" y="3089275"/>
          <p14:tracePt t="38250" x="9875838" y="3089275"/>
          <p14:tracePt t="38258" x="9875838" y="3081338"/>
          <p14:tracePt t="38266" x="9885363" y="3081338"/>
          <p14:tracePt t="38276" x="9885363" y="3071813"/>
          <p14:tracePt t="38292" x="9902825" y="3062288"/>
          <p14:tracePt t="38309" x="9912350" y="3062288"/>
          <p14:tracePt t="38338" x="9920288" y="3062288"/>
          <p14:tracePt t="38346" x="9929813" y="3054350"/>
          <p14:tracePt t="38586" x="9939338" y="3054350"/>
          <p14:tracePt t="38634" x="9947275" y="3054350"/>
          <p14:tracePt t="38666" x="9956800" y="3054350"/>
          <p14:tracePt t="38690" x="9966325" y="3054350"/>
          <p14:tracePt t="38698" x="9974263" y="3054350"/>
          <p14:tracePt t="38714" x="9983788" y="3054350"/>
          <p14:tracePt t="38730" x="10001250" y="3054350"/>
          <p14:tracePt t="38738" x="10010775" y="3044825"/>
          <p14:tracePt t="38746" x="10018713" y="3044825"/>
          <p14:tracePt t="38770" x="10028238" y="3044825"/>
          <p14:tracePt t="38778" x="10037763" y="3044825"/>
          <p14:tracePt t="38793" x="10045700" y="3044825"/>
          <p14:tracePt t="38810" x="10055225" y="3044825"/>
          <p14:tracePt t="38827" x="10090150" y="3027363"/>
          <p14:tracePt t="38844" x="10099675" y="3027363"/>
          <p14:tracePt t="38860" x="10117138" y="3027363"/>
          <p14:tracePt t="38877" x="10126663" y="3027363"/>
          <p14:tracePt t="38922" x="10134600" y="3027363"/>
          <p14:tracePt t="38946" x="10144125" y="3027363"/>
          <p14:tracePt t="39002" x="10153650" y="3027363"/>
          <p14:tracePt t="39034" x="10161588" y="3027363"/>
          <p14:tracePt t="39050" x="10171113" y="3036888"/>
          <p14:tracePt t="39066" x="10180638" y="3036888"/>
          <p14:tracePt t="39074" x="10188575" y="3044825"/>
          <p14:tracePt t="39082" x="10188575" y="3054350"/>
          <p14:tracePt t="39106" x="10188575" y="3062288"/>
          <p14:tracePt t="39114" x="10188575" y="3071813"/>
          <p14:tracePt t="39130" x="10198100" y="3081338"/>
          <p14:tracePt t="39144" x="10198100" y="3089275"/>
          <p14:tracePt t="39161" x="10198100" y="3098800"/>
          <p14:tracePt t="39178" x="10198100" y="3108325"/>
          <p14:tracePt t="39266" x="10198100" y="3116263"/>
          <p14:tracePt t="39282" x="10198100" y="3125788"/>
          <p14:tracePt t="39290" x="10188575" y="3133725"/>
          <p14:tracePt t="39346" x="10180638" y="3143250"/>
          <p14:tracePt t="39386" x="10171113" y="3152775"/>
          <p14:tracePt t="39434" x="10161588" y="3160713"/>
          <p14:tracePt t="40537" x="10161588" y="3170238"/>
          <p14:tracePt t="40818" x="10153650" y="3179763"/>
          <p14:tracePt t="40826" x="10144125" y="3187700"/>
          <p14:tracePt t="40842" x="10134600" y="3197225"/>
          <p14:tracePt t="40850" x="10126663" y="3205163"/>
          <p14:tracePt t="40864" x="10117138" y="3205163"/>
          <p14:tracePt t="41050" x="10109200" y="3205163"/>
          <p14:tracePt t="41058" x="10090150" y="3205163"/>
          <p14:tracePt t="41083" x="10090150" y="3197225"/>
          <p14:tracePt t="41090" x="10082213" y="3197225"/>
          <p14:tracePt t="41106" x="10082213" y="3187700"/>
          <p14:tracePt t="41122" x="10072688" y="3187700"/>
          <p14:tracePt t="41131" x="10072688" y="3179763"/>
          <p14:tracePt t="41154" x="10063163" y="3179763"/>
          <p14:tracePt t="41194" x="10055225" y="3179763"/>
          <p14:tracePt t="41210" x="10045700" y="3170238"/>
          <p14:tracePt t="41218" x="10037763" y="3160713"/>
          <p14:tracePt t="41282" x="10028238" y="3152775"/>
          <p14:tracePt t="41314" x="10018713" y="3143250"/>
          <p14:tracePt t="41330" x="10010775" y="3143250"/>
          <p14:tracePt t="41354" x="10001250" y="3133725"/>
          <p14:tracePt t="41370" x="9991725" y="3125788"/>
          <p14:tracePt t="41394" x="9974263" y="3116263"/>
          <p14:tracePt t="41418" x="9966325" y="3116263"/>
          <p14:tracePt t="41434" x="9956800" y="3116263"/>
          <p14:tracePt t="41450" x="9947275" y="3108325"/>
          <p14:tracePt t="41458" x="9947275" y="3098800"/>
          <p14:tracePt t="41483" x="9939338" y="3098800"/>
          <p14:tracePt t="41570" x="9939338" y="3108325"/>
          <p14:tracePt t="41578" x="9939338" y="3116263"/>
          <p14:tracePt t="41594" x="9939338" y="3125788"/>
          <p14:tracePt t="41610" x="9939338" y="3133725"/>
          <p14:tracePt t="41618" x="9939338" y="3143250"/>
          <p14:tracePt t="41632" x="9939338" y="3160713"/>
          <p14:tracePt t="41649" x="9956800" y="3179763"/>
          <p14:tracePt t="41666" x="9966325" y="3179763"/>
          <p14:tracePt t="41682" x="9974263" y="3187700"/>
          <p14:tracePt t="41699" x="9983788" y="3187700"/>
          <p14:tracePt t="41717" x="10001250" y="3187700"/>
          <p14:tracePt t="41734" x="10010775" y="3187700"/>
          <p14:tracePt t="4197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Insu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3376"/>
            <a:ext cx="871378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"/>
    </mc:Choice>
    <mc:Fallback xmlns="">
      <p:transition spd="slow" advTm="1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Insulina ativando a AK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7632700" cy="6858000"/>
          </a:xfrm>
          <a:prstGeom prst="rect">
            <a:avLst/>
          </a:prstGeom>
          <a:noFill/>
          <a:ln w="508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4078288" y="131764"/>
            <a:ext cx="1441450" cy="400099"/>
          </a:xfrm>
          <a:prstGeom prst="rect">
            <a:avLst/>
          </a:prstGeom>
          <a:solidFill>
            <a:srgbClr val="FFFF99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>
            <a:lvl1pPr defTabSz="449263"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000" b="1">
                <a:solidFill>
                  <a:srgbClr val="000066"/>
                </a:solidFill>
                <a:latin typeface="Times New Roman" panose="02020603050405020304" pitchFamily="18" charset="0"/>
              </a:rPr>
              <a:t>insulina</a:t>
            </a:r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4751388" y="3105151"/>
            <a:ext cx="2976562" cy="18891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3503613" y="5102226"/>
            <a:ext cx="2400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>
                <a:solidFill>
                  <a:srgbClr val="000066"/>
                </a:solidFill>
                <a:latin typeface="Times New Roman" panose="02020603050405020304" pitchFamily="18" charset="0"/>
              </a:rPr>
              <a:t>PDE-3B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>
                <a:solidFill>
                  <a:srgbClr val="000066"/>
                </a:solidFill>
                <a:latin typeface="Times New Roman" panose="02020603050405020304" pitchFamily="18" charset="0"/>
              </a:rPr>
              <a:t>(Reduz cAMP)</a:t>
            </a:r>
          </a:p>
        </p:txBody>
      </p:sp>
      <p:sp>
        <p:nvSpPr>
          <p:cNvPr id="182278" name="AutoShape 6"/>
          <p:cNvSpPr>
            <a:spLocks noChangeArrowheads="1"/>
          </p:cNvSpPr>
          <p:nvPr/>
        </p:nvSpPr>
        <p:spPr bwMode="auto">
          <a:xfrm>
            <a:off x="4078288" y="6075363"/>
            <a:ext cx="290512" cy="539750"/>
          </a:xfrm>
          <a:prstGeom prst="downArrow">
            <a:avLst>
              <a:gd name="adj1" fmla="val 50000"/>
              <a:gd name="adj2" fmla="val 46448"/>
            </a:avLst>
          </a:prstGeom>
          <a:solidFill>
            <a:srgbClr val="00B8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367214" y="6107113"/>
            <a:ext cx="1804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800">
                <a:solidFill>
                  <a:srgbClr val="000066"/>
                </a:solidFill>
                <a:latin typeface="Times New Roman" panose="02020603050405020304" pitchFamily="18" charset="0"/>
              </a:rPr>
              <a:t>lipólise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1"/>
    </mc:Choice>
    <mc:Fallback xmlns="">
      <p:transition spd="slow" advTm="3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009" x="8161338" y="3776663"/>
          <p14:tracePt t="13545" x="8170863" y="3776663"/>
          <p14:tracePt t="13601" x="8180388" y="3786188"/>
          <p14:tracePt t="13623" x="8180388" y="3813175"/>
          <p14:tracePt t="13639" x="8188325" y="3830638"/>
          <p14:tracePt t="13655" x="8197850" y="3848100"/>
          <p14:tracePt t="13663" x="8197850" y="3867150"/>
          <p14:tracePt t="13674" x="8224838" y="3902075"/>
          <p14:tracePt t="13691" x="8242300" y="3929063"/>
          <p14:tracePt t="13708" x="8269288" y="3973513"/>
          <p14:tracePt t="13724" x="8296275" y="4017963"/>
          <p14:tracePt t="13741" x="8323263" y="4062413"/>
          <p14:tracePt t="13758" x="8348663" y="4108450"/>
          <p14:tracePt t="13774" x="8412163" y="4143375"/>
          <p14:tracePt t="13791" x="8439150" y="4170363"/>
          <p14:tracePt t="13808" x="8474075" y="4187825"/>
          <p14:tracePt t="13825" x="8510588" y="4214813"/>
          <p14:tracePt t="13841" x="8562975" y="4224338"/>
          <p14:tracePt t="13858" x="8634413" y="4251325"/>
          <p14:tracePt t="13875" x="8688388" y="4259263"/>
          <p14:tracePt t="13891" x="8759825" y="4276725"/>
          <p14:tracePt t="13908" x="8813800" y="4276725"/>
          <p14:tracePt t="13925" x="8867775" y="4276725"/>
          <p14:tracePt t="13941" x="8912225" y="4276725"/>
          <p14:tracePt t="13958" x="8956675" y="4276725"/>
          <p14:tracePt t="13958" x="8974138" y="4276725"/>
          <p14:tracePt t="13975" x="9001125" y="4276725"/>
          <p14:tracePt t="13992" x="9037638" y="4276725"/>
          <p14:tracePt t="14008" x="9055100" y="4259263"/>
          <p14:tracePt t="14025" x="9082088" y="4251325"/>
          <p14:tracePt t="14042" x="9090025" y="4241800"/>
          <p14:tracePt t="14058" x="9099550" y="4224338"/>
          <p14:tracePt t="14075" x="9099550" y="4214813"/>
          <p14:tracePt t="14092" x="9109075" y="4179888"/>
          <p14:tracePt t="14108" x="9109075" y="4170363"/>
          <p14:tracePt t="14125" x="9109075" y="4152900"/>
          <p14:tracePt t="14142" x="9099550" y="4143375"/>
          <p14:tracePt t="14158" x="9090025" y="4133850"/>
          <p14:tracePt t="14175" x="9072563" y="4125913"/>
          <p14:tracePt t="14192" x="9063038" y="4125913"/>
          <p14:tracePt t="14208" x="9037638" y="4125913"/>
          <p14:tracePt t="14225" x="9010650" y="4125913"/>
          <p14:tracePt t="14242" x="8974138" y="4125913"/>
          <p14:tracePt t="14259" x="8956675" y="4133850"/>
          <p14:tracePt t="14276" x="8939213" y="4152900"/>
          <p14:tracePt t="14292" x="8929688" y="4160838"/>
          <p14:tracePt t="14309" x="8920163" y="4187825"/>
          <p14:tracePt t="14326" x="8920163" y="4214813"/>
          <p14:tracePt t="14342" x="8920163" y="4251325"/>
          <p14:tracePt t="14359" x="8894763" y="4330700"/>
          <p14:tracePt t="14376" x="8885238" y="4375150"/>
          <p14:tracePt t="14392" x="8885238" y="4411663"/>
          <p14:tracePt t="14409" x="8902700" y="4465638"/>
          <p14:tracePt t="14426" x="8920163" y="4500563"/>
          <p14:tracePt t="14442" x="8939213" y="4537075"/>
          <p14:tracePt t="14459" x="8966200" y="4562475"/>
          <p14:tracePt t="14476" x="9010650" y="4581525"/>
          <p14:tracePt t="14492" x="9055100" y="4589463"/>
          <p14:tracePt t="14509" x="9117013" y="4589463"/>
          <p14:tracePt t="14526" x="9197975" y="4589463"/>
          <p14:tracePt t="14543" x="9286875" y="4589463"/>
          <p14:tracePt t="14560" x="9340850" y="4589463"/>
          <p14:tracePt t="14576" x="9385300" y="4589463"/>
          <p14:tracePt t="14593" x="9412288" y="4589463"/>
          <p14:tracePt t="14609" x="9447213" y="4572000"/>
          <p14:tracePt t="14626" x="9456738" y="4562475"/>
          <p14:tracePt t="14643" x="9456738" y="4545013"/>
          <p14:tracePt t="14659" x="9456738" y="4527550"/>
          <p14:tracePt t="14676" x="9456738" y="4500563"/>
          <p14:tracePt t="14693" x="9456738" y="4473575"/>
          <p14:tracePt t="14710" x="9456738" y="4456113"/>
          <p14:tracePt t="14726" x="9456738" y="4402138"/>
          <p14:tracePt t="14744" x="9456738" y="4384675"/>
          <p14:tracePt t="14760" x="9456738" y="4357688"/>
          <p14:tracePt t="14776" x="9456738" y="4340225"/>
          <p14:tracePt t="14793" x="9429750" y="4313238"/>
          <p14:tracePt t="14810" x="9412288" y="4303713"/>
          <p14:tracePt t="14826" x="9385300" y="4276725"/>
          <p14:tracePt t="14843" x="9367838" y="4259263"/>
          <p14:tracePt t="14860" x="9331325" y="4251325"/>
          <p14:tracePt t="14876" x="9313863" y="4241800"/>
          <p14:tracePt t="14893" x="9286875" y="4232275"/>
          <p14:tracePt t="14910" x="9269413" y="4224338"/>
          <p14:tracePt t="14927" x="9232900" y="4224338"/>
          <p14:tracePt t="14944" x="9197975" y="4224338"/>
          <p14:tracePt t="14960" x="9170988" y="4232275"/>
          <p14:tracePt t="14977" x="9153525" y="4241800"/>
          <p14:tracePt t="14993" x="9126538" y="4259263"/>
          <p14:tracePt t="15010" x="9117013" y="4259263"/>
          <p14:tracePt t="15027" x="9099550" y="4295775"/>
          <p14:tracePt t="15044" x="9090025" y="4330700"/>
          <p14:tracePt t="15061" x="9082088" y="4348163"/>
          <p14:tracePt t="15077" x="9082088" y="4384675"/>
          <p14:tracePt t="15094" x="9082088" y="4411663"/>
          <p14:tracePt t="15111" x="9082088" y="4473575"/>
          <p14:tracePt t="15128" x="9082088" y="4510088"/>
          <p14:tracePt t="15144" x="9099550" y="4562475"/>
          <p14:tracePt t="15161" x="9117013" y="4598988"/>
          <p14:tracePt t="15177" x="9144000" y="4643438"/>
          <p14:tracePt t="15194" x="9180513" y="4679950"/>
          <p14:tracePt t="15211" x="9215438" y="4705350"/>
          <p14:tracePt t="15227" x="9259888" y="4732338"/>
          <p14:tracePt t="15244" x="9296400" y="4741863"/>
          <p14:tracePt t="15261" x="9348788" y="4759325"/>
          <p14:tracePt t="15277" x="9394825" y="4759325"/>
          <p14:tracePt t="15294" x="9429750" y="4759325"/>
          <p14:tracePt t="15294" x="9456738" y="4759325"/>
          <p14:tracePt t="15311" x="9483725" y="4741863"/>
          <p14:tracePt t="15328" x="9518650" y="4724400"/>
          <p14:tracePt t="15344" x="9545638" y="4705350"/>
          <p14:tracePt t="15361" x="9582150" y="4679950"/>
          <p14:tracePt t="15378" x="9617075" y="4652963"/>
          <p14:tracePt t="15394" x="9644063" y="4625975"/>
          <p14:tracePt t="15411" x="9661525" y="4598988"/>
          <p14:tracePt t="15428" x="9661525" y="4581525"/>
          <p14:tracePt t="15444" x="9661525" y="4562475"/>
          <p14:tracePt t="15461" x="9661525" y="4527550"/>
          <p14:tracePt t="15478" x="9661525" y="4491038"/>
          <p14:tracePt t="15494" x="9653588" y="4438650"/>
          <p14:tracePt t="15512" x="9644063" y="4402138"/>
          <p14:tracePt t="15528" x="9626600" y="4375150"/>
          <p14:tracePt t="15545" x="9590088" y="4357688"/>
          <p14:tracePt t="15562" x="9545638" y="4322763"/>
          <p14:tracePt t="15578" x="9491663" y="4313238"/>
          <p14:tracePt t="15595" x="9412288" y="4295775"/>
          <p14:tracePt t="15612" x="9331325" y="4276725"/>
          <p14:tracePt t="15628" x="9251950" y="4268788"/>
          <p14:tracePt t="15645" x="9144000" y="4251325"/>
          <p14:tracePt t="15662" x="9063038" y="4232275"/>
          <p14:tracePt t="15678" x="8974138" y="4232275"/>
          <p14:tracePt t="15696" x="8939213" y="4232275"/>
          <p14:tracePt t="15712" x="8902700" y="4232275"/>
          <p14:tracePt t="15728" x="8867775" y="4232275"/>
          <p14:tracePt t="15745" x="8840788" y="4241800"/>
          <p14:tracePt t="15762" x="8813800" y="4268788"/>
          <p14:tracePt t="15778" x="8796338" y="4313238"/>
          <p14:tracePt t="15795" x="8777288" y="4367213"/>
          <p14:tracePt t="15812" x="8777288" y="4411663"/>
          <p14:tracePt t="15829" x="8777288" y="4465638"/>
          <p14:tracePt t="15845" x="8777288" y="4527550"/>
          <p14:tracePt t="15862" x="8804275" y="4581525"/>
          <p14:tracePt t="15879" x="8831263" y="4652963"/>
          <p14:tracePt t="15896" x="8858250" y="4687888"/>
          <p14:tracePt t="15912" x="8885238" y="4714875"/>
          <p14:tracePt t="15929" x="8912225" y="4732338"/>
          <p14:tracePt t="15946" x="8966200" y="4741863"/>
          <p14:tracePt t="15963" x="9018588" y="4759325"/>
          <p14:tracePt t="15979" x="9082088" y="4759325"/>
          <p14:tracePt t="15996" x="9161463" y="4759325"/>
          <p14:tracePt t="16013" x="9259888" y="4759325"/>
          <p14:tracePt t="16029" x="9331325" y="4759325"/>
          <p14:tracePt t="16046" x="9420225" y="4751388"/>
          <p14:tracePt t="16046" x="9447213" y="4741863"/>
          <p14:tracePt t="16063" x="9491663" y="4724400"/>
          <p14:tracePt t="16079" x="9518650" y="4705350"/>
          <p14:tracePt t="16096" x="9545638" y="4679950"/>
          <p14:tracePt t="16113" x="9572625" y="4660900"/>
          <p14:tracePt t="16129" x="9599613" y="4633913"/>
          <p14:tracePt t="16146" x="9609138" y="4598988"/>
          <p14:tracePt t="16163" x="9609138" y="4581525"/>
          <p14:tracePt t="16180" x="9617075" y="4554538"/>
          <p14:tracePt t="16196" x="9626600" y="4510088"/>
          <p14:tracePt t="16213" x="9626600" y="4491038"/>
          <p14:tracePt t="16229" x="9626600" y="4465638"/>
          <p14:tracePt t="16246" x="9626600" y="4438650"/>
          <p14:tracePt t="16263" x="9609138" y="4394200"/>
          <p14:tracePt t="16279" x="9572625" y="4367213"/>
          <p14:tracePt t="16296" x="9537700" y="4330700"/>
          <p14:tracePt t="16313" x="9483725" y="4303713"/>
          <p14:tracePt t="16329" x="9429750" y="4268788"/>
          <p14:tracePt t="16346" x="9358313" y="4251325"/>
          <p14:tracePt t="16363" x="9296400" y="4224338"/>
          <p14:tracePt t="16380" x="9215438" y="4197350"/>
          <p14:tracePt t="16396" x="9117013" y="4187825"/>
          <p14:tracePt t="16413" x="9037638" y="4179888"/>
          <p14:tracePt t="16430" x="8991600" y="4179888"/>
          <p14:tracePt t="16446" x="8912225" y="4179888"/>
          <p14:tracePt t="16463" x="8894763" y="4197350"/>
          <p14:tracePt t="16480" x="8858250" y="4224338"/>
          <p14:tracePt t="16497" x="8840788" y="4241800"/>
          <p14:tracePt t="16513" x="8823325" y="4276725"/>
          <p14:tracePt t="16530" x="8804275" y="4322763"/>
          <p14:tracePt t="16547" x="8796338" y="4367213"/>
          <p14:tracePt t="16563" x="8796338" y="4411663"/>
          <p14:tracePt t="16580" x="8796338" y="4456113"/>
          <p14:tracePt t="16597" x="8804275" y="4518025"/>
          <p14:tracePt t="16613" x="8813800" y="4554538"/>
          <p14:tracePt t="16630" x="8840788" y="4598988"/>
          <p14:tracePt t="16630" x="8840788" y="4616450"/>
          <p14:tracePt t="16647" x="8894763" y="4652963"/>
          <p14:tracePt t="16664" x="8966200" y="4697413"/>
          <p14:tracePt t="16680" x="9063038" y="4705350"/>
          <p14:tracePt t="16697" x="9180513" y="4732338"/>
          <p14:tracePt t="16713" x="9277350" y="4732338"/>
          <p14:tracePt t="16730" x="9358313" y="4732338"/>
          <p14:tracePt t="16747" x="9429750" y="4732338"/>
          <p14:tracePt t="16764" x="9491663" y="4714875"/>
          <p14:tracePt t="16781" x="9545638" y="4687888"/>
          <p14:tracePt t="16797" x="9582150" y="4660900"/>
          <p14:tracePt t="16814" x="9617075" y="4625975"/>
          <p14:tracePt t="16831" x="9653588" y="4562475"/>
          <p14:tracePt t="16847" x="9661525" y="4518025"/>
          <p14:tracePt t="16864" x="9661525" y="4491038"/>
          <p14:tracePt t="16881" x="9661525" y="4465638"/>
          <p14:tracePt t="16897" x="9661525" y="4429125"/>
          <p14:tracePt t="16914" x="9661525" y="4394200"/>
          <p14:tracePt t="16931" x="9653588" y="4357688"/>
          <p14:tracePt t="16947" x="9634538" y="4322763"/>
          <p14:tracePt t="16964" x="9582150" y="4295775"/>
          <p14:tracePt t="16981" x="9491663" y="4251325"/>
          <p14:tracePt t="16998" x="9385300" y="4214813"/>
          <p14:tracePt t="17014" x="9251950" y="4179888"/>
          <p14:tracePt t="17032" x="9170988" y="4160838"/>
          <p14:tracePt t="17048" x="9099550" y="4152900"/>
          <p14:tracePt t="17064" x="9028113" y="4152900"/>
          <p14:tracePt t="17081" x="8939213" y="4152900"/>
          <p14:tracePt t="17098" x="8894763" y="4160838"/>
          <p14:tracePt t="17114" x="8840788" y="4197350"/>
          <p14:tracePt t="17131" x="8804275" y="4224338"/>
          <p14:tracePt t="17148" x="8796338" y="4259263"/>
          <p14:tracePt t="17165" x="8769350" y="4303713"/>
          <p14:tracePt t="17181" x="8759825" y="4348163"/>
          <p14:tracePt t="17198" x="8759825" y="4384675"/>
          <p14:tracePt t="17215" x="8759825" y="4465638"/>
          <p14:tracePt t="17232" x="8759825" y="4500563"/>
          <p14:tracePt t="17248" x="8769350" y="4554538"/>
          <p14:tracePt t="17265" x="8786813" y="4581525"/>
          <p14:tracePt t="17282" x="8813800" y="4616450"/>
          <p14:tracePt t="17298" x="8831263" y="4652963"/>
          <p14:tracePt t="17315" x="8867775" y="4679950"/>
          <p14:tracePt t="17332" x="8920163" y="4687888"/>
          <p14:tracePt t="17348" x="8991600" y="4714875"/>
          <p14:tracePt t="17365" x="9055100" y="4732338"/>
          <p14:tracePt t="17382" x="9126538" y="4732338"/>
          <p14:tracePt t="17398" x="9197975" y="4732338"/>
          <p14:tracePt t="17398" x="9224963" y="4732338"/>
          <p14:tracePt t="17415" x="9304338" y="4732338"/>
          <p14:tracePt t="17432" x="9358313" y="4732338"/>
          <p14:tracePt t="17449" x="9394825" y="4724400"/>
          <p14:tracePt t="17465" x="9420225" y="4705350"/>
          <p14:tracePt t="17482" x="9439275" y="4679950"/>
          <p14:tracePt t="17499" x="9456738" y="4652963"/>
          <p14:tracePt t="17515" x="9474200" y="4625975"/>
          <p14:tracePt t="17532" x="9483725" y="4598988"/>
          <p14:tracePt t="17549" x="9491663" y="4562475"/>
          <p14:tracePt t="17565" x="9491663" y="4545013"/>
          <p14:tracePt t="17582" x="9501188" y="4500563"/>
          <p14:tracePt t="17599" x="9501188" y="4456113"/>
          <p14:tracePt t="17615" x="9501188" y="4429125"/>
          <p14:tracePt t="17632" x="9483725" y="4367213"/>
          <p14:tracePt t="17649" x="9447213" y="4303713"/>
          <p14:tracePt t="17665" x="9394825" y="4259263"/>
          <p14:tracePt t="17683" x="9348788" y="4224338"/>
          <p14:tracePt t="17699" x="9304338" y="4214813"/>
          <p14:tracePt t="17716" x="9286875" y="4205288"/>
          <p14:tracePt t="17732" x="9242425" y="4197350"/>
          <p14:tracePt t="17749" x="9215438" y="4197350"/>
          <p14:tracePt t="17766" x="9161463" y="4197350"/>
          <p14:tracePt t="17783" x="9072563" y="4197350"/>
          <p14:tracePt t="17799" x="9037638" y="4197350"/>
          <p14:tracePt t="17816" x="8991600" y="4214813"/>
          <p14:tracePt t="17833" x="8966200" y="4241800"/>
          <p14:tracePt t="17849" x="8929688" y="4268788"/>
          <p14:tracePt t="17866" x="8920163" y="4295775"/>
          <p14:tracePt t="17883" x="8902700" y="4313238"/>
          <p14:tracePt t="17899" x="8902700" y="4357688"/>
          <p14:tracePt t="17916" x="8902700" y="4394200"/>
          <p14:tracePt t="17933" x="8902700" y="4446588"/>
          <p14:tracePt t="17950" x="8912225" y="4500563"/>
          <p14:tracePt t="17966" x="8912225" y="4545013"/>
          <p14:tracePt t="17983" x="8939213" y="4581525"/>
          <p14:tracePt t="18000" x="8956675" y="4608513"/>
          <p14:tracePt t="18017" x="8966200" y="4633913"/>
          <p14:tracePt t="18033" x="8991600" y="4643438"/>
          <p14:tracePt t="18050" x="9045575" y="4660900"/>
          <p14:tracePt t="18067" x="9099550" y="4679950"/>
          <p14:tracePt t="18083" x="9170988" y="4687888"/>
          <p14:tracePt t="18100" x="9232900" y="4687888"/>
          <p14:tracePt t="18117" x="9323388" y="4687888"/>
          <p14:tracePt t="18133" x="9394825" y="4679950"/>
          <p14:tracePt t="18150" x="9429750" y="4670425"/>
          <p14:tracePt t="18167" x="9466263" y="4652963"/>
          <p14:tracePt t="18183" x="9483725" y="4633913"/>
          <p14:tracePt t="18200" x="9501188" y="4616450"/>
          <p14:tracePt t="18217" x="9518650" y="4589463"/>
          <p14:tracePt t="18233" x="9528175" y="4581525"/>
          <p14:tracePt t="18250" x="9528175" y="4545013"/>
          <p14:tracePt t="18267" x="9528175" y="4527550"/>
          <p14:tracePt t="18283" x="9528175" y="4483100"/>
          <p14:tracePt t="18300" x="9528175" y="4456113"/>
          <p14:tracePt t="18317" x="9510713" y="4419600"/>
          <p14:tracePt t="18334" x="9483725" y="4384675"/>
          <p14:tracePt t="18350" x="9412288" y="4330700"/>
          <p14:tracePt t="18367" x="9348788" y="4313238"/>
          <p14:tracePt t="18383" x="9277350" y="4295775"/>
          <p14:tracePt t="18400" x="9197975" y="4276725"/>
          <p14:tracePt t="18417" x="9117013" y="4259263"/>
          <p14:tracePt t="18433" x="9072563" y="4259263"/>
          <p14:tracePt t="18450" x="9018588" y="4259263"/>
          <p14:tracePt t="18467" x="8983663" y="4259263"/>
          <p14:tracePt t="18484" x="8920163" y="4276725"/>
          <p14:tracePt t="18500" x="8894763" y="4286250"/>
          <p14:tracePt t="18517" x="8858250" y="4303713"/>
          <p14:tracePt t="18534" x="8823325" y="4330700"/>
          <p14:tracePt t="18534" x="8823325" y="4348163"/>
          <p14:tracePt t="18551" x="8796338" y="4375150"/>
          <p14:tracePt t="18568" x="8796338" y="4384675"/>
          <p14:tracePt t="18584" x="8796338" y="4411663"/>
          <p14:tracePt t="18601" x="8796338" y="4419600"/>
          <p14:tracePt t="18617" x="8796338" y="4456113"/>
          <p14:tracePt t="18634" x="8796338" y="4483100"/>
          <p14:tracePt t="18651" x="8813800" y="4554538"/>
          <p14:tracePt t="18668" x="8831263" y="4581525"/>
          <p14:tracePt t="18684" x="8858250" y="4616450"/>
          <p14:tracePt t="18701" x="8894763" y="4633913"/>
          <p14:tracePt t="18718" x="8956675" y="4652963"/>
          <p14:tracePt t="18734" x="9045575" y="4679950"/>
          <p14:tracePt t="18751" x="9109075" y="4679950"/>
          <p14:tracePt t="18768" x="9180513" y="4687888"/>
          <p14:tracePt t="18784" x="9224963" y="4687888"/>
          <p14:tracePt t="18801" x="9286875" y="4687888"/>
          <p14:tracePt t="18818" x="9331325" y="4687888"/>
          <p14:tracePt t="18834" x="9367838" y="4679950"/>
          <p14:tracePt t="18851" x="9385300" y="4660900"/>
          <p14:tracePt t="18868" x="9402763" y="4643438"/>
          <p14:tracePt t="18885" x="9429750" y="4616450"/>
          <p14:tracePt t="18902" x="9447213" y="4598988"/>
          <p14:tracePt t="18918" x="9466263" y="4581525"/>
          <p14:tracePt t="18918" x="9466263" y="4562475"/>
          <p14:tracePt t="18935" x="9483725" y="4537075"/>
          <p14:tracePt t="18952" x="9501188" y="4518025"/>
          <p14:tracePt t="18968" x="9501188" y="4500563"/>
          <p14:tracePt t="18985" x="9501188" y="4465638"/>
          <p14:tracePt t="19002" x="9491663" y="4429125"/>
          <p14:tracePt t="19018" x="9474200" y="4394200"/>
          <p14:tracePt t="19035" x="9456738" y="4367213"/>
          <p14:tracePt t="19052" x="9429750" y="4348163"/>
          <p14:tracePt t="19068" x="9402763" y="4340225"/>
          <p14:tracePt t="19085" x="9375775" y="4322763"/>
          <p14:tracePt t="19102" x="9331325" y="4313238"/>
          <p14:tracePt t="19118" x="9259888" y="4295775"/>
          <p14:tracePt t="19135" x="9197975" y="4295775"/>
          <p14:tracePt t="19152" x="9144000" y="4295775"/>
          <p14:tracePt t="19169" x="9117013" y="4295775"/>
          <p14:tracePt t="19185" x="9082088" y="4295775"/>
          <p14:tracePt t="19202" x="9045575" y="4295775"/>
          <p14:tracePt t="19219" x="9037638" y="4303713"/>
          <p14:tracePt t="19235" x="9028113" y="4303713"/>
          <p14:tracePt t="19252" x="9018588" y="4313238"/>
          <p14:tracePt t="19269" x="9001125" y="4322763"/>
          <p14:tracePt t="19343" x="9001125" y="4330700"/>
          <p14:tracePt t="19447" x="9010650" y="4330700"/>
          <p14:tracePt t="19479" x="9028113" y="4330700"/>
          <p14:tracePt t="19487" x="9045575" y="4322763"/>
          <p14:tracePt t="19495" x="9055100" y="4313238"/>
          <p14:tracePt t="19503" x="9090025" y="4295775"/>
          <p14:tracePt t="19519" x="9117013" y="4276725"/>
          <p14:tracePt t="19536" x="9144000" y="4259263"/>
          <p14:tracePt t="19553" x="9161463" y="4241800"/>
          <p14:tracePt t="19569" x="9170988" y="4224338"/>
          <p14:tracePt t="19586" x="9188450" y="4214813"/>
          <p14:tracePt t="19603" x="9188450" y="4205288"/>
          <p14:tracePt t="19619" x="9197975" y="4179888"/>
          <p14:tracePt t="19636" x="9205913" y="4170363"/>
          <p14:tracePt t="19653" x="9215438" y="4160838"/>
          <p14:tracePt t="19670" x="9224963" y="4133850"/>
          <p14:tracePt t="19686" x="9232900" y="4116388"/>
          <p14:tracePt t="19703" x="9242425" y="4098925"/>
          <p14:tracePt t="19720" x="9251950" y="4089400"/>
          <p14:tracePt t="19736" x="9251950" y="4071938"/>
          <p14:tracePt t="19753" x="9269413" y="4054475"/>
          <p14:tracePt t="19770" x="9277350" y="4037013"/>
          <p14:tracePt t="19791" x="9277350" y="4027488"/>
          <p14:tracePt t="19807" x="9286875" y="4010025"/>
          <p14:tracePt t="19831" x="9296400" y="4010025"/>
          <p14:tracePt t="19839" x="9296400" y="3990975"/>
          <p14:tracePt t="19853" x="9313863" y="3973513"/>
          <p14:tracePt t="19870" x="9385300" y="3902075"/>
          <p14:tracePt t="19870" x="9456738" y="3840163"/>
          <p14:tracePt t="19887" x="9617075" y="3732213"/>
          <p14:tracePt t="19903" x="9752013" y="3625850"/>
          <p14:tracePt t="19920" x="9840913" y="3554413"/>
          <p14:tracePt t="19937" x="9885363" y="3517900"/>
          <p14:tracePt t="19953" x="9894888" y="3509963"/>
          <p14:tracePt t="19970" x="9894888" y="3500438"/>
          <p14:tracePt t="19991" x="9894888" y="3490913"/>
          <p14:tracePt t="20003" x="9894888" y="3482975"/>
          <p14:tracePt t="20020" x="9894888" y="3455988"/>
          <p14:tracePt t="20037" x="9894888" y="3429000"/>
          <p14:tracePt t="20054" x="9894888" y="3402013"/>
          <p14:tracePt t="20070" x="9894888" y="3357563"/>
          <p14:tracePt t="20087" x="9894888" y="3313113"/>
          <p14:tracePt t="20104" x="9894888" y="3268663"/>
          <p14:tracePt t="20120" x="9894888" y="3214688"/>
          <p14:tracePt t="20137" x="9894888" y="3152775"/>
          <p14:tracePt t="20154" x="9894888" y="3081338"/>
          <p14:tracePt t="20171" x="9894888" y="3027363"/>
          <p14:tracePt t="20187" x="9885363" y="2955925"/>
          <p14:tracePt t="20204" x="9885363" y="2911475"/>
          <p14:tracePt t="20221" x="9885363" y="2857500"/>
          <p14:tracePt t="20238" x="9875838" y="2813050"/>
          <p14:tracePt t="20254" x="9867900" y="2776538"/>
          <p14:tracePt t="20271" x="9848850" y="2741613"/>
          <p14:tracePt t="20288" x="9848850" y="2705100"/>
          <p14:tracePt t="20304" x="9840913" y="2679700"/>
          <p14:tracePt t="20321" x="9831388" y="2643188"/>
          <p14:tracePt t="20337" x="9823450" y="2616200"/>
          <p14:tracePt t="20354" x="9823450" y="2581275"/>
          <p14:tracePt t="20371" x="9823450" y="2544763"/>
          <p14:tracePt t="20388" x="9823450" y="2500313"/>
          <p14:tracePt t="20404" x="9823450" y="2411413"/>
          <p14:tracePt t="20421" x="9823450" y="2303463"/>
          <p14:tracePt t="20438" x="9823450" y="2170113"/>
          <p14:tracePt t="20455" x="9823450" y="1901825"/>
          <p14:tracePt t="20471" x="9831388" y="1687513"/>
          <p14:tracePt t="20488" x="9867900" y="1490663"/>
          <p14:tracePt t="20505" x="9875838" y="1322388"/>
          <p14:tracePt t="20522" x="9902825" y="1160463"/>
          <p14:tracePt t="20538" x="9920288" y="1036638"/>
          <p14:tracePt t="20555" x="9939338" y="946150"/>
          <p14:tracePt t="20572" x="9947275" y="893763"/>
          <p14:tracePt t="20588" x="9956800" y="866775"/>
          <p14:tracePt t="20605" x="9956800" y="857250"/>
          <p14:tracePt t="20622" x="9956800" y="847725"/>
          <p14:tracePt t="20638" x="9966325" y="822325"/>
          <p14:tracePt t="20638" x="9966325" y="812800"/>
          <p14:tracePt t="20655" x="9966325" y="803275"/>
          <p14:tracePt t="20679" x="9966325" y="795338"/>
          <p14:tracePt t="20695" x="9966325" y="785813"/>
          <p14:tracePt t="20705" x="9966325" y="776288"/>
          <p14:tracePt t="20722" x="9966325" y="785813"/>
          <p14:tracePt t="20871" x="9966325" y="803275"/>
          <p14:tracePt t="20879" x="9966325" y="822325"/>
          <p14:tracePt t="20888" x="9966325" y="866775"/>
          <p14:tracePt t="20905" x="9956800" y="893763"/>
          <p14:tracePt t="20922" x="9947275" y="911225"/>
          <p14:tracePt t="20939" x="9947275" y="928688"/>
          <p14:tracePt t="20956" x="9947275" y="938213"/>
          <p14:tracePt t="20972" x="9947275" y="946150"/>
          <p14:tracePt t="20989" x="9947275" y="955675"/>
          <p14:tracePt t="21455" x="9947275" y="965200"/>
          <p14:tracePt t="21471" x="9956800" y="973138"/>
          <p14:tracePt t="21479" x="9956800" y="990600"/>
          <p14:tracePt t="21490" x="9956800" y="1017588"/>
          <p14:tracePt t="21506" x="9956800" y="1071563"/>
          <p14:tracePt t="21523" x="9956800" y="1143000"/>
          <p14:tracePt t="21540" x="9947275" y="1250950"/>
          <p14:tracePt t="21557" x="9920288" y="1393825"/>
          <p14:tracePt t="21573" x="9894888" y="1536700"/>
          <p14:tracePt t="21590" x="9867900" y="1714500"/>
          <p14:tracePt t="21607" x="9813925" y="2009775"/>
          <p14:tracePt t="21624" x="9769475" y="2224088"/>
          <p14:tracePt t="21640" x="9725025" y="2411413"/>
          <p14:tracePt t="21657" x="9688513" y="2544763"/>
          <p14:tracePt t="21674" x="9688513" y="2625725"/>
          <p14:tracePt t="21690" x="9680575" y="2714625"/>
          <p14:tracePt t="21707" x="9626600" y="2759075"/>
          <p14:tracePt t="21724" x="9572625" y="2857500"/>
          <p14:tracePt t="21740" x="9518650" y="2955925"/>
          <p14:tracePt t="21757" x="9447213" y="3054350"/>
          <p14:tracePt t="21774" x="9375775" y="3143250"/>
          <p14:tracePt t="21791" x="9296400" y="3232150"/>
          <p14:tracePt t="21808" x="9259888" y="3276600"/>
          <p14:tracePt t="21824" x="9232900" y="3313113"/>
          <p14:tracePt t="21841" x="9188450" y="3357563"/>
          <p14:tracePt t="21858" x="9126538" y="3394075"/>
          <p14:tracePt t="21874" x="9028113" y="3455988"/>
          <p14:tracePt t="21891" x="8920163" y="3517900"/>
          <p14:tracePt t="21907" x="8823325" y="3562350"/>
          <p14:tracePt t="21924" x="8759825" y="3598863"/>
          <p14:tracePt t="21941" x="8732838" y="3608388"/>
          <p14:tracePt t="21958" x="8724900" y="3608388"/>
          <p14:tracePt t="21974" x="8715375" y="3608388"/>
          <p14:tracePt t="21991" x="8697913" y="3608388"/>
          <p14:tracePt t="22008" x="8653463" y="3608388"/>
          <p14:tracePt t="22024" x="8589963" y="3598863"/>
          <p14:tracePt t="22041" x="8537575" y="3581400"/>
          <p14:tracePt t="22058" x="8491538" y="3571875"/>
          <p14:tracePt t="22074" x="8420100" y="3562350"/>
          <p14:tracePt t="22091" x="8394700" y="3544888"/>
          <p14:tracePt t="22108" x="8358188" y="3536950"/>
          <p14:tracePt t="22124" x="8331200" y="3527425"/>
          <p14:tracePt t="22141" x="8304213" y="3527425"/>
          <p14:tracePt t="22158" x="8259763" y="3517900"/>
          <p14:tracePt t="22175" x="8224838" y="3509963"/>
          <p14:tracePt t="22191" x="8188325" y="3509963"/>
          <p14:tracePt t="22208" x="8161338" y="3509963"/>
          <p14:tracePt t="22225" x="8126413" y="3509963"/>
          <p14:tracePt t="22241" x="8108950" y="3509963"/>
          <p14:tracePt t="22259" x="8099425" y="3517900"/>
          <p14:tracePt t="22275" x="8089900" y="3527425"/>
          <p14:tracePt t="22291" x="8081963" y="3544888"/>
          <p14:tracePt t="22308" x="8072438" y="3562350"/>
          <p14:tracePt t="22325" x="8062913" y="3589338"/>
          <p14:tracePt t="22342" x="8062913" y="3598863"/>
          <p14:tracePt t="22358" x="8062913" y="3616325"/>
          <p14:tracePt t="22375" x="8062913" y="3625850"/>
          <p14:tracePt t="22391" x="8072438" y="3625850"/>
          <p14:tracePt t="22408" x="8081963" y="3633788"/>
          <p14:tracePt t="22425" x="8089900" y="3652838"/>
          <p14:tracePt t="22442" x="8116888" y="3652838"/>
          <p14:tracePt t="22458" x="8153400" y="3643313"/>
          <p14:tracePt t="22475" x="8197850" y="3625850"/>
          <p14:tracePt t="22492" x="8215313" y="3598863"/>
          <p14:tracePt t="22509" x="8224838" y="3571875"/>
          <p14:tracePt t="22525" x="8224838" y="3562350"/>
          <p14:tracePt t="22542" x="8224838" y="3536950"/>
          <p14:tracePt t="22542" x="8224838" y="3527425"/>
          <p14:tracePt t="22559" x="8224838" y="3500438"/>
          <p14:tracePt t="22575" x="8224838" y="3473450"/>
          <p14:tracePt t="22592" x="8224838" y="3438525"/>
          <p14:tracePt t="22609" x="8224838" y="3411538"/>
          <p14:tracePt t="22626" x="8215313" y="3402013"/>
          <p14:tracePt t="22642" x="8197850" y="3384550"/>
          <p14:tracePt t="22659" x="8197850" y="3367088"/>
          <p14:tracePt t="22675" x="8188325" y="3357563"/>
          <p14:tracePt t="22693" x="8180388" y="3357563"/>
          <p14:tracePt t="22709" x="8170863" y="3357563"/>
          <p14:tracePt t="22726" x="8161338" y="3348038"/>
          <p14:tracePt t="22767" x="8161338" y="3357563"/>
          <p14:tracePt t="22887" x="8161338" y="3367088"/>
          <p14:tracePt t="22903" x="8161338" y="3375025"/>
          <p14:tracePt t="22911" x="8161338" y="3384550"/>
          <p14:tracePt t="22927" x="8161338" y="3402013"/>
          <p14:tracePt t="22935" x="8161338" y="3411538"/>
          <p14:tracePt t="22951" x="8161338" y="3429000"/>
          <p14:tracePt t="22959" x="8180388" y="3455988"/>
          <p14:tracePt t="22976" x="8188325" y="3482975"/>
          <p14:tracePt t="22993" x="8205788" y="3509963"/>
          <p14:tracePt t="23010" x="8224838" y="3536950"/>
          <p14:tracePt t="23026" x="8242300" y="3562350"/>
          <p14:tracePt t="23043" x="8269288" y="3589338"/>
          <p14:tracePt t="23060" x="8296275" y="3598863"/>
          <p14:tracePt t="23076" x="8331200" y="3633788"/>
          <p14:tracePt t="23093" x="8367713" y="3643313"/>
          <p14:tracePt t="23110" x="8412163" y="3660775"/>
          <p14:tracePt t="23127" x="8447088" y="3687763"/>
          <p14:tracePt t="23143" x="8474075" y="3697288"/>
          <p14:tracePt t="23160" x="8510588" y="3714750"/>
          <p14:tracePt t="23177" x="8528050" y="3724275"/>
          <p14:tracePt t="23193" x="8537575" y="3732213"/>
          <p14:tracePt t="23210" x="8555038" y="3741738"/>
          <p14:tracePt t="23226" x="8572500" y="3759200"/>
          <p14:tracePt t="23243" x="8582025" y="3759200"/>
          <p14:tracePt t="23260" x="8589963" y="3768725"/>
          <p14:tracePt t="23278" x="8609013" y="3786188"/>
          <p14:tracePt t="23294" x="8616950" y="3795713"/>
          <p14:tracePt t="23310" x="8643938" y="3803650"/>
          <p14:tracePt t="23327" x="8661400" y="3813175"/>
          <p14:tracePt t="23343" x="8670925" y="3822700"/>
          <p14:tracePt t="23360" x="8697913" y="3830638"/>
          <p14:tracePt t="23377" x="8732838" y="3840163"/>
          <p14:tracePt t="23394" x="8759825" y="3848100"/>
          <p14:tracePt t="23410" x="8769350" y="3867150"/>
          <p14:tracePt t="23427" x="8786813" y="3867150"/>
          <p14:tracePt t="23444" x="8823325" y="3875088"/>
          <p14:tracePt t="23460" x="8848725" y="3884613"/>
          <p14:tracePt t="23477" x="8875713" y="3884613"/>
          <p14:tracePt t="23494" x="8912225" y="3894138"/>
          <p14:tracePt t="23511" x="8956675" y="3894138"/>
          <p14:tracePt t="23527" x="8983663" y="3894138"/>
          <p14:tracePt t="23544" x="9010650" y="3894138"/>
          <p14:tracePt t="23561" x="9028113" y="3894138"/>
          <p14:tracePt t="23577" x="9045575" y="3894138"/>
          <p14:tracePt t="23594" x="9082088" y="3884613"/>
          <p14:tracePt t="23611" x="9109075" y="3875088"/>
          <p14:tracePt t="23627" x="9126538" y="3875088"/>
          <p14:tracePt t="23644" x="9161463" y="3867150"/>
          <p14:tracePt t="23661" x="9188450" y="3857625"/>
          <p14:tracePt t="23677" x="9205913" y="3840163"/>
          <p14:tracePt t="23695" x="9224963" y="3830638"/>
          <p14:tracePt t="23711" x="9205913" y="3813175"/>
          <p14:tracePt t="23727" x="9197975" y="3795713"/>
          <p14:tracePt t="23744" x="9197975" y="3768725"/>
          <p14:tracePt t="23761" x="9215438" y="3732213"/>
          <p14:tracePt t="23778" x="9224963" y="3697288"/>
          <p14:tracePt t="23794" x="9232900" y="3660775"/>
          <p14:tracePt t="23811" x="9232900" y="3616325"/>
          <p14:tracePt t="23828" x="9232900" y="3571875"/>
          <p14:tracePt t="23845" x="9232900" y="3517900"/>
          <p14:tracePt t="23861" x="9232900" y="3455988"/>
          <p14:tracePt t="23878" x="9232900" y="3384550"/>
          <p14:tracePt t="23878" x="9232900" y="3357563"/>
          <p14:tracePt t="23895" x="9232900" y="3303588"/>
          <p14:tracePt t="23911" x="9232900" y="3295650"/>
          <p14:tracePt t="23928" x="9215438" y="3268663"/>
          <p14:tracePt t="23945" x="9215438" y="3232150"/>
          <p14:tracePt t="23962" x="9215438" y="3179763"/>
          <p14:tracePt t="23978" x="9215438" y="3108325"/>
          <p14:tracePt t="23995" x="9215438" y="3027363"/>
          <p14:tracePt t="24012" x="9224963" y="2928938"/>
          <p14:tracePt t="24028" x="9242425" y="2857500"/>
          <p14:tracePt t="24045" x="9251950" y="2776538"/>
          <p14:tracePt t="24062" x="9259888" y="2724150"/>
          <p14:tracePt t="24078" x="9259888" y="2625725"/>
          <p14:tracePt t="24095" x="9277350" y="2571750"/>
          <p14:tracePt t="24112" x="9304338" y="2500313"/>
          <p14:tracePt t="24128" x="9304338" y="2465388"/>
          <p14:tracePt t="24145" x="9313863" y="2419350"/>
          <p14:tracePt t="24162" x="9340850" y="2366963"/>
          <p14:tracePt t="24178" x="9358313" y="2312988"/>
          <p14:tracePt t="24195" x="9367838" y="2286000"/>
          <p14:tracePt t="24212" x="9375775" y="2232025"/>
          <p14:tracePt t="24229" x="9402763" y="2160588"/>
          <p14:tracePt t="24246" x="9439275" y="2098675"/>
          <p14:tracePt t="24262" x="9474200" y="2009775"/>
          <p14:tracePt t="24262" x="9491663" y="1982788"/>
          <p14:tracePt t="24279" x="9518650" y="1928813"/>
          <p14:tracePt t="24296" x="9555163" y="1874838"/>
          <p14:tracePt t="24312" x="9590088" y="1812925"/>
          <p14:tracePt t="24329" x="9609138" y="1751013"/>
          <p14:tracePt t="24346" x="9644063" y="1697038"/>
          <p14:tracePt t="24362" x="9680575" y="1652588"/>
          <p14:tracePt t="24379" x="9705975" y="1598613"/>
          <p14:tracePt t="24396" x="9742488" y="1554163"/>
          <p14:tracePt t="24412" x="9769475" y="1509713"/>
          <p14:tracePt t="24429" x="9786938" y="1473200"/>
          <p14:tracePt t="24446" x="9796463" y="1428750"/>
          <p14:tracePt t="24446" x="9813925" y="1401763"/>
          <p14:tracePt t="24463" x="9823450" y="1374775"/>
          <p14:tracePt t="24479" x="9840913" y="1347788"/>
          <p14:tracePt t="24496" x="9848850" y="1330325"/>
          <p14:tracePt t="24513" x="9848850" y="1312863"/>
          <p14:tracePt t="24530" x="9848850" y="1285875"/>
          <p14:tracePt t="24546" x="9858375" y="1258888"/>
          <p14:tracePt t="24563" x="9858375" y="1231900"/>
          <p14:tracePt t="24579" x="9858375" y="1214438"/>
          <p14:tracePt t="24596" x="9858375" y="1179513"/>
          <p14:tracePt t="24613" x="9858375" y="1152525"/>
          <p14:tracePt t="24630" x="9858375" y="1125538"/>
          <p14:tracePt t="24646" x="9858375" y="1089025"/>
          <p14:tracePt t="24663" x="9867900" y="1054100"/>
          <p14:tracePt t="24679" x="9875838" y="1036638"/>
          <p14:tracePt t="24696" x="9875838" y="1017588"/>
          <p14:tracePt t="24713" x="9875838" y="990600"/>
          <p14:tracePt t="24730" x="9875838" y="982663"/>
          <p14:tracePt t="24751" x="9875838" y="973138"/>
          <p14:tracePt t="24767" x="9875838" y="965200"/>
          <p14:tracePt t="24823" x="9875838" y="973138"/>
          <p14:tracePt t="25087" x="9875838" y="990600"/>
          <p14:tracePt t="25095" x="9875838" y="1009650"/>
          <p14:tracePt t="25103" x="9885363" y="1017588"/>
          <p14:tracePt t="25114" x="9885363" y="1027113"/>
          <p14:tracePt t="25130" x="9894888" y="1044575"/>
          <p14:tracePt t="25147" x="9902825" y="1044575"/>
          <p14:tracePt t="25164" x="9885363" y="1036638"/>
          <p14:tracePt t="25255" x="9875838" y="1036638"/>
          <p14:tracePt t="25263" x="9867900" y="1036638"/>
          <p14:tracePt t="25271" x="9840913" y="1027113"/>
          <p14:tracePt t="25281" x="9840913" y="1009650"/>
          <p14:tracePt t="25298" x="9840913" y="990600"/>
          <p14:tracePt t="25314" x="9840913" y="982663"/>
          <p14:tracePt t="25331" x="9840913" y="1000125"/>
          <p14:tracePt t="25487" x="9840913" y="1009650"/>
          <p14:tracePt t="25495" x="9840913" y="1027113"/>
          <p14:tracePt t="25503" x="9840913" y="1054100"/>
          <p14:tracePt t="25514" x="9840913" y="1089025"/>
          <p14:tracePt t="25532" x="9840913" y="1108075"/>
          <p14:tracePt t="25548" x="9840913" y="1133475"/>
          <p14:tracePt t="25565" x="9858375" y="1143000"/>
          <p14:tracePt t="25581" x="9894888" y="1160463"/>
          <p14:tracePt t="25598" x="9902825" y="1179513"/>
          <p14:tracePt t="25615" x="9894888" y="1179513"/>
          <p14:tracePt t="25655" x="9875838" y="1179513"/>
          <p14:tracePt t="25671" x="9875838" y="1169988"/>
          <p14:tracePt t="25679" x="9885363" y="1152525"/>
          <p14:tracePt t="25695" x="9885363" y="1143000"/>
          <p14:tracePt t="25703" x="9885363" y="1133475"/>
          <p14:tracePt t="25719" x="9885363" y="1125538"/>
          <p14:tracePt t="25732" x="9885363" y="1116013"/>
          <p14:tracePt t="25748" x="9875838" y="1125538"/>
          <p14:tracePt t="27007" x="9875838" y="1133475"/>
          <p14:tracePt t="27311" x="9867900" y="1133475"/>
          <p14:tracePt t="27375" x="9858375" y="1125538"/>
          <p14:tracePt t="27407" x="9858375" y="1116013"/>
          <p14:tracePt t="27423" x="9858375" y="1108075"/>
          <p14:tracePt t="27439" x="9858375" y="1098550"/>
          <p14:tracePt t="27463" x="9848850" y="1081088"/>
          <p14:tracePt t="27479" x="9840913" y="1071563"/>
          <p14:tracePt t="28508" x="9840913" y="1081088"/>
          <p14:tracePt t="29159" x="9840913" y="1089025"/>
          <p14:tracePt t="29207" x="9840913" y="1098550"/>
          <p14:tracePt t="29735" x="9840913" y="1108075"/>
          <p14:tracePt t="29743" x="9840913" y="1116013"/>
          <p14:tracePt t="29751" x="9840913" y="1125538"/>
          <p14:tracePt t="29759" x="9840913" y="1133475"/>
          <p14:tracePt t="29775" x="9840913" y="1143000"/>
          <p14:tracePt t="29799" x="9840913" y="1152525"/>
          <p14:tracePt t="29815" x="9840913" y="1160463"/>
          <p14:tracePt t="29831" x="9840913" y="1169988"/>
          <p14:tracePt t="29847" x="9840913" y="1179513"/>
          <p14:tracePt t="29856" x="9840913" y="1187450"/>
          <p14:tracePt t="29873" x="9840913" y="1196975"/>
          <p14:tracePt t="29890" x="9840913" y="1214438"/>
          <p14:tracePt t="29907" x="9840913" y="1223963"/>
          <p14:tracePt t="29923" x="9840913" y="1231900"/>
          <p14:tracePt t="29940" x="9831388" y="1276350"/>
          <p14:tracePt t="29957" x="9831388" y="1339850"/>
          <p14:tracePt t="29974" x="9831388" y="1465263"/>
          <p14:tracePt t="29990" x="9831388" y="1660525"/>
          <p14:tracePt t="30007" x="9831388" y="1812925"/>
          <p14:tracePt t="30024" x="9831388" y="1911350"/>
          <p14:tracePt t="30041" x="9831388" y="2000250"/>
          <p14:tracePt t="30057" x="9831388" y="2054225"/>
          <p14:tracePt t="30074" x="9831388" y="2133600"/>
          <p14:tracePt t="30091" x="9831388" y="2197100"/>
          <p14:tracePt t="30107" x="9831388" y="2251075"/>
          <p14:tracePt t="30124" x="9823450" y="2339975"/>
          <p14:tracePt t="30140" x="9813925" y="2401888"/>
          <p14:tracePt t="30157" x="9804400" y="2500313"/>
          <p14:tracePt t="30174" x="9786938" y="2589213"/>
          <p14:tracePt t="30174" x="9777413" y="2633663"/>
          <p14:tracePt t="30191" x="9777413" y="2697163"/>
          <p14:tracePt t="30207" x="9777413" y="2776538"/>
          <p14:tracePt t="30224" x="9777413" y="2847975"/>
          <p14:tracePt t="30241" x="9759950" y="2938463"/>
          <p14:tracePt t="30257" x="9742488" y="3017838"/>
          <p14:tracePt t="30274" x="9725025" y="3098800"/>
          <p14:tracePt t="30291" x="9705975" y="3179763"/>
          <p14:tracePt t="30307" x="9688513" y="3259138"/>
          <p14:tracePt t="30324" x="9653588" y="3340100"/>
          <p14:tracePt t="30341" x="9626600" y="3411538"/>
          <p14:tracePt t="30357" x="9599613" y="3465513"/>
          <p14:tracePt t="30357" x="9590088" y="3490913"/>
          <p14:tracePt t="30376" x="9572625" y="3536950"/>
          <p14:tracePt t="30391" x="9555163" y="3571875"/>
          <p14:tracePt t="30408" x="9528175" y="3616325"/>
          <p14:tracePt t="30424" x="9501188" y="3643313"/>
          <p14:tracePt t="30441" x="9447213" y="3697288"/>
          <p14:tracePt t="30458" x="9367838" y="3759200"/>
          <p14:tracePt t="30475" x="9269413" y="3830638"/>
          <p14:tracePt t="30491" x="9161463" y="3919538"/>
          <p14:tracePt t="30508" x="9045575" y="4010025"/>
          <p14:tracePt t="30525" x="8956675" y="4081463"/>
          <p14:tracePt t="30541" x="8920163" y="4133850"/>
          <p14:tracePt t="30558" x="8875713" y="4187825"/>
          <p14:tracePt t="30575" x="8848725" y="4205288"/>
          <p14:tracePt t="30591" x="8823325" y="4214813"/>
          <p14:tracePt t="30608" x="8796338" y="4224338"/>
          <p14:tracePt t="30625" x="8751888" y="4232275"/>
          <p14:tracePt t="30641" x="8697913" y="4232275"/>
          <p14:tracePt t="30658" x="8616950" y="4232275"/>
          <p14:tracePt t="30675" x="8545513" y="4232275"/>
          <p14:tracePt t="30692" x="8483600" y="4232275"/>
          <p14:tracePt t="30708" x="8447088" y="4214813"/>
          <p14:tracePt t="30725" x="8429625" y="4197350"/>
          <p14:tracePt t="30742" x="8412163" y="4187825"/>
          <p14:tracePt t="30759" x="8375650" y="4152900"/>
          <p14:tracePt t="30775" x="8348663" y="4125913"/>
          <p14:tracePt t="30792" x="8323263" y="4098925"/>
          <p14:tracePt t="30808" x="8296275" y="4081463"/>
          <p14:tracePt t="30825" x="8259763" y="4054475"/>
          <p14:tracePt t="30842" x="8232775" y="4027488"/>
          <p14:tracePt t="30859" x="8188325" y="4000500"/>
          <p14:tracePt t="30875" x="8170863" y="3973513"/>
          <p14:tracePt t="30892" x="8143875" y="3946525"/>
          <p14:tracePt t="30909" x="8134350" y="3911600"/>
          <p14:tracePt t="30925" x="8116888" y="3875088"/>
          <p14:tracePt t="30942" x="8099425" y="3857625"/>
          <p14:tracePt t="30959" x="8089900" y="3822700"/>
          <p14:tracePt t="30975" x="8081963" y="3795713"/>
          <p14:tracePt t="30992" x="8081963" y="3759200"/>
          <p14:tracePt t="31009" x="8081963" y="3741738"/>
          <p14:tracePt t="31026" x="8081963" y="3714750"/>
          <p14:tracePt t="31042" x="8081963" y="3687763"/>
          <p14:tracePt t="31059" x="8081963" y="3670300"/>
          <p14:tracePt t="31076" x="8089900" y="3643313"/>
          <p14:tracePt t="31092" x="8089900" y="3608388"/>
          <p14:tracePt t="31109" x="8099425" y="3589338"/>
          <p14:tracePt t="31126" x="8081963" y="3571875"/>
          <p14:tracePt t="31143" x="8081963" y="3554413"/>
          <p14:tracePt t="31159" x="8081963" y="3544888"/>
          <p14:tracePt t="31176" x="8081963" y="3509963"/>
          <p14:tracePt t="31193" x="8081963" y="3482975"/>
          <p14:tracePt t="31209" x="8081963" y="3465513"/>
          <p14:tracePt t="31226" x="8081963" y="3446463"/>
          <p14:tracePt t="31243" x="8072438" y="3438525"/>
          <p14:tracePt t="31259" x="8054975" y="3429000"/>
          <p14:tracePt t="31276" x="8054975" y="3419475"/>
          <p14:tracePt t="31375" x="8054975" y="3429000"/>
          <p14:tracePt t="31415" x="8054975" y="3438525"/>
          <p14:tracePt t="31431" x="8045450" y="3455988"/>
          <p14:tracePt t="31439" x="8045450" y="3465513"/>
          <p14:tracePt t="31447" x="8045450" y="3473450"/>
          <p14:tracePt t="31463" x="8045450" y="3482975"/>
          <p14:tracePt t="31476" x="8045450" y="3509963"/>
          <p14:tracePt t="31493" x="8045450" y="3536950"/>
          <p14:tracePt t="31510" x="8045450" y="3581400"/>
          <p14:tracePt t="31527" x="8054975" y="3616325"/>
          <p14:tracePt t="31543" x="8054975" y="3652838"/>
          <p14:tracePt t="31560" x="8054975" y="3679825"/>
          <p14:tracePt t="31577" x="8054975" y="3724275"/>
          <p14:tracePt t="31593" x="8054975" y="3768725"/>
          <p14:tracePt t="31610" x="8054975" y="3822700"/>
          <p14:tracePt t="31627" x="8054975" y="3867150"/>
          <p14:tracePt t="31643" x="8054975" y="3919538"/>
          <p14:tracePt t="31660" x="8054975" y="3983038"/>
          <p14:tracePt t="31677" x="8054975" y="4054475"/>
          <p14:tracePt t="31694" x="8054975" y="4108450"/>
          <p14:tracePt t="31710" x="8054975" y="4197350"/>
          <p14:tracePt t="31727" x="8054975" y="4251325"/>
          <p14:tracePt t="31743" x="8054975" y="4295775"/>
          <p14:tracePt t="31760" x="8054975" y="4340225"/>
          <p14:tracePt t="31777" x="8054975" y="4384675"/>
          <p14:tracePt t="31794" x="8045450" y="4419600"/>
          <p14:tracePt t="31810" x="8045450" y="4473575"/>
          <p14:tracePt t="31827" x="8054975" y="4510088"/>
          <p14:tracePt t="31844" x="8054975" y="4554538"/>
          <p14:tracePt t="31861" x="8062913" y="4589463"/>
          <p14:tracePt t="31877" x="8081963" y="4633913"/>
          <p14:tracePt t="31894" x="8089900" y="4714875"/>
          <p14:tracePt t="31911" x="8072438" y="4768850"/>
          <p14:tracePt t="31927" x="8072438" y="4830763"/>
          <p14:tracePt t="31944" x="8072438" y="4919663"/>
          <p14:tracePt t="31961" x="8089900" y="4983163"/>
          <p14:tracePt t="31977" x="8108950" y="5062538"/>
          <p14:tracePt t="31994" x="8126413" y="5187950"/>
          <p14:tracePt t="32011" x="8134350" y="5340350"/>
          <p14:tracePt t="32028" x="8116888" y="5554663"/>
          <p14:tracePt t="32044" x="8081963" y="5741988"/>
          <p14:tracePt t="32061" x="8054975" y="5991225"/>
          <p14:tracePt t="32078" x="8027988" y="6188075"/>
          <p14:tracePt t="32078" x="8027988" y="6251575"/>
          <p14:tracePt t="32095" x="8018463" y="6375400"/>
          <p14:tracePt t="32111" x="8018463" y="6465888"/>
          <p14:tracePt t="32128" x="8027988" y="6500813"/>
          <p14:tracePt t="32144" x="8037513" y="6510338"/>
          <p14:tracePt t="32161" x="8037513" y="6518275"/>
          <p14:tracePt t="32247" x="8045450" y="6527800"/>
          <p14:tracePt t="32255" x="8072438" y="6554788"/>
          <p14:tracePt t="32263" x="8108950" y="6599238"/>
          <p14:tracePt t="32278" x="8153400" y="6697663"/>
          <p14:tracePt t="32295" x="8197850" y="6724650"/>
          <p14:tracePt t="32311" x="8242300" y="6759575"/>
          <p14:tracePt t="32328" x="8269288" y="6769100"/>
          <p14:tracePt t="32345" x="8313738" y="6796088"/>
          <p14:tracePt t="32362" x="8340725" y="6813550"/>
          <p14:tracePt t="32378" x="8375650" y="6831013"/>
          <p14:tracePt t="32395" x="8412163" y="6840538"/>
          <p14:tracePt t="32412" x="8447088" y="6840538"/>
          <p14:tracePt t="32429" x="8518525" y="6840538"/>
          <p14:tracePt t="32445" x="8599488" y="6840538"/>
          <p14:tracePt t="32462" x="8769350" y="6796088"/>
          <p14:tracePt t="32479" x="8858250" y="6751638"/>
          <p14:tracePt t="32495" x="8947150" y="6705600"/>
          <p14:tracePt t="32512" x="9010650" y="6661150"/>
          <p14:tracePt t="32529" x="9045575" y="6653213"/>
          <p14:tracePt t="32545" x="9045575" y="6634163"/>
          <p14:tracePt t="32562" x="9055100" y="6634163"/>
          <p14:tracePt t="32578" x="9063038" y="6626225"/>
          <p14:tracePt t="32607" x="9063038" y="6616700"/>
          <p14:tracePt t="32615" x="9072563" y="6608763"/>
          <p14:tracePt t="32629" x="9090025" y="6599238"/>
          <p14:tracePt t="32645" x="9109075" y="6599238"/>
          <p14:tracePt t="32662" x="9117013" y="6599238"/>
          <p14:tracePt t="32679" x="9134475" y="6589713"/>
          <p14:tracePt t="32695" x="9144000" y="6581775"/>
          <p14:tracePt t="33207" x="9144000" y="6562725"/>
          <p14:tracePt t="33231" x="9134475" y="6554788"/>
          <p14:tracePt t="33239" x="9117013" y="6545263"/>
          <p14:tracePt t="33247" x="9082088" y="6510338"/>
          <p14:tracePt t="33263" x="9045575" y="6491288"/>
          <p14:tracePt t="33280" x="9010650" y="6438900"/>
          <p14:tracePt t="33297" x="8956675" y="6375400"/>
          <p14:tracePt t="33314" x="8902700" y="6276975"/>
          <p14:tracePt t="33330" x="8840788" y="6180138"/>
          <p14:tracePt t="33347" x="8777288" y="6054725"/>
          <p14:tracePt t="33364" x="8705850" y="5929313"/>
          <p14:tracePt t="33380" x="8626475" y="5776913"/>
          <p14:tracePt t="33397" x="8562975" y="5634038"/>
          <p14:tracePt t="33414" x="8510588" y="5518150"/>
          <p14:tracePt t="33414" x="8491538" y="5465763"/>
          <p14:tracePt t="33431" x="8483600" y="5367338"/>
          <p14:tracePt t="33447" x="8474075" y="5286375"/>
          <p14:tracePt t="33464" x="8474075" y="5224463"/>
          <p14:tracePt t="33480" x="8456613" y="5126038"/>
          <p14:tracePt t="33497" x="8420100" y="5054600"/>
          <p14:tracePt t="33514" x="8402638" y="4956175"/>
          <p14:tracePt t="33531" x="8348663" y="4894263"/>
          <p14:tracePt t="33547" x="8323263" y="4822825"/>
          <p14:tracePt t="33564" x="8296275" y="4768850"/>
          <p14:tracePt t="33581" x="8286750" y="4724400"/>
          <p14:tracePt t="33597" x="8259763" y="4679950"/>
          <p14:tracePt t="33614" x="8259763" y="4625975"/>
          <p14:tracePt t="33631" x="8242300" y="4572000"/>
          <p14:tracePt t="33647" x="8242300" y="4537075"/>
          <p14:tracePt t="33664" x="8232775" y="4473575"/>
          <p14:tracePt t="33681" x="8224838" y="4429125"/>
          <p14:tracePt t="33698" x="8224838" y="4375150"/>
          <p14:tracePt t="33714" x="8224838" y="4348163"/>
          <p14:tracePt t="33731" x="8197850" y="4303713"/>
          <p14:tracePt t="33748" x="8197850" y="4268788"/>
          <p14:tracePt t="33764" x="8180388" y="4241800"/>
          <p14:tracePt t="33781" x="8170863" y="4224338"/>
          <p14:tracePt t="33798" x="8153400" y="4205288"/>
          <p14:tracePt t="33798" x="8143875" y="4197350"/>
          <p14:tracePt t="33815" x="8134350" y="4197350"/>
          <p14:tracePt t="33831" x="8126413" y="4197350"/>
          <p14:tracePt t="33848" x="8108950" y="4197350"/>
          <p14:tracePt t="33865" x="8072438" y="4197350"/>
          <p14:tracePt t="33881" x="8010525" y="4197350"/>
          <p14:tracePt t="33898" x="7920038" y="4197350"/>
          <p14:tracePt t="33915" x="7831138" y="4224338"/>
          <p14:tracePt t="33932" x="7732713" y="4259263"/>
          <p14:tracePt t="33948" x="7653338" y="4303713"/>
          <p14:tracePt t="33965" x="7562850" y="4367213"/>
          <p14:tracePt t="33982" x="7500938" y="4419600"/>
          <p14:tracePt t="33998" x="7429500" y="4500563"/>
          <p14:tracePt t="34015" x="7385050" y="4572000"/>
          <p14:tracePt t="34032" x="7323138" y="4633913"/>
          <p14:tracePt t="34048" x="7251700" y="4714875"/>
          <p14:tracePt t="34065" x="7170738" y="4786313"/>
          <p14:tracePt t="34082" x="7089775" y="4857750"/>
          <p14:tracePt t="34098" x="7027863" y="4938713"/>
          <p14:tracePt t="34115" x="6946900" y="5000625"/>
          <p14:tracePt t="34132" x="6902450" y="5054600"/>
          <p14:tracePt t="34148" x="6875463" y="5099050"/>
          <p14:tracePt t="34165" x="6875463" y="5153025"/>
          <p14:tracePt t="34182" x="6840538" y="5224463"/>
          <p14:tracePt t="34199" x="6804025" y="5295900"/>
          <p14:tracePt t="34215" x="6751638" y="5375275"/>
          <p14:tracePt t="34232" x="6697663" y="5456238"/>
          <p14:tracePt t="34249" x="6670675" y="5545138"/>
          <p14:tracePt t="34265" x="6634163" y="5634038"/>
          <p14:tracePt t="34282" x="6608763" y="5732463"/>
          <p14:tracePt t="34299" x="6589713" y="5830888"/>
          <p14:tracePt t="34315" x="6581775" y="5902325"/>
          <p14:tracePt t="34332" x="6554788" y="5991225"/>
          <p14:tracePt t="34349" x="6554788" y="6062663"/>
          <p14:tracePt t="34365" x="6537325" y="6161088"/>
          <p14:tracePt t="34383" x="6537325" y="6205538"/>
          <p14:tracePt t="34399" x="6527800" y="6242050"/>
          <p14:tracePt t="34416" x="6518275" y="6286500"/>
          <p14:tracePt t="34433" x="6518275" y="6323013"/>
          <p14:tracePt t="34449" x="6518275" y="6367463"/>
          <p14:tracePt t="34466" x="6518275" y="6411913"/>
          <p14:tracePt t="34483" x="6518275" y="6456363"/>
          <p14:tracePt t="34499" x="6537325" y="6518275"/>
          <p14:tracePt t="34516" x="6545263" y="6554788"/>
          <p14:tracePt t="34533" x="6562725" y="6589713"/>
          <p14:tracePt t="34549" x="6599238" y="6626225"/>
          <p14:tracePt t="34566" x="6661150" y="6705600"/>
          <p14:tracePt t="34583" x="6705600" y="6742113"/>
          <p14:tracePt t="34599" x="6742113" y="6759575"/>
          <p14:tracePt t="34616" x="6786563" y="6769100"/>
          <p14:tracePt t="34633" x="6840538" y="6786563"/>
          <p14:tracePt t="34649" x="6884988" y="6804025"/>
          <p14:tracePt t="34666" x="6938963" y="6804025"/>
          <p14:tracePt t="34683" x="6991350" y="6804025"/>
          <p14:tracePt t="34700" x="7045325" y="6786563"/>
          <p14:tracePt t="34716" x="7099300" y="6769100"/>
          <p14:tracePt t="34733" x="7134225" y="6751638"/>
          <p14:tracePt t="34750" x="7180263" y="6715125"/>
          <p14:tracePt t="34750" x="7197725" y="6715125"/>
          <p14:tracePt t="34767" x="7251700" y="6688138"/>
          <p14:tracePt t="34783" x="7286625" y="6653213"/>
          <p14:tracePt t="34800" x="7304088" y="6616700"/>
          <p14:tracePt t="34816" x="7323138" y="6572250"/>
          <p14:tracePt t="34833" x="7323138" y="6545263"/>
          <p14:tracePt t="34850" x="7313613" y="6500813"/>
          <p14:tracePt t="34867" x="7304088" y="6465888"/>
          <p14:tracePt t="34883" x="7259638" y="6411913"/>
          <p14:tracePt t="34900" x="7215188" y="6384925"/>
          <p14:tracePt t="34917" x="7197725" y="6375400"/>
          <p14:tracePt t="34933" x="7170738" y="6375400"/>
          <p14:tracePt t="34950" x="7126288" y="6375400"/>
          <p14:tracePt t="34967" x="7099300" y="6375400"/>
          <p14:tracePt t="34983" x="7072313" y="6402388"/>
          <p14:tracePt t="35000" x="7054850" y="6429375"/>
          <p14:tracePt t="35017" x="7054850" y="6446838"/>
          <p14:tracePt t="35034" x="7054850" y="6465888"/>
          <p14:tracePt t="35050" x="7054850" y="6473825"/>
          <p14:tracePt t="35067" x="7054850" y="6465888"/>
          <p14:tracePt t="35399" x="7054850" y="6456363"/>
          <p14:tracePt t="35406" x="7062788" y="6419850"/>
          <p14:tracePt t="35418" x="7072313" y="6394450"/>
          <p14:tracePt t="35434" x="7089775" y="6340475"/>
          <p14:tracePt t="35452" x="7089775" y="6296025"/>
          <p14:tracePt t="35468" x="7099300" y="6224588"/>
          <p14:tracePt t="35484" x="7116763" y="6126163"/>
          <p14:tracePt t="35501" x="7126288" y="6037263"/>
          <p14:tracePt t="35518" x="7180263" y="5803900"/>
          <p14:tracePt t="35535" x="7215188" y="5634038"/>
          <p14:tracePt t="35551" x="7251700" y="5483225"/>
          <p14:tracePt t="35568" x="7304088" y="5313363"/>
          <p14:tracePt t="35585" x="7358063" y="5170488"/>
          <p14:tracePt t="35601" x="7402513" y="5037138"/>
          <p14:tracePt t="35618" x="7446963" y="4929188"/>
          <p14:tracePt t="35635" x="7491413" y="4830763"/>
          <p14:tracePt t="35651" x="7537450" y="4732338"/>
          <p14:tracePt t="35668" x="7581900" y="4660900"/>
          <p14:tracePt t="35685" x="7599363" y="4616450"/>
          <p14:tracePt t="35702" x="7608888" y="4581525"/>
          <p14:tracePt t="35702" x="7616825" y="4572000"/>
          <p14:tracePt t="35719" x="7626350" y="4554538"/>
          <p14:tracePt t="35735" x="7634288" y="4537075"/>
          <p14:tracePt t="35752" x="7643813" y="4537075"/>
          <p14:tracePt t="35887" x="7634288" y="4537075"/>
          <p14:tracePt t="35911" x="7626350" y="4545013"/>
          <p14:tracePt t="35927" x="7599363" y="4562475"/>
          <p14:tracePt t="35935" x="7581900" y="4572000"/>
          <p14:tracePt t="35942" x="7572375" y="4581525"/>
          <p14:tracePt t="35952" x="7500938" y="4608513"/>
          <p14:tracePt t="35969" x="7402513" y="4652963"/>
          <p14:tracePt t="35985" x="7296150" y="4714875"/>
          <p14:tracePt t="36002" x="7188200" y="4776788"/>
          <p14:tracePt t="36019" x="7062788" y="4857750"/>
          <p14:tracePt t="36036" x="6956425" y="4919663"/>
          <p14:tracePt t="36052" x="6823075" y="4991100"/>
          <p14:tracePt t="36069" x="6697663" y="5081588"/>
          <p14:tracePt t="36086" x="6527800" y="5224463"/>
          <p14:tracePt t="36103" x="6429375" y="5313363"/>
          <p14:tracePt t="36119" x="6313488" y="5411788"/>
          <p14:tracePt t="36136" x="6215063" y="5518150"/>
          <p14:tracePt t="36136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Insulina ativando a AK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0"/>
            <a:ext cx="7775575" cy="6858000"/>
          </a:xfrm>
          <a:prstGeom prst="rect">
            <a:avLst/>
          </a:prstGeom>
          <a:noFill/>
          <a:ln w="508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3935414" y="131764"/>
            <a:ext cx="1584325" cy="400099"/>
          </a:xfrm>
          <a:prstGeom prst="rect">
            <a:avLst/>
          </a:prstGeom>
          <a:solidFill>
            <a:srgbClr val="FFFF99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>
            <a:lvl1pPr defTabSz="449263"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000" b="1">
                <a:solidFill>
                  <a:srgbClr val="0038A8"/>
                </a:solidFill>
                <a:latin typeface="Times New Roman" panose="02020603050405020304" pitchFamily="18" charset="0"/>
              </a:rPr>
              <a:t>INSULINA</a:t>
            </a:r>
          </a:p>
        </p:txBody>
      </p:sp>
      <p:sp>
        <p:nvSpPr>
          <p:cNvPr id="183300" name="Line 4"/>
          <p:cNvSpPr>
            <a:spLocks noChangeShapeType="1"/>
          </p:cNvSpPr>
          <p:nvPr/>
        </p:nvSpPr>
        <p:spPr bwMode="auto">
          <a:xfrm flipH="1">
            <a:off x="4943475" y="3437263"/>
            <a:ext cx="2713247" cy="173640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4151313" y="5102226"/>
            <a:ext cx="208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>
                <a:solidFill>
                  <a:srgbClr val="0038A8"/>
                </a:solidFill>
                <a:latin typeface="Times New Roman" panose="02020603050405020304" pitchFamily="18" charset="0"/>
              </a:rPr>
              <a:t>PDE-3B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>
                <a:solidFill>
                  <a:srgbClr val="0038A8"/>
                </a:solidFill>
                <a:latin typeface="Times New Roman" panose="02020603050405020304" pitchFamily="18" charset="0"/>
              </a:rPr>
              <a:t>(Reduz cAMP)</a:t>
            </a:r>
          </a:p>
        </p:txBody>
      </p:sp>
      <p:sp>
        <p:nvSpPr>
          <p:cNvPr id="183302" name="AutoShape 6"/>
          <p:cNvSpPr>
            <a:spLocks noChangeArrowheads="1"/>
          </p:cNvSpPr>
          <p:nvPr/>
        </p:nvSpPr>
        <p:spPr bwMode="auto">
          <a:xfrm>
            <a:off x="4078288" y="6075363"/>
            <a:ext cx="290512" cy="539750"/>
          </a:xfrm>
          <a:prstGeom prst="downArrow">
            <a:avLst>
              <a:gd name="adj1" fmla="val 50000"/>
              <a:gd name="adj2" fmla="val 46448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4271964" y="6107113"/>
            <a:ext cx="19002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pt-BR" sz="2800">
                <a:solidFill>
                  <a:srgbClr val="0038A8"/>
                </a:solidFill>
                <a:latin typeface="Times New Roman" panose="02020603050405020304" pitchFamily="18" charset="0"/>
              </a:rPr>
              <a:t>lipólise</a:t>
            </a:r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 flipH="1">
            <a:off x="3359150" y="3316077"/>
            <a:ext cx="4297571" cy="1984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05" name="AutoShape 9"/>
          <p:cNvSpPr>
            <a:spLocks noChangeArrowheads="1"/>
          </p:cNvSpPr>
          <p:nvPr/>
        </p:nvSpPr>
        <p:spPr bwMode="auto">
          <a:xfrm>
            <a:off x="2208213" y="5589588"/>
            <a:ext cx="290512" cy="539750"/>
          </a:xfrm>
          <a:prstGeom prst="downArrow">
            <a:avLst>
              <a:gd name="adj1" fmla="val 50000"/>
              <a:gd name="adj2" fmla="val 46448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2403475" y="5537200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>
                <a:solidFill>
                  <a:srgbClr val="0038A8"/>
                </a:solidFill>
                <a:latin typeface="Times New Roman" panose="02020603050405020304" pitchFamily="18" charset="0"/>
              </a:rPr>
              <a:t>proteólise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2"/>
    </mc:Choice>
    <mc:Fallback xmlns="">
      <p:transition spd="slow" advTm="1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50000">
              <a:srgbClr val="3333FF"/>
            </a:gs>
            <a:gs pos="100000">
              <a:srgbClr val="1818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787" y="988759"/>
            <a:ext cx="7772400" cy="1431925"/>
          </a:xfrm>
        </p:spPr>
        <p:txBody>
          <a:bodyPr/>
          <a:lstStyle/>
          <a:p>
            <a:r>
              <a:rPr lang="pt-BR" sz="4800" b="1" dirty="0">
                <a:solidFill>
                  <a:srgbClr val="FFC000"/>
                </a:solidFill>
              </a:rPr>
              <a:t>Mecanismos de transdução de sinais</a:t>
            </a:r>
            <a:endParaRPr lang="pt-BR" altLang="pt-BR" sz="4800" b="1" dirty="0" smtClean="0">
              <a:solidFill>
                <a:srgbClr val="FFC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0569" y="2841445"/>
            <a:ext cx="9144000" cy="4267200"/>
          </a:xfrm>
        </p:spPr>
        <p:txBody>
          <a:bodyPr/>
          <a:lstStyle/>
          <a:p>
            <a:pPr eaLnBrk="1" hangingPunct="1"/>
            <a:r>
              <a:rPr lang="pt-BR" sz="4000" dirty="0">
                <a:solidFill>
                  <a:srgbClr val="F8F8F8"/>
                </a:solidFill>
              </a:rPr>
              <a:t>2</a:t>
            </a:r>
            <a:r>
              <a:rPr lang="pt-BR" sz="4000" dirty="0" smtClean="0">
                <a:solidFill>
                  <a:srgbClr val="F8F8F8"/>
                </a:solidFill>
              </a:rPr>
              <a:t> </a:t>
            </a:r>
            <a:r>
              <a:rPr lang="pt-BR" sz="4000" dirty="0">
                <a:solidFill>
                  <a:srgbClr val="F8F8F8"/>
                </a:solidFill>
              </a:rPr>
              <a:t>– Receptores – que são </a:t>
            </a:r>
            <a:r>
              <a:rPr lang="pt-BR" sz="4000" dirty="0">
                <a:solidFill>
                  <a:schemeClr val="folHlink"/>
                </a:solidFill>
              </a:rPr>
              <a:t> </a:t>
            </a:r>
            <a:r>
              <a:rPr lang="pt-BR" sz="4000" b="1" dirty="0">
                <a:solidFill>
                  <a:srgbClr val="EA8A9A"/>
                </a:solidFill>
              </a:rPr>
              <a:t>Enzimas </a:t>
            </a:r>
          </a:p>
          <a:p>
            <a:pPr eaLnBrk="1" hangingPunct="1">
              <a:buFontTx/>
              <a:buNone/>
            </a:pPr>
            <a:r>
              <a:rPr lang="pt-BR" sz="3600" dirty="0">
                <a:solidFill>
                  <a:srgbClr val="F8F8F8"/>
                </a:solidFill>
              </a:rPr>
              <a:t>		 - Tirosina </a:t>
            </a:r>
            <a:r>
              <a:rPr lang="pt-BR" sz="3600" dirty="0" err="1">
                <a:solidFill>
                  <a:srgbClr val="F8F8F8"/>
                </a:solidFill>
              </a:rPr>
              <a:t>quinase</a:t>
            </a:r>
            <a:r>
              <a:rPr lang="pt-BR" sz="3600" dirty="0">
                <a:solidFill>
                  <a:srgbClr val="F8F8F8"/>
                </a:solidFill>
              </a:rPr>
              <a:t> </a:t>
            </a:r>
            <a:r>
              <a:rPr lang="pt-BR" sz="3600" dirty="0" err="1">
                <a:solidFill>
                  <a:srgbClr val="F8F8F8"/>
                </a:solidFill>
              </a:rPr>
              <a:t>Ex</a:t>
            </a:r>
            <a:r>
              <a:rPr lang="pt-BR" sz="3600" dirty="0">
                <a:solidFill>
                  <a:srgbClr val="F8F8F8"/>
                </a:solidFill>
              </a:rPr>
              <a:t>: insulina; EGF</a:t>
            </a:r>
          </a:p>
          <a:p>
            <a:pPr eaLnBrk="1" hangingPunct="1">
              <a:buFontTx/>
              <a:buNone/>
            </a:pPr>
            <a:r>
              <a:rPr lang="pt-BR" sz="3600" dirty="0">
                <a:solidFill>
                  <a:srgbClr val="F8F8F8"/>
                </a:solidFill>
              </a:rPr>
              <a:t>		 </a:t>
            </a:r>
            <a:r>
              <a:rPr lang="pt-BR" sz="3600" dirty="0">
                <a:solidFill>
                  <a:srgbClr val="EA8A9A"/>
                </a:solidFill>
              </a:rPr>
              <a:t>-  </a:t>
            </a:r>
            <a:r>
              <a:rPr lang="pt-BR" sz="3600" dirty="0" err="1">
                <a:solidFill>
                  <a:srgbClr val="FFCCCC"/>
                </a:solidFill>
              </a:rPr>
              <a:t>Guanilato</a:t>
            </a:r>
            <a:r>
              <a:rPr lang="pt-BR" sz="3600" dirty="0">
                <a:solidFill>
                  <a:srgbClr val="FFCCCC"/>
                </a:solidFill>
              </a:rPr>
              <a:t> </a:t>
            </a:r>
            <a:r>
              <a:rPr lang="pt-BR" sz="3600" dirty="0" err="1">
                <a:solidFill>
                  <a:srgbClr val="FFCCCC"/>
                </a:solidFill>
              </a:rPr>
              <a:t>ciclase</a:t>
            </a:r>
            <a:r>
              <a:rPr lang="pt-BR" sz="3600" dirty="0">
                <a:solidFill>
                  <a:srgbClr val="FFCCCC"/>
                </a:solidFill>
              </a:rPr>
              <a:t>  </a:t>
            </a:r>
            <a:r>
              <a:rPr lang="pt-BR" sz="3600" dirty="0" err="1">
                <a:solidFill>
                  <a:srgbClr val="FFCCCC"/>
                </a:solidFill>
              </a:rPr>
              <a:t>Ex</a:t>
            </a:r>
            <a:r>
              <a:rPr lang="pt-BR" sz="3600" dirty="0">
                <a:solidFill>
                  <a:srgbClr val="FFCCCC"/>
                </a:solidFill>
              </a:rPr>
              <a:t>: ANP</a:t>
            </a:r>
          </a:p>
          <a:p>
            <a:pPr eaLnBrk="1" hangingPunct="1">
              <a:buFontTx/>
              <a:buNone/>
            </a:pPr>
            <a:r>
              <a:rPr lang="pt-BR" sz="3600" dirty="0">
                <a:solidFill>
                  <a:srgbClr val="F8F8F8"/>
                </a:solidFill>
              </a:rPr>
              <a:t>		 - Ser/</a:t>
            </a:r>
            <a:r>
              <a:rPr lang="pt-BR" sz="3600" dirty="0" err="1">
                <a:solidFill>
                  <a:srgbClr val="F8F8F8"/>
                </a:solidFill>
              </a:rPr>
              <a:t>Thr</a:t>
            </a:r>
            <a:r>
              <a:rPr lang="pt-BR" sz="3600" dirty="0">
                <a:solidFill>
                  <a:srgbClr val="F8F8F8"/>
                </a:solidFill>
              </a:rPr>
              <a:t> </a:t>
            </a:r>
            <a:r>
              <a:rPr lang="pt-BR" sz="3600" dirty="0" err="1">
                <a:solidFill>
                  <a:srgbClr val="F8F8F8"/>
                </a:solidFill>
              </a:rPr>
              <a:t>quinase</a:t>
            </a:r>
            <a:r>
              <a:rPr lang="pt-BR" sz="3600" dirty="0">
                <a:solidFill>
                  <a:srgbClr val="F8F8F8"/>
                </a:solidFill>
              </a:rPr>
              <a:t>  </a:t>
            </a:r>
            <a:r>
              <a:rPr lang="pt-BR" sz="3600" dirty="0" err="1">
                <a:solidFill>
                  <a:srgbClr val="F8F8F8"/>
                </a:solidFill>
              </a:rPr>
              <a:t>Ex</a:t>
            </a:r>
            <a:r>
              <a:rPr lang="pt-BR" sz="3600" dirty="0">
                <a:solidFill>
                  <a:srgbClr val="F8F8F8"/>
                </a:solidFill>
              </a:rPr>
              <a:t>: TGF - </a:t>
            </a:r>
            <a:r>
              <a:rPr lang="pt-BR" sz="3600" dirty="0">
                <a:solidFill>
                  <a:srgbClr val="F8F8F8"/>
                </a:solidFill>
                <a:sym typeface="Symbol" panose="05050102010706020507" pitchFamily="18" charset="2"/>
              </a:rPr>
              <a:t></a:t>
            </a:r>
          </a:p>
          <a:p>
            <a:pPr eaLnBrk="1" hangingPunct="1">
              <a:buFontTx/>
              <a:buNone/>
            </a:pPr>
            <a:r>
              <a:rPr lang="pt-BR" sz="3600" dirty="0">
                <a:solidFill>
                  <a:srgbClr val="F8F8F8"/>
                </a:solidFill>
                <a:sym typeface="Symbol" panose="05050102010706020507" pitchFamily="18" charset="2"/>
              </a:rPr>
              <a:t>		 - Tirosina- </a:t>
            </a:r>
            <a:r>
              <a:rPr lang="pt-BR" sz="3600" dirty="0" err="1">
                <a:solidFill>
                  <a:srgbClr val="F8F8F8"/>
                </a:solidFill>
                <a:sym typeface="Symbol" panose="05050102010706020507" pitchFamily="18" charset="2"/>
              </a:rPr>
              <a:t>fosfatase</a:t>
            </a:r>
            <a:endParaRPr lang="pt-BR" sz="3600" dirty="0">
              <a:solidFill>
                <a:srgbClr val="F8F8F8"/>
              </a:solidFill>
            </a:endParaRPr>
          </a:p>
          <a:p>
            <a:pPr eaLnBrk="1" hangingPunct="1">
              <a:buFontTx/>
              <a:buNone/>
            </a:pPr>
            <a:endParaRPr lang="pt-BR" sz="3600" baseline="30000" dirty="0">
              <a:solidFill>
                <a:srgbClr val="F8F8F8"/>
              </a:solidFill>
              <a:sym typeface="Symbol" panose="05050102010706020507" pitchFamily="18" charset="2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0630"/>
      </p:ext>
    </p:extLst>
  </p:cSld>
  <p:clrMapOvr>
    <a:masterClrMapping/>
  </p:clrMapOvr>
  <p:transition spd="slow" advTm="24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157" x="7215188" y="4795838"/>
          <p14:tracePt t="12260" x="7215188" y="4813300"/>
          <p14:tracePt t="12268" x="7215188" y="4822825"/>
          <p14:tracePt t="12276" x="7224713" y="4840288"/>
          <p14:tracePt t="12284" x="7232650" y="4857750"/>
          <p14:tracePt t="12299" x="7251700" y="4875213"/>
          <p14:tracePt t="12316" x="7296150" y="4902200"/>
          <p14:tracePt t="12317" x="7331075" y="4919663"/>
          <p14:tracePt t="12333" x="7412038" y="4956175"/>
          <p14:tracePt t="12349" x="7518400" y="4983163"/>
          <p14:tracePt t="12366" x="7616825" y="5000625"/>
          <p14:tracePt t="12383" x="7688263" y="5010150"/>
          <p14:tracePt t="12399" x="7742238" y="5018088"/>
          <p14:tracePt t="12416" x="7786688" y="5018088"/>
          <p14:tracePt t="12433" x="7840663" y="5018088"/>
          <p14:tracePt t="12449" x="7885113" y="5018088"/>
          <p14:tracePt t="12466" x="7947025" y="5010150"/>
          <p14:tracePt t="12483" x="8001000" y="5010150"/>
          <p14:tracePt t="12500" x="8054975" y="4983163"/>
          <p14:tracePt t="12501" x="8081963" y="4973638"/>
          <p14:tracePt t="12517" x="8099425" y="4973638"/>
          <p14:tracePt t="12532" x="8161338" y="4965700"/>
          <p14:tracePt t="12549" x="8180388" y="4956175"/>
          <p14:tracePt t="12566" x="8197850" y="4946650"/>
          <p14:tracePt t="12583" x="8224838" y="4946650"/>
          <p14:tracePt t="12599" x="8286750" y="4929188"/>
          <p14:tracePt t="12616" x="8367713" y="4911725"/>
          <p14:tracePt t="12633" x="8483600" y="4884738"/>
          <p14:tracePt t="12650" x="8572500" y="4867275"/>
          <p14:tracePt t="12666" x="8670925" y="4857750"/>
          <p14:tracePt t="12683" x="8732838" y="4857750"/>
          <p14:tracePt t="12700" x="8823325" y="4857750"/>
          <p14:tracePt t="12717" x="8858250" y="4857750"/>
          <p14:tracePt t="12734" x="8912225" y="4840288"/>
          <p14:tracePt t="12750" x="8939213" y="4830763"/>
          <p14:tracePt t="12766" x="8983663" y="4822825"/>
          <p14:tracePt t="12783" x="9018588" y="4822825"/>
          <p14:tracePt t="12800" x="9072563" y="4803775"/>
          <p14:tracePt t="12817" x="9099550" y="4795838"/>
          <p14:tracePt t="12833" x="9144000" y="4795838"/>
          <p14:tracePt t="12850" x="9180513" y="4786313"/>
          <p14:tracePt t="12867" x="9224963" y="4768850"/>
          <p14:tracePt t="12883" x="9251950" y="4768850"/>
          <p14:tracePt t="12901" x="9304338" y="4759325"/>
          <p14:tracePt t="12917" x="9348788" y="4741863"/>
          <p14:tracePt t="12933" x="9394825" y="4732338"/>
          <p14:tracePt t="12950" x="9420225" y="4724400"/>
          <p14:tracePt t="12967" x="9429750" y="4705350"/>
          <p14:tracePt t="13028" x="9429750" y="4697413"/>
          <p14:tracePt t="13044" x="9429750" y="4687888"/>
          <p14:tracePt t="13052" x="9429750" y="4679950"/>
          <p14:tracePt t="13060" x="9429750" y="4660900"/>
          <p14:tracePt t="13069" x="9429750" y="4652963"/>
          <p14:tracePt t="13069" x="0" y="0"/>
        </p14:tracePtLst>
        <p14:tracePtLst>
          <p14:tracePt t="13518" x="8582025" y="4660900"/>
          <p14:tracePt t="13534" x="8572500" y="4670425"/>
          <p14:tracePt t="13548" x="8572500" y="4679950"/>
          <p14:tracePt t="13556" x="8562975" y="4687888"/>
          <p14:tracePt t="13593" x="8562975" y="4705350"/>
          <p14:tracePt t="13612" x="8562975" y="4714875"/>
          <p14:tracePt t="13620" x="8562975" y="4732338"/>
          <p14:tracePt t="13628" x="8562975" y="4741863"/>
          <p14:tracePt t="13636" x="8562975" y="4751388"/>
          <p14:tracePt t="13652" x="8562975" y="4768850"/>
          <p14:tracePt t="13652" x="8562975" y="4776788"/>
          <p14:tracePt t="13669" x="8562975" y="4822825"/>
          <p14:tracePt t="13685" x="8589963" y="4840288"/>
          <p14:tracePt t="13702" x="8616950" y="4875213"/>
          <p14:tracePt t="13719" x="8670925" y="4902200"/>
          <p14:tracePt t="13735" x="8732838" y="4911725"/>
          <p14:tracePt t="13752" x="8786813" y="4919663"/>
          <p14:tracePt t="13768" x="8885238" y="4919663"/>
          <p14:tracePt t="13785" x="8974138" y="4919663"/>
          <p14:tracePt t="13802" x="9037638" y="4919663"/>
          <p14:tracePt t="13819" x="9090025" y="4919663"/>
          <p14:tracePt t="13835" x="9109075" y="4919663"/>
          <p14:tracePt t="13836" x="9117013" y="4919663"/>
          <p14:tracePt t="13853" x="9161463" y="4919663"/>
          <p14:tracePt t="13869" x="9197975" y="4911725"/>
          <p14:tracePt t="13885" x="9232900" y="4894263"/>
          <p14:tracePt t="13902" x="9296400" y="4875213"/>
          <p14:tracePt t="13919" x="9331325" y="4857750"/>
          <p14:tracePt t="13936" x="9375775" y="4822825"/>
          <p14:tracePt t="13953" x="9394825" y="4803775"/>
          <p14:tracePt t="13969" x="9412288" y="4786313"/>
          <p14:tracePt t="13986" x="9420225" y="4751388"/>
          <p14:tracePt t="14003" x="9429750" y="4732338"/>
          <p14:tracePt t="14019" x="9429750" y="4714875"/>
          <p14:tracePt t="14035" x="9429750" y="4697413"/>
          <p14:tracePt t="14052" x="9429750" y="4670425"/>
          <p14:tracePt t="14069" x="9420225" y="4633913"/>
          <p14:tracePt t="14085" x="9412288" y="4616450"/>
          <p14:tracePt t="14102" x="9385300" y="4598988"/>
          <p14:tracePt t="14119" x="9358313" y="4572000"/>
          <p14:tracePt t="14135" x="9313863" y="4554538"/>
          <p14:tracePt t="14153" x="9251950" y="4537075"/>
          <p14:tracePt t="14169" x="9180513" y="4518025"/>
          <p14:tracePt t="14186" x="9099550" y="4510088"/>
          <p14:tracePt t="14203" x="9010650" y="4510088"/>
          <p14:tracePt t="14219" x="8939213" y="4510088"/>
          <p14:tracePt t="14221" x="8894763" y="4510088"/>
          <p14:tracePt t="14236" x="8804275" y="4510088"/>
          <p14:tracePt t="14253" x="8759825" y="4518025"/>
          <p14:tracePt t="14270" x="8705850" y="4537075"/>
          <p14:tracePt t="14286" x="8661400" y="4545013"/>
          <p14:tracePt t="14303" x="8634413" y="4554538"/>
          <p14:tracePt t="14320" x="8589963" y="4572000"/>
          <p14:tracePt t="14336" x="8562975" y="4581525"/>
          <p14:tracePt t="14353" x="8518525" y="4598988"/>
          <p14:tracePt t="14370" x="8474075" y="4625975"/>
          <p14:tracePt t="14387" x="8447088" y="4652963"/>
          <p14:tracePt t="14403" x="8402638" y="4679950"/>
          <p14:tracePt t="14405" x="8385175" y="4687888"/>
          <p14:tracePt t="14420" x="8348663" y="4705350"/>
          <p14:tracePt t="14437" x="8323263" y="4724400"/>
          <p14:tracePt t="14453" x="8313738" y="4751388"/>
          <p14:tracePt t="14470" x="8304213" y="4751388"/>
          <p14:tracePt t="14487" x="8304213" y="4776788"/>
          <p14:tracePt t="14503" x="8304213" y="4786313"/>
          <p14:tracePt t="14520" x="8304213" y="4795838"/>
          <p14:tracePt t="14536" x="8304213" y="4813300"/>
          <p14:tracePt t="14553" x="8304213" y="4830763"/>
          <p14:tracePt t="14570" x="8304213" y="4857750"/>
          <p14:tracePt t="14586" x="8313738" y="4875213"/>
          <p14:tracePt t="14603" x="8358188" y="4902200"/>
          <p14:tracePt t="14620" x="8429625" y="4929188"/>
          <p14:tracePt t="14637" x="8491538" y="4946650"/>
          <p14:tracePt t="14654" x="8562975" y="4946650"/>
          <p14:tracePt t="14670" x="8643938" y="4946650"/>
          <p14:tracePt t="14687" x="8732838" y="4946650"/>
          <p14:tracePt t="14703" x="8831263" y="4946650"/>
          <p14:tracePt t="14720" x="8902700" y="4946650"/>
          <p14:tracePt t="14737" x="8956675" y="4946650"/>
          <p14:tracePt t="14754" x="9001125" y="4946650"/>
          <p14:tracePt t="14771" x="9045575" y="4946650"/>
          <p14:tracePt t="14787" x="9090025" y="4929188"/>
          <p14:tracePt t="14788" x="9109075" y="4929188"/>
          <p14:tracePt t="14804" x="9161463" y="4902200"/>
          <p14:tracePt t="14821" x="9197975" y="4884738"/>
          <p14:tracePt t="14837" x="9242425" y="4857750"/>
          <p14:tracePt t="14854" x="9277350" y="4840288"/>
          <p14:tracePt t="14871" x="9296400" y="4813300"/>
          <p14:tracePt t="14887" x="9323388" y="4795838"/>
          <p14:tracePt t="14904" x="9331325" y="4776788"/>
          <p14:tracePt t="14921" x="9331325" y="4759325"/>
          <p14:tracePt t="14937" x="9340850" y="4751388"/>
          <p14:tracePt t="14954" x="9340850" y="4732338"/>
          <p14:tracePt t="14971" x="9348788" y="4705350"/>
          <p14:tracePt t="14987" x="9348788" y="4670425"/>
          <p14:tracePt t="14988" x="9348788" y="4652963"/>
          <p14:tracePt t="15004" x="9340850" y="4625975"/>
          <p14:tracePt t="15021" x="9331325" y="4581525"/>
          <p14:tracePt t="15037" x="9313863" y="4545013"/>
          <p14:tracePt t="15054" x="9286875" y="4510088"/>
          <p14:tracePt t="15071" x="9259888" y="4473575"/>
          <p14:tracePt t="15088" x="9205913" y="4456113"/>
          <p14:tracePt t="15104" x="9170988" y="4429125"/>
          <p14:tracePt t="15121" x="9117013" y="4411663"/>
          <p14:tracePt t="15138" x="9045575" y="4402138"/>
          <p14:tracePt t="15154" x="8956675" y="4402138"/>
          <p14:tracePt t="15171" x="8858250" y="4402138"/>
          <p14:tracePt t="15188" x="8697913" y="4411663"/>
          <p14:tracePt t="15205" x="8616950" y="4429125"/>
          <p14:tracePt t="15221" x="8562975" y="4456113"/>
          <p14:tracePt t="15237" x="8537575" y="4465638"/>
          <p14:tracePt t="15254" x="8518525" y="4473575"/>
          <p14:tracePt t="15271" x="8501063" y="4483100"/>
          <p14:tracePt t="15288" x="8491538" y="4500563"/>
          <p14:tracePt t="15305" x="8474075" y="4527550"/>
          <p14:tracePt t="15322" x="8439150" y="4562475"/>
          <p14:tracePt t="15338" x="8412163" y="4589463"/>
          <p14:tracePt t="15355" x="8385175" y="4616450"/>
          <p14:tracePt t="15356" x="8375650" y="4625975"/>
          <p14:tracePt t="15373" x="8367713" y="4652963"/>
          <p14:tracePt t="15389" x="8348663" y="4679950"/>
          <p14:tracePt t="15405" x="8340725" y="4697413"/>
          <p14:tracePt t="15422" x="8331200" y="4714875"/>
          <p14:tracePt t="15439" x="8323263" y="4732338"/>
          <p14:tracePt t="15456" x="8313738" y="4759325"/>
          <p14:tracePt t="15472" x="8313738" y="4786313"/>
          <p14:tracePt t="15489" x="8313738" y="4803775"/>
          <p14:tracePt t="15506" x="8313738" y="4840288"/>
          <p14:tracePt t="15524" x="8313738" y="4875213"/>
          <p14:tracePt t="15540" x="8331200" y="4902200"/>
          <p14:tracePt t="15541" x="8331200" y="4919663"/>
          <p14:tracePt t="15556" x="8348663" y="4938713"/>
          <p14:tracePt t="15556" x="8358188" y="4946650"/>
          <p14:tracePt t="15573" x="8412163" y="4965700"/>
          <p14:tracePt t="15589" x="8447088" y="4983163"/>
          <p14:tracePt t="15606" x="8501063" y="5000625"/>
          <p14:tracePt t="15623" x="8545513" y="5000625"/>
          <p14:tracePt t="15639" x="8609013" y="5000625"/>
          <p14:tracePt t="15656" x="8670925" y="5000625"/>
          <p14:tracePt t="15673" x="8751888" y="5000625"/>
          <p14:tracePt t="15689" x="8804275" y="5000625"/>
          <p14:tracePt t="15706" x="8875713" y="4991100"/>
          <p14:tracePt t="15723" x="8929688" y="4983163"/>
          <p14:tracePt t="15739" x="8974138" y="4973638"/>
          <p14:tracePt t="15757" x="9037638" y="4938713"/>
          <p14:tracePt t="15773" x="9063038" y="4919663"/>
          <p14:tracePt t="15789" x="9090025" y="4902200"/>
          <p14:tracePt t="15806" x="9109075" y="4884738"/>
          <p14:tracePt t="15823" x="9117013" y="4867275"/>
          <p14:tracePt t="15839" x="9126538" y="4857750"/>
          <p14:tracePt t="15856" x="9134475" y="4840288"/>
          <p14:tracePt t="15873" x="9144000" y="4830763"/>
          <p14:tracePt t="15890" x="9153525" y="4822825"/>
          <p14:tracePt t="15906" x="9161463" y="4803775"/>
          <p14:tracePt t="15923" x="9161463" y="4795838"/>
          <p14:tracePt t="15941" x="9161463" y="4776788"/>
          <p14:tracePt t="15942" x="9161463" y="4759325"/>
          <p14:tracePt t="15964" x="9161463" y="4751388"/>
          <p14:tracePt t="15973" x="9161463" y="4741863"/>
          <p14:tracePt t="15989" x="9161463" y="4732338"/>
          <p14:tracePt t="16007" x="9161463" y="4714875"/>
          <p14:tracePt t="16023" x="9161463" y="4697413"/>
          <p14:tracePt t="16039" x="9161463" y="4670425"/>
          <p14:tracePt t="16056" x="9153525" y="4652963"/>
          <p14:tracePt t="16073" x="9126538" y="4633913"/>
          <p14:tracePt t="16090" x="9099550" y="4608513"/>
          <p14:tracePt t="16107" x="9055100" y="4581525"/>
          <p14:tracePt t="16123" x="9010650" y="4572000"/>
          <p14:tracePt t="16125" x="8983663" y="4562475"/>
          <p14:tracePt t="16140" x="8966200" y="4554538"/>
          <p14:tracePt t="16157" x="8902700" y="4537075"/>
          <p14:tracePt t="16174" x="8848725" y="4527550"/>
          <p14:tracePt t="16190" x="8823325" y="4527550"/>
          <p14:tracePt t="16207" x="8777288" y="4527550"/>
          <p14:tracePt t="16223" x="8742363" y="4527550"/>
          <p14:tracePt t="16240" x="8705850" y="4527550"/>
          <p14:tracePt t="16257" x="8653463" y="4527550"/>
          <p14:tracePt t="16273" x="8599488" y="4527550"/>
          <p14:tracePt t="16290" x="8537575" y="4537075"/>
          <p14:tracePt t="16307" x="8491538" y="4545013"/>
          <p14:tracePt t="16323" x="8447088" y="4545013"/>
          <p14:tracePt t="16340" x="8420100" y="4562475"/>
          <p14:tracePt t="16357" x="8412163" y="4572000"/>
          <p14:tracePt t="16388" x="8402638" y="4581525"/>
          <p14:tracePt t="16396" x="8402638" y="4589463"/>
          <p14:tracePt t="16407" x="8394700" y="4589463"/>
          <p14:tracePt t="16424" x="8385175" y="4598988"/>
          <p14:tracePt t="16440" x="8385175" y="4616450"/>
          <p14:tracePt t="16460" x="8385175" y="4625975"/>
          <p14:tracePt t="16474" x="8385175" y="4633913"/>
          <p14:tracePt t="16491" x="8375650" y="4643438"/>
          <p14:tracePt t="16508" x="8367713" y="4652963"/>
          <p14:tracePt t="16509" x="8367713" y="4660900"/>
          <p14:tracePt t="16524" x="8367713" y="4670425"/>
          <p14:tracePt t="16541" x="8367713" y="4687888"/>
          <p14:tracePt t="16558" x="8367713" y="4714875"/>
          <p14:tracePt t="16574" x="8367713" y="4732338"/>
          <p14:tracePt t="16591" x="8367713" y="4751388"/>
          <p14:tracePt t="16608" x="8375650" y="4776788"/>
          <p14:tracePt t="16624" x="8385175" y="4795838"/>
          <p14:tracePt t="16641" x="8402638" y="4813300"/>
          <p14:tracePt t="16658" x="8420100" y="4822825"/>
          <p14:tracePt t="16674" x="8447088" y="4840288"/>
          <p14:tracePt t="16691" x="8474075" y="4857750"/>
          <p14:tracePt t="16693" x="8483600" y="4857750"/>
          <p14:tracePt t="16708" x="8518525" y="4875213"/>
          <p14:tracePt t="16725" x="8555038" y="4884738"/>
          <p14:tracePt t="16742" x="8572500" y="4894263"/>
          <p14:tracePt t="16758" x="8609013" y="4902200"/>
          <p14:tracePt t="16774" x="8626475" y="4911725"/>
          <p14:tracePt t="16792" x="8661400" y="4911725"/>
          <p14:tracePt t="16808" x="8670925" y="4911725"/>
          <p14:tracePt t="16825" x="8697913" y="4911725"/>
          <p14:tracePt t="16842" x="8715375" y="4911725"/>
          <p14:tracePt t="16858" x="8751888" y="4911725"/>
          <p14:tracePt t="16875" x="8813800" y="4911725"/>
          <p14:tracePt t="16892" x="8867775" y="4911725"/>
          <p14:tracePt t="16893" x="8902700" y="4902200"/>
          <p14:tracePt t="16909" x="8956675" y="4884738"/>
          <p14:tracePt t="16925" x="9010650" y="4875213"/>
          <p14:tracePt t="16942" x="9063038" y="4867275"/>
          <p14:tracePt t="16958" x="9090025" y="4857750"/>
          <p14:tracePt t="16975" x="9126538" y="4848225"/>
          <p14:tracePt t="16992" x="9144000" y="4830763"/>
          <p14:tracePt t="17009" x="9161463" y="4822825"/>
          <p14:tracePt t="17025" x="9180513" y="4803775"/>
          <p14:tracePt t="17042" x="9188450" y="4776788"/>
          <p14:tracePt t="17058" x="9197975" y="4759325"/>
          <p14:tracePt t="17075" x="9197975" y="4741863"/>
          <p14:tracePt t="17092" x="9197975" y="4724400"/>
          <p14:tracePt t="17092" x="9197975" y="4705350"/>
          <p14:tracePt t="17108" x="9197975" y="4687888"/>
          <p14:tracePt t="17125" x="9197975" y="4660900"/>
          <p14:tracePt t="17142" x="9197975" y="4633913"/>
          <p14:tracePt t="17159" x="9197975" y="4608513"/>
          <p14:tracePt t="17175" x="9188450" y="4581525"/>
          <p14:tracePt t="17192" x="9170988" y="4572000"/>
          <p14:tracePt t="17209" x="9153525" y="4554538"/>
          <p14:tracePt t="17225" x="9126538" y="4537075"/>
          <p14:tracePt t="17242" x="9099550" y="4537075"/>
          <p14:tracePt t="17259" x="9063038" y="4537075"/>
          <p14:tracePt t="17275" x="9001125" y="4518025"/>
          <p14:tracePt t="17277" x="8991600" y="4518025"/>
          <p14:tracePt t="17293" x="8947150" y="4518025"/>
          <p14:tracePt t="17309" x="8894763" y="4518025"/>
          <p14:tracePt t="17326" x="8840788" y="4518025"/>
          <p14:tracePt t="17343" x="8759825" y="4527550"/>
          <p14:tracePt t="17359" x="8688388" y="4537075"/>
          <p14:tracePt t="17376" x="8634413" y="4554538"/>
          <p14:tracePt t="17393" x="8582025" y="4572000"/>
          <p14:tracePt t="17409" x="8528050" y="4598988"/>
          <p14:tracePt t="17426" x="8491538" y="4625975"/>
          <p14:tracePt t="17443" x="8466138" y="4652963"/>
          <p14:tracePt t="17459" x="8456613" y="4670425"/>
          <p14:tracePt t="17477" x="8456613" y="4679950"/>
          <p14:tracePt t="17493" x="8447088" y="4697413"/>
          <p14:tracePt t="17510" x="8447088" y="4705350"/>
          <p14:tracePt t="17526" x="8447088" y="4724400"/>
          <p14:tracePt t="17542" x="8447088" y="4732338"/>
          <p14:tracePt t="17559" x="8447088" y="4741863"/>
          <p14:tracePt t="17908" x="8447088" y="4751388"/>
          <p14:tracePt t="17932" x="8447088" y="4768850"/>
          <p14:tracePt t="17948" x="8456613" y="4786313"/>
          <p14:tracePt t="17956" x="8456613" y="4795838"/>
          <p14:tracePt t="17964" x="8466138" y="4803775"/>
          <p14:tracePt t="17977" x="8474075" y="4813300"/>
          <p14:tracePt t="17994" x="8491538" y="4830763"/>
          <p14:tracePt t="18010" x="8510588" y="4840288"/>
          <p14:tracePt t="18027" x="8518525" y="4848225"/>
          <p14:tracePt t="18029" x="8528050" y="4848225"/>
          <p14:tracePt t="18044" x="8555038" y="4848225"/>
          <p14:tracePt t="18061" x="8582025" y="4848225"/>
          <p14:tracePt t="18077" x="8626475" y="4848225"/>
          <p14:tracePt t="18094" x="8688388" y="4848225"/>
          <p14:tracePt t="18111" x="8742363" y="4848225"/>
          <p14:tracePt t="18127" x="8804275" y="4848225"/>
          <p14:tracePt t="18144" x="8858250" y="4848225"/>
          <p14:tracePt t="18161" x="8902700" y="4840288"/>
          <p14:tracePt t="18177" x="8929688" y="4830763"/>
          <p14:tracePt t="18194" x="8966200" y="4813300"/>
          <p14:tracePt t="18211" x="8991600" y="4795838"/>
          <p14:tracePt t="18228" x="9010650" y="4768850"/>
          <p14:tracePt t="18245" x="9028113" y="4741863"/>
          <p14:tracePt t="18262" x="9028113" y="4714875"/>
          <p14:tracePt t="18278" x="9037638" y="4697413"/>
          <p14:tracePt t="18301" x="9037638" y="4687888"/>
          <p14:tracePt t="18316" x="9037638" y="4679950"/>
          <p14:tracePt t="18328" x="9037638" y="4670425"/>
          <p14:tracePt t="18348" x="9037638" y="4660900"/>
          <p14:tracePt t="18372" x="9037638" y="4652963"/>
          <p14:tracePt t="18388" x="9037638" y="4643438"/>
          <p14:tracePt t="18396" x="9037638" y="4633913"/>
          <p14:tracePt t="18412" x="9037638" y="4625975"/>
          <p14:tracePt t="18428" x="9037638" y="4608513"/>
          <p14:tracePt t="18430" x="9028113" y="4608513"/>
          <p14:tracePt t="18445" x="9010650" y="4589463"/>
          <p14:tracePt t="18462" x="8991600" y="4581525"/>
          <p14:tracePt t="18478" x="8966200" y="4581525"/>
          <p14:tracePt t="18495" x="8929688" y="4581525"/>
          <p14:tracePt t="18512" x="8867775" y="4581525"/>
          <p14:tracePt t="18528" x="8804275" y="4581525"/>
          <p14:tracePt t="18545" x="8751888" y="4589463"/>
          <p14:tracePt t="18562" x="8688388" y="4608513"/>
          <p14:tracePt t="18578" x="8634413" y="4616450"/>
          <p14:tracePt t="18595" x="8582025" y="4625975"/>
          <p14:tracePt t="18613" x="8528050" y="4633913"/>
          <p14:tracePt t="18629" x="8474075" y="4652963"/>
          <p14:tracePt t="18645" x="8447088" y="4660900"/>
          <p14:tracePt t="18662" x="8412163" y="4687888"/>
          <p14:tracePt t="18679" x="8358188" y="4724400"/>
          <p14:tracePt t="18695" x="8323263" y="4751388"/>
          <p14:tracePt t="18712" x="8277225" y="4759325"/>
          <p14:tracePt t="18729" x="8242300" y="4776788"/>
          <p14:tracePt t="18745" x="8188325" y="4795838"/>
          <p14:tracePt t="18762" x="8143875" y="4795838"/>
          <p14:tracePt t="18779" x="8089900" y="4795838"/>
          <p14:tracePt t="18781" x="8062913" y="4795838"/>
          <p14:tracePt t="18795" x="8037513" y="4795838"/>
          <p14:tracePt t="18813" x="7912100" y="4795838"/>
          <p14:tracePt t="18829" x="7813675" y="4795838"/>
          <p14:tracePt t="18846" x="7742238" y="4795838"/>
          <p14:tracePt t="18862" x="7661275" y="4795838"/>
          <p14:tracePt t="18879" x="7589838" y="4795838"/>
          <p14:tracePt t="18896" x="7510463" y="4803775"/>
          <p14:tracePt t="18913" x="7446963" y="4803775"/>
          <p14:tracePt t="18929" x="7375525" y="4813300"/>
          <p14:tracePt t="18946" x="7313613" y="4822825"/>
          <p14:tracePt t="18963" x="7242175" y="4840288"/>
          <p14:tracePt t="18979" x="7188200" y="4848225"/>
          <p14:tracePt t="18996" x="7116763" y="4867275"/>
          <p14:tracePt t="19014" x="7099300" y="4867275"/>
          <p14:tracePt t="19029" x="7037388" y="4867275"/>
          <p14:tracePt t="19046" x="6991350" y="4867275"/>
          <p14:tracePt t="19063" x="6956425" y="4867275"/>
          <p14:tracePt t="19079" x="6902450" y="4867275"/>
          <p14:tracePt t="19096" x="6858000" y="4867275"/>
          <p14:tracePt t="19113" x="6804025" y="4857750"/>
          <p14:tracePt t="19129" x="6759575" y="4857750"/>
          <p14:tracePt t="19146" x="6705600" y="4857750"/>
          <p14:tracePt t="19163" x="6670675" y="4857750"/>
          <p14:tracePt t="19164" x="6643688" y="4857750"/>
          <p14:tracePt t="19179" x="6616700" y="4857750"/>
          <p14:tracePt t="19197" x="6562725" y="4857750"/>
          <p14:tracePt t="19213" x="6527800" y="4857750"/>
          <p14:tracePt t="19229" x="6483350" y="4857750"/>
          <p14:tracePt t="19246" x="6456363" y="4857750"/>
          <p14:tracePt t="19263" x="6411913" y="4857750"/>
          <p14:tracePt t="19280" x="6375400" y="4857750"/>
          <p14:tracePt t="19296" x="6330950" y="4857750"/>
          <p14:tracePt t="19313" x="6286500" y="4857750"/>
          <p14:tracePt t="19330" x="6251575" y="4857750"/>
          <p14:tracePt t="19346" x="6215063" y="4857750"/>
          <p14:tracePt t="19364" x="6188075" y="4857750"/>
          <p14:tracePt t="19381" x="6153150" y="4848225"/>
          <p14:tracePt t="19382" x="6143625" y="4848225"/>
          <p14:tracePt t="19397" x="6108700" y="4840288"/>
          <p14:tracePt t="19413" x="6062663" y="4840288"/>
          <p14:tracePt t="19430" x="6027738" y="4840288"/>
          <p14:tracePt t="19447" x="5983288" y="4840288"/>
          <p14:tracePt t="19464" x="5965825" y="4840288"/>
          <p14:tracePt t="19480" x="5946775" y="4840288"/>
          <p14:tracePt t="19497" x="5919788" y="4840288"/>
          <p14:tracePt t="19513" x="5894388" y="4840288"/>
          <p14:tracePt t="19530" x="5848350" y="4840288"/>
          <p14:tracePt t="19547" x="5795963" y="4840288"/>
          <p14:tracePt t="19564" x="5697538" y="4840288"/>
          <p14:tracePt t="19581" x="5626100" y="4840288"/>
          <p14:tracePt t="19597" x="5518150" y="4840288"/>
          <p14:tracePt t="19614" x="5419725" y="4840288"/>
          <p14:tracePt t="19630" x="5348288" y="4840288"/>
          <p14:tracePt t="19647" x="5268913" y="4840288"/>
          <p14:tracePt t="19664" x="5224463" y="4840288"/>
          <p14:tracePt t="19680" x="5180013" y="4840288"/>
          <p14:tracePt t="19697" x="5126038" y="4840288"/>
          <p14:tracePt t="19714" x="5062538" y="4822825"/>
          <p14:tracePt t="19731" x="5018088" y="4813300"/>
          <p14:tracePt t="19747" x="4965700" y="4803775"/>
          <p14:tracePt t="19749" x="4946650" y="4803775"/>
          <p14:tracePt t="19764" x="4894263" y="4786313"/>
          <p14:tracePt t="19781" x="4840288" y="4786313"/>
          <p14:tracePt t="19797" x="4768850" y="4768850"/>
          <p14:tracePt t="19814" x="4714875" y="4768850"/>
          <p14:tracePt t="19831" x="4660900" y="4768850"/>
          <p14:tracePt t="19847" x="4616450" y="4768850"/>
          <p14:tracePt t="19864" x="4589463" y="4768850"/>
          <p14:tracePt t="19881" x="4554538" y="4768850"/>
          <p14:tracePt t="19898" x="4527550" y="4768850"/>
          <p14:tracePt t="19914" x="4518025" y="4768850"/>
          <p14:tracePt t="19931" x="4510088" y="4768850"/>
          <p14:tracePt t="20156" x="4510088" y="4759325"/>
          <p14:tracePt t="20172" x="4518025" y="4751388"/>
          <p14:tracePt t="20180" x="4527550" y="4751388"/>
          <p14:tracePt t="20188" x="4562475" y="4751388"/>
          <p14:tracePt t="20198" x="4608513" y="4741863"/>
          <p14:tracePt t="20214" x="4705350" y="4724400"/>
          <p14:tracePt t="20232" x="4795838" y="4705350"/>
          <p14:tracePt t="20248" x="4867275" y="4697413"/>
          <p14:tracePt t="20265" x="4919663" y="4697413"/>
          <p14:tracePt t="20282" x="4983163" y="4697413"/>
          <p14:tracePt t="20298" x="5045075" y="4697413"/>
          <p14:tracePt t="20315" x="5126038" y="4697413"/>
          <p14:tracePt t="20333" x="5232400" y="4697413"/>
          <p14:tracePt t="20348" x="5322888" y="4697413"/>
          <p14:tracePt t="20365" x="5394325" y="4697413"/>
          <p14:tracePt t="20382" x="5500688" y="4697413"/>
          <p14:tracePt t="20398" x="5562600" y="4697413"/>
          <p14:tracePt t="20415" x="5634038" y="4697413"/>
          <p14:tracePt t="20432" x="5697538" y="4697413"/>
          <p14:tracePt t="20449" x="5776913" y="4687888"/>
          <p14:tracePt t="20465" x="5822950" y="4679950"/>
          <p14:tracePt t="20482" x="5884863" y="4670425"/>
          <p14:tracePt t="20498" x="5938838" y="4660900"/>
          <p14:tracePt t="20500" x="5956300" y="4652963"/>
          <p14:tracePt t="20515" x="5983288" y="4643438"/>
          <p14:tracePt t="20532" x="6000750" y="4643438"/>
          <p14:tracePt t="20548" x="6010275" y="4643438"/>
          <p14:tracePt t="20588" x="6018213" y="4643438"/>
          <p14:tracePt t="20596" x="6027738" y="4643438"/>
          <p14:tracePt t="20604" x="6037263" y="4643438"/>
          <p14:tracePt t="20616" x="6054725" y="4643438"/>
          <p14:tracePt t="20633" x="6089650" y="4643438"/>
          <p14:tracePt t="20649" x="6126163" y="4652963"/>
          <p14:tracePt t="20666" x="6153150" y="4652963"/>
          <p14:tracePt t="20683" x="6197600" y="4660900"/>
          <p14:tracePt t="20699" x="6232525" y="4660900"/>
          <p14:tracePt t="20716" x="6259513" y="4660900"/>
          <p14:tracePt t="20717" x="6276975" y="4660900"/>
          <p14:tracePt t="20733" x="6296025" y="4660900"/>
          <p14:tracePt t="20749" x="6323013" y="4660900"/>
          <p14:tracePt t="20766" x="6348413" y="4660900"/>
          <p14:tracePt t="20783" x="6384925" y="4660900"/>
          <p14:tracePt t="20800" x="6438900" y="4660900"/>
          <p14:tracePt t="20816" x="6500813" y="4660900"/>
          <p14:tracePt t="20833" x="6562725" y="4660900"/>
          <p14:tracePt t="20849" x="6616700" y="4660900"/>
          <p14:tracePt t="20866" x="6661150" y="4660900"/>
          <p14:tracePt t="20883" x="6688138" y="4660900"/>
          <p14:tracePt t="20900" x="6705600" y="4660900"/>
          <p14:tracePt t="20916" x="6715125" y="4660900"/>
          <p14:tracePt t="20933" x="6724650" y="4660900"/>
          <p14:tracePt t="20950" x="6742113" y="4679950"/>
          <p14:tracePt t="20966" x="6751638" y="4679950"/>
          <p14:tracePt t="20983" x="6769100" y="4687888"/>
          <p14:tracePt t="21000" x="6796088" y="4697413"/>
          <p14:tracePt t="21017" x="6813550" y="4705350"/>
          <p14:tracePt t="21033" x="6823075" y="4705350"/>
          <p14:tracePt t="21050" x="6840538" y="4714875"/>
          <p14:tracePt t="21067" x="6848475" y="4714875"/>
          <p14:tracePt t="21083" x="6858000" y="4724400"/>
          <p14:tracePt t="21101" x="6875463" y="4724400"/>
          <p14:tracePt t="21117" x="6884988" y="4724400"/>
          <p14:tracePt t="21134" x="6894513" y="4724400"/>
          <p14:tracePt t="21150" x="6902450" y="4732338"/>
          <p14:tracePt t="21167" x="6911975" y="4732338"/>
          <p14:tracePt t="21564" x="6919913" y="4732338"/>
          <p14:tracePt t="21572" x="6946900" y="4732338"/>
          <p14:tracePt t="21584" x="6973888" y="4732338"/>
          <p14:tracePt t="21601" x="7027863" y="4732338"/>
          <p14:tracePt t="21618" x="7081838" y="4732338"/>
          <p14:tracePt t="21634" x="7116763" y="4732338"/>
          <p14:tracePt t="21652" x="7126288" y="4732338"/>
          <p14:tracePt t="22060" x="7134225" y="4732338"/>
          <p14:tracePt t="22085" x="7143750" y="4741863"/>
          <p14:tracePt t="2210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2" descr="SinGuanililciclase-Fig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33" y="166688"/>
            <a:ext cx="867649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646185" y="5361715"/>
            <a:ext cx="811690" cy="384041"/>
          </a:xfrm>
          <a:prstGeom prst="upArrow">
            <a:avLst>
              <a:gd name="adj1" fmla="val 50000"/>
              <a:gd name="adj2" fmla="val 74725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Na</a:t>
            </a:r>
            <a:r>
              <a:rPr lang="pt-BR" sz="2800" baseline="30000" dirty="0">
                <a:solidFill>
                  <a:srgbClr val="000066"/>
                </a:solidFill>
                <a:latin typeface="Times New Roman" panose="02020603050405020304" pitchFamily="18" charset="0"/>
              </a:rPr>
              <a:t>+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800" baseline="30000" dirty="0">
                <a:solidFill>
                  <a:srgbClr val="000066"/>
                </a:solidFill>
                <a:latin typeface="Times New Roman" panose="02020603050405020304" pitchFamily="18" charset="0"/>
              </a:rPr>
              <a:t>água</a:t>
            </a:r>
            <a:endParaRPr lang="pt-BR" sz="2800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eta para cima 1"/>
          <p:cNvSpPr/>
          <p:nvPr/>
        </p:nvSpPr>
        <p:spPr>
          <a:xfrm>
            <a:off x="9646185" y="5278313"/>
            <a:ext cx="253389" cy="55084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332238" y="5954483"/>
            <a:ext cx="2636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dirty="0">
                <a:solidFill>
                  <a:srgbClr val="002060"/>
                </a:solidFill>
                <a:latin typeface="Times New Roman" panose="02020603050405020304" pitchFamily="18" charset="0"/>
              </a:rPr>
              <a:t>( </a:t>
            </a:r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dutos coletores do rim </a:t>
            </a:r>
            <a:r>
              <a:rPr lang="pt-BR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9563449"/>
      </p:ext>
    </p:extLst>
  </p:cSld>
  <p:clrMapOvr>
    <a:masterClrMapping/>
  </p:clrMapOvr>
  <p:transition spd="slow" advTm="81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336" x="5599113" y="3751263"/>
          <p14:tracePt t="18376" x="5589588" y="3751263"/>
          <p14:tracePt t="18479" x="5589588" y="3759200"/>
          <p14:tracePt t="18496" x="5589588" y="3776663"/>
          <p14:tracePt t="18504" x="5599113" y="3776663"/>
          <p14:tracePt t="18511" x="5608638" y="3786188"/>
          <p14:tracePt t="18521" x="5616575" y="3786188"/>
          <p14:tracePt t="18538" x="5643563" y="3795713"/>
          <p14:tracePt t="18554" x="5670550" y="3813175"/>
          <p14:tracePt t="18571" x="5688013" y="3813175"/>
          <p14:tracePt t="18587" x="5705475" y="3822700"/>
          <p14:tracePt t="18604" x="5732463" y="3830638"/>
          <p14:tracePt t="18621" x="5768975" y="3848100"/>
          <p14:tracePt t="18638" x="5803900" y="3867150"/>
          <p14:tracePt t="18654" x="5857875" y="3875088"/>
          <p14:tracePt t="18656" x="5875338" y="3875088"/>
          <p14:tracePt t="18671" x="5929313" y="3884613"/>
          <p14:tracePt t="18688" x="5983288" y="3884613"/>
          <p14:tracePt t="18704" x="6027738" y="3884613"/>
          <p14:tracePt t="18721" x="6081713" y="3884613"/>
          <p14:tracePt t="18738" x="6108700" y="3884613"/>
          <p14:tracePt t="18755" x="6143625" y="3884613"/>
          <p14:tracePt t="18771" x="6161088" y="3884613"/>
          <p14:tracePt t="18823" x="6161088" y="3875088"/>
          <p14:tracePt t="18847" x="6161088" y="3867150"/>
          <p14:tracePt t="18856" x="6161088" y="3848100"/>
          <p14:tracePt t="18863" x="6161088" y="3830638"/>
          <p14:tracePt t="18872" x="6161088" y="3803650"/>
          <p14:tracePt t="18888" x="6153150" y="3759200"/>
          <p14:tracePt t="18905" x="6134100" y="3705225"/>
          <p14:tracePt t="18921" x="6099175" y="3625850"/>
          <p14:tracePt t="18938" x="6072188" y="3544888"/>
          <p14:tracePt t="18955" x="6054725" y="3446463"/>
          <p14:tracePt t="18972" x="6037263" y="3357563"/>
          <p14:tracePt t="18988" x="6027738" y="3268663"/>
          <p14:tracePt t="19005" x="6010275" y="3187700"/>
          <p14:tracePt t="19022" x="6000750" y="3133725"/>
          <p14:tracePt t="19038" x="6000750" y="3071813"/>
          <p14:tracePt t="19040" x="6000750" y="3036888"/>
          <p14:tracePt t="19056" x="6000750" y="2965450"/>
          <p14:tracePt t="19072" x="5991225" y="2919413"/>
          <p14:tracePt t="19088" x="5983288" y="2857500"/>
          <p14:tracePt t="19105" x="5973763" y="2803525"/>
          <p14:tracePt t="19122" x="5956300" y="2751138"/>
          <p14:tracePt t="19139" x="5938838" y="2679700"/>
          <p14:tracePt t="19155" x="5919788" y="2625725"/>
          <p14:tracePt t="19172" x="5894388" y="2562225"/>
          <p14:tracePt t="19189" x="5867400" y="2517775"/>
          <p14:tracePt t="19206" x="5840413" y="2482850"/>
          <p14:tracePt t="19222" x="5813425" y="2438400"/>
          <p14:tracePt t="19224" x="5795963" y="2419350"/>
          <p14:tracePt t="19240" x="5759450" y="2366963"/>
          <p14:tracePt t="19256" x="5697538" y="2322513"/>
          <p14:tracePt t="19272" x="5653088" y="2276475"/>
          <p14:tracePt t="19289" x="5599113" y="2232025"/>
          <p14:tracePt t="19306" x="5554663" y="2205038"/>
          <p14:tracePt t="19322" x="5527675" y="2179638"/>
          <p14:tracePt t="19339" x="5483225" y="2143125"/>
          <p14:tracePt t="19356" x="5438775" y="2108200"/>
          <p14:tracePt t="19372" x="5394325" y="2071688"/>
          <p14:tracePt t="19389" x="5340350" y="2036763"/>
          <p14:tracePt t="19406" x="5276850" y="1990725"/>
          <p14:tracePt t="19408" x="5241925" y="1965325"/>
          <p14:tracePt t="19423" x="5205413" y="1938338"/>
          <p14:tracePt t="19424" x="5170488" y="1928813"/>
          <p14:tracePt t="19439" x="5089525" y="1884363"/>
          <p14:tracePt t="19456" x="5037138" y="1866900"/>
          <p14:tracePt t="19472" x="4973638" y="1839913"/>
          <p14:tracePt t="19489" x="4929188" y="1822450"/>
          <p14:tracePt t="19506" x="4894263" y="1812925"/>
          <p14:tracePt t="19523" x="4848225" y="1795463"/>
          <p14:tracePt t="19540" x="4813300" y="1795463"/>
          <p14:tracePt t="19556" x="4741863" y="1776413"/>
          <p14:tracePt t="19573" x="4705350" y="1768475"/>
          <p14:tracePt t="19589" x="4652963" y="1768475"/>
          <p14:tracePt t="19606" x="4608513" y="1768475"/>
          <p14:tracePt t="19607" x="4581525" y="1768475"/>
          <p14:tracePt t="19623" x="4510088" y="1768475"/>
          <p14:tracePt t="19640" x="4446588" y="1768475"/>
          <p14:tracePt t="19656" x="4394200" y="1768475"/>
          <p14:tracePt t="19673" x="4367213" y="1776413"/>
          <p14:tracePt t="19690" x="4348163" y="1785938"/>
          <p14:tracePt t="19706" x="4330700" y="1795463"/>
          <p14:tracePt t="19723" x="4322763" y="1803400"/>
          <p14:tracePt t="19740" x="4313238" y="1812925"/>
          <p14:tracePt t="19757" x="4313238" y="1847850"/>
          <p14:tracePt t="19773" x="4313238" y="1857375"/>
          <p14:tracePt t="19790" x="4313238" y="1884363"/>
          <p14:tracePt t="19806" x="4313238" y="1911350"/>
          <p14:tracePt t="19807" x="4313238" y="1928813"/>
          <p14:tracePt t="19823" x="4313238" y="1965325"/>
          <p14:tracePt t="19840" x="4330700" y="2000250"/>
          <p14:tracePt t="19856" x="4340225" y="2017713"/>
          <p14:tracePt t="19873" x="4348163" y="2036763"/>
          <p14:tracePt t="19890" x="4367213" y="2054225"/>
          <p14:tracePt t="19907" x="4384675" y="2054225"/>
          <p14:tracePt t="19924" x="4402138" y="2054225"/>
          <p14:tracePt t="19940" x="4446588" y="2054225"/>
          <p14:tracePt t="19957" x="4510088" y="2054225"/>
          <p14:tracePt t="19974" x="4608513" y="2054225"/>
          <p14:tracePt t="19976" x="4660900" y="2054225"/>
          <p14:tracePt t="19990" x="4705350" y="2054225"/>
          <p14:tracePt t="20007" x="4830763" y="2027238"/>
          <p14:tracePt t="20024" x="4884738" y="2000250"/>
          <p14:tracePt t="20040" x="4929188" y="1982788"/>
          <p14:tracePt t="20057" x="4965700" y="1965325"/>
          <p14:tracePt t="20074" x="4973638" y="1946275"/>
          <p14:tracePt t="20090" x="4991100" y="1919288"/>
          <p14:tracePt t="20107" x="5010150" y="1901825"/>
          <p14:tracePt t="20124" x="5018088" y="1874838"/>
          <p14:tracePt t="20141" x="5027613" y="1857375"/>
          <p14:tracePt t="20157" x="5045075" y="1822450"/>
          <p14:tracePt t="20174" x="5045075" y="1812925"/>
          <p14:tracePt t="20191" x="5045075" y="1785938"/>
          <p14:tracePt t="20207" x="5045075" y="1768475"/>
          <p14:tracePt t="20224" x="5045075" y="1758950"/>
          <p14:tracePt t="20241" x="5045075" y="1741488"/>
          <p14:tracePt t="20257" x="5037138" y="1724025"/>
          <p14:tracePt t="20275" x="5018088" y="1704975"/>
          <p14:tracePt t="20291" x="5000625" y="1697038"/>
          <p14:tracePt t="20308" x="4991100" y="1697038"/>
          <p14:tracePt t="20324" x="4973638" y="1697038"/>
          <p14:tracePt t="20341" x="4956175" y="1697038"/>
          <p14:tracePt t="20358" x="4919663" y="1679575"/>
          <p14:tracePt t="20375" x="4894263" y="1679575"/>
          <p14:tracePt t="20376" x="4875213" y="1679575"/>
          <p14:tracePt t="20391" x="4822825" y="1679575"/>
          <p14:tracePt t="20408" x="4795838" y="1679575"/>
          <p14:tracePt t="20425" x="4751388" y="1679575"/>
          <p14:tracePt t="20441" x="4741863" y="1679575"/>
          <p14:tracePt t="20458" x="4705350" y="1687513"/>
          <p14:tracePt t="20475" x="4670425" y="1704975"/>
          <p14:tracePt t="20491" x="4643438" y="1714500"/>
          <p14:tracePt t="20508" x="4625975" y="1724025"/>
          <p14:tracePt t="20525" x="4598988" y="1741488"/>
          <p14:tracePt t="20541" x="4572000" y="1768475"/>
          <p14:tracePt t="20558" x="4545013" y="1785938"/>
          <p14:tracePt t="20575" x="4527550" y="1822450"/>
          <p14:tracePt t="20591" x="4510088" y="1839913"/>
          <p14:tracePt t="20608" x="4500563" y="1857375"/>
          <p14:tracePt t="20625" x="4500563" y="1884363"/>
          <p14:tracePt t="20641" x="4500563" y="1901825"/>
          <p14:tracePt t="20658" x="4500563" y="1911350"/>
          <p14:tracePt t="20675" x="4500563" y="1919288"/>
          <p14:tracePt t="20691" x="4500563" y="1938338"/>
          <p14:tracePt t="20708" x="4510088" y="1946275"/>
          <p14:tracePt t="20725" x="4527550" y="1955800"/>
          <p14:tracePt t="20744" x="4537075" y="1955800"/>
          <p14:tracePt t="20758" x="4554538" y="1955800"/>
          <p14:tracePt t="20775" x="4608513" y="1955800"/>
          <p14:tracePt t="20792" x="4660900" y="1955800"/>
          <p14:tracePt t="20809" x="4705350" y="1955800"/>
          <p14:tracePt t="20826" x="4768850" y="1946275"/>
          <p14:tracePt t="20842" x="4813300" y="1928813"/>
          <p14:tracePt t="20859" x="4848225" y="1919288"/>
          <p14:tracePt t="20876" x="4884738" y="1901825"/>
          <p14:tracePt t="20892" x="4911725" y="1874838"/>
          <p14:tracePt t="20909" x="4938713" y="1857375"/>
          <p14:tracePt t="20926" x="4956175" y="1830388"/>
          <p14:tracePt t="20942" x="4965700" y="1812925"/>
          <p14:tracePt t="20960" x="4973638" y="1776413"/>
          <p14:tracePt t="20976" x="4983163" y="1758950"/>
          <p14:tracePt t="20992" x="4983163" y="1741488"/>
          <p14:tracePt t="21009" x="4983163" y="1731963"/>
          <p14:tracePt t="21026" x="4983163" y="1714500"/>
          <p14:tracePt t="21042" x="4983163" y="1704975"/>
          <p14:tracePt t="21059" x="4983163" y="1697038"/>
          <p14:tracePt t="21111" x="4983163" y="1687513"/>
          <p14:tracePt t="21128" x="4983163" y="1670050"/>
          <p14:tracePt t="21144" x="4973638" y="1670050"/>
          <p14:tracePt t="21152" x="4965700" y="1670050"/>
          <p14:tracePt t="21167" x="4956175" y="1670050"/>
          <p14:tracePt t="21177" x="4946650" y="1660525"/>
          <p14:tracePt t="21193" x="4938713" y="1660525"/>
          <p14:tracePt t="21209" x="4919663" y="1660525"/>
          <p14:tracePt t="21226" x="4894263" y="1660525"/>
          <p14:tracePt t="21243" x="4857750" y="1660525"/>
          <p14:tracePt t="21260" x="4803775" y="1660525"/>
          <p14:tracePt t="21276" x="4759325" y="1660525"/>
          <p14:tracePt t="21293" x="4732338" y="1660525"/>
          <p14:tracePt t="21309" x="4705350" y="1660525"/>
          <p14:tracePt t="21326" x="4687888" y="1670050"/>
          <p14:tracePt t="21343" x="4660900" y="1679575"/>
          <p14:tracePt t="21360" x="4643438" y="1697038"/>
          <p14:tracePt t="21376" x="4608513" y="1704975"/>
          <p14:tracePt t="21393" x="4598988" y="1724025"/>
          <p14:tracePt t="21409" x="4589463" y="1731963"/>
          <p14:tracePt t="21426" x="4572000" y="1741488"/>
          <p14:tracePt t="21442" x="4562475" y="1751013"/>
          <p14:tracePt t="21459" x="4554538" y="1768475"/>
          <p14:tracePt t="21476" x="4545013" y="1785938"/>
          <p14:tracePt t="21493" x="4518025" y="1812925"/>
          <p14:tracePt t="21510" x="4510088" y="1839913"/>
          <p14:tracePt t="21527" x="4500563" y="1857375"/>
          <p14:tracePt t="21543" x="4483100" y="1884363"/>
          <p14:tracePt t="21559" x="4473575" y="1911350"/>
          <p14:tracePt t="21576" x="4456113" y="1946275"/>
          <p14:tracePt t="21593" x="4446588" y="1990725"/>
          <p14:tracePt t="21610" x="4438650" y="2009775"/>
          <p14:tracePt t="21626" x="4429125" y="2054225"/>
          <p14:tracePt t="21643" x="4429125" y="2071688"/>
          <p14:tracePt t="21660" x="4419600" y="2116138"/>
          <p14:tracePt t="21676" x="4411663" y="2143125"/>
          <p14:tracePt t="21694" x="4411663" y="2187575"/>
          <p14:tracePt t="21710" x="4402138" y="2214563"/>
          <p14:tracePt t="21727" x="4402138" y="2241550"/>
          <p14:tracePt t="21743" x="4384675" y="2295525"/>
          <p14:tracePt t="21760" x="4384675" y="2312988"/>
          <p14:tracePt t="21776" x="4375150" y="2347913"/>
          <p14:tracePt t="21794" x="4375150" y="2366963"/>
          <p14:tracePt t="21810" x="4367213" y="2374900"/>
          <p14:tracePt t="21827" x="4357688" y="2411413"/>
          <p14:tracePt t="21843" x="4357688" y="2419350"/>
          <p14:tracePt t="21860" x="4357688" y="2438400"/>
          <p14:tracePt t="21877" x="4348163" y="2465388"/>
          <p14:tracePt t="21895" x="4348163" y="2473325"/>
          <p14:tracePt t="21912" x="4340225" y="2490788"/>
          <p14:tracePt t="21943" x="4340225" y="2500313"/>
          <p14:tracePt t="21959" x="4340225" y="2517775"/>
          <p14:tracePt t="21991" x="4340225" y="2527300"/>
          <p14:tracePt t="21999" x="4330700" y="2527300"/>
          <p14:tracePt t="22011" x="4330700" y="2536825"/>
          <p14:tracePt t="22028" x="4313238" y="2544763"/>
          <p14:tracePt t="22044" x="4313238" y="2562225"/>
          <p14:tracePt t="22061" x="4303713" y="2581275"/>
          <p14:tracePt t="22078" x="4295775" y="2589213"/>
          <p14:tracePt t="22095" x="4286250" y="2608263"/>
          <p14:tracePt t="22112" x="4268788" y="2625725"/>
          <p14:tracePt t="22128" x="4268788" y="2652713"/>
          <p14:tracePt t="22145" x="4259263" y="2660650"/>
          <p14:tracePt t="22162" x="4251325" y="2670175"/>
          <p14:tracePt t="22178" x="4241800" y="2679700"/>
          <p14:tracePt t="22195" x="4241800" y="2687638"/>
          <p14:tracePt t="22212" x="4241800" y="2697163"/>
          <p14:tracePt t="22279" x="4232275" y="2697163"/>
          <p14:tracePt t="22296" x="4232275" y="2705100"/>
          <p14:tracePt t="22303" x="4224338" y="2705100"/>
          <p14:tracePt t="22319" x="4214813" y="2714625"/>
          <p14:tracePt t="22335" x="4205288" y="2714625"/>
          <p14:tracePt t="22345" x="4197350" y="2724150"/>
          <p14:tracePt t="22362" x="4187825" y="2724150"/>
          <p14:tracePt t="22378" x="4179888" y="2724150"/>
          <p14:tracePt t="22407" x="4170363" y="2724150"/>
          <p14:tracePt t="22415" x="4160838" y="2724150"/>
          <p14:tracePt t="22431" x="4152900" y="2724150"/>
          <p14:tracePt t="22445" x="4143375" y="2724150"/>
          <p14:tracePt t="22462" x="4125913" y="2732088"/>
          <p14:tracePt t="22479" x="4116388" y="2732088"/>
          <p14:tracePt t="22496" x="4108450" y="2741613"/>
          <p14:tracePt t="22519" x="4098925" y="2741613"/>
          <p14:tracePt t="22529" x="4098925" y="2751138"/>
          <p14:tracePt t="22584" x="4089400" y="2751138"/>
          <p14:tracePt t="22591" x="4081463" y="2751138"/>
          <p14:tracePt t="22616" x="4071938" y="2759075"/>
          <p14:tracePt t="22632" x="4062413" y="2759075"/>
          <p14:tracePt t="22647" x="4062413" y="2768600"/>
          <p14:tracePt t="22663" x="4054475" y="2768600"/>
          <p14:tracePt t="22680" x="4054475" y="2776538"/>
          <p14:tracePt t="22711" x="4044950" y="2776538"/>
          <p14:tracePt t="22743" x="4044950" y="2786063"/>
          <p14:tracePt t="22759" x="4037013" y="2786063"/>
          <p14:tracePt t="22775" x="4027488" y="2795588"/>
          <p14:tracePt t="22863" x="4027488" y="2803525"/>
          <p14:tracePt t="22888" x="4027488" y="2813050"/>
          <p14:tracePt t="22896" x="4017963" y="2822575"/>
          <p14:tracePt t="22919" x="4017963" y="2830513"/>
          <p14:tracePt t="23007" x="4017963" y="2840038"/>
          <p14:tracePt t="23047" x="4010025" y="2840038"/>
          <p14:tracePt t="23087" x="4000500" y="2847975"/>
          <p14:tracePt t="23167" x="3990975" y="2857500"/>
          <p14:tracePt t="23191" x="3983038" y="2867025"/>
          <p14:tracePt t="23199" x="3973513" y="2867025"/>
          <p14:tracePt t="23215" x="3973513" y="2874963"/>
          <p14:tracePt t="23239" x="3965575" y="2874963"/>
          <p14:tracePt t="23375" x="3946525" y="2884488"/>
          <p14:tracePt t="23399" x="3938588" y="2894013"/>
          <p14:tracePt t="23415" x="3929063" y="2894013"/>
          <p14:tracePt t="23455" x="3929063" y="2901950"/>
          <p14:tracePt t="23471" x="3919538" y="2911475"/>
          <p14:tracePt t="23479" x="3911600" y="2911475"/>
          <p14:tracePt t="23487" x="3902075" y="2911475"/>
          <p14:tracePt t="23497" x="3884613" y="2928938"/>
          <p14:tracePt t="23514" x="3867150" y="2938463"/>
          <p14:tracePt t="23535" x="3857625" y="2938463"/>
          <p14:tracePt t="23548" x="3848100" y="2946400"/>
          <p14:tracePt t="23687" x="3848100" y="2955925"/>
          <p14:tracePt t="23711" x="3840163" y="2965450"/>
          <p14:tracePt t="23743" x="3830638" y="2982913"/>
          <p14:tracePt t="24007" x="3830638" y="2990850"/>
          <p14:tracePt t="24951" x="3830638" y="3000375"/>
          <p14:tracePt t="24959" x="3830638" y="3009900"/>
          <p14:tracePt t="24983" x="3830638" y="3017838"/>
          <p14:tracePt t="25303" x="3830638" y="3009900"/>
          <p14:tracePt t="25319" x="3830638" y="3000375"/>
          <p14:tracePt t="25327" x="3840163" y="2982913"/>
          <p14:tracePt t="25336" x="3848100" y="2973388"/>
          <p14:tracePt t="25351" x="3857625" y="2946400"/>
          <p14:tracePt t="25368" x="3875088" y="2919413"/>
          <p14:tracePt t="25385" x="3884613" y="2901950"/>
          <p14:tracePt t="25401" x="3894138" y="2894013"/>
          <p14:tracePt t="25418" x="3911600" y="2874963"/>
          <p14:tracePt t="25435" x="3929063" y="2867025"/>
          <p14:tracePt t="25451" x="3946525" y="2847975"/>
          <p14:tracePt t="25468" x="3973513" y="2830513"/>
          <p14:tracePt t="25485" x="4000500" y="2803525"/>
          <p14:tracePt t="25501" x="4027488" y="2786063"/>
          <p14:tracePt t="25518" x="4054475" y="2759075"/>
          <p14:tracePt t="25536" x="4098925" y="2732088"/>
          <p14:tracePt t="25552" x="4125913" y="2714625"/>
          <p14:tracePt t="25568" x="4170363" y="2705100"/>
          <p14:tracePt t="25585" x="4224338" y="2687638"/>
          <p14:tracePt t="25602" x="4303713" y="2670175"/>
          <p14:tracePt t="25618" x="4375150" y="2660650"/>
          <p14:tracePt t="25635" x="4429125" y="2652713"/>
          <p14:tracePt t="25652" x="4465638" y="2633663"/>
          <p14:tracePt t="25668" x="4500563" y="2625725"/>
          <p14:tracePt t="25685" x="4518025" y="2616200"/>
          <p14:tracePt t="25702" x="4537075" y="2616200"/>
          <p14:tracePt t="25719" x="4554538" y="2598738"/>
          <p14:tracePt t="25719" x="4562475" y="2598738"/>
          <p14:tracePt t="25736" x="4581525" y="2598738"/>
          <p14:tracePt t="25752" x="4616450" y="2589213"/>
          <p14:tracePt t="25769" x="4652963" y="2581275"/>
          <p14:tracePt t="25786" x="4697413" y="2571750"/>
          <p14:tracePt t="25802" x="4741863" y="2562225"/>
          <p14:tracePt t="25818" x="4795838" y="2562225"/>
          <p14:tracePt t="25836" x="4840288" y="2562225"/>
          <p14:tracePt t="25852" x="4884738" y="2562225"/>
          <p14:tracePt t="25869" x="4929188" y="2562225"/>
          <p14:tracePt t="25886" x="4956175" y="2562225"/>
          <p14:tracePt t="25888" x="4965700" y="2562225"/>
          <p14:tracePt t="25902" x="4973638" y="2562225"/>
          <p14:tracePt t="25919" x="4983163" y="2562225"/>
          <p14:tracePt t="25919" x="4991100" y="2562225"/>
          <p14:tracePt t="25936" x="5010150" y="2562225"/>
          <p14:tracePt t="25952" x="5037138" y="2571750"/>
          <p14:tracePt t="25969" x="5062538" y="2581275"/>
          <p14:tracePt t="25986" x="5089525" y="2598738"/>
          <p14:tracePt t="26002" x="5099050" y="2616200"/>
          <p14:tracePt t="26019" x="5116513" y="2633663"/>
          <p14:tracePt t="26036" x="5126038" y="2643188"/>
          <p14:tracePt t="26053" x="5126038" y="2670175"/>
          <p14:tracePt t="26069" x="5133975" y="2687638"/>
          <p14:tracePt t="26086" x="5143500" y="2714625"/>
          <p14:tracePt t="26088" x="5153025" y="2724150"/>
          <p14:tracePt t="26103" x="5153025" y="2732088"/>
          <p14:tracePt t="26105" x="5153025" y="2741613"/>
          <p14:tracePt t="26120" x="5160963" y="2768600"/>
          <p14:tracePt t="26136" x="5170488" y="2803525"/>
          <p14:tracePt t="26153" x="5170488" y="2822575"/>
          <p14:tracePt t="26169" x="5170488" y="2840038"/>
          <p14:tracePt t="26186" x="5170488" y="2857500"/>
          <p14:tracePt t="26203" x="5170488" y="2867025"/>
          <p14:tracePt t="26219" x="5170488" y="2874963"/>
          <p14:tracePt t="26236" x="5170488" y="2884488"/>
          <p14:tracePt t="26253" x="5170488" y="2901950"/>
          <p14:tracePt t="26270" x="5180013" y="2928938"/>
          <p14:tracePt t="26287" x="5187950" y="2946400"/>
          <p14:tracePt t="26287" x="5187950" y="2955925"/>
          <p14:tracePt t="26303" x="5187950" y="2973388"/>
          <p14:tracePt t="26320" x="5187950" y="2990850"/>
          <p14:tracePt t="26337" x="5197475" y="3017838"/>
          <p14:tracePt t="26353" x="5205413" y="3044825"/>
          <p14:tracePt t="26370" x="5205413" y="3054350"/>
          <p14:tracePt t="26386" x="5205413" y="3062288"/>
          <p14:tracePt t="26403" x="5214938" y="3089275"/>
          <p14:tracePt t="26420" x="5214938" y="3108325"/>
          <p14:tracePt t="26437" x="5214938" y="3116263"/>
          <p14:tracePt t="26456" x="5214938" y="3125788"/>
          <p14:tracePt t="26471" x="5214938" y="3133725"/>
          <p14:tracePt t="26488" x="5214938" y="3143250"/>
          <p14:tracePt t="26504" x="5214938" y="3152775"/>
          <p14:tracePt t="26520" x="5224463" y="3170238"/>
          <p14:tracePt t="26537" x="5224463" y="3179763"/>
          <p14:tracePt t="26554" x="5224463" y="3187700"/>
          <p14:tracePt t="26576" x="5224463" y="3197225"/>
          <p14:tracePt t="26607" x="5224463" y="3205163"/>
          <p14:tracePt t="26631" x="5224463" y="3214688"/>
          <p14:tracePt t="26639" x="5224463" y="3224213"/>
          <p14:tracePt t="26655" x="5232400" y="3232150"/>
          <p14:tracePt t="26695" x="5232400" y="3241675"/>
          <p14:tracePt t="26711" x="5241925" y="3251200"/>
          <p14:tracePt t="26727" x="5241925" y="3259138"/>
          <p14:tracePt t="26751" x="5251450" y="3268663"/>
          <p14:tracePt t="26791" x="5259388" y="3276600"/>
          <p14:tracePt t="26863" x="5268913" y="3276600"/>
          <p14:tracePt t="26879" x="5276850" y="3276600"/>
          <p14:tracePt t="26919" x="5286375" y="3276600"/>
          <p14:tracePt t="26951" x="5295900" y="3276600"/>
          <p14:tracePt t="26983" x="5303838" y="3276600"/>
          <p14:tracePt t="28063" x="5313363" y="3276600"/>
          <p14:tracePt t="28071" x="5340350" y="3276600"/>
          <p14:tracePt t="28079" x="5367338" y="3276600"/>
          <p14:tracePt t="28090" x="5411788" y="3276600"/>
          <p14:tracePt t="28107" x="5527675" y="3286125"/>
          <p14:tracePt t="28124" x="5626100" y="3303588"/>
          <p14:tracePt t="28140" x="5670550" y="3303588"/>
          <p14:tracePt t="28157" x="5680075" y="3303588"/>
          <p14:tracePt t="28199" x="5688013" y="3303588"/>
          <p14:tracePt t="28215" x="5697538" y="3303588"/>
          <p14:tracePt t="28224" x="5705475" y="3303588"/>
          <p14:tracePt t="28231" x="5705475" y="3295650"/>
          <p14:tracePt t="28248" x="5715000" y="3286125"/>
          <p14:tracePt t="28257" x="5724525" y="3286125"/>
          <p14:tracePt t="28274" x="5732463" y="3268663"/>
          <p14:tracePt t="28290" x="5741988" y="3241675"/>
          <p14:tracePt t="28307" x="5768975" y="3214688"/>
          <p14:tracePt t="28323" x="5795963" y="3179763"/>
          <p14:tracePt t="28340" x="5830888" y="3143250"/>
          <p14:tracePt t="28357" x="5857875" y="3098800"/>
          <p14:tracePt t="28373" x="5875338" y="3062288"/>
          <p14:tracePt t="28390" x="5884863" y="3017838"/>
          <p14:tracePt t="28407" x="5884863" y="3000375"/>
          <p14:tracePt t="28407" x="5884863" y="2982913"/>
          <p14:tracePt t="28423" x="5884863" y="2955925"/>
          <p14:tracePt t="28440" x="5884863" y="2928938"/>
          <p14:tracePt t="28457" x="5884863" y="2919413"/>
          <p14:tracePt t="28474" x="5884863" y="2894013"/>
          <p14:tracePt t="28491" x="5884863" y="2867025"/>
          <p14:tracePt t="28507" x="5867400" y="2840038"/>
          <p14:tracePt t="28524" x="5857875" y="2830513"/>
          <p14:tracePt t="28541" x="5848350" y="2813050"/>
          <p14:tracePt t="28558" x="5830888" y="2803525"/>
          <p14:tracePt t="28575" x="5795963" y="2786063"/>
          <p14:tracePt t="28591" x="5759450" y="2776538"/>
          <p14:tracePt t="28608" x="5705475" y="2759075"/>
          <p14:tracePt t="28624" x="5670550" y="2759075"/>
          <p14:tracePt t="28641" x="5608638" y="2741613"/>
          <p14:tracePt t="28658" x="5581650" y="2741613"/>
          <p14:tracePt t="28675" x="5537200" y="2741613"/>
          <p14:tracePt t="28691" x="5491163" y="2741613"/>
          <p14:tracePt t="28708" x="5446713" y="2741613"/>
          <p14:tracePt t="28725" x="5394325" y="2741613"/>
          <p14:tracePt t="28741" x="5348288" y="2751138"/>
          <p14:tracePt t="28758" x="5322888" y="2751138"/>
          <p14:tracePt t="28760" x="5303838" y="2759075"/>
          <p14:tracePt t="28776" x="5276850" y="2768600"/>
          <p14:tracePt t="28792" x="5259388" y="2776538"/>
          <p14:tracePt t="28808" x="5241925" y="2795588"/>
          <p14:tracePt t="28825" x="5232400" y="2803525"/>
          <p14:tracePt t="28841" x="5214938" y="2813050"/>
          <p14:tracePt t="28858" x="5205413" y="2830513"/>
          <p14:tracePt t="28879" x="5197475" y="2840038"/>
          <p14:tracePt t="28892" x="5197475" y="2847975"/>
          <p14:tracePt t="28908" x="5197475" y="2857500"/>
          <p14:tracePt t="28926" x="5197475" y="2867025"/>
          <p14:tracePt t="28942" x="5197475" y="2884488"/>
          <p14:tracePt t="28959" x="5197475" y="2894013"/>
          <p14:tracePt t="28960" x="5197475" y="2911475"/>
          <p14:tracePt t="28976" x="5197475" y="2928938"/>
          <p14:tracePt t="28992" x="5197475" y="2955925"/>
          <p14:tracePt t="29009" x="5197475" y="2982913"/>
          <p14:tracePt t="29026" x="5205413" y="3000375"/>
          <p14:tracePt t="29042" x="5214938" y="3009900"/>
          <p14:tracePt t="29059" x="5224463" y="3027363"/>
          <p14:tracePt t="29076" x="5241925" y="3044825"/>
          <p14:tracePt t="29092" x="5259388" y="3054350"/>
          <p14:tracePt t="29109" x="5286375" y="3071813"/>
          <p14:tracePt t="29126" x="5322888" y="3081338"/>
          <p14:tracePt t="29142" x="5340350" y="3089275"/>
          <p14:tracePt t="29159" x="5367338" y="3089275"/>
          <p14:tracePt t="29176" x="5402263" y="3098800"/>
          <p14:tracePt t="29192" x="5419725" y="3108325"/>
          <p14:tracePt t="29209" x="5456238" y="3116263"/>
          <p14:tracePt t="29226" x="5491163" y="3116263"/>
          <p14:tracePt t="29242" x="5527675" y="3125788"/>
          <p14:tracePt t="29259" x="5537200" y="3125788"/>
          <p14:tracePt t="29276" x="5562600" y="3133725"/>
          <p14:tracePt t="29293" x="5581650" y="3133725"/>
          <p14:tracePt t="29309" x="5599113" y="3133725"/>
          <p14:tracePt t="29326" x="5626100" y="3133725"/>
          <p14:tracePt t="29328" x="5634038" y="3133725"/>
          <p14:tracePt t="29343" x="5643563" y="3133725"/>
          <p14:tracePt t="29359" x="5670550" y="3133725"/>
          <p14:tracePt t="29377" x="5688013" y="3133725"/>
          <p14:tracePt t="29393" x="5705475" y="3133725"/>
          <p14:tracePt t="29409" x="5715000" y="3133725"/>
          <p14:tracePt t="29426" x="5724525" y="3133725"/>
          <p14:tracePt t="29443" x="5741988" y="3125788"/>
          <p14:tracePt t="29459" x="5751513" y="3116263"/>
          <p14:tracePt t="29476" x="5768975" y="3116263"/>
          <p14:tracePt t="29493" x="5786438" y="3098800"/>
          <p14:tracePt t="29509" x="5795963" y="3089275"/>
          <p14:tracePt t="29526" x="5803900" y="3081338"/>
          <p14:tracePt t="29544" x="5813425" y="3062288"/>
          <p14:tracePt t="29560" x="5822950" y="3044825"/>
          <p14:tracePt t="29577" x="5822950" y="3027363"/>
          <p14:tracePt t="29593" x="5822950" y="3009900"/>
          <p14:tracePt t="29610" x="5822950" y="2982913"/>
          <p14:tracePt t="29626" x="5822950" y="2965450"/>
          <p14:tracePt t="29643" x="5822950" y="2955925"/>
          <p14:tracePt t="29660" x="5803900" y="2928938"/>
          <p14:tracePt t="29677" x="5786438" y="2919413"/>
          <p14:tracePt t="29694" x="5759450" y="2901950"/>
          <p14:tracePt t="29697" x="5759450" y="2894013"/>
          <p14:tracePt t="29710" x="5751513" y="2884488"/>
          <p14:tracePt t="29727" x="5705475" y="2874963"/>
          <p14:tracePt t="29744" x="5661025" y="2867025"/>
          <p14:tracePt t="29760" x="5634038" y="2857500"/>
          <p14:tracePt t="29777" x="5599113" y="2857500"/>
          <p14:tracePt t="29794" x="5572125" y="2857500"/>
          <p14:tracePt t="29810" x="5537200" y="2857500"/>
          <p14:tracePt t="29827" x="5510213" y="2857500"/>
          <p14:tracePt t="29844" x="5473700" y="2857500"/>
          <p14:tracePt t="29860" x="5456238" y="2857500"/>
          <p14:tracePt t="29877" x="5429250" y="2857500"/>
          <p14:tracePt t="29894" x="5402263" y="2857500"/>
          <p14:tracePt t="29911" x="5384800" y="2857500"/>
          <p14:tracePt t="29912" x="5375275" y="2857500"/>
          <p14:tracePt t="29927" x="5367338" y="2857500"/>
          <p14:tracePt t="29944" x="5357813" y="2857500"/>
          <p14:tracePt t="29961" x="5348288" y="2857500"/>
          <p14:tracePt t="30079" x="5340350" y="2857500"/>
          <p14:tracePt t="30111" x="5340350" y="2867025"/>
          <p14:tracePt t="30119" x="5340350" y="2874963"/>
          <p14:tracePt t="30135" x="5340350" y="2884488"/>
          <p14:tracePt t="30144" x="5348288" y="2901950"/>
          <p14:tracePt t="30161" x="5357813" y="2919413"/>
          <p14:tracePt t="30178" x="5384800" y="2938463"/>
          <p14:tracePt t="30194" x="5402263" y="2946400"/>
          <p14:tracePt t="30211" x="5446713" y="2965450"/>
          <p14:tracePt t="30228" x="5483225" y="2982913"/>
          <p14:tracePt t="30244" x="5500688" y="2982913"/>
          <p14:tracePt t="30261" x="5537200" y="2990850"/>
          <p14:tracePt t="30278" x="5572125" y="3000375"/>
          <p14:tracePt t="30295" x="5608638" y="3009900"/>
          <p14:tracePt t="30311" x="5634038" y="3009900"/>
          <p14:tracePt t="30327" x="5680075" y="3017838"/>
          <p14:tracePt t="30345" x="5724525" y="3027363"/>
          <p14:tracePt t="30361" x="5751513" y="3036888"/>
          <p14:tracePt t="30378" x="5795963" y="3036888"/>
          <p14:tracePt t="30394" x="5822950" y="3036888"/>
          <p14:tracePt t="30411" x="5867400" y="3036888"/>
          <p14:tracePt t="30428" x="5911850" y="3036888"/>
          <p14:tracePt t="30444" x="5956300" y="3036888"/>
          <p14:tracePt t="30461" x="6000750" y="3036888"/>
          <p14:tracePt t="30478" x="6037263" y="3036888"/>
          <p14:tracePt t="30495" x="6081713" y="3036888"/>
          <p14:tracePt t="30512" x="6108700" y="3036888"/>
          <p14:tracePt t="30529" x="6153150" y="3036888"/>
          <p14:tracePt t="30546" x="6188075" y="3036888"/>
          <p14:tracePt t="30562" x="6232525" y="3036888"/>
          <p14:tracePt t="30578" x="6276975" y="3036888"/>
          <p14:tracePt t="30596" x="6340475" y="3036888"/>
          <p14:tracePt t="30612" x="6384925" y="3036888"/>
          <p14:tracePt t="30628" x="6438900" y="3044825"/>
          <p14:tracePt t="30645" x="6491288" y="3044825"/>
          <p14:tracePt t="30662" x="6554788" y="3062288"/>
          <p14:tracePt t="30678" x="6589713" y="3071813"/>
          <p14:tracePt t="30680" x="6608763" y="3071813"/>
          <p14:tracePt t="30696" x="6643688" y="3081338"/>
          <p14:tracePt t="30712" x="6688138" y="3089275"/>
          <p14:tracePt t="30729" x="6715125" y="3098800"/>
          <p14:tracePt t="30745" x="6742113" y="3108325"/>
          <p14:tracePt t="30762" x="6786563" y="3125788"/>
          <p14:tracePt t="30779" x="6804025" y="3125788"/>
          <p14:tracePt t="30795" x="6831013" y="3143250"/>
          <p14:tracePt t="30812" x="6858000" y="3143250"/>
          <p14:tracePt t="30829" x="6875463" y="3152775"/>
          <p14:tracePt t="30846" x="6902450" y="3160713"/>
          <p14:tracePt t="30862" x="6911975" y="3179763"/>
          <p14:tracePt t="30879" x="6929438" y="3179763"/>
          <p14:tracePt t="30903" x="6929438" y="3187700"/>
          <p14:tracePt t="30912" x="6938963" y="3197225"/>
          <p14:tracePt t="30935" x="6938963" y="3205163"/>
          <p14:tracePt t="30946" x="6946900" y="3205163"/>
          <p14:tracePt t="30962" x="6946900" y="3214688"/>
          <p14:tracePt t="30979" x="6956425" y="3224213"/>
          <p14:tracePt t="30996" x="6956425" y="3232150"/>
          <p14:tracePt t="31012" x="6965950" y="3251200"/>
          <p14:tracePt t="31029" x="6965950" y="3259138"/>
          <p14:tracePt t="31046" x="6965950" y="3276600"/>
          <p14:tracePt t="31062" x="6965950" y="3295650"/>
          <p14:tracePt t="31063" x="6973888" y="3303588"/>
          <p14:tracePt t="31087" x="6973888" y="3322638"/>
          <p14:tracePt t="31103" x="6973888" y="3330575"/>
          <p14:tracePt t="31112" x="6983413" y="3340100"/>
          <p14:tracePt t="31129" x="6983413" y="3367088"/>
          <p14:tracePt t="31146" x="6983413" y="3375025"/>
          <p14:tracePt t="31163" x="6983413" y="3394075"/>
          <p14:tracePt t="31179" x="6991350" y="3411538"/>
          <p14:tracePt t="31196" x="6991350" y="3446463"/>
          <p14:tracePt t="31213" x="6991350" y="3465513"/>
          <p14:tracePt t="31229" x="6991350" y="3500438"/>
          <p14:tracePt t="31246" x="6991350" y="3517900"/>
          <p14:tracePt t="31263" x="6991350" y="3544888"/>
          <p14:tracePt t="31280" x="6991350" y="3562350"/>
          <p14:tracePt t="31297" x="6991350" y="3581400"/>
          <p14:tracePt t="31313" x="6991350" y="3608388"/>
          <p14:tracePt t="31329" x="6991350" y="3625850"/>
          <p14:tracePt t="31346" x="6991350" y="3643313"/>
          <p14:tracePt t="31363" x="6991350" y="3670300"/>
          <p14:tracePt t="31379" x="6991350" y="3687763"/>
          <p14:tracePt t="31397" x="6991350" y="3705225"/>
          <p14:tracePt t="31413" x="6991350" y="3714750"/>
          <p14:tracePt t="31430" x="6991350" y="3732213"/>
          <p14:tracePt t="31447" x="6991350" y="3751263"/>
          <p14:tracePt t="31464" x="6991350" y="3759200"/>
          <p14:tracePt t="31480" x="6991350" y="3786188"/>
          <p14:tracePt t="31497" x="6991350" y="3803650"/>
          <p14:tracePt t="31514" x="6991350" y="3813175"/>
          <p14:tracePt t="31530" x="6991350" y="3840163"/>
          <p14:tracePt t="31547" x="6991350" y="3867150"/>
          <p14:tracePt t="31564" x="6991350" y="3884613"/>
          <p14:tracePt t="31580" x="6991350" y="3894138"/>
          <p14:tracePt t="31597" x="6991350" y="3919538"/>
          <p14:tracePt t="31614" x="6991350" y="3929063"/>
          <p14:tracePt t="31631" x="6991350" y="3946525"/>
          <p14:tracePt t="31647" x="6991350" y="3965575"/>
          <p14:tracePt t="31664" x="6991350" y="3973513"/>
          <p14:tracePt t="31681" x="6991350" y="3990975"/>
          <p14:tracePt t="31703" x="6991350" y="4000500"/>
          <p14:tracePt t="31727" x="6991350" y="4010025"/>
          <p14:tracePt t="31735" x="6991350" y="4017963"/>
          <p14:tracePt t="31751" x="6991350" y="4027488"/>
          <p14:tracePt t="31775" x="6983413" y="4044950"/>
          <p14:tracePt t="31799" x="6983413" y="4054475"/>
          <p14:tracePt t="31815" x="6973888" y="4062413"/>
          <p14:tracePt t="31847" x="6973888" y="4071938"/>
          <p14:tracePt t="31856" x="6973888" y="4081463"/>
          <p14:tracePt t="31871" x="6973888" y="4089400"/>
          <p14:tracePt t="31887" x="6973888" y="4098925"/>
          <p14:tracePt t="31898" x="6973888" y="4108450"/>
          <p14:tracePt t="31919" x="6973888" y="4116388"/>
          <p14:tracePt t="31976" x="6973888" y="4125913"/>
          <p14:tracePt t="31991" x="6973888" y="4143375"/>
          <p14:tracePt t="32007" x="6965950" y="4160838"/>
          <p14:tracePt t="32016" x="6965950" y="4170363"/>
          <p14:tracePt t="32039" x="6965950" y="4179888"/>
          <p14:tracePt t="32047" x="6965950" y="4187825"/>
          <p14:tracePt t="32055" x="6965950" y="4197350"/>
          <p14:tracePt t="32071" x="6965950" y="4205288"/>
          <p14:tracePt t="32095" x="6965950" y="4214813"/>
          <p14:tracePt t="32168" x="6965950" y="4224338"/>
          <p14:tracePt t="32183" x="6965950" y="4232275"/>
          <p14:tracePt t="32207" x="6965950" y="4241800"/>
          <p14:tracePt t="32223" x="6965950" y="4251325"/>
          <p14:tracePt t="32231" x="6965950" y="4259263"/>
          <p14:tracePt t="32247" x="6965950" y="4268788"/>
          <p14:tracePt t="32263" x="6965950" y="4276725"/>
          <p14:tracePt t="32271" x="6965950" y="4295775"/>
          <p14:tracePt t="32288" x="6965950" y="4303713"/>
          <p14:tracePt t="32299" x="6965950" y="4313238"/>
          <p14:tracePt t="32316" x="6983413" y="4322763"/>
          <p14:tracePt t="32335" x="6983413" y="4330700"/>
          <p14:tracePt t="32359" x="6973888" y="4340225"/>
          <p14:tracePt t="32375" x="6973888" y="4348163"/>
          <p14:tracePt t="32407" x="6973888" y="4357688"/>
          <p14:tracePt t="32431" x="6973888" y="4367213"/>
          <p14:tracePt t="32463" x="6973888" y="4375150"/>
          <p14:tracePt t="32471" x="6973888" y="4384675"/>
          <p14:tracePt t="32503" x="6983413" y="4394200"/>
          <p14:tracePt t="32511" x="6983413" y="4402138"/>
          <p14:tracePt t="32519" x="6991350" y="4402138"/>
          <p14:tracePt t="32532" x="6991350" y="4411663"/>
          <p14:tracePt t="32549" x="7010400" y="4419600"/>
          <p14:tracePt t="32566" x="7018338" y="4429125"/>
          <p14:tracePt t="32582" x="7045325" y="4446588"/>
          <p14:tracePt t="32583" x="7062788" y="4446588"/>
          <p14:tracePt t="32599" x="7089775" y="4446588"/>
          <p14:tracePt t="32616" x="7126288" y="4456113"/>
          <p14:tracePt t="32632" x="7170738" y="4465638"/>
          <p14:tracePt t="32649" x="7197725" y="4473575"/>
          <p14:tracePt t="32666" x="7232650" y="4473575"/>
          <p14:tracePt t="32682" x="7277100" y="4473575"/>
          <p14:tracePt t="32700" x="7323138" y="4473575"/>
          <p14:tracePt t="32716" x="7367588" y="4473575"/>
          <p14:tracePt t="32733" x="7394575" y="4465638"/>
          <p14:tracePt t="32736" x="7429500" y="4456113"/>
          <p14:tracePt t="32749" x="7446963" y="4456113"/>
          <p14:tracePt t="32766" x="7473950" y="4438650"/>
          <p14:tracePt t="32783" x="7491413" y="4429125"/>
          <p14:tracePt t="32799" x="7510463" y="4411663"/>
          <p14:tracePt t="32816" x="7527925" y="4402138"/>
          <p14:tracePt t="32833" x="7537450" y="4384675"/>
          <p14:tracePt t="32849" x="7545388" y="4375150"/>
          <p14:tracePt t="32867" x="7545388" y="4357688"/>
          <p14:tracePt t="32883" x="7554913" y="4330700"/>
          <p14:tracePt t="32900" x="7554913" y="4322763"/>
          <p14:tracePt t="32917" x="7572375" y="4303713"/>
          <p14:tracePt t="32933" x="7572375" y="4286250"/>
          <p14:tracePt t="32950" x="7572375" y="4268788"/>
          <p14:tracePt t="32967" x="7572375" y="4251325"/>
          <p14:tracePt t="32968" x="7572375" y="4241800"/>
          <p14:tracePt t="32983" x="7572375" y="4224338"/>
          <p14:tracePt t="33000" x="7572375" y="4205288"/>
          <p14:tracePt t="33017" x="7572375" y="4197350"/>
          <p14:tracePt t="33033" x="7572375" y="4179888"/>
          <p14:tracePt t="33050" x="7562850" y="4160838"/>
          <p14:tracePt t="33067" x="7562850" y="4152900"/>
          <p14:tracePt t="33083" x="7545388" y="4133850"/>
          <p14:tracePt t="33100" x="7527925" y="4125913"/>
          <p14:tracePt t="33117" x="7518400" y="4108450"/>
          <p14:tracePt t="33133" x="7510463" y="4098925"/>
          <p14:tracePt t="33152" x="7500938" y="4089400"/>
          <p14:tracePt t="33175" x="7491413" y="4081463"/>
          <p14:tracePt t="33199" x="7473950" y="4071938"/>
          <p14:tracePt t="33216" x="7446963" y="4071938"/>
          <p14:tracePt t="33223" x="7439025" y="4062413"/>
          <p14:tracePt t="33234" x="7419975" y="4054475"/>
          <p14:tracePt t="33250" x="7385050" y="4044950"/>
          <p14:tracePt t="33267" x="7348538" y="4017963"/>
          <p14:tracePt t="33284" x="7323138" y="4010025"/>
          <p14:tracePt t="33301" x="7304088" y="4000500"/>
          <p14:tracePt t="33317" x="7296150" y="3990975"/>
          <p14:tracePt t="33333" x="7277100" y="3983038"/>
          <p14:tracePt t="33351" x="7259638" y="3973513"/>
          <p14:tracePt t="33367" x="7242175" y="3965575"/>
          <p14:tracePt t="33383" x="7224713" y="3965575"/>
          <p14:tracePt t="33400" x="7197725" y="3956050"/>
          <p14:tracePt t="33417" x="7161213" y="3946525"/>
          <p14:tracePt t="33433" x="7143750" y="3946525"/>
          <p14:tracePt t="33450" x="7126288" y="3946525"/>
          <p14:tracePt t="33468" x="7099300" y="3946525"/>
          <p14:tracePt t="33484" x="7072313" y="3938588"/>
          <p14:tracePt t="33501" x="7054850" y="3938588"/>
          <p14:tracePt t="33518" x="7027863" y="3938588"/>
          <p14:tracePt t="33534" x="7000875" y="3938588"/>
          <p14:tracePt t="33551" x="6965950" y="3938588"/>
          <p14:tracePt t="33568" x="6946900" y="3938588"/>
          <p14:tracePt t="33585" x="6929438" y="3938588"/>
          <p14:tracePt t="33601" x="6919913" y="3938588"/>
          <p14:tracePt t="33618" x="6911975" y="3938588"/>
          <p14:tracePt t="33635" x="6894513" y="3938588"/>
          <p14:tracePt t="33651" x="6884988" y="3938588"/>
          <p14:tracePt t="33668" x="6858000" y="3938588"/>
          <p14:tracePt t="33685" x="6840538" y="3946525"/>
          <p14:tracePt t="33701" x="6831013" y="3946525"/>
          <p14:tracePt t="33718" x="6823075" y="3946525"/>
          <p14:tracePt t="33735" x="6813550" y="3956050"/>
          <p14:tracePt t="33736" x="6804025" y="3965575"/>
          <p14:tracePt t="33752" x="6786563" y="3973513"/>
          <p14:tracePt t="33768" x="6777038" y="3973513"/>
          <p14:tracePt t="33785" x="6759575" y="3983038"/>
          <p14:tracePt t="33802" x="6742113" y="3983038"/>
          <p14:tracePt t="33818" x="6732588" y="4000500"/>
          <p14:tracePt t="33835" x="6732588" y="4010025"/>
          <p14:tracePt t="33852" x="6724650" y="4017963"/>
          <p14:tracePt t="33868" x="6705600" y="4027488"/>
          <p14:tracePt t="33885" x="6697663" y="4037013"/>
          <p14:tracePt t="33902" x="6688138" y="4044950"/>
          <p14:tracePt t="33919" x="6688138" y="4054475"/>
          <p14:tracePt t="33936" x="6688138" y="4062413"/>
          <p14:tracePt t="33959" x="6688138" y="4071938"/>
          <p14:tracePt t="33968" x="6688138" y="4081463"/>
          <p14:tracePt t="33985" x="6680200" y="4108450"/>
          <p14:tracePt t="34002" x="6680200" y="4116388"/>
          <p14:tracePt t="34019" x="6680200" y="4125913"/>
          <p14:tracePt t="34036" x="6680200" y="4143375"/>
          <p14:tracePt t="34056" x="6680200" y="4152900"/>
          <p14:tracePt t="34071" x="6680200" y="4160838"/>
          <p14:tracePt t="34103" x="6680200" y="4170363"/>
          <p14:tracePt t="34127" x="6680200" y="4179888"/>
          <p14:tracePt t="34143" x="6680200" y="4187825"/>
          <p14:tracePt t="34167" x="6680200" y="4197350"/>
          <p14:tracePt t="34183" x="6680200" y="4205288"/>
          <p14:tracePt t="34199" x="6680200" y="4214813"/>
          <p14:tracePt t="34223" x="6680200" y="4224338"/>
          <p14:tracePt t="34247" x="6680200" y="4232275"/>
          <p14:tracePt t="34256" x="6680200" y="4241800"/>
          <p14:tracePt t="34279" x="6680200" y="4251325"/>
          <p14:tracePt t="34288" x="6680200" y="4259263"/>
          <p14:tracePt t="34295" x="6680200" y="4268788"/>
          <p14:tracePt t="34319" x="6680200" y="4276725"/>
          <p14:tracePt t="34327" x="6680200" y="4286250"/>
          <p14:tracePt t="34336" x="6688138" y="4295775"/>
          <p14:tracePt t="34353" x="6697663" y="4303713"/>
          <p14:tracePt t="34369" x="6705600" y="4313238"/>
          <p14:tracePt t="34387" x="6715125" y="4322763"/>
          <p14:tracePt t="34403" x="6732588" y="4330700"/>
          <p14:tracePt t="34419" x="6751638" y="4340225"/>
          <p14:tracePt t="34437" x="6769100" y="4340225"/>
          <p14:tracePt t="34453" x="6804025" y="4357688"/>
          <p14:tracePt t="34470" x="6840538" y="4367213"/>
          <p14:tracePt t="34487" x="6894513" y="4384675"/>
          <p14:tracePt t="34503" x="6938963" y="4384675"/>
          <p14:tracePt t="34520" x="6965950" y="4394200"/>
          <p14:tracePt t="34536" x="7018338" y="4402138"/>
          <p14:tracePt t="34553" x="7099300" y="4419600"/>
          <p14:tracePt t="34570" x="7170738" y="4429125"/>
          <p14:tracePt t="34587" x="7232650" y="4429125"/>
          <p14:tracePt t="34603" x="7296150" y="4429125"/>
          <p14:tracePt t="34620" x="7340600" y="4429125"/>
          <p14:tracePt t="34637" x="7358063" y="4429125"/>
          <p14:tracePt t="37383" x="7367588" y="4429125"/>
          <p14:tracePt t="38439" x="7367588" y="4438650"/>
          <p14:tracePt t="38471" x="7367588" y="4446588"/>
          <p14:tracePt t="38503" x="7358063" y="4446588"/>
          <p14:tracePt t="38511" x="7358063" y="4456113"/>
          <p14:tracePt t="38528" x="7348538" y="4456113"/>
          <p14:tracePt t="38535" x="7340600" y="4456113"/>
          <p14:tracePt t="38560" x="7323138" y="4465638"/>
          <p14:tracePt t="38575" x="7313613" y="4473575"/>
          <p14:tracePt t="38583" x="7304088" y="4473575"/>
          <p14:tracePt t="38607" x="7296150" y="4483100"/>
          <p14:tracePt t="38623" x="7286625" y="4491038"/>
          <p14:tracePt t="38639" x="7277100" y="4491038"/>
          <p14:tracePt t="38647" x="7269163" y="4491038"/>
          <p14:tracePt t="38661" x="7259638" y="4500563"/>
          <p14:tracePt t="38678" x="7242175" y="4510088"/>
          <p14:tracePt t="38680" x="7232650" y="4518025"/>
          <p14:tracePt t="38695" x="7215188" y="4527550"/>
          <p14:tracePt t="38711" x="7205663" y="4537075"/>
          <p14:tracePt t="38736" x="7197725" y="4537075"/>
          <p14:tracePt t="38753" x="7188200" y="4545013"/>
          <p14:tracePt t="38761" x="7180263" y="4545013"/>
          <p14:tracePt t="38778" x="7161213" y="4554538"/>
          <p14:tracePt t="38795" x="7126288" y="4572000"/>
          <p14:tracePt t="38811" x="7089775" y="4581525"/>
          <p14:tracePt t="38828" x="7062788" y="4589463"/>
          <p14:tracePt t="38845" x="7045325" y="4608513"/>
          <p14:tracePt t="38861" x="7037388" y="4608513"/>
          <p14:tracePt t="38878" x="6991350" y="4625975"/>
          <p14:tracePt t="38879" x="6973888" y="4633913"/>
          <p14:tracePt t="38895" x="6929438" y="4652963"/>
          <p14:tracePt t="38912" x="6902450" y="4660900"/>
          <p14:tracePt t="38929" x="6867525" y="4679950"/>
          <p14:tracePt t="38945" x="6831013" y="4687888"/>
          <p14:tracePt t="38961" x="6786563" y="4705350"/>
          <p14:tracePt t="38978" x="6751638" y="4724400"/>
          <p14:tracePt t="38995" x="6688138" y="4751388"/>
          <p14:tracePt t="39012" x="6643688" y="4768850"/>
          <p14:tracePt t="39028" x="6608763" y="4786313"/>
          <p14:tracePt t="39045" x="6562725" y="4803775"/>
          <p14:tracePt t="39062" x="6518275" y="4813300"/>
          <p14:tracePt t="39063" x="6491288" y="4822825"/>
          <p14:tracePt t="39079" x="6446838" y="4830763"/>
          <p14:tracePt t="39096" x="6402388" y="4857750"/>
          <p14:tracePt t="39112" x="6367463" y="4867275"/>
          <p14:tracePt t="39129" x="6348413" y="4867275"/>
          <p14:tracePt t="39146" x="6323013" y="4875213"/>
          <p14:tracePt t="39162" x="6276975" y="4884738"/>
          <p14:tracePt t="39179" x="6259513" y="4884738"/>
          <p14:tracePt t="39196" x="6224588" y="4894263"/>
          <p14:tracePt t="39213" x="6188075" y="4894263"/>
          <p14:tracePt t="39229" x="6170613" y="4894263"/>
          <p14:tracePt t="39247" x="6134100" y="4894263"/>
          <p14:tracePt t="39248" x="6116638" y="4902200"/>
          <p14:tracePt t="39263" x="6108700" y="4902200"/>
          <p14:tracePt t="39263" x="6089650" y="4911725"/>
          <p14:tracePt t="39280" x="6054725" y="4911725"/>
          <p14:tracePt t="39297" x="6018213" y="4919663"/>
          <p14:tracePt t="39313" x="5973763" y="4938713"/>
          <p14:tracePt t="39329" x="5946775" y="4938713"/>
          <p14:tracePt t="39347" x="5938838" y="4946650"/>
          <p14:tracePt t="39363" x="5911850" y="4946650"/>
          <p14:tracePt t="39379" x="5875338" y="4956175"/>
          <p14:tracePt t="39397" x="5857875" y="4965700"/>
          <p14:tracePt t="39413" x="5822950" y="4965700"/>
          <p14:tracePt t="39430" x="5786438" y="4983163"/>
          <p14:tracePt t="39447" x="5741988" y="4983163"/>
          <p14:tracePt t="39463" x="5732463" y="4991100"/>
          <p14:tracePt t="39480" x="5724525" y="5000625"/>
          <p14:tracePt t="39497" x="5715000" y="5000625"/>
          <p14:tracePt t="39513" x="5697538" y="5010150"/>
          <p14:tracePt t="39530" x="5688013" y="5018088"/>
          <p14:tracePt t="39547" x="5680075" y="5027613"/>
          <p14:tracePt t="39563" x="5661025" y="5027613"/>
          <p14:tracePt t="39591" x="5661025" y="5037138"/>
          <p14:tracePt t="39615" x="5653088" y="5045075"/>
          <p14:tracePt t="39655" x="5653088" y="5054600"/>
          <p14:tracePt t="39855" x="5653088" y="5062538"/>
          <p14:tracePt t="39863" x="5653088" y="5072063"/>
          <p14:tracePt t="39871" x="5653088" y="5081588"/>
          <p14:tracePt t="39999" x="5670550" y="5081588"/>
          <p14:tracePt t="40007" x="5688013" y="5081588"/>
          <p14:tracePt t="40016" x="5697538" y="5081588"/>
          <p14:tracePt t="40031" x="5724525" y="5081588"/>
          <p14:tracePt t="40048" x="5741988" y="5081588"/>
          <p14:tracePt t="40064" x="5776913" y="5081588"/>
          <p14:tracePt t="40081" x="5795963" y="5089525"/>
          <p14:tracePt t="40097" x="5813425" y="5089525"/>
          <p14:tracePt t="40114" x="5840413" y="5108575"/>
          <p14:tracePt t="40135" x="5857875" y="5108575"/>
          <p14:tracePt t="40148" x="5884863" y="5116513"/>
          <p14:tracePt t="40164" x="5929313" y="5126038"/>
          <p14:tracePt t="40181" x="5946775" y="5126038"/>
          <p14:tracePt t="40198" x="5983288" y="5133975"/>
          <p14:tracePt t="40216" x="6037263" y="5153025"/>
          <p14:tracePt t="40232" x="6099175" y="5160963"/>
          <p14:tracePt t="40248" x="6134100" y="5180013"/>
          <p14:tracePt t="40265" x="6197600" y="5187950"/>
          <p14:tracePt t="40282" x="6232525" y="5197475"/>
          <p14:tracePt t="40298" x="6286500" y="5205413"/>
          <p14:tracePt t="40314" x="6313488" y="5205413"/>
          <p14:tracePt t="40331" x="6357938" y="5205413"/>
          <p14:tracePt t="40348" x="6419850" y="5224463"/>
          <p14:tracePt t="40365" x="6429375" y="5224463"/>
          <p14:tracePt t="40382" x="6438900" y="5224463"/>
          <p14:tracePt t="40398" x="6473825" y="5224463"/>
          <p14:tracePt t="40415" x="6545263" y="5232400"/>
          <p14:tracePt t="40432" x="6608763" y="5232400"/>
          <p14:tracePt t="40448" x="6653213" y="5251450"/>
          <p14:tracePt t="40465" x="6705600" y="5259388"/>
          <p14:tracePt t="40482" x="6769100" y="5268913"/>
          <p14:tracePt t="40498" x="6804025" y="5268913"/>
          <p14:tracePt t="40516" x="6858000" y="5268913"/>
          <p14:tracePt t="40532" x="6919913" y="5286375"/>
          <p14:tracePt t="40549" x="6956425" y="5286375"/>
          <p14:tracePt t="40565" x="7018338" y="5295900"/>
          <p14:tracePt t="40582" x="7089775" y="5295900"/>
          <p14:tracePt t="40599" x="7143750" y="5303838"/>
          <p14:tracePt t="40599" x="7161213" y="5295900"/>
          <p14:tracePt t="40616" x="7197725" y="5295900"/>
          <p14:tracePt t="40632" x="7224713" y="5295900"/>
          <p14:tracePt t="40648" x="7232650" y="5268913"/>
          <p14:tracePt t="40666" x="7259638" y="5268913"/>
          <p14:tracePt t="40682" x="7286625" y="5268913"/>
          <p14:tracePt t="40699" x="7340600" y="5276850"/>
          <p14:tracePt t="40716" x="7385050" y="5276850"/>
          <p14:tracePt t="40732" x="7446963" y="5276850"/>
          <p14:tracePt t="40749" x="7510463" y="5276850"/>
          <p14:tracePt t="40766" x="7589838" y="5276850"/>
          <p14:tracePt t="40782" x="7670800" y="5276850"/>
          <p14:tracePt t="40799" x="7751763" y="5276850"/>
          <p14:tracePt t="40816" x="7804150" y="5276850"/>
          <p14:tracePt t="40832" x="7858125" y="5276850"/>
          <p14:tracePt t="40849" x="7912100" y="5276850"/>
          <p14:tracePt t="40866" x="7966075" y="5276850"/>
          <p14:tracePt t="40882" x="8027988" y="5276850"/>
          <p14:tracePt t="40899" x="8089900" y="5276850"/>
          <p14:tracePt t="40916" x="8143875" y="5276850"/>
          <p14:tracePt t="40932" x="8188325" y="5259388"/>
          <p14:tracePt t="40949" x="8224838" y="5259388"/>
          <p14:tracePt t="40966" x="8251825" y="5259388"/>
          <p14:tracePt t="40967" x="8277225" y="5259388"/>
          <p14:tracePt t="40983" x="8296275" y="5259388"/>
          <p14:tracePt t="40999" x="8340725" y="5259388"/>
          <p14:tracePt t="41016" x="8367713" y="5259388"/>
          <p14:tracePt t="41032" x="8412163" y="5259388"/>
          <p14:tracePt t="41049" x="8456613" y="5259388"/>
          <p14:tracePt t="41066" x="8491538" y="5259388"/>
          <p14:tracePt t="41083" x="8528050" y="5259388"/>
          <p14:tracePt t="41099" x="8555038" y="5259388"/>
          <p14:tracePt t="41116" x="8589963" y="5268913"/>
          <p14:tracePt t="41133" x="8616950" y="5268913"/>
          <p14:tracePt t="41149" x="8643938" y="5268913"/>
          <p14:tracePt t="41263" x="8653463" y="5268913"/>
          <p14:tracePt t="41279" x="8661400" y="5268913"/>
          <p14:tracePt t="41295" x="8670925" y="5268913"/>
          <p14:tracePt t="41303" x="8680450" y="5268913"/>
          <p14:tracePt t="41316" x="8688388" y="5268913"/>
          <p14:tracePt t="41352" x="8697913" y="5268913"/>
          <p14:tracePt t="41359" x="8705850" y="5268913"/>
          <p14:tracePt t="41375" x="8724900" y="5259388"/>
          <p14:tracePt t="41383" x="8732838" y="5259388"/>
          <p14:tracePt t="41400" x="8759825" y="5251450"/>
          <p14:tracePt t="41417" x="8777288" y="5251450"/>
          <p14:tracePt t="41434" x="8786813" y="5251450"/>
          <p14:tracePt t="41450" x="8813800" y="5251450"/>
          <p14:tracePt t="41467" x="8831263" y="5232400"/>
          <p14:tracePt t="41484" x="8848725" y="5224463"/>
          <p14:tracePt t="41500" x="8867775" y="5205413"/>
          <p14:tracePt t="41517" x="8875713" y="5197475"/>
          <p14:tracePt t="41534" x="8894763" y="5187950"/>
          <p14:tracePt t="41551" x="8894763" y="5180013"/>
          <p14:tracePt t="41568" x="8894763" y="5170488"/>
          <p14:tracePt t="41584" x="8894763" y="5160963"/>
          <p14:tracePt t="41601" x="8894763" y="5143500"/>
          <p14:tracePt t="41618" x="8894763" y="5133975"/>
          <p14:tracePt t="41634" x="8894763" y="5126038"/>
          <p14:tracePt t="41655" x="8894763" y="5116513"/>
          <p14:tracePt t="41668" x="8894763" y="5108575"/>
          <p14:tracePt t="41684" x="8894763" y="5099050"/>
          <p14:tracePt t="41701" x="8894763" y="5089525"/>
          <p14:tracePt t="41718" x="8885238" y="5072063"/>
          <p14:tracePt t="41734" x="8867775" y="5062538"/>
          <p14:tracePt t="41736" x="8848725" y="5054600"/>
          <p14:tracePt t="41751" x="8823325" y="5045075"/>
          <p14:tracePt t="41768" x="8769350" y="5027613"/>
          <p14:tracePt t="41784" x="8705850" y="5018088"/>
          <p14:tracePt t="41801" x="8634413" y="5010150"/>
          <p14:tracePt t="41818" x="8582025" y="4991100"/>
          <p14:tracePt t="41834" x="8545513" y="4991100"/>
          <p14:tracePt t="41851" x="8501063" y="4991100"/>
          <p14:tracePt t="41868" x="8466138" y="4991100"/>
          <p14:tracePt t="41885" x="8447088" y="4991100"/>
          <p14:tracePt t="41901" x="8412163" y="5000625"/>
          <p14:tracePt t="41918" x="8394700" y="5010150"/>
          <p14:tracePt t="41935" x="8348663" y="5027613"/>
          <p14:tracePt t="41952" x="8331200" y="5045075"/>
          <p14:tracePt t="41968" x="8331200" y="5054600"/>
          <p14:tracePt t="41985" x="8323263" y="5072063"/>
          <p14:tracePt t="42001" x="8313738" y="5081588"/>
          <p14:tracePt t="42018" x="8304213" y="5089525"/>
          <p14:tracePt t="42047" x="8304213" y="5099050"/>
          <p14:tracePt t="42063" x="8304213" y="5108575"/>
          <p14:tracePt t="42087" x="8304213" y="5116513"/>
          <p14:tracePt t="42095" x="8304213" y="5126038"/>
          <p14:tracePt t="42104" x="8304213" y="5133975"/>
          <p14:tracePt t="42118" x="8304213" y="5143500"/>
          <p14:tracePt t="42136" x="8323263" y="5170488"/>
          <p14:tracePt t="42152" x="8331200" y="5187950"/>
          <p14:tracePt t="42169" x="8358188" y="5187950"/>
          <p14:tracePt t="42185" x="8402638" y="5197475"/>
          <p14:tracePt t="42202" x="8439150" y="5214938"/>
          <p14:tracePt t="42219" x="8474075" y="5214938"/>
          <p14:tracePt t="42236" x="8528050" y="5232400"/>
          <p14:tracePt t="42252" x="8582025" y="5251450"/>
          <p14:tracePt t="42269" x="8626475" y="5259388"/>
          <p14:tracePt t="42287" x="8643938" y="5268913"/>
          <p14:tracePt t="42302" x="8661400" y="5268913"/>
          <p14:tracePt t="42318" x="8680450" y="5268913"/>
          <p14:tracePt t="42336" x="8715375" y="5276850"/>
          <p14:tracePt t="42352" x="8742363" y="5276850"/>
          <p14:tracePt t="42369" x="8777288" y="5286375"/>
          <p14:tracePt t="42386" x="8823325" y="5295900"/>
          <p14:tracePt t="42402" x="8848725" y="5295900"/>
          <p14:tracePt t="42419" x="8902700" y="5295900"/>
          <p14:tracePt t="42436" x="8947150" y="5295900"/>
          <p14:tracePt t="42452" x="8991600" y="5295900"/>
          <p14:tracePt t="42469" x="9028113" y="5295900"/>
          <p14:tracePt t="42486" x="9072563" y="5295900"/>
          <p14:tracePt t="42488" x="9090025" y="5295900"/>
          <p14:tracePt t="42503" x="9117013" y="5295900"/>
          <p14:tracePt t="42519" x="9144000" y="5295900"/>
          <p14:tracePt t="42536" x="9180513" y="5295900"/>
          <p14:tracePt t="42553" x="9215438" y="5295900"/>
          <p14:tracePt t="42569" x="9251950" y="5295900"/>
          <p14:tracePt t="42586" x="9286875" y="5295900"/>
          <p14:tracePt t="42603" x="9313863" y="5295900"/>
          <p14:tracePt t="42619" x="9348788" y="5295900"/>
          <p14:tracePt t="42636" x="9375775" y="5295900"/>
          <p14:tracePt t="42653" x="9394825" y="5295900"/>
          <p14:tracePt t="42669" x="9394825" y="5286375"/>
          <p14:tracePt t="42687" x="9402763" y="5286375"/>
          <p14:tracePt t="42703" x="9402763" y="5276850"/>
          <p14:tracePt t="42720" x="9402763" y="5259388"/>
          <p14:tracePt t="42736" x="9402763" y="5251450"/>
          <p14:tracePt t="42753" x="9402763" y="5232400"/>
          <p14:tracePt t="42770" x="9402763" y="5224463"/>
          <p14:tracePt t="42788" x="9402763" y="5197475"/>
          <p14:tracePt t="42803" x="9402763" y="5180013"/>
          <p14:tracePt t="42819" x="9394825" y="5160963"/>
          <p14:tracePt t="42836" x="9385300" y="5133975"/>
          <p14:tracePt t="42853" x="9367838" y="5116513"/>
          <p14:tracePt t="42869" x="9348788" y="5099050"/>
          <p14:tracePt t="42886" x="9323388" y="5072063"/>
          <p14:tracePt t="42887" x="9313863" y="5062538"/>
          <p14:tracePt t="42904" x="9286875" y="5037138"/>
          <p14:tracePt t="42920" x="9269413" y="5027613"/>
          <p14:tracePt t="42937" x="9242425" y="5018088"/>
          <p14:tracePt t="42953" x="9205913" y="4991100"/>
          <p14:tracePt t="42970" x="9170988" y="4983163"/>
          <p14:tracePt t="42987" x="9144000" y="4973638"/>
          <p14:tracePt t="43004" x="9099550" y="4956175"/>
          <p14:tracePt t="43020" x="9063038" y="4946650"/>
          <p14:tracePt t="43037" x="9010650" y="4938713"/>
          <p14:tracePt t="43054" x="8966200" y="4929188"/>
          <p14:tracePt t="43070" x="8920163" y="4911725"/>
          <p14:tracePt t="43072" x="8902700" y="4911725"/>
          <p14:tracePt t="43087" x="8867775" y="4911725"/>
          <p14:tracePt t="43104" x="8831263" y="4902200"/>
          <p14:tracePt t="43120" x="8796338" y="4902200"/>
          <p14:tracePt t="43137" x="8742363" y="4902200"/>
          <p14:tracePt t="43154" x="8680450" y="4911725"/>
          <p14:tracePt t="43171" x="8634413" y="4911725"/>
          <p14:tracePt t="43187" x="8599488" y="4919663"/>
          <p14:tracePt t="43204" x="8562975" y="4929188"/>
          <p14:tracePt t="43221" x="8537575" y="4938713"/>
          <p14:tracePt t="43237" x="8510588" y="4956175"/>
          <p14:tracePt t="43254" x="8474075" y="4973638"/>
          <p14:tracePt t="43256" x="8456613" y="4983163"/>
          <p14:tracePt t="43271" x="8439150" y="5010150"/>
          <p14:tracePt t="43288" x="8412163" y="5027613"/>
          <p14:tracePt t="43304" x="8394700" y="5054600"/>
          <p14:tracePt t="43321" x="8375650" y="5072063"/>
          <p14:tracePt t="43337" x="8367713" y="5153025"/>
          <p14:tracePt t="43354" x="8358188" y="5180013"/>
          <p14:tracePt t="43371" x="8340725" y="5205413"/>
          <p14:tracePt t="43388" x="8340725" y="5214938"/>
          <p14:tracePt t="43404" x="8340725" y="5232400"/>
          <p14:tracePt t="43421" x="8340725" y="5259388"/>
          <p14:tracePt t="43438" x="8340725" y="5276850"/>
          <p14:tracePt t="43454" x="8340725" y="5295900"/>
          <p14:tracePt t="43456" x="8340725" y="5313363"/>
          <p14:tracePt t="43471" x="8340725" y="5330825"/>
          <p14:tracePt t="43488" x="8340725" y="5340350"/>
          <p14:tracePt t="43504" x="8340725" y="5357813"/>
          <p14:tracePt t="43521" x="8348663" y="5375275"/>
          <p14:tracePt t="43538" x="8358188" y="5394325"/>
          <p14:tracePt t="43555" x="8367713" y="5402263"/>
          <p14:tracePt t="43571" x="8385175" y="5419725"/>
          <p14:tracePt t="43588" x="8394700" y="5429250"/>
          <p14:tracePt t="43605" x="8402638" y="5456238"/>
          <p14:tracePt t="43621" x="8412163" y="5456238"/>
          <p14:tracePt t="43638" x="8429625" y="5465763"/>
          <p14:tracePt t="43639" x="8439150" y="5465763"/>
          <p14:tracePt t="43656" x="8474075" y="5465763"/>
          <p14:tracePt t="43672" x="8510588" y="5473700"/>
          <p14:tracePt t="43688" x="8528050" y="5473700"/>
          <p14:tracePt t="43705" x="8562975" y="5473700"/>
          <p14:tracePt t="43722" x="8572500" y="5473700"/>
          <p14:tracePt t="43738" x="8589963" y="5473700"/>
          <p14:tracePt t="43755" x="8599488" y="5473700"/>
          <p14:tracePt t="43772" x="8626475" y="5473700"/>
          <p14:tracePt t="43789" x="8653463" y="5473700"/>
          <p14:tracePt t="43804" x="8670925" y="5473700"/>
          <p14:tracePt t="43821" x="8697913" y="5473700"/>
          <p14:tracePt t="43838" x="8724900" y="5473700"/>
          <p14:tracePt t="43855" x="8777288" y="5473700"/>
          <p14:tracePt t="43872" x="8796338" y="5456238"/>
          <p14:tracePt t="43889" x="8823325" y="5456238"/>
          <p14:tracePt t="43905" x="8840788" y="5438775"/>
          <p14:tracePt t="43921" x="8848725" y="5429250"/>
          <p14:tracePt t="43938" x="8858250" y="5419725"/>
          <p14:tracePt t="43955" x="8867775" y="5402263"/>
          <p14:tracePt t="43972" x="8875713" y="5394325"/>
          <p14:tracePt t="43988" x="8875713" y="5375275"/>
          <p14:tracePt t="44005" x="8885238" y="5357813"/>
          <p14:tracePt t="44022" x="8894763" y="5340350"/>
          <p14:tracePt t="44039" x="8894763" y="5322888"/>
          <p14:tracePt t="44056" x="8902700" y="5295900"/>
          <p14:tracePt t="44072" x="8902700" y="5286375"/>
          <p14:tracePt t="44089" x="8902700" y="5259388"/>
          <p14:tracePt t="44106" x="8902700" y="5241925"/>
          <p14:tracePt t="44122" x="8902700" y="5224463"/>
          <p14:tracePt t="44139" x="8902700" y="5197475"/>
          <p14:tracePt t="44156" x="8902700" y="5187950"/>
          <p14:tracePt t="44172" x="8902700" y="5160963"/>
          <p14:tracePt t="44189" x="8902700" y="5153025"/>
          <p14:tracePt t="44206" x="8902700" y="5133975"/>
          <p14:tracePt t="44222" x="8902700" y="5126038"/>
          <p14:tracePt t="44240" x="8902700" y="5116513"/>
          <p14:tracePt t="44256" x="8902700" y="5108575"/>
          <p14:tracePt t="44272" x="8902700" y="5099050"/>
          <p14:tracePt t="44289" x="8894763" y="5081588"/>
          <p14:tracePt t="44306" x="8885238" y="5054600"/>
          <p14:tracePt t="44323" x="8848725" y="5045075"/>
          <p14:tracePt t="44339" x="8813800" y="5027613"/>
          <p14:tracePt t="44356" x="8769350" y="5010150"/>
          <p14:tracePt t="44373" x="8724900" y="4991100"/>
          <p14:tracePt t="44390" x="8661400" y="4983163"/>
          <p14:tracePt t="44406" x="8616950" y="4973638"/>
          <p14:tracePt t="44408" x="8599488" y="4973638"/>
          <p14:tracePt t="44423" x="8555038" y="4973638"/>
          <p14:tracePt t="44439" x="8510588" y="4983163"/>
          <p14:tracePt t="44456" x="8483600" y="4991100"/>
          <p14:tracePt t="44473" x="8447088" y="5010150"/>
          <p14:tracePt t="44489" x="8420100" y="5027613"/>
          <p14:tracePt t="44506" x="8394700" y="5054600"/>
          <p14:tracePt t="44523" x="8375650" y="5072063"/>
          <p14:tracePt t="44540" x="8367713" y="5099050"/>
          <p14:tracePt t="44557" x="8340725" y="5108575"/>
          <p14:tracePt t="44573" x="8323263" y="5126038"/>
          <p14:tracePt t="44590" x="8304213" y="5143500"/>
          <p14:tracePt t="44592" x="8286750" y="5153025"/>
          <p14:tracePt t="44608" x="8286750" y="5160963"/>
          <p14:tracePt t="44647" x="8296275" y="5180013"/>
          <p14:tracePt t="44656" x="8304213" y="5180013"/>
          <p14:tracePt t="44663" x="8304213" y="5187950"/>
          <p14:tracePt t="44673" x="8313738" y="5187950"/>
          <p14:tracePt t="44690" x="8313738" y="5205413"/>
          <p14:tracePt t="44707" x="8340725" y="5205413"/>
          <p14:tracePt t="44724" x="8385175" y="5224463"/>
          <p14:tracePt t="44741" x="8420100" y="5232400"/>
          <p14:tracePt t="44757" x="8474075" y="5232400"/>
          <p14:tracePt t="44774" x="8537575" y="5241925"/>
          <p14:tracePt t="44775" x="8572500" y="5251450"/>
          <p14:tracePt t="44791" x="8589963" y="5251450"/>
          <p14:tracePt t="44807" x="8680450" y="5251450"/>
          <p14:tracePt t="44824" x="8732838" y="5251450"/>
          <p14:tracePt t="44841" x="8777288" y="5241925"/>
          <p14:tracePt t="44858" x="8831263" y="5232400"/>
          <p14:tracePt t="44874" x="8848725" y="5224463"/>
          <p14:tracePt t="44891" x="8885238" y="5224463"/>
          <p14:tracePt t="44907" x="8902700" y="5214938"/>
          <p14:tracePt t="44924" x="8939213" y="5197475"/>
          <p14:tracePt t="44941" x="8947150" y="5187950"/>
          <p14:tracePt t="44957" x="8956675" y="5187950"/>
          <p14:tracePt t="44976" x="8966200" y="5180013"/>
          <p14:tracePt t="44990" x="8974138" y="5170488"/>
          <p14:tracePt t="45007" x="8983663" y="5143500"/>
          <p14:tracePt t="45024" x="8991600" y="5126038"/>
          <p14:tracePt t="45041" x="9001125" y="5099050"/>
          <p14:tracePt t="45057" x="9001125" y="5081588"/>
          <p14:tracePt t="45074" x="9001125" y="5054600"/>
          <p14:tracePt t="45091" x="9001125" y="5045075"/>
          <p14:tracePt t="45107" x="9001125" y="5027613"/>
          <p14:tracePt t="45124" x="9001125" y="5018088"/>
          <p14:tracePt t="45141" x="9001125" y="5000625"/>
          <p14:tracePt t="45157" x="8991600" y="4956175"/>
          <p14:tracePt t="45174" x="8966200" y="4929188"/>
          <p14:tracePt t="45175" x="8956675" y="4919663"/>
          <p14:tracePt t="45191" x="8912225" y="4894263"/>
          <p14:tracePt t="45208" x="8840788" y="4867275"/>
          <p14:tracePt t="45224" x="8759825" y="4857750"/>
          <p14:tracePt t="45241" x="8680450" y="4840288"/>
          <p14:tracePt t="45258" x="8634413" y="4840288"/>
          <p14:tracePt t="45274" x="8589963" y="4840288"/>
          <p14:tracePt t="45292" x="8545513" y="4830763"/>
          <p14:tracePt t="45307" x="8528050" y="4830763"/>
          <p14:tracePt t="45324" x="8501063" y="4830763"/>
          <p14:tracePt t="45341" x="8466138" y="4830763"/>
          <p14:tracePt t="45358" x="8429625" y="4848225"/>
          <p14:tracePt t="45374" x="8394700" y="4867275"/>
          <p14:tracePt t="45375" x="8375650" y="4875213"/>
          <p14:tracePt t="45391" x="8340725" y="4902200"/>
          <p14:tracePt t="45408" x="8331200" y="4911725"/>
          <p14:tracePt t="45425" x="8313738" y="4938713"/>
          <p14:tracePt t="45442" x="8304213" y="4956175"/>
          <p14:tracePt t="45458" x="8304213" y="4965700"/>
          <p14:tracePt t="45475" x="8304213" y="4991100"/>
          <p14:tracePt t="45492" x="8304213" y="5010150"/>
          <p14:tracePt t="45509" x="8304213" y="5018088"/>
          <p14:tracePt t="45525" x="8304213" y="5037138"/>
          <p14:tracePt t="45542" x="8286750" y="5072063"/>
          <p14:tracePt t="45559" x="8286750" y="5081588"/>
          <p14:tracePt t="45576" x="8286750" y="5099050"/>
          <p14:tracePt t="45592" x="8286750" y="5108575"/>
          <p14:tracePt t="45609" x="8286750" y="5116513"/>
          <p14:tracePt t="45626" x="8286750" y="5133975"/>
          <p14:tracePt t="45642" x="8269288" y="5153025"/>
          <p14:tracePt t="45663" x="8269288" y="5160963"/>
          <p14:tracePt t="45676" x="8277225" y="5170488"/>
          <p14:tracePt t="45692" x="8296275" y="5170488"/>
          <p14:tracePt t="45709" x="8340725" y="5180013"/>
          <p14:tracePt t="45726" x="8375650" y="5187950"/>
          <p14:tracePt t="45728" x="8394700" y="5187950"/>
          <p14:tracePt t="45742" x="8412163" y="5197475"/>
          <p14:tracePt t="45760" x="8456613" y="5205413"/>
          <p14:tracePt t="45776" x="8483600" y="5205413"/>
          <p14:tracePt t="45793" x="8528050" y="5214938"/>
          <p14:tracePt t="45809" x="8562975" y="5214938"/>
          <p14:tracePt t="45826" x="8609013" y="5214938"/>
          <p14:tracePt t="45842" x="8653463" y="5214938"/>
          <p14:tracePt t="45859" x="8724900" y="5214938"/>
          <p14:tracePt t="45876" x="8786813" y="5232400"/>
          <p14:tracePt t="45893" x="8858250" y="5232400"/>
          <p14:tracePt t="45909" x="8929688" y="5232400"/>
          <p14:tracePt t="45912" x="8966200" y="5232400"/>
          <p14:tracePt t="45926" x="9001125" y="5232400"/>
          <p14:tracePt t="45928" x="9045575" y="5232400"/>
          <p14:tracePt t="45943" x="9117013" y="5232400"/>
          <p14:tracePt t="45960" x="9197975" y="5232400"/>
          <p14:tracePt t="45976" x="9259888" y="5232400"/>
          <p14:tracePt t="45993" x="9313863" y="5232400"/>
          <p14:tracePt t="46009" x="9367838" y="5232400"/>
          <p14:tracePt t="46026" x="9394825" y="5232400"/>
          <p14:tracePt t="46043" x="9439275" y="5232400"/>
          <p14:tracePt t="46060" x="9474200" y="5232400"/>
          <p14:tracePt t="46077" x="9537700" y="5241925"/>
          <p14:tracePt t="46093" x="9590088" y="5251450"/>
          <p14:tracePt t="46110" x="9617075" y="5251450"/>
          <p14:tracePt t="46112" x="9644063" y="5259388"/>
          <p14:tracePt t="46127" x="9671050" y="5259388"/>
          <p14:tracePt t="46143" x="9698038" y="5259388"/>
          <p14:tracePt t="46160" x="9715500" y="5259388"/>
          <p14:tracePt t="46177" x="9742488" y="5259388"/>
          <p14:tracePt t="46193" x="9769475" y="5259388"/>
          <p14:tracePt t="46210" x="9786938" y="5259388"/>
          <p14:tracePt t="46227" x="9823450" y="5259388"/>
          <p14:tracePt t="46243" x="9840913" y="5259388"/>
          <p14:tracePt t="46260" x="9885363" y="5259388"/>
          <p14:tracePt t="46277" x="9929813" y="5259388"/>
          <p14:tracePt t="46293" x="9974263" y="5268913"/>
          <p14:tracePt t="46310" x="10001250" y="5276850"/>
          <p14:tracePt t="46312" x="10028238" y="5286375"/>
          <p14:tracePt t="46327" x="10037763" y="5286375"/>
          <p14:tracePt t="46328" x="10055225" y="5286375"/>
          <p14:tracePt t="46344" x="10082213" y="5286375"/>
          <p14:tracePt t="46360" x="10117138" y="5303838"/>
          <p14:tracePt t="46377" x="10144125" y="5303838"/>
          <p14:tracePt t="46394" x="10153650" y="5303838"/>
          <p14:tracePt t="46410" x="10161588" y="5303838"/>
          <p14:tracePt t="46647" x="10171113" y="5303838"/>
          <p14:tracePt t="46783" x="10188575" y="5303838"/>
          <p14:tracePt t="46895" x="10206038" y="5295900"/>
          <p14:tracePt t="46951" x="10215563" y="5286375"/>
          <p14:tracePt t="46983" x="10225088" y="5276850"/>
          <p14:tracePt t="47055" x="10233025" y="5276850"/>
          <p14:tracePt t="47063" x="10242550" y="5268913"/>
          <p14:tracePt t="47127" x="10252075" y="5268913"/>
          <p14:tracePt t="47151" x="10260013" y="5268913"/>
          <p14:tracePt t="47159" x="10269538" y="5268913"/>
          <p14:tracePt t="47215" x="10277475" y="5259388"/>
          <p14:tracePt t="47327" x="10287000" y="5259388"/>
          <p14:tracePt t="47343" x="10296525" y="5259388"/>
          <p14:tracePt t="47359" x="10313988" y="5251450"/>
          <p14:tracePt t="47367" x="10323513" y="5251450"/>
          <p14:tracePt t="47379" x="10348913" y="5251450"/>
          <p14:tracePt t="47396" x="10375900" y="5251450"/>
          <p14:tracePt t="47412" x="10394950" y="5251450"/>
          <p14:tracePt t="47567" x="10412413" y="5251450"/>
          <p14:tracePt t="47575" x="10429875" y="5251450"/>
          <p14:tracePt t="47583" x="10466388" y="5251450"/>
          <p14:tracePt t="47596" x="10491788" y="5251450"/>
          <p14:tracePt t="47613" x="10537825" y="5251450"/>
          <p14:tracePt t="47629" x="10555288" y="5251450"/>
          <p14:tracePt t="48743" x="10555288" y="5241925"/>
          <p14:tracePt t="48759" x="10555288" y="5232400"/>
          <p14:tracePt t="48775" x="10555288" y="5224463"/>
          <p14:tracePt t="48783" x="10555288" y="5214938"/>
          <p14:tracePt t="48792" x="10555288" y="5205413"/>
          <p14:tracePt t="48799" x="10545763" y="5197475"/>
          <p14:tracePt t="48816" x="10545763" y="5180013"/>
          <p14:tracePt t="48832" x="10545763" y="5160963"/>
          <p14:tracePt t="48849" x="10545763" y="5133975"/>
          <p14:tracePt t="48866" x="10545763" y="5099050"/>
          <p14:tracePt t="48882" x="10545763" y="5089525"/>
          <p14:tracePt t="48899" x="10545763" y="5072063"/>
          <p14:tracePt t="48916" x="10537825" y="5027613"/>
          <p14:tracePt t="48932" x="10518775" y="4983163"/>
          <p14:tracePt t="48949" x="10491788" y="4929188"/>
          <p14:tracePt t="48952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24876" r="12164" b="8871"/>
          <a:stretch>
            <a:fillRect/>
          </a:stretch>
        </p:blipFill>
        <p:spPr bwMode="auto">
          <a:xfrm>
            <a:off x="1904206" y="289054"/>
            <a:ext cx="8383587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617" t="24876" r="12164" b="88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719513" y="4437063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GC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1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solúvel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574534" y="1476258"/>
            <a:ext cx="56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schemeClr val="bg2"/>
                </a:solidFill>
              </a:rPr>
              <a:t>Gq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45745" y="6278697"/>
            <a:ext cx="3698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b="1" dirty="0">
                <a:solidFill>
                  <a:srgbClr val="000066"/>
                </a:solidFill>
                <a:latin typeface="Times New Roman" panose="02020603050405020304" pitchFamily="18" charset="0"/>
              </a:rPr>
              <a:t>GC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10718" y="6291948"/>
            <a:ext cx="378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820309" y="6279612"/>
            <a:ext cx="588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 : </a:t>
            </a:r>
            <a:r>
              <a:rPr lang="pt-BR" dirty="0" err="1" smtClean="0">
                <a:solidFill>
                  <a:schemeClr val="bg2"/>
                </a:solidFill>
              </a:rPr>
              <a:t>guanilil</a:t>
            </a:r>
            <a:r>
              <a:rPr lang="pt-BR" dirty="0" smtClean="0">
                <a:solidFill>
                  <a:schemeClr val="bg2"/>
                </a:solidFill>
              </a:rPr>
              <a:t> </a:t>
            </a:r>
            <a:r>
              <a:rPr lang="pt-BR" dirty="0" err="1" smtClean="0">
                <a:solidFill>
                  <a:schemeClr val="bg2"/>
                </a:solidFill>
              </a:rPr>
              <a:t>ciclase</a:t>
            </a:r>
            <a:r>
              <a:rPr lang="pt-BR" dirty="0" smtClean="0">
                <a:solidFill>
                  <a:schemeClr val="bg2"/>
                </a:solidFill>
              </a:rPr>
              <a:t> solúvel ( receptor do óxido nítrico )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7397"/>
      </p:ext>
    </p:extLst>
  </p:cSld>
  <p:clrMapOvr>
    <a:masterClrMapping/>
  </p:clrMapOvr>
  <p:transition advTm="11806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61" x="5180013" y="812800"/>
          <p14:tracePt t="24730" x="5170488" y="812800"/>
          <p14:tracePt t="24746" x="5160963" y="822325"/>
          <p14:tracePt t="24761" x="5153025" y="830263"/>
          <p14:tracePt t="24777" x="5153025" y="839788"/>
          <p14:tracePt t="24785" x="5153025" y="847725"/>
          <p14:tracePt t="24809" x="5153025" y="857250"/>
          <p14:tracePt t="24817" x="5153025" y="866775"/>
          <p14:tracePt t="24833" x="5153025" y="874713"/>
          <p14:tracePt t="24849" x="5153025" y="893763"/>
          <p14:tracePt t="24865" x="5153025" y="901700"/>
          <p14:tracePt t="24873" x="5153025" y="911225"/>
          <p14:tracePt t="24886" x="5153025" y="919163"/>
          <p14:tracePt t="24903" x="5170488" y="946150"/>
          <p14:tracePt t="24920" x="5187950" y="955675"/>
          <p14:tracePt t="24937" x="5197475" y="955675"/>
          <p14:tracePt t="24953" x="5232400" y="965200"/>
          <p14:tracePt t="24969" x="5276850" y="965200"/>
          <p14:tracePt t="24986" x="5313363" y="965200"/>
          <p14:tracePt t="25003" x="5340350" y="965200"/>
          <p14:tracePt t="25020" x="5357813" y="965200"/>
          <p14:tracePt t="25036" x="5384800" y="955675"/>
          <p14:tracePt t="25054" x="5402263" y="946150"/>
          <p14:tracePt t="25070" x="5411788" y="938213"/>
          <p14:tracePt t="25086" x="5429250" y="928688"/>
          <p14:tracePt t="25103" x="5438775" y="911225"/>
          <p14:tracePt t="25120" x="5446713" y="893763"/>
          <p14:tracePt t="25120" x="5456238" y="874713"/>
          <p14:tracePt t="25137" x="5456238" y="866775"/>
          <p14:tracePt t="25153" x="5465763" y="839788"/>
          <p14:tracePt t="25170" x="5465763" y="830263"/>
          <p14:tracePt t="25186" x="5465763" y="812800"/>
          <p14:tracePt t="25203" x="5465763" y="795338"/>
          <p14:tracePt t="25220" x="5465763" y="785813"/>
          <p14:tracePt t="25237" x="5456238" y="750888"/>
          <p14:tracePt t="25254" x="5438775" y="731838"/>
          <p14:tracePt t="25270" x="5411788" y="714375"/>
          <p14:tracePt t="25287" x="5357813" y="687388"/>
          <p14:tracePt t="25304" x="5313363" y="679450"/>
          <p14:tracePt t="25320" x="5241925" y="642938"/>
          <p14:tracePt t="25337" x="5197475" y="625475"/>
          <p14:tracePt t="25354" x="5170488" y="615950"/>
          <p14:tracePt t="25371" x="5153025" y="608013"/>
          <p14:tracePt t="25387" x="5126038" y="608013"/>
          <p14:tracePt t="25404" x="5099050" y="608013"/>
          <p14:tracePt t="25420" x="5072063" y="608013"/>
          <p14:tracePt t="25437" x="5037138" y="608013"/>
          <p14:tracePt t="25454" x="5018088" y="608013"/>
          <p14:tracePt t="25471" x="4991100" y="615950"/>
          <p14:tracePt t="25487" x="4965700" y="625475"/>
          <p14:tracePt t="25504" x="4956175" y="642938"/>
          <p14:tracePt t="25504" x="4956175" y="652463"/>
          <p14:tracePt t="25521" x="4938713" y="679450"/>
          <p14:tracePt t="25538" x="4929188" y="704850"/>
          <p14:tracePt t="25554" x="4929188" y="723900"/>
          <p14:tracePt t="25571" x="4929188" y="758825"/>
          <p14:tracePt t="25587" x="4929188" y="776288"/>
          <p14:tracePt t="25604" x="4929188" y="812800"/>
          <p14:tracePt t="25621" x="4929188" y="839788"/>
          <p14:tracePt t="25638" x="4946650" y="857250"/>
          <p14:tracePt t="25654" x="4956175" y="884238"/>
          <p14:tracePt t="25671" x="4983163" y="911225"/>
          <p14:tracePt t="25688" x="5010150" y="928688"/>
          <p14:tracePt t="25705" x="5062538" y="955675"/>
          <p14:tracePt t="25722" x="5099050" y="965200"/>
          <p14:tracePt t="25738" x="5116513" y="965200"/>
          <p14:tracePt t="25754" x="5133975" y="965200"/>
          <p14:tracePt t="25772" x="5153025" y="965200"/>
          <p14:tracePt t="25788" x="5160963" y="965200"/>
          <p14:tracePt t="25804" x="5180013" y="965200"/>
          <p14:tracePt t="25822" x="5187950" y="965200"/>
          <p14:tracePt t="25838" x="5197475" y="965200"/>
          <p14:tracePt t="25855" x="5197475" y="973138"/>
          <p14:tracePt t="26081" x="5197475" y="982663"/>
          <p14:tracePt t="26105" x="5197475" y="990600"/>
          <p14:tracePt t="26129" x="5197475" y="982663"/>
          <p14:tracePt t="26353" x="5187950" y="965200"/>
          <p14:tracePt t="26369" x="5187950" y="955675"/>
          <p14:tracePt t="26385" x="5187950" y="946150"/>
          <p14:tracePt t="26401" x="5187950" y="938213"/>
          <p14:tracePt t="26409" x="5180013" y="928688"/>
          <p14:tracePt t="26422" x="5180013" y="919163"/>
          <p14:tracePt t="26439" x="5170488" y="919163"/>
          <p14:tracePt t="26785" x="5170488" y="938213"/>
          <p14:tracePt t="26817" x="5160963" y="946150"/>
          <p14:tracePt t="26833" x="5160963" y="955675"/>
          <p14:tracePt t="26857" x="5160963" y="965200"/>
          <p14:tracePt t="26865" x="5160963" y="973138"/>
          <p14:tracePt t="26881" x="5153025" y="990600"/>
          <p14:tracePt t="26913" x="5153025" y="1000125"/>
          <p14:tracePt t="26937" x="5153025" y="1009650"/>
          <p14:tracePt t="26953" x="5153025" y="1017588"/>
          <p14:tracePt t="26969" x="5153025" y="1027113"/>
          <p14:tracePt t="26985" x="5153025" y="1036638"/>
          <p14:tracePt t="26993" x="5153025" y="1044575"/>
          <p14:tracePt t="27009" x="5153025" y="1054100"/>
          <p14:tracePt t="27025" x="5153025" y="1071563"/>
          <p14:tracePt t="27041" x="5153025" y="1081088"/>
          <p14:tracePt t="27057" x="5153025" y="1098550"/>
          <p14:tracePt t="27074" x="5153025" y="1116013"/>
          <p14:tracePt t="27091" x="5153025" y="1125538"/>
          <p14:tracePt t="27107" x="5153025" y="1143000"/>
          <p14:tracePt t="27124" x="5153025" y="1152525"/>
          <p14:tracePt t="27141" x="5153025" y="1169988"/>
          <p14:tracePt t="27157" x="5153025" y="1179513"/>
          <p14:tracePt t="27174" x="5153025" y="1187450"/>
          <p14:tracePt t="27191" x="5153025" y="1204913"/>
          <p14:tracePt t="27207" x="5153025" y="1214438"/>
          <p14:tracePt t="27224" x="5153025" y="1241425"/>
          <p14:tracePt t="27241" x="5153025" y="1250950"/>
          <p14:tracePt t="27257" x="5153025" y="1268413"/>
          <p14:tracePt t="27274" x="5153025" y="1285875"/>
          <p14:tracePt t="27291" x="5153025" y="1303338"/>
          <p14:tracePt t="27307" x="5153025" y="1312863"/>
          <p14:tracePt t="27324" x="5153025" y="1330325"/>
          <p14:tracePt t="27341" x="5153025" y="1347788"/>
          <p14:tracePt t="27357" x="5153025" y="1366838"/>
          <p14:tracePt t="27374" x="5153025" y="1374775"/>
          <p14:tracePt t="27392" x="5153025" y="1393825"/>
          <p14:tracePt t="27408" x="5153025" y="1401763"/>
          <p14:tracePt t="27424" x="5153025" y="1419225"/>
          <p14:tracePt t="27441" x="5153025" y="1438275"/>
          <p14:tracePt t="27458" x="5153025" y="1446213"/>
          <p14:tracePt t="27474" x="5153025" y="1465263"/>
          <p14:tracePt t="27492" x="5153025" y="1473200"/>
          <p14:tracePt t="27508" x="5153025" y="1490663"/>
          <p14:tracePt t="27525" x="5153025" y="1500188"/>
          <p14:tracePt t="27545" x="5153025" y="1509713"/>
          <p14:tracePt t="27561" x="5153025" y="1517650"/>
          <p14:tracePt t="27575" x="5153025" y="1527175"/>
          <p14:tracePt t="27592" x="5153025" y="1544638"/>
          <p14:tracePt t="27608" x="5153025" y="1554163"/>
          <p14:tracePt t="27608" x="5153025" y="1571625"/>
          <p14:tracePt t="27625" x="5143500" y="1589088"/>
          <p14:tracePt t="27642" x="5143500" y="1598613"/>
          <p14:tracePt t="27658" x="5133975" y="1625600"/>
          <p14:tracePt t="27675" x="5133975" y="1633538"/>
          <p14:tracePt t="27697" x="5133975" y="1652588"/>
          <p14:tracePt t="27708" x="5133975" y="1670050"/>
          <p14:tracePt t="27725" x="5133975" y="1687513"/>
          <p14:tracePt t="27742" x="5116513" y="1704975"/>
          <p14:tracePt t="27758" x="5108575" y="1731963"/>
          <p14:tracePt t="27775" x="5108575" y="1741488"/>
          <p14:tracePt t="27792" x="5099050" y="1768475"/>
          <p14:tracePt t="27808" x="5089525" y="1785938"/>
          <p14:tracePt t="27825" x="5089525" y="1812925"/>
          <p14:tracePt t="27842" x="5089525" y="1830388"/>
          <p14:tracePt t="27858" x="5081588" y="1847850"/>
          <p14:tracePt t="27875" x="5081588" y="1857375"/>
          <p14:tracePt t="27892" x="5081588" y="1874838"/>
          <p14:tracePt t="27908" x="5081588" y="1884363"/>
          <p14:tracePt t="27925" x="5081588" y="1893888"/>
          <p14:tracePt t="27942" x="5081588" y="1901825"/>
          <p14:tracePt t="27959" x="5081588" y="1911350"/>
          <p14:tracePt t="27976" x="5081588" y="1919288"/>
          <p14:tracePt t="27992" x="5081588" y="1938338"/>
          <p14:tracePt t="28009" x="5081588" y="1946275"/>
          <p14:tracePt t="28026" x="5081588" y="1955800"/>
          <p14:tracePt t="28042" x="5081588" y="1965325"/>
          <p14:tracePt t="28059" x="5081588" y="1973263"/>
          <p14:tracePt t="28076" x="5089525" y="1973263"/>
          <p14:tracePt t="28265" x="5099050" y="1973263"/>
          <p14:tracePt t="28273" x="5116513" y="1973263"/>
          <p14:tracePt t="28281" x="5126038" y="1965325"/>
          <p14:tracePt t="28293" x="5133975" y="1955800"/>
          <p14:tracePt t="28310" x="5143500" y="1946275"/>
          <p14:tracePt t="28326" x="5153025" y="1938338"/>
          <p14:tracePt t="28343" x="5160963" y="1919288"/>
          <p14:tracePt t="28360" x="5170488" y="1911350"/>
          <p14:tracePt t="28376" x="5180013" y="1884363"/>
          <p14:tracePt t="28393" x="5180013" y="1874838"/>
          <p14:tracePt t="28410" x="5180013" y="1857375"/>
          <p14:tracePt t="28427" x="5180013" y="1847850"/>
          <p14:tracePt t="28443" x="5180013" y="1830388"/>
          <p14:tracePt t="28460" x="5180013" y="1822450"/>
          <p14:tracePt t="28476" x="5180013" y="1803400"/>
          <p14:tracePt t="28493" x="5180013" y="1795463"/>
          <p14:tracePt t="28510" x="5180013" y="1776413"/>
          <p14:tracePt t="28527" x="5180013" y="1768475"/>
          <p14:tracePt t="28543" x="5180013" y="1751013"/>
          <p14:tracePt t="28560" x="5170488" y="1741488"/>
          <p14:tracePt t="28577" x="5160963" y="1724025"/>
          <p14:tracePt t="28593" x="5153025" y="1704975"/>
          <p14:tracePt t="28610" x="5143500" y="1697038"/>
          <p14:tracePt t="28627" x="5133975" y="1679575"/>
          <p14:tracePt t="28643" x="5126038" y="1660525"/>
          <p14:tracePt t="28665" x="5108575" y="1660525"/>
          <p14:tracePt t="28681" x="5108575" y="1652588"/>
          <p14:tracePt t="28705" x="5099050" y="1633538"/>
          <p14:tracePt t="28729" x="5081588" y="1625600"/>
          <p14:tracePt t="28769" x="5081588" y="1616075"/>
          <p14:tracePt t="28793" x="5072063" y="1616075"/>
          <p14:tracePt t="28809" x="5072063" y="1608138"/>
          <p14:tracePt t="28825" x="5062538" y="1608138"/>
          <p14:tracePt t="28833" x="5054600" y="1598613"/>
          <p14:tracePt t="28849" x="5045075" y="1598613"/>
          <p14:tracePt t="28865" x="5045075" y="1589088"/>
          <p14:tracePt t="28877" x="5037138" y="1581150"/>
          <p14:tracePt t="28894" x="5027613" y="1581150"/>
          <p14:tracePt t="28913" x="5010150" y="1571625"/>
          <p14:tracePt t="28945" x="5000625" y="1562100"/>
          <p14:tracePt t="28969" x="4991100" y="1554163"/>
          <p14:tracePt t="28993" x="4983163" y="1554163"/>
          <p14:tracePt t="29009" x="4965700" y="1554163"/>
          <p14:tracePt t="29025" x="4956175" y="1554163"/>
          <p14:tracePt t="29033" x="4938713" y="1544638"/>
          <p14:tracePt t="29044" x="4929188" y="1544638"/>
          <p14:tracePt t="29061" x="4919663" y="1544638"/>
          <p14:tracePt t="29078" x="4911725" y="1544638"/>
          <p14:tracePt t="29094" x="4902200" y="1544638"/>
          <p14:tracePt t="29113" x="4894263" y="1544638"/>
          <p14:tracePt t="29129" x="4884738" y="1544638"/>
          <p14:tracePt t="29145" x="4875213" y="1544638"/>
          <p14:tracePt t="29185" x="4857750" y="1544638"/>
          <p14:tracePt t="29209" x="4848225" y="1554163"/>
          <p14:tracePt t="29233" x="4848225" y="1562100"/>
          <p14:tracePt t="29241" x="4840288" y="1571625"/>
          <p14:tracePt t="29249" x="4830763" y="1581150"/>
          <p14:tracePt t="29265" x="4830763" y="1589088"/>
          <p14:tracePt t="29281" x="4830763" y="1598613"/>
          <p14:tracePt t="29295" x="4830763" y="1608138"/>
          <p14:tracePt t="29312" x="4830763" y="1625600"/>
          <p14:tracePt t="29328" x="4830763" y="1643063"/>
          <p14:tracePt t="29345" x="4830763" y="1652588"/>
          <p14:tracePt t="29362" x="4830763" y="1670050"/>
          <p14:tracePt t="29378" x="4830763" y="1687513"/>
          <p14:tracePt t="29395" x="4840288" y="1714500"/>
          <p14:tracePt t="29413" x="4867275" y="1724025"/>
          <p14:tracePt t="29429" x="4902200" y="1741488"/>
          <p14:tracePt t="29445" x="4938713" y="1758950"/>
          <p14:tracePt t="29462" x="4983163" y="1776413"/>
          <p14:tracePt t="29478" x="5018088" y="1795463"/>
          <p14:tracePt t="29495" x="5037138" y="1795463"/>
          <p14:tracePt t="29512" x="5054600" y="1795463"/>
          <p14:tracePt t="29512" x="5081588" y="1803400"/>
          <p14:tracePt t="29529" x="5099050" y="1812925"/>
          <p14:tracePt t="29545" x="5116513" y="1812925"/>
          <p14:tracePt t="29562" x="5133975" y="1812925"/>
          <p14:tracePt t="29579" x="5160963" y="1812925"/>
          <p14:tracePt t="29595" x="5180013" y="1812925"/>
          <p14:tracePt t="29612" x="5197475" y="1812925"/>
          <p14:tracePt t="29629" x="5224463" y="1803400"/>
          <p14:tracePt t="29646" x="5232400" y="1803400"/>
          <p14:tracePt t="29662" x="5251450" y="1795463"/>
          <p14:tracePt t="29679" x="5259388" y="1785938"/>
          <p14:tracePt t="29695" x="5268913" y="1785938"/>
          <p14:tracePt t="29712" x="5295900" y="1776413"/>
          <p14:tracePt t="29729" x="5303838" y="1768475"/>
          <p14:tracePt t="29745" x="5303838" y="1758950"/>
          <p14:tracePt t="29762" x="5303838" y="1741488"/>
          <p14:tracePt t="29779" x="5322888" y="1724025"/>
          <p14:tracePt t="29796" x="5322888" y="1714500"/>
          <p14:tracePt t="29812" x="5322888" y="1697038"/>
          <p14:tracePt t="29829" x="5322888" y="1679575"/>
          <p14:tracePt t="29846" x="5322888" y="1670050"/>
          <p14:tracePt t="29863" x="5322888" y="1652588"/>
          <p14:tracePt t="29879" x="5322888" y="1633538"/>
          <p14:tracePt t="29896" x="5322888" y="1625600"/>
          <p14:tracePt t="29913" x="5322888" y="1589088"/>
          <p14:tracePt t="29930" x="5313363" y="1571625"/>
          <p14:tracePt t="29946" x="5303838" y="1544638"/>
          <p14:tracePt t="29963" x="5295900" y="1517650"/>
          <p14:tracePt t="29980" x="5286375" y="1490663"/>
          <p14:tracePt t="29996" x="5276850" y="1482725"/>
          <p14:tracePt t="30013" x="5268913" y="1473200"/>
          <p14:tracePt t="30030" x="5259388" y="1465263"/>
          <p14:tracePt t="30046" x="5259388" y="1446213"/>
          <p14:tracePt t="30063" x="5241925" y="1438275"/>
          <p14:tracePt t="30080" x="5241925" y="1428750"/>
          <p14:tracePt t="30096" x="5224463" y="1419225"/>
          <p14:tracePt t="30113" x="5214938" y="1411288"/>
          <p14:tracePt t="30130" x="5187950" y="1401763"/>
          <p14:tracePt t="30147" x="5170488" y="1393825"/>
          <p14:tracePt t="30163" x="5160963" y="1393825"/>
          <p14:tracePt t="30180" x="5143500" y="1384300"/>
          <p14:tracePt t="30196" x="5126038" y="1374775"/>
          <p14:tracePt t="30213" x="5108575" y="1374775"/>
          <p14:tracePt t="30230" x="5081588" y="1374775"/>
          <p14:tracePt t="30247" x="5081588" y="1366838"/>
          <p14:tracePt t="30263" x="5054600" y="1366838"/>
          <p14:tracePt t="30281" x="5037138" y="1357313"/>
          <p14:tracePt t="30281" x="5027613" y="1357313"/>
          <p14:tracePt t="30298" x="5000625" y="1357313"/>
          <p14:tracePt t="30313" x="4983163" y="1357313"/>
          <p14:tracePt t="30331" x="4965700" y="1357313"/>
          <p14:tracePt t="30347" x="4946650" y="1357313"/>
          <p14:tracePt t="30364" x="4938713" y="1357313"/>
          <p14:tracePt t="30380" x="4919663" y="1357313"/>
          <p14:tracePt t="30397" x="4911725" y="1357313"/>
          <p14:tracePt t="30414" x="4894263" y="1357313"/>
          <p14:tracePt t="30431" x="4884738" y="1357313"/>
          <p14:tracePt t="30448" x="4875213" y="1357313"/>
          <p14:tracePt t="30464" x="4867275" y="1357313"/>
          <p14:tracePt t="30464" x="4857750" y="1366838"/>
          <p14:tracePt t="30481" x="4848225" y="1374775"/>
          <p14:tracePt t="30498" x="4840288" y="1384300"/>
          <p14:tracePt t="30514" x="4830763" y="1401763"/>
          <p14:tracePt t="30531" x="4822825" y="1411288"/>
          <p14:tracePt t="30547" x="4813300" y="1428750"/>
          <p14:tracePt t="30569" x="4813300" y="1438275"/>
          <p14:tracePt t="30593" x="4813300" y="1455738"/>
          <p14:tracePt t="30609" x="4813300" y="1465263"/>
          <p14:tracePt t="30617" x="4813300" y="1473200"/>
          <p14:tracePt t="30633" x="4813300" y="1482725"/>
          <p14:tracePt t="30647" x="4813300" y="1500188"/>
          <p14:tracePt t="30664" x="4813300" y="1509713"/>
          <p14:tracePt t="30681" x="4813300" y="1517650"/>
          <p14:tracePt t="30698" x="4813300" y="1544638"/>
          <p14:tracePt t="30714" x="4813300" y="1554163"/>
          <p14:tracePt t="30731" x="4822825" y="1562100"/>
          <p14:tracePt t="30748" x="4822825" y="1571625"/>
          <p14:tracePt t="30764" x="4840288" y="1598613"/>
          <p14:tracePt t="30782" x="4848225" y="1608138"/>
          <p14:tracePt t="30798" x="4867275" y="1625600"/>
          <p14:tracePt t="30815" x="4884738" y="1633538"/>
          <p14:tracePt t="30831" x="4902200" y="1643063"/>
          <p14:tracePt t="30848" x="4929188" y="1660525"/>
          <p14:tracePt t="30848" x="4938713" y="1660525"/>
          <p14:tracePt t="30865" x="4956175" y="1670050"/>
          <p14:tracePt t="30881" x="4973638" y="1670050"/>
          <p14:tracePt t="30898" x="5000625" y="1679575"/>
          <p14:tracePt t="30915" x="5010150" y="1679575"/>
          <p14:tracePt t="30932" x="5027613" y="1687513"/>
          <p14:tracePt t="30948" x="5045075" y="1697038"/>
          <p14:tracePt t="30965" x="5054600" y="1697038"/>
          <p14:tracePt t="30981" x="5072063" y="1704975"/>
          <p14:tracePt t="30998" x="5089525" y="1704975"/>
          <p14:tracePt t="31015" x="5099050" y="1704975"/>
          <p14:tracePt t="31032" x="5116513" y="1704975"/>
          <p14:tracePt t="31048" x="5143500" y="1704975"/>
          <p14:tracePt t="31065" x="5170488" y="1724025"/>
          <p14:tracePt t="31082" x="5187950" y="1724025"/>
          <p14:tracePt t="31098" x="5205413" y="1724025"/>
          <p14:tracePt t="31115" x="5214938" y="1724025"/>
          <p14:tracePt t="31132" x="5224463" y="1724025"/>
          <p14:tracePt t="31148" x="5232400" y="1724025"/>
          <p14:tracePt t="31165" x="5241925" y="1724025"/>
          <p14:tracePt t="31182" x="5251450" y="1724025"/>
          <p14:tracePt t="31198" x="5259388" y="1724025"/>
          <p14:tracePt t="31215" x="5268913" y="1714500"/>
          <p14:tracePt t="31233" x="5268913" y="1704975"/>
          <p14:tracePt t="31249" x="5276850" y="1704975"/>
          <p14:tracePt t="31265" x="5286375" y="1697038"/>
          <p14:tracePt t="31282" x="5286375" y="1687513"/>
          <p14:tracePt t="31305" x="5286375" y="1679575"/>
          <p14:tracePt t="31315" x="5286375" y="1670050"/>
          <p14:tracePt t="31345" x="5286375" y="1660525"/>
          <p14:tracePt t="31377" x="5286375" y="1652588"/>
          <p14:tracePt t="31393" x="5286375" y="1643063"/>
          <p14:tracePt t="31401" x="5286375" y="1633538"/>
          <p14:tracePt t="31425" x="5286375" y="1625600"/>
          <p14:tracePt t="31441" x="5286375" y="1608138"/>
          <p14:tracePt t="31449" x="5276850" y="1598613"/>
          <p14:tracePt t="31457" x="5268913" y="1589088"/>
          <p14:tracePt t="31481" x="5251450" y="1571625"/>
          <p14:tracePt t="31505" x="5241925" y="1562100"/>
          <p14:tracePt t="31521" x="5232400" y="1562100"/>
          <p14:tracePt t="31529" x="5214938" y="1554163"/>
          <p14:tracePt t="31537" x="5205413" y="1544638"/>
          <p14:tracePt t="31549" x="5170488" y="1536700"/>
          <p14:tracePt t="31566" x="5160963" y="1536700"/>
          <p14:tracePt t="31583" x="5126038" y="1527175"/>
          <p14:tracePt t="31599" x="5116513" y="1527175"/>
          <p14:tracePt t="31616" x="5099050" y="1527175"/>
          <p14:tracePt t="31616" x="5089525" y="1527175"/>
          <p14:tracePt t="31633" x="5062538" y="1527175"/>
          <p14:tracePt t="31650" x="5037138" y="1527175"/>
          <p14:tracePt t="31666" x="5018088" y="1527175"/>
          <p14:tracePt t="31683" x="5000625" y="1527175"/>
          <p14:tracePt t="31700" x="4973638" y="1527175"/>
          <p14:tracePt t="31716" x="4956175" y="1536700"/>
          <p14:tracePt t="31733" x="4946650" y="1544638"/>
          <p14:tracePt t="31750" x="4929188" y="1544638"/>
          <p14:tracePt t="31766" x="4911725" y="1562100"/>
          <p14:tracePt t="31784" x="4902200" y="1571625"/>
          <p14:tracePt t="31800" x="4894263" y="1571625"/>
          <p14:tracePt t="31816" x="4884738" y="1598613"/>
          <p14:tracePt t="31834" x="4875213" y="1616075"/>
          <p14:tracePt t="31857" x="4867275" y="1625600"/>
          <p14:tracePt t="31873" x="4867275" y="1633538"/>
          <p14:tracePt t="31897" x="4857750" y="1643063"/>
          <p14:tracePt t="31905" x="4857750" y="1660525"/>
          <p14:tracePt t="31921" x="4857750" y="1670050"/>
          <p14:tracePt t="31933" x="4857750" y="1679575"/>
          <p14:tracePt t="31950" x="4857750" y="1687513"/>
          <p14:tracePt t="31967" x="4857750" y="1704975"/>
          <p14:tracePt t="31984" x="4857750" y="1724025"/>
          <p14:tracePt t="32001" x="4857750" y="1758950"/>
          <p14:tracePt t="32017" x="4867275" y="1776413"/>
          <p14:tracePt t="32034" x="4884738" y="1795463"/>
          <p14:tracePt t="32050" x="4902200" y="1812925"/>
          <p14:tracePt t="32067" x="4919663" y="1822450"/>
          <p14:tracePt t="32084" x="4946650" y="1847850"/>
          <p14:tracePt t="32100" x="4965700" y="1847850"/>
          <p14:tracePt t="32117" x="4991100" y="1857375"/>
          <p14:tracePt t="32134" x="5018088" y="1866900"/>
          <p14:tracePt t="32151" x="5045075" y="1866900"/>
          <p14:tracePt t="32167" x="5072063" y="1866900"/>
          <p14:tracePt t="32184" x="5089525" y="1866900"/>
          <p14:tracePt t="32184" x="5108575" y="1866900"/>
          <p14:tracePt t="32201" x="5116513" y="1866900"/>
          <p14:tracePt t="32217" x="5143500" y="1866900"/>
          <p14:tracePt t="32234" x="5160963" y="1866900"/>
          <p14:tracePt t="32251" x="5180013" y="1857375"/>
          <p14:tracePt t="32268" x="5187950" y="1847850"/>
          <p14:tracePt t="32284" x="5197475" y="1830388"/>
          <p14:tracePt t="32301" x="5205413" y="1830388"/>
          <p14:tracePt t="32318" x="5214938" y="1822450"/>
          <p14:tracePt t="32334" x="5224463" y="1822450"/>
          <p14:tracePt t="32351" x="5224463" y="1812925"/>
          <p14:tracePt t="32369" x="5224463" y="1803400"/>
          <p14:tracePt t="32401" x="5224463" y="1795463"/>
          <p14:tracePt t="32417" x="5232400" y="1795463"/>
          <p14:tracePt t="32425" x="5232400" y="1785938"/>
          <p14:tracePt t="32434" x="5232400" y="1776413"/>
          <p14:tracePt t="32457" x="5232400" y="1768475"/>
          <p14:tracePt t="32468" x="5232400" y="1758950"/>
          <p14:tracePt t="32484" x="5232400" y="1751013"/>
          <p14:tracePt t="32501" x="5232400" y="1741488"/>
          <p14:tracePt t="32518" x="5232400" y="1731963"/>
          <p14:tracePt t="32535" x="5232400" y="1724025"/>
          <p14:tracePt t="32552" x="5232400" y="1704975"/>
          <p14:tracePt t="32568" x="5232400" y="1679575"/>
          <p14:tracePt t="32585" x="5224463" y="1660525"/>
          <p14:tracePt t="32602" x="5214938" y="1643063"/>
          <p14:tracePt t="32618" x="5205413" y="1633538"/>
          <p14:tracePt t="32635" x="5197475" y="1616075"/>
          <p14:tracePt t="32652" x="5187950" y="1608138"/>
          <p14:tracePt t="32668" x="5180013" y="1589088"/>
          <p14:tracePt t="32685" x="5170488" y="1581150"/>
          <p14:tracePt t="32702" x="5153025" y="1562100"/>
          <p14:tracePt t="32718" x="5126038" y="1554163"/>
          <p14:tracePt t="32735" x="5116513" y="1554163"/>
          <p14:tracePt t="32752" x="5099050" y="1544638"/>
          <p14:tracePt t="32768" x="5072063" y="1544638"/>
          <p14:tracePt t="32785" x="5054600" y="1544638"/>
          <p14:tracePt t="32802" x="5045075" y="1544638"/>
          <p14:tracePt t="32818" x="5037138" y="1544638"/>
          <p14:tracePt t="32835" x="5027613" y="1544638"/>
          <p14:tracePt t="32852" x="5010150" y="1544638"/>
          <p14:tracePt t="32869" x="4991100" y="1544638"/>
          <p14:tracePt t="32885" x="4965700" y="1544638"/>
          <p14:tracePt t="32902" x="4946650" y="1544638"/>
          <p14:tracePt t="32919" x="4929188" y="1554163"/>
          <p14:tracePt t="32935" x="4919663" y="1554163"/>
          <p14:tracePt t="32952" x="4894263" y="1571625"/>
          <p14:tracePt t="32969" x="4884738" y="1581150"/>
          <p14:tracePt t="32986" x="4875213" y="1581150"/>
          <p14:tracePt t="33002" x="4875213" y="1589088"/>
          <p14:tracePt t="33019" x="4875213" y="1608138"/>
          <p14:tracePt t="33036" x="4875213" y="1616075"/>
          <p14:tracePt t="33052" x="4875213" y="1625600"/>
          <p14:tracePt t="33069" x="4875213" y="1643063"/>
          <p14:tracePt t="33086" x="4875213" y="1660525"/>
          <p14:tracePt t="33102" x="4875213" y="1679575"/>
          <p14:tracePt t="33119" x="4875213" y="1687513"/>
          <p14:tracePt t="33136" x="4875213" y="1714500"/>
          <p14:tracePt t="33153" x="4875213" y="1731963"/>
          <p14:tracePt t="33169" x="4884738" y="1751013"/>
          <p14:tracePt t="33186" x="4894263" y="1758950"/>
          <p14:tracePt t="33202" x="4911725" y="1768475"/>
          <p14:tracePt t="33220" x="4929188" y="1785938"/>
          <p14:tracePt t="33236" x="4956175" y="1803400"/>
          <p14:tracePt t="33253" x="4991100" y="1812925"/>
          <p14:tracePt t="33270" x="5018088" y="1830388"/>
          <p14:tracePt t="33286" x="5045075" y="1830388"/>
          <p14:tracePt t="33303" x="5081588" y="1830388"/>
          <p14:tracePt t="33320" x="5099050" y="1830388"/>
          <p14:tracePt t="33336" x="5126038" y="1830388"/>
          <p14:tracePt t="33353" x="5133975" y="1830388"/>
          <p14:tracePt t="33370" x="5153025" y="1830388"/>
          <p14:tracePt t="33386" x="5180013" y="1830388"/>
          <p14:tracePt t="33403" x="5187950" y="1830388"/>
          <p14:tracePt t="33420" x="5197475" y="1830388"/>
          <p14:tracePt t="33436" x="5205413" y="1830388"/>
          <p14:tracePt t="33505" x="5214938" y="1830388"/>
          <p14:tracePt t="33529" x="5224463" y="1830388"/>
          <p14:tracePt t="33537" x="5232400" y="1822450"/>
          <p14:tracePt t="33561" x="5241925" y="1812925"/>
          <p14:tracePt t="33577" x="5251450" y="1803400"/>
          <p14:tracePt t="33649" x="5259388" y="1803400"/>
          <p14:tracePt t="33681" x="5259388" y="1795463"/>
          <p14:tracePt t="33697" x="5268913" y="1785938"/>
          <p14:tracePt t="33713" x="5276850" y="1776413"/>
          <p14:tracePt t="33721" x="5286375" y="1768475"/>
          <p14:tracePt t="33745" x="5286375" y="1758950"/>
          <p14:tracePt t="33761" x="5286375" y="1751013"/>
          <p14:tracePt t="34810" x="5286375" y="1768475"/>
          <p14:tracePt t="35409" x="5286375" y="1776413"/>
          <p14:tracePt t="38309" x="5286375" y="1768475"/>
          <p14:tracePt t="39081" x="5286375" y="1758950"/>
          <p14:tracePt t="39097" x="5286375" y="1741488"/>
          <p14:tracePt t="39105" x="5286375" y="1731963"/>
          <p14:tracePt t="39121" x="5286375" y="1724025"/>
          <p14:tracePt t="39131" x="5286375" y="1714500"/>
          <p14:tracePt t="39148" x="5286375" y="1704975"/>
          <p14:tracePt t="39165" x="5286375" y="1697038"/>
          <p14:tracePt t="39181" x="5286375" y="1687513"/>
          <p14:tracePt t="39198" x="5286375" y="1679575"/>
          <p14:tracePt t="39215" x="5286375" y="1670050"/>
          <p14:tracePt t="39232" x="5286375" y="1652588"/>
          <p14:tracePt t="39248" x="5286375" y="1616075"/>
          <p14:tracePt t="39265" x="5286375" y="1598613"/>
          <p14:tracePt t="39282" x="5276850" y="1562100"/>
          <p14:tracePt t="39298" x="5276850" y="1536700"/>
          <p14:tracePt t="39315" x="5268913" y="1509713"/>
          <p14:tracePt t="39332" x="5259388" y="1482725"/>
          <p14:tracePt t="39348" x="5241925" y="1446213"/>
          <p14:tracePt t="39370" x="5232400" y="1428750"/>
          <p14:tracePt t="39393" x="5224463" y="1428750"/>
          <p14:tracePt t="39401" x="5224463" y="1419225"/>
          <p14:tracePt t="39415" x="5214938" y="1411288"/>
          <p14:tracePt t="39432" x="5205413" y="1401763"/>
          <p14:tracePt t="39448" x="5197475" y="1384300"/>
          <p14:tracePt t="39465" x="5187950" y="1374775"/>
          <p14:tracePt t="39481" x="5160963" y="1366838"/>
          <p14:tracePt t="39499" x="5133975" y="1357313"/>
          <p14:tracePt t="39516" x="5116513" y="1347788"/>
          <p14:tracePt t="39532" x="5099050" y="1339850"/>
          <p14:tracePt t="39549" x="5081588" y="1339850"/>
          <p14:tracePt t="39566" x="5054600" y="1330325"/>
          <p14:tracePt t="39582" x="5037138" y="1330325"/>
          <p14:tracePt t="39599" x="5027613" y="1330325"/>
          <p14:tracePt t="39615" x="5010150" y="1330325"/>
          <p14:tracePt t="39632" x="5000625" y="1330325"/>
          <p14:tracePt t="39649" x="4965700" y="1330325"/>
          <p14:tracePt t="39666" x="4946650" y="1339850"/>
          <p14:tracePt t="39683" x="4919663" y="1347788"/>
          <p14:tracePt t="39699" x="4894263" y="1357313"/>
          <p14:tracePt t="39716" x="4875213" y="1374775"/>
          <p14:tracePt t="39732" x="4857750" y="1393825"/>
          <p14:tracePt t="39749" x="4840288" y="1419225"/>
          <p14:tracePt t="39766" x="4830763" y="1446213"/>
          <p14:tracePt t="39783" x="4822825" y="1465263"/>
          <p14:tracePt t="39799" x="4813300" y="1482725"/>
          <p14:tracePt t="39816" x="4803775" y="1509713"/>
          <p14:tracePt t="39833" x="4803775" y="1517650"/>
          <p14:tracePt t="39849" x="4803775" y="1536700"/>
          <p14:tracePt t="39866" x="4803775" y="1571625"/>
          <p14:tracePt t="39883" x="4813300" y="1589088"/>
          <p14:tracePt t="39899" x="4813300" y="1608138"/>
          <p14:tracePt t="39916" x="4822825" y="1633538"/>
          <p14:tracePt t="39933" x="4830763" y="1643063"/>
          <p14:tracePt t="39950" x="4840288" y="1660525"/>
          <p14:tracePt t="39966" x="4848225" y="1660525"/>
          <p14:tracePt t="39983" x="4884738" y="1679575"/>
          <p14:tracePt t="40000" x="4919663" y="1687513"/>
          <p14:tracePt t="40016" x="4956175" y="1697038"/>
          <p14:tracePt t="40033" x="4991100" y="1704975"/>
          <p14:tracePt t="40050" x="5018088" y="1714500"/>
          <p14:tracePt t="40067" x="5054600" y="1724025"/>
          <p14:tracePt t="40084" x="5072063" y="1724025"/>
          <p14:tracePt t="40100" x="5108575" y="1731963"/>
          <p14:tracePt t="40116" x="5143500" y="1731963"/>
          <p14:tracePt t="40133" x="5170488" y="1741488"/>
          <p14:tracePt t="40150" x="5197475" y="1741488"/>
          <p14:tracePt t="40167" x="5214938" y="1741488"/>
          <p14:tracePt t="40183" x="5232400" y="1741488"/>
          <p14:tracePt t="40200" x="5241925" y="1741488"/>
          <p14:tracePt t="40216" x="5259388" y="1741488"/>
          <p14:tracePt t="40729" x="5268913" y="1731963"/>
          <p14:tracePt t="40745" x="5276850" y="1724025"/>
          <p14:tracePt t="40761" x="5286375" y="1724025"/>
          <p14:tracePt t="40889" x="5303838" y="1724025"/>
          <p14:tracePt t="40905" x="5322888" y="1724025"/>
          <p14:tracePt t="40913" x="5330825" y="1724025"/>
          <p14:tracePt t="40920" x="5357813" y="1724025"/>
          <p14:tracePt t="40935" x="5402263" y="1731963"/>
          <p14:tracePt t="40952" x="5419725" y="1731963"/>
          <p14:tracePt t="40968" x="5465763" y="1751013"/>
          <p14:tracePt t="40985" x="5483225" y="1751013"/>
          <p14:tracePt t="41002" x="5510213" y="1751013"/>
          <p14:tracePt t="41018" x="5527675" y="1751013"/>
          <p14:tracePt t="41035" x="5545138" y="1758950"/>
          <p14:tracePt t="41052" x="5562600" y="1768475"/>
          <p14:tracePt t="41069" x="5599113" y="1776413"/>
          <p14:tracePt t="41086" x="5616575" y="1785938"/>
          <p14:tracePt t="41102" x="5643563" y="1785938"/>
          <p14:tracePt t="41119" x="5670550" y="1785938"/>
          <p14:tracePt t="41135" x="5688013" y="1785938"/>
          <p14:tracePt t="41152" x="5705475" y="1795463"/>
          <p14:tracePt t="41169" x="5715000" y="1795463"/>
          <p14:tracePt t="41193" x="5732463" y="1795463"/>
          <p14:tracePt t="41217" x="5741988" y="1803400"/>
          <p14:tracePt t="41225" x="5751513" y="1803400"/>
          <p14:tracePt t="41241" x="5759450" y="1803400"/>
          <p14:tracePt t="41252" x="5776913" y="1812925"/>
          <p14:tracePt t="41269" x="5786438" y="1812925"/>
          <p14:tracePt t="41641" x="5803900" y="1812925"/>
          <p14:tracePt t="41657" x="5813425" y="1812925"/>
          <p14:tracePt t="41665" x="5822950" y="1812925"/>
          <p14:tracePt t="41681" x="5830888" y="1812925"/>
          <p14:tracePt t="41689" x="5840413" y="1812925"/>
          <p14:tracePt t="41993" x="5867400" y="1822450"/>
          <p14:tracePt t="42001" x="5875338" y="1822450"/>
          <p14:tracePt t="42009" x="5894388" y="1822450"/>
          <p14:tracePt t="42020" x="5946775" y="1830388"/>
          <p14:tracePt t="42037" x="5965825" y="1830388"/>
          <p14:tracePt t="42053" x="5973763" y="1830388"/>
          <p14:tracePt t="42070" x="5991225" y="1830388"/>
          <p14:tracePt t="42087" x="6027738" y="1830388"/>
          <p14:tracePt t="42087" x="6037263" y="1830388"/>
          <p14:tracePt t="42105" x="6072188" y="1830388"/>
          <p14:tracePt t="42121" x="6116638" y="1830388"/>
          <p14:tracePt t="42137" x="6161088" y="1830388"/>
          <p14:tracePt t="42154" x="6215063" y="1830388"/>
          <p14:tracePt t="42171" x="6269038" y="1830388"/>
          <p14:tracePt t="42187" x="6348413" y="1830388"/>
          <p14:tracePt t="42204" x="6419850" y="1830388"/>
          <p14:tracePt t="42221" x="6483350" y="1830388"/>
          <p14:tracePt t="42238" x="6545263" y="1830388"/>
          <p14:tracePt t="42254" x="6581775" y="1830388"/>
          <p14:tracePt t="42271" x="6608763" y="1830388"/>
          <p14:tracePt t="42288" x="6643688" y="1830388"/>
          <p14:tracePt t="42305" x="6670675" y="1830388"/>
          <p14:tracePt t="42321" x="6680200" y="1830388"/>
          <p14:tracePt t="42338" x="6688138" y="1830388"/>
          <p14:tracePt t="42354" x="6705600" y="1830388"/>
          <p14:tracePt t="42371" x="6715125" y="1822450"/>
          <p14:tracePt t="42388" x="6742113" y="1822450"/>
          <p14:tracePt t="42404" x="6769100" y="1812925"/>
          <p14:tracePt t="42421" x="6786563" y="1803400"/>
          <p14:tracePt t="42438" x="6831013" y="1795463"/>
          <p14:tracePt t="42455" x="6858000" y="1785938"/>
          <p14:tracePt t="42472" x="6875463" y="1776413"/>
          <p14:tracePt t="42488" x="6911975" y="1758950"/>
          <p14:tracePt t="42505" x="6929438" y="1751013"/>
          <p14:tracePt t="42522" x="6946900" y="1741488"/>
          <p14:tracePt t="42538" x="6956425" y="1731963"/>
          <p14:tracePt t="42555" x="6956425" y="1724025"/>
          <p14:tracePt t="42689" x="6946900" y="1724025"/>
          <p14:tracePt t="42745" x="6929438" y="1724025"/>
          <p14:tracePt t="42753" x="6919913" y="1724025"/>
          <p14:tracePt t="42761" x="6911975" y="1724025"/>
          <p14:tracePt t="42772" x="6884988" y="1724025"/>
          <p14:tracePt t="42789" x="6858000" y="1731963"/>
          <p14:tracePt t="42805" x="6848475" y="1731963"/>
          <p14:tracePt t="42822" x="6840538" y="1741488"/>
          <p14:tracePt t="42839" x="6823075" y="1751013"/>
          <p14:tracePt t="42855" x="6823075" y="1758950"/>
          <p14:tracePt t="42872" x="6813550" y="1768475"/>
          <p14:tracePt t="42889" x="6813550" y="1776413"/>
          <p14:tracePt t="42905" x="6813550" y="1785938"/>
          <p14:tracePt t="42922" x="6804025" y="1776413"/>
          <p14:tracePt t="42940" x="6796088" y="1776413"/>
          <p14:tracePt t="42955" x="6796088" y="1785938"/>
          <p14:tracePt t="42977" x="6804025" y="1785938"/>
          <p14:tracePt t="43024" x="6813550" y="1785938"/>
          <p14:tracePt t="43033" x="6823075" y="1785938"/>
          <p14:tracePt t="43041" x="6831013" y="1785938"/>
          <p14:tracePt t="43057" x="6840538" y="1785938"/>
          <p14:tracePt t="43953" x="6848475" y="1795463"/>
          <p14:tracePt t="43961" x="6858000" y="1795463"/>
          <p14:tracePt t="44025" x="6867525" y="1803400"/>
          <p14:tracePt t="44041" x="6875463" y="1803400"/>
          <p14:tracePt t="44065" x="6875463" y="1812925"/>
          <p14:tracePt t="44074" x="6894513" y="1812925"/>
          <p14:tracePt t="44089" x="6919913" y="1822450"/>
          <p14:tracePt t="44105" x="6938963" y="1830388"/>
          <p14:tracePt t="44121" x="6946900" y="1830388"/>
          <p14:tracePt t="44129" x="6946900" y="1839913"/>
          <p14:tracePt t="44141" x="6965950" y="1847850"/>
          <p14:tracePt t="44159" x="6973888" y="1847850"/>
          <p14:tracePt t="44176" x="7010400" y="1866900"/>
          <p14:tracePt t="44193" x="7027863" y="1874838"/>
          <p14:tracePt t="44193" x="7054850" y="1884363"/>
          <p14:tracePt t="44210" x="7081838" y="1893888"/>
          <p14:tracePt t="44226" x="7116763" y="1911350"/>
          <p14:tracePt t="44242" x="7143750" y="1919288"/>
          <p14:tracePt t="44259" x="7170738" y="1938338"/>
          <p14:tracePt t="44276" x="7188200" y="1946275"/>
          <p14:tracePt t="44293" x="7215188" y="1955800"/>
          <p14:tracePt t="44309" x="7232650" y="1965325"/>
          <p14:tracePt t="44326" x="7259638" y="1982788"/>
          <p14:tracePt t="44343" x="7277100" y="1990725"/>
          <p14:tracePt t="44359" x="7277100" y="2000250"/>
          <p14:tracePt t="44376" x="7296150" y="2009775"/>
          <p14:tracePt t="44393" x="7304088" y="2017713"/>
          <p14:tracePt t="44409" x="7323138" y="2036763"/>
          <p14:tracePt t="44427" x="7331075" y="2036763"/>
          <p14:tracePt t="44443" x="7340600" y="2044700"/>
          <p14:tracePt t="44459" x="7348538" y="2062163"/>
          <p14:tracePt t="44477" x="7358063" y="2062163"/>
          <p14:tracePt t="44493" x="7367588" y="2071688"/>
          <p14:tracePt t="44510" x="7375525" y="2081213"/>
          <p14:tracePt t="44530" x="7375525" y="2098675"/>
          <p14:tracePt t="44546" x="7385050" y="2116138"/>
          <p14:tracePt t="44570" x="7394575" y="2125663"/>
          <p14:tracePt t="44578" x="7394575" y="2133600"/>
          <p14:tracePt t="44593" x="7402513" y="2143125"/>
          <p14:tracePt t="44610" x="7402513" y="2152650"/>
          <p14:tracePt t="44626" x="7419975" y="2170113"/>
          <p14:tracePt t="44643" x="7419975" y="2187575"/>
          <p14:tracePt t="44666" x="7419975" y="2197100"/>
          <p14:tracePt t="44689" x="7419975" y="2205038"/>
          <p14:tracePt t="44706" x="7419975" y="2214563"/>
          <p14:tracePt t="44714" x="7419975" y="2224088"/>
          <p14:tracePt t="44726" x="7419975" y="2232025"/>
          <p14:tracePt t="44743" x="7419975" y="2241550"/>
          <p14:tracePt t="44760" x="7419975" y="2251075"/>
          <p14:tracePt t="44794" x="7419975" y="2259013"/>
          <p14:tracePt t="44809" x="7419975" y="2268538"/>
          <p14:tracePt t="44834" x="7419975" y="2276475"/>
          <p14:tracePt t="44842" x="7419975" y="2286000"/>
          <p14:tracePt t="44858" x="7419975" y="2295525"/>
          <p14:tracePt t="44873" x="7419975" y="2303463"/>
          <p14:tracePt t="44882" x="7419975" y="2312988"/>
          <p14:tracePt t="44898" x="7419975" y="2322513"/>
          <p14:tracePt t="44914" x="7419975" y="2330450"/>
          <p14:tracePt t="44927" x="7419975" y="2339975"/>
          <p14:tracePt t="44944" x="7419975" y="2357438"/>
          <p14:tracePt t="44961" x="7412038" y="2366963"/>
          <p14:tracePt t="44977" x="7402513" y="2366963"/>
          <p14:tracePt t="44994" x="7367588" y="2366963"/>
          <p14:tracePt t="45011" x="7331075" y="2366963"/>
          <p14:tracePt t="45027" x="7277100" y="2366963"/>
          <p14:tracePt t="45044" x="7232650" y="2366963"/>
          <p14:tracePt t="45061" x="7197725" y="2366963"/>
          <p14:tracePt t="45077" x="7153275" y="2366963"/>
          <p14:tracePt t="45095" x="7116763" y="2374900"/>
          <p14:tracePt t="45111" x="7089775" y="2384425"/>
          <p14:tracePt t="45128" x="7054850" y="2393950"/>
          <p14:tracePt t="45145" x="7018338" y="2411413"/>
          <p14:tracePt t="45145" x="6991350" y="2419350"/>
          <p14:tracePt t="45162" x="6946900" y="2438400"/>
          <p14:tracePt t="45178" x="6911975" y="2455863"/>
          <p14:tracePt t="45194" x="6884988" y="2465388"/>
          <p14:tracePt t="45211" x="6875463" y="2482850"/>
          <p14:tracePt t="45228" x="6867525" y="2500313"/>
          <p14:tracePt t="45244" x="6867525" y="2527300"/>
          <p14:tracePt t="45261" x="6848475" y="2554288"/>
          <p14:tracePt t="45278" x="6848475" y="2581275"/>
          <p14:tracePt t="45295" x="6848475" y="2598738"/>
          <p14:tracePt t="45311" x="6848475" y="2616200"/>
          <p14:tracePt t="45328" x="6848475" y="2643188"/>
          <p14:tracePt t="45345" x="6848475" y="2670175"/>
          <p14:tracePt t="45345" x="6848475" y="2679700"/>
          <p14:tracePt t="45362" x="6848475" y="2705100"/>
          <p14:tracePt t="45378" x="6858000" y="2724150"/>
          <p14:tracePt t="45395" x="6884988" y="2741613"/>
          <p14:tracePt t="45412" x="6919913" y="2759075"/>
          <p14:tracePt t="45428" x="6973888" y="2776538"/>
          <p14:tracePt t="45445" x="7045325" y="2786063"/>
          <p14:tracePt t="45462" x="7099300" y="2795588"/>
          <p14:tracePt t="45478" x="7153275" y="2795588"/>
          <p14:tracePt t="45495" x="7197725" y="2795588"/>
          <p14:tracePt t="45512" x="7242175" y="2795588"/>
          <p14:tracePt t="45528" x="7277100" y="2786063"/>
          <p14:tracePt t="45528" x="7296150" y="2776538"/>
          <p14:tracePt t="45546" x="7323138" y="2768600"/>
          <p14:tracePt t="45562" x="7340600" y="2741613"/>
          <p14:tracePt t="45578" x="7367588" y="2732088"/>
          <p14:tracePt t="45595" x="7375525" y="2714625"/>
          <p14:tracePt t="45612" x="7385050" y="2705100"/>
          <p14:tracePt t="45628" x="7385050" y="2697163"/>
          <p14:tracePt t="45645" x="7385050" y="2687638"/>
          <p14:tracePt t="45662" x="7394575" y="2670175"/>
          <p14:tracePt t="45679" x="7402513" y="2660650"/>
          <p14:tracePt t="45695" x="7402513" y="2652713"/>
          <p14:tracePt t="45712" x="7402513" y="2633663"/>
          <p14:tracePt t="45729" x="7402513" y="2608263"/>
          <p14:tracePt t="45746" x="7402513" y="2571750"/>
          <p14:tracePt t="45762" x="7394575" y="2536825"/>
          <p14:tracePt t="45779" x="7367588" y="2509838"/>
          <p14:tracePt t="45796" x="7340600" y="2482850"/>
          <p14:tracePt t="45812" x="7323138" y="2455863"/>
          <p14:tracePt t="45829" x="7286625" y="2438400"/>
          <p14:tracePt t="45846" x="7242175" y="2411413"/>
          <p14:tracePt t="45863" x="7205663" y="2401888"/>
          <p14:tracePt t="45879" x="7180263" y="2384425"/>
          <p14:tracePt t="45896" x="7143750" y="2374900"/>
          <p14:tracePt t="45913" x="7126288" y="2366963"/>
          <p14:tracePt t="45929" x="7072313" y="2366963"/>
          <p14:tracePt t="45946" x="7037388" y="2366963"/>
          <p14:tracePt t="45963" x="7000875" y="2366963"/>
          <p14:tracePt t="45979" x="6965950" y="2366963"/>
          <p14:tracePt t="45996" x="6929438" y="2366963"/>
          <p14:tracePt t="46013" x="6911975" y="2366963"/>
          <p14:tracePt t="46030" x="6902450" y="2366963"/>
          <p14:tracePt t="46046" x="6884988" y="2374900"/>
          <p14:tracePt t="46063" x="6875463" y="2374900"/>
          <p14:tracePt t="46079" x="6848475" y="2393950"/>
          <p14:tracePt t="46096" x="6840538" y="2401888"/>
          <p14:tracePt t="46113" x="6831013" y="2428875"/>
          <p14:tracePt t="46130" x="6831013" y="2446338"/>
          <p14:tracePt t="46146" x="6831013" y="2465388"/>
          <p14:tracePt t="46163" x="6831013" y="2490788"/>
          <p14:tracePt t="46180" x="6831013" y="2509838"/>
          <p14:tracePt t="46196" x="6840538" y="2544763"/>
          <p14:tracePt t="46213" x="6858000" y="2571750"/>
          <p14:tracePt t="46230" x="6902450" y="2598738"/>
          <p14:tracePt t="46246" x="6946900" y="2608263"/>
          <p14:tracePt t="46263" x="6983413" y="2633663"/>
          <p14:tracePt t="46280" x="7018338" y="2633663"/>
          <p14:tracePt t="46297" x="7054850" y="2633663"/>
          <p14:tracePt t="46313" x="7081838" y="2633663"/>
          <p14:tracePt t="46330" x="7116763" y="2633663"/>
          <p14:tracePt t="46347" x="7134225" y="2625725"/>
          <p14:tracePt t="46363" x="7153275" y="2608263"/>
          <p14:tracePt t="46380" x="7161213" y="2608263"/>
          <p14:tracePt t="46397" x="7161213" y="2589213"/>
          <p14:tracePt t="46414" x="7161213" y="2581275"/>
          <p14:tracePt t="46434" x="7161213" y="2571750"/>
          <p14:tracePt t="46450" x="7161213" y="2562225"/>
          <p14:tracePt t="46466" x="7161213" y="2554288"/>
          <p14:tracePt t="46490" x="7161213" y="2544763"/>
          <p14:tracePt t="46498" x="7161213" y="2536825"/>
          <p14:tracePt t="46514" x="7153275" y="2527300"/>
          <p14:tracePt t="46530" x="7134225" y="2527300"/>
          <p14:tracePt t="46547" x="7089775" y="2517775"/>
          <p14:tracePt t="46564" x="7062788" y="2509838"/>
          <p14:tracePt t="46580" x="7027863" y="2509838"/>
          <p14:tracePt t="46597" x="7018338" y="2509838"/>
          <p14:tracePt t="46614" x="6991350" y="2509838"/>
          <p14:tracePt t="46630" x="6956425" y="2509838"/>
          <p14:tracePt t="46647" x="6938963" y="2517775"/>
          <p14:tracePt t="46664" x="6929438" y="2536825"/>
          <p14:tracePt t="46682" x="6919913" y="2554288"/>
          <p14:tracePt t="46697" x="6919913" y="2571750"/>
          <p14:tracePt t="46714" x="6919913" y="2581275"/>
          <p14:tracePt t="46731" x="6919913" y="2598738"/>
          <p14:tracePt t="46748" x="6919913" y="2616200"/>
          <p14:tracePt t="46764" x="6938963" y="2633663"/>
          <p14:tracePt t="46781" x="6956425" y="2643188"/>
          <p14:tracePt t="46798" x="6991350" y="2652713"/>
          <p14:tracePt t="46814" x="7027863" y="2670175"/>
          <p14:tracePt t="46831" x="7081838" y="2679700"/>
          <p14:tracePt t="46848" x="7126288" y="2679700"/>
          <p14:tracePt t="46864" x="7170738" y="2679700"/>
          <p14:tracePt t="46881" x="7251700" y="2687638"/>
          <p14:tracePt t="46898" x="7286625" y="2687638"/>
          <p14:tracePt t="46914" x="7331075" y="2687638"/>
          <p14:tracePt t="46931" x="7385050" y="2687638"/>
          <p14:tracePt t="46948" x="7429500" y="2687638"/>
          <p14:tracePt t="46964" x="7466013" y="2687638"/>
          <p14:tracePt t="46981" x="7500938" y="2670175"/>
          <p14:tracePt t="46998" x="7527925" y="2670175"/>
          <p14:tracePt t="47015" x="7545388" y="2652713"/>
          <p14:tracePt t="47032" x="7562850" y="2643188"/>
          <p14:tracePt t="47048" x="7572375" y="2643188"/>
          <p14:tracePt t="47065" x="7599363" y="2625725"/>
          <p14:tracePt t="47082" x="7608888" y="2608263"/>
          <p14:tracePt t="47098" x="7616825" y="2598738"/>
          <p14:tracePt t="47115" x="7616825" y="2581275"/>
          <p14:tracePt t="47131" x="7626350" y="2571750"/>
          <p14:tracePt t="47148" x="7626350" y="2562225"/>
          <p14:tracePt t="47165" x="7626350" y="2554288"/>
          <p14:tracePt t="47182" x="7626350" y="2544763"/>
          <p14:tracePt t="47198" x="7626350" y="2527300"/>
          <p14:tracePt t="47215" x="7626350" y="2517775"/>
          <p14:tracePt t="47232" x="7626350" y="2509838"/>
          <p14:tracePt t="47248" x="7626350" y="2490788"/>
          <p14:tracePt t="47265" x="7599363" y="2455863"/>
          <p14:tracePt t="47282" x="7554913" y="2428875"/>
          <p14:tracePt t="47299" x="7518400" y="2401888"/>
          <p14:tracePt t="47315" x="7483475" y="2393950"/>
          <p14:tracePt t="47332" x="7439025" y="2366963"/>
          <p14:tracePt t="47349" x="7402513" y="2357438"/>
          <p14:tracePt t="47365" x="7358063" y="2339975"/>
          <p14:tracePt t="47382" x="7323138" y="2339975"/>
          <p14:tracePt t="47399" x="7277100" y="2322513"/>
          <p14:tracePt t="47415" x="7224713" y="2312988"/>
          <p14:tracePt t="47432" x="7197725" y="2312988"/>
          <p14:tracePt t="47449" x="7116763" y="2312988"/>
          <p14:tracePt t="47466" x="7062788" y="2312988"/>
          <p14:tracePt t="47482" x="7027863" y="2322513"/>
          <p14:tracePt t="47499" x="6991350" y="2322513"/>
          <p14:tracePt t="47516" x="6973888" y="2347913"/>
          <p14:tracePt t="47533" x="6946900" y="2357438"/>
          <p14:tracePt t="47549" x="6929438" y="2374900"/>
          <p14:tracePt t="47566" x="6929438" y="2393950"/>
          <p14:tracePt t="47583" x="6929438" y="2401888"/>
          <p14:tracePt t="47599" x="6929438" y="2428875"/>
          <p14:tracePt t="47616" x="6929438" y="2438400"/>
          <p14:tracePt t="47632" x="6929438" y="2465388"/>
          <p14:tracePt t="47650" x="6938963" y="2500313"/>
          <p14:tracePt t="47666" x="6965950" y="2527300"/>
          <p14:tracePt t="47683" x="7010400" y="2536825"/>
          <p14:tracePt t="47699" x="7062788" y="2562225"/>
          <p14:tracePt t="47716" x="7143750" y="2581275"/>
          <p14:tracePt t="47733" x="7197725" y="2598738"/>
          <p14:tracePt t="47750" x="7251700" y="2598738"/>
          <p14:tracePt t="47766" x="7296150" y="2598738"/>
          <p14:tracePt t="47783" x="7348538" y="2598738"/>
          <p14:tracePt t="47800" x="7402513" y="2598738"/>
          <p14:tracePt t="47816" x="7446963" y="2598738"/>
          <p14:tracePt t="47833" x="7491413" y="2598738"/>
          <p14:tracePt t="47850" x="7510463" y="2598738"/>
          <p14:tracePt t="47866" x="7518400" y="2598738"/>
          <p14:tracePt t="47883" x="7518400" y="2589213"/>
          <p14:tracePt t="47900" x="7518400" y="2581275"/>
          <p14:tracePt t="47985" x="7518400" y="2571750"/>
          <p14:tracePt t="47993" x="7518400" y="2562225"/>
          <p14:tracePt t="48025" x="7518400" y="2554288"/>
          <p14:tracePt t="48042" x="7518400" y="2544763"/>
          <p14:tracePt t="48226" x="7518400" y="2536825"/>
          <p14:tracePt t="48233" x="7500938" y="2536825"/>
          <p14:tracePt t="48250" x="7483475" y="2527300"/>
          <p14:tracePt t="48258" x="7466013" y="2517775"/>
          <p14:tracePt t="48267" x="7456488" y="2517775"/>
          <p14:tracePt t="48290" x="7439025" y="2509838"/>
          <p14:tracePt t="48300" x="7429500" y="2509838"/>
          <p14:tracePt t="48317" x="7402513" y="2509838"/>
          <p14:tracePt t="48334" x="7385050" y="2509838"/>
          <p14:tracePt t="48351" x="7348538" y="2509838"/>
          <p14:tracePt t="48368" x="7323138" y="2509838"/>
          <p14:tracePt t="48384" x="7259638" y="2517775"/>
          <p14:tracePt t="48401" x="7197725" y="2527300"/>
          <p14:tracePt t="48418" x="7126288" y="2544763"/>
          <p14:tracePt t="48434" x="7081838" y="2562225"/>
          <p14:tracePt t="48451" x="7018338" y="2589213"/>
          <p14:tracePt t="48468" x="6983413" y="2616200"/>
          <p14:tracePt t="48484" x="6938963" y="2633663"/>
          <p14:tracePt t="48501" x="6894513" y="2660650"/>
          <p14:tracePt t="48518" x="6867525" y="2679700"/>
          <p14:tracePt t="48534" x="6813550" y="2705100"/>
          <p14:tracePt t="48551" x="6777038" y="2732088"/>
          <p14:tracePt t="48568" x="6724650" y="2759075"/>
          <p14:tracePt t="48584" x="6661150" y="2803525"/>
          <p14:tracePt t="48601" x="6545263" y="2867025"/>
          <p14:tracePt t="48618" x="6473825" y="2911475"/>
          <p14:tracePt t="48635" x="6411913" y="2946400"/>
          <p14:tracePt t="48651" x="6348413" y="2982913"/>
          <p14:tracePt t="48668" x="6303963" y="3017838"/>
          <p14:tracePt t="48685" x="6251575" y="3054350"/>
          <p14:tracePt t="48701" x="6197600" y="3081338"/>
          <p14:tracePt t="48718" x="6153150" y="3108325"/>
          <p14:tracePt t="48735" x="6089650" y="3125788"/>
          <p14:tracePt t="48751" x="6037263" y="3152775"/>
          <p14:tracePt t="48768" x="5973763" y="3170238"/>
          <p14:tracePt t="48785" x="5884863" y="3205163"/>
          <p14:tracePt t="48802" x="5840413" y="3214688"/>
          <p14:tracePt t="48818" x="5795963" y="3224213"/>
          <p14:tracePt t="48835" x="5741988" y="3232150"/>
          <p14:tracePt t="48852" x="5688013" y="3241675"/>
          <p14:tracePt t="48868" x="5661025" y="3241675"/>
          <p14:tracePt t="48885" x="5626100" y="3241675"/>
          <p14:tracePt t="48902" x="5599113" y="3241675"/>
          <p14:tracePt t="48919" x="5562600" y="3241675"/>
          <p14:tracePt t="48935" x="5537200" y="3241675"/>
          <p14:tracePt t="48952" x="5500688" y="3241675"/>
          <p14:tracePt t="48969" x="5473700" y="3241675"/>
          <p14:tracePt t="48969" x="5438775" y="3241675"/>
          <p14:tracePt t="48986" x="5419725" y="3241675"/>
          <p14:tracePt t="49002" x="5394325" y="3241675"/>
          <p14:tracePt t="49019" x="5375275" y="3241675"/>
          <p14:tracePt t="49035" x="5357813" y="3241675"/>
          <p14:tracePt t="49052" x="5348288" y="3241675"/>
          <p14:tracePt t="49069" x="5340350" y="3241675"/>
          <p14:tracePt t="49281" x="5340350" y="3251200"/>
          <p14:tracePt t="49313" x="5348288" y="3268663"/>
          <p14:tracePt t="49330" x="5357813" y="3276600"/>
          <p14:tracePt t="49345" x="5367338" y="3276600"/>
          <p14:tracePt t="49354" x="5384800" y="3276600"/>
          <p14:tracePt t="49362" x="5402263" y="3276600"/>
          <p14:tracePt t="49378" x="5429250" y="3286125"/>
          <p14:tracePt t="49386" x="5465763" y="3295650"/>
          <p14:tracePt t="49402" x="5500688" y="3303588"/>
          <p14:tracePt t="49420" x="5537200" y="3303588"/>
          <p14:tracePt t="49436" x="5581650" y="3313113"/>
          <p14:tracePt t="49453" x="5643563" y="3313113"/>
          <p14:tracePt t="49470" x="5715000" y="3313113"/>
          <p14:tracePt t="49486" x="5786438" y="3313113"/>
          <p14:tracePt t="49503" x="5840413" y="3313113"/>
          <p14:tracePt t="49520" x="5884863" y="3313113"/>
          <p14:tracePt t="49537" x="5919788" y="3313113"/>
          <p14:tracePt t="49537" x="5929313" y="3313113"/>
          <p14:tracePt t="49554" x="5938838" y="3313113"/>
          <p14:tracePt t="49570" x="5973763" y="3313113"/>
          <p14:tracePt t="49586" x="5991225" y="3313113"/>
          <p14:tracePt t="49603" x="6018213" y="3303588"/>
          <p14:tracePt t="49620" x="6045200" y="3295650"/>
          <p14:tracePt t="49637" x="6062663" y="3276600"/>
          <p14:tracePt t="49653" x="6072188" y="3268663"/>
          <p14:tracePt t="49670" x="6089650" y="3251200"/>
          <p14:tracePt t="49687" x="6108700" y="3232150"/>
          <p14:tracePt t="49704" x="6108700" y="3224213"/>
          <p14:tracePt t="49720" x="6116638" y="3197225"/>
          <p14:tracePt t="49737" x="6126163" y="3170238"/>
          <p14:tracePt t="49754" x="6126163" y="3152775"/>
          <p14:tracePt t="49770" x="6126163" y="3125788"/>
          <p14:tracePt t="49787" x="6116638" y="3108325"/>
          <p14:tracePt t="49803" x="6116638" y="3089275"/>
          <p14:tracePt t="49820" x="6089650" y="3054350"/>
          <p14:tracePt t="49837" x="6081713" y="3036888"/>
          <p14:tracePt t="49854" x="6062663" y="3017838"/>
          <p14:tracePt t="49870" x="6045200" y="3009900"/>
          <p14:tracePt t="49887" x="6018213" y="2982913"/>
          <p14:tracePt t="49904" x="6000750" y="2965450"/>
          <p14:tracePt t="49921" x="5956300" y="2946400"/>
          <p14:tracePt t="49938" x="5919788" y="2938463"/>
          <p14:tracePt t="49954" x="5894388" y="2928938"/>
          <p14:tracePt t="49971" x="5857875" y="2919413"/>
          <p14:tracePt t="49987" x="5813425" y="2919413"/>
          <p14:tracePt t="50004" x="5786438" y="2919413"/>
          <p14:tracePt t="50021" x="5751513" y="2919413"/>
          <p14:tracePt t="50038" x="5715000" y="2919413"/>
          <p14:tracePt t="50054" x="5705475" y="2919413"/>
          <p14:tracePt t="50071" x="5688013" y="2928938"/>
          <p14:tracePt t="50088" x="5670550" y="2938463"/>
          <p14:tracePt t="50104" x="5634038" y="2955925"/>
          <p14:tracePt t="50121" x="5599113" y="2965450"/>
          <p14:tracePt t="50138" x="5572125" y="2982913"/>
          <p14:tracePt t="50154" x="5562600" y="3000375"/>
          <p14:tracePt t="50171" x="5562600" y="3009900"/>
          <p14:tracePt t="50188" x="5554663" y="3027363"/>
          <p14:tracePt t="50204" x="5554663" y="3036888"/>
          <p14:tracePt t="50226" x="5554663" y="3044825"/>
          <p14:tracePt t="50238" x="5554663" y="3062288"/>
          <p14:tracePt t="50254" x="5545138" y="3089275"/>
          <p14:tracePt t="50271" x="5545138" y="3098800"/>
          <p14:tracePt t="50290" x="5545138" y="3116263"/>
          <p14:tracePt t="50304" x="5545138" y="3133725"/>
          <p14:tracePt t="50322" x="5545138" y="3170238"/>
          <p14:tracePt t="50338" x="5545138" y="3179763"/>
          <p14:tracePt t="50355" x="5554663" y="3205163"/>
          <p14:tracePt t="50371" x="5554663" y="3232150"/>
          <p14:tracePt t="50388" x="5581650" y="3259138"/>
          <p14:tracePt t="50405" x="5608638" y="3276600"/>
          <p14:tracePt t="50421" x="5643563" y="3295650"/>
          <p14:tracePt t="50438" x="5688013" y="3303588"/>
          <p14:tracePt t="50455" x="5724525" y="3313113"/>
          <p14:tracePt t="50472" x="5768975" y="3322638"/>
          <p14:tracePt t="50489" x="5803900" y="3322638"/>
          <p14:tracePt t="50489" x="5822950" y="3322638"/>
          <p14:tracePt t="50506" x="5848350" y="3322638"/>
          <p14:tracePt t="50522" x="5902325" y="3322638"/>
          <p14:tracePt t="50538" x="5946775" y="3322638"/>
          <p14:tracePt t="50555" x="6000750" y="3322638"/>
          <p14:tracePt t="50572" x="6045200" y="3322638"/>
          <p14:tracePt t="50589" x="6081713" y="3322638"/>
          <p14:tracePt t="50605" x="6108700" y="3322638"/>
          <p14:tracePt t="50622" x="6143625" y="3322638"/>
          <p14:tracePt t="50639" x="6170613" y="3322638"/>
          <p14:tracePt t="50655" x="6188075" y="3322638"/>
          <p14:tracePt t="50672" x="6205538" y="3322638"/>
          <p14:tracePt t="50689" x="6215063" y="3322638"/>
          <p14:tracePt t="50706" x="6224588" y="3322638"/>
          <p14:tracePt t="52062" x="6232525" y="3322638"/>
          <p14:tracePt t="52274" x="6242050" y="3322638"/>
          <p14:tracePt t="53312" x="6232525" y="3322638"/>
          <p14:tracePt t="54017" x="6197600" y="3322638"/>
          <p14:tracePt t="54025" x="6134100" y="3322638"/>
          <p14:tracePt t="54034" x="6072188" y="3322638"/>
          <p14:tracePt t="54045" x="5973763" y="3322638"/>
          <p14:tracePt t="54063" x="5929313" y="3330575"/>
          <p14:tracePt t="54079" x="5919788" y="3330575"/>
          <p14:tracePt t="54095" x="5902325" y="3340100"/>
          <p14:tracePt t="54112" x="5894388" y="3340100"/>
          <p14:tracePt t="54112" x="5884863" y="3340100"/>
          <p14:tracePt t="54130" x="5857875" y="3357563"/>
          <p14:tracePt t="54146" x="5822950" y="3367088"/>
          <p14:tracePt t="54163" x="5795963" y="3384550"/>
          <p14:tracePt t="54179" x="5768975" y="3394075"/>
          <p14:tracePt t="54196" x="5751513" y="3402013"/>
          <p14:tracePt t="54213" x="5724525" y="3411538"/>
          <p14:tracePt t="54229" x="5705475" y="3419475"/>
          <p14:tracePt t="54246" x="5688013" y="3429000"/>
          <p14:tracePt t="54263" x="5670550" y="3438525"/>
          <p14:tracePt t="54279" x="5653088" y="3446463"/>
          <p14:tracePt t="54296" x="5643563" y="3455988"/>
          <p14:tracePt t="54313" x="5616575" y="3473450"/>
          <p14:tracePt t="54330" x="5599113" y="3482975"/>
          <p14:tracePt t="54346" x="5581650" y="3490913"/>
          <p14:tracePt t="54363" x="5572125" y="3490913"/>
          <p14:tracePt t="54379" x="5554663" y="3509963"/>
          <p14:tracePt t="54396" x="5545138" y="3517900"/>
          <p14:tracePt t="54413" x="5527675" y="3527425"/>
          <p14:tracePt t="54429" x="5510213" y="3536950"/>
          <p14:tracePt t="54446" x="5491163" y="3536950"/>
          <p14:tracePt t="54464" x="5483225" y="3544888"/>
          <p14:tracePt t="54479" x="5483225" y="3554413"/>
          <p14:tracePt t="54496" x="5465763" y="3562350"/>
          <p14:tracePt t="54496" x="5446713" y="3571875"/>
          <p14:tracePt t="54514" x="5438775" y="3571875"/>
          <p14:tracePt t="54530" x="5411788" y="3589338"/>
          <p14:tracePt t="54546" x="5402263" y="3598863"/>
          <p14:tracePt t="54563" x="5394325" y="3598863"/>
          <p14:tracePt t="54580" x="5375275" y="3608388"/>
          <p14:tracePt t="54597" x="5348288" y="3625850"/>
          <p14:tracePt t="54613" x="5340350" y="3625850"/>
          <p14:tracePt t="54633" x="5322888" y="3633788"/>
          <p14:tracePt t="54646" x="5313363" y="3633788"/>
          <p14:tracePt t="54663" x="5303838" y="3633788"/>
          <p14:tracePt t="54680" x="5286375" y="3633788"/>
          <p14:tracePt t="54697" x="5251450" y="3643313"/>
          <p14:tracePt t="54714" x="5241925" y="3652838"/>
          <p14:tracePt t="54730" x="5224463" y="3652838"/>
          <p14:tracePt t="54747" x="5214938" y="3652838"/>
          <p14:tracePt t="54769" x="5205413" y="3652838"/>
          <p14:tracePt t="54785" x="5197475" y="3660775"/>
          <p14:tracePt t="54797" x="5187950" y="3660775"/>
          <p14:tracePt t="54813" x="5170488" y="3670300"/>
          <p14:tracePt t="54830" x="5153025" y="3679825"/>
          <p14:tracePt t="54847" x="5143500" y="3679825"/>
          <p14:tracePt t="54873" x="5126038" y="3687763"/>
          <p14:tracePt t="54882" x="5116513" y="3697288"/>
          <p14:tracePt t="54905" x="5108575" y="3697288"/>
          <p14:tracePt t="54929" x="5099050" y="3697288"/>
          <p14:tracePt t="54937" x="5089525" y="3705225"/>
          <p14:tracePt t="54953" x="5081588" y="3705225"/>
          <p14:tracePt t="54977" x="5072063" y="3705225"/>
          <p14:tracePt t="55001" x="5054600" y="3714750"/>
          <p14:tracePt t="55017" x="5045075" y="3714750"/>
          <p14:tracePt t="55049" x="5037138" y="3714750"/>
          <p14:tracePt t="55057" x="5027613" y="3724275"/>
          <p14:tracePt t="55066" x="5018088" y="3724275"/>
          <p14:tracePt t="55090" x="5000625" y="3724275"/>
          <p14:tracePt t="55105" x="5000625" y="3732213"/>
          <p14:tracePt t="55114" x="4983163" y="3741738"/>
          <p14:tracePt t="55131" x="4973638" y="3741738"/>
          <p14:tracePt t="55147" x="4956175" y="3751263"/>
          <p14:tracePt t="55164" x="4946650" y="3759200"/>
          <p14:tracePt t="55181" x="4929188" y="3759200"/>
          <p14:tracePt t="55198" x="4919663" y="3759200"/>
          <p14:tracePt t="55214" x="4911725" y="3759200"/>
          <p14:tracePt t="55234" x="4911725" y="3768725"/>
          <p14:tracePt t="55248" x="4902200" y="3768725"/>
          <p14:tracePt t="55265" x="4894263" y="3768725"/>
          <p14:tracePt t="55282" x="4884738" y="3768725"/>
          <p14:tracePt t="55338" x="4875213" y="3768725"/>
          <p14:tracePt t="55353" x="4867275" y="3768725"/>
          <p14:tracePt t="55377" x="4857750" y="3768725"/>
          <p14:tracePt t="55385" x="4848225" y="3768725"/>
          <p14:tracePt t="55409" x="4840288" y="3768725"/>
          <p14:tracePt t="55457" x="4830763" y="3768725"/>
          <p14:tracePt t="55466" x="4822825" y="3768725"/>
          <p14:tracePt t="55481" x="4813300" y="3768725"/>
          <p14:tracePt t="55681" x="4830763" y="3768725"/>
          <p14:tracePt t="56441" x="4848225" y="3768725"/>
          <p14:tracePt t="56457" x="4857750" y="3768725"/>
          <p14:tracePt t="56465" x="4867275" y="3759200"/>
          <p14:tracePt t="56473" x="4875213" y="3751263"/>
          <p14:tracePt t="56489" x="4884738" y="3751263"/>
          <p14:tracePt t="56500" x="4894263" y="3741738"/>
          <p14:tracePt t="56517" x="4911725" y="3732213"/>
          <p14:tracePt t="56534" x="4929188" y="3732213"/>
          <p14:tracePt t="56550" x="4946650" y="3724275"/>
          <p14:tracePt t="56567" x="4956175" y="3714750"/>
          <p14:tracePt t="56584" x="4973638" y="3705225"/>
          <p14:tracePt t="56601" x="5010150" y="3697288"/>
          <p14:tracePt t="56618" x="5027613" y="3687763"/>
          <p14:tracePt t="56634" x="5045075" y="3679825"/>
          <p14:tracePt t="56651" x="5062538" y="3670300"/>
          <p14:tracePt t="56668" x="5089525" y="3660775"/>
          <p14:tracePt t="56684" x="5116513" y="3652838"/>
          <p14:tracePt t="56701" x="5143500" y="3643313"/>
          <p14:tracePt t="56718" x="5170488" y="3625850"/>
          <p14:tracePt t="56734" x="5205413" y="3616325"/>
          <p14:tracePt t="56751" x="5251450" y="3589338"/>
          <p14:tracePt t="56768" x="5276850" y="3571875"/>
          <p14:tracePt t="56784" x="5330825" y="3554413"/>
          <p14:tracePt t="56802" x="5375275" y="3527425"/>
          <p14:tracePt t="56818" x="5419725" y="3517900"/>
          <p14:tracePt t="56834" x="5483225" y="3500438"/>
          <p14:tracePt t="56851" x="5527675" y="3490913"/>
          <p14:tracePt t="56868" x="5562600" y="3473450"/>
          <p14:tracePt t="56884" x="5608638" y="3473450"/>
          <p14:tracePt t="56901" x="5653088" y="3465513"/>
          <p14:tracePt t="56918" x="5697538" y="3455988"/>
          <p14:tracePt t="56934" x="5759450" y="3438525"/>
          <p14:tracePt t="56951" x="5803900" y="3429000"/>
          <p14:tracePt t="56968" x="5867400" y="3419475"/>
          <p14:tracePt t="56985" x="5911850" y="3411538"/>
          <p14:tracePt t="57002" x="5946775" y="3402013"/>
          <p14:tracePt t="57018" x="5983288" y="3402013"/>
          <p14:tracePt t="57035" x="6018213" y="3402013"/>
          <p14:tracePt t="57051" x="6045200" y="3402013"/>
          <p14:tracePt t="57069" x="6089650" y="3402013"/>
          <p14:tracePt t="57085" x="6153150" y="3411538"/>
          <p14:tracePt t="57101" x="6215063" y="3429000"/>
          <p14:tracePt t="57119" x="6269038" y="3429000"/>
          <p14:tracePt t="57135" x="6323013" y="3446463"/>
          <p14:tracePt t="57152" x="6348413" y="3455988"/>
          <p14:tracePt t="57168" x="6384925" y="3465513"/>
          <p14:tracePt t="57168" x="6402388" y="3473450"/>
          <p14:tracePt t="57185" x="6419850" y="3482975"/>
          <p14:tracePt t="57202" x="6446838" y="3500438"/>
          <p14:tracePt t="57219" x="6465888" y="3509963"/>
          <p14:tracePt t="57235" x="6491288" y="3517900"/>
          <p14:tracePt t="57252" x="6527800" y="3544888"/>
          <p14:tracePt t="57269" x="6554788" y="3562350"/>
          <p14:tracePt t="57285" x="6572250" y="3589338"/>
          <p14:tracePt t="57302" x="6599238" y="3616325"/>
          <p14:tracePt t="57319" x="6626225" y="3643313"/>
          <p14:tracePt t="57335" x="6643688" y="3679825"/>
          <p14:tracePt t="57352" x="6670675" y="3714750"/>
          <p14:tracePt t="57369" x="6705600" y="3759200"/>
          <p14:tracePt t="57385" x="6724650" y="3786188"/>
          <p14:tracePt t="57402" x="6742113" y="3803650"/>
          <p14:tracePt t="57419" x="6759575" y="3813175"/>
          <p14:tracePt t="57436" x="6769100" y="3813175"/>
          <p14:tracePt t="57452" x="6777038" y="3822700"/>
          <p14:tracePt t="57469" x="6786563" y="3830638"/>
          <p14:tracePt t="57486" x="6796088" y="3840163"/>
          <p14:tracePt t="57502" x="6804025" y="3840163"/>
          <p14:tracePt t="57522" x="6804025" y="3848100"/>
          <p14:tracePt t="57538" x="6813550" y="3857625"/>
          <p14:tracePt t="57552" x="6831013" y="3867150"/>
          <p14:tracePt t="57577" x="6840538" y="3867150"/>
          <p14:tracePt t="57617" x="6867525" y="3875088"/>
          <p14:tracePt t="57969" x="6894513" y="3884613"/>
          <p14:tracePt t="57977" x="6911975" y="3884613"/>
          <p14:tracePt t="57987" x="7000875" y="3894138"/>
          <p14:tracePt t="58003" x="7045325" y="3902075"/>
          <p14:tracePt t="58020" x="7072313" y="3902075"/>
          <p14:tracePt t="58037" x="7116763" y="3902075"/>
          <p14:tracePt t="58054" x="7161213" y="3902075"/>
          <p14:tracePt t="58070" x="7215188" y="3902075"/>
          <p14:tracePt t="58087" x="7269163" y="3902075"/>
          <p14:tracePt t="58104" x="7340600" y="3911600"/>
          <p14:tracePt t="58120" x="7412038" y="3911600"/>
          <p14:tracePt t="58120" x="7439025" y="3919538"/>
          <p14:tracePt t="58138" x="7483475" y="3919538"/>
          <p14:tracePt t="58154" x="7537450" y="3919538"/>
          <p14:tracePt t="58170" x="7589838" y="3919538"/>
          <p14:tracePt t="58187" x="7616825" y="3919538"/>
          <p14:tracePt t="58204" x="7634288" y="3919538"/>
          <p14:tracePt t="58220" x="7643813" y="3919538"/>
          <p14:tracePt t="58237" x="7653338" y="3919538"/>
          <p14:tracePt t="58254" x="7661275" y="3919538"/>
          <p14:tracePt t="58271" x="7670800" y="3911600"/>
          <p14:tracePt t="58425" x="7670800" y="3902075"/>
          <p14:tracePt t="58441" x="7680325" y="3894138"/>
          <p14:tracePt t="58449" x="7688263" y="3875088"/>
          <p14:tracePt t="58457" x="7697788" y="3857625"/>
          <p14:tracePt t="58471" x="7705725" y="3822700"/>
          <p14:tracePt t="58488" x="7715250" y="3786188"/>
          <p14:tracePt t="58504" x="7732713" y="3741738"/>
          <p14:tracePt t="58504" x="7732713" y="3732213"/>
          <p14:tracePt t="58521" x="7732713" y="3697288"/>
          <p14:tracePt t="58538" x="7732713" y="3652838"/>
          <p14:tracePt t="58555" x="7732713" y="3616325"/>
          <p14:tracePt t="58571" x="7724775" y="3571875"/>
          <p14:tracePt t="58588" x="7715250" y="3544888"/>
          <p14:tracePt t="58605" x="7705725" y="3509963"/>
          <p14:tracePt t="58621" x="7688263" y="3490913"/>
          <p14:tracePt t="58638" x="7680325" y="3482975"/>
          <p14:tracePt t="58655" x="7670800" y="3473450"/>
          <p14:tracePt t="58671" x="7661275" y="3473450"/>
          <p14:tracePt t="58688" x="7608888" y="3473450"/>
          <p14:tracePt t="58705" x="7510463" y="3482975"/>
          <p14:tracePt t="58722" x="7446963" y="3490913"/>
          <p14:tracePt t="58738" x="7385050" y="3509963"/>
          <p14:tracePt t="58755" x="7340600" y="3536950"/>
          <p14:tracePt t="58771" x="7313613" y="3554413"/>
          <p14:tracePt t="58788" x="7286625" y="3581400"/>
          <p14:tracePt t="58805" x="7259638" y="3608388"/>
          <p14:tracePt t="58822" x="7251700" y="3633788"/>
          <p14:tracePt t="58839" x="7232650" y="3679825"/>
          <p14:tracePt t="58856" x="7215188" y="3724275"/>
          <p14:tracePt t="58872" x="7205663" y="3768725"/>
          <p14:tracePt t="58872" x="7205663" y="3786188"/>
          <p14:tracePt t="58889" x="7205663" y="3830638"/>
          <p14:tracePt t="58905" x="7215188" y="3884613"/>
          <p14:tracePt t="58922" x="7224713" y="3919538"/>
          <p14:tracePt t="58939" x="7251700" y="3956050"/>
          <p14:tracePt t="58955" x="7242175" y="3965575"/>
          <p14:tracePt t="58972" x="7251700" y="3983038"/>
          <p14:tracePt t="58988" x="7277100" y="3990975"/>
          <p14:tracePt t="59005" x="7340600" y="4000500"/>
          <p14:tracePt t="59023" x="7402513" y="4000500"/>
          <p14:tracePt t="59039" x="7446963" y="4000500"/>
          <p14:tracePt t="59056" x="7500938" y="3990975"/>
          <p14:tracePt t="59073" x="7527925" y="3965575"/>
          <p14:tracePt t="59073" x="7545388" y="3956050"/>
          <p14:tracePt t="59089" x="7572375" y="3919538"/>
          <p14:tracePt t="59106" x="7589838" y="3875088"/>
          <p14:tracePt t="59123" x="7608888" y="3822700"/>
          <p14:tracePt t="59139" x="7616825" y="3768725"/>
          <p14:tracePt t="59156" x="7626350" y="3724275"/>
          <p14:tracePt t="59173" x="7626350" y="3670300"/>
          <p14:tracePt t="59189" x="7626350" y="3633788"/>
          <p14:tracePt t="59206" x="7626350" y="3608388"/>
          <p14:tracePt t="59223" x="7589838" y="3589338"/>
          <p14:tracePt t="59239" x="7581900" y="3581400"/>
          <p14:tracePt t="59256" x="7554913" y="3581400"/>
          <p14:tracePt t="59289" x="7545388" y="3589338"/>
          <p14:tracePt t="59297" x="7518400" y="3598863"/>
          <p14:tracePt t="59306" x="7466013" y="3616325"/>
          <p14:tracePt t="59323" x="7419975" y="3633788"/>
          <p14:tracePt t="59340" x="7385050" y="3660775"/>
          <p14:tracePt t="59356" x="7367588" y="3679825"/>
          <p14:tracePt t="59373" x="7358063" y="3697288"/>
          <p14:tracePt t="59390" x="7348538" y="3714750"/>
          <p14:tracePt t="59406" x="7348538" y="3724275"/>
          <p14:tracePt t="59423" x="7348538" y="3732213"/>
          <p14:tracePt t="59442" x="7340600" y="3732213"/>
          <p14:tracePt t="59833" x="7313613" y="3732213"/>
          <p14:tracePt t="59841" x="7259638" y="3714750"/>
          <p14:tracePt t="59849" x="7161213" y="3697288"/>
          <p14:tracePt t="59858" x="6911975" y="3652838"/>
          <p14:tracePt t="59874" x="6653213" y="3625850"/>
          <p14:tracePt t="59890" x="6446838" y="3625850"/>
          <p14:tracePt t="59907" x="6259513" y="3625850"/>
          <p14:tracePt t="59924" x="6126163" y="3625850"/>
          <p14:tracePt t="59940" x="5991225" y="3625850"/>
          <p14:tracePt t="59957" x="5857875" y="3625850"/>
          <p14:tracePt t="59974" x="5724525" y="3625850"/>
          <p14:tracePt t="59991" x="5589588" y="3625850"/>
          <p14:tracePt t="60007" x="5491163" y="3625850"/>
          <p14:tracePt t="60024" x="5411788" y="3625850"/>
          <p14:tracePt t="60024" x="5384800" y="3625850"/>
          <p14:tracePt t="60042" x="5348288" y="3625850"/>
          <p14:tracePt t="60058" x="5313363" y="3625850"/>
          <p14:tracePt t="60074" x="5276850" y="3625850"/>
          <p14:tracePt t="60091" x="5251450" y="3625850"/>
          <p14:tracePt t="60108" x="5224463" y="3625850"/>
          <p14:tracePt t="60124" x="5205413" y="3625850"/>
          <p14:tracePt t="60141" x="5187950" y="3633788"/>
          <p14:tracePt t="60158" x="5170488" y="3633788"/>
          <p14:tracePt t="60174" x="5160963" y="3633788"/>
          <p14:tracePt t="60191" x="5143500" y="3643313"/>
          <p14:tracePt t="60208" x="5126038" y="3652838"/>
          <p14:tracePt t="60225" x="5116513" y="3660775"/>
          <p14:tracePt t="60241" x="5099050" y="3670300"/>
          <p14:tracePt t="60258" x="5072063" y="3670300"/>
          <p14:tracePt t="60275" x="5054600" y="3679825"/>
          <p14:tracePt t="60291" x="5037138" y="3687763"/>
          <p14:tracePt t="60308" x="5018088" y="3687763"/>
          <p14:tracePt t="60324" x="5000625" y="3697288"/>
          <p14:tracePt t="60341" x="4965700" y="3705225"/>
          <p14:tracePt t="60359" x="4946650" y="3705225"/>
          <p14:tracePt t="60377" x="4946650" y="3714750"/>
          <p14:tracePt t="60391" x="4929188" y="3724275"/>
          <p14:tracePt t="60408" x="4919663" y="3724275"/>
          <p14:tracePt t="60433" x="4919663" y="3732213"/>
          <p14:tracePt t="60442" x="4911725" y="3741738"/>
          <p14:tracePt t="60465" x="4911725" y="3751263"/>
          <p14:tracePt t="60497" x="4902200" y="3759200"/>
          <p14:tracePt t="60585" x="4902200" y="3776663"/>
          <p14:tracePt t="60609" x="4894263" y="3776663"/>
          <p14:tracePt t="60633" x="4894263" y="3786188"/>
          <p14:tracePt t="60641" x="4884738" y="3786188"/>
          <p14:tracePt t="60657" x="4875213" y="3795713"/>
          <p14:tracePt t="60666" x="4875213" y="3803650"/>
          <p14:tracePt t="60681" x="4867275" y="3803650"/>
          <p14:tracePt t="60697" x="4857750" y="3803650"/>
          <p14:tracePt t="60929" x="4848225" y="3813175"/>
          <p14:tracePt t="64063" x="4857750" y="3803650"/>
          <p14:tracePt t="65313" x="4857750" y="3795713"/>
          <p14:tracePt t="65833" x="4875213" y="3795713"/>
          <p14:tracePt t="65841" x="4894263" y="3786188"/>
          <p14:tracePt t="65857" x="4902200" y="3776663"/>
          <p14:tracePt t="65869" x="4911725" y="3768725"/>
          <p14:tracePt t="65886" x="4919663" y="3768725"/>
          <p14:tracePt t="65903" x="4938713" y="3751263"/>
          <p14:tracePt t="65919" x="4946650" y="3741738"/>
          <p14:tracePt t="65936" x="4973638" y="3732213"/>
          <p14:tracePt t="65953" x="5000625" y="3714750"/>
          <p14:tracePt t="65969" x="5027613" y="3687763"/>
          <p14:tracePt t="65986" x="5054600" y="3670300"/>
          <p14:tracePt t="66003" x="5072063" y="3652838"/>
          <p14:tracePt t="66020" x="5108575" y="3633788"/>
          <p14:tracePt t="66036" x="5143500" y="3616325"/>
          <p14:tracePt t="66053" x="5180013" y="3598863"/>
          <p14:tracePt t="66069" x="5214938" y="3571875"/>
          <p14:tracePt t="66087" x="5259388" y="3554413"/>
          <p14:tracePt t="66103" x="5295900" y="3536950"/>
          <p14:tracePt t="66120" x="5340350" y="3517900"/>
          <p14:tracePt t="66137" x="5402263" y="3509963"/>
          <p14:tracePt t="66154" x="5456238" y="3509963"/>
          <p14:tracePt t="66170" x="5510213" y="3509963"/>
          <p14:tracePt t="66186" x="5562600" y="3509963"/>
          <p14:tracePt t="66203" x="5626100" y="3509963"/>
          <p14:tracePt t="66220" x="5688013" y="3509963"/>
          <p14:tracePt t="66237" x="5759450" y="3517900"/>
          <p14:tracePt t="66253" x="5822950" y="3536950"/>
          <p14:tracePt t="66270" x="5894388" y="3536950"/>
          <p14:tracePt t="66287" x="5983288" y="3554413"/>
          <p14:tracePt t="66303" x="6045200" y="3554413"/>
          <p14:tracePt t="66320" x="6170613" y="3562350"/>
          <p14:tracePt t="66338" x="6232525" y="3571875"/>
          <p14:tracePt t="66353" x="6296025" y="3581400"/>
          <p14:tracePt t="66370" x="6348413" y="3598863"/>
          <p14:tracePt t="66387" x="6394450" y="3616325"/>
          <p14:tracePt t="66404" x="6438900" y="3633788"/>
          <p14:tracePt t="66420" x="6500813" y="3652838"/>
          <p14:tracePt t="66438" x="6572250" y="3687763"/>
          <p14:tracePt t="66454" x="6661150" y="3724275"/>
          <p14:tracePt t="66471" x="6751638" y="3751263"/>
          <p14:tracePt t="66487" x="6831013" y="3786188"/>
          <p14:tracePt t="66504" x="6919913" y="3822700"/>
          <p14:tracePt t="66521" x="7027863" y="3857625"/>
          <p14:tracePt t="66537" x="7099300" y="3875088"/>
          <p14:tracePt t="66554" x="7143750" y="3884613"/>
          <p14:tracePt t="66571" x="7215188" y="3894138"/>
          <p14:tracePt t="66587" x="7286625" y="3911600"/>
          <p14:tracePt t="66604" x="7340600" y="3929063"/>
          <p14:tracePt t="66621" x="7402513" y="3938588"/>
          <p14:tracePt t="66637" x="7429500" y="3946525"/>
          <p14:tracePt t="66654" x="7473950" y="3956050"/>
          <p14:tracePt t="66671" x="7491413" y="3956050"/>
          <p14:tracePt t="66688" x="7510463" y="3973513"/>
          <p14:tracePt t="66704" x="7518400" y="3973513"/>
          <p14:tracePt t="66704" x="7527925" y="3973513"/>
          <p14:tracePt t="66721" x="7545388" y="3983038"/>
          <p14:tracePt t="66737" x="7554913" y="3990975"/>
          <p14:tracePt t="66754" x="7562850" y="3990975"/>
          <p14:tracePt t="66771" x="7572375" y="3990975"/>
          <p14:tracePt t="67073" x="7581900" y="3990975"/>
          <p14:tracePt t="67089" x="7581900" y="3983038"/>
          <p14:tracePt t="67097" x="7581900" y="3973513"/>
          <p14:tracePt t="67105" x="7581900" y="3946525"/>
          <p14:tracePt t="67122" x="7589838" y="3919538"/>
          <p14:tracePt t="67138" x="7599363" y="3884613"/>
          <p14:tracePt t="67155" x="7599363" y="3867150"/>
          <p14:tracePt t="67172" x="7608888" y="3840163"/>
          <p14:tracePt t="67188" x="7608888" y="3813175"/>
          <p14:tracePt t="67205" x="7608888" y="3786188"/>
          <p14:tracePt t="67222" x="7608888" y="3751263"/>
          <p14:tracePt t="67239" x="7608888" y="3724275"/>
          <p14:tracePt t="67255" x="7608888" y="3687763"/>
          <p14:tracePt t="67272" x="7608888" y="3660775"/>
          <p14:tracePt t="67272" x="7608888" y="3633788"/>
          <p14:tracePt t="67289" x="7608888" y="3616325"/>
          <p14:tracePt t="67306" x="7599363" y="3598863"/>
          <p14:tracePt t="67322" x="7589838" y="3581400"/>
          <p14:tracePt t="67339" x="7572375" y="3562350"/>
          <p14:tracePt t="67356" x="7572375" y="3554413"/>
          <p14:tracePt t="67372" x="7562850" y="3554413"/>
          <p14:tracePt t="67389" x="7537450" y="3554413"/>
          <p14:tracePt t="67406" x="7483475" y="3554413"/>
          <p14:tracePt t="67422" x="7446963" y="3554413"/>
          <p14:tracePt t="67439" x="7402513" y="3571875"/>
          <p14:tracePt t="67456" x="7375525" y="3589338"/>
          <p14:tracePt t="67473" x="7331075" y="3633788"/>
          <p14:tracePt t="67490" x="7323138" y="3670300"/>
          <p14:tracePt t="67506" x="7304088" y="3697288"/>
          <p14:tracePt t="67524" x="7286625" y="3724275"/>
          <p14:tracePt t="67539" x="7286625" y="3751263"/>
          <p14:tracePt t="67556" x="7286625" y="3786188"/>
          <p14:tracePt t="67573" x="7277100" y="3822700"/>
          <p14:tracePt t="67589" x="7277100" y="3840163"/>
          <p14:tracePt t="67606" x="7277100" y="3867150"/>
          <p14:tracePt t="67623" x="7277100" y="3911600"/>
          <p14:tracePt t="67639" x="7286625" y="3938588"/>
          <p14:tracePt t="67656" x="7296150" y="3946525"/>
          <p14:tracePt t="67672" x="7304088" y="3965575"/>
          <p14:tracePt t="67690" x="7331075" y="3973513"/>
          <p14:tracePt t="67706" x="7358063" y="3973513"/>
          <p14:tracePt t="67723" x="7394575" y="3983038"/>
          <p14:tracePt t="67739" x="7439025" y="3983038"/>
          <p14:tracePt t="67756" x="7466013" y="3983038"/>
          <p14:tracePt t="67773" x="7483475" y="3983038"/>
          <p14:tracePt t="67790" x="7491413" y="3983038"/>
          <p14:tracePt t="67806" x="7500938" y="3983038"/>
          <p14:tracePt t="68814" x="7510463" y="3983038"/>
          <p14:tracePt t="68913" x="7518400" y="3983038"/>
          <p14:tracePt t="69145" x="7527925" y="3973513"/>
          <p14:tracePt t="69169" x="7518400" y="3956050"/>
          <p14:tracePt t="69193" x="7500938" y="3946525"/>
          <p14:tracePt t="69201" x="7466013" y="3919538"/>
          <p14:tracePt t="69209" x="7331075" y="3867150"/>
          <p14:tracePt t="69226" x="7161213" y="3795713"/>
          <p14:tracePt t="69243" x="7010400" y="3741738"/>
          <p14:tracePt t="69259" x="6894513" y="3679825"/>
          <p14:tracePt t="69276" x="6796088" y="3633788"/>
          <p14:tracePt t="69293" x="6732588" y="3598863"/>
          <p14:tracePt t="69310" x="6680200" y="3589338"/>
          <p14:tracePt t="69326" x="6599238" y="3562350"/>
          <p14:tracePt t="69343" x="6483350" y="3544888"/>
          <p14:tracePt t="69360" x="6357938" y="3517900"/>
          <p14:tracePt t="69376" x="6251575" y="3500438"/>
          <p14:tracePt t="69376" x="6215063" y="3490913"/>
          <p14:tracePt t="69393" x="6180138" y="3482975"/>
          <p14:tracePt t="69410" x="6153150" y="3482975"/>
          <p14:tracePt t="69427" x="6134100" y="3482975"/>
          <p14:tracePt t="69443" x="6126163" y="3482975"/>
          <p14:tracePt t="69460" x="6099175" y="3482975"/>
          <p14:tracePt t="69477" x="6072188" y="3482975"/>
          <p14:tracePt t="69493" x="6027738" y="3482975"/>
          <p14:tracePt t="69510" x="5991225" y="3482975"/>
          <p14:tracePt t="69527" x="5956300" y="3482975"/>
          <p14:tracePt t="69543" x="5919788" y="3482975"/>
          <p14:tracePt t="69560" x="5902325" y="3482975"/>
          <p14:tracePt t="69560" x="5884863" y="3482975"/>
          <p14:tracePt t="69577" x="5848350" y="3482975"/>
          <p14:tracePt t="69594" x="5803900" y="3473450"/>
          <p14:tracePt t="69610" x="5776913" y="3465513"/>
          <p14:tracePt t="69627" x="5751513" y="3455988"/>
          <p14:tracePt t="69643" x="5732463" y="3446463"/>
          <p14:tracePt t="69660" x="5715000" y="3438525"/>
          <p14:tracePt t="69677" x="5697538" y="3429000"/>
          <p14:tracePt t="69693" x="5680075" y="3429000"/>
          <p14:tracePt t="69710" x="5653088" y="3411538"/>
          <p14:tracePt t="69727" x="5634038" y="3402013"/>
          <p14:tracePt t="69744" x="5616575" y="3394075"/>
          <p14:tracePt t="69762" x="5608638" y="3384550"/>
          <p14:tracePt t="69777" x="5589588" y="3375025"/>
          <p14:tracePt t="69793" x="5572125" y="3367088"/>
          <p14:tracePt t="69841" x="5572125" y="3357563"/>
          <p14:tracePt t="69929" x="5572125" y="3367088"/>
          <p14:tracePt t="70001" x="5572125" y="3375025"/>
          <p14:tracePt t="70009" x="5581650" y="3394075"/>
          <p14:tracePt t="70025" x="5589588" y="3394075"/>
          <p14:tracePt t="70033" x="5608638" y="3402013"/>
          <p14:tracePt t="70044" x="5661025" y="3419475"/>
          <p14:tracePt t="70061" x="5732463" y="3438525"/>
          <p14:tracePt t="70078" x="5776913" y="3446463"/>
          <p14:tracePt t="70094" x="5822950" y="3446463"/>
          <p14:tracePt t="70111" x="5867400" y="3446463"/>
          <p14:tracePt t="70128" x="5902325" y="3446463"/>
          <p14:tracePt t="70128" x="5919788" y="3446463"/>
          <p14:tracePt t="70145" x="5965825" y="3446463"/>
          <p14:tracePt t="70162" x="6027738" y="3438525"/>
          <p14:tracePt t="70178" x="6072188" y="3429000"/>
          <p14:tracePt t="70195" x="6126163" y="3411538"/>
          <p14:tracePt t="70211" x="6153150" y="3394075"/>
          <p14:tracePt t="70228" x="6180138" y="3375025"/>
          <p14:tracePt t="70245" x="6197600" y="3348038"/>
          <p14:tracePt t="70261" x="6197600" y="3340100"/>
          <p14:tracePt t="70278" x="6197600" y="3322638"/>
          <p14:tracePt t="70295" x="6205538" y="3303588"/>
          <p14:tracePt t="70311" x="6215063" y="3295650"/>
          <p14:tracePt t="70328" x="6215063" y="3286125"/>
          <p14:tracePt t="70393" x="6205538" y="3286125"/>
          <p14:tracePt t="70401" x="6188075" y="3286125"/>
          <p14:tracePt t="70412" x="6153150" y="3295650"/>
          <p14:tracePt t="70428" x="6099175" y="3313113"/>
          <p14:tracePt t="70445" x="6062663" y="3330575"/>
          <p14:tracePt t="70462" x="6027738" y="3348038"/>
          <p14:tracePt t="70478" x="6010275" y="3367088"/>
          <p14:tracePt t="70496" x="5991225" y="3394075"/>
          <p14:tracePt t="70512" x="5983288" y="3402013"/>
          <p14:tracePt t="70512" x="5973763" y="3402013"/>
          <p14:tracePt t="70529" x="5965825" y="3411538"/>
          <p14:tracePt t="70545" x="5956300" y="3429000"/>
          <p14:tracePt t="70562" x="5956300" y="3438525"/>
          <p14:tracePt t="70578" x="5946775" y="3455988"/>
          <p14:tracePt t="70595" x="5938838" y="3465513"/>
          <p14:tracePt t="70612" x="5929313" y="3473450"/>
          <p14:tracePt t="70641" x="5929313" y="3482975"/>
          <p14:tracePt t="70665" x="5919788" y="3490913"/>
          <p14:tracePt t="70689" x="5911850" y="3490913"/>
          <p14:tracePt t="70697" x="5902325" y="3490913"/>
          <p14:tracePt t="71001" x="5894388" y="3482975"/>
          <p14:tracePt t="71009" x="5884863" y="3473450"/>
          <p14:tracePt t="71017" x="5857875" y="3465513"/>
          <p14:tracePt t="71030" x="5803900" y="3446463"/>
          <p14:tracePt t="71046" x="5751513" y="3429000"/>
          <p14:tracePt t="71063" x="5705475" y="3429000"/>
          <p14:tracePt t="71080" x="5670550" y="3429000"/>
          <p14:tracePt t="71097" x="5616575" y="3429000"/>
          <p14:tracePt t="71114" x="5589588" y="3438525"/>
          <p14:tracePt t="71130" x="5562600" y="3455988"/>
          <p14:tracePt t="71147" x="5545138" y="3473450"/>
          <p14:tracePt t="71163" x="5518150" y="3490913"/>
          <p14:tracePt t="71180" x="5500688" y="3500438"/>
          <p14:tracePt t="71197" x="5491163" y="3509963"/>
          <p14:tracePt t="71213" x="5483225" y="3517900"/>
          <p14:tracePt t="71230" x="5465763" y="3527425"/>
          <p14:tracePt t="71247" x="5446713" y="3536950"/>
          <p14:tracePt t="71263" x="5438775" y="3544888"/>
          <p14:tracePt t="71280" x="5429250" y="3562350"/>
          <p14:tracePt t="71297" x="5411788" y="3581400"/>
          <p14:tracePt t="71313" x="5394325" y="3598863"/>
          <p14:tracePt t="71330" x="5394325" y="3608388"/>
          <p14:tracePt t="71347" x="5394325" y="3616325"/>
          <p14:tracePt t="71363" x="5384800" y="3625850"/>
          <p14:tracePt t="71380" x="5367338" y="3625850"/>
          <p14:tracePt t="71397" x="5357813" y="3625850"/>
          <p14:tracePt t="71413" x="5348288" y="3633788"/>
          <p14:tracePt t="71430" x="5330825" y="3633788"/>
          <p14:tracePt t="71448" x="5322888" y="3633788"/>
          <p14:tracePt t="71464" x="5313363" y="3643313"/>
          <p14:tracePt t="71481" x="5295900" y="3643313"/>
          <p14:tracePt t="71497" x="5286375" y="3643313"/>
          <p14:tracePt t="71514" x="5268913" y="3652838"/>
          <p14:tracePt t="71531" x="5259388" y="3652838"/>
          <p14:tracePt t="71547" x="5251450" y="3660775"/>
          <p14:tracePt t="71564" x="5232400" y="3660775"/>
          <p14:tracePt t="71581" x="5214938" y="3660775"/>
          <p14:tracePt t="71598" x="5187950" y="3660775"/>
          <p14:tracePt t="71614" x="5180013" y="3670300"/>
          <p14:tracePt t="71633" x="5160963" y="3679825"/>
          <p14:tracePt t="71665" x="5153025" y="3687763"/>
          <p14:tracePt t="71689" x="5143500" y="3687763"/>
          <p14:tracePt t="71705" x="5133975" y="3687763"/>
          <p14:tracePt t="71713" x="5126038" y="3697288"/>
          <p14:tracePt t="71721" x="5116513" y="3705225"/>
          <p14:tracePt t="71737" x="5108575" y="3705225"/>
          <p14:tracePt t="71748" x="5108575" y="3714750"/>
          <p14:tracePt t="71764" x="5099050" y="3714750"/>
          <p14:tracePt t="71781" x="5099050" y="3724275"/>
          <p14:tracePt t="71798" x="5081588" y="3732213"/>
          <p14:tracePt t="71814" x="5072063" y="3741738"/>
          <p14:tracePt t="71833" x="5062538" y="3751263"/>
          <p14:tracePt t="71857" x="5062538" y="3759200"/>
          <p14:tracePt t="71889" x="5062538" y="3768725"/>
          <p14:tracePt t="71929" x="5054600" y="3768725"/>
          <p14:tracePt t="71937" x="5054600" y="3776663"/>
          <p14:tracePt t="71953" x="5045075" y="3786188"/>
          <p14:tracePt t="71977" x="5027613" y="3795713"/>
          <p14:tracePt t="72265" x="5018088" y="3795713"/>
          <p14:tracePt t="72281" x="5000625" y="3795713"/>
          <p14:tracePt t="72289" x="4991100" y="3795713"/>
          <p14:tracePt t="72305" x="4983163" y="3795713"/>
          <p14:tracePt t="72665" x="4973638" y="3803650"/>
          <p14:tracePt t="72673" x="4965700" y="3803650"/>
          <p14:tracePt t="72697" x="4956175" y="3803650"/>
          <p14:tracePt t="72705" x="4946650" y="3803650"/>
          <p14:tracePt t="72716" x="4946650" y="3795713"/>
          <p14:tracePt t="73161" x="4965700" y="3786188"/>
          <p14:tracePt t="73177" x="4973638" y="3776663"/>
          <p14:tracePt t="73249" x="4983163" y="3768725"/>
          <p14:tracePt t="73257" x="4991100" y="3768725"/>
          <p14:tracePt t="73281" x="5000625" y="3759200"/>
          <p14:tracePt t="73313" x="5010150" y="3759200"/>
          <p14:tracePt t="73329" x="5018088" y="3751263"/>
          <p14:tracePt t="73337" x="5027613" y="3741738"/>
          <p14:tracePt t="73353" x="5037138" y="3741738"/>
          <p14:tracePt t="73369" x="5054600" y="3732213"/>
          <p14:tracePt t="73385" x="5062538" y="3724275"/>
          <p14:tracePt t="73401" x="5072063" y="3724275"/>
          <p14:tracePt t="73409" x="5072063" y="3714750"/>
          <p14:tracePt t="73417" x="5089525" y="3714750"/>
          <p14:tracePt t="73434" x="5099050" y="3705225"/>
          <p14:tracePt t="73451" x="5116513" y="3697288"/>
          <p14:tracePt t="73468" x="5143500" y="3687763"/>
          <p14:tracePt t="73484" x="5170488" y="3679825"/>
          <p14:tracePt t="73501" x="5197475" y="3670300"/>
          <p14:tracePt t="73518" x="5224463" y="3652838"/>
          <p14:tracePt t="73535" x="5251450" y="3643313"/>
          <p14:tracePt t="73552" x="5276850" y="3625850"/>
          <p14:tracePt t="73568" x="5303838" y="3616325"/>
          <p14:tracePt t="73585" x="5348288" y="3608388"/>
          <p14:tracePt t="73602" x="5375275" y="3589338"/>
          <p14:tracePt t="73618" x="5402263" y="3581400"/>
          <p14:tracePt t="73635" x="5438775" y="3562350"/>
          <p14:tracePt t="73651" x="5465763" y="3554413"/>
          <p14:tracePt t="73668" x="5483225" y="3544888"/>
          <p14:tracePt t="73685" x="5510213" y="3536950"/>
          <p14:tracePt t="73701" x="5537200" y="3517900"/>
          <p14:tracePt t="73718" x="5572125" y="3517900"/>
          <p14:tracePt t="73735" x="5626100" y="3509963"/>
          <p14:tracePt t="73752" x="5670550" y="3490913"/>
          <p14:tracePt t="73752" x="5680075" y="3490913"/>
          <p14:tracePt t="73769" x="5732463" y="3482975"/>
          <p14:tracePt t="73785" x="5768975" y="3482975"/>
          <p14:tracePt t="73802" x="5803900" y="3482975"/>
          <p14:tracePt t="73819" x="5848350" y="3473450"/>
          <p14:tracePt t="73835" x="5884863" y="3465513"/>
          <p14:tracePt t="73852" x="5919788" y="3465513"/>
          <p14:tracePt t="73869" x="5973763" y="3465513"/>
          <p14:tracePt t="73885" x="6027738" y="3465513"/>
          <p14:tracePt t="73902" x="6089650" y="3465513"/>
          <p14:tracePt t="73919" x="6153150" y="3473450"/>
          <p14:tracePt t="73935" x="6197600" y="3482975"/>
          <p14:tracePt t="73952" x="6232525" y="3490913"/>
          <p14:tracePt t="73952" x="6242050" y="3490913"/>
          <p14:tracePt t="73969" x="6286500" y="3500438"/>
          <p14:tracePt t="73986" x="6313488" y="3509963"/>
          <p14:tracePt t="74003" x="6340475" y="3517900"/>
          <p14:tracePt t="74019" x="6375400" y="3527425"/>
          <p14:tracePt t="74036" x="6419850" y="3527425"/>
          <p14:tracePt t="74053" x="6456363" y="3536950"/>
          <p14:tracePt t="74069" x="6500813" y="3554413"/>
          <p14:tracePt t="74086" x="6554788" y="3571875"/>
          <p14:tracePt t="74102" x="6626225" y="3598863"/>
          <p14:tracePt t="74119" x="6705600" y="3625850"/>
          <p14:tracePt t="74136" x="6813550" y="3643313"/>
          <p14:tracePt t="74136" x="6858000" y="3660775"/>
          <p14:tracePt t="74153" x="6956425" y="3679825"/>
          <p14:tracePt t="74169" x="7000875" y="3687763"/>
          <p14:tracePt t="74186" x="7054850" y="3705225"/>
          <p14:tracePt t="74202" x="7099300" y="3714750"/>
          <p14:tracePt t="74220" x="7143750" y="3732213"/>
          <p14:tracePt t="74236" x="7197725" y="3759200"/>
          <p14:tracePt t="74253" x="7259638" y="3786188"/>
          <p14:tracePt t="74270" x="7313613" y="3813175"/>
          <p14:tracePt t="74286" x="7375525" y="3830638"/>
          <p14:tracePt t="74303" x="7412038" y="3848100"/>
          <p14:tracePt t="74320" x="7446963" y="3867150"/>
          <p14:tracePt t="74336" x="7491413" y="3884613"/>
          <p14:tracePt t="74353" x="7510463" y="3894138"/>
          <p14:tracePt t="74370" x="7518400" y="3911600"/>
          <p14:tracePt t="74386" x="7537450" y="3919538"/>
          <p14:tracePt t="74403" x="7545388" y="3929063"/>
          <p14:tracePt t="74420" x="7562850" y="3938588"/>
          <p14:tracePt t="75563" x="7572375" y="3938588"/>
          <p14:tracePt t="76001" x="7572375" y="3929063"/>
          <p14:tracePt t="76017" x="7572375" y="3919538"/>
          <p14:tracePt t="76025" x="7572375" y="3911600"/>
          <p14:tracePt t="76033" x="7572375" y="3894138"/>
          <p14:tracePt t="76049" x="7572375" y="3884613"/>
          <p14:tracePt t="76057" x="7572375" y="3875088"/>
          <p14:tracePt t="76073" x="7572375" y="3867150"/>
          <p14:tracePt t="76185" x="7572375" y="3857625"/>
          <p14:tracePt t="76217" x="7572375" y="3848100"/>
          <p14:tracePt t="76233" x="7572375" y="3840163"/>
          <p14:tracePt t="76249" x="7572375" y="3830638"/>
          <p14:tracePt t="76273" x="7572375" y="3822700"/>
          <p14:tracePt t="76289" x="7572375" y="3813175"/>
          <p14:tracePt t="76313" x="7572375" y="3803650"/>
          <p14:tracePt t="76337" x="7572375" y="3795713"/>
          <p14:tracePt t="76361" x="7572375" y="3786188"/>
          <p14:tracePt t="76393" x="7572375" y="3776663"/>
          <p14:tracePt t="76401" x="7562850" y="3768725"/>
          <p14:tracePt t="76417" x="7554913" y="3759200"/>
          <p14:tracePt t="76433" x="7554913" y="3741738"/>
          <p14:tracePt t="76441" x="7545388" y="3732213"/>
          <p14:tracePt t="76457" x="7537450" y="3724275"/>
          <p14:tracePt t="76474" x="7527925" y="3714750"/>
          <p14:tracePt t="76490" x="7500938" y="3697288"/>
          <p14:tracePt t="76507" x="7483475" y="3697288"/>
          <p14:tracePt t="76524" x="7446963" y="3679825"/>
          <p14:tracePt t="76541" x="7419975" y="3679825"/>
          <p14:tracePt t="76557" x="7394575" y="3670300"/>
          <p14:tracePt t="76574" x="7358063" y="3670300"/>
          <p14:tracePt t="76591" x="7340600" y="3670300"/>
          <p14:tracePt t="76607" x="7323138" y="3679825"/>
          <p14:tracePt t="76624" x="7313613" y="3697288"/>
          <p14:tracePt t="76624" x="7304088" y="3697288"/>
          <p14:tracePt t="76641" x="7296150" y="3714750"/>
          <p14:tracePt t="76657" x="7286625" y="3724275"/>
          <p14:tracePt t="76674" x="7286625" y="3741738"/>
          <p14:tracePt t="76691" x="7286625" y="3751263"/>
          <p14:tracePt t="76707" x="7286625" y="3768725"/>
          <p14:tracePt t="76724" x="7286625" y="3776663"/>
          <p14:tracePt t="76741" x="7286625" y="3786188"/>
          <p14:tracePt t="76758" x="7286625" y="3795713"/>
          <p14:tracePt t="76774" x="7286625" y="3813175"/>
          <p14:tracePt t="76791" x="7286625" y="3830638"/>
          <p14:tracePt t="76808" x="7296150" y="3840163"/>
          <p14:tracePt t="76824" x="7323138" y="3867150"/>
          <p14:tracePt t="76841" x="7358063" y="3884613"/>
          <p14:tracePt t="76858" x="7402513" y="3894138"/>
          <p14:tracePt t="76874" x="7456488" y="3911600"/>
          <p14:tracePt t="76891" x="7491413" y="3911600"/>
          <p14:tracePt t="76908" x="7527925" y="3911600"/>
          <p14:tracePt t="76925" x="7537450" y="3911600"/>
          <p14:tracePt t="76941" x="7562850" y="3911600"/>
          <p14:tracePt t="76958" x="7572375" y="3902075"/>
          <p14:tracePt t="76975" x="7589838" y="3884613"/>
          <p14:tracePt t="76991" x="7599363" y="3857625"/>
          <p14:tracePt t="77008" x="7608888" y="3830638"/>
          <p14:tracePt t="77025" x="7626350" y="3803650"/>
          <p14:tracePt t="77042" x="7634288" y="3768725"/>
          <p14:tracePt t="77058" x="7634288" y="3751263"/>
          <p14:tracePt t="77075" x="7634288" y="3714750"/>
          <p14:tracePt t="77092" x="7634288" y="3697288"/>
          <p14:tracePt t="77108" x="7634288" y="3660775"/>
          <p14:tracePt t="77125" x="7634288" y="3643313"/>
          <p14:tracePt t="77142" x="7634288" y="3616325"/>
          <p14:tracePt t="77158" x="7634288" y="3608388"/>
          <p14:tracePt t="77175" x="7634288" y="3581400"/>
          <p14:tracePt t="77192" x="7626350" y="3581400"/>
          <p14:tracePt t="77208" x="7562850" y="3562350"/>
          <p14:tracePt t="77225" x="7518400" y="3554413"/>
          <p14:tracePt t="77243" x="7466013" y="3544888"/>
          <p14:tracePt t="77259" x="7419975" y="3517900"/>
          <p14:tracePt t="77275" x="7385050" y="3517900"/>
          <p14:tracePt t="77292" x="7358063" y="3517900"/>
          <p14:tracePt t="77309" x="7331075" y="3517900"/>
          <p14:tracePt t="77325" x="7304088" y="3527425"/>
          <p14:tracePt t="77342" x="7277100" y="3544888"/>
          <p14:tracePt t="77359" x="7259638" y="3571875"/>
          <p14:tracePt t="77376" x="7251700" y="3598863"/>
          <p14:tracePt t="77392" x="7232650" y="3608388"/>
          <p14:tracePt t="77409" x="7232650" y="3625850"/>
          <p14:tracePt t="77425" x="7224713" y="3652838"/>
          <p14:tracePt t="77442" x="7224713" y="3670300"/>
          <p14:tracePt t="77465" x="7224713" y="3679825"/>
          <p14:tracePt t="77476" x="7224713" y="3705225"/>
          <p14:tracePt t="77492" x="7224713" y="3724275"/>
          <p14:tracePt t="77509" x="7224713" y="3759200"/>
          <p14:tracePt t="77526" x="7232650" y="3795713"/>
          <p14:tracePt t="77543" x="7242175" y="3830638"/>
          <p14:tracePt t="77559" x="7269163" y="3857625"/>
          <p14:tracePt t="77576" x="7286625" y="3875088"/>
          <p14:tracePt t="77576" x="7304088" y="3884613"/>
          <p14:tracePt t="77593" x="7323138" y="3902075"/>
          <p14:tracePt t="77609" x="7358063" y="3911600"/>
          <p14:tracePt t="77626" x="7385050" y="3911600"/>
          <p14:tracePt t="77643" x="7412038" y="3911600"/>
          <p14:tracePt t="77660" x="7446963" y="3911600"/>
          <p14:tracePt t="77676" x="7483475" y="3911600"/>
          <p14:tracePt t="77693" x="7500938" y="3902075"/>
          <p14:tracePt t="77709" x="7537450" y="3894138"/>
          <p14:tracePt t="77726" x="7554913" y="3875088"/>
          <p14:tracePt t="77743" x="7562850" y="3857625"/>
          <p14:tracePt t="77760" x="7572375" y="3830638"/>
          <p14:tracePt t="77760" x="7581900" y="3822700"/>
          <p14:tracePt t="77777" x="7589838" y="3803650"/>
          <p14:tracePt t="77793" x="7589838" y="3795713"/>
          <p14:tracePt t="77809" x="7589838" y="3776663"/>
          <p14:tracePt t="77826" x="7589838" y="3751263"/>
          <p14:tracePt t="77843" x="7589838" y="3741738"/>
          <p14:tracePt t="77860" x="7589838" y="3724275"/>
          <p14:tracePt t="77877" x="7589838" y="3697288"/>
          <p14:tracePt t="77893" x="7581900" y="3687763"/>
          <p14:tracePt t="77910" x="7572375" y="3679825"/>
          <p14:tracePt t="77927" x="7572375" y="3652838"/>
          <p14:tracePt t="77943" x="7554913" y="3652838"/>
          <p14:tracePt t="77960" x="7527925" y="3643313"/>
          <p14:tracePt t="77977" x="7510463" y="3643313"/>
          <p14:tracePt t="77994" x="7500938" y="3643313"/>
          <p14:tracePt t="78010" x="7483475" y="3643313"/>
          <p14:tracePt t="78027" x="7473950" y="3643313"/>
          <p14:tracePt t="78043" x="7466013" y="3643313"/>
          <p14:tracePt t="78060" x="7456488" y="3643313"/>
          <p14:tracePt t="78077" x="7439025" y="3643313"/>
          <p14:tracePt t="78094" x="7429500" y="3652838"/>
          <p14:tracePt t="78110" x="7419975" y="3660775"/>
          <p14:tracePt t="78127" x="7412038" y="3670300"/>
          <p14:tracePt t="78144" x="7402513" y="3697288"/>
          <p14:tracePt t="78161" x="7385050" y="3732213"/>
          <p14:tracePt t="78177" x="7385050" y="3751263"/>
          <p14:tracePt t="78193" x="7385050" y="3768725"/>
          <p14:tracePt t="78211" x="7385050" y="3786188"/>
          <p14:tracePt t="78227" x="7375525" y="3803650"/>
          <p14:tracePt t="78244" x="7375525" y="3822700"/>
          <p14:tracePt t="78261" x="7375525" y="3840163"/>
          <p14:tracePt t="78277" x="7375525" y="3857625"/>
          <p14:tracePt t="78294" x="7385050" y="3875088"/>
          <p14:tracePt t="78311" x="7394575" y="3894138"/>
          <p14:tracePt t="78327" x="7402513" y="3911600"/>
          <p14:tracePt t="78344" x="7419975" y="3911600"/>
          <p14:tracePt t="78361" x="7466013" y="3911600"/>
          <p14:tracePt t="78378" x="7500938" y="3911600"/>
          <p14:tracePt t="78394" x="7537450" y="3911600"/>
          <p14:tracePt t="78411" x="7572375" y="3902075"/>
          <p14:tracePt t="78428" x="7599363" y="3894138"/>
          <p14:tracePt t="78444" x="7608888" y="3884613"/>
          <p14:tracePt t="78461" x="7616825" y="3867150"/>
          <p14:tracePt t="78478" x="7634288" y="3857625"/>
          <p14:tracePt t="78494" x="7634288" y="3840163"/>
          <p14:tracePt t="78511" x="7634288" y="3822700"/>
          <p14:tracePt t="78528" x="7634288" y="3795713"/>
          <p14:tracePt t="78528" x="7634288" y="3786188"/>
          <p14:tracePt t="78545" x="7634288" y="3768725"/>
          <p14:tracePt t="78561" x="7634288" y="3759200"/>
          <p14:tracePt t="78578" x="7634288" y="3751263"/>
          <p14:tracePt t="78595" x="7626350" y="3751263"/>
          <p14:tracePt t="78657" x="7608888" y="3751263"/>
          <p14:tracePt t="78665" x="7589838" y="3751263"/>
          <p14:tracePt t="78673" x="7572375" y="3751263"/>
          <p14:tracePt t="78681" x="7545388" y="3751263"/>
          <p14:tracePt t="78695" x="7510463" y="3759200"/>
          <p14:tracePt t="78712" x="7500938" y="3768725"/>
          <p14:tracePt t="78728" x="7473950" y="3786188"/>
          <p14:tracePt t="78745" x="7473950" y="3795713"/>
          <p14:tracePt t="78777" x="7473950" y="3803650"/>
          <p14:tracePt t="78977" x="7473950" y="3813175"/>
          <p14:tracePt t="79001" x="7466013" y="3822700"/>
          <p14:tracePt t="79009" x="7466013" y="3830638"/>
          <p14:tracePt t="79033" x="7466013" y="3840163"/>
          <p14:tracePt t="79049" x="7466013" y="3857625"/>
          <p14:tracePt t="79057" x="7466013" y="3867150"/>
          <p14:tracePt t="79073" x="7466013" y="3875088"/>
          <p14:tracePt t="79105" x="7466013" y="3884613"/>
          <p14:tracePt t="79129" x="7466013" y="3894138"/>
          <p14:tracePt t="80001" x="7456488" y="3902075"/>
          <p14:tracePt t="80009" x="7446963" y="3911600"/>
          <p14:tracePt t="80025" x="7439025" y="3919538"/>
          <p14:tracePt t="80041" x="7439025" y="3929063"/>
          <p14:tracePt t="80257" x="7439025" y="3938588"/>
          <p14:tracePt t="80273" x="7439025" y="3946525"/>
          <p14:tracePt t="80289" x="7439025" y="3956050"/>
          <p14:tracePt t="80313" x="7429500" y="3965575"/>
          <p14:tracePt t="80329" x="7429500" y="3973513"/>
          <p14:tracePt t="80417" x="7419975" y="3983038"/>
          <p14:tracePt t="80425" x="7412038" y="3990975"/>
          <p14:tracePt t="80441" x="7412038" y="4000500"/>
          <p14:tracePt t="80457" x="7402513" y="4010025"/>
          <p14:tracePt t="80465" x="7394575" y="4010025"/>
          <p14:tracePt t="80482" x="7394575" y="4027488"/>
          <p14:tracePt t="80498" x="7385050" y="4037013"/>
          <p14:tracePt t="80515" x="7385050" y="4044950"/>
          <p14:tracePt t="80532" x="7375525" y="4044950"/>
          <p14:tracePt t="80561" x="7367588" y="4044950"/>
          <p14:tracePt t="80569" x="7358063" y="4054475"/>
          <p14:tracePt t="80585" x="7348538" y="4054475"/>
          <p14:tracePt t="80609" x="7340600" y="4054475"/>
          <p14:tracePt t="80617" x="7331075" y="4054475"/>
          <p14:tracePt t="80633" x="7313613" y="4054475"/>
          <p14:tracePt t="80649" x="7304088" y="4054475"/>
          <p14:tracePt t="80665" x="7296150" y="4054475"/>
          <p14:tracePt t="80689" x="7286625" y="4054475"/>
          <p14:tracePt t="80699" x="7277100" y="4062413"/>
          <p14:tracePt t="80715" x="7269163" y="4062413"/>
          <p14:tracePt t="80745" x="7259638" y="4062413"/>
          <p14:tracePt t="80761" x="7251700" y="4062413"/>
          <p14:tracePt t="80857" x="7232650" y="4062413"/>
          <p14:tracePt t="80865" x="7224713" y="4062413"/>
          <p14:tracePt t="80873" x="7215188" y="4062413"/>
          <p14:tracePt t="80882" x="7188200" y="4062413"/>
          <p14:tracePt t="80899" x="7170738" y="4062413"/>
          <p14:tracePt t="80916" x="7161213" y="4062413"/>
          <p14:tracePt t="80937" x="7153275" y="4062413"/>
          <p14:tracePt t="80953" x="7143750" y="4062413"/>
          <p14:tracePt t="80966" x="7134225" y="4062413"/>
          <p14:tracePt t="80983" x="7116763" y="4062413"/>
          <p14:tracePt t="80999" x="7108825" y="4062413"/>
          <p14:tracePt t="81016" x="7099300" y="4062413"/>
          <p14:tracePt t="81033" x="7089775" y="4062413"/>
          <p14:tracePt t="81049" x="7081838" y="4062413"/>
          <p14:tracePt t="81066" x="7062788" y="4062413"/>
          <p14:tracePt t="81083" x="7045325" y="4062413"/>
          <p14:tracePt t="81100" x="7027863" y="4062413"/>
          <p14:tracePt t="81116" x="7010400" y="4062413"/>
          <p14:tracePt t="81133" x="6983413" y="4062413"/>
          <p14:tracePt t="81150" x="6965950" y="4062413"/>
          <p14:tracePt t="81166" x="6946900" y="4062413"/>
          <p14:tracePt t="81183" x="6938963" y="4062413"/>
          <p14:tracePt t="81200" x="6911975" y="4062413"/>
          <p14:tracePt t="81200" x="6902450" y="4062413"/>
          <p14:tracePt t="81217" x="6884988" y="4062413"/>
          <p14:tracePt t="81233" x="6875463" y="4062413"/>
          <p14:tracePt t="81250" x="6858000" y="4062413"/>
          <p14:tracePt t="81267" x="6848475" y="4062413"/>
          <p14:tracePt t="81283" x="6831013" y="4062413"/>
          <p14:tracePt t="81300" x="6823075" y="4062413"/>
          <p14:tracePt t="81317" x="6804025" y="4062413"/>
          <p14:tracePt t="81333" x="6796088" y="4062413"/>
          <p14:tracePt t="81350" x="6777038" y="4062413"/>
          <p14:tracePt t="81367" x="6769100" y="4062413"/>
          <p14:tracePt t="81383" x="6751638" y="4062413"/>
          <p14:tracePt t="81400" x="6724650" y="4062413"/>
          <p14:tracePt t="81417" x="6697663" y="4062413"/>
          <p14:tracePt t="81434" x="6680200" y="4062413"/>
          <p14:tracePt t="81450" x="6653213" y="4062413"/>
          <p14:tracePt t="81467" x="6626225" y="4062413"/>
          <p14:tracePt t="81484" x="6599238" y="4062413"/>
          <p14:tracePt t="81500" x="6562725" y="4062413"/>
          <p14:tracePt t="81517" x="6537325" y="4062413"/>
          <p14:tracePt t="81534" x="6500813" y="4062413"/>
          <p14:tracePt t="81551" x="6491288" y="4062413"/>
          <p14:tracePt t="81567" x="6473825" y="4062413"/>
          <p14:tracePt t="81584" x="6456363" y="4062413"/>
          <p14:tracePt t="81584" x="6446838" y="4062413"/>
          <p14:tracePt t="81601" x="6429375" y="4054475"/>
          <p14:tracePt t="81617" x="6411913" y="4054475"/>
          <p14:tracePt t="81634" x="6384925" y="4044950"/>
          <p14:tracePt t="81651" x="6348413" y="4037013"/>
          <p14:tracePt t="81667" x="6340475" y="4037013"/>
          <p14:tracePt t="81684" x="6303963" y="4027488"/>
          <p14:tracePt t="81701" x="6286500" y="4027488"/>
          <p14:tracePt t="81718" x="6269038" y="4027488"/>
          <p14:tracePt t="81734" x="6224588" y="4017963"/>
          <p14:tracePt t="81751" x="6180138" y="4000500"/>
          <p14:tracePt t="81768" x="6126163" y="3990975"/>
          <p14:tracePt t="81768" x="6108700" y="3983038"/>
          <p14:tracePt t="81785" x="6072188" y="3973513"/>
          <p14:tracePt t="81801" x="6027738" y="3965575"/>
          <p14:tracePt t="81818" x="6000750" y="3956050"/>
          <p14:tracePt t="81834" x="5973763" y="3956050"/>
          <p14:tracePt t="81851" x="5946775" y="3946525"/>
          <p14:tracePt t="81868" x="5929313" y="3946525"/>
          <p14:tracePt t="81884" x="5894388" y="3938588"/>
          <p14:tracePt t="81901" x="5875338" y="3929063"/>
          <p14:tracePt t="81918" x="5848350" y="3929063"/>
          <p14:tracePt t="81935" x="5830888" y="3919538"/>
          <p14:tracePt t="81951" x="5813425" y="3919538"/>
          <p14:tracePt t="81968" x="5786438" y="3919538"/>
          <p14:tracePt t="81985" x="5759450" y="3919538"/>
          <p14:tracePt t="82002" x="5741988" y="3911600"/>
          <p14:tracePt t="82018" x="5724525" y="3902075"/>
          <p14:tracePt t="82035" x="5715000" y="3902075"/>
          <p14:tracePt t="82051" x="5697538" y="3902075"/>
          <p14:tracePt t="82068" x="5680075" y="3902075"/>
          <p14:tracePt t="82085" x="5661025" y="3902075"/>
          <p14:tracePt t="82102" x="5653088" y="3902075"/>
          <p14:tracePt t="82118" x="5634038" y="3902075"/>
          <p14:tracePt t="82135" x="5626100" y="3911600"/>
          <p14:tracePt t="82152" x="5608638" y="3911600"/>
          <p14:tracePt t="82152" x="5599113" y="3919538"/>
          <p14:tracePt t="82170" x="5589588" y="3919538"/>
          <p14:tracePt t="82185" x="5581650" y="3919538"/>
          <p14:tracePt t="82202" x="5572125" y="3929063"/>
          <p14:tracePt t="82218" x="5562600" y="3929063"/>
          <p14:tracePt t="82235" x="5554663" y="3938588"/>
          <p14:tracePt t="82252" x="5545138" y="3938588"/>
          <p14:tracePt t="82273" x="5537200" y="3938588"/>
          <p14:tracePt t="82289" x="5527675" y="3946525"/>
          <p14:tracePt t="82305" x="5518150" y="3946525"/>
          <p14:tracePt t="82329" x="5510213" y="3946525"/>
          <p14:tracePt t="82353" x="5500688" y="3956050"/>
          <p14:tracePt t="82361" x="5491163" y="3965575"/>
          <p14:tracePt t="82385" x="5483225" y="3965575"/>
          <p14:tracePt t="82401" x="5473700" y="3965575"/>
          <p14:tracePt t="82409" x="5456238" y="3973513"/>
          <p14:tracePt t="82419" x="5456238" y="3983038"/>
          <p14:tracePt t="82435" x="5438775" y="3983038"/>
          <p14:tracePt t="82452" x="5429250" y="3990975"/>
          <p14:tracePt t="82469" x="5419725" y="3990975"/>
          <p14:tracePt t="82489" x="5411788" y="3990975"/>
          <p14:tracePt t="82502" x="5411788" y="4000500"/>
          <p14:tracePt t="82519" x="5402263" y="4010025"/>
          <p14:tracePt t="82536" x="5394325" y="4010025"/>
          <p14:tracePt t="82569" x="5384800" y="4017963"/>
          <p14:tracePt t="82593" x="5375275" y="4017963"/>
          <p14:tracePt t="82609" x="5367338" y="4027488"/>
          <p14:tracePt t="82617" x="5367338" y="4037013"/>
          <p14:tracePt t="82625" x="5357813" y="4037013"/>
          <p14:tracePt t="82641" x="5357813" y="4044950"/>
          <p14:tracePt t="82657" x="5348288" y="4062413"/>
          <p14:tracePt t="82669" x="5340350" y="4071938"/>
          <p14:tracePt t="82686" x="5340350" y="4081463"/>
          <p14:tracePt t="82703" x="5330825" y="4089400"/>
          <p14:tracePt t="82719" x="5330825" y="4098925"/>
          <p14:tracePt t="82737" x="5322888" y="4116388"/>
          <p14:tracePt t="82753" x="5313363" y="4116388"/>
          <p14:tracePt t="82770" x="5295900" y="4133850"/>
          <p14:tracePt t="82786" x="5295900" y="4152900"/>
          <p14:tracePt t="82803" x="5286375" y="4179888"/>
          <p14:tracePt t="82820" x="5286375" y="4197350"/>
          <p14:tracePt t="82836" x="5286375" y="4224338"/>
          <p14:tracePt t="82853" x="5286375" y="4232275"/>
          <p14:tracePt t="82870" x="5286375" y="4251325"/>
          <p14:tracePt t="82886" x="5286375" y="4259263"/>
          <p14:tracePt t="82903" x="5286375" y="4276725"/>
          <p14:tracePt t="82920" x="5286375" y="4295775"/>
          <p14:tracePt t="82937" x="5286375" y="4303713"/>
          <p14:tracePt t="82953" x="5295900" y="4330700"/>
          <p14:tracePt t="82970" x="5303838" y="4340225"/>
          <p14:tracePt t="82987" x="5303838" y="4348163"/>
          <p14:tracePt t="83003" x="5313363" y="4367213"/>
          <p14:tracePt t="83020" x="5322888" y="4384675"/>
          <p14:tracePt t="83037" x="5330825" y="4394200"/>
          <p14:tracePt t="83057" x="5330825" y="4402138"/>
          <p14:tracePt t="83070" x="5348288" y="4419600"/>
          <p14:tracePt t="83087" x="5384800" y="4438650"/>
          <p14:tracePt t="83104" x="5394325" y="4456113"/>
          <p14:tracePt t="83120" x="5438775" y="4483100"/>
          <p14:tracePt t="83137" x="5465763" y="4510088"/>
          <p14:tracePt t="83154" x="5491163" y="4518025"/>
          <p14:tracePt t="83171" x="5518150" y="4527550"/>
          <p14:tracePt t="83187" x="5537200" y="4545013"/>
          <p14:tracePt t="83204" x="5554663" y="4554538"/>
          <p14:tracePt t="83221" x="5589588" y="4562475"/>
          <p14:tracePt t="83237" x="5616575" y="4572000"/>
          <p14:tracePt t="83254" x="5643563" y="4589463"/>
          <p14:tracePt t="83271" x="5670550" y="4589463"/>
          <p14:tracePt t="83287" x="5715000" y="4598988"/>
          <p14:tracePt t="83304" x="5776913" y="4616450"/>
          <p14:tracePt t="83321" x="5813425" y="4616450"/>
          <p14:tracePt t="83337" x="5840413" y="4616450"/>
          <p14:tracePt t="83354" x="5875338" y="4616450"/>
          <p14:tracePt t="83371" x="5884863" y="4616450"/>
          <p14:tracePt t="83387" x="5902325" y="4616450"/>
          <p14:tracePt t="83404" x="5929313" y="4608513"/>
          <p14:tracePt t="83421" x="5938838" y="4598988"/>
          <p14:tracePt t="83437" x="5938838" y="4589463"/>
          <p14:tracePt t="83454" x="5938838" y="4581525"/>
          <p14:tracePt t="83497" x="5938838" y="4572000"/>
          <p14:tracePt t="83529" x="5938838" y="4562475"/>
          <p14:tracePt t="83545" x="5938838" y="4554538"/>
          <p14:tracePt t="83569" x="5929313" y="4545013"/>
          <p14:tracePt t="83577" x="5911850" y="4537075"/>
          <p14:tracePt t="83588" x="5894388" y="4537075"/>
          <p14:tracePt t="83605" x="5867400" y="4527550"/>
          <p14:tracePt t="83622" x="5830888" y="4527550"/>
          <p14:tracePt t="83638" x="5822950" y="4527550"/>
          <p14:tracePt t="83655" x="5803900" y="4527550"/>
          <p14:tracePt t="83672" x="5786438" y="4527550"/>
          <p14:tracePt t="83688" x="5768975" y="4537075"/>
          <p14:tracePt t="83705" x="5768975" y="4545013"/>
          <p14:tracePt t="83721" x="5759450" y="4545013"/>
          <p14:tracePt t="83738" x="5759450" y="4554538"/>
          <p14:tracePt t="83755" x="5759450" y="4562475"/>
          <p14:tracePt t="83772" x="5759450" y="4572000"/>
          <p14:tracePt t="83788" x="5759450" y="4581525"/>
          <p14:tracePt t="83805" x="5759450" y="4598988"/>
          <p14:tracePt t="83822" x="5768975" y="4616450"/>
          <p14:tracePt t="83838" x="5786438" y="4633913"/>
          <p14:tracePt t="83855" x="5813425" y="4643438"/>
          <p14:tracePt t="83872" x="5857875" y="4660900"/>
          <p14:tracePt t="83872" x="5884863" y="4670425"/>
          <p14:tracePt t="83889" x="5929313" y="4687888"/>
          <p14:tracePt t="83905" x="5973763" y="4687888"/>
          <p14:tracePt t="83922" x="6027738" y="4687888"/>
          <p14:tracePt t="83939" x="6062663" y="4687888"/>
          <p14:tracePt t="83955" x="6108700" y="4687888"/>
          <p14:tracePt t="83972" x="6126163" y="4687888"/>
          <p14:tracePt t="83989" x="6153150" y="4679950"/>
          <p14:tracePt t="84005" x="6161088" y="4670425"/>
          <p14:tracePt t="84022" x="6161088" y="4660900"/>
          <p14:tracePt t="84039" x="6161088" y="4643438"/>
          <p14:tracePt t="84056" x="6161088" y="4633913"/>
          <p14:tracePt t="84072" x="6161088" y="4608513"/>
          <p14:tracePt t="84089" x="6161088" y="4598988"/>
          <p14:tracePt t="84105" x="6161088" y="4581525"/>
          <p14:tracePt t="84129" x="6153150" y="4572000"/>
          <p14:tracePt t="84145" x="6143625" y="4572000"/>
          <p14:tracePt t="84156" x="6116638" y="4554538"/>
          <p14:tracePt t="84172" x="6099175" y="4545013"/>
          <p14:tracePt t="84190" x="6072188" y="4545013"/>
          <p14:tracePt t="84206" x="6045200" y="4545013"/>
          <p14:tracePt t="84223" x="6027738" y="4545013"/>
          <p14:tracePt t="84239" x="6000750" y="4545013"/>
          <p14:tracePt t="84256" x="5965825" y="4554538"/>
          <p14:tracePt t="84273" x="5956300" y="4572000"/>
          <p14:tracePt t="84289" x="5946775" y="4581525"/>
          <p14:tracePt t="84306" x="5946775" y="4589463"/>
          <p14:tracePt t="84323" x="5946775" y="4598988"/>
          <p14:tracePt t="84339" x="5946775" y="4608513"/>
          <p14:tracePt t="84356" x="5946775" y="4625975"/>
          <p14:tracePt t="84373" x="5956300" y="4625975"/>
          <p14:tracePt t="84393" x="5965825" y="4625975"/>
          <p14:tracePt t="84406" x="5991225" y="4625975"/>
          <p14:tracePt t="84423" x="6027738" y="4625975"/>
          <p14:tracePt t="84440" x="6054725" y="4625975"/>
          <p14:tracePt t="84440" x="6062663" y="4625975"/>
          <p14:tracePt t="84457" x="6081713" y="4625975"/>
          <p14:tracePt t="84473" x="6099175" y="4616450"/>
          <p14:tracePt t="84490" x="6099175" y="4608513"/>
          <p14:tracePt t="84529" x="6099175" y="4598988"/>
          <p14:tracePt t="84553" x="6089650" y="4598988"/>
          <p14:tracePt t="84705" x="6081713" y="4598988"/>
          <p14:tracePt t="84713" x="6062663" y="4589463"/>
          <p14:tracePt t="84889" x="6054725" y="4589463"/>
          <p14:tracePt t="85081" x="6045200" y="4589463"/>
          <p14:tracePt t="85097" x="6037263" y="4581525"/>
          <p14:tracePt t="85169" x="6027738" y="4572000"/>
          <p14:tracePt t="85241" x="6018213" y="4562475"/>
          <p14:tracePt t="85441" x="6018213" y="4554538"/>
          <p14:tracePt t="85489" x="6010275" y="4545013"/>
          <p14:tracePt t="85545" x="5991225" y="4537075"/>
          <p14:tracePt t="85601" x="5983288" y="4537075"/>
          <p14:tracePt t="85617" x="5973763" y="4537075"/>
          <p14:tracePt t="85649" x="5965825" y="4537075"/>
          <p14:tracePt t="85665" x="5956300" y="4527550"/>
          <p14:tracePt t="85681" x="5946775" y="4527550"/>
          <p14:tracePt t="85713" x="5938838" y="4527550"/>
          <p14:tracePt t="85721" x="5929313" y="4527550"/>
          <p14:tracePt t="85729" x="5929313" y="4518025"/>
          <p14:tracePt t="85742" x="5919788" y="4518025"/>
          <p14:tracePt t="85761" x="5911850" y="4510088"/>
          <p14:tracePt t="85776" x="5902325" y="4510088"/>
          <p14:tracePt t="85792" x="5894388" y="4510088"/>
          <p14:tracePt t="85809" x="5884863" y="4510088"/>
          <p14:tracePt t="85849" x="5875338" y="4510088"/>
          <p14:tracePt t="85873" x="5867400" y="4510088"/>
          <p14:tracePt t="85985" x="5857875" y="4500563"/>
          <p14:tracePt t="85993" x="5848350" y="4500563"/>
          <p14:tracePt t="86001" x="5840413" y="4500563"/>
          <p14:tracePt t="86009" x="5822950" y="4500563"/>
          <p14:tracePt t="86026" x="5803900" y="4500563"/>
          <p14:tracePt t="86043" x="5786438" y="4500563"/>
          <p14:tracePt t="86060" x="5759450" y="4491038"/>
          <p14:tracePt t="86076" x="5732463" y="4483100"/>
          <p14:tracePt t="86093" x="5715000" y="4483100"/>
          <p14:tracePt t="86110" x="5661025" y="4465638"/>
          <p14:tracePt t="86126" x="5626100" y="4465638"/>
          <p14:tracePt t="86143" x="5589588" y="4456113"/>
          <p14:tracePt t="86160" x="5545138" y="4446588"/>
          <p14:tracePt t="86177" x="5518150" y="4438650"/>
          <p14:tracePt t="86193" x="5483225" y="4438650"/>
          <p14:tracePt t="86210" x="5473700" y="4438650"/>
          <p14:tracePt t="86227" x="5456238" y="4438650"/>
          <p14:tracePt t="86243" x="5438775" y="4438650"/>
          <p14:tracePt t="86260" x="5429250" y="4438650"/>
          <p14:tracePt t="86277" x="5411788" y="4438650"/>
          <p14:tracePt t="86293" x="5402263" y="4438650"/>
          <p14:tracePt t="86310" x="5394325" y="4438650"/>
          <p14:tracePt t="86327" x="5384800" y="4438650"/>
          <p14:tracePt t="86343" x="5357813" y="4438650"/>
          <p14:tracePt t="86361" x="5348288" y="4438650"/>
          <p14:tracePt t="86377" x="5322888" y="4438650"/>
          <p14:tracePt t="86393" x="5295900" y="4438650"/>
          <p14:tracePt t="86410" x="5276850" y="4438650"/>
          <p14:tracePt t="86427" x="5241925" y="4438650"/>
          <p14:tracePt t="86444" x="5224463" y="4438650"/>
          <p14:tracePt t="86460" x="5205413" y="4438650"/>
          <p14:tracePt t="86477" x="5180013" y="4438650"/>
          <p14:tracePt t="86494" x="5160963" y="4438650"/>
          <p14:tracePt t="86511" x="5133975" y="4438650"/>
          <p14:tracePt t="86527" x="5108575" y="4438650"/>
          <p14:tracePt t="86544" x="5072063" y="4438650"/>
          <p14:tracePt t="86561" x="5045075" y="4438650"/>
          <p14:tracePt t="86577" x="5018088" y="4438650"/>
          <p14:tracePt t="86594" x="5000625" y="4438650"/>
          <p14:tracePt t="86611" x="4973638" y="4438650"/>
          <p14:tracePt t="86627" x="4956175" y="4438650"/>
          <p14:tracePt t="86644" x="4929188" y="4438650"/>
          <p14:tracePt t="86661" x="4902200" y="4438650"/>
          <p14:tracePt t="86677" x="4884738" y="4438650"/>
          <p14:tracePt t="86694" x="4848225" y="4446588"/>
          <p14:tracePt t="86711" x="4840288" y="4446588"/>
          <p14:tracePt t="86727" x="4795838" y="4456113"/>
          <p14:tracePt t="86745" x="4776788" y="4456113"/>
          <p14:tracePt t="86761" x="4751388" y="4465638"/>
          <p14:tracePt t="86778" x="4741863" y="4483100"/>
          <p14:tracePt t="86794" x="4724400" y="4483100"/>
          <p14:tracePt t="86811" x="4714875" y="4491038"/>
          <p14:tracePt t="86828" x="4705350" y="4500563"/>
          <p14:tracePt t="86849" x="4705350" y="4510088"/>
          <p14:tracePt t="86865" x="4705350" y="4527550"/>
          <p14:tracePt t="86878" x="4705350" y="4537075"/>
          <p14:tracePt t="86897" x="4705350" y="4545013"/>
          <p14:tracePt t="86911" x="4687888" y="4554538"/>
          <p14:tracePt t="86928" x="4687888" y="4562475"/>
          <p14:tracePt t="86945" x="4687888" y="4581525"/>
          <p14:tracePt t="86961" x="4697413" y="4589463"/>
          <p14:tracePt t="86978" x="4741863" y="4616450"/>
          <p14:tracePt t="86995" x="4768850" y="4643438"/>
          <p14:tracePt t="87012" x="4786313" y="4652963"/>
          <p14:tracePt t="87028" x="4803775" y="4660900"/>
          <p14:tracePt t="87045" x="4840288" y="4670425"/>
          <p14:tracePt t="87062" x="4848225" y="4679950"/>
          <p14:tracePt t="87078" x="4857750" y="4679950"/>
          <p14:tracePt t="87097" x="4894263" y="4687888"/>
          <p14:tracePt t="87112" x="4956175" y="4697413"/>
          <p14:tracePt t="87112" x="4983163" y="4705350"/>
          <p14:tracePt t="87129" x="5018088" y="4714875"/>
          <p14:tracePt t="87145" x="5045075" y="4714875"/>
          <p14:tracePt t="87162" x="5054600" y="4714875"/>
          <p14:tracePt t="87178" x="5062538" y="4714875"/>
          <p14:tracePt t="87195" x="5081588" y="4705350"/>
          <p14:tracePt t="87212" x="5081588" y="4697413"/>
          <p14:tracePt t="87229" x="5072063" y="4679950"/>
          <p14:tracePt t="87246" x="5072063" y="4670425"/>
          <p14:tracePt t="87265" x="5072063" y="4660900"/>
          <p14:tracePt t="87278" x="5062538" y="4643438"/>
          <p14:tracePt t="87296" x="5045075" y="4633913"/>
          <p14:tracePt t="87312" x="5027613" y="4616450"/>
          <p14:tracePt t="87329" x="4983163" y="4608513"/>
          <p14:tracePt t="87345" x="4965700" y="4598988"/>
          <p14:tracePt t="87362" x="4929188" y="4598988"/>
          <p14:tracePt t="87379" x="4894263" y="4598988"/>
          <p14:tracePt t="87396" x="4857750" y="4598988"/>
          <p14:tracePt t="87412" x="4840288" y="4598988"/>
          <p14:tracePt t="87429" x="4813300" y="4598988"/>
          <p14:tracePt t="87446" x="4786313" y="4598988"/>
          <p14:tracePt t="87462" x="4768850" y="4598988"/>
          <p14:tracePt t="87479" x="4751388" y="4598988"/>
          <p14:tracePt t="87496" x="4732338" y="4598988"/>
          <p14:tracePt t="87512" x="4714875" y="4608513"/>
          <p14:tracePt t="87529" x="4705350" y="4625975"/>
          <p14:tracePt t="87546" x="4697413" y="4625975"/>
          <p14:tracePt t="87563" x="4687888" y="4633913"/>
          <p14:tracePt t="87579" x="4687888" y="4643438"/>
          <p14:tracePt t="87601" x="4687888" y="4652963"/>
          <p14:tracePt t="87625" x="4687888" y="4660900"/>
          <p14:tracePt t="87665" x="4687888" y="4670425"/>
          <p14:tracePt t="87681" x="4687888" y="4679950"/>
          <p14:tracePt t="87689" x="4687888" y="4687888"/>
          <p14:tracePt t="87705" x="4687888" y="4697413"/>
          <p14:tracePt t="87729" x="4687888" y="4705350"/>
          <p14:tracePt t="87745" x="4697413" y="4714875"/>
          <p14:tracePt t="87753" x="4705350" y="4732338"/>
          <p14:tracePt t="87777" x="4714875" y="4732338"/>
          <p14:tracePt t="87785" x="4714875" y="4741863"/>
          <p14:tracePt t="87796" x="4732338" y="4751388"/>
          <p14:tracePt t="87813" x="4759325" y="4759325"/>
          <p14:tracePt t="87830" x="4776788" y="4776788"/>
          <p14:tracePt t="87846" x="4786313" y="4776788"/>
          <p14:tracePt t="87863" x="4813300" y="4795838"/>
          <p14:tracePt t="87880" x="4848225" y="4795838"/>
          <p14:tracePt t="87897" x="4884738" y="4803775"/>
          <p14:tracePt t="87913" x="4911725" y="4803775"/>
          <p14:tracePt t="87930" x="4946650" y="4803775"/>
          <p14:tracePt t="87947" x="4973638" y="4803775"/>
          <p14:tracePt t="87963" x="4983163" y="4803775"/>
          <p14:tracePt t="87980" x="5018088" y="4813300"/>
          <p14:tracePt t="87997" x="5037138" y="4813300"/>
          <p14:tracePt t="88013" x="5045075" y="4795838"/>
          <p14:tracePt t="88030" x="5045075" y="4759325"/>
          <p14:tracePt t="88047" x="5045075" y="4751388"/>
          <p14:tracePt t="88063" x="5045075" y="4724400"/>
          <p14:tracePt t="88063" x="5045075" y="4714875"/>
          <p14:tracePt t="88081" x="5045075" y="4705350"/>
          <p14:tracePt t="88097" x="5027613" y="4679950"/>
          <p14:tracePt t="88114" x="5018088" y="4670425"/>
          <p14:tracePt t="88130" x="5018088" y="4660900"/>
          <p14:tracePt t="88147" x="5010150" y="4643438"/>
          <p14:tracePt t="88164" x="4991100" y="4633913"/>
          <p14:tracePt t="88185" x="4973638" y="4625975"/>
          <p14:tracePt t="88201" x="4956175" y="4616450"/>
          <p14:tracePt t="88214" x="4929188" y="4608513"/>
          <p14:tracePt t="88231" x="4894263" y="4589463"/>
          <p14:tracePt t="88248" x="4884738" y="4589463"/>
          <p14:tracePt t="88264" x="4867275" y="4589463"/>
          <p14:tracePt t="88281" x="4857750" y="4589463"/>
          <p14:tracePt t="88297" x="4840288" y="4589463"/>
          <p14:tracePt t="88314" x="4830763" y="4589463"/>
          <p14:tracePt t="88331" x="4822825" y="4589463"/>
          <p14:tracePt t="88347" x="4813300" y="4589463"/>
          <p14:tracePt t="88377" x="4803775" y="4589463"/>
          <p14:tracePt t="88393" x="4795838" y="4589463"/>
          <p14:tracePt t="88425" x="4776788" y="4589463"/>
          <p14:tracePt t="88440" x="4768850" y="4589463"/>
          <p14:tracePt t="88481" x="4759325" y="4589463"/>
          <p14:tracePt t="88489" x="4751388" y="4589463"/>
          <p14:tracePt t="88498" x="4751388" y="4598988"/>
          <p14:tracePt t="88514" x="4741863" y="4598988"/>
          <p14:tracePt t="88531" x="4732338" y="4598988"/>
          <p14:tracePt t="88548" x="4724400" y="4598988"/>
          <p14:tracePt t="88565" x="4724400" y="4608513"/>
          <p14:tracePt t="88581" x="4714875" y="4608513"/>
          <p14:tracePt t="88601" x="4705350" y="4616450"/>
          <p14:tracePt t="88633" x="4705350" y="4625975"/>
          <p14:tracePt t="88809" x="4705350" y="4633913"/>
          <p14:tracePt t="88817" x="4697413" y="4633913"/>
          <p14:tracePt t="88825" x="4697413" y="4643438"/>
          <p14:tracePt t="88865" x="4687888" y="4643438"/>
          <p14:tracePt t="88873" x="4687888" y="4652963"/>
          <p14:tracePt t="88889" x="4670425" y="4660900"/>
          <p14:tracePt t="88905" x="4660900" y="4660900"/>
          <p14:tracePt t="88915" x="4643438" y="4660900"/>
          <p14:tracePt t="88932" x="4625975" y="4660900"/>
          <p14:tracePt t="88949" x="4616450" y="4660900"/>
          <p14:tracePt t="88965" x="4608513" y="4660900"/>
          <p14:tracePt t="88982" x="4581525" y="4660900"/>
          <p14:tracePt t="88999" x="4554538" y="4660900"/>
          <p14:tracePt t="89016" x="4527550" y="4660900"/>
          <p14:tracePt t="89016" x="4518025" y="4660900"/>
          <p14:tracePt t="89033" x="4483100" y="4660900"/>
          <p14:tracePt t="89049" x="4456113" y="4660900"/>
          <p14:tracePt t="89066" x="4438650" y="4660900"/>
          <p14:tracePt t="89082" x="4411663" y="4660900"/>
          <p14:tracePt t="89099" x="4394200" y="4660900"/>
          <p14:tracePt t="89116" x="4375150" y="4660900"/>
          <p14:tracePt t="89132" x="4357688" y="4660900"/>
          <p14:tracePt t="89149" x="4340225" y="4660900"/>
          <p14:tracePt t="89166" x="4322763" y="4660900"/>
          <p14:tracePt t="89182" x="4303713" y="4660900"/>
          <p14:tracePt t="89199" x="4295775" y="4660900"/>
          <p14:tracePt t="89216" x="4276725" y="4660900"/>
          <p14:tracePt t="89233" x="4268788" y="4660900"/>
          <p14:tracePt t="89249" x="4259263" y="4660900"/>
          <p14:tracePt t="89266" x="4251325" y="4660900"/>
          <p14:tracePt t="89283" x="4241800" y="4660900"/>
          <p14:tracePt t="89299" x="4232275" y="4660900"/>
          <p14:tracePt t="89316" x="4224338" y="4660900"/>
          <p14:tracePt t="89333" x="4214813" y="4652963"/>
          <p14:tracePt t="89369" x="4214813" y="4643438"/>
          <p14:tracePt t="89393" x="4197350" y="4643438"/>
          <p14:tracePt t="89409" x="4187825" y="4643438"/>
          <p14:tracePt t="89433" x="4179888" y="4643438"/>
          <p14:tracePt t="89449" x="4170363" y="4633913"/>
          <p14:tracePt t="89457" x="4160838" y="4633913"/>
          <p14:tracePt t="89473" x="4152900" y="4633913"/>
          <p14:tracePt t="89489" x="4143375" y="4633913"/>
          <p14:tracePt t="89500" x="4133850" y="4633913"/>
          <p14:tracePt t="89521" x="4116388" y="4633913"/>
          <p14:tracePt t="89533" x="4108450" y="4633913"/>
          <p14:tracePt t="89585" x="4098925" y="4633913"/>
          <p14:tracePt t="89593" x="4089400" y="4633913"/>
          <p14:tracePt t="89753" x="4108450" y="4643438"/>
          <p14:tracePt t="89793" x="4133850" y="4652963"/>
          <p14:tracePt t="89825" x="4160838" y="4652963"/>
          <p14:tracePt t="89857" x="4170363" y="4660900"/>
          <p14:tracePt t="89865" x="4197350" y="4670425"/>
          <p14:tracePt t="89897" x="4205288" y="4670425"/>
          <p14:tracePt t="89905" x="4224338" y="4670425"/>
          <p14:tracePt t="89913" x="4232275" y="4670425"/>
          <p14:tracePt t="89921" x="4241800" y="4670425"/>
          <p14:tracePt t="89934" x="4268788" y="4679950"/>
          <p14:tracePt t="89985" x="4276725" y="4679950"/>
          <p14:tracePt t="90001" x="4295775" y="4687888"/>
          <p14:tracePt t="90049" x="4295775" y="4697413"/>
          <p14:tracePt t="90089" x="4295775" y="4705350"/>
          <p14:tracePt t="90137" x="4295775" y="4714875"/>
          <p14:tracePt t="90169" x="4295775" y="4724400"/>
          <p14:tracePt t="90201" x="4295775" y="4732338"/>
          <p14:tracePt t="90209" x="4295775" y="4741863"/>
          <p14:tracePt t="90225" x="4295775" y="4751388"/>
          <p14:tracePt t="90241" x="4295775" y="4759325"/>
          <p14:tracePt t="90251" x="4295775" y="4768850"/>
          <p14:tracePt t="90268" x="4295775" y="4776788"/>
          <p14:tracePt t="90285" x="4295775" y="4795838"/>
          <p14:tracePt t="90302" x="4295775" y="4803775"/>
          <p14:tracePt t="90353" x="4295775" y="4813300"/>
          <p14:tracePt t="90441" x="4295775" y="4822825"/>
          <p14:tracePt t="90449" x="4295775" y="4830763"/>
          <p14:tracePt t="90481" x="4286250" y="4840288"/>
          <p14:tracePt t="90505" x="4286250" y="4848225"/>
          <p14:tracePt t="90513" x="4276725" y="4857750"/>
          <p14:tracePt t="90521" x="4268788" y="4867275"/>
          <p14:tracePt t="90535" x="4251325" y="4902200"/>
          <p14:tracePt t="90552" x="4179888" y="4965700"/>
          <p14:tracePt t="90569" x="4133850" y="5018088"/>
          <p14:tracePt t="90585" x="4089400" y="5054600"/>
          <p14:tracePt t="90602" x="4071938" y="5072063"/>
          <p14:tracePt t="90619" x="4071938" y="5062538"/>
          <p14:tracePt t="91049" x="4081463" y="5054600"/>
          <p14:tracePt t="91065" x="4089400" y="5045075"/>
          <p14:tracePt t="91089" x="4108450" y="5045075"/>
          <p14:tracePt t="91113" x="4108450" y="5037138"/>
          <p14:tracePt t="91145" x="4116388" y="5037138"/>
          <p14:tracePt t="91169" x="4116388" y="5027613"/>
          <p14:tracePt t="91177" x="4125913" y="5027613"/>
          <p14:tracePt t="91193" x="4133850" y="5027613"/>
          <p14:tracePt t="91209" x="4133850" y="5018088"/>
          <p14:tracePt t="91220" x="4143375" y="5018088"/>
          <p14:tracePt t="91297" x="4143375" y="5010150"/>
          <p14:tracePt t="91345" x="4152900" y="5010150"/>
          <p14:tracePt t="91361" x="4160838" y="5000625"/>
          <p14:tracePt t="91385" x="4160838" y="4983163"/>
          <p14:tracePt t="91393" x="4160838" y="4973638"/>
          <p14:tracePt t="91403" x="4160838" y="4965700"/>
          <p14:tracePt t="91425" x="4170363" y="4965700"/>
          <p14:tracePt t="91457" x="4179888" y="4956175"/>
          <p14:tracePt t="91473" x="4187825" y="4956175"/>
          <p14:tracePt t="91489" x="4197350" y="4946650"/>
          <p14:tracePt t="91497" x="4205288" y="4938713"/>
          <p14:tracePt t="91513" x="4214813" y="4938713"/>
          <p14:tracePt t="91528" x="4224338" y="4929188"/>
          <p14:tracePt t="91545" x="4224338" y="4919663"/>
          <p14:tracePt t="91561" x="4232275" y="4911725"/>
          <p14:tracePt t="91577" x="4241800" y="4902200"/>
          <p14:tracePt t="91601" x="4251325" y="4894263"/>
          <p14:tracePt t="91625" x="4251325" y="4884738"/>
          <p14:tracePt t="91657" x="4251325" y="4875213"/>
          <p14:tracePt t="91689" x="4251325" y="4867275"/>
          <p14:tracePt t="91697" x="4251325" y="4857750"/>
          <p14:tracePt t="91753" x="4251325" y="4848225"/>
          <p14:tracePt t="91793" x="4251325" y="4840288"/>
          <p14:tracePt t="91801" x="4251325" y="4830763"/>
          <p14:tracePt t="91833" x="4251325" y="4813300"/>
          <p14:tracePt t="91865" x="4241800" y="4803775"/>
          <p14:tracePt t="91881" x="4232275" y="4786313"/>
          <p14:tracePt t="91897" x="4224338" y="4776788"/>
          <p14:tracePt t="91913" x="4214813" y="4768850"/>
          <p14:tracePt t="91929" x="4205288" y="4768850"/>
          <p14:tracePt t="91993" x="4197350" y="4768850"/>
          <p14:tracePt t="92001" x="4187825" y="4768850"/>
          <p14:tracePt t="92009" x="4187825" y="4776788"/>
          <p14:tracePt t="92041" x="4187825" y="4786313"/>
          <p14:tracePt t="92057" x="4187825" y="4803775"/>
          <p14:tracePt t="92073" x="4197350" y="4803775"/>
          <p14:tracePt t="92089" x="4214813" y="4803775"/>
          <p14:tracePt t="92097" x="4224338" y="4803775"/>
          <p14:tracePt t="92105" x="4251325" y="4803775"/>
          <p14:tracePt t="92122" x="4286250" y="4803775"/>
          <p14:tracePt t="92138" x="4340225" y="4803775"/>
          <p14:tracePt t="92155" x="4384675" y="4803775"/>
          <p14:tracePt t="92172" x="4419600" y="4803775"/>
          <p14:tracePt t="92188" x="4429125" y="4795838"/>
          <p14:tracePt t="92205" x="4438650" y="4795838"/>
          <p14:tracePt t="92273" x="4429125" y="4795838"/>
          <p14:tracePt t="92353" x="4411663" y="4803775"/>
          <p14:tracePt t="92369" x="4411663" y="4813300"/>
          <p14:tracePt t="92401" x="4411663" y="4822825"/>
          <p14:tracePt t="92473" x="4419600" y="4822825"/>
          <p14:tracePt t="92497" x="4429125" y="4822825"/>
          <p14:tracePt t="92505" x="4456113" y="4822825"/>
          <p14:tracePt t="92513" x="4465638" y="4822825"/>
          <p14:tracePt t="92522" x="4473575" y="4822825"/>
          <p14:tracePt t="92539" x="4483100" y="4822825"/>
          <p14:tracePt t="92556" x="4491038" y="4822825"/>
          <p14:tracePt t="92573" x="4491038" y="4830763"/>
          <p14:tracePt t="92689" x="4491038" y="4840288"/>
          <p14:tracePt t="92745" x="4483100" y="4848225"/>
          <p14:tracePt t="92761" x="4483100" y="4857750"/>
          <p14:tracePt t="92777" x="4483100" y="4867275"/>
          <p14:tracePt t="92809" x="4483100" y="4875213"/>
          <p14:tracePt t="92825" x="4500563" y="4884738"/>
          <p14:tracePt t="92833" x="4510088" y="4894263"/>
          <p14:tracePt t="92849" x="4527550" y="4894263"/>
          <p14:tracePt t="92865" x="4537075" y="4894263"/>
          <p14:tracePt t="92873" x="4545013" y="4894263"/>
          <p14:tracePt t="92890" x="4554538" y="4894263"/>
          <p14:tracePt t="92907" x="4562475" y="4894263"/>
          <p14:tracePt t="92923" x="4572000" y="4894263"/>
          <p14:tracePt t="92940" x="4562475" y="4894263"/>
          <p14:tracePt t="93145" x="4562475" y="4884738"/>
          <p14:tracePt t="93153" x="4554538" y="4884738"/>
          <p14:tracePt t="93161" x="4554538" y="4875213"/>
          <p14:tracePt t="93174" x="4537075" y="4867275"/>
          <p14:tracePt t="93191" x="4527550" y="4857750"/>
          <p14:tracePt t="93207" x="4518025" y="4857750"/>
          <p14:tracePt t="93224" x="4510088" y="4848225"/>
          <p14:tracePt t="93241" x="4491038" y="4840288"/>
          <p14:tracePt t="93257" x="4483100" y="4822825"/>
          <p14:tracePt t="93274" x="4510088" y="4822825"/>
          <p14:tracePt t="93425" x="4518025" y="4822825"/>
          <p14:tracePt t="93433" x="4537075" y="4822825"/>
          <p14:tracePt t="93441" x="4572000" y="4822825"/>
          <p14:tracePt t="93458" x="4608513" y="4822825"/>
          <p14:tracePt t="93474" x="4633913" y="4822825"/>
          <p14:tracePt t="93491" x="4687888" y="4822825"/>
          <p14:tracePt t="93508" x="4724400" y="4822825"/>
          <p14:tracePt t="93525" x="4751388" y="4822825"/>
          <p14:tracePt t="93542" x="4776788" y="4822825"/>
          <p14:tracePt t="93558" x="4795838" y="4803775"/>
          <p14:tracePt t="93575" x="4803775" y="4803775"/>
          <p14:tracePt t="93617" x="4813300" y="4795838"/>
          <p14:tracePt t="93649" x="4813300" y="4786313"/>
          <p14:tracePt t="93713" x="4813300" y="4776788"/>
          <p14:tracePt t="93721" x="4813300" y="4768850"/>
          <p14:tracePt t="93745" x="4813300" y="4759325"/>
          <p14:tracePt t="93761" x="4813300" y="4751388"/>
          <p14:tracePt t="93769" x="4813300" y="4741863"/>
          <p14:tracePt t="93809" x="4813300" y="4732338"/>
          <p14:tracePt t="93817" x="4813300" y="4724400"/>
          <p14:tracePt t="93857" x="4813300" y="4714875"/>
          <p14:tracePt t="95063" x="4822825" y="4714875"/>
          <p14:tracePt t="95177" x="4830763" y="4714875"/>
          <p14:tracePt t="95185" x="4848225" y="4714875"/>
          <p14:tracePt t="95194" x="4875213" y="4714875"/>
          <p14:tracePt t="95212" x="4902200" y="4714875"/>
          <p14:tracePt t="95228" x="4919663" y="4714875"/>
          <p14:tracePt t="95245" x="4938713" y="4714875"/>
          <p14:tracePt t="95262" x="4965700" y="4697413"/>
          <p14:tracePt t="95278" x="4983163" y="4697413"/>
          <p14:tracePt t="95295" x="4991100" y="4697413"/>
          <p14:tracePt t="95311" x="5027613" y="4679950"/>
          <p14:tracePt t="95328" x="5054600" y="4670425"/>
          <p14:tracePt t="95346" x="5072063" y="4660900"/>
          <p14:tracePt t="95362" x="5081588" y="4660900"/>
          <p14:tracePt t="95378" x="5116513" y="4652963"/>
          <p14:tracePt t="95395" x="5133975" y="4652963"/>
          <p14:tracePt t="95412" x="5160963" y="4633913"/>
          <p14:tracePt t="95428" x="5187950" y="4633913"/>
          <p14:tracePt t="95445" x="5205413" y="4625975"/>
          <p14:tracePt t="95462" x="5232400" y="4616450"/>
          <p14:tracePt t="95478" x="5259388" y="4598988"/>
          <p14:tracePt t="95495" x="5295900" y="4589463"/>
          <p14:tracePt t="95512" x="5330825" y="4572000"/>
          <p14:tracePt t="95529" x="5348288" y="4562475"/>
          <p14:tracePt t="95545" x="5367338" y="4554538"/>
          <p14:tracePt t="95562" x="5384800" y="4545013"/>
          <p14:tracePt t="95579" x="5402263" y="4537075"/>
          <p14:tracePt t="95595" x="5419725" y="4527550"/>
          <p14:tracePt t="95612" x="5438775" y="4518025"/>
          <p14:tracePt t="95632" x="5446713" y="4510088"/>
          <p14:tracePt t="95656" x="5456238" y="4510088"/>
          <p14:tracePt t="95673" x="5465763" y="4510088"/>
          <p14:tracePt t="95681" x="5473700" y="4500563"/>
          <p14:tracePt t="95695" x="5483225" y="4500563"/>
          <p14:tracePt t="95712" x="5491163" y="4500563"/>
          <p14:tracePt t="95737" x="5500688" y="4491038"/>
          <p14:tracePt t="95753" x="5510213" y="4483100"/>
          <p14:tracePt t="95904" x="5500688" y="4483100"/>
          <p14:tracePt t="95920" x="5473700" y="4483100"/>
          <p14:tracePt t="95928" x="5456238" y="4483100"/>
          <p14:tracePt t="95936" x="5429250" y="4483100"/>
          <p14:tracePt t="95946" x="5367338" y="4483100"/>
          <p14:tracePt t="95963" x="5313363" y="4483100"/>
          <p14:tracePt t="95980" x="5259388" y="4483100"/>
          <p14:tracePt t="95996" x="5224463" y="4483100"/>
          <p14:tracePt t="96013" x="5187950" y="4491038"/>
          <p14:tracePt t="96030" x="5143500" y="4510088"/>
          <p14:tracePt t="96046" x="5108575" y="4510088"/>
          <p14:tracePt t="96063" x="5054600" y="4510088"/>
          <p14:tracePt t="96080" x="4983163" y="4510088"/>
          <p14:tracePt t="96097" x="4946650" y="4510088"/>
          <p14:tracePt t="96113" x="4902200" y="4518025"/>
          <p14:tracePt t="96130" x="4875213" y="4527550"/>
          <p14:tracePt t="96146" x="4848225" y="4537075"/>
          <p14:tracePt t="96163" x="4822825" y="4554538"/>
          <p14:tracePt t="96180" x="4813300" y="4581525"/>
          <p14:tracePt t="96197" x="4795838" y="4608513"/>
          <p14:tracePt t="96213" x="4776788" y="4633913"/>
          <p14:tracePt t="96230" x="4776788" y="4643438"/>
          <p14:tracePt t="96249" x="4768850" y="4652963"/>
          <p14:tracePt t="96263" x="4759325" y="4652963"/>
          <p14:tracePt t="96696" x="4768850" y="4652963"/>
          <p14:tracePt t="97320" x="4786313" y="4643438"/>
          <p14:tracePt t="97329" x="4803775" y="4643438"/>
          <p14:tracePt t="97345" x="4822825" y="4643438"/>
          <p14:tracePt t="97353" x="4840288" y="4643438"/>
          <p14:tracePt t="97365" x="4884738" y="4643438"/>
          <p14:tracePt t="97382" x="4919663" y="4643438"/>
          <p14:tracePt t="97399" x="4956175" y="4643438"/>
          <p14:tracePt t="97416" x="4983163" y="4643438"/>
          <p14:tracePt t="97433" x="4991100" y="4633913"/>
          <p14:tracePt t="97449" x="5027613" y="4625975"/>
          <p14:tracePt t="97466" x="5054600" y="4625975"/>
          <p14:tracePt t="97482" x="5089525" y="4608513"/>
          <p14:tracePt t="97499" x="5116513" y="4598988"/>
          <p14:tracePt t="97516" x="5143500" y="4589463"/>
          <p14:tracePt t="97533" x="5160963" y="4581525"/>
          <p14:tracePt t="97549" x="5187950" y="4581525"/>
          <p14:tracePt t="97566" x="5205413" y="4581525"/>
          <p14:tracePt t="97583" x="5232400" y="4572000"/>
          <p14:tracePt t="97599" x="5241925" y="4572000"/>
          <p14:tracePt t="97616" x="5276850" y="4562475"/>
          <p14:tracePt t="97633" x="5295900" y="4562475"/>
          <p14:tracePt t="97649" x="5322888" y="4562475"/>
          <p14:tracePt t="97666" x="5340350" y="4562475"/>
          <p14:tracePt t="97683" x="5357813" y="4562475"/>
          <p14:tracePt t="97700" x="5367338" y="4562475"/>
          <p14:tracePt t="97716" x="5384800" y="4562475"/>
          <p14:tracePt t="97733" x="5394325" y="4554538"/>
          <p14:tracePt t="97928" x="5394325" y="4545013"/>
          <p14:tracePt t="97960" x="5394325" y="4537075"/>
          <p14:tracePt t="97984" x="5402263" y="4527550"/>
          <p14:tracePt t="98032" x="5411788" y="4518025"/>
          <p14:tracePt t="98080" x="5411788" y="4510088"/>
          <p14:tracePt t="98352" x="5411788" y="4500563"/>
          <p14:tracePt t="98360" x="5402263" y="4491038"/>
          <p14:tracePt t="98385" x="5394325" y="4491038"/>
          <p14:tracePt t="98440" x="5384800" y="4491038"/>
          <p14:tracePt t="98456" x="5375275" y="4491038"/>
          <p14:tracePt t="98464" x="5367338" y="4483100"/>
          <p14:tracePt t="98473" x="5357813" y="4483100"/>
          <p14:tracePt t="98496" x="5348288" y="4483100"/>
          <p14:tracePt t="98536" x="5348288" y="4473575"/>
          <p14:tracePt t="98952" x="5348288" y="4465638"/>
          <p14:tracePt t="98976" x="5357813" y="4465638"/>
          <p14:tracePt t="99545" x="5348288" y="4465638"/>
          <p14:tracePt t="99697" x="5340350" y="4465638"/>
          <p14:tracePt t="99704" x="5330825" y="4465638"/>
          <p14:tracePt t="99712" x="5313363" y="4465638"/>
          <p14:tracePt t="99721" x="5295900" y="4465638"/>
          <p14:tracePt t="99737" x="5276850" y="4465638"/>
          <p14:tracePt t="99754" x="5268913" y="4465638"/>
          <p14:tracePt t="99770" x="5251450" y="4473575"/>
          <p14:tracePt t="99787" x="5241925" y="4473575"/>
          <p14:tracePt t="99804" x="5224463" y="4491038"/>
          <p14:tracePt t="99820" x="5205413" y="4500563"/>
          <p14:tracePt t="99837" x="5187950" y="4518025"/>
          <p14:tracePt t="99854" x="5187950" y="4537075"/>
          <p14:tracePt t="99870" x="5180013" y="4572000"/>
          <p14:tracePt t="99887" x="5180013" y="4581525"/>
          <p14:tracePt t="99904" x="5170488" y="4616450"/>
          <p14:tracePt t="99921" x="5170488" y="4652963"/>
          <p14:tracePt t="99938" x="5170488" y="4679950"/>
          <p14:tracePt t="99954" x="5170488" y="4705350"/>
          <p14:tracePt t="99971" x="5180013" y="4732338"/>
          <p14:tracePt t="99987" x="5187950" y="4759325"/>
          <p14:tracePt t="100004" x="5197475" y="4768850"/>
          <p14:tracePt t="100021" x="5224463" y="4822825"/>
          <p14:tracePt t="100038" x="5259388" y="4857750"/>
          <p14:tracePt t="100054" x="5313363" y="4875213"/>
          <p14:tracePt t="100071" x="5367338" y="4894263"/>
          <p14:tracePt t="100088" x="5438775" y="4911725"/>
          <p14:tracePt t="100105" x="5491163" y="4919663"/>
          <p14:tracePt t="100122" x="5545138" y="4929188"/>
          <p14:tracePt t="100138" x="5562600" y="4938713"/>
          <p14:tracePt t="100154" x="5608638" y="4946650"/>
          <p14:tracePt t="100172" x="5626100" y="4946650"/>
          <p14:tracePt t="100188" x="5661025" y="4946650"/>
          <p14:tracePt t="100205" x="5697538" y="4946650"/>
          <p14:tracePt t="100222" x="5741988" y="4946650"/>
          <p14:tracePt t="100238" x="5786438" y="4946650"/>
          <p14:tracePt t="100255" x="5803900" y="4946650"/>
          <p14:tracePt t="100272" x="5830888" y="4946650"/>
          <p14:tracePt t="100272" x="5840413" y="4946650"/>
          <p14:tracePt t="100289" x="5848350" y="4946650"/>
          <p14:tracePt t="100305" x="5867400" y="4938713"/>
          <p14:tracePt t="100322" x="5875338" y="4938713"/>
          <p14:tracePt t="100338" x="5884863" y="4938713"/>
          <p14:tracePt t="100355" x="5884863" y="4929188"/>
          <p14:tracePt t="100371" x="5894388" y="4929188"/>
          <p14:tracePt t="100388" x="5902325" y="4919663"/>
          <p14:tracePt t="100448" x="5911850" y="4919663"/>
          <p14:tracePt t="100576" x="5911850" y="4911725"/>
          <p14:tracePt t="101304" x="5919788" y="4902200"/>
          <p14:tracePt t="101312" x="5919788" y="4894263"/>
          <p14:tracePt t="101345" x="5919788" y="4884738"/>
          <p14:tracePt t="101368" x="5919788" y="4875213"/>
          <p14:tracePt t="101384" x="5919788" y="4867275"/>
          <p14:tracePt t="101400" x="5919788" y="4857750"/>
          <p14:tracePt t="101433" x="5919788" y="4840288"/>
          <p14:tracePt t="101448" x="5911850" y="4840288"/>
          <p14:tracePt t="101464" x="5902325" y="4830763"/>
          <p14:tracePt t="101480" x="5884863" y="4822825"/>
          <p14:tracePt t="101497" x="5875338" y="4822825"/>
          <p14:tracePt t="101505" x="5848350" y="4813300"/>
          <p14:tracePt t="101512" x="5830888" y="4803775"/>
          <p14:tracePt t="101524" x="5786438" y="4795838"/>
          <p14:tracePt t="101541" x="5741988" y="4786313"/>
          <p14:tracePt t="101557" x="5724525" y="4776788"/>
          <p14:tracePt t="101574" x="5688013" y="4768850"/>
          <p14:tracePt t="101591" x="5653088" y="4768850"/>
          <p14:tracePt t="101607" x="5626100" y="4768850"/>
          <p14:tracePt t="101607" x="5616575" y="4768850"/>
          <p14:tracePt t="101624" x="5589588" y="4768850"/>
          <p14:tracePt t="101641" x="5554663" y="4776788"/>
          <p14:tracePt t="101657" x="5545138" y="4786313"/>
          <p14:tracePt t="101674" x="5537200" y="4786313"/>
          <p14:tracePt t="101691" x="5537200" y="4795838"/>
          <p14:tracePt t="101707" x="5527675" y="4803775"/>
          <p14:tracePt t="101724" x="5527675" y="4813300"/>
          <p14:tracePt t="101752" x="5527675" y="4822825"/>
          <p14:tracePt t="101760" x="5527675" y="4830763"/>
          <p14:tracePt t="101777" x="5527675" y="4848225"/>
          <p14:tracePt t="101791" x="5527675" y="4867275"/>
          <p14:tracePt t="101808" x="5527675" y="4902200"/>
          <p14:tracePt t="101825" x="5545138" y="4919663"/>
          <p14:tracePt t="101841" x="5562600" y="4938713"/>
          <p14:tracePt t="101858" x="5589588" y="4946650"/>
          <p14:tracePt t="101875" x="5616575" y="4956175"/>
          <p14:tracePt t="101892" x="5661025" y="4965700"/>
          <p14:tracePt t="101908" x="5688013" y="4965700"/>
          <p14:tracePt t="101925" x="5732463" y="4965700"/>
          <p14:tracePt t="101942" x="5768975" y="4965700"/>
          <p14:tracePt t="101958" x="5803900" y="4965700"/>
          <p14:tracePt t="101975" x="5857875" y="4965700"/>
          <p14:tracePt t="101992" x="5884863" y="4965700"/>
          <p14:tracePt t="101992" x="5902325" y="4965700"/>
          <p14:tracePt t="102009" x="5929313" y="4965700"/>
          <p14:tracePt t="102025" x="5946775" y="4956175"/>
          <p14:tracePt t="102042" x="5965825" y="4946650"/>
          <p14:tracePt t="102058" x="5973763" y="4929188"/>
          <p14:tracePt t="102075" x="5983288" y="4919663"/>
          <p14:tracePt t="102092" x="5983288" y="4911725"/>
          <p14:tracePt t="102108" x="5983288" y="4902200"/>
          <p14:tracePt t="102125" x="5983288" y="4884738"/>
          <p14:tracePt t="102142" x="5983288" y="4875213"/>
          <p14:tracePt t="102158" x="5983288" y="4857750"/>
          <p14:tracePt t="102175" x="5983288" y="4840288"/>
          <p14:tracePt t="102192" x="5938838" y="4803775"/>
          <p14:tracePt t="102209" x="5902325" y="4786313"/>
          <p14:tracePt t="102225" x="5875338" y="4768850"/>
          <p14:tracePt t="102242" x="5830888" y="4751388"/>
          <p14:tracePt t="102259" x="5795963" y="4732338"/>
          <p14:tracePt t="102275" x="5768975" y="4732338"/>
          <p14:tracePt t="102292" x="5724525" y="4724400"/>
          <p14:tracePt t="102309" x="5697538" y="4714875"/>
          <p14:tracePt t="102325" x="5661025" y="4714875"/>
          <p14:tracePt t="102342" x="5634038" y="4714875"/>
          <p14:tracePt t="102359" x="5599113" y="4724400"/>
          <p14:tracePt t="102375" x="5562600" y="4741863"/>
          <p14:tracePt t="102392" x="5545138" y="4759325"/>
          <p14:tracePt t="102408" x="5537200" y="4768850"/>
          <p14:tracePt t="102425" x="5537200" y="4786313"/>
          <p14:tracePt t="102442" x="5537200" y="4803775"/>
          <p14:tracePt t="102458" x="5537200" y="4813300"/>
          <p14:tracePt t="102475" x="5537200" y="4830763"/>
          <p14:tracePt t="102491" x="5537200" y="4848225"/>
          <p14:tracePt t="102508" x="5537200" y="4867275"/>
          <p14:tracePt t="102525" x="5545138" y="4884738"/>
          <p14:tracePt t="102541" x="5562600" y="4894263"/>
          <p14:tracePt t="102558" x="5581650" y="4911725"/>
          <p14:tracePt t="102558" x="5608638" y="4919663"/>
          <p14:tracePt t="102576" x="5653088" y="4938713"/>
          <p14:tracePt t="102592" x="5705475" y="4946650"/>
          <p14:tracePt t="102609" x="5759450" y="4946650"/>
          <p14:tracePt t="102625" x="5813425" y="4946650"/>
          <p14:tracePt t="102642" x="5875338" y="4946650"/>
          <p14:tracePt t="102658" x="5938838" y="4946650"/>
          <p14:tracePt t="102675" x="5991225" y="4946650"/>
          <p14:tracePt t="102692" x="6027738" y="4938713"/>
          <p14:tracePt t="102709" x="6062663" y="4938713"/>
          <p14:tracePt t="102725" x="6108700" y="4929188"/>
          <p14:tracePt t="102742" x="6161088" y="4919663"/>
          <p14:tracePt t="102759" x="6259513" y="4911725"/>
          <p14:tracePt t="102776" x="6330950" y="4911725"/>
          <p14:tracePt t="102792" x="6419850" y="4911725"/>
          <p14:tracePt t="102809" x="6491288" y="4911725"/>
          <p14:tracePt t="102826" x="6545263" y="4911725"/>
          <p14:tracePt t="102842" x="6589713" y="4911725"/>
          <p14:tracePt t="102859" x="6634163" y="4902200"/>
          <p14:tracePt t="102876" x="6670675" y="4902200"/>
          <p14:tracePt t="102892" x="6705600" y="4902200"/>
          <p14:tracePt t="102909" x="6759575" y="4902200"/>
          <p14:tracePt t="102926" x="6813550" y="4894263"/>
          <p14:tracePt t="102942" x="6875463" y="4894263"/>
          <p14:tracePt t="102960" x="6911975" y="4894263"/>
          <p14:tracePt t="102976" x="6946900" y="4884738"/>
          <p14:tracePt t="102992" x="6965950" y="4884738"/>
          <p14:tracePt t="103009" x="6983413" y="4875213"/>
          <p14:tracePt t="103026" x="6991350" y="4867275"/>
          <p14:tracePt t="103043" x="7010400" y="4867275"/>
          <p14:tracePt t="103059" x="7010400" y="4857750"/>
          <p14:tracePt t="103167" x="7010400" y="4848225"/>
          <p14:tracePt t="103191" x="7010400" y="4840288"/>
          <p14:tracePt t="103208" x="7010400" y="4830763"/>
          <p14:tracePt t="103223" x="7010400" y="4822825"/>
          <p14:tracePt t="103239" x="7010400" y="4813300"/>
          <p14:tracePt t="103247" x="7010400" y="4803775"/>
          <p14:tracePt t="103260" x="7010400" y="4795838"/>
          <p14:tracePt t="103276" x="7000875" y="4768850"/>
          <p14:tracePt t="103293" x="6991350" y="4741863"/>
          <p14:tracePt t="103310" x="6965950" y="4732338"/>
          <p14:tracePt t="103327" x="6946900" y="4724400"/>
          <p14:tracePt t="103327" x="6919913" y="4724400"/>
          <p14:tracePt t="103344" x="6858000" y="4724400"/>
          <p14:tracePt t="103360" x="6796088" y="4724400"/>
          <p14:tracePt t="103377" x="6759575" y="4724400"/>
          <p14:tracePt t="103393" x="6705600" y="4724400"/>
          <p14:tracePt t="103410" x="6680200" y="4732338"/>
          <p14:tracePt t="103427" x="6653213" y="4751388"/>
          <p14:tracePt t="103443" x="6634163" y="4759325"/>
          <p14:tracePt t="103461" x="6616700" y="4776788"/>
          <p14:tracePt t="103477" x="6599238" y="4813300"/>
          <p14:tracePt t="103494" x="6589713" y="4840288"/>
          <p14:tracePt t="103510" x="6581775" y="4867275"/>
          <p14:tracePt t="103510" x="6581775" y="4894263"/>
          <p14:tracePt t="103528" x="6581775" y="4929188"/>
          <p14:tracePt t="103544" x="6581775" y="4956175"/>
          <p14:tracePt t="103561" x="6581775" y="4965700"/>
          <p14:tracePt t="103577" x="6581775" y="4983163"/>
          <p14:tracePt t="103594" x="6589713" y="5000625"/>
          <p14:tracePt t="103611" x="6599238" y="5010150"/>
          <p14:tracePt t="103627" x="6626225" y="5027613"/>
          <p14:tracePt t="103644" x="6670675" y="5037138"/>
          <p14:tracePt t="103661" x="6715125" y="5045075"/>
          <p14:tracePt t="103678" x="6759575" y="5045075"/>
          <p14:tracePt t="103694" x="6813550" y="5045075"/>
          <p14:tracePt t="103711" x="6884988" y="5045075"/>
          <p14:tracePt t="103727" x="6929438" y="5045075"/>
          <p14:tracePt t="103744" x="6983413" y="5037138"/>
          <p14:tracePt t="103762" x="7010400" y="5010150"/>
          <p14:tracePt t="103777" x="7037388" y="5000625"/>
          <p14:tracePt t="103794" x="7054850" y="4973638"/>
          <p14:tracePt t="103811" x="7062788" y="4956175"/>
          <p14:tracePt t="103827" x="7072313" y="4938713"/>
          <p14:tracePt t="103844" x="7089775" y="4902200"/>
          <p14:tracePt t="103861" x="7089775" y="4884738"/>
          <p14:tracePt t="103878" x="7089775" y="4867275"/>
          <p14:tracePt t="103894" x="7089775" y="4857750"/>
          <p14:tracePt t="103911" x="7089775" y="4840288"/>
          <p14:tracePt t="103928" x="7089775" y="4830763"/>
          <p14:tracePt t="103944" x="7089775" y="4822825"/>
          <p14:tracePt t="103961" x="7081838" y="4803775"/>
          <p14:tracePt t="103978" x="7054850" y="4786313"/>
          <p14:tracePt t="103994" x="7027863" y="4786313"/>
          <p14:tracePt t="104011" x="6983413" y="4776788"/>
          <p14:tracePt t="104028" x="6929438" y="4768850"/>
          <p14:tracePt t="104045" x="6875463" y="4768850"/>
          <p14:tracePt t="104061" x="6804025" y="4768850"/>
          <p14:tracePt t="104078" x="6759575" y="4776788"/>
          <p14:tracePt t="104095" x="6705600" y="4803775"/>
          <p14:tracePt t="104112" x="6680200" y="4830763"/>
          <p14:tracePt t="104128" x="6661150" y="4857750"/>
          <p14:tracePt t="104145" x="6643688" y="4875213"/>
          <p14:tracePt t="104162" x="6634163" y="4902200"/>
          <p14:tracePt t="104178" x="6634163" y="4911725"/>
          <p14:tracePt t="104195" x="6634163" y="4919663"/>
          <p14:tracePt t="104212" x="6616700" y="4946650"/>
          <p14:tracePt t="104228" x="6608763" y="4956175"/>
          <p14:tracePt t="104245" x="6608763" y="4973638"/>
          <p14:tracePt t="104264" x="6616700" y="4983163"/>
          <p14:tracePt t="104278" x="6670675" y="5010150"/>
          <p14:tracePt t="104296" x="6724650" y="5037138"/>
          <p14:tracePt t="104312" x="6769100" y="5045075"/>
          <p14:tracePt t="104329" x="6804025" y="5054600"/>
          <p14:tracePt t="104345" x="6840538" y="5054600"/>
          <p14:tracePt t="104362" x="6875463" y="5054600"/>
          <p14:tracePt t="104379" x="6902450" y="5054600"/>
          <p14:tracePt t="104395" x="6938963" y="5054600"/>
          <p14:tracePt t="104412" x="6965950" y="5054600"/>
          <p14:tracePt t="104429" x="6983413" y="5054600"/>
          <p14:tracePt t="104445" x="7000875" y="5054600"/>
          <p14:tracePt t="104462" x="7018338" y="5054600"/>
          <p14:tracePt t="104462" x="7018338" y="5045075"/>
          <p14:tracePt t="104480" x="7027863" y="5037138"/>
          <p14:tracePt t="104496" x="7037388" y="5037138"/>
          <p14:tracePt t="104512" x="7037388" y="5027613"/>
          <p14:tracePt t="104529" x="7045325" y="5018088"/>
          <p14:tracePt t="104545" x="7045325" y="5010150"/>
          <p14:tracePt t="104562" x="7054850" y="5000625"/>
          <p14:tracePt t="104583" x="7054850" y="4991100"/>
          <p14:tracePt t="104599" x="7054850" y="4983163"/>
          <p14:tracePt t="104612" x="7062788" y="4973638"/>
          <p14:tracePt t="104629" x="7062788" y="4965700"/>
          <p14:tracePt t="104711" x="7072313" y="4956175"/>
          <p14:tracePt t="105583" x="7054850" y="4956175"/>
          <p14:tracePt t="105631" x="7045325" y="4956175"/>
          <p14:tracePt t="105639" x="7037388" y="4956175"/>
          <p14:tracePt t="105648" x="7010400" y="4956175"/>
          <p14:tracePt t="105665" x="7000875" y="4956175"/>
          <p14:tracePt t="105681" x="6991350" y="4965700"/>
          <p14:tracePt t="105703" x="6983413" y="4965700"/>
          <p14:tracePt t="105751" x="6983413" y="4973638"/>
          <p14:tracePt t="105759" x="6991350" y="4973638"/>
          <p14:tracePt t="105871" x="7010400" y="4973638"/>
          <p14:tracePt t="105879" x="7018338" y="4973638"/>
          <p14:tracePt t="105888" x="7037388" y="4973638"/>
          <p14:tracePt t="105898" x="7072313" y="4973638"/>
          <p14:tracePt t="105915" x="7089775" y="4973638"/>
          <p14:tracePt t="105932" x="7099300" y="4973638"/>
          <p14:tracePt t="105948" x="7116763" y="4973638"/>
          <p14:tracePt t="105965" x="7143750" y="4983163"/>
          <p14:tracePt t="105982" x="7180263" y="4991100"/>
          <p14:tracePt t="105999" x="7205663" y="4991100"/>
          <p14:tracePt t="106016" x="7224713" y="4991100"/>
          <p14:tracePt t="106032" x="7232650" y="4991100"/>
          <p14:tracePt t="106049" x="7242175" y="4991100"/>
          <p14:tracePt t="106224" x="7242175" y="5000625"/>
          <p14:tracePt t="106239" x="7242175" y="5018088"/>
          <p14:tracePt t="106255" x="7242175" y="5027613"/>
          <p14:tracePt t="106279" x="7232650" y="5037138"/>
          <p14:tracePt t="106303" x="7224713" y="5037138"/>
          <p14:tracePt t="106391" x="7215188" y="5027613"/>
          <p14:tracePt t="106407" x="7197725" y="5027613"/>
          <p14:tracePt t="106431" x="7188200" y="5018088"/>
          <p14:tracePt t="106455" x="7188200" y="5010150"/>
          <p14:tracePt t="107015" x="7180263" y="5000625"/>
          <p14:tracePt t="107039" x="7180263" y="4991100"/>
          <p14:tracePt t="107472" x="7180263" y="4983163"/>
          <p14:tracePt t="107647" x="7180263" y="4973638"/>
          <p14:tracePt t="107655" x="7180263" y="4965700"/>
          <p14:tracePt t="107688" x="7180263" y="4956175"/>
          <p14:tracePt t="107695" x="7170738" y="4965700"/>
          <p14:tracePt t="108351" x="7170738" y="4973638"/>
          <p14:tracePt t="108359" x="7161213" y="4983163"/>
          <p14:tracePt t="108370" x="7153275" y="5010150"/>
          <p14:tracePt t="108387" x="7126288" y="5037138"/>
          <p14:tracePt t="108403" x="7108825" y="5062538"/>
          <p14:tracePt t="108420" x="7081838" y="5089525"/>
          <p14:tracePt t="108437" x="7062788" y="5116513"/>
          <p14:tracePt t="108454" x="7054850" y="5126038"/>
          <p14:tracePt t="108470" x="7045325" y="5126038"/>
          <p14:tracePt t="108487" x="7027863" y="5160963"/>
          <p14:tracePt t="108504" x="7018338" y="5170488"/>
          <p14:tracePt t="108522" x="7010400" y="5197475"/>
          <p14:tracePt t="108537" x="7000875" y="5205413"/>
          <p14:tracePt t="108554" x="6991350" y="5224463"/>
          <p14:tracePt t="108571" x="6983413" y="5251450"/>
          <p14:tracePt t="108587" x="6973888" y="5268913"/>
          <p14:tracePt t="108604" x="6965950" y="5286375"/>
          <p14:tracePt t="108623" x="6956425" y="5303838"/>
          <p14:tracePt t="108639" x="6946900" y="5313363"/>
          <p14:tracePt t="108656" x="6938963" y="5330825"/>
          <p14:tracePt t="108670" x="6919913" y="5367338"/>
          <p14:tracePt t="108687" x="6911975" y="5375275"/>
          <p14:tracePt t="108704" x="6902450" y="5384800"/>
          <p14:tracePt t="108720" x="6902450" y="5394325"/>
          <p14:tracePt t="108743" x="6902450" y="5402263"/>
          <p14:tracePt t="108754" x="6894513" y="5411788"/>
          <p14:tracePt t="108771" x="6894513" y="5419725"/>
          <p14:tracePt t="108787" x="6894513" y="5438775"/>
          <p14:tracePt t="108804" x="6894513" y="5446713"/>
          <p14:tracePt t="108821" x="6894513" y="5473700"/>
          <p14:tracePt t="108838" x="6919913" y="5473700"/>
          <p14:tracePt t="108863" x="6965950" y="5473700"/>
          <p14:tracePt t="108872" x="7000875" y="5483225"/>
          <p14:tracePt t="108888" x="7045325" y="5483225"/>
          <p14:tracePt t="108904" x="7081838" y="5491163"/>
          <p14:tracePt t="108921" x="7081838" y="5500688"/>
          <p14:tracePt t="108951" x="7089775" y="5510213"/>
          <p14:tracePt t="108967" x="7099300" y="5518150"/>
          <p14:tracePt t="108983" x="7108825" y="5527675"/>
          <p14:tracePt t="108991" x="7126288" y="5537200"/>
          <p14:tracePt t="109004" x="7161213" y="5545138"/>
          <p14:tracePt t="109022" x="7197725" y="5545138"/>
          <p14:tracePt t="109022" x="7232650" y="5554663"/>
          <p14:tracePt t="109040" x="7242175" y="5562600"/>
          <p14:tracePt t="109055" x="7277100" y="5562600"/>
          <p14:tracePt t="109072" x="7296150" y="5562600"/>
          <p14:tracePt t="109088" x="7304088" y="5562600"/>
          <p14:tracePt t="109105" x="7331075" y="5562600"/>
          <p14:tracePt t="109121" x="7340600" y="5545138"/>
          <p14:tracePt t="109138" x="7340600" y="5537200"/>
          <p14:tracePt t="109155" x="7331075" y="5518150"/>
          <p14:tracePt t="109172" x="7313613" y="5518150"/>
          <p14:tracePt t="109188" x="7304088" y="5500688"/>
          <p14:tracePt t="109205" x="7259638" y="5483225"/>
          <p14:tracePt t="109221" x="7197725" y="5465763"/>
          <p14:tracePt t="109238" x="7134225" y="5456238"/>
          <p14:tracePt t="109238" x="7089775" y="5456238"/>
          <p14:tracePt t="109255" x="7018338" y="5456238"/>
          <p14:tracePt t="109272" x="6938963" y="5456238"/>
          <p14:tracePt t="109288" x="6840538" y="5465763"/>
          <p14:tracePt t="109305" x="6777038" y="5473700"/>
          <p14:tracePt t="109322" x="6724650" y="5483225"/>
          <p14:tracePt t="109339" x="6653213" y="5500688"/>
          <p14:tracePt t="109355" x="6626225" y="5500688"/>
          <p14:tracePt t="109375" x="6608763" y="5510213"/>
          <p14:tracePt t="109388" x="6562725" y="5527675"/>
          <p14:tracePt t="109406" x="6537325" y="5527675"/>
          <p14:tracePt t="109422" x="6491288" y="5554663"/>
          <p14:tracePt t="109422" x="6473825" y="5554663"/>
          <p14:tracePt t="109440" x="6446838" y="5581650"/>
          <p14:tracePt t="109456" x="6438900" y="5589588"/>
          <p14:tracePt t="109472" x="6419850" y="5599113"/>
          <p14:tracePt t="109489" x="6411913" y="5608638"/>
          <p14:tracePt t="109505" x="6402388" y="5616575"/>
          <p14:tracePt t="109522" x="6402388" y="5634038"/>
          <p14:tracePt t="109539" x="6394450" y="5643563"/>
          <p14:tracePt t="109556" x="6394450" y="5653088"/>
          <p14:tracePt t="109575" x="6394450" y="5661025"/>
          <p14:tracePt t="109589" x="6394450" y="5670550"/>
          <p14:tracePt t="109606" x="6394450" y="5680075"/>
          <p14:tracePt t="109622" x="6394450" y="5705475"/>
          <p14:tracePt t="109639" x="6394450" y="5724525"/>
          <p14:tracePt t="109656" x="6394450" y="5751513"/>
          <p14:tracePt t="109673" x="6384925" y="5848350"/>
          <p14:tracePt t="109689" x="6286500" y="6054725"/>
          <p14:tracePt t="109706" x="6072188" y="6367463"/>
          <p14:tracePt t="109723" x="5875338" y="6705600"/>
          <p14:tracePt t="109739" x="5768975" y="6848475"/>
          <p14:tracePt t="109756" x="5732463" y="6848475"/>
          <p14:tracePt t="109773" x="5724525" y="6848475"/>
          <p14:tracePt t="109789" x="5724525" y="6840538"/>
          <p14:tracePt t="109879" x="5732463" y="6831013"/>
          <p14:tracePt t="109887" x="5751513" y="6831013"/>
          <p14:tracePt t="109895" x="5768975" y="6831013"/>
          <p14:tracePt t="109906" x="5813425" y="6823075"/>
          <p14:tracePt t="109923" x="5857875" y="6823075"/>
          <p14:tracePt t="109940" x="5911850" y="6823075"/>
          <p14:tracePt t="109957" x="5965825" y="6823075"/>
          <p14:tracePt t="109973" x="6010275" y="6823075"/>
          <p14:tracePt t="109990" x="6054725" y="6823075"/>
          <p14:tracePt t="110007" x="6143625" y="6813550"/>
          <p14:tracePt t="110024" x="6224588" y="6796088"/>
          <p14:tracePt t="110041" x="6313488" y="6769100"/>
          <p14:tracePt t="110057" x="6394450" y="6742113"/>
          <p14:tracePt t="110074" x="6446838" y="6705600"/>
          <p14:tracePt t="110090" x="6510338" y="6670675"/>
          <p14:tracePt t="110107" x="6572250" y="6653213"/>
          <p14:tracePt t="110124" x="6608763" y="6616700"/>
          <p14:tracePt t="110140" x="6661150" y="6589713"/>
          <p14:tracePt t="110157" x="6724650" y="6537325"/>
          <p14:tracePt t="110174" x="6769100" y="6473825"/>
          <p14:tracePt t="110191" x="6823075" y="6394450"/>
          <p14:tracePt t="110207" x="6858000" y="6313488"/>
          <p14:tracePt t="110224" x="6875463" y="6242050"/>
          <p14:tracePt t="110241" x="6894513" y="6180138"/>
          <p14:tracePt t="110262" x="6902450" y="6099175"/>
          <p14:tracePt t="110274" x="6911975" y="6045200"/>
          <p14:tracePt t="110291" x="6919913" y="5973763"/>
          <p14:tracePt t="110307" x="6929438" y="5919788"/>
          <p14:tracePt t="110324" x="6938963" y="5830888"/>
          <p14:tracePt t="110341" x="6946900" y="5768975"/>
          <p14:tracePt t="110357" x="6946900" y="5715000"/>
          <p14:tracePt t="110374" x="6946900" y="5661025"/>
          <p14:tracePt t="110374" x="6938963" y="5634038"/>
          <p14:tracePt t="110391" x="6929438" y="5589588"/>
          <p14:tracePt t="110407" x="6911975" y="5554663"/>
          <p14:tracePt t="110424" x="6884988" y="5527675"/>
          <p14:tracePt t="110441" x="6848475" y="5518150"/>
          <p14:tracePt t="110457" x="6804025" y="5518150"/>
          <p14:tracePt t="110474" x="6742113" y="5518150"/>
          <p14:tracePt t="110491" x="6661150" y="5518150"/>
          <p14:tracePt t="110508" x="6608763" y="5527675"/>
          <p14:tracePt t="110525" x="6554788" y="5562600"/>
          <p14:tracePt t="110541" x="6518275" y="5608638"/>
          <p14:tracePt t="110558" x="6491288" y="5661025"/>
          <p14:tracePt t="110574" x="6456363" y="5751513"/>
          <p14:tracePt t="110591" x="6446838" y="5786438"/>
          <p14:tracePt t="110607" x="6446838" y="5875338"/>
          <p14:tracePt t="110625" x="6465888" y="5919788"/>
          <p14:tracePt t="110641" x="6483350" y="5956300"/>
          <p14:tracePt t="110658" x="6518275" y="5991225"/>
          <p14:tracePt t="110674" x="6562725" y="6018213"/>
          <p14:tracePt t="110691" x="6634163" y="6037263"/>
          <p14:tracePt t="110708" x="6724650" y="6054725"/>
          <p14:tracePt t="110725" x="6804025" y="6072188"/>
          <p14:tracePt t="110741" x="6867525" y="6072188"/>
          <p14:tracePt t="110758" x="6919913" y="6072188"/>
          <p14:tracePt t="110758" x="6938963" y="6062663"/>
          <p14:tracePt t="110776" x="6965950" y="6045200"/>
          <p14:tracePt t="110792" x="6991350" y="6018213"/>
          <p14:tracePt t="110808" x="7018338" y="5991225"/>
          <p14:tracePt t="110825" x="7045325" y="5946775"/>
          <p14:tracePt t="110842" x="7081838" y="5884863"/>
          <p14:tracePt t="110858" x="7099300" y="5840413"/>
          <p14:tracePt t="110875" x="7116763" y="5786438"/>
          <p14:tracePt t="110892" x="7116763" y="5741988"/>
          <p14:tracePt t="110908" x="7116763" y="5705475"/>
          <p14:tracePt t="110925" x="7116763" y="5670550"/>
          <p14:tracePt t="110942" x="7116763" y="5661025"/>
          <p14:tracePt t="110958" x="7116763" y="5653088"/>
          <p14:tracePt t="110975" x="7072313" y="5653088"/>
          <p14:tracePt t="110992" x="7000875" y="5653088"/>
          <p14:tracePt t="111009" x="6929438" y="5653088"/>
          <p14:tracePt t="111025" x="6831013" y="5661025"/>
          <p14:tracePt t="111042" x="6786563" y="5670550"/>
          <p14:tracePt t="111059" x="6732588" y="5705475"/>
          <p14:tracePt t="111076" x="6705600" y="5732463"/>
          <p14:tracePt t="111092" x="6688138" y="5786438"/>
          <p14:tracePt t="111109" x="6670675" y="5830888"/>
          <p14:tracePt t="111125" x="6653213" y="5902325"/>
          <p14:tracePt t="111142" x="6643688" y="5991225"/>
          <p14:tracePt t="111159" x="6653213" y="6062663"/>
          <p14:tracePt t="111176" x="6670675" y="6108700"/>
          <p14:tracePt t="111192" x="6680200" y="6126163"/>
          <p14:tracePt t="111209" x="6732588" y="6153150"/>
          <p14:tracePt t="111226" x="6786563" y="6161088"/>
          <p14:tracePt t="111242" x="6840538" y="6161088"/>
          <p14:tracePt t="111259" x="6902450" y="6153150"/>
          <p14:tracePt t="111276" x="6965950" y="6134100"/>
          <p14:tracePt t="111293" x="7027863" y="6108700"/>
          <p14:tracePt t="111309" x="7072313" y="6054725"/>
          <p14:tracePt t="111326" x="7099300" y="5983288"/>
          <p14:tracePt t="111343" x="7143750" y="5875338"/>
          <p14:tracePt t="111360" x="7161213" y="5795963"/>
          <p14:tracePt t="111376" x="7170738" y="5732463"/>
          <p14:tracePt t="111393" x="7170738" y="5688013"/>
          <p14:tracePt t="111410" x="7170738" y="5661025"/>
          <p14:tracePt t="111426" x="7170738" y="5653088"/>
          <p14:tracePt t="111443" x="7161213" y="5634038"/>
          <p14:tracePt t="111460" x="7116763" y="5616575"/>
          <p14:tracePt t="111476" x="7037388" y="5599113"/>
          <p14:tracePt t="111493" x="6919913" y="5581650"/>
          <p14:tracePt t="111510" x="6823075" y="5572125"/>
          <p14:tracePt t="111527" x="6697663" y="5572125"/>
          <p14:tracePt t="111544" x="6634163" y="5572125"/>
          <p14:tracePt t="111560" x="6608763" y="5581650"/>
          <p14:tracePt t="111576" x="6572250" y="5608638"/>
          <p14:tracePt t="111593" x="6545263" y="5643563"/>
          <p14:tracePt t="111610" x="6527800" y="5688013"/>
          <p14:tracePt t="111626" x="6527800" y="5715000"/>
          <p14:tracePt t="111643" x="6527800" y="5776913"/>
          <p14:tracePt t="111660" x="6527800" y="5813425"/>
          <p14:tracePt t="111677" x="6537325" y="5848350"/>
          <p14:tracePt t="111693" x="6545263" y="5867400"/>
          <p14:tracePt t="111710" x="6572250" y="5894388"/>
          <p14:tracePt t="111727" x="6653213" y="5919788"/>
          <p14:tracePt t="111743" x="6732588" y="5938838"/>
          <p14:tracePt t="111760" x="6786563" y="5938838"/>
          <p14:tracePt t="111777" x="6875463" y="5929313"/>
          <p14:tracePt t="111793" x="6919913" y="5902325"/>
          <p14:tracePt t="111810" x="6965950" y="5867400"/>
          <p14:tracePt t="111827" x="6991350" y="5840413"/>
          <p14:tracePt t="111844" x="7000875" y="5803900"/>
          <p14:tracePt t="111860" x="7000875" y="5786438"/>
          <p14:tracePt t="111877" x="7000875" y="5776913"/>
          <p14:tracePt t="111894" x="7000875" y="5768975"/>
          <p14:tracePt t="112199" x="7000875" y="5759450"/>
          <p14:tracePt t="112207" x="7000875" y="5751513"/>
          <p14:tracePt t="112223" x="7000875" y="5741988"/>
          <p14:tracePt t="112231" x="7000875" y="5724525"/>
          <p14:tracePt t="112244" x="7000875" y="5705475"/>
          <p14:tracePt t="112261" x="7000875" y="5688013"/>
          <p14:tracePt t="112278" x="7000875" y="5653088"/>
          <p14:tracePt t="112294" x="7000875" y="5616575"/>
          <p14:tracePt t="112311" x="7000875" y="5589588"/>
          <p14:tracePt t="112328" x="7000875" y="5554663"/>
          <p14:tracePt t="112345" x="7000875" y="5527675"/>
          <p14:tracePt t="112361" x="7000875" y="5483225"/>
          <p14:tracePt t="112378" x="7000875" y="5456238"/>
          <p14:tracePt t="112395" x="7000875" y="5419725"/>
          <p14:tracePt t="112411" x="7000875" y="5384800"/>
          <p14:tracePt t="112428" x="7000875" y="5340350"/>
          <p14:tracePt t="112445" x="7000875" y="5295900"/>
          <p14:tracePt t="112462" x="7000875" y="5232400"/>
          <p14:tracePt t="112478" x="7000875" y="5180013"/>
          <p14:tracePt t="112495" x="7000875" y="5089525"/>
          <p14:tracePt t="112512" x="7000875" y="5027613"/>
          <p14:tracePt t="112528" x="7000875" y="4983163"/>
          <p14:tracePt t="112545" x="7010400" y="4919663"/>
          <p14:tracePt t="112562" x="7010400" y="4884738"/>
          <p14:tracePt t="112579" x="7010400" y="4830763"/>
          <p14:tracePt t="112595" x="7010400" y="4776788"/>
          <p14:tracePt t="112612" x="7010400" y="4705350"/>
          <p14:tracePt t="112628" x="7010400" y="4625975"/>
          <p14:tracePt t="112645" x="7010400" y="4554538"/>
          <p14:tracePt t="112662" x="7010400" y="4483100"/>
          <p14:tracePt t="112662" x="7010400" y="4446588"/>
          <p14:tracePt t="112679" x="7010400" y="4384675"/>
          <p14:tracePt t="112695" x="7010400" y="4330700"/>
          <p14:tracePt t="112712" x="7010400" y="4276725"/>
          <p14:tracePt t="112729" x="7010400" y="4232275"/>
          <p14:tracePt t="112745" x="7010400" y="4179888"/>
          <p14:tracePt t="112762" x="7010400" y="4143375"/>
          <p14:tracePt t="112779" x="7010400" y="4108450"/>
          <p14:tracePt t="112796" x="7010400" y="4054475"/>
          <p14:tracePt t="112812" x="7010400" y="4000500"/>
          <p14:tracePt t="112829" x="7000875" y="3929063"/>
          <p14:tracePt t="112846" x="7000875" y="3867150"/>
          <p14:tracePt t="112862" x="6983413" y="3759200"/>
          <p14:tracePt t="112879" x="6965950" y="3679825"/>
          <p14:tracePt t="112896" x="6965950" y="3616325"/>
          <p14:tracePt t="112912" x="6956425" y="3527425"/>
          <p14:tracePt t="112929" x="6938963" y="3455988"/>
          <p14:tracePt t="112946" x="6938963" y="3411538"/>
          <p14:tracePt t="112963" x="6929438" y="3367088"/>
          <p14:tracePt t="112979" x="6929438" y="3348038"/>
          <p14:tracePt t="112996" x="6919913" y="3322638"/>
          <p14:tracePt t="113013" x="6919913" y="3303588"/>
          <p14:tracePt t="113030" x="6911975" y="3276600"/>
          <p14:tracePt t="113046" x="6911975" y="3259138"/>
          <p14:tracePt t="113046" x="6911975" y="3241675"/>
          <p14:tracePt t="113063" x="6902450" y="3214688"/>
          <p14:tracePt t="113080" x="6894513" y="3205163"/>
          <p14:tracePt t="113097" x="6894513" y="3179763"/>
          <p14:tracePt t="113113" x="6884988" y="3160713"/>
          <p14:tracePt t="113129" x="6875463" y="3143250"/>
          <p14:tracePt t="113146" x="6875463" y="3133725"/>
          <p14:tracePt t="113163" x="6875463" y="3116263"/>
          <p14:tracePt t="113180" x="6867525" y="3108325"/>
          <p14:tracePt t="113196" x="6858000" y="3089275"/>
          <p14:tracePt t="113213" x="6858000" y="3098800"/>
          <p14:tracePt t="113367" x="6848475" y="3125788"/>
          <p14:tracePt t="113375" x="6840538" y="3160713"/>
          <p14:tracePt t="113383" x="6831013" y="3197225"/>
          <p14:tracePt t="113397" x="6831013" y="3251200"/>
          <p14:tracePt t="113413" x="6804025" y="3322638"/>
          <p14:tracePt t="113430" x="6796088" y="3375025"/>
          <p14:tracePt t="113430" x="6796088" y="3384550"/>
          <p14:tracePt t="113447" x="6796088" y="3446463"/>
          <p14:tracePt t="113464" x="6796088" y="3500438"/>
          <p14:tracePt t="113481" x="6796088" y="3581400"/>
          <p14:tracePt t="113497" x="6769100" y="3714750"/>
          <p14:tracePt t="113514" x="6732588" y="3857625"/>
          <p14:tracePt t="113531" x="6705600" y="4027488"/>
          <p14:tracePt t="113547" x="6670675" y="4187825"/>
          <p14:tracePt t="113564" x="6643688" y="4357688"/>
          <p14:tracePt t="113580" x="6599238" y="4527550"/>
          <p14:tracePt t="113597" x="6572250" y="4660900"/>
          <p14:tracePt t="113614" x="6554788" y="4768850"/>
          <p14:tracePt t="113630" x="6537325" y="4867275"/>
          <p14:tracePt t="113647" x="6527800" y="4894263"/>
          <p14:tracePt t="113664" x="6518275" y="4919663"/>
          <p14:tracePt t="113680" x="6510338" y="4956175"/>
          <p14:tracePt t="113698" x="6491288" y="5010150"/>
          <p14:tracePt t="113714" x="6465888" y="5062538"/>
          <p14:tracePt t="113731" x="6446838" y="5126038"/>
          <p14:tracePt t="113747" x="6419850" y="5180013"/>
          <p14:tracePt t="113764" x="6411913" y="5224463"/>
          <p14:tracePt t="113781" x="6394450" y="5268913"/>
          <p14:tracePt t="113798" x="6384925" y="5330825"/>
          <p14:tracePt t="113814" x="6367463" y="5402263"/>
          <p14:tracePt t="113831" x="6357938" y="5456238"/>
          <p14:tracePt t="113848" x="6348413" y="5473700"/>
          <p14:tracePt t="113864" x="6348413" y="5491163"/>
          <p14:tracePt t="113881" x="6348413" y="5500688"/>
          <p14:tracePt t="113897" x="6348413" y="5510213"/>
          <p14:tracePt t="113999" x="6348413" y="5518150"/>
          <p14:tracePt t="114007" x="6357938" y="5518150"/>
          <p14:tracePt t="114015" x="6367463" y="5518150"/>
          <p14:tracePt t="115312" x="6375400" y="5518150"/>
          <p14:tracePt t="115471" x="6384925" y="5518150"/>
          <p14:tracePt t="115911" x="6402388" y="5518150"/>
          <p14:tracePt t="115967" x="6411913" y="5510213"/>
          <p14:tracePt t="115983" x="6411913" y="5491163"/>
          <p14:tracePt t="115991" x="6419850" y="5483225"/>
          <p14:tracePt t="116002" x="6429375" y="5465763"/>
          <p14:tracePt t="11600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347" y="548094"/>
            <a:ext cx="9768233" cy="1431925"/>
          </a:xfrm>
        </p:spPr>
        <p:txBody>
          <a:bodyPr/>
          <a:lstStyle/>
          <a:p>
            <a:r>
              <a:rPr lang="pt-BR" altLang="pt-BR" sz="4800" dirty="0" smtClean="0">
                <a:solidFill>
                  <a:srgbClr val="FFC000"/>
                </a:solidFill>
              </a:rPr>
              <a:t>Mecanismos de transdução de sinais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820580"/>
            <a:ext cx="10439400" cy="4267200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3600" dirty="0"/>
              <a:t> </a:t>
            </a:r>
          </a:p>
          <a:p>
            <a:pPr>
              <a:buFontTx/>
              <a:buNone/>
            </a:pPr>
            <a:r>
              <a:rPr lang="pt-BR" altLang="pt-BR" sz="4000" dirty="0" smtClean="0">
                <a:solidFill>
                  <a:srgbClr val="F8F8F8"/>
                </a:solidFill>
              </a:rPr>
              <a:t>         2 </a:t>
            </a:r>
            <a:r>
              <a:rPr lang="pt-BR" altLang="pt-BR" sz="4000" dirty="0">
                <a:solidFill>
                  <a:srgbClr val="F8F8F8"/>
                </a:solidFill>
              </a:rPr>
              <a:t>– Receptores – que são </a:t>
            </a:r>
            <a:r>
              <a:rPr lang="pt-BR" altLang="pt-BR" sz="4000" dirty="0">
                <a:solidFill>
                  <a:schemeClr val="folHlink"/>
                </a:solidFill>
              </a:rPr>
              <a:t> </a:t>
            </a:r>
            <a:r>
              <a:rPr lang="pt-BR" altLang="pt-BR" sz="4000" dirty="0">
                <a:solidFill>
                  <a:srgbClr val="EA8A9A"/>
                </a:solidFill>
              </a:rPr>
              <a:t>Enzimas</a:t>
            </a:r>
            <a:r>
              <a:rPr lang="pt-BR" altLang="pt-BR" sz="4000" dirty="0">
                <a:solidFill>
                  <a:schemeClr val="accent1"/>
                </a:solidFill>
              </a:rPr>
              <a:t> </a:t>
            </a:r>
            <a:endParaRPr lang="pt-BR" altLang="pt-BR" sz="4000" dirty="0" smtClean="0">
              <a:solidFill>
                <a:schemeClr val="accent1"/>
              </a:solidFill>
            </a:endParaRP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EA8A9A"/>
                </a:solidFill>
              </a:rPr>
              <a:t>          ( </a:t>
            </a:r>
            <a:r>
              <a:rPr lang="pt-BR" altLang="pt-BR" dirty="0">
                <a:solidFill>
                  <a:srgbClr val="EA8A9A"/>
                </a:solidFill>
              </a:rPr>
              <a:t>também chamados de receptores catalíticos)</a:t>
            </a: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</a:rPr>
              <a:t>			- </a:t>
            </a:r>
            <a:r>
              <a:rPr lang="pt-BR" altLang="pt-BR" b="1" dirty="0" smtClean="0">
                <a:solidFill>
                  <a:srgbClr val="F8F8F8"/>
                </a:solidFill>
              </a:rPr>
              <a:t>Tirosina </a:t>
            </a:r>
            <a:r>
              <a:rPr lang="pt-BR" altLang="pt-BR" b="1" dirty="0" err="1" smtClean="0">
                <a:solidFill>
                  <a:srgbClr val="F8F8F8"/>
                </a:solidFill>
              </a:rPr>
              <a:t>quinase</a:t>
            </a:r>
            <a:r>
              <a:rPr lang="pt-BR" altLang="pt-BR" b="1" dirty="0" smtClean="0">
                <a:solidFill>
                  <a:srgbClr val="F8F8F8"/>
                </a:solidFill>
              </a:rPr>
              <a:t> </a:t>
            </a:r>
            <a:r>
              <a:rPr lang="pt-BR" altLang="pt-BR" b="1" dirty="0" err="1" smtClean="0">
                <a:solidFill>
                  <a:srgbClr val="F8F8F8"/>
                </a:solidFill>
              </a:rPr>
              <a:t>Ex</a:t>
            </a:r>
            <a:r>
              <a:rPr lang="pt-BR" altLang="pt-BR" b="1" dirty="0" smtClean="0">
                <a:solidFill>
                  <a:srgbClr val="F8F8F8"/>
                </a:solidFill>
              </a:rPr>
              <a:t>: insulina; EGF; IGF-1</a:t>
            </a: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</a:rPr>
              <a:t>			- </a:t>
            </a:r>
            <a:r>
              <a:rPr lang="pt-BR" altLang="pt-BR" dirty="0" err="1" smtClean="0">
                <a:solidFill>
                  <a:srgbClr val="F8F8F8"/>
                </a:solidFill>
              </a:rPr>
              <a:t>Guanilato</a:t>
            </a:r>
            <a:r>
              <a:rPr lang="pt-BR" altLang="pt-BR" dirty="0" smtClean="0">
                <a:solidFill>
                  <a:srgbClr val="F8F8F8"/>
                </a:solidFill>
              </a:rPr>
              <a:t> </a:t>
            </a:r>
            <a:r>
              <a:rPr lang="pt-BR" altLang="pt-BR" dirty="0" err="1" smtClean="0">
                <a:solidFill>
                  <a:srgbClr val="F8F8F8"/>
                </a:solidFill>
              </a:rPr>
              <a:t>ciclase</a:t>
            </a:r>
            <a:r>
              <a:rPr lang="pt-BR" altLang="pt-BR" dirty="0" smtClean="0">
                <a:solidFill>
                  <a:srgbClr val="F8F8F8"/>
                </a:solidFill>
              </a:rPr>
              <a:t>  </a:t>
            </a:r>
            <a:r>
              <a:rPr lang="pt-BR" altLang="pt-BR" dirty="0" err="1" smtClean="0">
                <a:solidFill>
                  <a:srgbClr val="F8F8F8"/>
                </a:solidFill>
              </a:rPr>
              <a:t>Ex</a:t>
            </a:r>
            <a:r>
              <a:rPr lang="pt-BR" altLang="pt-BR" dirty="0" smtClean="0">
                <a:solidFill>
                  <a:srgbClr val="F8F8F8"/>
                </a:solidFill>
              </a:rPr>
              <a:t>: ANP</a:t>
            </a: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</a:rPr>
              <a:t>			- Ser/</a:t>
            </a:r>
            <a:r>
              <a:rPr lang="pt-BR" altLang="pt-BR" dirty="0" err="1" smtClean="0">
                <a:solidFill>
                  <a:srgbClr val="F8F8F8"/>
                </a:solidFill>
              </a:rPr>
              <a:t>Thr</a:t>
            </a:r>
            <a:r>
              <a:rPr lang="pt-BR" altLang="pt-BR" dirty="0" smtClean="0">
                <a:solidFill>
                  <a:srgbClr val="F8F8F8"/>
                </a:solidFill>
              </a:rPr>
              <a:t> </a:t>
            </a:r>
            <a:r>
              <a:rPr lang="pt-BR" altLang="pt-BR" dirty="0" err="1" smtClean="0">
                <a:solidFill>
                  <a:srgbClr val="F8F8F8"/>
                </a:solidFill>
              </a:rPr>
              <a:t>quinase</a:t>
            </a:r>
            <a:r>
              <a:rPr lang="pt-BR" altLang="pt-BR" dirty="0" smtClean="0">
                <a:solidFill>
                  <a:srgbClr val="F8F8F8"/>
                </a:solidFill>
              </a:rPr>
              <a:t>  </a:t>
            </a:r>
            <a:r>
              <a:rPr lang="pt-BR" altLang="pt-BR" dirty="0" err="1" smtClean="0">
                <a:solidFill>
                  <a:srgbClr val="F8F8F8"/>
                </a:solidFill>
              </a:rPr>
              <a:t>Ex</a:t>
            </a:r>
            <a:r>
              <a:rPr lang="pt-BR" altLang="pt-BR" dirty="0" smtClean="0">
                <a:solidFill>
                  <a:srgbClr val="F8F8F8"/>
                </a:solidFill>
              </a:rPr>
              <a:t>: TGF-</a:t>
            </a:r>
            <a:r>
              <a:rPr lang="pt-BR" alt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, </a:t>
            </a:r>
            <a:r>
              <a:rPr lang="pt-BR" altLang="pt-BR" dirty="0" err="1" smtClean="0">
                <a:solidFill>
                  <a:srgbClr val="F8F8F8"/>
                </a:solidFill>
                <a:sym typeface="Symbol" panose="05050102010706020507" pitchFamily="18" charset="2"/>
              </a:rPr>
              <a:t>miostatina</a:t>
            </a:r>
            <a:r>
              <a:rPr lang="pt-BR" alt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, </a:t>
            </a:r>
            <a:r>
              <a:rPr lang="pt-BR" altLang="pt-BR" dirty="0" err="1" smtClean="0">
                <a:solidFill>
                  <a:srgbClr val="F8F8F8"/>
                </a:solidFill>
                <a:sym typeface="Symbol" panose="05050102010706020507" pitchFamily="18" charset="2"/>
              </a:rPr>
              <a:t>activina</a:t>
            </a:r>
            <a:endParaRPr lang="pt-BR" altLang="pt-BR" dirty="0" smtClean="0">
              <a:solidFill>
                <a:srgbClr val="F8F8F8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			- </a:t>
            </a:r>
            <a:r>
              <a:rPr lang="pt-BR" altLang="pt-BR" i="1" dirty="0" smtClean="0">
                <a:solidFill>
                  <a:srgbClr val="F8F8F8"/>
                </a:solidFill>
                <a:sym typeface="Symbol" panose="05050102010706020507" pitchFamily="18" charset="2"/>
              </a:rPr>
              <a:t>Tirosina- </a:t>
            </a:r>
            <a:r>
              <a:rPr lang="pt-BR" altLang="pt-BR" i="1" dirty="0" err="1" smtClean="0">
                <a:solidFill>
                  <a:srgbClr val="F8F8F8"/>
                </a:solidFill>
                <a:sym typeface="Symbol" panose="05050102010706020507" pitchFamily="18" charset="2"/>
              </a:rPr>
              <a:t>fosfatase</a:t>
            </a:r>
            <a:endParaRPr lang="pt-BR" altLang="pt-BR" i="1" dirty="0" smtClean="0">
              <a:solidFill>
                <a:srgbClr val="F8F8F8"/>
              </a:solidFill>
            </a:endParaRPr>
          </a:p>
          <a:p>
            <a:pPr>
              <a:buFontTx/>
              <a:buNone/>
            </a:pPr>
            <a:endParaRPr lang="pt-BR" altLang="pt-BR" baseline="30000" dirty="0" smtClean="0">
              <a:solidFill>
                <a:srgbClr val="F8F8F8"/>
              </a:solidFill>
              <a:sym typeface="Symbol" panose="05050102010706020507" pitchFamily="18" charset="2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33243"/>
      </p:ext>
    </p:extLst>
  </p:cSld>
  <p:clrMapOvr>
    <a:masterClrMapping/>
  </p:clrMapOvr>
  <p:transition spd="slow" advTm="84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292" x="6072188" y="2322513"/>
          <p14:tracePt t="22332" x="6081713" y="2322513"/>
          <p14:tracePt t="22460" x="6081713" y="2330450"/>
          <p14:tracePt t="22468" x="6062663" y="2347913"/>
          <p14:tracePt t="22476" x="6054725" y="2366963"/>
          <p14:tracePt t="22493" x="6000750" y="2419350"/>
          <p14:tracePt t="22510" x="5911850" y="2473325"/>
          <p14:tracePt t="22527" x="5848350" y="2509838"/>
          <p14:tracePt t="22543" x="5786438" y="2544763"/>
          <p14:tracePt t="22560" x="5715000" y="2589213"/>
          <p14:tracePt t="22577" x="5661025" y="2616200"/>
          <p14:tracePt t="22593" x="5626100" y="2652713"/>
          <p14:tracePt t="22610" x="5562600" y="2697163"/>
          <p14:tracePt t="22627" x="5465763" y="2786063"/>
          <p14:tracePt t="22644" x="5375275" y="2847975"/>
          <p14:tracePt t="22660" x="5303838" y="2938463"/>
          <p14:tracePt t="22677" x="5259388" y="3017838"/>
          <p14:tracePt t="22694" x="5205413" y="3108325"/>
          <p14:tracePt t="22711" x="5153025" y="3179763"/>
          <p14:tracePt t="22727" x="5116513" y="3268663"/>
          <p14:tracePt t="22744" x="5072063" y="3330575"/>
          <p14:tracePt t="22761" x="5037138" y="3402013"/>
          <p14:tracePt t="22777" x="4991100" y="3473450"/>
          <p14:tracePt t="22794" x="4956175" y="3544888"/>
          <p14:tracePt t="22812" x="4946650" y="3616325"/>
          <p14:tracePt t="22828" x="4938713" y="3670300"/>
          <p14:tracePt t="22844" x="4902200" y="3724275"/>
          <p14:tracePt t="22861" x="4875213" y="3776663"/>
          <p14:tracePt t="22877" x="4840288" y="3840163"/>
          <p14:tracePt t="22894" x="4795838" y="3902075"/>
          <p14:tracePt t="22911" x="4759325" y="3965575"/>
          <p14:tracePt t="22928" x="4714875" y="4010025"/>
          <p14:tracePt t="22944" x="4660900" y="4081463"/>
          <p14:tracePt t="22961" x="4572000" y="4160838"/>
          <p14:tracePt t="22978" x="4510088" y="4232275"/>
          <p14:tracePt t="22994" x="4465638" y="4303713"/>
          <p14:tracePt t="22996" x="4438650" y="4340225"/>
          <p14:tracePt t="23012" x="4419600" y="4394200"/>
          <p14:tracePt t="23028" x="4394200" y="4429125"/>
          <p14:tracePt t="23044" x="4394200" y="4446588"/>
          <p14:tracePt t="23061" x="4394200" y="4456113"/>
          <p14:tracePt t="23078" x="4394200" y="4465638"/>
          <p14:tracePt t="23180" x="4394200" y="4483100"/>
          <p14:tracePt t="23187" x="4402138" y="4483100"/>
          <p14:tracePt t="23196" x="4402138" y="4491038"/>
          <p14:tracePt t="23212" x="4429125" y="4500563"/>
          <p14:tracePt t="23228" x="4456113" y="4518025"/>
          <p14:tracePt t="23245" x="4491038" y="4518025"/>
          <p14:tracePt t="23261" x="4527550" y="4527550"/>
          <p14:tracePt t="23278" x="4581525" y="4527550"/>
          <p14:tracePt t="23295" x="4652963" y="4527550"/>
          <p14:tracePt t="23312" x="4751388" y="4527550"/>
          <p14:tracePt t="23329" x="4875213" y="4527550"/>
          <p14:tracePt t="23345" x="5000625" y="4500563"/>
          <p14:tracePt t="23361" x="5143500" y="4483100"/>
          <p14:tracePt t="23378" x="5259388" y="4456113"/>
          <p14:tracePt t="23394" x="5357813" y="4438650"/>
          <p14:tracePt t="23412" x="5473700" y="4419600"/>
          <p14:tracePt t="23429" x="5537200" y="4411663"/>
          <p14:tracePt t="23445" x="5616575" y="4411663"/>
          <p14:tracePt t="23462" x="5688013" y="4411663"/>
          <p14:tracePt t="23479" x="5768975" y="4411663"/>
          <p14:tracePt t="23495" x="5840413" y="4411663"/>
          <p14:tracePt t="23512" x="5894388" y="4411663"/>
          <p14:tracePt t="23529" x="5946775" y="4411663"/>
          <p14:tracePt t="23545" x="5991225" y="4411663"/>
          <p14:tracePt t="23562" x="6054725" y="4411663"/>
          <p14:tracePt t="23579" x="6126163" y="4411663"/>
          <p14:tracePt t="23581" x="6170613" y="4411663"/>
          <p14:tracePt t="23596" x="6251575" y="4411663"/>
          <p14:tracePt t="23612" x="6348413" y="4411663"/>
          <p14:tracePt t="23629" x="6456363" y="4411663"/>
          <p14:tracePt t="23646" x="6554788" y="4411663"/>
          <p14:tracePt t="23662" x="6653213" y="4411663"/>
          <p14:tracePt t="23679" x="6742113" y="4411663"/>
          <p14:tracePt t="23696" x="6813550" y="4411663"/>
          <p14:tracePt t="23712" x="6919913" y="4411663"/>
          <p14:tracePt t="23730" x="7027863" y="4411663"/>
          <p14:tracePt t="23746" x="7143750" y="4411663"/>
          <p14:tracePt t="23762" x="7259638" y="4411663"/>
          <p14:tracePt t="23780" x="7439025" y="4411663"/>
          <p14:tracePt t="23796" x="7581900" y="4411663"/>
          <p14:tracePt t="23813" x="7724775" y="4411663"/>
          <p14:tracePt t="23830" x="7858125" y="4411663"/>
          <p14:tracePt t="23846" x="8010525" y="4411663"/>
          <p14:tracePt t="23863" x="8153400" y="4411663"/>
          <p14:tracePt t="23880" x="8296275" y="4411663"/>
          <p14:tracePt t="23896" x="8456613" y="4411663"/>
          <p14:tracePt t="23913" x="8609013" y="4411663"/>
          <p14:tracePt t="23930" x="8742363" y="4411663"/>
          <p14:tracePt t="23946" x="8840788" y="4411663"/>
          <p14:tracePt t="23963" x="8912225" y="4411663"/>
          <p14:tracePt t="23964" x="8947150" y="4411663"/>
          <p14:tracePt t="23980" x="9018588" y="4411663"/>
          <p14:tracePt t="23996" x="9082088" y="4402138"/>
          <p14:tracePt t="24013" x="9134475" y="4394200"/>
          <p14:tracePt t="24030" x="9197975" y="4375150"/>
          <p14:tracePt t="24046" x="9277350" y="4367213"/>
          <p14:tracePt t="24063" x="9331325" y="4357688"/>
          <p14:tracePt t="24080" x="9420225" y="4340225"/>
          <p14:tracePt t="24096" x="9501188" y="4322763"/>
          <p14:tracePt t="24113" x="9590088" y="4295775"/>
          <p14:tracePt t="24131" x="9688513" y="4276725"/>
          <p14:tracePt t="24132" x="9725025" y="4276725"/>
          <p14:tracePt t="24147" x="9769475" y="4268788"/>
          <p14:tracePt t="24164" x="9920288" y="4241800"/>
          <p14:tracePt t="24181" x="10001250" y="4214813"/>
          <p14:tracePt t="24197" x="10063163" y="4197350"/>
          <p14:tracePt t="24213" x="10109200" y="4197350"/>
          <p14:tracePt t="24231" x="10153650" y="4179888"/>
          <p14:tracePt t="24247" x="10188575" y="4170363"/>
          <p14:tracePt t="24264" x="10198100" y="4160838"/>
          <p14:tracePt t="24280" x="10206038" y="4152900"/>
          <p14:tracePt t="24332" x="10206038" y="4143375"/>
          <p14:tracePt t="24347" x="10206038" y="4133850"/>
          <p14:tracePt t="24364" x="10206038" y="4125913"/>
          <p14:tracePt t="24372" x="10198100" y="4116388"/>
          <p14:tracePt t="24381" x="10188575" y="4116388"/>
          <p14:tracePt t="24397" x="10144125" y="4089400"/>
          <p14:tracePt t="24414" x="10099675" y="4081463"/>
          <p14:tracePt t="24430" x="10010775" y="4054475"/>
          <p14:tracePt t="24447" x="9902825" y="4027488"/>
          <p14:tracePt t="24464" x="9759950" y="4000500"/>
          <p14:tracePt t="24481" x="9609138" y="3965575"/>
          <p14:tracePt t="24497" x="9466263" y="3929063"/>
          <p14:tracePt t="24514" x="9296400" y="3902075"/>
          <p14:tracePt t="24516" x="9224963" y="3894138"/>
          <p14:tracePt t="24531" x="9161463" y="3875088"/>
          <p14:tracePt t="24532" x="9109075" y="3867150"/>
          <p14:tracePt t="24548" x="9018588" y="3848100"/>
          <p14:tracePt t="24564" x="8947150" y="3840163"/>
          <p14:tracePt t="24581" x="8875713" y="3840163"/>
          <p14:tracePt t="24598" x="8813800" y="3840163"/>
          <p14:tracePt t="24614" x="8759825" y="3840163"/>
          <p14:tracePt t="24631" x="8680450" y="3840163"/>
          <p14:tracePt t="24648" x="8572500" y="3840163"/>
          <p14:tracePt t="24664" x="8456613" y="3857625"/>
          <p14:tracePt t="24681" x="8313738" y="3902075"/>
          <p14:tracePt t="24698" x="8170863" y="3919538"/>
          <p14:tracePt t="24714" x="8045450" y="3919538"/>
          <p14:tracePt t="24716" x="7991475" y="3919538"/>
          <p14:tracePt t="24731" x="7902575" y="3919538"/>
          <p14:tracePt t="24748" x="7840663" y="3919538"/>
          <p14:tracePt t="24765" x="7796213" y="3919538"/>
          <p14:tracePt t="24781" x="7732713" y="3929063"/>
          <p14:tracePt t="24798" x="7680325" y="3946525"/>
          <p14:tracePt t="24815" x="7634288" y="3965575"/>
          <p14:tracePt t="24832" x="7572375" y="3990975"/>
          <p14:tracePt t="24849" x="7537450" y="4017963"/>
          <p14:tracePt t="24864" x="7500938" y="4037013"/>
          <p14:tracePt t="24881" x="7473950" y="4054475"/>
          <p14:tracePt t="24898" x="7456488" y="4081463"/>
          <p14:tracePt t="24915" x="7446963" y="4089400"/>
          <p14:tracePt t="24916" x="7446963" y="4108450"/>
          <p14:tracePt t="24932" x="7446963" y="4125913"/>
          <p14:tracePt t="24948" x="7446963" y="4143375"/>
          <p14:tracePt t="24965" x="7446963" y="4160838"/>
          <p14:tracePt t="24982" x="7446963" y="4170363"/>
          <p14:tracePt t="24998" x="7446963" y="4197350"/>
          <p14:tracePt t="25015" x="7446963" y="4232275"/>
          <p14:tracePt t="25032" x="7466013" y="4251325"/>
          <p14:tracePt t="25049" x="7500938" y="4276725"/>
          <p14:tracePt t="25065" x="7554913" y="4286250"/>
          <p14:tracePt t="25082" x="7616825" y="4303713"/>
          <p14:tracePt t="25098" x="7724775" y="4322763"/>
          <p14:tracePt t="25116" x="7858125" y="4340225"/>
          <p14:tracePt t="25132" x="7974013" y="4348163"/>
          <p14:tracePt t="25149" x="8108950" y="4357688"/>
          <p14:tracePt t="25165" x="8197850" y="4375150"/>
          <p14:tracePt t="25182" x="8296275" y="4394200"/>
          <p14:tracePt t="25199" x="8385175" y="4402138"/>
          <p14:tracePt t="25215" x="8474075" y="4402138"/>
          <p14:tracePt t="25232" x="8582025" y="4402138"/>
          <p14:tracePt t="25249" x="8680450" y="4402138"/>
          <p14:tracePt t="25266" x="8777288" y="4402138"/>
          <p14:tracePt t="25282" x="8875713" y="4402138"/>
          <p14:tracePt t="25300" x="8974138" y="4402138"/>
          <p14:tracePt t="25300" x="9028113" y="4402138"/>
          <p14:tracePt t="25316" x="9134475" y="4402138"/>
          <p14:tracePt t="25333" x="9188450" y="4402138"/>
          <p14:tracePt t="25350" x="9358313" y="4402138"/>
          <p14:tracePt t="25366" x="9474200" y="4402138"/>
          <p14:tracePt t="25382" x="9555163" y="4402138"/>
          <p14:tracePt t="25400" x="9634538" y="4402138"/>
          <p14:tracePt t="25416" x="9698038" y="4402138"/>
          <p14:tracePt t="25432" x="9759950" y="4402138"/>
          <p14:tracePt t="25450" x="9813925" y="4402138"/>
          <p14:tracePt t="25466" x="9885363" y="4394200"/>
          <p14:tracePt t="25483" x="9974263" y="4375150"/>
          <p14:tracePt t="25500" x="10028238" y="4357688"/>
          <p14:tracePt t="25516" x="10072688" y="4340225"/>
          <p14:tracePt t="25533" x="10117138" y="4313238"/>
          <p14:tracePt t="25550" x="10161588" y="4286250"/>
          <p14:tracePt t="25566" x="10188575" y="4259263"/>
          <p14:tracePt t="25583" x="10225088" y="4232275"/>
          <p14:tracePt t="25600" x="10252075" y="4205288"/>
          <p14:tracePt t="25616" x="10277475" y="4179888"/>
          <p14:tracePt t="25633" x="10304463" y="4143375"/>
          <p14:tracePt t="25650" x="10313988" y="4108450"/>
          <p14:tracePt t="25666" x="10323513" y="4081463"/>
          <p14:tracePt t="25668" x="10331450" y="4054475"/>
          <p14:tracePt t="25684" x="10331450" y="4037013"/>
          <p14:tracePt t="25700" x="10331450" y="4000500"/>
          <p14:tracePt t="25716" x="10331450" y="3983038"/>
          <p14:tracePt t="25733" x="10323513" y="3946525"/>
          <p14:tracePt t="25750" x="10304463" y="3919538"/>
          <p14:tracePt t="25766" x="10296525" y="3911600"/>
          <p14:tracePt t="25783" x="10277475" y="3894138"/>
          <p14:tracePt t="25800" x="10260013" y="3875088"/>
          <p14:tracePt t="25817" x="10233025" y="3857625"/>
          <p14:tracePt t="25833" x="10198100" y="3840163"/>
          <p14:tracePt t="25850" x="10153650" y="3822700"/>
          <p14:tracePt t="25867" x="10090150" y="3822700"/>
          <p14:tracePt t="25868" x="10063163" y="3822700"/>
          <p14:tracePt t="25884" x="9966325" y="3803650"/>
          <p14:tracePt t="25901" x="9858375" y="3786188"/>
          <p14:tracePt t="25917" x="9752013" y="3786188"/>
          <p14:tracePt t="25934" x="9626600" y="3786188"/>
          <p14:tracePt t="25950" x="9491663" y="3786188"/>
          <p14:tracePt t="25967" x="9358313" y="3786188"/>
          <p14:tracePt t="25984" x="9215438" y="3795713"/>
          <p14:tracePt t="26001" x="9144000" y="3795713"/>
          <p14:tracePt t="26017" x="9072563" y="3795713"/>
          <p14:tracePt t="26034" x="9001125" y="3795713"/>
          <p14:tracePt t="26051" x="8920163" y="3795713"/>
          <p14:tracePt t="26067" x="8848725" y="3795713"/>
          <p14:tracePt t="26084" x="8769350" y="3795713"/>
          <p14:tracePt t="26101" x="8697913" y="3795713"/>
          <p14:tracePt t="26117" x="8616950" y="3795713"/>
          <p14:tracePt t="26134" x="8555038" y="3795713"/>
          <p14:tracePt t="26151" x="8510588" y="3795713"/>
          <p14:tracePt t="26167" x="8474075" y="3795713"/>
          <p14:tracePt t="26184" x="8429625" y="3795713"/>
          <p14:tracePt t="26201" x="8394700" y="3795713"/>
          <p14:tracePt t="26218" x="8348663" y="3795713"/>
          <p14:tracePt t="26234" x="8304213" y="3795713"/>
          <p14:tracePt t="26252" x="8232775" y="3795713"/>
          <p14:tracePt t="26268" x="8188325" y="3795713"/>
          <p14:tracePt t="26284" x="8134350" y="3795713"/>
          <p14:tracePt t="26301" x="8081963" y="3795713"/>
          <p14:tracePt t="26318" x="8027988" y="3795713"/>
          <p14:tracePt t="26334" x="7974013" y="3795713"/>
          <p14:tracePt t="26351" x="7939088" y="3795713"/>
          <p14:tracePt t="26367" x="7894638" y="3795713"/>
          <p14:tracePt t="26384" x="7848600" y="3803650"/>
          <p14:tracePt t="26401" x="7804150" y="3803650"/>
          <p14:tracePt t="26417" x="7777163" y="3813175"/>
          <p14:tracePt t="26434" x="7759700" y="3822700"/>
          <p14:tracePt t="26451" x="7715250" y="3830638"/>
          <p14:tracePt t="26451" x="7705725" y="3830638"/>
          <p14:tracePt t="26468" x="7653338" y="3857625"/>
          <p14:tracePt t="26485" x="7608888" y="3875088"/>
          <p14:tracePt t="26501" x="7562850" y="3902075"/>
          <p14:tracePt t="26518" x="7527925" y="3919538"/>
          <p14:tracePt t="26534" x="7510463" y="3938588"/>
          <p14:tracePt t="26551" x="7491413" y="3956050"/>
          <p14:tracePt t="26568" x="7483475" y="3965575"/>
          <p14:tracePt t="26595" x="7483475" y="3973513"/>
          <p14:tracePt t="26612" x="7473950" y="3983038"/>
          <p14:tracePt t="26644" x="7473950" y="3990975"/>
          <p14:tracePt t="26676" x="7473950" y="4000500"/>
          <p14:tracePt t="26700" x="7473950" y="4010025"/>
          <p14:tracePt t="26708" x="7473950" y="4017963"/>
          <p14:tracePt t="26724" x="7473950" y="4027488"/>
          <p14:tracePt t="26739" x="7473950" y="4037013"/>
          <p14:tracePt t="26751" x="7473950" y="4044950"/>
          <p14:tracePt t="26768" x="7473950" y="4054475"/>
          <p14:tracePt t="26785" x="7473950" y="4081463"/>
          <p14:tracePt t="26802" x="7473950" y="4098925"/>
          <p14:tracePt t="26819" x="7483475" y="4116388"/>
          <p14:tracePt t="26836" x="7500938" y="4125913"/>
          <p14:tracePt t="26852" x="7537450" y="4152900"/>
          <p14:tracePt t="26869" x="7572375" y="4160838"/>
          <p14:tracePt t="26885" x="7599363" y="4179888"/>
          <p14:tracePt t="26902" x="7643813" y="4187825"/>
          <p14:tracePt t="26919" x="7680325" y="4205288"/>
          <p14:tracePt t="26935" x="7724775" y="4214813"/>
          <p14:tracePt t="26952" x="7759700" y="4232275"/>
          <p14:tracePt t="26969" x="7796213" y="4241800"/>
          <p14:tracePt t="26985" x="7831138" y="4259263"/>
          <p14:tracePt t="27002" x="7858125" y="4276725"/>
          <p14:tracePt t="27020" x="7894638" y="4286250"/>
          <p14:tracePt t="27020" x="7902575" y="4303713"/>
          <p14:tracePt t="27036" x="7939088" y="4313238"/>
          <p14:tracePt t="27052" x="7966075" y="4322763"/>
          <p14:tracePt t="27069" x="8001000" y="4330700"/>
          <p14:tracePt t="27085" x="8037513" y="4340225"/>
          <p14:tracePt t="27102" x="8062913" y="4348163"/>
          <p14:tracePt t="27119" x="8081963" y="4348163"/>
          <p14:tracePt t="27136" x="8116888" y="4357688"/>
          <p14:tracePt t="27152" x="8153400" y="4357688"/>
          <p14:tracePt t="27169" x="8188325" y="4367213"/>
          <p14:tracePt t="27186" x="8215313" y="4384675"/>
          <p14:tracePt t="27202" x="8232775" y="4384675"/>
          <p14:tracePt t="27205" x="8242300" y="4384675"/>
          <p14:tracePt t="27220" x="8269288" y="4384675"/>
          <p14:tracePt t="27236" x="8304213" y="4384675"/>
          <p14:tracePt t="27253" x="8331200" y="4384675"/>
          <p14:tracePt t="27269" x="8367713" y="4384675"/>
          <p14:tracePt t="27286" x="8394700" y="4384675"/>
          <p14:tracePt t="27303" x="8439150" y="4384675"/>
          <p14:tracePt t="27320" x="8483600" y="4384675"/>
          <p14:tracePt t="27336" x="8528050" y="4375150"/>
          <p14:tracePt t="27353" x="8555038" y="4375150"/>
          <p14:tracePt t="27370" x="8589963" y="4375150"/>
          <p14:tracePt t="27386" x="8634413" y="4375150"/>
          <p14:tracePt t="27404" x="8697913" y="4375150"/>
          <p14:tracePt t="27420" x="8742363" y="4375150"/>
          <p14:tracePt t="27436" x="8777288" y="4375150"/>
          <p14:tracePt t="27453" x="8823325" y="4367213"/>
          <p14:tracePt t="27470" x="8867775" y="4357688"/>
          <p14:tracePt t="27486" x="8894763" y="4348163"/>
          <p14:tracePt t="27503" x="8912225" y="4340225"/>
          <p14:tracePt t="27740" x="8902700" y="4340225"/>
          <p14:tracePt t="27748" x="8875713" y="4340225"/>
          <p14:tracePt t="27756" x="8858250" y="4340225"/>
          <p14:tracePt t="27771" x="8831263" y="4340225"/>
          <p14:tracePt t="27788" x="8732838" y="4340225"/>
          <p14:tracePt t="27804" x="8661400" y="4340225"/>
          <p14:tracePt t="27821" x="8634413" y="4340225"/>
          <p14:tracePt t="27838" x="8555038" y="4340225"/>
          <p14:tracePt t="27853" x="8501063" y="4340225"/>
          <p14:tracePt t="27870" x="8447088" y="4340225"/>
          <p14:tracePt t="27888" x="8385175" y="4340225"/>
          <p14:tracePt t="27904" x="8323263" y="4340225"/>
          <p14:tracePt t="27921" x="8269288" y="4340225"/>
          <p14:tracePt t="27938" x="8215313" y="4340225"/>
          <p14:tracePt t="27954" x="8170863" y="4322763"/>
          <p14:tracePt t="27972" x="8116888" y="4313238"/>
          <p14:tracePt t="27988" x="8089900" y="4313238"/>
          <p14:tracePt t="28004" x="8062913" y="4303713"/>
          <p14:tracePt t="28021" x="8054975" y="4295775"/>
          <p14:tracePt t="28038" x="8037513" y="4286250"/>
          <p14:tracePt t="28054" x="8010525" y="4276725"/>
          <p14:tracePt t="28071" x="8001000" y="4276725"/>
          <p14:tracePt t="28088" x="7983538" y="4268788"/>
          <p14:tracePt t="28104" x="7974013" y="4268788"/>
          <p14:tracePt t="28121" x="7966075" y="4259263"/>
          <p14:tracePt t="28171" x="7956550" y="4251325"/>
          <p14:tracePt t="28372" x="7956550" y="4241800"/>
          <p14:tracePt t="28380" x="7966075" y="4241800"/>
          <p14:tracePt t="28389" x="7974013" y="4241800"/>
          <p14:tracePt t="28405" x="8027988" y="4241800"/>
          <p14:tracePt t="28422" x="8072438" y="4241800"/>
          <p14:tracePt t="28439" x="8143875" y="4241800"/>
          <p14:tracePt t="28455" x="8215313" y="4232275"/>
          <p14:tracePt t="28472" x="8259763" y="4232275"/>
          <p14:tracePt t="28489" x="8304213" y="4232275"/>
          <p14:tracePt t="28506" x="8340725" y="4224338"/>
          <p14:tracePt t="28522" x="8375650" y="4214813"/>
          <p14:tracePt t="28524" x="8385175" y="4214813"/>
          <p14:tracePt t="28539" x="8402638" y="4214813"/>
          <p14:tracePt t="28540" x="8420100" y="4214813"/>
          <p14:tracePt t="28556" x="8474075" y="4214813"/>
          <p14:tracePt t="28572" x="8510588" y="4214813"/>
          <p14:tracePt t="28590" x="8555038" y="4214813"/>
          <p14:tracePt t="28606" x="8599488" y="4214813"/>
          <p14:tracePt t="28622" x="8626475" y="4214813"/>
          <p14:tracePt t="28639" x="8634413" y="4214813"/>
          <p14:tracePt t="28676" x="8643938" y="4214813"/>
          <p14:tracePt t="28875" x="8626475" y="4214813"/>
          <p14:tracePt t="28884" x="8599488" y="4214813"/>
          <p14:tracePt t="28892" x="8555038" y="4214813"/>
          <p14:tracePt t="28906" x="8518525" y="4214813"/>
          <p14:tracePt t="28923" x="8456613" y="4214813"/>
          <p14:tracePt t="28924" x="8412163" y="4214813"/>
          <p14:tracePt t="28940" x="8348663" y="4214813"/>
          <p14:tracePt t="28956" x="8296275" y="4214813"/>
          <p14:tracePt t="28973" x="8277225" y="4214813"/>
          <p14:tracePt t="28990" x="8259763" y="4214813"/>
          <p14:tracePt t="29006" x="8251825" y="4214813"/>
          <p14:tracePt t="29023" x="8224838" y="4197350"/>
          <p14:tracePt t="29040" x="8205788" y="4197350"/>
          <p14:tracePt t="29056" x="8180388" y="4197350"/>
          <p14:tracePt t="29073" x="8126413" y="4197350"/>
          <p14:tracePt t="29090" x="8072438" y="4197350"/>
          <p14:tracePt t="29106" x="8018463" y="4197350"/>
          <p14:tracePt t="29123" x="8001000" y="4197350"/>
          <p14:tracePt t="29180" x="7991475" y="4197350"/>
          <p14:tracePt t="29188" x="7983538" y="4187825"/>
          <p14:tracePt t="29203" x="7974013" y="4187825"/>
          <p14:tracePt t="29220" x="7966075" y="4187825"/>
          <p14:tracePt t="29227" x="7947025" y="4187825"/>
          <p14:tracePt t="29240" x="7939088" y="4187825"/>
          <p14:tracePt t="29257" x="7902575" y="4187825"/>
          <p14:tracePt t="29273" x="7867650" y="4187825"/>
          <p14:tracePt t="29290" x="7848600" y="4187825"/>
          <p14:tracePt t="29307" x="7831138" y="4187825"/>
          <p14:tracePt t="29324" x="7823200" y="4187825"/>
          <p14:tracePt t="29476" x="7813675" y="4187825"/>
          <p14:tracePt t="29492" x="7804150" y="4187825"/>
          <p14:tracePt t="29508" x="7796213" y="4187825"/>
          <p14:tracePt t="29515" x="7777163" y="4187825"/>
          <p14:tracePt t="29532" x="7769225" y="4187825"/>
          <p14:tracePt t="29707" x="7751763" y="4187825"/>
          <p14:tracePt t="29723" x="7732713" y="4187825"/>
          <p14:tracePt t="29732" x="7724775" y="4187825"/>
          <p14:tracePt t="29741" x="7688263" y="4187825"/>
          <p14:tracePt t="29758" x="7634288" y="4187825"/>
          <p14:tracePt t="29775" x="7599363" y="4187825"/>
          <p14:tracePt t="29791" x="7562850" y="4187825"/>
          <p14:tracePt t="29808" x="7537450" y="4187825"/>
          <p14:tracePt t="29825" x="7491413" y="4170363"/>
          <p14:tracePt t="29841" x="7466013" y="4160838"/>
          <p14:tracePt t="29858" x="7439025" y="4160838"/>
          <p14:tracePt t="29874" x="7375525" y="4160838"/>
          <p14:tracePt t="29875" x="7358063" y="4160838"/>
          <p14:tracePt t="29891" x="7304088" y="4160838"/>
          <p14:tracePt t="29908" x="7259638" y="4160838"/>
          <p14:tracePt t="29925" x="7215188" y="4160838"/>
          <p14:tracePt t="29941" x="7170738" y="4160838"/>
          <p14:tracePt t="29958" x="7134225" y="4160838"/>
          <p14:tracePt t="29975" x="7089775" y="4160838"/>
          <p14:tracePt t="29991" x="7037388" y="4160838"/>
          <p14:tracePt t="30008" x="6965950" y="4160838"/>
          <p14:tracePt t="30025" x="6902450" y="4160838"/>
          <p14:tracePt t="30042" x="6831013" y="4160838"/>
          <p14:tracePt t="30058" x="6777038" y="4170363"/>
          <p14:tracePt t="30075" x="6688138" y="4187825"/>
          <p14:tracePt t="30092" x="6626225" y="4205288"/>
          <p14:tracePt t="30108" x="6554788" y="4214813"/>
          <p14:tracePt t="30125" x="6491288" y="4232275"/>
          <p14:tracePt t="30142" x="6429375" y="4241800"/>
          <p14:tracePt t="30159" x="6384925" y="4241800"/>
          <p14:tracePt t="30175" x="6330950" y="4251325"/>
          <p14:tracePt t="30192" x="6296025" y="4251325"/>
          <p14:tracePt t="30208" x="6251575" y="4251325"/>
          <p14:tracePt t="30225" x="6205538" y="4251325"/>
          <p14:tracePt t="30242" x="6170613" y="4251325"/>
          <p14:tracePt t="30244" x="6153150" y="4251325"/>
          <p14:tracePt t="30259" x="6134100" y="4251325"/>
          <p14:tracePt t="30276" x="6072188" y="4251325"/>
          <p14:tracePt t="30292" x="6018213" y="4251325"/>
          <p14:tracePt t="30309" x="5973763" y="4251325"/>
          <p14:tracePt t="30326" x="5919788" y="4251325"/>
          <p14:tracePt t="30342" x="5857875" y="4251325"/>
          <p14:tracePt t="30358" x="5813425" y="4251325"/>
          <p14:tracePt t="30375" x="5776913" y="4251325"/>
          <p14:tracePt t="30392" x="5751513" y="4251325"/>
          <p14:tracePt t="30409" x="5732463" y="4251325"/>
          <p14:tracePt t="30425" x="5705475" y="4251325"/>
          <p14:tracePt t="30442" x="5670550" y="4251325"/>
          <p14:tracePt t="30459" x="5616575" y="4232275"/>
          <p14:tracePt t="30476" x="5589588" y="4214813"/>
          <p14:tracePt t="30493" x="5562600" y="4214813"/>
          <p14:tracePt t="30515" x="5545138" y="4205288"/>
          <p14:tracePt t="30668" x="5545138" y="4197350"/>
          <p14:tracePt t="30683" x="5554663" y="4197350"/>
          <p14:tracePt t="30691" x="5572125" y="4197350"/>
          <p14:tracePt t="30700" x="5599113" y="4197350"/>
          <p14:tracePt t="30710" x="5643563" y="4197350"/>
          <p14:tracePt t="30726" x="5741988" y="4197350"/>
          <p14:tracePt t="30743" x="5840413" y="4197350"/>
          <p14:tracePt t="30760" x="5911850" y="4197350"/>
          <p14:tracePt t="30777" x="5956300" y="4197350"/>
          <p14:tracePt t="30793" x="5983288" y="4197350"/>
          <p14:tracePt t="30810" x="6010275" y="4197350"/>
          <p14:tracePt t="30811" x="6027738" y="4197350"/>
          <p14:tracePt t="30827" x="6045200" y="4197350"/>
          <p14:tracePt t="30844" x="6116638" y="4197350"/>
          <p14:tracePt t="30860" x="6161088" y="4197350"/>
          <p14:tracePt t="30877" x="6197600" y="4197350"/>
          <p14:tracePt t="30893" x="6205538" y="4197350"/>
          <p14:tracePt t="31628" x="6215063" y="4197350"/>
          <p14:tracePt t="31636" x="6224588" y="4197350"/>
          <p14:tracePt t="31652" x="6232525" y="4197350"/>
          <p14:tracePt t="31675" x="6242050" y="4197350"/>
          <p14:tracePt t="31732" x="6251575" y="4197350"/>
          <p14:tracePt t="31748" x="6259513" y="4197350"/>
          <p14:tracePt t="31755" x="6286500" y="4197350"/>
          <p14:tracePt t="31764" x="6303963" y="4197350"/>
          <p14:tracePt t="31779" x="6340475" y="4197350"/>
          <p14:tracePt t="31796" x="6473825" y="4224338"/>
          <p14:tracePt t="31813" x="6608763" y="4251325"/>
          <p14:tracePt t="31830" x="6751638" y="4268788"/>
          <p14:tracePt t="31845" x="6919913" y="4276725"/>
          <p14:tracePt t="31862" x="7089775" y="4276725"/>
          <p14:tracePt t="31880" x="7259638" y="4276725"/>
          <p14:tracePt t="31895" x="7402513" y="4276725"/>
          <p14:tracePt t="31912" x="7527925" y="4276725"/>
          <p14:tracePt t="31930" x="7661275" y="4286250"/>
          <p14:tracePt t="31946" x="7777163" y="4303713"/>
          <p14:tracePt t="31962" x="7902575" y="4322763"/>
          <p14:tracePt t="31964" x="7956550" y="4322763"/>
          <p14:tracePt t="31980" x="8089900" y="4322763"/>
          <p14:tracePt t="31996" x="8232775" y="4322763"/>
          <p14:tracePt t="32013" x="8385175" y="4322763"/>
          <p14:tracePt t="32030" x="8518525" y="4322763"/>
          <p14:tracePt t="32046" x="8653463" y="4322763"/>
          <p14:tracePt t="32063" x="8769350" y="4322763"/>
          <p14:tracePt t="32080" x="8840788" y="4322763"/>
          <p14:tracePt t="32096" x="8929688" y="4322763"/>
          <p14:tracePt t="32113" x="9018588" y="4313238"/>
          <p14:tracePt t="32130" x="9099550" y="4303713"/>
          <p14:tracePt t="32146" x="9153525" y="4295775"/>
          <p14:tracePt t="32163" x="9286875" y="4268788"/>
          <p14:tracePt t="32180" x="9348788" y="4251325"/>
          <p14:tracePt t="32196" x="9412288" y="4241800"/>
          <p14:tracePt t="32213" x="9456738" y="4232275"/>
          <p14:tracePt t="32230" x="9491663" y="4224338"/>
          <p14:tracePt t="32246" x="9528175" y="4214813"/>
          <p14:tracePt t="32263" x="9545638" y="4205288"/>
          <p14:tracePt t="32280" x="9563100" y="4197350"/>
          <p14:tracePt t="32297" x="9590088" y="4170363"/>
          <p14:tracePt t="32313" x="9617075" y="4143375"/>
          <p14:tracePt t="32331" x="9626600" y="4125913"/>
          <p14:tracePt t="32348" x="9644063" y="4108450"/>
          <p14:tracePt t="32411" x="9644063" y="4098925"/>
          <p14:tracePt t="32475" x="9644063" y="4108450"/>
          <p14:tracePt t="32491" x="9634538" y="4125913"/>
          <p14:tracePt t="32508" x="9634538" y="4143375"/>
          <p14:tracePt t="32516" x="9626600" y="4160838"/>
          <p14:tracePt t="32524" x="9617075" y="4160838"/>
          <p14:tracePt t="32540" x="9617075" y="4170363"/>
          <p14:tracePt t="32548" x="9617075" y="4179888"/>
          <p14:tracePt t="32564" x="9617075" y="4187825"/>
          <p14:tracePt t="32581" x="9617075" y="4197350"/>
          <p14:tracePt t="32597" x="9626600" y="4214813"/>
          <p14:tracePt t="32614" x="9634538" y="4224338"/>
          <p14:tracePt t="32631" x="9653588" y="4224338"/>
          <p14:tracePt t="32647" x="9688513" y="4232275"/>
          <p14:tracePt t="32664" x="9725025" y="4232275"/>
          <p14:tracePt t="32681" x="9777413" y="4232275"/>
          <p14:tracePt t="32697" x="9813925" y="4232275"/>
          <p14:tracePt t="32714" x="9875838" y="4232275"/>
          <p14:tracePt t="32731" x="9920288" y="4214813"/>
          <p14:tracePt t="32732" x="9939338" y="4214813"/>
          <p14:tracePt t="32748" x="9983788" y="4187825"/>
          <p14:tracePt t="32764" x="10018713" y="4170363"/>
          <p14:tracePt t="32781" x="10045700" y="4143375"/>
          <p14:tracePt t="32797" x="10063163" y="4116388"/>
          <p14:tracePt t="32814" x="10072688" y="4108450"/>
          <p14:tracePt t="32831" x="10072688" y="4098925"/>
          <p14:tracePt t="32867" x="10072688" y="4089400"/>
          <p14:tracePt t="32884" x="10072688" y="4081463"/>
          <p14:tracePt t="32892" x="10072688" y="4071938"/>
          <p14:tracePt t="32916" x="10072688" y="4062413"/>
          <p14:tracePt t="32924" x="10072688" y="4044950"/>
          <p14:tracePt t="32940" x="10063163" y="4037013"/>
          <p14:tracePt t="32948" x="10055225" y="4027488"/>
          <p14:tracePt t="32964" x="10028238" y="4010025"/>
          <p14:tracePt t="32981" x="9991725" y="3983038"/>
          <p14:tracePt t="32998" x="9947275" y="3973513"/>
          <p14:tracePt t="33014" x="9912350" y="3965575"/>
          <p14:tracePt t="33031" x="9875838" y="3965575"/>
          <p14:tracePt t="33048" x="9840913" y="3965575"/>
          <p14:tracePt t="33065" x="9796463" y="3965575"/>
          <p14:tracePt t="33081" x="9742488" y="3965575"/>
          <p14:tracePt t="33098" x="9688513" y="3973513"/>
          <p14:tracePt t="33115" x="9634538" y="3990975"/>
          <p14:tracePt t="33116" x="9617075" y="3990975"/>
          <p14:tracePt t="33132" x="9563100" y="4010025"/>
          <p14:tracePt t="33148" x="9518650" y="4027488"/>
          <p14:tracePt t="33165" x="9491663" y="4037013"/>
          <p14:tracePt t="33181" x="9483725" y="4044950"/>
          <p14:tracePt t="33198" x="9474200" y="4054475"/>
          <p14:tracePt t="33227" x="9466263" y="4062413"/>
          <p14:tracePt t="33243" x="9456738" y="4071938"/>
          <p14:tracePt t="33252" x="9447213" y="4081463"/>
          <p14:tracePt t="33267" x="9447213" y="4089400"/>
          <p14:tracePt t="33282" x="9447213" y="4116388"/>
          <p14:tracePt t="33299" x="9447213" y="4125913"/>
          <p14:tracePt t="33301" x="9447213" y="4143375"/>
          <p14:tracePt t="33316" x="9447213" y="4160838"/>
          <p14:tracePt t="33333" x="9447213" y="4179888"/>
          <p14:tracePt t="33333" x="9447213" y="4187825"/>
          <p14:tracePt t="33349" x="9447213" y="4205288"/>
          <p14:tracePt t="33365" x="9447213" y="4224338"/>
          <p14:tracePt t="33388" x="9447213" y="4232275"/>
          <p14:tracePt t="33399" x="9456738" y="4241800"/>
          <p14:tracePt t="33444" x="9466263" y="4241800"/>
          <p14:tracePt t="33451" x="9474200" y="4241800"/>
          <p14:tracePt t="33460" x="9491663" y="4241800"/>
          <p14:tracePt t="33468" x="9510713" y="4241800"/>
          <p14:tracePt t="33482" x="9537700" y="4241800"/>
          <p14:tracePt t="33499" x="9590088" y="4232275"/>
          <p14:tracePt t="33500" x="9626600" y="4224338"/>
          <p14:tracePt t="33516" x="9698038" y="4205288"/>
          <p14:tracePt t="33532" x="9769475" y="4197350"/>
          <p14:tracePt t="33549" x="9813925" y="4170363"/>
          <p14:tracePt t="33566" x="9858375" y="4152900"/>
          <p14:tracePt t="33582" x="9894888" y="4133850"/>
          <p14:tracePt t="33599" x="9912350" y="4125913"/>
          <p14:tracePt t="33616" x="9920288" y="4108450"/>
          <p14:tracePt t="33632" x="9939338" y="4089400"/>
          <p14:tracePt t="33649" x="9947275" y="4071938"/>
          <p14:tracePt t="33666" x="9956800" y="4054475"/>
          <p14:tracePt t="33682" x="9956800" y="4037013"/>
          <p14:tracePt t="33701" x="9966325" y="4010025"/>
          <p14:tracePt t="33716" x="9966325" y="3990975"/>
          <p14:tracePt t="33733" x="9966325" y="3965575"/>
          <p14:tracePt t="33750" x="9966325" y="3946525"/>
          <p14:tracePt t="33766" x="9966325" y="3938588"/>
          <p14:tracePt t="33783" x="9956800" y="3911600"/>
          <p14:tracePt t="33800" x="9939338" y="3902075"/>
          <p14:tracePt t="33816" x="9912350" y="3884613"/>
          <p14:tracePt t="33833" x="9885363" y="3875088"/>
          <p14:tracePt t="33850" x="9823450" y="3867150"/>
          <p14:tracePt t="33852" x="9796463" y="3857625"/>
          <p14:tracePt t="33866" x="9769475" y="3857625"/>
          <p14:tracePt t="33884" x="9661525" y="3857625"/>
          <p14:tracePt t="33900" x="9590088" y="3857625"/>
          <p14:tracePt t="33917" x="9528175" y="3857625"/>
          <p14:tracePt t="33933" x="9474200" y="3857625"/>
          <p14:tracePt t="33950" x="9439275" y="3857625"/>
          <p14:tracePt t="33967" x="9394825" y="3867150"/>
          <p14:tracePt t="33983" x="9358313" y="3875088"/>
          <p14:tracePt t="34000" x="9323388" y="3894138"/>
          <p14:tracePt t="34017" x="9296400" y="3902075"/>
          <p14:tracePt t="34033" x="9269413" y="3919538"/>
          <p14:tracePt t="34050" x="9251950" y="3938588"/>
          <p14:tracePt t="34052" x="9251950" y="3946525"/>
          <p14:tracePt t="34067" x="9242425" y="3956050"/>
          <p14:tracePt t="34068" x="9242425" y="3965575"/>
          <p14:tracePt t="34084" x="9242425" y="3990975"/>
          <p14:tracePt t="34101" x="9242425" y="4000500"/>
          <p14:tracePt t="34117" x="9242425" y="4027488"/>
          <p14:tracePt t="34133" x="9242425" y="4054475"/>
          <p14:tracePt t="34151" x="9251950" y="4098925"/>
          <p14:tracePt t="34167" x="9277350" y="4133850"/>
          <p14:tracePt t="34184" x="9304338" y="4152900"/>
          <p14:tracePt t="34200" x="9340850" y="4179888"/>
          <p14:tracePt t="34217" x="9394825" y="4187825"/>
          <p14:tracePt t="34234" x="9447213" y="4214813"/>
          <p14:tracePt t="34250" x="9491663" y="4224338"/>
          <p14:tracePt t="34252" x="9528175" y="4224338"/>
          <p14:tracePt t="34268" x="9590088" y="4224338"/>
          <p14:tracePt t="34284" x="9644063" y="4224338"/>
          <p14:tracePt t="34301" x="9725025" y="4214813"/>
          <p14:tracePt t="34317" x="9796463" y="4197350"/>
          <p14:tracePt t="34334" x="9875838" y="4179888"/>
          <p14:tracePt t="34351" x="9947275" y="4143375"/>
          <p14:tracePt t="34367" x="10001250" y="4116388"/>
          <p14:tracePt t="34383" x="10063163" y="4098925"/>
          <p14:tracePt t="34400" x="10099675" y="4081463"/>
          <p14:tracePt t="34417" x="10144125" y="4054475"/>
          <p14:tracePt t="34434" x="10153650" y="4037013"/>
          <p14:tracePt t="34450" x="10161588" y="4037013"/>
          <p14:tracePt t="34491" x="10171113" y="4037013"/>
          <p14:tracePt t="34508" x="0" y="0"/>
        </p14:tracePtLst>
        <p14:tracePtLst>
          <p14:tracePt t="54620" x="6769100" y="4537075"/>
          <p14:tracePt t="54740" x="6751638" y="4527550"/>
          <p14:tracePt t="54747" x="6732588" y="4527550"/>
          <p14:tracePt t="54759" x="6697663" y="4510088"/>
          <p14:tracePt t="54775" x="6626225" y="4491038"/>
          <p14:tracePt t="54792" x="6510338" y="4465638"/>
          <p14:tracePt t="54809" x="6411913" y="4446588"/>
          <p14:tracePt t="54826" x="6340475" y="4438650"/>
          <p14:tracePt t="54842" x="6303963" y="4429125"/>
          <p14:tracePt t="54859" x="6286500" y="4419600"/>
          <p14:tracePt t="54860" x="6269038" y="4411663"/>
          <p14:tracePt t="54877" x="6251575" y="4411663"/>
          <p14:tracePt t="54892" x="6205538" y="4411663"/>
          <p14:tracePt t="54909" x="6126163" y="4394200"/>
          <p14:tracePt t="54926" x="6027738" y="4375150"/>
          <p14:tracePt t="54942" x="5938838" y="4375150"/>
          <p14:tracePt t="54959" x="5848350" y="4375150"/>
          <p14:tracePt t="54976" x="5751513" y="4367213"/>
          <p14:tracePt t="54992" x="5688013" y="4367213"/>
          <p14:tracePt t="55009" x="5634038" y="4367213"/>
          <p14:tracePt t="55026" x="5581650" y="4367213"/>
          <p14:tracePt t="55043" x="5527675" y="4367213"/>
          <p14:tracePt t="55043" x="5500688" y="4367213"/>
          <p14:tracePt t="55060" x="5429250" y="4367213"/>
          <p14:tracePt t="55076" x="5348288" y="4367213"/>
          <p14:tracePt t="55092" x="5276850" y="4367213"/>
          <p14:tracePt t="55110" x="5205413" y="4367213"/>
          <p14:tracePt t="55126" x="5133975" y="4367213"/>
          <p14:tracePt t="55143" x="5081588" y="4367213"/>
          <p14:tracePt t="55160" x="5045075" y="4367213"/>
          <p14:tracePt t="55176" x="4991100" y="4367213"/>
          <p14:tracePt t="55193" x="4938713" y="4367213"/>
          <p14:tracePt t="55210" x="4884738" y="4367213"/>
          <p14:tracePt t="55226" x="4822825" y="4367213"/>
          <p14:tracePt t="55243" x="4751388" y="4367213"/>
          <p14:tracePt t="55244" x="4705350" y="4367213"/>
          <p14:tracePt t="55260" x="4633913" y="4367213"/>
          <p14:tracePt t="55276" x="4545013" y="4367213"/>
          <p14:tracePt t="55293" x="4456113" y="4367213"/>
          <p14:tracePt t="55310" x="4357688" y="4367213"/>
          <p14:tracePt t="55326" x="4286250" y="4367213"/>
          <p14:tracePt t="55343" x="4224338" y="4367213"/>
          <p14:tracePt t="55360" x="4170363" y="4367213"/>
          <p14:tracePt t="55376" x="4125913" y="4367213"/>
          <p14:tracePt t="55393" x="4089400" y="4367213"/>
          <p14:tracePt t="55410" x="4037013" y="4367213"/>
          <p14:tracePt t="55427" x="4000500" y="4375150"/>
          <p14:tracePt t="55427" x="3983038" y="4375150"/>
          <p14:tracePt t="55444" x="3919538" y="4375150"/>
          <p14:tracePt t="55460" x="3875088" y="4384675"/>
          <p14:tracePt t="55476" x="3822700" y="4402138"/>
          <p14:tracePt t="55493" x="3776663" y="4411663"/>
          <p14:tracePt t="55510" x="3751263" y="4438650"/>
          <p14:tracePt t="55527" x="3732213" y="4446588"/>
          <p14:tracePt t="55543" x="3714750" y="4456113"/>
          <p14:tracePt t="55560" x="3714750" y="4465638"/>
          <p14:tracePt t="55577" x="3714750" y="4473575"/>
          <p14:tracePt t="55593" x="3714750" y="4491038"/>
          <p14:tracePt t="55610" x="3714750" y="4518025"/>
          <p14:tracePt t="55612" x="3714750" y="4527550"/>
          <p14:tracePt t="55627" x="3714750" y="4537075"/>
          <p14:tracePt t="55628" x="3714750" y="4562475"/>
          <p14:tracePt t="55644" x="3724275" y="4598988"/>
          <p14:tracePt t="55660" x="3751263" y="4643438"/>
          <p14:tracePt t="55677" x="3786188" y="4679950"/>
          <p14:tracePt t="55694" x="3822700" y="4714875"/>
          <p14:tracePt t="55710" x="3894138" y="4759325"/>
          <p14:tracePt t="55727" x="3973513" y="4795838"/>
          <p14:tracePt t="55744" x="4089400" y="4830763"/>
          <p14:tracePt t="55760" x="4232275" y="4875213"/>
          <p14:tracePt t="55777" x="4394200" y="4902200"/>
          <p14:tracePt t="55794" x="4554538" y="4938713"/>
          <p14:tracePt t="55811" x="4705350" y="4956175"/>
          <p14:tracePt t="55812" x="4786313" y="4973638"/>
          <p14:tracePt t="55828" x="4919663" y="5000625"/>
          <p14:tracePt t="55844" x="5010150" y="5010150"/>
          <p14:tracePt t="55860" x="5099050" y="5010150"/>
          <p14:tracePt t="55877" x="5187950" y="5010150"/>
          <p14:tracePt t="55893" x="5259388" y="5010150"/>
          <p14:tracePt t="55911" x="5340350" y="5010150"/>
          <p14:tracePt t="55927" x="5438775" y="5010150"/>
          <p14:tracePt t="55944" x="5537200" y="5010150"/>
          <p14:tracePt t="55961" x="5608638" y="5010150"/>
          <p14:tracePt t="55978" x="5688013" y="5010150"/>
          <p14:tracePt t="55994" x="5759450" y="5010150"/>
          <p14:tracePt t="56012" x="5875338" y="5010150"/>
          <p14:tracePt t="56028" x="5965825" y="5010150"/>
          <p14:tracePt t="56044" x="6037263" y="5010150"/>
          <p14:tracePt t="56061" x="6116638" y="5010150"/>
          <p14:tracePt t="56078" x="6188075" y="5010150"/>
          <p14:tracePt t="56095" x="6286500" y="5010150"/>
          <p14:tracePt t="56111" x="6367463" y="5010150"/>
          <p14:tracePt t="56128" x="6446838" y="5010150"/>
          <p14:tracePt t="56145" x="6527800" y="5010150"/>
          <p14:tracePt t="56161" x="6599238" y="5010150"/>
          <p14:tracePt t="56178" x="6688138" y="5010150"/>
          <p14:tracePt t="56195" x="6777038" y="5010150"/>
          <p14:tracePt t="56196" x="6813550" y="5010150"/>
          <p14:tracePt t="56212" x="6875463" y="5010150"/>
          <p14:tracePt t="56228" x="6929438" y="5010150"/>
          <p14:tracePt t="56245" x="6983413" y="5010150"/>
          <p14:tracePt t="56261" x="7010400" y="5010150"/>
          <p14:tracePt t="56278" x="7037388" y="5010150"/>
          <p14:tracePt t="56295" x="7045325" y="5000625"/>
          <p14:tracePt t="56331" x="7054850" y="4991100"/>
          <p14:tracePt t="56891" x="7054850" y="4983163"/>
          <p14:tracePt t="56907" x="7037388" y="4983163"/>
          <p14:tracePt t="56915" x="7018338" y="4983163"/>
          <p14:tracePt t="56923" x="6991350" y="4991100"/>
          <p14:tracePt t="56932" x="6973888" y="4991100"/>
          <p14:tracePt t="56946" x="6919913" y="5000625"/>
          <p14:tracePt t="56963" x="6732588" y="5037138"/>
          <p14:tracePt t="56964" x="0" y="0"/>
        </p14:tracePtLst>
        <p14:tracePtLst>
          <p14:tracePt t="67508" x="3990975" y="5929313"/>
          <p14:tracePt t="67731" x="4000500" y="5929313"/>
          <p14:tracePt t="67740" x="4017963" y="5929313"/>
          <p14:tracePt t="67751" x="4037013" y="5929313"/>
          <p14:tracePt t="67768" x="4062413" y="5929313"/>
          <p14:tracePt t="67785" x="4071938" y="5929313"/>
          <p14:tracePt t="67802" x="4098925" y="5938838"/>
          <p14:tracePt t="67819" x="4143375" y="5946775"/>
          <p14:tracePt t="67836" x="4241800" y="5965825"/>
          <p14:tracePt t="67852" x="4286250" y="5973763"/>
          <p14:tracePt t="67868" x="4348163" y="5991225"/>
          <p14:tracePt t="67885" x="4402138" y="6000750"/>
          <p14:tracePt t="67902" x="4456113" y="6010275"/>
          <p14:tracePt t="67918" x="4518025" y="6018213"/>
          <p14:tracePt t="67935" x="4608513" y="6037263"/>
          <p14:tracePt t="67952" x="4705350" y="6054725"/>
          <p14:tracePt t="67968" x="4813300" y="6072188"/>
          <p14:tracePt t="67985" x="4911725" y="6099175"/>
          <p14:tracePt t="68002" x="4991100" y="6116638"/>
          <p14:tracePt t="68018" x="5045075" y="6126163"/>
          <p14:tracePt t="68036" x="5143500" y="6143625"/>
          <p14:tracePt t="68052" x="5187950" y="6161088"/>
          <p14:tracePt t="68069" x="5241925" y="6170613"/>
          <p14:tracePt t="68085" x="5340350" y="6180138"/>
          <p14:tracePt t="68102" x="5446713" y="6197600"/>
          <p14:tracePt t="68119" x="5510213" y="6197600"/>
          <p14:tracePt t="68135" x="5581650" y="6197600"/>
          <p14:tracePt t="68152" x="5634038" y="6197600"/>
          <p14:tracePt t="68169" x="5697538" y="6197600"/>
          <p14:tracePt t="68186" x="5741988" y="6197600"/>
          <p14:tracePt t="68202" x="5795963" y="6197600"/>
          <p14:tracePt t="68204" x="5813425" y="6197600"/>
          <p14:tracePt t="68219" x="5840413" y="6197600"/>
          <p14:tracePt t="68236" x="5938838" y="6197600"/>
          <p14:tracePt t="68253" x="6018213" y="6197600"/>
          <p14:tracePt t="68270" x="6089650" y="6197600"/>
          <p14:tracePt t="68286" x="6161088" y="6197600"/>
          <p14:tracePt t="68303" x="6215063" y="6197600"/>
          <p14:tracePt t="68320" x="6269038" y="6197600"/>
          <p14:tracePt t="68336" x="6313488" y="6197600"/>
          <p14:tracePt t="68353" x="6357938" y="6197600"/>
          <p14:tracePt t="68370" x="6402388" y="6197600"/>
          <p14:tracePt t="68386" x="6446838" y="6197600"/>
          <p14:tracePt t="68403" x="6510338" y="6197600"/>
          <p14:tracePt t="68403" x="6537325" y="6197600"/>
          <p14:tracePt t="68420" x="6599238" y="6197600"/>
          <p14:tracePt t="68436" x="6653213" y="6197600"/>
          <p14:tracePt t="68453" x="6705600" y="6197600"/>
          <p14:tracePt t="68470" x="6751638" y="6197600"/>
          <p14:tracePt t="68486" x="6796088" y="6197600"/>
          <p14:tracePt t="68503" x="6823075" y="6197600"/>
          <p14:tracePt t="68520" x="6848475" y="6188075"/>
          <p14:tracePt t="68536" x="6867525" y="6180138"/>
          <p14:tracePt t="68553" x="6902450" y="6170613"/>
          <p14:tracePt t="68570" x="6911975" y="6161088"/>
          <p14:tracePt t="68586" x="6919913" y="6161088"/>
          <p14:tracePt t="68603" x="6946900" y="6153150"/>
          <p14:tracePt t="68620" x="6956425" y="6153150"/>
          <p14:tracePt t="68637" x="6983413" y="6153150"/>
          <p14:tracePt t="68653" x="7018338" y="6153150"/>
          <p14:tracePt t="68670" x="7062788" y="6153150"/>
          <p14:tracePt t="68686" x="7116763" y="6153150"/>
          <p14:tracePt t="68703" x="7170738" y="6153150"/>
          <p14:tracePt t="68720" x="7215188" y="6134100"/>
          <p14:tracePt t="68737" x="7224713" y="6134100"/>
          <p14:tracePt t="69292" x="7224713" y="6126163"/>
          <p14:tracePt t="69300" x="7232650" y="6126163"/>
          <p14:tracePt t="69307" x="7242175" y="6116638"/>
          <p14:tracePt t="69321" x="7242175" y="6108700"/>
          <p14:tracePt t="69338" x="7251700" y="6099175"/>
          <p14:tracePt t="69355" x="7269163" y="6089650"/>
          <p14:tracePt t="69356" x="7277100" y="6081713"/>
          <p14:tracePt t="69372" x="7304088" y="6072188"/>
          <p14:tracePt t="69388" x="7340600" y="6054725"/>
          <p14:tracePt t="69405" x="7375525" y="6027738"/>
          <p14:tracePt t="69421" x="7419975" y="6010275"/>
          <p14:tracePt t="69438" x="7439025" y="5991225"/>
          <p14:tracePt t="69455" x="7456488" y="5973763"/>
          <p14:tracePt t="69471" x="7466013" y="5965825"/>
          <p14:tracePt t="69491" x="7466013" y="5956300"/>
          <p14:tracePt t="69523" x="7466013" y="5946775"/>
          <p14:tracePt t="69531" x="7466013" y="5938838"/>
          <p14:tracePt t="69547" x="7466013" y="5929313"/>
          <p14:tracePt t="69563" x="7466013" y="5911850"/>
          <p14:tracePt t="69572" x="7466013" y="5902325"/>
          <p14:tracePt t="69588" x="7466013" y="5894388"/>
          <p14:tracePt t="69605" x="7456488" y="5867400"/>
          <p14:tracePt t="69622" x="7446963" y="5857875"/>
          <p14:tracePt t="69639" x="7429500" y="5840413"/>
          <p14:tracePt t="69655" x="7412038" y="5822950"/>
          <p14:tracePt t="69672" x="7394575" y="5803900"/>
          <p14:tracePt t="69689" x="7402513" y="5803900"/>
          <p14:tracePt t="69705" x="7402513" y="5786438"/>
          <p14:tracePt t="69722" x="7375525" y="5768975"/>
          <p14:tracePt t="69739" x="7367588" y="5768975"/>
          <p14:tracePt t="69756" x="7331075" y="5751513"/>
          <p14:tracePt t="69772" x="7296150" y="5751513"/>
          <p14:tracePt t="69789" x="7259638" y="5741988"/>
          <p14:tracePt t="69805" x="7197725" y="5724525"/>
          <p14:tracePt t="69822" x="7116763" y="5705475"/>
          <p14:tracePt t="69839" x="7027863" y="5697538"/>
          <p14:tracePt t="69856" x="6938963" y="5680075"/>
          <p14:tracePt t="69872" x="6858000" y="5661025"/>
          <p14:tracePt t="69889" x="6804025" y="5653088"/>
          <p14:tracePt t="69906" x="6732588" y="5634038"/>
          <p14:tracePt t="69922" x="6670675" y="5626100"/>
          <p14:tracePt t="69923" x="6634163" y="5616575"/>
          <p14:tracePt t="69940" x="6599238" y="5608638"/>
          <p14:tracePt t="69940" x="6554788" y="5599113"/>
          <p14:tracePt t="69956" x="6483350" y="5581650"/>
          <p14:tracePt t="69972" x="6375400" y="5562600"/>
          <p14:tracePt t="69990" x="6276975" y="5554663"/>
          <p14:tracePt t="70006" x="6170613" y="5527675"/>
          <p14:tracePt t="70023" x="6054725" y="5500688"/>
          <p14:tracePt t="70040" x="5973763" y="5483225"/>
          <p14:tracePt t="70056" x="5894388" y="5465763"/>
          <p14:tracePt t="70073" x="5830888" y="5446713"/>
          <p14:tracePt t="70090" x="5751513" y="5438775"/>
          <p14:tracePt t="70106" x="5680075" y="5419725"/>
          <p14:tracePt t="70124" x="5562600" y="5402263"/>
          <p14:tracePt t="70140" x="5473700" y="5384800"/>
          <p14:tracePt t="70156" x="5384800" y="5375275"/>
          <p14:tracePt t="70173" x="5295900" y="5367338"/>
          <p14:tracePt t="70190" x="5205413" y="5357813"/>
          <p14:tracePt t="70206" x="5153025" y="5357813"/>
          <p14:tracePt t="70223" x="5089525" y="5348288"/>
          <p14:tracePt t="70240" x="5037138" y="5340350"/>
          <p14:tracePt t="70256" x="4991100" y="5340350"/>
          <p14:tracePt t="70273" x="4929188" y="5340350"/>
          <p14:tracePt t="70290" x="4857750" y="5340350"/>
          <p14:tracePt t="70307" x="4776788" y="5340350"/>
          <p14:tracePt t="70323" x="4687888" y="5340350"/>
          <p14:tracePt t="70341" x="4616450" y="5340350"/>
          <p14:tracePt t="70357" x="4500563" y="5340350"/>
          <p14:tracePt t="70373" x="4429125" y="5340350"/>
          <p14:tracePt t="70389" x="4375150" y="5340350"/>
          <p14:tracePt t="70407" x="4322763" y="5340350"/>
          <p14:tracePt t="70423" x="4259263" y="5340350"/>
          <p14:tracePt t="70440" x="4214813" y="5340350"/>
          <p14:tracePt t="70457" x="4160838" y="5340350"/>
          <p14:tracePt t="70473" x="4125913" y="5340350"/>
          <p14:tracePt t="70490" x="4081463" y="5340350"/>
          <p14:tracePt t="70507" x="4010025" y="5357813"/>
          <p14:tracePt t="70523" x="3946525" y="5375275"/>
          <p14:tracePt t="70540" x="3911600" y="5375275"/>
          <p14:tracePt t="70557" x="3867150" y="5394325"/>
          <p14:tracePt t="70574" x="3830638" y="5402263"/>
          <p14:tracePt t="70590" x="3803650" y="5419725"/>
          <p14:tracePt t="70607" x="3776663" y="5429250"/>
          <p14:tracePt t="70624" x="3751263" y="5446713"/>
          <p14:tracePt t="70640" x="3714750" y="5473700"/>
          <p14:tracePt t="70657" x="3687763" y="5500688"/>
          <p14:tracePt t="70674" x="3660775" y="5537200"/>
          <p14:tracePt t="70691" x="3633788" y="5572125"/>
          <p14:tracePt t="70691" x="3633788" y="5581650"/>
          <p14:tracePt t="70707" x="3625850" y="5599113"/>
          <p14:tracePt t="70724" x="3616325" y="5616575"/>
          <p14:tracePt t="70741" x="3616325" y="5634038"/>
          <p14:tracePt t="70757" x="3616325" y="5661025"/>
          <p14:tracePt t="70774" x="3616325" y="5680075"/>
          <p14:tracePt t="70791" x="3616325" y="5715000"/>
          <p14:tracePt t="70807" x="3616325" y="5751513"/>
          <p14:tracePt t="70824" x="3616325" y="5813425"/>
          <p14:tracePt t="70841" x="3643313" y="5857875"/>
          <p14:tracePt t="70857" x="3687763" y="5919788"/>
          <p14:tracePt t="70874" x="3732213" y="5973763"/>
          <p14:tracePt t="70891" x="3795713" y="6027738"/>
          <p14:tracePt t="70908" x="3848100" y="6045200"/>
          <p14:tracePt t="70924" x="3902075" y="6062663"/>
          <p14:tracePt t="70941" x="3973513" y="6099175"/>
          <p14:tracePt t="70958" x="4081463" y="6126163"/>
          <p14:tracePt t="70975" x="4205288" y="6143625"/>
          <p14:tracePt t="70991" x="4348163" y="6170613"/>
          <p14:tracePt t="71008" x="4483100" y="6188075"/>
          <p14:tracePt t="71025" x="4598988" y="6215063"/>
          <p14:tracePt t="71042" x="4724400" y="6232525"/>
          <p14:tracePt t="71058" x="4822825" y="6232525"/>
          <p14:tracePt t="71074" x="4919663" y="6232525"/>
          <p14:tracePt t="71092" x="5116513" y="6232525"/>
          <p14:tracePt t="71108" x="5259388" y="6232525"/>
          <p14:tracePt t="71125" x="5429250" y="6232525"/>
          <p14:tracePt t="71142" x="5599113" y="6232525"/>
          <p14:tracePt t="71158" x="5768975" y="6232525"/>
          <p14:tracePt t="71175" x="5929313" y="6232525"/>
          <p14:tracePt t="71192" x="6081713" y="6232525"/>
          <p14:tracePt t="71208" x="6215063" y="6232525"/>
          <p14:tracePt t="71225" x="6357938" y="6232525"/>
          <p14:tracePt t="71242" x="6473825" y="6232525"/>
          <p14:tracePt t="71259" x="6599238" y="6232525"/>
          <p14:tracePt t="71260" x="6661150" y="6232525"/>
          <p14:tracePt t="71275" x="6732588" y="6232525"/>
          <p14:tracePt t="71291" x="6929438" y="6232525"/>
          <p14:tracePt t="71308" x="7081838" y="6232525"/>
          <p14:tracePt t="71324" x="7224713" y="6232525"/>
          <p14:tracePt t="71341" x="7358063" y="6232525"/>
          <p14:tracePt t="71359" x="7483475" y="6232525"/>
          <p14:tracePt t="71376" x="7581900" y="6232525"/>
          <p14:tracePt t="71392" x="7680325" y="6232525"/>
          <p14:tracePt t="71409" x="7769225" y="6232525"/>
          <p14:tracePt t="71426" x="7813675" y="6224588"/>
          <p14:tracePt t="71442" x="7885113" y="6205538"/>
          <p14:tracePt t="71459" x="7929563" y="6188075"/>
          <p14:tracePt t="71459" x="7956550" y="6180138"/>
          <p14:tracePt t="71476" x="7991475" y="6153150"/>
          <p14:tracePt t="71492" x="8018463" y="6134100"/>
          <p14:tracePt t="71510" x="8037513" y="6116638"/>
          <p14:tracePt t="71526" x="8037513" y="6081713"/>
          <p14:tracePt t="71542" x="8037513" y="6045200"/>
          <p14:tracePt t="71559" x="8037513" y="6010275"/>
          <p14:tracePt t="71576" x="8018463" y="5973763"/>
          <p14:tracePt t="71577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80501" y="660364"/>
            <a:ext cx="10752463" cy="1431925"/>
          </a:xfrm>
        </p:spPr>
        <p:txBody>
          <a:bodyPr/>
          <a:lstStyle/>
          <a:p>
            <a:r>
              <a:rPr lang="pt-BR" altLang="pt-BR" sz="5400" dirty="0" smtClean="0">
                <a:solidFill>
                  <a:srgbClr val="FFC000"/>
                </a:solidFill>
              </a:rPr>
              <a:t>Mecanismos de transdução de sinais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573" y="1905000"/>
            <a:ext cx="11601527" cy="4267200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dirty="0" smtClean="0"/>
              <a:t> </a:t>
            </a:r>
          </a:p>
          <a:p>
            <a:pPr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</a:rPr>
              <a:t>             </a:t>
            </a:r>
            <a:r>
              <a:rPr lang="pt-BR" altLang="pt-BR" sz="4000" dirty="0" smtClean="0">
                <a:solidFill>
                  <a:srgbClr val="F8F8F8"/>
                </a:solidFill>
              </a:rPr>
              <a:t>2 – Receptores – que são </a:t>
            </a:r>
            <a:r>
              <a:rPr lang="pt-BR" altLang="pt-BR" sz="4000" dirty="0" smtClean="0">
                <a:solidFill>
                  <a:schemeClr val="folHlink"/>
                </a:solidFill>
              </a:rPr>
              <a:t> </a:t>
            </a:r>
            <a:r>
              <a:rPr lang="pt-BR" altLang="pt-BR" sz="4000" b="1" dirty="0" smtClean="0">
                <a:solidFill>
                  <a:srgbClr val="EA8A9A"/>
                </a:solidFill>
              </a:rPr>
              <a:t>Enzimas</a:t>
            </a:r>
          </a:p>
          <a:p>
            <a:pPr>
              <a:buFontTx/>
              <a:buNone/>
            </a:pPr>
            <a:r>
              <a:rPr lang="pt-BR" altLang="pt-BR" dirty="0">
                <a:solidFill>
                  <a:srgbClr val="EA8A9A"/>
                </a:solidFill>
              </a:rPr>
              <a:t> </a:t>
            </a:r>
            <a:r>
              <a:rPr lang="pt-BR" altLang="pt-BR" dirty="0" smtClean="0">
                <a:solidFill>
                  <a:srgbClr val="EA8A9A"/>
                </a:solidFill>
              </a:rPr>
              <a:t>                  ( também chamados de   receptores catalíticos)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</a:rPr>
              <a:t>			- Tirosina </a:t>
            </a:r>
            <a:r>
              <a:rPr lang="pt-BR" altLang="pt-BR" sz="2800" dirty="0" err="1">
                <a:solidFill>
                  <a:srgbClr val="F8F8F8"/>
                </a:solidFill>
              </a:rPr>
              <a:t>quinase</a:t>
            </a:r>
            <a:r>
              <a:rPr lang="pt-BR" altLang="pt-BR" sz="2800" dirty="0">
                <a:solidFill>
                  <a:srgbClr val="F8F8F8"/>
                </a:solidFill>
              </a:rPr>
              <a:t> </a:t>
            </a:r>
            <a:r>
              <a:rPr lang="pt-BR" altLang="pt-BR" sz="2800" dirty="0" err="1">
                <a:solidFill>
                  <a:srgbClr val="F8F8F8"/>
                </a:solidFill>
              </a:rPr>
              <a:t>Ex</a:t>
            </a:r>
            <a:r>
              <a:rPr lang="pt-BR" altLang="pt-BR" sz="2800" dirty="0">
                <a:solidFill>
                  <a:srgbClr val="F8F8F8"/>
                </a:solidFill>
              </a:rPr>
              <a:t>: insulina; EGF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</a:rPr>
              <a:t>			- </a:t>
            </a:r>
            <a:r>
              <a:rPr lang="pt-BR" altLang="pt-BR" sz="2800" dirty="0" err="1">
                <a:solidFill>
                  <a:srgbClr val="F8F8F8"/>
                </a:solidFill>
              </a:rPr>
              <a:t>Guanilato</a:t>
            </a:r>
            <a:r>
              <a:rPr lang="pt-BR" altLang="pt-BR" sz="2800" dirty="0">
                <a:solidFill>
                  <a:srgbClr val="F8F8F8"/>
                </a:solidFill>
              </a:rPr>
              <a:t> </a:t>
            </a:r>
            <a:r>
              <a:rPr lang="pt-BR" altLang="pt-BR" sz="2800" dirty="0" err="1">
                <a:solidFill>
                  <a:srgbClr val="F8F8F8"/>
                </a:solidFill>
              </a:rPr>
              <a:t>ciclase</a:t>
            </a:r>
            <a:r>
              <a:rPr lang="pt-BR" altLang="pt-BR" sz="2800" dirty="0">
                <a:solidFill>
                  <a:srgbClr val="F8F8F8"/>
                </a:solidFill>
              </a:rPr>
              <a:t>  </a:t>
            </a:r>
            <a:r>
              <a:rPr lang="pt-BR" altLang="pt-BR" sz="2800" dirty="0" err="1">
                <a:solidFill>
                  <a:srgbClr val="F8F8F8"/>
                </a:solidFill>
              </a:rPr>
              <a:t>Ex</a:t>
            </a:r>
            <a:r>
              <a:rPr lang="pt-BR" altLang="pt-BR" sz="2800" dirty="0">
                <a:solidFill>
                  <a:srgbClr val="F8F8F8"/>
                </a:solidFill>
              </a:rPr>
              <a:t>: ANP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</a:rPr>
              <a:t>			</a:t>
            </a:r>
            <a:r>
              <a:rPr lang="pt-BR" altLang="pt-BR" b="1" dirty="0" smtClean="0">
                <a:solidFill>
                  <a:srgbClr val="F8F8F8"/>
                </a:solidFill>
              </a:rPr>
              <a:t>- </a:t>
            </a:r>
            <a:r>
              <a:rPr lang="pt-BR" altLang="pt-BR" b="1" dirty="0" smtClean="0">
                <a:solidFill>
                  <a:srgbClr val="F943EC"/>
                </a:solidFill>
              </a:rPr>
              <a:t>Ser/</a:t>
            </a:r>
            <a:r>
              <a:rPr lang="pt-BR" altLang="pt-BR" b="1" dirty="0" err="1" smtClean="0">
                <a:solidFill>
                  <a:srgbClr val="F943EC"/>
                </a:solidFill>
              </a:rPr>
              <a:t>Thr</a:t>
            </a:r>
            <a:r>
              <a:rPr lang="pt-BR" altLang="pt-BR" b="1" dirty="0" smtClean="0">
                <a:solidFill>
                  <a:srgbClr val="F943EC"/>
                </a:solidFill>
              </a:rPr>
              <a:t> </a:t>
            </a:r>
            <a:r>
              <a:rPr lang="pt-BR" altLang="pt-BR" b="1" dirty="0" err="1" smtClean="0">
                <a:solidFill>
                  <a:srgbClr val="F943EC"/>
                </a:solidFill>
              </a:rPr>
              <a:t>quinase</a:t>
            </a:r>
            <a:r>
              <a:rPr lang="pt-BR" altLang="pt-BR" b="1" dirty="0" smtClean="0">
                <a:solidFill>
                  <a:srgbClr val="F943EC"/>
                </a:solidFill>
              </a:rPr>
              <a:t>  </a:t>
            </a:r>
            <a:r>
              <a:rPr lang="pt-BR" altLang="pt-BR" b="1" dirty="0" err="1" smtClean="0">
                <a:solidFill>
                  <a:srgbClr val="F943EC"/>
                </a:solidFill>
              </a:rPr>
              <a:t>Ex</a:t>
            </a:r>
            <a:r>
              <a:rPr lang="pt-BR" altLang="pt-BR" b="1" dirty="0" smtClean="0">
                <a:solidFill>
                  <a:srgbClr val="F943EC"/>
                </a:solidFill>
              </a:rPr>
              <a:t>: TGF-</a:t>
            </a:r>
            <a:r>
              <a:rPr lang="pt-BR" altLang="pt-BR" b="1" dirty="0" smtClean="0">
                <a:solidFill>
                  <a:srgbClr val="F943EC"/>
                </a:solidFill>
                <a:sym typeface="Symbol" panose="05050102010706020507" pitchFamily="18" charset="2"/>
              </a:rPr>
              <a:t>, </a:t>
            </a:r>
            <a:r>
              <a:rPr lang="pt-BR" altLang="pt-BR" b="1" dirty="0" err="1" smtClean="0">
                <a:solidFill>
                  <a:srgbClr val="F943EC"/>
                </a:solidFill>
                <a:sym typeface="Symbol" panose="05050102010706020507" pitchFamily="18" charset="2"/>
              </a:rPr>
              <a:t>miostatina</a:t>
            </a:r>
            <a:r>
              <a:rPr lang="pt-BR" altLang="pt-BR" b="1" dirty="0" smtClean="0">
                <a:solidFill>
                  <a:srgbClr val="F943EC"/>
                </a:solidFill>
                <a:sym typeface="Symbol" panose="05050102010706020507" pitchFamily="18" charset="2"/>
              </a:rPr>
              <a:t>, BMP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                     - Tirosina- </a:t>
            </a:r>
            <a:r>
              <a:rPr lang="pt-BR" altLang="pt-BR" sz="2800" dirty="0" err="1">
                <a:solidFill>
                  <a:srgbClr val="F8F8F8"/>
                </a:solidFill>
                <a:sym typeface="Symbol" panose="05050102010706020507" pitchFamily="18" charset="2"/>
              </a:rPr>
              <a:t>fosfatase</a:t>
            </a:r>
            <a:endParaRPr lang="pt-BR" altLang="pt-BR" sz="2800" dirty="0">
              <a:solidFill>
                <a:srgbClr val="F8F8F8"/>
              </a:solidFill>
            </a:endParaRPr>
          </a:p>
          <a:p>
            <a:pPr>
              <a:buFontTx/>
              <a:buNone/>
            </a:pPr>
            <a:endParaRPr lang="pt-BR" altLang="pt-BR" sz="2800" baseline="30000" dirty="0">
              <a:solidFill>
                <a:srgbClr val="F8F8F8"/>
              </a:solidFill>
              <a:sym typeface="Symbol" panose="05050102010706020507" pitchFamily="18" charset="2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07951"/>
      </p:ext>
    </p:extLst>
  </p:cSld>
  <p:clrMapOvr>
    <a:masterClrMapping/>
  </p:clrMapOvr>
  <p:transition spd="slow" advTm="22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1" t="17670" r="25395" b="8797"/>
          <a:stretch>
            <a:fillRect/>
          </a:stretch>
        </p:blipFill>
        <p:spPr>
          <a:xfrm>
            <a:off x="2352326" y="0"/>
            <a:ext cx="7775575" cy="623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921128" y="5210978"/>
            <a:ext cx="275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Crescimento celular</a:t>
            </a:r>
          </a:p>
          <a:p>
            <a:r>
              <a:rPr lang="pt-BR" sz="1600" dirty="0" err="1" smtClean="0"/>
              <a:t>Angiogênese</a:t>
            </a:r>
            <a:endParaRPr lang="pt-BR" sz="1600" dirty="0" smtClean="0"/>
          </a:p>
          <a:p>
            <a:r>
              <a:rPr lang="pt-BR" sz="1600" dirty="0" smtClean="0"/>
              <a:t>apoptose</a:t>
            </a:r>
            <a:endParaRPr lang="pt-BR" sz="1600" dirty="0"/>
          </a:p>
        </p:txBody>
      </p:sp>
      <p:sp>
        <p:nvSpPr>
          <p:cNvPr id="7" name="Chave esquerda 6"/>
          <p:cNvSpPr/>
          <p:nvPr/>
        </p:nvSpPr>
        <p:spPr>
          <a:xfrm>
            <a:off x="7888077" y="5277078"/>
            <a:ext cx="155448" cy="914400"/>
          </a:xfrm>
          <a:prstGeom prst="leftBrac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952184"/>
      </p:ext>
    </p:extLst>
  </p:cSld>
  <p:clrMapOvr>
    <a:masterClrMapping/>
  </p:clrMapOvr>
  <p:transition spd="slow" advTm="94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827" x="4170363" y="2197100"/>
          <p14:tracePt t="13867" x="4170363" y="2205038"/>
          <p14:tracePt t="13875" x="4170363" y="2214563"/>
          <p14:tracePt t="13891" x="4170363" y="2224088"/>
          <p14:tracePt t="13899" x="4160838" y="2224088"/>
          <p14:tracePt t="13923" x="4160838" y="2241550"/>
          <p14:tracePt t="13939" x="4160838" y="2251075"/>
          <p14:tracePt t="13963" x="4160838" y="2259013"/>
          <p14:tracePt t="13979" x="4160838" y="2268538"/>
          <p14:tracePt t="13987" x="4160838" y="2276475"/>
          <p14:tracePt t="14003" x="4160838" y="2286000"/>
          <p14:tracePt t="14019" x="4160838" y="2295525"/>
          <p14:tracePt t="14033" x="4160838" y="2303463"/>
          <p14:tracePt t="14049" x="4160838" y="2312988"/>
          <p14:tracePt t="14067" x="4179888" y="2312988"/>
          <p14:tracePt t="14083" x="4214813" y="2330450"/>
          <p14:tracePt t="14100" x="4232275" y="2330450"/>
          <p14:tracePt t="14116" x="4268788" y="2330450"/>
          <p14:tracePt t="14133" x="4286250" y="2330450"/>
          <p14:tracePt t="14150" x="4313238" y="2330450"/>
          <p14:tracePt t="14166" x="4330700" y="2330450"/>
          <p14:tracePt t="14183" x="4340225" y="2330450"/>
          <p14:tracePt t="14200" x="4357688" y="2330450"/>
          <p14:tracePt t="14216" x="4375150" y="2322513"/>
          <p14:tracePt t="14233" x="4411663" y="2303463"/>
          <p14:tracePt t="14250" x="4456113" y="2303463"/>
          <p14:tracePt t="14251" x="4473575" y="2303463"/>
          <p14:tracePt t="14267" x="4518025" y="2303463"/>
          <p14:tracePt t="14283" x="4581525" y="2295525"/>
          <p14:tracePt t="14300" x="4598988" y="2286000"/>
          <p14:tracePt t="14317" x="4616450" y="2276475"/>
          <p14:tracePt t="14333" x="4633913" y="2268538"/>
          <p14:tracePt t="14350" x="4633913" y="2259013"/>
          <p14:tracePt t="14371" x="4643438" y="2241550"/>
          <p14:tracePt t="14383" x="4652963" y="2232025"/>
          <p14:tracePt t="14400" x="4660900" y="2205038"/>
          <p14:tracePt t="14417" x="4670425" y="2187575"/>
          <p14:tracePt t="14434" x="4670425" y="2170113"/>
          <p14:tracePt t="14451" x="4670425" y="2143125"/>
          <p14:tracePt t="14467" x="4670425" y="2125663"/>
          <p14:tracePt t="14484" x="4670425" y="2098675"/>
          <p14:tracePt t="14500" x="4670425" y="2089150"/>
          <p14:tracePt t="14517" x="4660900" y="2071688"/>
          <p14:tracePt t="14534" x="4660900" y="2054225"/>
          <p14:tracePt t="14550" x="4643438" y="2036763"/>
          <p14:tracePt t="14567" x="4633913" y="2017713"/>
          <p14:tracePt t="14584" x="4616450" y="2000250"/>
          <p14:tracePt t="14600" x="4589463" y="1990725"/>
          <p14:tracePt t="14617" x="4562475" y="1973263"/>
          <p14:tracePt t="14634" x="4537075" y="1965325"/>
          <p14:tracePt t="14636" x="4527550" y="1965325"/>
          <p14:tracePt t="14650" x="4510088" y="1955800"/>
          <p14:tracePt t="14675" x="4500563" y="1955800"/>
          <p14:tracePt t="14684" x="4491038" y="1955800"/>
          <p14:tracePt t="14701" x="4483100" y="1946275"/>
          <p14:tracePt t="14717" x="4465638" y="1946275"/>
          <p14:tracePt t="14735" x="4446588" y="1946275"/>
          <p14:tracePt t="14751" x="4419600" y="1946275"/>
          <p14:tracePt t="14768" x="4384675" y="1946275"/>
          <p14:tracePt t="14784" x="4367213" y="1946275"/>
          <p14:tracePt t="14801" x="4340225" y="1965325"/>
          <p14:tracePt t="14818" x="4313238" y="1973263"/>
          <p14:tracePt t="14819" x="4303713" y="1990725"/>
          <p14:tracePt t="14835" x="4295775" y="2000250"/>
          <p14:tracePt t="14851" x="4276725" y="2017713"/>
          <p14:tracePt t="14868" x="4268788" y="2027238"/>
          <p14:tracePt t="14884" x="4259263" y="2036763"/>
          <p14:tracePt t="14901" x="4251325" y="2054225"/>
          <p14:tracePt t="14918" x="4241800" y="2062163"/>
          <p14:tracePt t="14935" x="4241800" y="2081213"/>
          <p14:tracePt t="14951" x="4232275" y="2098675"/>
          <p14:tracePt t="14968" x="4224338" y="2116138"/>
          <p14:tracePt t="14985" x="4224338" y="2125663"/>
          <p14:tracePt t="15001" x="4214813" y="2152650"/>
          <p14:tracePt t="15019" x="4214813" y="2170113"/>
          <p14:tracePt t="15020" x="4214813" y="2179638"/>
          <p14:tracePt t="15035" x="4205288" y="2197100"/>
          <p14:tracePt t="15052" x="4205288" y="2214563"/>
          <p14:tracePt t="15069" x="4205288" y="2224088"/>
          <p14:tracePt t="15085" x="4205288" y="2241550"/>
          <p14:tracePt t="15101" x="4205288" y="2259013"/>
          <p14:tracePt t="15118" x="4205288" y="2268538"/>
          <p14:tracePt t="15135" x="4205288" y="2286000"/>
          <p14:tracePt t="15152" x="4205288" y="2295525"/>
          <p14:tracePt t="15169" x="4205288" y="2312988"/>
          <p14:tracePt t="15185" x="4205288" y="2322513"/>
          <p14:tracePt t="15202" x="4205288" y="2330450"/>
          <p14:tracePt t="15219" x="4214813" y="2357438"/>
          <p14:tracePt t="15235" x="4224338" y="2374900"/>
          <p14:tracePt t="15252" x="4232275" y="2384425"/>
          <p14:tracePt t="15269" x="4241800" y="2393950"/>
          <p14:tracePt t="15285" x="4268788" y="2393950"/>
          <p14:tracePt t="15302" x="4295775" y="2393950"/>
          <p14:tracePt t="15319" x="4322763" y="2393950"/>
          <p14:tracePt t="15335" x="4348163" y="2393950"/>
          <p14:tracePt t="15352" x="4394200" y="2393950"/>
          <p14:tracePt t="15369" x="4429125" y="2393950"/>
          <p14:tracePt t="15385" x="4473575" y="2393950"/>
          <p14:tracePt t="15402" x="4491038" y="2384425"/>
          <p14:tracePt t="15419" x="4510088" y="2374900"/>
          <p14:tracePt t="15436" x="4518025" y="2357438"/>
          <p14:tracePt t="15452" x="4537075" y="2330450"/>
          <p14:tracePt t="15469" x="4537075" y="2312988"/>
          <p14:tracePt t="15486" x="4545013" y="2303463"/>
          <p14:tracePt t="15502" x="4545013" y="2276475"/>
          <p14:tracePt t="15519" x="4545013" y="2259013"/>
          <p14:tracePt t="15536" x="4545013" y="2241550"/>
          <p14:tracePt t="15552" x="4545013" y="2205038"/>
          <p14:tracePt t="15569" x="4545013" y="2179638"/>
          <p14:tracePt t="15586" x="4537075" y="2152650"/>
          <p14:tracePt t="15587" x="4537075" y="2143125"/>
          <p14:tracePt t="15603" x="4518025" y="2116138"/>
          <p14:tracePt t="15620" x="4500563" y="2089150"/>
          <p14:tracePt t="15636" x="4473575" y="2071688"/>
          <p14:tracePt t="15653" x="4446588" y="2054225"/>
          <p14:tracePt t="15669" x="4419600" y="2044700"/>
          <p14:tracePt t="15686" x="4394200" y="2036763"/>
          <p14:tracePt t="15703" x="4375150" y="2017713"/>
          <p14:tracePt t="15720" x="4367213" y="2017713"/>
          <p14:tracePt t="15736" x="4348163" y="2017713"/>
          <p14:tracePt t="15753" x="4330700" y="2017713"/>
          <p14:tracePt t="15770" x="4303713" y="2017713"/>
          <p14:tracePt t="15771" x="4286250" y="2027238"/>
          <p14:tracePt t="15787" x="4259263" y="2044700"/>
          <p14:tracePt t="15803" x="4214813" y="2062163"/>
          <p14:tracePt t="15820" x="4187825" y="2089150"/>
          <p14:tracePt t="15836" x="4170363" y="2108200"/>
          <p14:tracePt t="15853" x="4152900" y="2125663"/>
          <p14:tracePt t="15870" x="4143375" y="2143125"/>
          <p14:tracePt t="15886" x="4143375" y="2170113"/>
          <p14:tracePt t="15903" x="4143375" y="2187575"/>
          <p14:tracePt t="15920" x="4143375" y="2214563"/>
          <p14:tracePt t="15937" x="4143375" y="2251075"/>
          <p14:tracePt t="15953" x="4143375" y="2276475"/>
          <p14:tracePt t="15970" x="4143375" y="2295525"/>
          <p14:tracePt t="15971" x="4143375" y="2303463"/>
          <p14:tracePt t="15987" x="4143375" y="2322513"/>
          <p14:tracePt t="16004" x="4143375" y="2330450"/>
          <p14:tracePt t="16020" x="4152900" y="2357438"/>
          <p14:tracePt t="16036" x="4160838" y="2374900"/>
          <p14:tracePt t="16053" x="4170363" y="2401888"/>
          <p14:tracePt t="16069" x="4187825" y="2428875"/>
          <p14:tracePt t="16086" x="4197350" y="2446338"/>
          <p14:tracePt t="16104" x="4232275" y="2455863"/>
          <p14:tracePt t="16120" x="4259263" y="2465388"/>
          <p14:tracePt t="16137" x="4303713" y="2473325"/>
          <p14:tracePt t="16154" x="4348163" y="2473325"/>
          <p14:tracePt t="16171" x="4419600" y="2473325"/>
          <p14:tracePt t="16187" x="4473575" y="2465388"/>
          <p14:tracePt t="16204" x="4510088" y="2438400"/>
          <p14:tracePt t="16220" x="4527550" y="2419350"/>
          <p14:tracePt t="16237" x="4554538" y="2401888"/>
          <p14:tracePt t="16254" x="4562475" y="2366963"/>
          <p14:tracePt t="16271" x="4572000" y="2339975"/>
          <p14:tracePt t="16287" x="4572000" y="2303463"/>
          <p14:tracePt t="16304" x="4581525" y="2259013"/>
          <p14:tracePt t="16321" x="4589463" y="2232025"/>
          <p14:tracePt t="16337" x="4589463" y="2214563"/>
          <p14:tracePt t="16354" x="4589463" y="2187575"/>
          <p14:tracePt t="16355" x="4589463" y="2179638"/>
          <p14:tracePt t="16371" x="4589463" y="2152650"/>
          <p14:tracePt t="16389" x="4581525" y="2133600"/>
          <p14:tracePt t="16404" x="4572000" y="2116138"/>
          <p14:tracePt t="16421" x="4554538" y="2098675"/>
          <p14:tracePt t="16438" x="4545013" y="2089150"/>
          <p14:tracePt t="16454" x="4518025" y="2071688"/>
          <p14:tracePt t="16471" x="4500563" y="2071688"/>
          <p14:tracePt t="16488" x="4483100" y="2071688"/>
          <p14:tracePt t="16504" x="4446588" y="2071688"/>
          <p14:tracePt t="16521" x="4419600" y="2071688"/>
          <p14:tracePt t="16538" x="4384675" y="2071688"/>
          <p14:tracePt t="16539" x="4375150" y="2071688"/>
          <p14:tracePt t="16555" x="4340225" y="2071688"/>
          <p14:tracePt t="16571" x="4313238" y="2071688"/>
          <p14:tracePt t="16588" x="4303713" y="2081213"/>
          <p14:tracePt t="16605" x="4276725" y="2089150"/>
          <p14:tracePt t="16621" x="4268788" y="2098675"/>
          <p14:tracePt t="16638" x="4259263" y="2108200"/>
          <p14:tracePt t="16655" x="4251325" y="2133600"/>
          <p14:tracePt t="16671" x="4232275" y="2160588"/>
          <p14:tracePt t="16688" x="4224338" y="2197100"/>
          <p14:tracePt t="16705" x="4205288" y="2214563"/>
          <p14:tracePt t="16722" x="4205288" y="2251075"/>
          <p14:tracePt t="16739" x="4205288" y="2276475"/>
          <p14:tracePt t="16755" x="4205288" y="2295525"/>
          <p14:tracePt t="16772" x="4205288" y="2312988"/>
          <p14:tracePt t="16789" x="4205288" y="2330450"/>
          <p14:tracePt t="16805" x="4205288" y="2339975"/>
          <p14:tracePt t="16822" x="4214813" y="2357438"/>
          <p14:tracePt t="16839" x="4224338" y="2366963"/>
          <p14:tracePt t="16855" x="4224338" y="2384425"/>
          <p14:tracePt t="16872" x="4241800" y="2384425"/>
          <p14:tracePt t="16889" x="4276725" y="2384425"/>
          <p14:tracePt t="16905" x="4313238" y="2384425"/>
          <p14:tracePt t="16922" x="4367213" y="2374900"/>
          <p14:tracePt t="16923" x="4394200" y="2366963"/>
          <p14:tracePt t="16939" x="4429125" y="2347913"/>
          <p14:tracePt t="16956" x="4446588" y="2339975"/>
          <p14:tracePt t="16972" x="4456113" y="2312988"/>
          <p14:tracePt t="16989" x="4465638" y="2303463"/>
          <p14:tracePt t="17005" x="4473575" y="2276475"/>
          <p14:tracePt t="17021" x="4473575" y="2268538"/>
          <p14:tracePt t="17038" x="4473575" y="2251075"/>
          <p14:tracePt t="17055" x="4491038" y="2224088"/>
          <p14:tracePt t="17072" x="4491038" y="2205038"/>
          <p14:tracePt t="17089" x="4491038" y="2187575"/>
          <p14:tracePt t="17091" x="4491038" y="2179638"/>
          <p14:tracePt t="17105" x="4491038" y="2170113"/>
          <p14:tracePt t="17122" x="4491038" y="2152650"/>
          <p14:tracePt t="17123" x="4491038" y="2133600"/>
          <p14:tracePt t="17139" x="4491038" y="2116138"/>
          <p14:tracePt t="17155" x="4483100" y="2089150"/>
          <p14:tracePt t="17172" x="4465638" y="2071688"/>
          <p14:tracePt t="17190" x="4438650" y="2054225"/>
          <p14:tracePt t="17205" x="4402138" y="2044700"/>
          <p14:tracePt t="17222" x="4375150" y="2027238"/>
          <p14:tracePt t="17239" x="4348163" y="2017713"/>
          <p14:tracePt t="17255" x="4322763" y="2017713"/>
          <p14:tracePt t="17272" x="4286250" y="2017713"/>
          <p14:tracePt t="17289" x="4251325" y="2027238"/>
          <p14:tracePt t="17306" x="4224338" y="2044700"/>
          <p14:tracePt t="17307" x="4205288" y="2054225"/>
          <p14:tracePt t="17323" x="4179888" y="2081213"/>
          <p14:tracePt t="17340" x="4160838" y="2098675"/>
          <p14:tracePt t="17356" x="4143375" y="2116138"/>
          <p14:tracePt t="17373" x="4143375" y="2133600"/>
          <p14:tracePt t="17390" x="4143375" y="2152650"/>
          <p14:tracePt t="17406" x="4125913" y="2170113"/>
          <p14:tracePt t="17423" x="4125913" y="2187575"/>
          <p14:tracePt t="17439" x="4125913" y="2197100"/>
          <p14:tracePt t="17456" x="4125913" y="2224088"/>
          <p14:tracePt t="17473" x="4125913" y="2232025"/>
          <p14:tracePt t="17490" x="4125913" y="2251075"/>
          <p14:tracePt t="17507" x="4125913" y="2276475"/>
          <p14:tracePt t="17523" x="4133850" y="2303463"/>
          <p14:tracePt t="17541" x="4133850" y="2312988"/>
          <p14:tracePt t="17558" x="4152900" y="2322513"/>
          <p14:tracePt t="17573" x="4160838" y="2330450"/>
          <p14:tracePt t="17590" x="4170363" y="2339975"/>
          <p14:tracePt t="17606" x="4187825" y="2347913"/>
          <p14:tracePt t="17623" x="4224338" y="2357438"/>
          <p14:tracePt t="17640" x="4241800" y="2366963"/>
          <p14:tracePt t="17656" x="4259263" y="2366963"/>
          <p14:tracePt t="17673" x="4276725" y="2366963"/>
          <p14:tracePt t="17690" x="4295775" y="2366963"/>
          <p14:tracePt t="17691" x="4303713" y="2366963"/>
          <p14:tracePt t="17707" x="4322763" y="2357438"/>
          <p14:tracePt t="17723" x="4340225" y="2347913"/>
          <p14:tracePt t="17740" x="4348163" y="2339975"/>
          <p14:tracePt t="17757" x="4357688" y="2322513"/>
          <p14:tracePt t="17774" x="4367213" y="2312988"/>
          <p14:tracePt t="17790" x="4375150" y="2303463"/>
          <p14:tracePt t="17811" x="4375150" y="2295525"/>
          <p14:tracePt t="17827" x="4375150" y="2286000"/>
          <p14:tracePt t="17851" x="4375150" y="2276475"/>
          <p14:tracePt t="17867" x="4384675" y="2259013"/>
          <p14:tracePt t="17899" x="4394200" y="2241550"/>
          <p14:tracePt t="17955" x="4394200" y="2232025"/>
          <p14:tracePt t="17971" x="4402138" y="2224088"/>
          <p14:tracePt t="17987" x="4402138" y="2214563"/>
          <p14:tracePt t="18003" x="4411663" y="2205038"/>
          <p14:tracePt t="18020" x="4411663" y="2197100"/>
          <p14:tracePt t="18027" x="4411663" y="2187575"/>
          <p14:tracePt t="18041" x="4411663" y="2179638"/>
          <p14:tracePt t="18058" x="4411663" y="2170113"/>
          <p14:tracePt t="18075" x="4429125" y="2125663"/>
          <p14:tracePt t="18091" x="4438650" y="2116138"/>
          <p14:tracePt t="18108" x="4438650" y="2098675"/>
          <p14:tracePt t="18124" x="4438650" y="2081213"/>
          <p14:tracePt t="18141" x="4438650" y="2062163"/>
          <p14:tracePt t="18158" x="4438650" y="2054225"/>
          <p14:tracePt t="18174" x="4438650" y="2036763"/>
          <p14:tracePt t="18191" x="4456113" y="2009775"/>
          <p14:tracePt t="18211" x="4456113" y="2000250"/>
          <p14:tracePt t="18225" x="4456113" y="1990725"/>
          <p14:tracePt t="18241" x="4456113" y="1965325"/>
          <p14:tracePt t="18258" x="4456113" y="1955800"/>
          <p14:tracePt t="18275" x="4456113" y="1919288"/>
          <p14:tracePt t="18291" x="4456113" y="1901825"/>
          <p14:tracePt t="18308" x="4456113" y="1866900"/>
          <p14:tracePt t="18325" x="4456113" y="1822450"/>
          <p14:tracePt t="18341" x="4456113" y="1795463"/>
          <p14:tracePt t="18358" x="4456113" y="1741488"/>
          <p14:tracePt t="18375" x="4456113" y="1704975"/>
          <p14:tracePt t="18392" x="4456113" y="1670050"/>
          <p14:tracePt t="18409" x="4465638" y="1625600"/>
          <p14:tracePt t="18425" x="4473575" y="1581150"/>
          <p14:tracePt t="18442" x="4473575" y="1544638"/>
          <p14:tracePt t="18459" x="4473575" y="1509713"/>
          <p14:tracePt t="18460" x="4473575" y="1490663"/>
          <p14:tracePt t="18475" x="4473575" y="1446213"/>
          <p14:tracePt t="18492" x="4473575" y="1411288"/>
          <p14:tracePt t="18509" x="4473575" y="1374775"/>
          <p14:tracePt t="18524" x="4465638" y="1347788"/>
          <p14:tracePt t="18541" x="4456113" y="1303338"/>
          <p14:tracePt t="18559" x="4456113" y="1295400"/>
          <p14:tracePt t="18575" x="4456113" y="1268413"/>
          <p14:tracePt t="18592" x="4456113" y="1250950"/>
          <p14:tracePt t="18609" x="4456113" y="1223963"/>
          <p14:tracePt t="18625" x="4456113" y="1214438"/>
          <p14:tracePt t="18642" x="4456113" y="1196975"/>
          <p14:tracePt t="18643" x="4456113" y="1179513"/>
          <p14:tracePt t="18659" x="4456113" y="1169988"/>
          <p14:tracePt t="18675" x="4456113" y="1143000"/>
          <p14:tracePt t="18692" x="4465638" y="1133475"/>
          <p14:tracePt t="18709" x="4473575" y="1108075"/>
          <p14:tracePt t="18726" x="4473575" y="1098550"/>
          <p14:tracePt t="18742" x="4491038" y="1081088"/>
          <p14:tracePt t="18763" x="4500563" y="1062038"/>
          <p14:tracePt t="18775" x="4500563" y="1054100"/>
          <p14:tracePt t="18792" x="4518025" y="1044575"/>
          <p14:tracePt t="18809" x="4527550" y="1036638"/>
          <p14:tracePt t="18826" x="4527550" y="1027113"/>
          <p14:tracePt t="18843" x="4545013" y="1017588"/>
          <p14:tracePt t="18860" x="4545013" y="1009650"/>
          <p14:tracePt t="18876" x="4554538" y="1000125"/>
          <p14:tracePt t="18892" x="4554538" y="990600"/>
          <p14:tracePt t="18909" x="4562475" y="973138"/>
          <p14:tracePt t="18926" x="4572000" y="973138"/>
          <p14:tracePt t="18987" x="4572000" y="965200"/>
          <p14:tracePt t="19059" x="4581525" y="965200"/>
          <p14:tracePt t="19075" x="4589463" y="965200"/>
          <p14:tracePt t="19163" x="4598988" y="955675"/>
          <p14:tracePt t="19507" x="4598988" y="946150"/>
          <p14:tracePt t="19523" x="4589463" y="946150"/>
          <p14:tracePt t="19531" x="4581525" y="955675"/>
          <p14:tracePt t="19544" x="4581525" y="973138"/>
          <p14:tracePt t="19561" x="4562475" y="1027113"/>
          <p14:tracePt t="19578" x="4554538" y="1098550"/>
          <p14:tracePt t="19579" x="4545013" y="1133475"/>
          <p14:tracePt t="19594" x="4537075" y="1160463"/>
          <p14:tracePt t="19611" x="4518025" y="1250950"/>
          <p14:tracePt t="19628" x="4510088" y="1295400"/>
          <p14:tracePt t="19644" x="4510088" y="1322388"/>
          <p14:tracePt t="19661" x="4473575" y="1393825"/>
          <p14:tracePt t="19678" x="4456113" y="1446213"/>
          <p14:tracePt t="19694" x="4429125" y="1500188"/>
          <p14:tracePt t="19711" x="4394200" y="1571625"/>
          <p14:tracePt t="19728" x="4357688" y="1633538"/>
          <p14:tracePt t="19744" x="4330700" y="1697038"/>
          <p14:tracePt t="19761" x="4303713" y="1751013"/>
          <p14:tracePt t="19778" x="4286250" y="1803400"/>
          <p14:tracePt t="19795" x="4268788" y="1857375"/>
          <p14:tracePt t="19811" x="4259263" y="1874838"/>
          <p14:tracePt t="19828" x="4259263" y="1893888"/>
          <p14:tracePt t="19844" x="4251325" y="1919288"/>
          <p14:tracePt t="19861" x="4251325" y="1938338"/>
          <p14:tracePt t="19878" x="4241800" y="1965325"/>
          <p14:tracePt t="19895" x="4241800" y="1982788"/>
          <p14:tracePt t="19911" x="4232275" y="2009775"/>
          <p14:tracePt t="19928" x="4224338" y="2036763"/>
          <p14:tracePt t="19945" x="4224338" y="2081213"/>
          <p14:tracePt t="19961" x="4214813" y="2098675"/>
          <p14:tracePt t="19978" x="4214813" y="2116138"/>
          <p14:tracePt t="19980" x="4214813" y="2125663"/>
          <p14:tracePt t="19995" x="4214813" y="2133600"/>
          <p14:tracePt t="20012" x="4214813" y="2152650"/>
          <p14:tracePt t="20027" x="4214813" y="2160588"/>
          <p14:tracePt t="20052" x="4214813" y="2170113"/>
          <p14:tracePt t="20219" x="4214813" y="2179638"/>
          <p14:tracePt t="20243" x="4214813" y="2187575"/>
          <p14:tracePt t="20259" x="4214813" y="2197100"/>
          <p14:tracePt t="20291" x="4214813" y="2205038"/>
          <p14:tracePt t="20307" x="4214813" y="2214563"/>
          <p14:tracePt t="20339" x="4214813" y="2224088"/>
          <p14:tracePt t="20347" x="4214813" y="2232025"/>
          <p14:tracePt t="20364" x="4214813" y="2241550"/>
          <p14:tracePt t="20419" x="4214813" y="2251075"/>
          <p14:tracePt t="20435" x="4214813" y="2259013"/>
          <p14:tracePt t="20451" x="4214813" y="2268538"/>
          <p14:tracePt t="20467" x="4214813" y="2286000"/>
          <p14:tracePt t="20483" x="4232275" y="2286000"/>
          <p14:tracePt t="20491" x="4232275" y="2295525"/>
          <p14:tracePt t="20507" x="4251325" y="2295525"/>
          <p14:tracePt t="20515" x="4259263" y="2295525"/>
          <p14:tracePt t="20529" x="4268788" y="2295525"/>
          <p14:tracePt t="20546" x="4303713" y="2295525"/>
          <p14:tracePt t="20548" x="4330700" y="2295525"/>
          <p14:tracePt t="20563" x="4384675" y="2276475"/>
          <p14:tracePt t="20580" x="4446588" y="2241550"/>
          <p14:tracePt t="20596" x="4491038" y="2214563"/>
          <p14:tracePt t="20613" x="4527550" y="2179638"/>
          <p14:tracePt t="20629" x="4554538" y="2143125"/>
          <p14:tracePt t="20646" x="4572000" y="2098675"/>
          <p14:tracePt t="20663" x="4598988" y="2062163"/>
          <p14:tracePt t="20679" x="4608513" y="2027238"/>
          <p14:tracePt t="20696" x="4633913" y="1990725"/>
          <p14:tracePt t="20713" x="4670425" y="1946275"/>
          <p14:tracePt t="20730" x="4687888" y="1901825"/>
          <p14:tracePt t="20747" x="4705350" y="1847850"/>
          <p14:tracePt t="20763" x="4724400" y="1803400"/>
          <p14:tracePt t="20780" x="4741863" y="1768475"/>
          <p14:tracePt t="20796" x="4751388" y="1741488"/>
          <p14:tracePt t="20813" x="4759325" y="1724025"/>
          <p14:tracePt t="20830" x="4776788" y="1697038"/>
          <p14:tracePt t="20846" x="4776788" y="1687513"/>
          <p14:tracePt t="20863" x="4795838" y="1670050"/>
          <p14:tracePt t="20880" x="4803775" y="1652588"/>
          <p14:tracePt t="20897" x="4813300" y="1643063"/>
          <p14:tracePt t="20913" x="4822825" y="1633538"/>
          <p14:tracePt t="20930" x="4830763" y="1625600"/>
          <p14:tracePt t="20947" x="4840288" y="1616075"/>
          <p14:tracePt t="21091" x="4848225" y="1616075"/>
          <p14:tracePt t="21107" x="4857750" y="1633538"/>
          <p14:tracePt t="21115" x="4857750" y="1652588"/>
          <p14:tracePt t="21123" x="4867275" y="1670050"/>
          <p14:tracePt t="21131" x="4867275" y="1679575"/>
          <p14:tracePt t="21147" x="4867275" y="1731963"/>
          <p14:tracePt t="21164" x="4875213" y="1768475"/>
          <p14:tracePt t="21180" x="4875213" y="1795463"/>
          <p14:tracePt t="21197" x="4884738" y="1822450"/>
          <p14:tracePt t="21214" x="4884738" y="1830388"/>
          <p14:tracePt t="21231" x="4884738" y="1857375"/>
          <p14:tracePt t="21247" x="4884738" y="1884363"/>
          <p14:tracePt t="21264" x="4884738" y="1911350"/>
          <p14:tracePt t="21281" x="4884738" y="1946275"/>
          <p14:tracePt t="21297" x="4884738" y="1982788"/>
          <p14:tracePt t="21300" x="4884738" y="2000250"/>
          <p14:tracePt t="21314" x="4884738" y="2017713"/>
          <p14:tracePt t="21316" x="4884738" y="2036763"/>
          <p14:tracePt t="21331" x="4884738" y="2081213"/>
          <p14:tracePt t="21348" x="4884738" y="2108200"/>
          <p14:tracePt t="21364" x="4884738" y="2143125"/>
          <p14:tracePt t="21381" x="4884738" y="2170113"/>
          <p14:tracePt t="21398" x="4884738" y="2197100"/>
          <p14:tracePt t="21414" x="4884738" y="2224088"/>
          <p14:tracePt t="21431" x="4884738" y="2241550"/>
          <p14:tracePt t="21448" x="4884738" y="2268538"/>
          <p14:tracePt t="21464" x="4884738" y="2295525"/>
          <p14:tracePt t="21481" x="4884738" y="2303463"/>
          <p14:tracePt t="21499" x="4884738" y="2330450"/>
          <p14:tracePt t="21516" x="4884738" y="2347913"/>
          <p14:tracePt t="21530" x="4884738" y="2366963"/>
          <p14:tracePt t="21547" x="4884738" y="2374900"/>
          <p14:tracePt t="21564" x="4884738" y="2393950"/>
          <p14:tracePt t="21581" x="4884738" y="2401888"/>
          <p14:tracePt t="21598" x="4884738" y="2411413"/>
          <p14:tracePt t="21614" x="4884738" y="2419350"/>
          <p14:tracePt t="21631" x="4884738" y="2428875"/>
          <p14:tracePt t="21648" x="4884738" y="2438400"/>
          <p14:tracePt t="21664" x="4884738" y="2446338"/>
          <p14:tracePt t="21681" x="4894263" y="2455863"/>
          <p14:tracePt t="21698" x="4894263" y="2465388"/>
          <p14:tracePt t="21715" x="4894263" y="2473325"/>
          <p14:tracePt t="21731" x="4894263" y="2482850"/>
          <p14:tracePt t="21748" x="4894263" y="2500313"/>
          <p14:tracePt t="21764" x="4894263" y="2509838"/>
          <p14:tracePt t="22067" x="4894263" y="2517775"/>
          <p14:tracePt t="22099" x="4894263" y="2527300"/>
          <p14:tracePt t="22107" x="4894263" y="2536825"/>
          <p14:tracePt t="22203" x="4894263" y="2544763"/>
          <p14:tracePt t="22227" x="4894263" y="2554288"/>
          <p14:tracePt t="22235" x="4894263" y="2562225"/>
          <p14:tracePt t="22267" x="4894263" y="2571750"/>
          <p14:tracePt t="23819" x="4884738" y="2562225"/>
          <p14:tracePt t="23827" x="4884738" y="2554288"/>
          <p14:tracePt t="23836" x="4884738" y="2536825"/>
          <p14:tracePt t="23852" x="4867275" y="2509838"/>
          <p14:tracePt t="23870" x="4857750" y="2482850"/>
          <p14:tracePt t="23902" x="4848225" y="2428875"/>
          <p14:tracePt t="23934" x="4840288" y="2384425"/>
          <p14:tracePt t="23939" x="4830763" y="2366963"/>
          <p14:tracePt t="23955" x="4830763" y="2357438"/>
          <p14:tracePt t="23969" x="4822825" y="2347913"/>
          <p14:tracePt t="23986" x="4822825" y="2339975"/>
          <p14:tracePt t="23987" x="4813300" y="2322513"/>
          <p14:tracePt t="24003" x="4803775" y="2312988"/>
          <p14:tracePt t="24019" x="4786313" y="2286000"/>
          <p14:tracePt t="24036" x="4776788" y="2276475"/>
          <p14:tracePt t="24052" x="4776788" y="2268538"/>
          <p14:tracePt t="24071" x="4776788" y="2251075"/>
          <p14:tracePt t="24086" x="4848225" y="2241550"/>
          <p14:tracePt t="24103" x="5054600" y="2241550"/>
          <p14:tracePt t="24120" x="5384800" y="2241550"/>
          <p14:tracePt t="24136" x="5661025" y="2241550"/>
          <p14:tracePt t="24153" x="5884863" y="2241550"/>
          <p14:tracePt t="24171" x="6018213" y="2241550"/>
          <p14:tracePt t="24172" x="6062663" y="2241550"/>
          <p14:tracePt t="24187" x="6134100" y="2241550"/>
          <p14:tracePt t="24203" x="6188075" y="2241550"/>
          <p14:tracePt t="24220" x="6224588" y="2241550"/>
          <p14:tracePt t="24237" x="6242050" y="2241550"/>
          <p14:tracePt t="24253" x="6251575" y="2241550"/>
          <p14:tracePt t="24270" x="6276975" y="2241550"/>
          <p14:tracePt t="24287" x="6330950" y="2241550"/>
          <p14:tracePt t="24303" x="6438900" y="2259013"/>
          <p14:tracePt t="24320" x="6554788" y="2276475"/>
          <p14:tracePt t="24337" x="6634163" y="2276475"/>
          <p14:tracePt t="24353" x="6732588" y="2286000"/>
          <p14:tracePt t="24371" x="6831013" y="2286000"/>
          <p14:tracePt t="24387" x="6884988" y="2286000"/>
          <p14:tracePt t="24404" x="6902450" y="2286000"/>
          <p14:tracePt t="24747" x="6902450" y="2295525"/>
          <p14:tracePt t="24795" x="6884988" y="2295525"/>
          <p14:tracePt t="24803" x="6867525" y="2295525"/>
          <p14:tracePt t="24811" x="6848475" y="2295525"/>
          <p14:tracePt t="24821" x="6831013" y="2295525"/>
          <p14:tracePt t="24838" x="6796088" y="2295525"/>
          <p14:tracePt t="24855" x="6777038" y="2295525"/>
          <p14:tracePt t="24871" x="6769100" y="2295525"/>
          <p14:tracePt t="24891" x="6759575" y="2295525"/>
          <p14:tracePt t="24905" x="6751638" y="2295525"/>
          <p14:tracePt t="24921" x="6732588" y="2295525"/>
          <p14:tracePt t="24938" x="6715125" y="2295525"/>
          <p14:tracePt t="24940" x="6705600" y="2295525"/>
          <p14:tracePt t="24955" x="6688138" y="2286000"/>
          <p14:tracePt t="24971" x="6680200" y="2276475"/>
          <p14:tracePt t="24988" x="6680200" y="2268538"/>
          <p14:tracePt t="25019" x="6670675" y="2259013"/>
          <p14:tracePt t="25051" x="6670675" y="2251075"/>
          <p14:tracePt t="25067" x="6670675" y="2241550"/>
          <p14:tracePt t="25083" x="6670675" y="2232025"/>
          <p14:tracePt t="25099" x="6670675" y="2224088"/>
          <p14:tracePt t="25107" x="6670675" y="2214563"/>
          <p14:tracePt t="25123" x="6670675" y="2205038"/>
          <p14:tracePt t="25139" x="6670675" y="2197100"/>
          <p14:tracePt t="25147" x="6670675" y="2170113"/>
          <p14:tracePt t="25155" x="6670675" y="2160588"/>
          <p14:tracePt t="25172" x="6688138" y="2133600"/>
          <p14:tracePt t="25189" x="6688138" y="2116138"/>
          <p14:tracePt t="25205" x="6705600" y="2098675"/>
          <p14:tracePt t="25222" x="6715125" y="2081213"/>
          <p14:tracePt t="25239" x="6724650" y="2071688"/>
          <p14:tracePt t="25255" x="6732588" y="2054225"/>
          <p14:tracePt t="25272" x="6742113" y="2044700"/>
          <p14:tracePt t="25289" x="6751638" y="2027238"/>
          <p14:tracePt t="25306" x="6759575" y="2017713"/>
          <p14:tracePt t="25323" x="6786563" y="2009775"/>
          <p14:tracePt t="25339" x="6813550" y="2000250"/>
          <p14:tracePt t="25356" x="6831013" y="1990725"/>
          <p14:tracePt t="25372" x="6858000" y="1982788"/>
          <p14:tracePt t="25389" x="6894513" y="1965325"/>
          <p14:tracePt t="25406" x="6929438" y="1955800"/>
          <p14:tracePt t="25422" x="6956425" y="1946275"/>
          <p14:tracePt t="25439" x="6983413" y="1938338"/>
          <p14:tracePt t="25456" x="7000875" y="1928813"/>
          <p14:tracePt t="25472" x="7018338" y="1928813"/>
          <p14:tracePt t="25489" x="7037388" y="1928813"/>
          <p14:tracePt t="25506" x="7054850" y="1928813"/>
          <p14:tracePt t="25522" x="7072313" y="1928813"/>
          <p14:tracePt t="25523" x="7089775" y="1928813"/>
          <p14:tracePt t="25539" x="7108825" y="1928813"/>
          <p14:tracePt t="25555" x="7126288" y="1928813"/>
          <p14:tracePt t="25573" x="7143750" y="1928813"/>
          <p14:tracePt t="25589" x="7170738" y="1938338"/>
          <p14:tracePt t="25606" x="7215188" y="1955800"/>
          <p14:tracePt t="25623" x="7251700" y="1965325"/>
          <p14:tracePt t="25640" x="7286625" y="1982788"/>
          <p14:tracePt t="25656" x="7313613" y="1990725"/>
          <p14:tracePt t="25673" x="7331075" y="2000250"/>
          <p14:tracePt t="25689" x="7340600" y="2000250"/>
          <p14:tracePt t="25706" x="7358063" y="2017713"/>
          <p14:tracePt t="25811" x="7358063" y="2027238"/>
          <p14:tracePt t="25835" x="7358063" y="2036763"/>
          <p14:tracePt t="25843" x="7358063" y="2044700"/>
          <p14:tracePt t="25859" x="7367588" y="2054225"/>
          <p14:tracePt t="25883" x="7367588" y="2062163"/>
          <p14:tracePt t="26395" x="7367588" y="2071688"/>
          <p14:tracePt t="26411" x="7367588" y="2081213"/>
          <p14:tracePt t="26419" x="7367588" y="2089150"/>
          <p14:tracePt t="26435" x="7367588" y="2098675"/>
          <p14:tracePt t="26451" x="7358063" y="2116138"/>
          <p14:tracePt t="26475" x="7348538" y="2125663"/>
          <p14:tracePt t="26515" x="7348538" y="2133600"/>
          <p14:tracePt t="26667" x="7340600" y="2143125"/>
          <p14:tracePt t="26683" x="7340600" y="2152650"/>
          <p14:tracePt t="26699" x="7331075" y="2152650"/>
          <p14:tracePt t="26707" x="7331075" y="2160588"/>
          <p14:tracePt t="26715" x="7323138" y="2170113"/>
          <p14:tracePt t="26725" x="7313613" y="2170113"/>
          <p14:tracePt t="26742" x="7296150" y="2187575"/>
          <p14:tracePt t="26759" x="7277100" y="2197100"/>
          <p14:tracePt t="26775" x="7269163" y="2214563"/>
          <p14:tracePt t="26792" x="7259638" y="2214563"/>
          <p14:tracePt t="26811" x="7251700" y="2224088"/>
          <p14:tracePt t="26859" x="7242175" y="2224088"/>
          <p14:tracePt t="26883" x="7232650" y="2232025"/>
          <p14:tracePt t="27195" x="7224713" y="2241550"/>
          <p14:tracePt t="27211" x="7215188" y="2241550"/>
          <p14:tracePt t="27219" x="7205663" y="2241550"/>
          <p14:tracePt t="27227" x="7197725" y="2241550"/>
          <p14:tracePt t="27771" x="7188200" y="2241550"/>
          <p14:tracePt t="27795" x="7188200" y="2232025"/>
          <p14:tracePt t="27803" x="7188200" y="2214563"/>
          <p14:tracePt t="27811" x="7197725" y="2205038"/>
          <p14:tracePt t="27827" x="7205663" y="2179638"/>
          <p14:tracePt t="27844" x="7215188" y="2152650"/>
          <p14:tracePt t="27861" x="7232650" y="2125663"/>
          <p14:tracePt t="27877" x="7242175" y="2098675"/>
          <p14:tracePt t="27894" x="7259638" y="2062163"/>
          <p14:tracePt t="27911" x="7259638" y="2044700"/>
          <p14:tracePt t="27927" x="7277100" y="2027238"/>
          <p14:tracePt t="27944" x="7277100" y="2009775"/>
          <p14:tracePt t="27961" x="7286625" y="1973263"/>
          <p14:tracePt t="27978" x="7286625" y="1955800"/>
          <p14:tracePt t="27980" x="7286625" y="1946275"/>
          <p14:tracePt t="27995" x="7286625" y="1919288"/>
          <p14:tracePt t="28011" x="7286625" y="1911350"/>
          <p14:tracePt t="28028" x="7286625" y="1893888"/>
          <p14:tracePt t="28044" x="7286625" y="1874838"/>
          <p14:tracePt t="28061" x="7277100" y="1866900"/>
          <p14:tracePt t="28123" x="7269163" y="1866900"/>
          <p14:tracePt t="28139" x="7259638" y="1857375"/>
          <p14:tracePt t="28155" x="7251700" y="1857375"/>
          <p14:tracePt t="28163" x="7242175" y="1857375"/>
          <p14:tracePt t="28178" x="7232650" y="1857375"/>
          <p14:tracePt t="28196" x="7205663" y="1857375"/>
          <p14:tracePt t="28211" x="7180263" y="1857375"/>
          <p14:tracePt t="28228" x="7153275" y="1874838"/>
          <p14:tracePt t="28245" x="7116763" y="1901825"/>
          <p14:tracePt t="28262" x="7099300" y="1919288"/>
          <p14:tracePt t="28278" x="7081838" y="1938338"/>
          <p14:tracePt t="28295" x="7072313" y="1973263"/>
          <p14:tracePt t="28311" x="7062788" y="2000250"/>
          <p14:tracePt t="28329" x="7062788" y="2027238"/>
          <p14:tracePt t="28345" x="7062788" y="2062163"/>
          <p14:tracePt t="28362" x="7062788" y="2081213"/>
          <p14:tracePt t="28379" x="7062788" y="2116138"/>
          <p14:tracePt t="28395" x="7062788" y="2133600"/>
          <p14:tracePt t="28412" x="7062788" y="2152650"/>
          <p14:tracePt t="28429" x="7062788" y="2160588"/>
          <p14:tracePt t="28445" x="7072313" y="2179638"/>
          <p14:tracePt t="28462" x="7081838" y="2187575"/>
          <p14:tracePt t="28483" x="7081838" y="2197100"/>
          <p14:tracePt t="28496" x="7089775" y="2197100"/>
          <p14:tracePt t="28512" x="7099300" y="2214563"/>
          <p14:tracePt t="28528" x="7108825" y="2214563"/>
          <p14:tracePt t="28545" x="7134225" y="2224088"/>
          <p14:tracePt t="28561" x="7170738" y="2232025"/>
          <p14:tracePt t="28579" x="7232650" y="2251075"/>
          <p14:tracePt t="28595" x="7269163" y="2259013"/>
          <p14:tracePt t="28612" x="7296150" y="2259013"/>
          <p14:tracePt t="28629" x="7331075" y="2259013"/>
          <p14:tracePt t="28645" x="7375525" y="2259013"/>
          <p14:tracePt t="28663" x="7402513" y="2259013"/>
          <p14:tracePt t="28679" x="7429500" y="2259013"/>
          <p14:tracePt t="28696" x="7446963" y="2259013"/>
          <p14:tracePt t="28712" x="7466013" y="2259013"/>
          <p14:tracePt t="28729" x="7473950" y="2251075"/>
          <p14:tracePt t="28746" x="7483475" y="2241550"/>
          <p14:tracePt t="28763" x="7500938" y="2224088"/>
          <p14:tracePt t="28779" x="7510463" y="2197100"/>
          <p14:tracePt t="28796" x="7518400" y="2179638"/>
          <p14:tracePt t="28812" x="7537450" y="2152650"/>
          <p14:tracePt t="28829" x="7545388" y="2133600"/>
          <p14:tracePt t="28846" x="7545388" y="2116138"/>
          <p14:tracePt t="28863" x="7545388" y="2089150"/>
          <p14:tracePt t="28879" x="7545388" y="2071688"/>
          <p14:tracePt t="28896" x="7545388" y="2054225"/>
          <p14:tracePt t="28913" x="7545388" y="2036763"/>
          <p14:tracePt t="28930" x="7545388" y="2017713"/>
          <p14:tracePt t="28947" x="7527925" y="2000250"/>
          <p14:tracePt t="28963" x="7510463" y="1982788"/>
          <p14:tracePt t="28980" x="7483475" y="1973263"/>
          <p14:tracePt t="28997" x="7466013" y="1965325"/>
          <p14:tracePt t="29013" x="7429500" y="1955800"/>
          <p14:tracePt t="29029" x="7402513" y="1946275"/>
          <p14:tracePt t="29046" x="7385050" y="1946275"/>
          <p14:tracePt t="29063" x="7358063" y="1946275"/>
          <p14:tracePt t="29080" x="7331075" y="1946275"/>
          <p14:tracePt t="29096" x="7296150" y="1946275"/>
          <p14:tracePt t="29113" x="7259638" y="1955800"/>
          <p14:tracePt t="29130" x="7232650" y="1982788"/>
          <p14:tracePt t="29132" x="7205663" y="1982788"/>
          <p14:tracePt t="29147" x="7188200" y="2000250"/>
          <p14:tracePt t="29163" x="7161213" y="2027238"/>
          <p14:tracePt t="29180" x="7143750" y="2044700"/>
          <p14:tracePt t="29197" x="7126288" y="2062163"/>
          <p14:tracePt t="29213" x="7116763" y="2081213"/>
          <p14:tracePt t="29230" x="7108825" y="2108200"/>
          <p14:tracePt t="29247" x="7089775" y="2133600"/>
          <p14:tracePt t="29263" x="7081838" y="2160588"/>
          <p14:tracePt t="29280" x="7072313" y="2179638"/>
          <p14:tracePt t="29297" x="7072313" y="2187575"/>
          <p14:tracePt t="29314" x="7072313" y="2214563"/>
          <p14:tracePt t="29331" x="7072313" y="2241550"/>
          <p14:tracePt t="29347" x="7081838" y="2276475"/>
          <p14:tracePt t="29363" x="7081838" y="2286000"/>
          <p14:tracePt t="29381" x="7089775" y="2295525"/>
          <p14:tracePt t="29397" x="7108825" y="2303463"/>
          <p14:tracePt t="29414" x="7126288" y="2322513"/>
          <p14:tracePt t="29430" x="7161213" y="2322513"/>
          <p14:tracePt t="29447" x="7215188" y="2339975"/>
          <p14:tracePt t="29463" x="7269163" y="2339975"/>
          <p14:tracePt t="29480" x="7323138" y="2339975"/>
          <p14:tracePt t="29497" x="7394575" y="2339975"/>
          <p14:tracePt t="29499" x="7402513" y="2339975"/>
          <p14:tracePt t="29514" x="7429500" y="2330450"/>
          <p14:tracePt t="29531" x="7466013" y="2322513"/>
          <p14:tracePt t="29548" x="7483475" y="2303463"/>
          <p14:tracePt t="29564" x="7491413" y="2286000"/>
          <p14:tracePt t="29581" x="7500938" y="2259013"/>
          <p14:tracePt t="29597" x="7518400" y="2251075"/>
          <p14:tracePt t="29614" x="7518400" y="2241550"/>
          <p14:tracePt t="29631" x="7518400" y="2214563"/>
          <p14:tracePt t="29648" x="7518400" y="2205038"/>
          <p14:tracePt t="29664" x="7518400" y="2179638"/>
          <p14:tracePt t="29681" x="7518400" y="2152650"/>
          <p14:tracePt t="29698" x="7518400" y="2125663"/>
          <p14:tracePt t="29699" x="7518400" y="2108200"/>
          <p14:tracePt t="29715" x="7518400" y="2081213"/>
          <p14:tracePt t="29731" x="7500938" y="2044700"/>
          <p14:tracePt t="29748" x="7491413" y="2036763"/>
          <p14:tracePt t="29764" x="7491413" y="2027238"/>
          <p14:tracePt t="29781" x="7491413" y="2017713"/>
          <p14:tracePt t="29798" x="7483475" y="2017713"/>
          <p14:tracePt t="29814" x="7473950" y="2009775"/>
          <p14:tracePt t="29831" x="7456488" y="2009775"/>
          <p14:tracePt t="29848" x="7412038" y="2009775"/>
          <p14:tracePt t="29865" x="7348538" y="2009775"/>
          <p14:tracePt t="29881" x="7296150" y="2009775"/>
          <p14:tracePt t="29899" x="7259638" y="2009775"/>
          <p14:tracePt t="29900" x="7251700" y="2009775"/>
          <p14:tracePt t="29915" x="7242175" y="2009775"/>
          <p14:tracePt t="30171" x="7232650" y="2027238"/>
          <p14:tracePt t="30187" x="7224713" y="2044700"/>
          <p14:tracePt t="30195" x="7224713" y="2062163"/>
          <p14:tracePt t="30203" x="7215188" y="2071688"/>
          <p14:tracePt t="30215" x="7205663" y="2089150"/>
          <p14:tracePt t="30232" x="7188200" y="2125663"/>
          <p14:tracePt t="30249" x="7180263" y="2160588"/>
          <p14:tracePt t="30266" x="7180263" y="2170113"/>
          <p14:tracePt t="30282" x="7170738" y="2187575"/>
          <p14:tracePt t="30859" x="7170738" y="2197100"/>
          <p14:tracePt t="30867" x="7170738" y="2205038"/>
          <p14:tracePt t="30891" x="7170738" y="2214563"/>
          <p14:tracePt t="30907" x="7170738" y="2224088"/>
          <p14:tracePt t="32379" x="7170738" y="2232025"/>
          <p14:tracePt t="35523" x="7170738" y="2241550"/>
          <p14:tracePt t="35539" x="7188200" y="2241550"/>
          <p14:tracePt t="35547" x="7197725" y="2232025"/>
          <p14:tracePt t="35627" x="7205663" y="2224088"/>
          <p14:tracePt t="35651" x="7205663" y="2214563"/>
          <p14:tracePt t="35667" x="7205663" y="2205038"/>
          <p14:tracePt t="35763" x="7215188" y="2197100"/>
          <p14:tracePt t="35779" x="7224713" y="2187575"/>
          <p14:tracePt t="35811" x="7232650" y="2187575"/>
          <p14:tracePt t="35851" x="7232650" y="2179638"/>
          <p14:tracePt t="35860" x="7242175" y="2179638"/>
          <p14:tracePt t="35867" x="7251700" y="2179638"/>
          <p14:tracePt t="35877" x="7259638" y="2179638"/>
          <p14:tracePt t="35893" x="7286625" y="2179638"/>
          <p14:tracePt t="35910" x="7331075" y="2179638"/>
          <p14:tracePt t="35927" x="7367588" y="2179638"/>
          <p14:tracePt t="35944" x="7412038" y="2179638"/>
          <p14:tracePt t="35960" x="7473950" y="2187575"/>
          <p14:tracePt t="35977" x="7527925" y="2197100"/>
          <p14:tracePt t="35994" x="7581900" y="2205038"/>
          <p14:tracePt t="36010" x="7608888" y="2214563"/>
          <p14:tracePt t="36027" x="7653338" y="2232025"/>
          <p14:tracePt t="36043" x="7670800" y="2251075"/>
          <p14:tracePt t="36060" x="7680325" y="2268538"/>
          <p14:tracePt t="36077" x="7688263" y="2286000"/>
          <p14:tracePt t="36094" x="7697788" y="2312988"/>
          <p14:tracePt t="36111" x="7697788" y="2339975"/>
          <p14:tracePt t="36127" x="7715250" y="2384425"/>
          <p14:tracePt t="36144" x="7715250" y="2401888"/>
          <p14:tracePt t="36161" x="7724775" y="2446338"/>
          <p14:tracePt t="36177" x="7724775" y="2482850"/>
          <p14:tracePt t="36195" x="7724775" y="2517775"/>
          <p14:tracePt t="36211" x="7724775" y="2544763"/>
          <p14:tracePt t="36228" x="7724775" y="2562225"/>
          <p14:tracePt t="36244" x="7724775" y="2571750"/>
          <p14:tracePt t="36261" x="7724775" y="2581275"/>
          <p14:tracePt t="36371" x="7724775" y="2589213"/>
          <p14:tracePt t="36379" x="7705725" y="2598738"/>
          <p14:tracePt t="36387" x="7697788" y="2598738"/>
          <p14:tracePt t="36395" x="7670800" y="2608263"/>
          <p14:tracePt t="36412" x="7626350" y="2608263"/>
          <p14:tracePt t="36428" x="7581900" y="2608263"/>
          <p14:tracePt t="36445" x="7537450" y="2608263"/>
          <p14:tracePt t="36461" x="7500938" y="2608263"/>
          <p14:tracePt t="36479" x="7473950" y="2608263"/>
          <p14:tracePt t="36495" x="7466013" y="2608263"/>
          <p14:tracePt t="36627" x="7456488" y="2608263"/>
          <p14:tracePt t="36651" x="7456488" y="2616200"/>
          <p14:tracePt t="36659" x="7456488" y="2625725"/>
          <p14:tracePt t="36667" x="7456488" y="2633663"/>
          <p14:tracePt t="36679" x="7473950" y="2633663"/>
          <p14:tracePt t="36695" x="7500938" y="2643188"/>
          <p14:tracePt t="36712" x="7572375" y="2660650"/>
          <p14:tracePt t="36729" x="7626350" y="2660650"/>
          <p14:tracePt t="36745" x="7697788" y="2660650"/>
          <p14:tracePt t="36762" x="7751763" y="2660650"/>
          <p14:tracePt t="36779" x="7840663" y="2660650"/>
          <p14:tracePt t="36795" x="7894638" y="2660650"/>
          <p14:tracePt t="36812" x="7947025" y="2660650"/>
          <p14:tracePt t="36829" x="8010525" y="2660650"/>
          <p14:tracePt t="36845" x="8062913" y="2660650"/>
          <p14:tracePt t="36862" x="8116888" y="2660650"/>
          <p14:tracePt t="36879" x="8161338" y="2660650"/>
          <p14:tracePt t="36895" x="8197850" y="2660650"/>
          <p14:tracePt t="36912" x="8215313" y="2660650"/>
          <p14:tracePt t="36929" x="8232775" y="2660650"/>
          <p14:tracePt t="36945" x="8242300" y="2660650"/>
          <p14:tracePt t="36962" x="8259763" y="2660650"/>
          <p14:tracePt t="36979" x="8277225" y="2660650"/>
          <p14:tracePt t="36995" x="8296275" y="2652713"/>
          <p14:tracePt t="37051" x="8296275" y="2643188"/>
          <p14:tracePt t="37075" x="8296275" y="2625725"/>
          <p14:tracePt t="37091" x="8296275" y="2608263"/>
          <p14:tracePt t="37107" x="8286750" y="2598738"/>
          <p14:tracePt t="37115" x="8269288" y="2589213"/>
          <p14:tracePt t="37123" x="8259763" y="2571750"/>
          <p14:tracePt t="37131" x="8242300" y="2571750"/>
          <p14:tracePt t="37147" x="8205788" y="2554288"/>
          <p14:tracePt t="37163" x="8161338" y="2544763"/>
          <p14:tracePt t="37179" x="8134350" y="2544763"/>
          <p14:tracePt t="37196" x="8116888" y="2536825"/>
          <p14:tracePt t="37213" x="8089900" y="2536825"/>
          <p14:tracePt t="37229" x="8045450" y="2517775"/>
          <p14:tracePt t="37246" x="8010525" y="2517775"/>
          <p14:tracePt t="37263" x="7974013" y="2517775"/>
          <p14:tracePt t="37279" x="7929563" y="2517775"/>
          <p14:tracePt t="37296" x="7902575" y="2517775"/>
          <p14:tracePt t="37313" x="7875588" y="2509838"/>
          <p14:tracePt t="37330" x="7840663" y="2500313"/>
          <p14:tracePt t="37346" x="7813675" y="2500313"/>
          <p14:tracePt t="37347" x="7804150" y="2500313"/>
          <p14:tracePt t="37363" x="7769225" y="2500313"/>
          <p14:tracePt t="37379" x="7732713" y="2500313"/>
          <p14:tracePt t="37396" x="7705725" y="2500313"/>
          <p14:tracePt t="37413" x="7670800" y="2500313"/>
          <p14:tracePt t="37430" x="7643813" y="2500313"/>
          <p14:tracePt t="37446" x="7634288" y="2500313"/>
          <p14:tracePt t="37463" x="7616825" y="2500313"/>
          <p14:tracePt t="37480" x="7608888" y="2500313"/>
          <p14:tracePt t="37496" x="7572375" y="2509838"/>
          <p14:tracePt t="37513" x="7527925" y="2527300"/>
          <p14:tracePt t="37529" x="7500938" y="2536825"/>
          <p14:tracePt t="37547" x="7483475" y="2544763"/>
          <p14:tracePt t="37564" x="7473950" y="2554288"/>
          <p14:tracePt t="37580" x="7456488" y="2562225"/>
          <p14:tracePt t="37597" x="7456488" y="2571750"/>
          <p14:tracePt t="37614" x="7446963" y="2571750"/>
          <p14:tracePt t="37635" x="7446963" y="2589213"/>
          <p14:tracePt t="37658" x="7446963" y="2598738"/>
          <p14:tracePt t="37674" x="7446963" y="2608263"/>
          <p14:tracePt t="37683" x="7446963" y="2616200"/>
          <p14:tracePt t="37697" x="7446963" y="2633663"/>
          <p14:tracePt t="37714" x="7456488" y="2633663"/>
          <p14:tracePt t="37730" x="7483475" y="2652713"/>
          <p14:tracePt t="37747" x="7491413" y="2660650"/>
          <p14:tracePt t="37764" x="7500938" y="2670175"/>
          <p14:tracePt t="37780" x="7537450" y="2687638"/>
          <p14:tracePt t="37797" x="7572375" y="2687638"/>
          <p14:tracePt t="37814" x="7626350" y="2697163"/>
          <p14:tracePt t="37830" x="7688263" y="2714625"/>
          <p14:tracePt t="37847" x="7751763" y="2714625"/>
          <p14:tracePt t="37864" x="7813675" y="2714625"/>
          <p14:tracePt t="37881" x="7875588" y="2724150"/>
          <p14:tracePt t="37897" x="7929563" y="2724150"/>
          <p14:tracePt t="37914" x="7983538" y="2724150"/>
          <p14:tracePt t="37931" x="8054975" y="2724150"/>
          <p14:tracePt t="37947" x="8116888" y="2724150"/>
          <p14:tracePt t="37964" x="8161338" y="2724150"/>
          <p14:tracePt t="37981" x="8215313" y="2724150"/>
          <p14:tracePt t="37998" x="8269288" y="2714625"/>
          <p14:tracePt t="38014" x="8286750" y="2714625"/>
          <p14:tracePt t="38030" x="8304213" y="2705100"/>
          <p14:tracePt t="38047" x="8340725" y="2697163"/>
          <p14:tracePt t="38065" x="8340725" y="2687638"/>
          <p14:tracePt t="38081" x="8358188" y="2687638"/>
          <p14:tracePt t="38171" x="8367713" y="2679700"/>
          <p14:tracePt t="38187" x="8367713" y="2670175"/>
          <p14:tracePt t="38203" x="8367713" y="2660650"/>
          <p14:tracePt t="38212" x="8358188" y="2660650"/>
          <p14:tracePt t="38219" x="8348663" y="2652713"/>
          <p14:tracePt t="38231" x="8331200" y="2643188"/>
          <p14:tracePt t="38249" x="8304213" y="2633663"/>
          <p14:tracePt t="38265" x="8269288" y="2625725"/>
          <p14:tracePt t="38282" x="8232775" y="2616200"/>
          <p14:tracePt t="38283" x="8205788" y="2616200"/>
          <p14:tracePt t="38299" x="8170863" y="2598738"/>
          <p14:tracePt t="38315" x="8126413" y="2589213"/>
          <p14:tracePt t="38332" x="8081963" y="2581275"/>
          <p14:tracePt t="38349" x="8037513" y="2581275"/>
          <p14:tracePt t="38365" x="7991475" y="2581275"/>
          <p14:tracePt t="38382" x="7947025" y="2581275"/>
          <p14:tracePt t="38399" x="7920038" y="2581275"/>
          <p14:tracePt t="38415" x="7912100" y="2581275"/>
          <p14:tracePt t="38547" x="7920038" y="2581275"/>
          <p14:tracePt t="38555" x="7956550" y="2581275"/>
          <p14:tracePt t="38565" x="8010525" y="2581275"/>
          <p14:tracePt t="38582" x="8108950" y="2581275"/>
          <p14:tracePt t="38599" x="8197850" y="2581275"/>
          <p14:tracePt t="38615" x="8224838" y="2581275"/>
          <p14:tracePt t="38632" x="8242300" y="2581275"/>
          <p14:tracePt t="38649" x="8251825" y="2581275"/>
          <p14:tracePt t="38666" x="8259763" y="2581275"/>
          <p14:tracePt t="38667" x="8269288" y="2581275"/>
          <p14:tracePt t="38683" x="8296275" y="2581275"/>
          <p14:tracePt t="38700" x="8348663" y="2581275"/>
          <p14:tracePt t="38716" x="8394700" y="2581275"/>
          <p14:tracePt t="38733" x="8439150" y="2581275"/>
          <p14:tracePt t="38750" x="8483600" y="2581275"/>
          <p14:tracePt t="38766" x="8528050" y="2581275"/>
          <p14:tracePt t="38783" x="8562975" y="2562225"/>
          <p14:tracePt t="38799" x="8616950" y="2554288"/>
          <p14:tracePt t="38816" x="8661400" y="2544763"/>
          <p14:tracePt t="38833" x="8724900" y="2527300"/>
          <p14:tracePt t="38850" x="8786813" y="2509838"/>
          <p14:tracePt t="38867" x="8894763" y="2465388"/>
          <p14:tracePt t="38883" x="8974138" y="2428875"/>
          <p14:tracePt t="38900" x="9037638" y="2384425"/>
          <p14:tracePt t="38916" x="9082088" y="2357438"/>
          <p14:tracePt t="38933" x="9099550" y="2339975"/>
          <p14:tracePt t="38950" x="9099550" y="2330450"/>
          <p14:tracePt t="39475" x="9099550" y="2322513"/>
          <p14:tracePt t="39491" x="9090025" y="2322513"/>
          <p14:tracePt t="39499" x="9082088" y="2322513"/>
          <p14:tracePt t="39507" x="9072563" y="2322513"/>
          <p14:tracePt t="39518" x="9063038" y="2322513"/>
          <p14:tracePt t="39533" x="9045575" y="2322513"/>
          <p14:tracePt t="39651" x="9037638" y="2322513"/>
          <p14:tracePt t="39827" x="9028113" y="2322513"/>
          <p14:tracePt t="39843" x="9018588" y="2322513"/>
          <p14:tracePt t="39851" x="9010650" y="2322513"/>
          <p14:tracePt t="40259" x="9018588" y="2322513"/>
          <p14:tracePt t="40267" x="9045575" y="2322513"/>
          <p14:tracePt t="40275" x="9063038" y="2312988"/>
          <p14:tracePt t="40286" x="9082088" y="2303463"/>
          <p14:tracePt t="40302" x="9117013" y="2303463"/>
          <p14:tracePt t="40320" x="9153525" y="2286000"/>
          <p14:tracePt t="40336" x="9170988" y="2276475"/>
          <p14:tracePt t="40779" x="9180513" y="2276475"/>
          <p14:tracePt t="40795" x="9188450" y="2276475"/>
          <p14:tracePt t="40803" x="9197975" y="2276475"/>
          <p14:tracePt t="40811" x="9205913" y="2286000"/>
          <p14:tracePt t="40821" x="9215438" y="2286000"/>
          <p14:tracePt t="40837" x="9242425" y="2303463"/>
          <p14:tracePt t="40853" x="9259888" y="2303463"/>
          <p14:tracePt t="40870" x="9277350" y="2303463"/>
          <p14:tracePt t="40887" x="9296400" y="2303463"/>
          <p14:tracePt t="40904" x="9304338" y="2303463"/>
          <p14:tracePt t="40923" x="9313863" y="2303463"/>
          <p14:tracePt t="40971" x="9323388" y="2303463"/>
          <p14:tracePt t="41475" x="9331325" y="2303463"/>
          <p14:tracePt t="41491" x="9340850" y="2303463"/>
          <p14:tracePt t="41499" x="9348788" y="2303463"/>
          <p14:tracePt t="41507" x="9358313" y="2303463"/>
          <p14:tracePt t="41522" x="9367838" y="2303463"/>
          <p14:tracePt t="41539" x="9394825" y="2303463"/>
          <p14:tracePt t="41556" x="9402763" y="2303463"/>
          <p14:tracePt t="41875" x="9420225" y="2303463"/>
          <p14:tracePt t="41891" x="9439275" y="2303463"/>
          <p14:tracePt t="41899" x="9456738" y="2303463"/>
          <p14:tracePt t="41907" x="9466263" y="2303463"/>
          <p14:tracePt t="41923" x="9491663" y="2303463"/>
          <p14:tracePt t="41939" x="9510713" y="2303463"/>
          <p14:tracePt t="41963" x="9518650" y="2303463"/>
          <p14:tracePt t="43155" x="9528175" y="2303463"/>
          <p14:tracePt t="43171" x="9528175" y="2312988"/>
          <p14:tracePt t="43187" x="9518650" y="2322513"/>
          <p14:tracePt t="43195" x="9501188" y="2322513"/>
          <p14:tracePt t="43209" x="9491663" y="2330450"/>
          <p14:tracePt t="43225" x="9466263" y="2347913"/>
          <p14:tracePt t="43242" x="9439275" y="2357438"/>
          <p14:tracePt t="43243" x="9402763" y="2366963"/>
          <p14:tracePt t="43259" x="9340850" y="2366963"/>
          <p14:tracePt t="43275" x="9286875" y="2374900"/>
          <p14:tracePt t="43292" x="9242425" y="2374900"/>
          <p14:tracePt t="43309" x="9205913" y="2393950"/>
          <p14:tracePt t="43325" x="9197975" y="2393950"/>
          <p14:tracePt t="43347" x="9188450" y="2393950"/>
          <p14:tracePt t="43363" x="9188450" y="2384425"/>
          <p14:tracePt t="43375" x="9188450" y="2374900"/>
          <p14:tracePt t="43392" x="9180513" y="2347913"/>
          <p14:tracePt t="43409" x="9180513" y="2312988"/>
          <p14:tracePt t="43425" x="9170988" y="2251075"/>
          <p14:tracePt t="43443" x="9144000" y="2187575"/>
          <p14:tracePt t="43459" x="9126538" y="2133600"/>
          <p14:tracePt t="43476" x="9117013" y="2108200"/>
          <p14:tracePt t="43492" x="9109075" y="2089150"/>
          <p14:tracePt t="43509" x="9109075" y="2081213"/>
          <p14:tracePt t="43525" x="9109075" y="2071688"/>
          <p14:tracePt t="43542" x="9109075" y="2062163"/>
          <p14:tracePt t="43559" x="9099550" y="2054225"/>
          <p14:tracePt t="43576" x="9090025" y="2044700"/>
          <p14:tracePt t="43595" x="9090025" y="2036763"/>
          <p14:tracePt t="43619" x="9082088" y="2036763"/>
          <p14:tracePt t="43627" x="9072563" y="2036763"/>
          <p14:tracePt t="43643" x="9063038" y="2036763"/>
          <p14:tracePt t="43659" x="9028113" y="2036763"/>
          <p14:tracePt t="43676" x="8974138" y="2044700"/>
          <p14:tracePt t="43692" x="8939213" y="2071688"/>
          <p14:tracePt t="43709" x="8920163" y="2081213"/>
          <p14:tracePt t="43726" x="8912225" y="2098675"/>
          <p14:tracePt t="43743" x="8902700" y="2116138"/>
          <p14:tracePt t="43760" x="8902700" y="2125663"/>
          <p14:tracePt t="43776" x="8894763" y="2133600"/>
          <p14:tracePt t="43793" x="8894763" y="2152650"/>
          <p14:tracePt t="43810" x="8894763" y="2170113"/>
          <p14:tracePt t="43827" x="8902700" y="2214563"/>
          <p14:tracePt t="43843" x="8956675" y="2251075"/>
          <p14:tracePt t="43860" x="9028113" y="2286000"/>
          <p14:tracePt t="43876" x="9134475" y="2312988"/>
          <p14:tracePt t="43893" x="9232900" y="2330450"/>
          <p14:tracePt t="43910" x="9331325" y="2347913"/>
          <p14:tracePt t="43926" x="9394825" y="2347913"/>
          <p14:tracePt t="43943" x="9447213" y="2339975"/>
          <p14:tracePt t="43960" x="9491663" y="2330450"/>
          <p14:tracePt t="43977" x="9518650" y="2312988"/>
          <p14:tracePt t="43994" x="9537700" y="2295525"/>
          <p14:tracePt t="44010" x="9555163" y="2286000"/>
          <p14:tracePt t="44027" x="9563100" y="2259013"/>
          <p14:tracePt t="44043" x="9572625" y="2241550"/>
          <p14:tracePt t="44059" x="9572625" y="2224088"/>
          <p14:tracePt t="44076" x="9572625" y="2214563"/>
          <p14:tracePt t="44093" x="9572625" y="2187575"/>
          <p14:tracePt t="44110" x="9572625" y="2170113"/>
          <p14:tracePt t="44127" x="9572625" y="2152650"/>
          <p14:tracePt t="44144" x="9563100" y="2116138"/>
          <p14:tracePt t="44160" x="9555163" y="2089150"/>
          <p14:tracePt t="44177" x="9545638" y="2071688"/>
          <p14:tracePt t="44194" x="9537700" y="2062163"/>
          <p14:tracePt t="44355" x="9537700" y="2054225"/>
          <p14:tracePt t="44363" x="9537700" y="2044700"/>
          <p14:tracePt t="44379" x="9528175" y="2036763"/>
          <p14:tracePt t="44395" x="9518650" y="2017713"/>
          <p14:tracePt t="44419" x="9518650" y="2000250"/>
          <p14:tracePt t="44523" x="9510713" y="1990725"/>
          <p14:tracePt t="44547" x="9501188" y="1990725"/>
          <p14:tracePt t="44571" x="9501188" y="2009775"/>
          <p14:tracePt t="44579" x="9491663" y="2027238"/>
          <p14:tracePt t="44595" x="9491663" y="2036763"/>
          <p14:tracePt t="44603" x="9491663" y="2044700"/>
          <p14:tracePt t="44611" x="9491663" y="2062163"/>
          <p14:tracePt t="44628" x="9483725" y="2098675"/>
          <p14:tracePt t="44645" x="9474200" y="2116138"/>
          <p14:tracePt t="44661" x="9474200" y="2143125"/>
          <p14:tracePt t="44678" x="9474200" y="2170113"/>
          <p14:tracePt t="44695" x="9474200" y="2197100"/>
          <p14:tracePt t="44711" x="9474200" y="2224088"/>
          <p14:tracePt t="44728" x="9474200" y="2241550"/>
          <p14:tracePt t="44745" x="9474200" y="2259013"/>
          <p14:tracePt t="44761" x="9474200" y="2286000"/>
          <p14:tracePt t="44779" x="9466263" y="2312988"/>
          <p14:tracePt t="44795" x="9466263" y="2322513"/>
          <p14:tracePt t="44812" x="9466263" y="2347913"/>
          <p14:tracePt t="44829" x="9447213" y="2357438"/>
          <p14:tracePt t="44845" x="9447213" y="2374900"/>
          <p14:tracePt t="44862" x="9439275" y="2384425"/>
          <p14:tracePt t="44879" x="9439275" y="2393950"/>
          <p14:tracePt t="44895" x="9429750" y="2393950"/>
          <p14:tracePt t="45899" x="9412288" y="2393950"/>
          <p14:tracePt t="45907" x="9375775" y="2401888"/>
          <p14:tracePt t="45915" x="9340850" y="2411413"/>
          <p14:tracePt t="45931" x="9259888" y="2428875"/>
          <p14:tracePt t="45947" x="9188450" y="2446338"/>
          <p14:tracePt t="45964" x="9126538" y="2455863"/>
          <p14:tracePt t="45980" x="9099550" y="2455863"/>
          <p14:tracePt t="45997" x="9063038" y="2465388"/>
          <p14:tracePt t="46014" x="9037638" y="2473325"/>
          <p14:tracePt t="46030" x="9001125" y="2482850"/>
          <p14:tracePt t="46047" x="8947150" y="2490788"/>
          <p14:tracePt t="46064" x="8875713" y="2500313"/>
          <p14:tracePt t="46080" x="8777288" y="2500313"/>
          <p14:tracePt t="46097" x="8724900" y="2500313"/>
          <p14:tracePt t="46114" x="8680450" y="2500313"/>
          <p14:tracePt t="46130" x="8670925" y="2500313"/>
          <p14:tracePt t="46155" x="8653463" y="2500313"/>
          <p14:tracePt t="46164" x="8653463" y="2490788"/>
          <p14:tracePt t="46181" x="8643938" y="2490788"/>
          <p14:tracePt t="46197" x="8616950" y="2473325"/>
          <p14:tracePt t="46214" x="8589963" y="2465388"/>
          <p14:tracePt t="46231" x="8562975" y="2438400"/>
          <p14:tracePt t="46248" x="8537575" y="2411413"/>
          <p14:tracePt t="46265" x="8518525" y="2401888"/>
          <p14:tracePt t="46281" x="8510588" y="2393950"/>
          <p14:tracePt t="46298" x="8491538" y="2374900"/>
          <p14:tracePt t="46315" x="8483600" y="2366963"/>
          <p14:tracePt t="46331" x="8474075" y="2347913"/>
          <p14:tracePt t="46355" x="8474075" y="2330450"/>
          <p14:tracePt t="46365" x="8466138" y="2330450"/>
          <p14:tracePt t="46381" x="8466138" y="2322513"/>
          <p14:tracePt t="46399" x="8456613" y="2312988"/>
          <p14:tracePt t="46415" x="8456613" y="2303463"/>
          <p14:tracePt t="46432" x="8447088" y="2276475"/>
          <p14:tracePt t="46449" x="8439150" y="2251075"/>
          <p14:tracePt t="46465" x="8429625" y="2232025"/>
          <p14:tracePt t="46483" x="8420100" y="2214563"/>
          <p14:tracePt t="46651" x="8429625" y="2205038"/>
          <p14:tracePt t="46659" x="8439150" y="2205038"/>
          <p14:tracePt t="46667" x="8456613" y="2205038"/>
          <p14:tracePt t="46682" x="8483600" y="2205038"/>
          <p14:tracePt t="46683" x="8518525" y="2205038"/>
          <p14:tracePt t="46699" x="8572500" y="2205038"/>
          <p14:tracePt t="46716" x="8609013" y="2205038"/>
          <p14:tracePt t="46732" x="8626475" y="2205038"/>
          <p14:tracePt t="46763" x="8643938" y="2205038"/>
          <p14:tracePt t="46771" x="8643938" y="2197100"/>
          <p14:tracePt t="46787" x="8653463" y="2187575"/>
          <p14:tracePt t="46803" x="8680450" y="2187575"/>
          <p14:tracePt t="46816" x="8680450" y="2179638"/>
          <p14:tracePt t="46832" x="8688388" y="2170113"/>
          <p14:tracePt t="47234" x="8680450" y="2179638"/>
          <p14:tracePt t="47242" x="8680450" y="2187575"/>
          <p14:tracePt t="47252" x="8670925" y="2197100"/>
          <p14:tracePt t="47267" x="8661400" y="2205038"/>
          <p14:tracePt t="47283" x="8653463" y="2214563"/>
          <p14:tracePt t="47300" x="8634413" y="2241550"/>
          <p14:tracePt t="47317" x="8626475" y="2259013"/>
          <p14:tracePt t="47333" x="8609013" y="2276475"/>
          <p14:tracePt t="47350" x="8599488" y="2286000"/>
          <p14:tracePt t="47367" x="8589963" y="2295525"/>
          <p14:tracePt t="47395" x="8589963" y="2303463"/>
          <p14:tracePt t="47403" x="8589963" y="2312988"/>
          <p14:tracePt t="47419" x="8582025" y="2312988"/>
          <p14:tracePt t="47433" x="8562975" y="2312988"/>
          <p14:tracePt t="47451" x="8528050" y="2330450"/>
          <p14:tracePt t="47467" x="8518525" y="2330450"/>
          <p14:tracePt t="47484" x="8501063" y="2330450"/>
          <p14:tracePt t="47501" x="8483600" y="2330450"/>
          <p14:tracePt t="47517" x="8483600" y="2339975"/>
          <p14:tracePt t="47534" x="8456613" y="2347913"/>
          <p14:tracePt t="47550" x="8420100" y="2366963"/>
          <p14:tracePt t="47567" x="8394700" y="2374900"/>
          <p14:tracePt t="47584" x="8375650" y="2393950"/>
          <p14:tracePt t="47601" x="8358188" y="2401888"/>
          <p14:tracePt t="47619" x="8348663" y="2411413"/>
          <p14:tracePt t="47675" x="8340725" y="2419350"/>
          <p14:tracePt t="47682" x="8331200" y="2428875"/>
          <p14:tracePt t="47731" x="8323263" y="2438400"/>
          <p14:tracePt t="47834" x="8313738" y="2438400"/>
          <p14:tracePt t="47851" x="8296275" y="2446338"/>
          <p14:tracePt t="47859" x="8277225" y="2455863"/>
          <p14:tracePt t="47875" x="8269288" y="2455863"/>
          <p14:tracePt t="47884" x="8251825" y="2465388"/>
          <p14:tracePt t="48107" x="8232775" y="2473325"/>
          <p14:tracePt t="48123" x="8224838" y="2473325"/>
          <p14:tracePt t="48131" x="8215313" y="2482850"/>
          <p14:tracePt t="48147" x="8197850" y="2482850"/>
          <p14:tracePt t="48155" x="8188325" y="2490788"/>
          <p14:tracePt t="48171" x="8180388" y="2490788"/>
          <p14:tracePt t="48185" x="8170863" y="2490788"/>
          <p14:tracePt t="48202" x="8153400" y="2490788"/>
          <p14:tracePt t="48203" x="8143875" y="2490788"/>
          <p14:tracePt t="48219" x="8134350" y="2490788"/>
          <p14:tracePt t="48235" x="8116888" y="2500313"/>
          <p14:tracePt t="48252" x="8081963" y="2509838"/>
          <p14:tracePt t="48275" x="8062913" y="2509838"/>
          <p14:tracePt t="48291" x="8054975" y="2509838"/>
          <p14:tracePt t="48302" x="8045450" y="2517775"/>
          <p14:tracePt t="48319" x="8037513" y="2517775"/>
          <p14:tracePt t="48335" x="8027988" y="2517775"/>
          <p14:tracePt t="48352" x="8010525" y="2527300"/>
          <p14:tracePt t="48369" x="7983538" y="2527300"/>
          <p14:tracePt t="48385" x="7947025" y="2527300"/>
          <p14:tracePt t="48387" x="7939088" y="2527300"/>
          <p14:tracePt t="48403" x="7912100" y="2527300"/>
          <p14:tracePt t="48419" x="7902575" y="2527300"/>
          <p14:tracePt t="48436" x="7875588" y="2527300"/>
          <p14:tracePt t="48452" x="7858125" y="2527300"/>
          <p14:tracePt t="48469" x="7840663" y="2527300"/>
          <p14:tracePt t="48486" x="7813675" y="2536825"/>
          <p14:tracePt t="48503" x="7804150" y="2544763"/>
          <p14:tracePt t="48519" x="7786688" y="2544763"/>
          <p14:tracePt t="48546" x="7777163" y="2554288"/>
          <p14:tracePt t="48563" x="7769225" y="2554288"/>
          <p14:tracePt t="48571" x="7759700" y="2562225"/>
          <p14:tracePt t="48587" x="7751763" y="2562225"/>
          <p14:tracePt t="48603" x="7732713" y="2581275"/>
          <p14:tracePt t="48619" x="7724775" y="2581275"/>
          <p14:tracePt t="48636" x="7705725" y="2581275"/>
          <p14:tracePt t="48652" x="7697788" y="2589213"/>
          <p14:tracePt t="48675" x="7688263" y="2598738"/>
          <p14:tracePt t="48739" x="7680325" y="2598738"/>
          <p14:tracePt t="48747" x="7670800" y="2598738"/>
          <p14:tracePt t="48755" x="7653338" y="2598738"/>
          <p14:tracePt t="48770" x="7634288" y="2598738"/>
          <p14:tracePt t="48787" x="7589838" y="2598738"/>
          <p14:tracePt t="48803" x="7572375" y="2598738"/>
          <p14:tracePt t="48820" x="7554913" y="2598738"/>
          <p14:tracePt t="48843" x="7545388" y="2598738"/>
          <p14:tracePt t="48853" x="7537450" y="2608263"/>
          <p14:tracePt t="48870" x="7527925" y="2608263"/>
          <p14:tracePt t="48886" x="7518400" y="2625725"/>
          <p14:tracePt t="48903" x="7500938" y="2633663"/>
          <p14:tracePt t="48920" x="7491413" y="2643188"/>
          <p14:tracePt t="48936" x="7491413" y="2652713"/>
          <p14:tracePt t="48953" x="7491413" y="2660650"/>
          <p14:tracePt t="48970" x="7491413" y="2670175"/>
          <p14:tracePt t="48971" x="7491413" y="2679700"/>
          <p14:tracePt t="48987" x="7491413" y="2697163"/>
          <p14:tracePt t="49005" x="7491413" y="2705100"/>
          <p14:tracePt t="49020" x="7510463" y="2714625"/>
          <p14:tracePt t="49037" x="7545388" y="2724150"/>
          <p14:tracePt t="49053" x="7572375" y="2724150"/>
          <p14:tracePt t="49070" x="7616825" y="2724150"/>
          <p14:tracePt t="49087" x="7661275" y="2724150"/>
          <p14:tracePt t="49103" x="7724775" y="2714625"/>
          <p14:tracePt t="49120" x="7759700" y="2714625"/>
          <p14:tracePt t="49137" x="7796213" y="2687638"/>
          <p14:tracePt t="49154" x="7823200" y="2660650"/>
          <p14:tracePt t="49155" x="7840663" y="2652713"/>
          <p14:tracePt t="49171" x="7858125" y="2633663"/>
          <p14:tracePt t="49187" x="7875588" y="2616200"/>
          <p14:tracePt t="49204" x="7885113" y="2598738"/>
          <p14:tracePt t="49220" x="7885113" y="2589213"/>
          <p14:tracePt t="49243" x="7894638" y="2571750"/>
          <p14:tracePt t="49274" x="7894638" y="2562225"/>
          <p14:tracePt t="49291" x="7894638" y="2544763"/>
          <p14:tracePt t="49299" x="7885113" y="2544763"/>
          <p14:tracePt t="49307" x="7858125" y="2536825"/>
          <p14:tracePt t="49321" x="7848600" y="2536825"/>
          <p14:tracePt t="49338" x="7804150" y="2536825"/>
          <p14:tracePt t="49339" x="7777163" y="2536825"/>
          <p14:tracePt t="49355" x="7724775" y="2536825"/>
          <p14:tracePt t="49371" x="7670800" y="2536825"/>
          <p14:tracePt t="49388" x="7653338" y="2536825"/>
          <p14:tracePt t="49404" x="7643813" y="2536825"/>
          <p14:tracePt t="49659" x="7634288" y="2544763"/>
          <p14:tracePt t="49667" x="7626350" y="2554288"/>
          <p14:tracePt t="49683" x="7626350" y="2562225"/>
          <p14:tracePt t="49699" x="7616825" y="2562225"/>
          <p14:tracePt t="49723" x="7616825" y="2571750"/>
          <p14:tracePt t="49731" x="7608888" y="2571750"/>
          <p14:tracePt t="49739" x="7599363" y="2581275"/>
          <p14:tracePt t="49763" x="7589838" y="2589213"/>
          <p14:tracePt t="49787" x="7589838" y="2598738"/>
          <p14:tracePt t="49795" x="7581900" y="2608263"/>
          <p14:tracePt t="49805" x="7572375" y="2616200"/>
          <p14:tracePt t="49827" x="7572375" y="2625725"/>
          <p14:tracePt t="49843" x="7572375" y="2633663"/>
          <p14:tracePt t="49855" x="7572375" y="2643188"/>
          <p14:tracePt t="49872" x="7562850" y="2652713"/>
          <p14:tracePt t="49889" x="7562850" y="2660650"/>
          <p14:tracePt t="49905" x="7554913" y="2670175"/>
          <p14:tracePt t="49995" x="7554913" y="2687638"/>
          <p14:tracePt t="50018" x="7554913" y="2697163"/>
          <p14:tracePt t="50026" x="7554913" y="2705100"/>
          <p14:tracePt t="50038" x="7554913" y="2714625"/>
          <p14:tracePt t="50055" x="7554913" y="2732088"/>
          <p14:tracePt t="50072" x="7562850" y="2751138"/>
          <p14:tracePt t="50089" x="7562850" y="2768600"/>
          <p14:tracePt t="50106" x="7589838" y="2786063"/>
          <p14:tracePt t="50107" x="7589838" y="2795588"/>
          <p14:tracePt t="50122" x="7589838" y="2803525"/>
          <p14:tracePt t="50139" x="7599363" y="2813050"/>
          <p14:tracePt t="50355" x="7616825" y="2813050"/>
          <p14:tracePt t="50370" x="7626350" y="2803525"/>
          <p14:tracePt t="50379" x="7634288" y="2803525"/>
          <p14:tracePt t="50395" x="7643813" y="2795588"/>
          <p14:tracePt t="50419" x="7653338" y="2776538"/>
          <p14:tracePt t="50443" x="7661275" y="2768600"/>
          <p14:tracePt t="50475" x="7661275" y="2759075"/>
          <p14:tracePt t="50626" x="7661275" y="2751138"/>
          <p14:tracePt t="50651" x="7661275" y="2741613"/>
          <p14:tracePt t="50658" x="7653338" y="2732088"/>
          <p14:tracePt t="50667" x="7643813" y="2732088"/>
          <p14:tracePt t="50675" x="7634288" y="2724150"/>
          <p14:tracePt t="50691" x="7626350" y="2714625"/>
          <p14:tracePt t="50707" x="7599363" y="2705100"/>
          <p14:tracePt t="50723" x="7599363" y="2697163"/>
          <p14:tracePt t="50740" x="7581900" y="2687638"/>
          <p14:tracePt t="50795" x="7572375" y="2687638"/>
          <p14:tracePt t="50811" x="7572375" y="2679700"/>
          <p14:tracePt t="50827" x="7562850" y="2679700"/>
          <p14:tracePt t="50834" x="7554913" y="2670175"/>
          <p14:tracePt t="50843" x="7545388" y="2670175"/>
          <p14:tracePt t="50857" x="7537450" y="2670175"/>
          <p14:tracePt t="50874" x="7518400" y="2670175"/>
          <p14:tracePt t="50875" x="7510463" y="2670175"/>
          <p14:tracePt t="50891" x="7500938" y="2670175"/>
          <p14:tracePt t="50907" x="7483475" y="2660650"/>
          <p14:tracePt t="50939" x="7473950" y="2660650"/>
          <p14:tracePt t="50947" x="7466013" y="2660650"/>
          <p14:tracePt t="50957" x="7456488" y="2660650"/>
          <p14:tracePt t="50974" x="7412038" y="2660650"/>
          <p14:tracePt t="50991" x="7385050" y="2670175"/>
          <p14:tracePt t="51007" x="7358063" y="2670175"/>
          <p14:tracePt t="51024" x="7348538" y="2670175"/>
          <p14:tracePt t="51163" x="7358063" y="2670175"/>
          <p14:tracePt t="51171" x="7375525" y="2670175"/>
          <p14:tracePt t="51179" x="7394575" y="2670175"/>
          <p14:tracePt t="51191" x="7412038" y="2670175"/>
          <p14:tracePt t="51208" x="7446963" y="2670175"/>
          <p14:tracePt t="51224" x="7466013" y="2670175"/>
          <p14:tracePt t="51363" x="7473950" y="2670175"/>
          <p14:tracePt t="51387" x="7456488" y="2670175"/>
          <p14:tracePt t="51395" x="7439025" y="2660650"/>
          <p14:tracePt t="51403" x="7429500" y="2660650"/>
          <p14:tracePt t="51411" x="7412038" y="2652713"/>
          <p14:tracePt t="51425" x="7385050" y="2643188"/>
          <p14:tracePt t="51442" x="7358063" y="2633663"/>
          <p14:tracePt t="51459" x="7313613" y="2616200"/>
          <p14:tracePt t="51475" x="7296150" y="2616200"/>
          <p14:tracePt t="51492" x="7277100" y="2616200"/>
          <p14:tracePt t="51510" x="7224713" y="2608263"/>
          <p14:tracePt t="51524" x="7188200" y="2598738"/>
          <p14:tracePt t="51541" x="7161213" y="2589213"/>
          <p14:tracePt t="51558" x="7153275" y="2589213"/>
          <p14:tracePt t="51707" x="7180263" y="2589213"/>
          <p14:tracePt t="51715" x="7205663" y="2598738"/>
          <p14:tracePt t="51725" x="7242175" y="2608263"/>
          <p14:tracePt t="51742" x="7331075" y="2625725"/>
          <p14:tracePt t="51759" x="7402513" y="2643188"/>
          <p14:tracePt t="51776" x="7446963" y="2660650"/>
          <p14:tracePt t="51792" x="7473950" y="2679700"/>
          <p14:tracePt t="51809" x="7483475" y="2687638"/>
          <p14:tracePt t="51812" x="7500938" y="2697163"/>
          <p14:tracePt t="51827" x="7510463" y="2705100"/>
          <p14:tracePt t="51843" x="7537450" y="2714625"/>
          <p14:tracePt t="51859" x="7554913" y="2732088"/>
          <p14:tracePt t="51875" x="7572375" y="2741613"/>
          <p14:tracePt t="51893" x="7589838" y="2759075"/>
          <p14:tracePt t="51909" x="7608888" y="2768600"/>
          <p14:tracePt t="51926" x="7616825" y="2786063"/>
          <p14:tracePt t="51942" x="7626350" y="2822575"/>
          <p14:tracePt t="51959" x="7653338" y="2847975"/>
          <p14:tracePt t="51975" x="7680325" y="2867025"/>
          <p14:tracePt t="51995" x="7688263" y="2884488"/>
          <p14:tracePt t="52008" x="7697788" y="2901950"/>
          <p14:tracePt t="52025" x="7697788" y="2938463"/>
          <p14:tracePt t="52042" x="7697788" y="2973388"/>
          <p14:tracePt t="52058" x="7688263" y="3000375"/>
          <p14:tracePt t="52076" x="7680325" y="3036888"/>
          <p14:tracePt t="52093" x="7661275" y="3062288"/>
          <p14:tracePt t="52110" x="7634288" y="3089275"/>
          <p14:tracePt t="52126" x="7616825" y="3116263"/>
          <p14:tracePt t="52143" x="7599363" y="3133725"/>
          <p14:tracePt t="52160" x="7589838" y="3143250"/>
          <p14:tracePt t="52176" x="7572375" y="3160713"/>
          <p14:tracePt t="52193" x="7562850" y="3170238"/>
          <p14:tracePt t="52210" x="7545388" y="3187700"/>
          <p14:tracePt t="52211" x="7537450" y="3187700"/>
          <p14:tracePt t="52227" x="7518400" y="3205163"/>
          <p14:tracePt t="52243" x="7491413" y="3224213"/>
          <p14:tracePt t="52260" x="7456488" y="3251200"/>
          <p14:tracePt t="52277" x="7419975" y="3259138"/>
          <p14:tracePt t="52293" x="7367588" y="3286125"/>
          <p14:tracePt t="52310" x="7323138" y="3313113"/>
          <p14:tracePt t="52327" x="7259638" y="3348038"/>
          <p14:tracePt t="52343" x="7205663" y="3375025"/>
          <p14:tracePt t="52360" x="7161213" y="3402013"/>
          <p14:tracePt t="52377" x="7116763" y="3429000"/>
          <p14:tracePt t="52394" x="7081838" y="3455988"/>
          <p14:tracePt t="52395" x="7062788" y="3465513"/>
          <p14:tracePt t="52411" x="7027863" y="3482975"/>
          <p14:tracePt t="52427" x="7000875" y="3509963"/>
          <p14:tracePt t="52444" x="6965950" y="3527425"/>
          <p14:tracePt t="52460" x="6929438" y="3536950"/>
          <p14:tracePt t="52477" x="6902450" y="3562350"/>
          <p14:tracePt t="52494" x="6875463" y="3581400"/>
          <p14:tracePt t="52510" x="6840538" y="3598863"/>
          <p14:tracePt t="52527" x="6813550" y="3608388"/>
          <p14:tracePt t="52544" x="6804025" y="3616325"/>
          <p14:tracePt t="52560" x="6777038" y="3625850"/>
          <p14:tracePt t="52577" x="6769100" y="3633788"/>
          <p14:tracePt t="52594" x="6742113" y="3643313"/>
          <p14:tracePt t="52611" x="6724650" y="3643313"/>
          <p14:tracePt t="52628" x="6715125" y="3643313"/>
          <p14:tracePt t="52971" x="6705600" y="3643313"/>
          <p14:tracePt t="52987" x="6705600" y="3633788"/>
          <p14:tracePt t="52995" x="6705600" y="3625850"/>
          <p14:tracePt t="53012" x="6697663" y="3608388"/>
          <p14:tracePt t="53019" x="6697663" y="3598863"/>
          <p14:tracePt t="53027" x="6697663" y="3589338"/>
          <p14:tracePt t="53044" x="6688138" y="3562350"/>
          <p14:tracePt t="53061" x="6688138" y="3554413"/>
          <p14:tracePt t="53078" x="6680200" y="3527425"/>
          <p14:tracePt t="53095" x="6680200" y="3509963"/>
          <p14:tracePt t="53112" x="6653213" y="3482975"/>
          <p14:tracePt t="53128" x="6643688" y="3455988"/>
          <p14:tracePt t="53145" x="6634163" y="3438525"/>
          <p14:tracePt t="53162" x="6634163" y="3411538"/>
          <p14:tracePt t="53163" x="6626225" y="3394075"/>
          <p14:tracePt t="53179" x="6616700" y="3375025"/>
          <p14:tracePt t="53195" x="6608763" y="3357563"/>
          <p14:tracePt t="53212" x="6599238" y="3330575"/>
          <p14:tracePt t="53229" x="6589713" y="3322638"/>
          <p14:tracePt t="53245" x="6572250" y="3295650"/>
          <p14:tracePt t="53262" x="6554788" y="3286125"/>
          <p14:tracePt t="53279" x="6545263" y="3276600"/>
          <p14:tracePt t="53295" x="6527800" y="3268663"/>
          <p14:tracePt t="53312" x="6510338" y="3259138"/>
          <p14:tracePt t="53329" x="6483350" y="3251200"/>
          <p14:tracePt t="53346" x="6456363" y="3251200"/>
          <p14:tracePt t="53347" x="6438900" y="3251200"/>
          <p14:tracePt t="53362" x="6411913" y="3251200"/>
          <p14:tracePt t="53379" x="6375400" y="3251200"/>
          <p14:tracePt t="53396" x="6348413" y="3251200"/>
          <p14:tracePt t="53412" x="6303963" y="3251200"/>
          <p14:tracePt t="53429" x="6276975" y="3251200"/>
          <p14:tracePt t="53446" x="6242050" y="3268663"/>
          <p14:tracePt t="53462" x="6215063" y="3286125"/>
          <p14:tracePt t="53479" x="6197600" y="3295650"/>
          <p14:tracePt t="53496" x="6180138" y="3322638"/>
          <p14:tracePt t="53512" x="6170613" y="3340100"/>
          <p14:tracePt t="53529" x="6153150" y="3357563"/>
          <p14:tracePt t="53531" x="6153150" y="3367088"/>
          <p14:tracePt t="53546" x="6143625" y="3375025"/>
          <p14:tracePt t="53563" x="6134100" y="3411538"/>
          <p14:tracePt t="53579" x="6134100" y="3419475"/>
          <p14:tracePt t="53596" x="6126163" y="3465513"/>
          <p14:tracePt t="53613" x="6126163" y="3482975"/>
          <p14:tracePt t="53630" x="6126163" y="3517900"/>
          <p14:tracePt t="53646" x="6126163" y="3554413"/>
          <p14:tracePt t="53663" x="6126163" y="3581400"/>
          <p14:tracePt t="53679" x="6126163" y="3616325"/>
          <p14:tracePt t="53696" x="6126163" y="3633788"/>
          <p14:tracePt t="53713" x="6126163" y="3652838"/>
          <p14:tracePt t="53730" x="6126163" y="3670300"/>
          <p14:tracePt t="53731" x="6126163" y="3679825"/>
          <p14:tracePt t="53747" x="6126163" y="3687763"/>
          <p14:tracePt t="53763" x="6126163" y="3705225"/>
          <p14:tracePt t="53787" x="6126163" y="3714750"/>
          <p14:tracePt t="53796" x="6134100" y="3724275"/>
          <p14:tracePt t="53819" x="6134100" y="3732213"/>
          <p14:tracePt t="53835" x="6134100" y="3751263"/>
          <p14:tracePt t="53851" x="6143625" y="3776663"/>
          <p14:tracePt t="53867" x="6153150" y="3786188"/>
          <p14:tracePt t="53880" x="6153150" y="3795713"/>
          <p14:tracePt t="53897" x="6153150" y="3813175"/>
          <p14:tracePt t="53913" x="6161088" y="3830638"/>
          <p14:tracePt t="53931" x="6161088" y="3840163"/>
          <p14:tracePt t="53947" x="6161088" y="3848100"/>
          <p14:tracePt t="53963" x="6161088" y="3857625"/>
          <p14:tracePt t="53980" x="6161088" y="3867150"/>
          <p14:tracePt t="53997" x="6170613" y="3894138"/>
          <p14:tracePt t="54014" x="6170613" y="3902075"/>
          <p14:tracePt t="54030" x="6188075" y="3919538"/>
          <p14:tracePt t="54047" x="6188075" y="3938588"/>
          <p14:tracePt t="54064" x="6197600" y="3946525"/>
          <p14:tracePt t="54083" x="6205538" y="3956050"/>
          <p14:tracePt t="54097" x="6205538" y="3965575"/>
          <p14:tracePt t="54114" x="6224588" y="3973513"/>
          <p14:tracePt t="54131" x="6269038" y="3973513"/>
          <p14:tracePt t="54147" x="6286500" y="3983038"/>
          <p14:tracePt t="54164" x="6303963" y="3990975"/>
          <p14:tracePt t="54180" x="6323013" y="3990975"/>
          <p14:tracePt t="54198" x="6340475" y="3990975"/>
          <p14:tracePt t="54214" x="6348413" y="3990975"/>
          <p14:tracePt t="54230" x="6367463" y="3990975"/>
          <p14:tracePt t="54251" x="6375400" y="3990975"/>
          <p14:tracePt t="54267" x="6394450" y="3990975"/>
          <p14:tracePt t="54281" x="6402388" y="3990975"/>
          <p14:tracePt t="54298" x="6429375" y="3990975"/>
          <p14:tracePt t="54315" x="6473825" y="3990975"/>
          <p14:tracePt t="54331" x="6510338" y="3983038"/>
          <p14:tracePt t="54348" x="6527800" y="3983038"/>
          <p14:tracePt t="54364" x="6545263" y="3965575"/>
          <p14:tracePt t="54381" x="6572250" y="3965575"/>
          <p14:tracePt t="54398" x="6581775" y="3946525"/>
          <p14:tracePt t="54414" x="6616700" y="3938588"/>
          <p14:tracePt t="54431" x="6626225" y="3911600"/>
          <p14:tracePt t="54448" x="6634163" y="3894138"/>
          <p14:tracePt t="54464" x="6634163" y="3884613"/>
          <p14:tracePt t="54481" x="6661150" y="3857625"/>
          <p14:tracePt t="54499" x="6680200" y="3848100"/>
          <p14:tracePt t="54515" x="6705600" y="3822700"/>
          <p14:tracePt t="54531" x="6724650" y="3795713"/>
          <p14:tracePt t="54548" x="6742113" y="3759200"/>
          <p14:tracePt t="54565" x="6759575" y="3724275"/>
          <p14:tracePt t="54582" x="6777038" y="3687763"/>
          <p14:tracePt t="54598" x="6786563" y="3652838"/>
          <p14:tracePt t="54615" x="6786563" y="3616325"/>
          <p14:tracePt t="54631" x="6786563" y="3589338"/>
          <p14:tracePt t="54649" x="6786563" y="3527425"/>
          <p14:tracePt t="54665" x="6786563" y="3500438"/>
          <p14:tracePt t="54681" x="6786563" y="3473450"/>
          <p14:tracePt t="54699" x="6786563" y="3438525"/>
          <p14:tracePt t="54715" x="6786563" y="3419475"/>
          <p14:tracePt t="54732" x="6786563" y="3394075"/>
          <p14:tracePt t="54749" x="6786563" y="3367088"/>
          <p14:tracePt t="54765" x="6777038" y="3330575"/>
          <p14:tracePt t="54782" x="6769100" y="3303588"/>
          <p14:tracePt t="54799" x="6751638" y="3276600"/>
          <p14:tracePt t="54815" x="6732588" y="3251200"/>
          <p14:tracePt t="54832" x="6724650" y="3224213"/>
          <p14:tracePt t="54849" x="6697663" y="3205163"/>
          <p14:tracePt t="54865" x="6680200" y="3197225"/>
          <p14:tracePt t="54868" x="6670675" y="3197225"/>
          <p14:tracePt t="54882" x="6643688" y="3179763"/>
          <p14:tracePt t="54899" x="6589713" y="3170238"/>
          <p14:tracePt t="54915" x="6554788" y="3170238"/>
          <p14:tracePt t="54932" x="6500813" y="3170238"/>
          <p14:tracePt t="54949" x="6446838" y="3170238"/>
          <p14:tracePt t="54965" x="6375400" y="3170238"/>
          <p14:tracePt t="54982" x="6340475" y="3179763"/>
          <p14:tracePt t="54999" x="6276975" y="3197225"/>
          <p14:tracePt t="55015" x="6232525" y="3205163"/>
          <p14:tracePt t="55032" x="6170613" y="3224213"/>
          <p14:tracePt t="55049" x="6134100" y="3251200"/>
          <p14:tracePt t="55066" x="6089650" y="3276600"/>
          <p14:tracePt t="55067" x="6081713" y="3286125"/>
          <p14:tracePt t="55083" x="6062663" y="3322638"/>
          <p14:tracePt t="55099" x="6037263" y="3367088"/>
          <p14:tracePt t="55116" x="6018213" y="3402013"/>
          <p14:tracePt t="55132" x="6010275" y="3455988"/>
          <p14:tracePt t="55149" x="6010275" y="3482975"/>
          <p14:tracePt t="55166" x="6010275" y="3517900"/>
          <p14:tracePt t="55182" x="6010275" y="3571875"/>
          <p14:tracePt t="55199" x="6010275" y="3589338"/>
          <p14:tracePt t="55216" x="6010275" y="3616325"/>
          <p14:tracePt t="55232" x="6010275" y="3643313"/>
          <p14:tracePt t="55249" x="6010275" y="3660775"/>
          <p14:tracePt t="55267" x="6010275" y="3697288"/>
          <p14:tracePt t="55283" x="6018213" y="3724275"/>
          <p14:tracePt t="55300" x="6018213" y="3741738"/>
          <p14:tracePt t="55316" x="6018213" y="3759200"/>
          <p14:tracePt t="55333" x="6027738" y="3803650"/>
          <p14:tracePt t="55350" x="6037263" y="3813175"/>
          <p14:tracePt t="55366" x="6037263" y="3830638"/>
          <p14:tracePt t="55383" x="6045200" y="3857625"/>
          <p14:tracePt t="55400" x="6054725" y="3875088"/>
          <p14:tracePt t="55417" x="6062663" y="3894138"/>
          <p14:tracePt t="55433" x="6072188" y="3911600"/>
          <p14:tracePt t="55450" x="6089650" y="3919538"/>
          <p14:tracePt t="55451" x="6099175" y="3938588"/>
          <p14:tracePt t="55467" x="6116638" y="3956050"/>
          <p14:tracePt t="55483" x="6134100" y="3965575"/>
          <p14:tracePt t="55500" x="6143625" y="3973513"/>
          <p14:tracePt t="55516" x="6170613" y="3990975"/>
          <p14:tracePt t="55533" x="6180138" y="4000500"/>
          <p14:tracePt t="55549" x="6188075" y="4010025"/>
          <p14:tracePt t="55566" x="6197600" y="4010025"/>
          <p14:tracePt t="55583" x="6205538" y="4010025"/>
          <p14:tracePt t="55600" x="6205538" y="4017963"/>
          <p14:tracePt t="55627" x="6205538" y="4037013"/>
          <p14:tracePt t="55643" x="6215063" y="4044950"/>
          <p14:tracePt t="55651" x="6224588" y="4044950"/>
          <p14:tracePt t="55667" x="6242050" y="4054475"/>
          <p14:tracePt t="55683" x="6251575" y="4054475"/>
          <p14:tracePt t="55700" x="6276975" y="4062413"/>
          <p14:tracePt t="55717" x="6303963" y="4081463"/>
          <p14:tracePt t="55734" x="6340475" y="4089400"/>
          <p14:tracePt t="55750" x="6375400" y="4089400"/>
          <p14:tracePt t="55767" x="6429375" y="4089400"/>
          <p14:tracePt t="55784" x="6473825" y="4089400"/>
          <p14:tracePt t="55800" x="6527800" y="4089400"/>
          <p14:tracePt t="55817" x="6554788" y="4089400"/>
          <p14:tracePt t="55834" x="6581775" y="4089400"/>
          <p14:tracePt t="55835" x="6599238" y="4089400"/>
          <p14:tracePt t="55851" x="6634163" y="4081463"/>
          <p14:tracePt t="55868" x="6670675" y="4071938"/>
          <p14:tracePt t="55884" x="6697663" y="4054475"/>
          <p14:tracePt t="55901" x="6732588" y="4044950"/>
          <p14:tracePt t="55917" x="6751638" y="4027488"/>
          <p14:tracePt t="55934" x="6777038" y="4010025"/>
          <p14:tracePt t="55951" x="6804025" y="3990975"/>
          <p14:tracePt t="55967" x="6823075" y="3983038"/>
          <p14:tracePt t="55984" x="6840538" y="3965575"/>
          <p14:tracePt t="56001" x="6848475" y="3956050"/>
          <p14:tracePt t="56018" x="6875463" y="3929063"/>
          <p14:tracePt t="56020" x="6902450" y="3919538"/>
          <p14:tracePt t="56034" x="6919913" y="3911600"/>
          <p14:tracePt t="56051" x="6929438" y="3894138"/>
          <p14:tracePt t="56067" x="6938963" y="3875088"/>
          <p14:tracePt t="56084" x="6946900" y="3840163"/>
          <p14:tracePt t="56101" x="6946900" y="3822700"/>
          <p14:tracePt t="56118" x="6946900" y="3776663"/>
          <p14:tracePt t="56134" x="6946900" y="3741738"/>
          <p14:tracePt t="56151" x="6946900" y="3705225"/>
          <p14:tracePt t="56168" x="6946900" y="3660775"/>
          <p14:tracePt t="56185" x="6946900" y="3625850"/>
          <p14:tracePt t="56201" x="6946900" y="3589338"/>
          <p14:tracePt t="56203" x="6946900" y="3562350"/>
          <p14:tracePt t="56218" x="6946900" y="3536950"/>
          <p14:tracePt t="56234" x="6946900" y="3509963"/>
          <p14:tracePt t="56251" x="6938963" y="3473450"/>
          <p14:tracePt t="56268" x="6938963" y="3446463"/>
          <p14:tracePt t="56284" x="6929438" y="3438525"/>
          <p14:tracePt t="56301" x="6919913" y="3419475"/>
          <p14:tracePt t="56318" x="6902450" y="3394075"/>
          <p14:tracePt t="56335" x="6884988" y="3375025"/>
          <p14:tracePt t="56351" x="6858000" y="3367088"/>
          <p14:tracePt t="56369" x="6813550" y="3340100"/>
          <p14:tracePt t="56385" x="6759575" y="3330575"/>
          <p14:tracePt t="56401" x="6688138" y="3313113"/>
          <p14:tracePt t="56418" x="6589713" y="3313113"/>
          <p14:tracePt t="56435" x="6527800" y="3313113"/>
          <p14:tracePt t="56451" x="6483350" y="3313113"/>
          <p14:tracePt t="56468" x="6429375" y="3313113"/>
          <p14:tracePt t="56485" x="6384925" y="3313113"/>
          <p14:tracePt t="56502" x="6348413" y="3322638"/>
          <p14:tracePt t="56518" x="6313488" y="3348038"/>
          <p14:tracePt t="56535" x="6259513" y="3367088"/>
          <p14:tracePt t="56552" x="6224588" y="3394075"/>
          <p14:tracePt t="56568" x="6170613" y="3419475"/>
          <p14:tracePt t="56585" x="6143625" y="3446463"/>
          <p14:tracePt t="56602" x="6116638" y="3482975"/>
          <p14:tracePt t="56603" x="6116638" y="3490913"/>
          <p14:tracePt t="56619" x="6108700" y="3527425"/>
          <p14:tracePt t="56635" x="6108700" y="3571875"/>
          <p14:tracePt t="56652" x="6108700" y="3625850"/>
          <p14:tracePt t="56669" x="6108700" y="3670300"/>
          <p14:tracePt t="56685" x="6108700" y="3741738"/>
          <p14:tracePt t="56702" x="6116638" y="3776663"/>
          <p14:tracePt t="56719" x="6134100" y="3813175"/>
          <p14:tracePt t="56735" x="6143625" y="3857625"/>
          <p14:tracePt t="56752" x="6161088" y="3911600"/>
          <p14:tracePt t="56769" x="6180138" y="4081463"/>
          <p14:tracePt t="56785" x="6224588" y="4143375"/>
          <p14:tracePt t="56787" x="6251575" y="4160838"/>
          <p14:tracePt t="56803" x="6313488" y="4179888"/>
          <p14:tracePt t="56819" x="6384925" y="4197350"/>
          <p14:tracePt t="56835" x="6465888" y="4232275"/>
          <p14:tracePt t="56852" x="6545263" y="4268788"/>
          <p14:tracePt t="56869" x="6626225" y="4276725"/>
          <p14:tracePt t="56886" x="6688138" y="4286250"/>
          <p14:tracePt t="56902" x="6777038" y="4286250"/>
          <p14:tracePt t="56919" x="6858000" y="4286250"/>
          <p14:tracePt t="56936" x="6956425" y="4286250"/>
          <p14:tracePt t="56953" x="7054850" y="4276725"/>
          <p14:tracePt t="56969" x="7081838" y="4276725"/>
          <p14:tracePt t="56986" x="7188200" y="4276725"/>
          <p14:tracePt t="57003" x="7251700" y="4268788"/>
          <p14:tracePt t="57019" x="7375525" y="4259263"/>
          <p14:tracePt t="57036" x="7473950" y="4251325"/>
          <p14:tracePt t="57052" x="7554913" y="4232275"/>
          <p14:tracePt t="57069" x="7634288" y="4214813"/>
          <p14:tracePt t="57086" x="7715250" y="4197350"/>
          <p14:tracePt t="57103" x="7804150" y="4179888"/>
          <p14:tracePt t="57120" x="7885113" y="4160838"/>
          <p14:tracePt t="57136" x="7956550" y="4125913"/>
          <p14:tracePt t="57153" x="8010525" y="4116388"/>
          <p14:tracePt t="57170" x="8072438" y="4089400"/>
          <p14:tracePt t="57171" x="8099425" y="4081463"/>
          <p14:tracePt t="57187" x="8161338" y="4062413"/>
          <p14:tracePt t="57203" x="8188325" y="4044950"/>
          <p14:tracePt t="57220" x="8224838" y="4017963"/>
          <p14:tracePt t="57237" x="8269288" y="4000500"/>
          <p14:tracePt t="57253" x="8331200" y="3973513"/>
          <p14:tracePt t="57270" x="8394700" y="3929063"/>
          <p14:tracePt t="57287" x="8466138" y="3894138"/>
          <p14:tracePt t="57303" x="8528050" y="3848100"/>
          <p14:tracePt t="57320" x="8582025" y="3813175"/>
          <p14:tracePt t="57337" x="8634413" y="3776663"/>
          <p14:tracePt t="57353" x="8670925" y="3741738"/>
          <p14:tracePt t="57354" x="8705850" y="3724275"/>
          <p14:tracePt t="57370" x="8724900" y="3697288"/>
          <p14:tracePt t="57387" x="8804275" y="3643313"/>
          <p14:tracePt t="57404" x="8858250" y="3598863"/>
          <p14:tracePt t="57420" x="8912225" y="3554413"/>
          <p14:tracePt t="57437" x="8974138" y="3517900"/>
          <p14:tracePt t="57454" x="9018588" y="3500438"/>
          <p14:tracePt t="57470" x="9055100" y="3473450"/>
          <p14:tracePt t="57487" x="9090025" y="3455988"/>
          <p14:tracePt t="57504" x="9126538" y="3429000"/>
          <p14:tracePt t="57521" x="9144000" y="3419475"/>
          <p14:tracePt t="57537" x="9170988" y="3411538"/>
          <p14:tracePt t="57554" x="9205913" y="3394075"/>
          <p14:tracePt t="57571" x="9224963" y="3394075"/>
          <p14:tracePt t="57588" x="9251950" y="3394075"/>
          <p14:tracePt t="57604" x="9277350" y="3394075"/>
          <p14:tracePt t="57621" x="9286875" y="3394075"/>
          <p14:tracePt t="57638" x="9304338" y="3394075"/>
          <p14:tracePt t="57971" x="9304338" y="3402013"/>
          <p14:tracePt t="57979" x="9296400" y="3402013"/>
          <p14:tracePt t="57995" x="9286875" y="3419475"/>
          <p14:tracePt t="58005" x="9277350" y="3429000"/>
          <p14:tracePt t="58022" x="9259888" y="3446463"/>
          <p14:tracePt t="58038" x="9251950" y="3465513"/>
          <p14:tracePt t="58055" x="9242425" y="3473450"/>
          <p14:tracePt t="58072" x="9242425" y="3490913"/>
          <p14:tracePt t="58290" x="9232900" y="3490913"/>
          <p14:tracePt t="58315" x="9224963" y="3490913"/>
          <p14:tracePt t="58323" x="9215438" y="3490913"/>
          <p14:tracePt t="58338" x="9205913" y="3490913"/>
          <p14:tracePt t="58346" x="9197975" y="3490913"/>
          <p14:tracePt t="58356" x="9188450" y="3490913"/>
          <p14:tracePt t="58372" x="9180513" y="3490913"/>
          <p14:tracePt t="58389" x="9161463" y="3490913"/>
          <p14:tracePt t="58434" x="9153525" y="3490913"/>
          <p14:tracePt t="58450" x="9134475" y="3490913"/>
          <p14:tracePt t="58459" x="9117013" y="3490913"/>
          <p14:tracePt t="58467" x="9090025" y="3490913"/>
          <p14:tracePt t="58475" x="9063038" y="3500438"/>
          <p14:tracePt t="58490" x="9018588" y="3509963"/>
          <p14:tracePt t="58506" x="8929688" y="3517900"/>
          <p14:tracePt t="58522" x="8751888" y="3544888"/>
          <p14:tracePt t="58539" x="8616950" y="3562350"/>
          <p14:tracePt t="58555" x="8447088" y="3598863"/>
          <p14:tracePt t="58572" x="8277225" y="3625850"/>
          <p14:tracePt t="58589" x="8108950" y="3660775"/>
          <p14:tracePt t="58606" x="7947025" y="3687763"/>
          <p14:tracePt t="58623" x="7769225" y="3732213"/>
          <p14:tracePt t="58639" x="7616825" y="3759200"/>
          <p14:tracePt t="58656" x="7456488" y="3786188"/>
          <p14:tracePt t="58673" x="7296150" y="3803650"/>
          <p14:tracePt t="58689" x="7170738" y="3813175"/>
          <p14:tracePt t="58706" x="7000875" y="3813175"/>
          <p14:tracePt t="58723" x="6911975" y="3813175"/>
          <p14:tracePt t="58739" x="6848475" y="3813175"/>
          <p14:tracePt t="58756" x="6786563" y="3813175"/>
          <p14:tracePt t="58773" x="6705600" y="3813175"/>
          <p14:tracePt t="58789" x="6653213" y="3813175"/>
          <p14:tracePt t="58806" x="6599238" y="3813175"/>
          <p14:tracePt t="58823" x="6554788" y="3813175"/>
          <p14:tracePt t="58840" x="6510338" y="3813175"/>
          <p14:tracePt t="58856" x="6491288" y="3813175"/>
          <p14:tracePt t="58873" x="6473825" y="3813175"/>
          <p14:tracePt t="58890" x="6456363" y="3813175"/>
          <p14:tracePt t="58891" x="6446838" y="3813175"/>
          <p14:tracePt t="58907" x="6438900" y="3813175"/>
          <p14:tracePt t="58923" x="6411913" y="3813175"/>
          <p14:tracePt t="58940" x="6367463" y="3803650"/>
          <p14:tracePt t="58956" x="6330950" y="3795713"/>
          <p14:tracePt t="58973" x="6296025" y="3786188"/>
          <p14:tracePt t="58990" x="6259513" y="3768725"/>
          <p14:tracePt t="59007" x="6224588" y="3768725"/>
          <p14:tracePt t="59023" x="6197600" y="3759200"/>
          <p14:tracePt t="59040" x="6188075" y="3751263"/>
          <p14:tracePt t="59057" x="6170613" y="3741738"/>
          <p14:tracePt t="59073" x="6153150" y="3732213"/>
          <p14:tracePt t="59090" x="6134100" y="3724275"/>
          <p14:tracePt t="59107" x="6116638" y="3714750"/>
          <p14:tracePt t="59123" x="6099175" y="3705225"/>
          <p14:tracePt t="59140" x="6081713" y="3697288"/>
          <p14:tracePt t="59157" x="6072188" y="3687763"/>
          <p14:tracePt t="59174" x="6054725" y="3679825"/>
          <p14:tracePt t="59190" x="6045200" y="3670300"/>
          <p14:tracePt t="59207" x="6037263" y="3660775"/>
          <p14:tracePt t="59224" x="6018213" y="3660775"/>
          <p14:tracePt t="59241" x="6000750" y="3652838"/>
          <p14:tracePt t="59259" x="5991225" y="3652838"/>
          <p14:tracePt t="59274" x="5983288" y="3643313"/>
          <p14:tracePt t="59291" x="5973763" y="3633788"/>
          <p14:tracePt t="59308" x="5956300" y="3633788"/>
          <p14:tracePt t="59324" x="5946775" y="3633788"/>
          <p14:tracePt t="59341" x="5929313" y="3625850"/>
          <p14:tracePt t="59358" x="5919788" y="3625850"/>
          <p14:tracePt t="59459" x="5911850" y="3625850"/>
          <p14:tracePt t="59466" x="5902325" y="3625850"/>
          <p14:tracePt t="59475" x="5894388" y="3625850"/>
          <p14:tracePt t="59491" x="5875338" y="3625850"/>
          <p14:tracePt t="59508" x="5857875" y="3625850"/>
          <p14:tracePt t="59525" x="5840413" y="3625850"/>
          <p14:tracePt t="59541" x="5830888" y="3625850"/>
          <p14:tracePt t="59558" x="5803900" y="3625850"/>
          <p14:tracePt t="59575" x="5786438" y="3625850"/>
          <p14:tracePt t="59591" x="5768975" y="3633788"/>
          <p14:tracePt t="59609" x="5741988" y="3633788"/>
          <p14:tracePt t="59625" x="5732463" y="3633788"/>
          <p14:tracePt t="59643" x="5732463" y="3643313"/>
          <p14:tracePt t="59659" x="5724525" y="3643313"/>
          <p14:tracePt t="59682" x="5715000" y="3643313"/>
          <p14:tracePt t="60171" x="5705475" y="3643313"/>
          <p14:tracePt t="60179" x="5697538" y="3643313"/>
          <p14:tracePt t="60187" x="5680075" y="3643313"/>
          <p14:tracePt t="60195" x="5670550" y="3643313"/>
          <p14:tracePt t="60209" x="5643563" y="3643313"/>
          <p14:tracePt t="60227" x="5599113" y="3633788"/>
          <p14:tracePt t="60243" x="5572125" y="3625850"/>
          <p14:tracePt t="60283" x="5562600" y="3625850"/>
          <p14:tracePt t="60306" x="5554663" y="3625850"/>
          <p14:tracePt t="60315" x="5537200" y="3625850"/>
          <p14:tracePt t="60326" x="5527675" y="3625850"/>
          <p14:tracePt t="60343" x="5500688" y="3625850"/>
          <p14:tracePt t="60360" x="5456238" y="3625850"/>
          <p14:tracePt t="60376" x="5438775" y="3625850"/>
          <p14:tracePt t="60393" x="5419725" y="3625850"/>
          <p14:tracePt t="60410" x="5402263" y="3625850"/>
          <p14:tracePt t="60411" x="5384800" y="3625850"/>
          <p14:tracePt t="60428" x="5375275" y="3625850"/>
          <p14:tracePt t="60443" x="5348288" y="3625850"/>
          <p14:tracePt t="60460" x="5322888" y="3625850"/>
          <p14:tracePt t="60476" x="5295900" y="3625850"/>
          <p14:tracePt t="60494" x="5268913" y="3625850"/>
          <p14:tracePt t="60510" x="5251450" y="3625850"/>
          <p14:tracePt t="60527" x="5224463" y="3625850"/>
          <p14:tracePt t="60543" x="5205413" y="3625850"/>
          <p14:tracePt t="60560" x="5187950" y="3625850"/>
          <p14:tracePt t="60577" x="5160963" y="3625850"/>
          <p14:tracePt t="60593" x="5133975" y="3625850"/>
          <p14:tracePt t="60610" x="5099050" y="3625850"/>
          <p14:tracePt t="60627" x="5062538" y="3625850"/>
          <p14:tracePt t="60643" x="5027613" y="3625850"/>
          <p14:tracePt t="60660" x="5000625" y="3625850"/>
          <p14:tracePt t="60677" x="4973638" y="3625850"/>
          <p14:tracePt t="60694" x="4938713" y="3625850"/>
          <p14:tracePt t="60710" x="4911725" y="3625850"/>
          <p14:tracePt t="60727" x="4884738" y="3625850"/>
          <p14:tracePt t="60744" x="4857750" y="3616325"/>
          <p14:tracePt t="60760" x="4840288" y="3616325"/>
          <p14:tracePt t="60777" x="4803775" y="3608388"/>
          <p14:tracePt t="60794" x="4776788" y="3608388"/>
          <p14:tracePt t="60795" x="4759325" y="3608388"/>
          <p14:tracePt t="60811" x="4741863" y="3598863"/>
          <p14:tracePt t="60834" x="4732338" y="3598863"/>
          <p14:tracePt t="60851" x="4724400" y="3598863"/>
          <p14:tracePt t="60861" x="4714875" y="3598863"/>
          <p14:tracePt t="60877" x="4697413" y="3598863"/>
          <p14:tracePt t="60894" x="4670425" y="3598863"/>
          <p14:tracePt t="60911" x="4652963" y="3598863"/>
          <p14:tracePt t="60928" x="4625975" y="3598863"/>
          <p14:tracePt t="60944" x="4608513" y="3598863"/>
          <p14:tracePt t="60961" x="4572000" y="3608388"/>
          <p14:tracePt t="60978" x="4562475" y="3608388"/>
          <p14:tracePt t="60994" x="4527550" y="3625850"/>
          <p14:tracePt t="61011" x="4500563" y="3633788"/>
          <p14:tracePt t="61028" x="4483100" y="3643313"/>
          <p14:tracePt t="61044" x="4456113" y="3652838"/>
          <p14:tracePt t="61061" x="4438650" y="3670300"/>
          <p14:tracePt t="61078" x="4419600" y="3679825"/>
          <p14:tracePt t="61095" x="4394200" y="3687763"/>
          <p14:tracePt t="61111" x="4367213" y="3705225"/>
          <p14:tracePt t="61128" x="4340225" y="3714750"/>
          <p14:tracePt t="61145" x="4322763" y="3732213"/>
          <p14:tracePt t="61161" x="4295775" y="3741738"/>
          <p14:tracePt t="61178" x="4268788" y="3751263"/>
          <p14:tracePt t="61195" x="4232275" y="3768725"/>
          <p14:tracePt t="61212" x="4205288" y="3776663"/>
          <p14:tracePt t="61228" x="4179888" y="3803650"/>
          <p14:tracePt t="61244" x="4170363" y="3822700"/>
          <p14:tracePt t="61261" x="4143375" y="3848100"/>
          <p14:tracePt t="61278" x="4125913" y="3867150"/>
          <p14:tracePt t="61294" x="4108450" y="3894138"/>
          <p14:tracePt t="61311" x="4089400" y="3911600"/>
          <p14:tracePt t="61328" x="4081463" y="3929063"/>
          <p14:tracePt t="61345" x="4071938" y="3946525"/>
          <p14:tracePt t="61362" x="4062413" y="3956050"/>
          <p14:tracePt t="61379" x="4044950" y="3990975"/>
          <p14:tracePt t="61395" x="4044950" y="4000500"/>
          <p14:tracePt t="61412" x="4037013" y="4027488"/>
          <p14:tracePt t="61429" x="4027488" y="4044950"/>
          <p14:tracePt t="61445" x="4017963" y="4071938"/>
          <p14:tracePt t="61462" x="4010025" y="4089400"/>
          <p14:tracePt t="61479" x="3990975" y="4116388"/>
          <p14:tracePt t="61496" x="3983038" y="4125913"/>
          <p14:tracePt t="61512" x="3973513" y="4143375"/>
          <p14:tracePt t="61528" x="3965575" y="4170363"/>
          <p14:tracePt t="61545" x="3956050" y="4179888"/>
          <p14:tracePt t="61561" x="3938588" y="4205288"/>
          <p14:tracePt t="61579" x="3929063" y="4224338"/>
          <p14:tracePt t="61595" x="3919538" y="4251325"/>
          <p14:tracePt t="61611" x="3902075" y="4259263"/>
          <p14:tracePt t="61628" x="3894138" y="4276725"/>
          <p14:tracePt t="61645" x="3894138" y="4295775"/>
          <p14:tracePt t="61662" x="3875088" y="4313238"/>
          <p14:tracePt t="61679" x="3857625" y="4322763"/>
          <p14:tracePt t="61696" x="3848100" y="4340225"/>
          <p14:tracePt t="61712" x="3840163" y="4357688"/>
          <p14:tracePt t="61729" x="3840163" y="4367213"/>
          <p14:tracePt t="61746" x="3830638" y="4384675"/>
          <p14:tracePt t="61762" x="3822700" y="4394200"/>
          <p14:tracePt t="61779" x="3813175" y="4402138"/>
          <p14:tracePt t="61796" x="3813175" y="4411663"/>
          <p14:tracePt t="61812" x="3813175" y="4419600"/>
          <p14:tracePt t="61829" x="3795713" y="4438650"/>
          <p14:tracePt t="61850" x="3795713" y="4446588"/>
          <p14:tracePt t="61875" x="3795713" y="4456113"/>
          <p14:tracePt t="61891" x="3786188" y="4465638"/>
          <p14:tracePt t="61907" x="3786188" y="4473575"/>
          <p14:tracePt t="61922" x="3786188" y="4483100"/>
          <p14:tracePt t="61962" x="3786188" y="4491038"/>
          <p14:tracePt t="61978" x="3776663" y="4500563"/>
          <p14:tracePt t="61995" x="3776663" y="4510088"/>
          <p14:tracePt t="62027" x="3776663" y="4518025"/>
          <p14:tracePt t="62051" x="3776663" y="4527550"/>
          <p14:tracePt t="62067" x="3776663" y="4537075"/>
          <p14:tracePt t="62114" x="3776663" y="4545013"/>
          <p14:tracePt t="62122" x="3768725" y="4545013"/>
          <p14:tracePt t="62131" x="3759200" y="4562475"/>
          <p14:tracePt t="62147" x="3751263" y="4562475"/>
          <p14:tracePt t="62210" x="3751263" y="4572000"/>
          <p14:tracePt t="62251" x="3751263" y="4581525"/>
          <p14:tracePt t="62259" x="3751263" y="4589463"/>
          <p14:tracePt t="62299" x="3751263" y="4598988"/>
          <p14:tracePt t="62379" x="3741738" y="4608513"/>
          <p14:tracePt t="62395" x="3741738" y="4616450"/>
          <p14:tracePt t="62411" x="3741738" y="4625975"/>
          <p14:tracePt t="62435" x="3741738" y="4633913"/>
          <p14:tracePt t="62443" x="3741738" y="4643438"/>
          <p14:tracePt t="62475" x="3741738" y="4652963"/>
          <p14:tracePt t="62499" x="3741738" y="4660900"/>
          <p14:tracePt t="62507" x="3741738" y="4670425"/>
          <p14:tracePt t="62570" x="3741738" y="4679950"/>
          <p14:tracePt t="62602" x="3741738" y="4687888"/>
          <p14:tracePt t="62627" x="3741738" y="4697413"/>
          <p14:tracePt t="62651" x="3741738" y="4705350"/>
          <p14:tracePt t="62699" x="3741738" y="4714875"/>
          <p14:tracePt t="62747" x="3741738" y="4732338"/>
          <p14:tracePt t="62771" x="3741738" y="4741863"/>
          <p14:tracePt t="62786" x="3741738" y="4751388"/>
          <p14:tracePt t="62794" x="3751263" y="4768850"/>
          <p14:tracePt t="62803" x="3751263" y="4776788"/>
          <p14:tracePt t="62819" x="3759200" y="4776788"/>
          <p14:tracePt t="62835" x="3759200" y="4786313"/>
          <p14:tracePt t="62874" x="3768725" y="4803775"/>
          <p14:tracePt t="62899" x="3768725" y="4813300"/>
          <p14:tracePt t="62906" x="3776663" y="4822825"/>
          <p14:tracePt t="62922" x="3776663" y="4848225"/>
          <p14:tracePt t="62931" x="3786188" y="4867275"/>
          <p14:tracePt t="62948" x="3803650" y="4884738"/>
          <p14:tracePt t="62965" x="3803650" y="4902200"/>
          <p14:tracePt t="62982" x="3822700" y="4929188"/>
          <p14:tracePt t="62999" x="3840163" y="4938713"/>
          <p14:tracePt t="63026" x="3848100" y="4946650"/>
          <p14:tracePt t="63034" x="3857625" y="4965700"/>
          <p14:tracePt t="63048" x="3875088" y="4965700"/>
          <p14:tracePt t="63065" x="3902075" y="4983163"/>
          <p14:tracePt t="63081" x="3919538" y="4991100"/>
          <p14:tracePt t="63098" x="3973513" y="5010150"/>
          <p14:tracePt t="63115" x="4000500" y="5027613"/>
          <p14:tracePt t="63131" x="4017963" y="5045075"/>
          <p14:tracePt t="63148" x="4044950" y="5054600"/>
          <p14:tracePt t="63165" x="4054475" y="5062538"/>
          <p14:tracePt t="63182" x="4071938" y="5062538"/>
          <p14:tracePt t="63199" x="4089400" y="5072063"/>
          <p14:tracePt t="63215" x="4108450" y="5081588"/>
          <p14:tracePt t="63232" x="4125913" y="5081588"/>
          <p14:tracePt t="63248" x="4152900" y="5089525"/>
          <p14:tracePt t="63265" x="4170363" y="5099050"/>
          <p14:tracePt t="63282" x="4170363" y="5108575"/>
          <p14:tracePt t="63283" x="4179888" y="5108575"/>
          <p14:tracePt t="63299" x="4205288" y="5108575"/>
          <p14:tracePt t="63316" x="4232275" y="5108575"/>
          <p14:tracePt t="63332" x="4259263" y="5108575"/>
          <p14:tracePt t="63349" x="4268788" y="5108575"/>
          <p14:tracePt t="63366" x="4276725" y="5108575"/>
          <p14:tracePt t="63382" x="4303713" y="5108575"/>
          <p14:tracePt t="63399" x="4322763" y="5089525"/>
          <p14:tracePt t="63416" x="4330700" y="5081588"/>
          <p14:tracePt t="63432" x="4348163" y="5081588"/>
          <p14:tracePt t="63449" x="4384675" y="5081588"/>
          <p14:tracePt t="63466" x="4419600" y="5081588"/>
          <p14:tracePt t="63467" x="4446588" y="5072063"/>
          <p14:tracePt t="63482" x="4473575" y="5072063"/>
          <p14:tracePt t="63499" x="4491038" y="5062538"/>
          <p14:tracePt t="63516" x="4537075" y="5045075"/>
          <p14:tracePt t="63533" x="4554538" y="5037138"/>
          <p14:tracePt t="63549" x="4572000" y="5018088"/>
          <p14:tracePt t="63571" x="4581525" y="5000625"/>
          <p14:tracePt t="63586" x="4581525" y="4991100"/>
          <p14:tracePt t="63602" x="4581525" y="4983163"/>
          <p14:tracePt t="63616" x="4589463" y="4973638"/>
          <p14:tracePt t="63633" x="4598988" y="4965700"/>
          <p14:tracePt t="63649" x="4608513" y="4946650"/>
          <p14:tracePt t="63666" x="4625975" y="4919663"/>
          <p14:tracePt t="63683" x="4633913" y="4902200"/>
          <p14:tracePt t="63699" x="4643438" y="4894263"/>
          <p14:tracePt t="63716" x="4652963" y="4875213"/>
          <p14:tracePt t="63733" x="4660900" y="4867275"/>
          <p14:tracePt t="63749" x="4687888" y="4840288"/>
          <p14:tracePt t="63766" x="4697413" y="4830763"/>
          <p14:tracePt t="63783" x="4697413" y="4822825"/>
          <p14:tracePt t="63800" x="4697413" y="4803775"/>
          <p14:tracePt t="63816" x="4705350" y="4776788"/>
          <p14:tracePt t="63833" x="4714875" y="4759325"/>
          <p14:tracePt t="63850" x="4714875" y="4751388"/>
          <p14:tracePt t="63867" x="4714875" y="4724400"/>
          <p14:tracePt t="63883" x="4714875" y="4714875"/>
          <p14:tracePt t="63900" x="4714875" y="4697413"/>
          <p14:tracePt t="63917" x="4714875" y="4687888"/>
          <p14:tracePt t="63933" x="4714875" y="4670425"/>
          <p14:tracePt t="63950" x="4714875" y="4660900"/>
          <p14:tracePt t="63967" x="4714875" y="4643438"/>
          <p14:tracePt t="63983" x="4714875" y="4625975"/>
          <p14:tracePt t="64000" x="4714875" y="4598988"/>
          <p14:tracePt t="64017" x="4714875" y="4589463"/>
          <p14:tracePt t="64033" x="4714875" y="4572000"/>
          <p14:tracePt t="64050" x="4714875" y="4545013"/>
          <p14:tracePt t="64067" x="4714875" y="4527550"/>
          <p14:tracePt t="64083" x="4705350" y="4510088"/>
          <p14:tracePt t="64100" x="4697413" y="4483100"/>
          <p14:tracePt t="64117" x="4670425" y="4456113"/>
          <p14:tracePt t="64134" x="4652963" y="4429125"/>
          <p14:tracePt t="64150" x="4616450" y="4411663"/>
          <p14:tracePt t="64167" x="4581525" y="4384675"/>
          <p14:tracePt t="64184" x="4545013" y="4375150"/>
          <p14:tracePt t="64201" x="4510088" y="4357688"/>
          <p14:tracePt t="64217" x="4473575" y="4348163"/>
          <p14:tracePt t="64235" x="4429125" y="4330700"/>
          <p14:tracePt t="64251" x="4402138" y="4313238"/>
          <p14:tracePt t="64267" x="4375150" y="4303713"/>
          <p14:tracePt t="64284" x="4330700" y="4286250"/>
          <p14:tracePt t="64301" x="4286250" y="4286250"/>
          <p14:tracePt t="64317" x="4224338" y="4276725"/>
          <p14:tracePt t="64334" x="4179888" y="4276725"/>
          <p14:tracePt t="64351" x="4125913" y="4276725"/>
          <p14:tracePt t="64368" x="4071938" y="4276725"/>
          <p14:tracePt t="64384" x="4017963" y="4276725"/>
          <p14:tracePt t="64401" x="3965575" y="4276725"/>
          <p14:tracePt t="64418" x="3894138" y="4276725"/>
          <p14:tracePt t="64419" x="3867150" y="4286250"/>
          <p14:tracePt t="64434" x="3822700" y="4303713"/>
          <p14:tracePt t="64451" x="3795713" y="4322763"/>
          <p14:tracePt t="64468" x="3776663" y="4340225"/>
          <p14:tracePt t="64485" x="3768725" y="4348163"/>
          <p14:tracePt t="64502" x="3759200" y="4357688"/>
          <p14:tracePt t="64517" x="3751263" y="4375150"/>
          <p14:tracePt t="64534" x="3751263" y="4394200"/>
          <p14:tracePt t="64551" x="3741738" y="4419600"/>
          <p14:tracePt t="64568" x="3741738" y="4465638"/>
          <p14:tracePt t="64584" x="3741738" y="4491038"/>
          <p14:tracePt t="64601" x="3741738" y="4537075"/>
          <p14:tracePt t="64618" x="3714750" y="4562475"/>
          <p14:tracePt t="64618" x="3705225" y="4589463"/>
          <p14:tracePt t="64635" x="3697288" y="4616450"/>
          <p14:tracePt t="64651" x="3687763" y="4652963"/>
          <p14:tracePt t="64668" x="3660775" y="4679950"/>
          <p14:tracePt t="64685" x="3660775" y="4697413"/>
          <p14:tracePt t="64701" x="3660775" y="4732338"/>
          <p14:tracePt t="64718" x="3643313" y="4795838"/>
          <p14:tracePt t="64735" x="3625850" y="4848225"/>
          <p14:tracePt t="64751" x="3625850" y="4875213"/>
          <p14:tracePt t="64768" x="3608388" y="4911725"/>
          <p14:tracePt t="64785" x="3598863" y="4938713"/>
          <p14:tracePt t="64802" x="3598863" y="4956175"/>
          <p14:tracePt t="64819" x="3598863" y="4983163"/>
          <p14:tracePt t="64835" x="3598863" y="5000625"/>
          <p14:tracePt t="64852" x="3608388" y="5018088"/>
          <p14:tracePt t="64868" x="3616325" y="5037138"/>
          <p14:tracePt t="64885" x="3625850" y="5054600"/>
          <p14:tracePt t="64902" x="3633788" y="5062538"/>
          <p14:tracePt t="64919" x="3633788" y="5081588"/>
          <p14:tracePt t="64935" x="3633788" y="5108575"/>
          <p14:tracePt t="64952" x="3633788" y="5143500"/>
          <p14:tracePt t="64969" x="3633788" y="5187950"/>
          <p14:tracePt t="64985" x="3633788" y="5251450"/>
          <p14:tracePt t="65003" x="3633788" y="5313363"/>
          <p14:tracePt t="65004" x="3633788" y="5340350"/>
          <p14:tracePt t="65019" x="3643313" y="5402263"/>
          <p14:tracePt t="65036" x="3643313" y="5429250"/>
          <p14:tracePt t="65052" x="3652838" y="5446713"/>
          <p14:tracePt t="65069" x="3660775" y="5465763"/>
          <p14:tracePt t="65085" x="3660775" y="5473700"/>
          <p14:tracePt t="65102" x="3670300" y="5483225"/>
          <p14:tracePt t="65119" x="3697288" y="5500688"/>
          <p14:tracePt t="65136" x="3741738" y="5510213"/>
          <p14:tracePt t="65152" x="3803650" y="5537200"/>
          <p14:tracePt t="65169" x="3875088" y="5545138"/>
          <p14:tracePt t="65186" x="3965575" y="5572125"/>
          <p14:tracePt t="65203" x="4010025" y="5572125"/>
          <p14:tracePt t="65219" x="4054475" y="5572125"/>
          <p14:tracePt t="65236" x="4108450" y="5572125"/>
          <p14:tracePt t="65252" x="4143375" y="5572125"/>
          <p14:tracePt t="65269" x="4170363" y="5572125"/>
          <p14:tracePt t="65286" x="4179888" y="5572125"/>
          <p14:tracePt t="65303" x="4187825" y="5572125"/>
          <p14:tracePt t="65338" x="4197350" y="5562600"/>
          <p14:tracePt t="65482" x="4197350" y="5572125"/>
          <p14:tracePt t="65499" x="4197350" y="5581650"/>
          <p14:tracePt t="65522" x="4197350" y="5599113"/>
          <p14:tracePt t="65530" x="4197350" y="5616575"/>
          <p14:tracePt t="65539" x="4197350" y="5634038"/>
          <p14:tracePt t="65553" x="4197350" y="5643563"/>
          <p14:tracePt t="65570" x="4170363" y="5688013"/>
          <p14:tracePt t="65587" x="4125913" y="5697538"/>
          <p14:tracePt t="65603" x="4062413" y="5724525"/>
          <p14:tracePt t="65620" x="3990975" y="5759450"/>
          <p14:tracePt t="65637" x="3938588" y="5822950"/>
          <p14:tracePt t="65653" x="3884613" y="5875338"/>
          <p14:tracePt t="65670" x="3857625" y="5894388"/>
          <p14:tracePt t="65687" x="3840163" y="5902325"/>
          <p14:tracePt t="65738" x="3822700" y="5911850"/>
          <p14:tracePt t="65747" x="3813175" y="5911850"/>
          <p14:tracePt t="65755" x="3803650" y="5911850"/>
          <p14:tracePt t="65770" x="3759200" y="5911850"/>
          <p14:tracePt t="65787" x="3732213" y="5911850"/>
          <p14:tracePt t="65804" x="3714750" y="5911850"/>
          <p14:tracePt t="65820" x="3697288" y="5911850"/>
          <p14:tracePt t="65837" x="3679825" y="5911850"/>
          <p14:tracePt t="65854" x="3670300" y="5911850"/>
          <p14:tracePt t="65870" x="3633788" y="5911850"/>
          <p14:tracePt t="65887" x="3616325" y="5911850"/>
          <p14:tracePt t="65904" x="3589338" y="5911850"/>
          <p14:tracePt t="65921" x="3562350" y="5911850"/>
          <p14:tracePt t="65937" x="3544888" y="5911850"/>
          <p14:tracePt t="65954" x="3536950" y="5911850"/>
          <p14:tracePt t="65978" x="3527425" y="5911850"/>
          <p14:tracePt t="65987" x="3517900" y="5911850"/>
          <p14:tracePt t="66004" x="3509963" y="5911850"/>
          <p14:tracePt t="66026" x="3509963" y="5919788"/>
          <p14:tracePt t="66042" x="3490913" y="5929313"/>
          <p14:tracePt t="66054" x="3490913" y="5938838"/>
          <p14:tracePt t="66071" x="3482975" y="5938838"/>
          <p14:tracePt t="66088" x="3465513" y="5946775"/>
          <p14:tracePt t="66107" x="3455988" y="5946775"/>
          <p14:tracePt t="66121" x="3465513" y="5956300"/>
          <p14:tracePt t="66139" x="3473450" y="5956300"/>
          <p14:tracePt t="66140" x="3482975" y="5956300"/>
          <p14:tracePt t="66171" x="3482975" y="5965825"/>
          <p14:tracePt t="66339" x="3473450" y="5965825"/>
          <p14:tracePt t="66363" x="3473450" y="5956300"/>
          <p14:tracePt t="66467" x="3473450" y="5946775"/>
          <p14:tracePt t="66475" x="3473450" y="5938838"/>
          <p14:tracePt t="66499" x="3473450" y="5929313"/>
          <p14:tracePt t="66515" x="3473450" y="5919788"/>
          <p14:tracePt t="66539" x="3482975" y="5911850"/>
          <p14:tracePt t="66547" x="3490913" y="5911850"/>
          <p14:tracePt t="66556" x="3500438" y="5902325"/>
          <p14:tracePt t="66572" x="3517900" y="5902325"/>
          <p14:tracePt t="66589" x="3536950" y="5894388"/>
          <p14:tracePt t="66606" x="3554413" y="5884863"/>
          <p14:tracePt t="66622" x="3589338" y="5875338"/>
          <p14:tracePt t="66639" x="3608388" y="5867400"/>
          <p14:tracePt t="66656" x="3643313" y="5857875"/>
          <p14:tracePt t="66672" x="3660775" y="5857875"/>
          <p14:tracePt t="66689" x="3670300" y="5875338"/>
          <p14:tracePt t="66706" x="3705225" y="5875338"/>
          <p14:tracePt t="66707" x="3714750" y="5867400"/>
          <p14:tracePt t="66723" x="3732213" y="5857875"/>
          <p14:tracePt t="66739" x="3741738" y="5848350"/>
          <p14:tracePt t="66756" x="3768725" y="5830888"/>
          <p14:tracePt t="66772" x="3776663" y="5822950"/>
          <p14:tracePt t="66790" x="3786188" y="5813425"/>
          <p14:tracePt t="66806" x="3795713" y="5776913"/>
          <p14:tracePt t="66824" x="3803650" y="5741988"/>
          <p14:tracePt t="66840" x="3813175" y="5732463"/>
          <p14:tracePt t="66856" x="3848100" y="5724525"/>
          <p14:tracePt t="66873" x="3875088" y="5715000"/>
          <p14:tracePt t="66890" x="3894138" y="5705475"/>
          <p14:tracePt t="66891" x="3902075" y="5697538"/>
          <p14:tracePt t="66907" x="3929063" y="5688013"/>
          <p14:tracePt t="66923" x="3956050" y="5670550"/>
          <p14:tracePt t="66940" x="3973513" y="5653088"/>
          <p14:tracePt t="66956" x="3990975" y="5634038"/>
          <p14:tracePt t="66973" x="4000500" y="5626100"/>
          <p14:tracePt t="66990" x="4010025" y="5616575"/>
          <p14:tracePt t="67011" x="4017963" y="5608638"/>
          <p14:tracePt t="67027" x="4017963" y="5599113"/>
          <p14:tracePt t="67040" x="4027488" y="5589588"/>
          <p14:tracePt t="67056" x="4037013" y="5572125"/>
          <p14:tracePt t="67073" x="4044950" y="5554663"/>
          <p14:tracePt t="67075" x="4044950" y="5537200"/>
          <p14:tracePt t="67090" x="4054475" y="5537200"/>
          <p14:tracePt t="67091" x="4062413" y="5518150"/>
          <p14:tracePt t="67107" x="4071938" y="5510213"/>
          <p14:tracePt t="67123" x="4081463" y="5491163"/>
          <p14:tracePt t="67140" x="4081463" y="5473700"/>
          <p14:tracePt t="67157" x="4081463" y="5465763"/>
          <p14:tracePt t="67173" x="4081463" y="5446713"/>
          <p14:tracePt t="67194" x="4081463" y="5438775"/>
          <p14:tracePt t="67218" x="4081463" y="5429250"/>
          <p14:tracePt t="67243" x="4081463" y="5419725"/>
          <p14:tracePt t="67267" x="4081463" y="5411788"/>
          <p14:tracePt t="67282" x="4081463" y="5402263"/>
          <p14:tracePt t="67307" x="4081463" y="5384800"/>
          <p14:tracePt t="67322" x="4071938" y="5375275"/>
          <p14:tracePt t="67331" x="4071938" y="5367338"/>
          <p14:tracePt t="67355" x="4071938" y="5357813"/>
          <p14:tracePt t="67371" x="4054475" y="5348288"/>
          <p14:tracePt t="67379" x="4037013" y="5340350"/>
          <p14:tracePt t="67390" x="4027488" y="5340350"/>
          <p14:tracePt t="67408" x="4000500" y="5340350"/>
          <p14:tracePt t="67425" x="3965575" y="5340350"/>
          <p14:tracePt t="67440" x="3956050" y="5340350"/>
          <p14:tracePt t="67483" x="3946525" y="5340350"/>
          <p14:tracePt t="67499" x="3938588" y="5340350"/>
          <p14:tracePt t="67509" x="3919538" y="5348288"/>
          <p14:tracePt t="67514" x="3911600" y="5348288"/>
          <p14:tracePt t="67530" x="3894138" y="5357813"/>
          <p14:tracePt t="67562" x="3894138" y="5367338"/>
          <p14:tracePt t="67618" x="3894138" y="5375275"/>
          <p14:tracePt t="67643" x="3894138" y="5394325"/>
          <p14:tracePt t="67651" x="3894138" y="5402263"/>
          <p14:tracePt t="67659" x="3911600" y="5411788"/>
          <p14:tracePt t="67675" x="3956050" y="5429250"/>
          <p14:tracePt t="67691" x="4017963" y="5446713"/>
          <p14:tracePt t="67708" x="4125913" y="5465763"/>
          <p14:tracePt t="67724" x="4187825" y="5465763"/>
          <p14:tracePt t="67741" x="4251325" y="5465763"/>
          <p14:tracePt t="67758" x="4295775" y="5465763"/>
          <p14:tracePt t="67774" x="4313238" y="5465763"/>
          <p14:tracePt t="67791" x="4330700" y="5465763"/>
          <p14:tracePt t="67808" x="4357688" y="5465763"/>
          <p14:tracePt t="67825" x="4384675" y="5465763"/>
          <p14:tracePt t="67841" x="4419600" y="5465763"/>
          <p14:tracePt t="67843" x="4438650" y="5465763"/>
          <p14:tracePt t="67859" x="4483100" y="5465763"/>
          <p14:tracePt t="67875" x="4500563" y="5465763"/>
          <p14:tracePt t="67892" x="4518025" y="5465763"/>
          <p14:tracePt t="67979" x="4527550" y="5465763"/>
          <p14:tracePt t="68083" x="4527550" y="5456238"/>
          <p14:tracePt t="68090" x="4527550" y="5446713"/>
          <p14:tracePt t="68099" x="4518025" y="5429250"/>
          <p14:tracePt t="68109" x="4510088" y="5429250"/>
          <p14:tracePt t="68125" x="4473575" y="5402263"/>
          <p14:tracePt t="68142" x="4429125" y="5384800"/>
          <p14:tracePt t="68159" x="4357688" y="5348288"/>
          <p14:tracePt t="68175" x="4286250" y="5340350"/>
          <p14:tracePt t="68192" x="4259263" y="5340350"/>
          <p14:tracePt t="68209" x="4232275" y="5330825"/>
          <p14:tracePt t="68226" x="4205288" y="5322888"/>
          <p14:tracePt t="68243" x="4197350" y="5322888"/>
          <p14:tracePt t="68259" x="4179888" y="5322888"/>
          <p14:tracePt t="68276" x="4160838" y="5322888"/>
          <p14:tracePt t="68292" x="4116388" y="5322888"/>
          <p14:tracePt t="68309" x="4089400" y="5322888"/>
          <p14:tracePt t="68326" x="4071938" y="5322888"/>
          <p14:tracePt t="68442" x="4071938" y="5330825"/>
          <p14:tracePt t="68468" x="4071938" y="5348288"/>
          <p14:tracePt t="68474" x="4081463" y="5348288"/>
          <p14:tracePt t="68482" x="4098925" y="5357813"/>
          <p14:tracePt t="68493" x="4116388" y="5367338"/>
          <p14:tracePt t="68510" x="4179888" y="5375275"/>
          <p14:tracePt t="68526" x="4268788" y="5375275"/>
          <p14:tracePt t="68543" x="4330700" y="5375275"/>
          <p14:tracePt t="68560" x="4384675" y="5375275"/>
          <p14:tracePt t="68576" x="4419600" y="5375275"/>
          <p14:tracePt t="68593" x="4429125" y="5375275"/>
          <p14:tracePt t="68619" x="4438650" y="5375275"/>
          <p14:tracePt t="68643" x="4446588" y="5375275"/>
          <p14:tracePt t="68658" x="4456113" y="5367338"/>
          <p14:tracePt t="68674" x="4465638" y="5357813"/>
          <p14:tracePt t="68770" x="4465638" y="5340350"/>
          <p14:tracePt t="68787" x="4446588" y="5340350"/>
          <p14:tracePt t="68795" x="4429125" y="5330825"/>
          <p14:tracePt t="68802" x="4402138" y="5322888"/>
          <p14:tracePt t="68811" x="4375150" y="5313363"/>
          <p14:tracePt t="68827" x="4322763" y="5313363"/>
          <p14:tracePt t="68844" x="4268788" y="5303838"/>
          <p14:tracePt t="68866" x="4205288" y="5286375"/>
          <p14:tracePt t="68867" x="4197350" y="5276850"/>
          <p14:tracePt t="68877" x="4179888" y="5276850"/>
          <p14:tracePt t="68893" x="4170363" y="5276850"/>
          <p14:tracePt t="68910" x="4133850" y="5259388"/>
          <p14:tracePt t="68927" x="4108450" y="5259388"/>
          <p14:tracePt t="68943" x="4081463" y="5259388"/>
          <p14:tracePt t="68960" x="4044950" y="5251450"/>
          <p14:tracePt t="68977" x="4017963" y="5241925"/>
          <p14:tracePt t="68994" x="4000500" y="5241925"/>
          <p14:tracePt t="69011" x="3983038" y="5232400"/>
          <p14:tracePt t="69027" x="3946525" y="5214938"/>
          <p14:tracePt t="69044" x="3929063" y="5214938"/>
          <p14:tracePt t="69060" x="3911600" y="5205413"/>
          <p14:tracePt t="69077" x="3894138" y="5197475"/>
          <p14:tracePt t="69094" x="3875088" y="5197475"/>
          <p14:tracePt t="69111" x="3867150" y="5197475"/>
          <p14:tracePt t="69128" x="3848100" y="5197475"/>
          <p14:tracePt t="69144" x="3830638" y="5197475"/>
          <p14:tracePt t="69161" x="3803650" y="5197475"/>
          <p14:tracePt t="69178" x="3786188" y="5197475"/>
          <p14:tracePt t="69180" x="3759200" y="5197475"/>
          <p14:tracePt t="69195" x="3741738" y="5197475"/>
          <p14:tracePt t="69216" x="3714750" y="5197475"/>
          <p14:tracePt t="69228" x="3679825" y="5205413"/>
          <p14:tracePt t="69244" x="3660775" y="5214938"/>
          <p14:tracePt t="69261" x="3643313" y="5214938"/>
          <p14:tracePt t="69278" x="3616325" y="5214938"/>
          <p14:tracePt t="69294" x="3608388" y="5214938"/>
          <p14:tracePt t="69311" x="3598863" y="5214938"/>
          <p14:tracePt t="69328" x="3589338" y="5214938"/>
          <p14:tracePt t="69355" x="3581400" y="5214938"/>
          <p14:tracePt t="69379" x="3571875" y="5214938"/>
          <p14:tracePt t="69387" x="3562350" y="5214938"/>
          <p14:tracePt t="69403" x="3554413" y="5214938"/>
          <p14:tracePt t="69411" x="3544888" y="5214938"/>
          <p14:tracePt t="69428" x="3527425" y="5214938"/>
          <p14:tracePt t="69445" x="3509963" y="5214938"/>
          <p14:tracePt t="69461" x="3490913" y="5214938"/>
          <p14:tracePt t="69478" x="3482975" y="5214938"/>
          <p14:tracePt t="69499" x="3473450" y="5214938"/>
          <p14:tracePt t="69514" x="3465513" y="5214938"/>
          <p14:tracePt t="69546" x="3455988" y="5214938"/>
          <p14:tracePt t="69619" x="3429000" y="5224463"/>
          <p14:tracePt t="69635" x="3419475" y="5224463"/>
          <p14:tracePt t="69642" x="3411538" y="5224463"/>
          <p14:tracePt t="69651" x="3394075" y="5232400"/>
          <p14:tracePt t="69666" x="3384550" y="5232400"/>
          <p14:tracePt t="69678" x="3375025" y="5232400"/>
          <p14:tracePt t="69695" x="3367088" y="5232400"/>
          <p14:tracePt t="69754" x="3357563" y="5241925"/>
          <p14:tracePt t="69890" x="3348038" y="5241925"/>
          <p14:tracePt t="69899" x="3340100" y="5241925"/>
          <p14:tracePt t="69915" x="3330575" y="5241925"/>
          <p14:tracePt t="69923" x="3322638" y="5241925"/>
          <p14:tracePt t="69931" x="3313113" y="5241925"/>
          <p14:tracePt t="69947" x="3303588" y="5241925"/>
          <p14:tracePt t="70002" x="3295650" y="5241925"/>
          <p14:tracePt t="70027" x="3286125" y="5241925"/>
          <p14:tracePt t="70034" x="3276600" y="5241925"/>
          <p14:tracePt t="70066" x="3268663" y="5241925"/>
          <p14:tracePt t="70442" x="3286125" y="5241925"/>
          <p14:tracePt t="70450" x="3303588" y="5232400"/>
          <p14:tracePt t="70463" x="3313113" y="5232400"/>
          <p14:tracePt t="70480" x="3348038" y="5224463"/>
          <p14:tracePt t="70497" x="3367088" y="5214938"/>
          <p14:tracePt t="70571" x="3375025" y="5205413"/>
          <p14:tracePt t="70595" x="3384550" y="5205413"/>
          <p14:tracePt t="70802" x="3394075" y="5205413"/>
          <p14:tracePt t="70819" x="3411538" y="5197475"/>
          <p14:tracePt t="70827" x="3419475" y="5197475"/>
          <p14:tracePt t="70834" x="3429000" y="5187950"/>
          <p14:tracePt t="70859" x="3438525" y="5187950"/>
          <p14:tracePt t="70867" x="3446463" y="5187950"/>
          <p14:tracePt t="70881" x="3455988" y="5187950"/>
          <p14:tracePt t="70906" x="3465513" y="5187950"/>
          <p14:tracePt t="70938" x="3482975" y="5180013"/>
          <p14:tracePt t="71090" x="3490913" y="5180013"/>
          <p14:tracePt t="71114" x="3500438" y="5180013"/>
          <p14:tracePt t="71131" x="3509963" y="5180013"/>
          <p14:tracePt t="71147" x="3517900" y="5180013"/>
          <p14:tracePt t="71290" x="3527425" y="5180013"/>
          <p14:tracePt t="71307" x="3536950" y="5180013"/>
          <p14:tracePt t="71315" x="3544888" y="5180013"/>
          <p14:tracePt t="71323" x="3554413" y="5180013"/>
          <p14:tracePt t="72467" x="3544888" y="5187950"/>
          <p14:tracePt t="72475" x="3527425" y="5187950"/>
          <p14:tracePt t="72484" x="3517900" y="5205413"/>
          <p14:tracePt t="72501" x="3509963" y="5214938"/>
          <p14:tracePt t="72518" x="3500438" y="5224463"/>
          <p14:tracePt t="72534" x="3500438" y="5259388"/>
          <p14:tracePt t="72551" x="3500438" y="5295900"/>
          <p14:tracePt t="72568" x="3517900" y="5375275"/>
          <p14:tracePt t="72584" x="3536950" y="5419725"/>
          <p14:tracePt t="72601" x="3554413" y="5456238"/>
          <p14:tracePt t="72604" x="3571875" y="5473700"/>
          <p14:tracePt t="72619" x="3598863" y="5510213"/>
          <p14:tracePt t="72635" x="3633788" y="5537200"/>
          <p14:tracePt t="72651" x="3670300" y="5562600"/>
          <p14:tracePt t="72668" x="3732213" y="5589588"/>
          <p14:tracePt t="72684" x="3813175" y="5616575"/>
          <p14:tracePt t="72701" x="3902075" y="5634038"/>
          <p14:tracePt t="72718" x="3990975" y="5653088"/>
          <p14:tracePt t="72735" x="4071938" y="5670550"/>
          <p14:tracePt t="72751" x="4133850" y="5680075"/>
          <p14:tracePt t="72768" x="4197350" y="5680075"/>
          <p14:tracePt t="72785" x="4241800" y="5680075"/>
          <p14:tracePt t="72801" x="4303713" y="5670550"/>
          <p14:tracePt t="72819" x="4330700" y="5661025"/>
          <p14:tracePt t="72835" x="4348163" y="5653088"/>
          <p14:tracePt t="72852" x="4357688" y="5634038"/>
          <p14:tracePt t="72868" x="4384675" y="5608638"/>
          <p14:tracePt t="72885" x="4402138" y="5572125"/>
          <p14:tracePt t="72902" x="4419600" y="5537200"/>
          <p14:tracePt t="72918" x="4438650" y="5518150"/>
          <p14:tracePt t="72935" x="4456113" y="5510213"/>
          <p14:tracePt t="72952" x="4456113" y="5491163"/>
          <p14:tracePt t="72968" x="4456113" y="5473700"/>
          <p14:tracePt t="72985" x="4456113" y="5465763"/>
          <p14:tracePt t="73003" x="4456113" y="5438775"/>
          <p14:tracePt t="73020" x="4456113" y="5411788"/>
          <p14:tracePt t="73036" x="4456113" y="5394325"/>
          <p14:tracePt t="73052" x="4456113" y="5384800"/>
          <p14:tracePt t="73069" x="4456113" y="5348288"/>
          <p14:tracePt t="73085" x="4446588" y="5330825"/>
          <p14:tracePt t="73102" x="4438650" y="5295900"/>
          <p14:tracePt t="73119" x="4411663" y="5268913"/>
          <p14:tracePt t="73135" x="4384675" y="5232400"/>
          <p14:tracePt t="73152" x="4340225" y="5197475"/>
          <p14:tracePt t="73169" x="4286250" y="5170488"/>
          <p14:tracePt t="73185" x="4241800" y="5143500"/>
          <p14:tracePt t="73187" x="4224338" y="5133975"/>
          <p14:tracePt t="73203" x="4187825" y="5116513"/>
          <p14:tracePt t="73219" x="4160838" y="5108575"/>
          <p14:tracePt t="73236" x="4133850" y="5108575"/>
          <p14:tracePt t="73252" x="4098925" y="5089525"/>
          <p14:tracePt t="73269" x="4081463" y="5089525"/>
          <p14:tracePt t="73286" x="4010025" y="5089525"/>
          <p14:tracePt t="73302" x="3946525" y="5089525"/>
          <p14:tracePt t="73319" x="3857625" y="5099050"/>
          <p14:tracePt t="73336" x="3786188" y="5108575"/>
          <p14:tracePt t="73352" x="3732213" y="5126038"/>
          <p14:tracePt t="73369" x="3687763" y="5133975"/>
          <p14:tracePt t="73386" x="3652838" y="5143500"/>
          <p14:tracePt t="73403" x="3643313" y="5160963"/>
          <p14:tracePt t="73419" x="3625850" y="5170488"/>
          <p14:tracePt t="73436" x="3616325" y="5187950"/>
          <p14:tracePt t="73453" x="3608388" y="5224463"/>
          <p14:tracePt t="73470" x="3598863" y="5259388"/>
          <p14:tracePt t="73486" x="3598863" y="5303838"/>
          <p14:tracePt t="73503" x="3598863" y="5348288"/>
          <p14:tracePt t="73520" x="3598863" y="5394325"/>
          <p14:tracePt t="73536" x="3625850" y="5438775"/>
          <p14:tracePt t="73553" x="3652838" y="5473700"/>
          <p14:tracePt t="73570" x="3705225" y="5510213"/>
          <p14:tracePt t="73571" x="3732213" y="5537200"/>
          <p14:tracePt t="73587" x="3813175" y="5554663"/>
          <p14:tracePt t="73603" x="3911600" y="5581650"/>
          <p14:tracePt t="73620" x="4000500" y="5589588"/>
          <p14:tracePt t="73637" x="4098925" y="5589588"/>
          <p14:tracePt t="73653" x="4179888" y="5589588"/>
          <p14:tracePt t="73670" x="4259263" y="5589588"/>
          <p14:tracePt t="73687" x="4313238" y="5581650"/>
          <p14:tracePt t="73703" x="4348163" y="5572125"/>
          <p14:tracePt t="73720" x="4394200" y="5545138"/>
          <p14:tracePt t="73737" x="4419600" y="5518150"/>
          <p14:tracePt t="73753" x="4446588" y="5483225"/>
          <p14:tracePt t="73755" x="4465638" y="5465763"/>
          <p14:tracePt t="73771" x="4473575" y="5438775"/>
          <p14:tracePt t="73787" x="4491038" y="5402263"/>
          <p14:tracePt t="73803" x="4500563" y="5367338"/>
          <p14:tracePt t="73820" x="4500563" y="5348288"/>
          <p14:tracePt t="73837" x="4500563" y="5322888"/>
          <p14:tracePt t="73854" x="4500563" y="5295900"/>
          <p14:tracePt t="73870" x="4500563" y="5276850"/>
          <p14:tracePt t="73887" x="4483100" y="5241925"/>
          <p14:tracePt t="73904" x="4465638" y="5232400"/>
          <p14:tracePt t="73920" x="4419600" y="5205413"/>
          <p14:tracePt t="73937" x="4367213" y="5187950"/>
          <p14:tracePt t="73954" x="4259263" y="5180013"/>
          <p14:tracePt t="73971" x="4224338" y="5180013"/>
          <p14:tracePt t="73972" x="4187825" y="5180013"/>
          <p14:tracePt t="73987" x="4133850" y="5180013"/>
          <p14:tracePt t="74004" x="4089400" y="5180013"/>
          <p14:tracePt t="74020" x="4062413" y="5180013"/>
          <p14:tracePt t="74037" x="4037013" y="5197475"/>
          <p14:tracePt t="74054" x="4000500" y="5205413"/>
          <p14:tracePt t="74071" x="3983038" y="5224463"/>
          <p14:tracePt t="74087" x="3965575" y="5241925"/>
          <p14:tracePt t="74104" x="3946525" y="5259388"/>
          <p14:tracePt t="74121" x="3929063" y="5268913"/>
          <p14:tracePt t="74179" x="3929063" y="5276850"/>
          <p14:tracePt t="74187" x="3929063" y="5286375"/>
          <p14:tracePt t="74194" x="3929063" y="5295900"/>
          <p14:tracePt t="74204" x="3929063" y="5313363"/>
          <p14:tracePt t="74221" x="3946525" y="5340350"/>
          <p14:tracePt t="74238" x="4000500" y="5375275"/>
          <p14:tracePt t="74254" x="4071938" y="5429250"/>
          <p14:tracePt t="74271" x="4170363" y="5456238"/>
          <p14:tracePt t="74288" x="4268788" y="5473700"/>
          <p14:tracePt t="74304" x="4375150" y="5491163"/>
          <p14:tracePt t="74321" x="4456113" y="5510213"/>
          <p14:tracePt t="74338" x="4518025" y="5518150"/>
          <p14:tracePt t="74339" x="4554538" y="5518150"/>
          <p14:tracePt t="74355" x="4633913" y="5518150"/>
          <p14:tracePt t="74371" x="4705350" y="5518150"/>
          <p14:tracePt t="74389" x="4795838" y="5527675"/>
          <p14:tracePt t="74405" x="4857750" y="5527675"/>
          <p14:tracePt t="74421" x="4929188" y="5527675"/>
          <p14:tracePt t="74438" x="4965700" y="5527675"/>
          <p14:tracePt t="74455" x="4983163" y="5527675"/>
          <p14:tracePt t="74471" x="4991100" y="5527675"/>
          <p14:tracePt t="74522" x="5000625" y="5527675"/>
          <p14:tracePt t="74531" x="5010150" y="5527675"/>
          <p14:tracePt t="74539" x="5018088" y="5527675"/>
          <p14:tracePt t="74555" x="5027613" y="5518150"/>
          <p14:tracePt t="74572" x="5062538" y="5510213"/>
          <p14:tracePt t="74588" x="5072063" y="5500688"/>
          <p14:tracePt t="74605" x="5081588" y="5500688"/>
          <p14:tracePt t="74643" x="5081588" y="5491163"/>
          <p14:tracePt t="74763" x="5089525" y="5483225"/>
          <p14:tracePt t="74771" x="5099050" y="5483225"/>
          <p14:tracePt t="74794" x="5099050" y="5465763"/>
          <p14:tracePt t="74803" x="5108575" y="5465763"/>
          <p14:tracePt t="74818" x="5116513" y="5446713"/>
          <p14:tracePt t="74843" x="5126038" y="5438775"/>
          <p14:tracePt t="74867" x="5133975" y="5438775"/>
          <p14:tracePt t="75082" x="5143500" y="5429250"/>
          <p14:tracePt t="75106" x="5143500" y="5419725"/>
          <p14:tracePt t="75226" x="5143500" y="5411788"/>
          <p14:tracePt t="75322" x="5143500" y="5402263"/>
          <p14:tracePt t="75346" x="5143500" y="5384800"/>
          <p14:tracePt t="75362" x="5133975" y="5384800"/>
          <p14:tracePt t="75370" x="5133975" y="5375275"/>
          <p14:tracePt t="75379" x="5126038" y="5367338"/>
          <p14:tracePt t="75390" x="5116513" y="5357813"/>
          <p14:tracePt t="75407" x="5108575" y="5357813"/>
          <p14:tracePt t="75424" x="5081588" y="5340350"/>
          <p14:tracePt t="75440" x="5062538" y="5330825"/>
          <p14:tracePt t="75457" x="5045075" y="5330825"/>
          <p14:tracePt t="75473" x="5037138" y="5330825"/>
          <p14:tracePt t="75491" x="5018088" y="5303838"/>
          <p14:tracePt t="75507" x="5010150" y="5295900"/>
          <p14:tracePt t="75524" x="4991100" y="5295900"/>
          <p14:tracePt t="75540" x="4983163" y="5276850"/>
          <p14:tracePt t="75557" x="4973638" y="5276850"/>
          <p14:tracePt t="75574" x="4956175" y="5268913"/>
          <p14:tracePt t="75590" x="4946650" y="5268913"/>
          <p14:tracePt t="75607" x="4938713" y="5268913"/>
          <p14:tracePt t="75666" x="4929188" y="5268913"/>
          <p14:tracePt t="75675" x="4919663" y="5268913"/>
          <p14:tracePt t="75682" x="4911725" y="5268913"/>
          <p14:tracePt t="75691" x="4902200" y="5268913"/>
          <p14:tracePt t="75708" x="4875213" y="5268913"/>
          <p14:tracePt t="75724" x="4848225" y="5268913"/>
          <p14:tracePt t="75914" x="4848225" y="5276850"/>
          <p14:tracePt t="75938" x="4840288" y="5276850"/>
          <p14:tracePt t="75954" x="4830763" y="5276850"/>
          <p14:tracePt t="75963" x="4822825" y="5276850"/>
          <p14:tracePt t="75974" x="4813300" y="5276850"/>
          <p14:tracePt t="75991" x="4776788" y="5276850"/>
          <p14:tracePt t="76008" x="4741863" y="5276850"/>
          <p14:tracePt t="76025" x="4705350" y="5276850"/>
          <p14:tracePt t="76041" x="4679950" y="5268913"/>
          <p14:tracePt t="76059" x="4643438" y="5259388"/>
          <p14:tracePt t="76075" x="4616450" y="5259388"/>
          <p14:tracePt t="76092" x="4572000" y="5251450"/>
          <p14:tracePt t="76108" x="4554538" y="5241925"/>
          <p14:tracePt t="76125" x="4518025" y="5241925"/>
          <p14:tracePt t="76141" x="4465638" y="5241925"/>
          <p14:tracePt t="76159" x="4429125" y="5241925"/>
          <p14:tracePt t="76175" x="4394200" y="5241925"/>
          <p14:tracePt t="76192" x="4348163" y="5241925"/>
          <p14:tracePt t="76209" x="4313238" y="5241925"/>
          <p14:tracePt t="76225" x="4276725" y="5241925"/>
          <p14:tracePt t="76242" x="4251325" y="5241925"/>
          <p14:tracePt t="76243" x="4232275" y="5241925"/>
          <p14:tracePt t="76259" x="4205288" y="5241925"/>
          <p14:tracePt t="76275" x="4170363" y="5241925"/>
          <p14:tracePt t="76292" x="4125913" y="5241925"/>
          <p14:tracePt t="76309" x="4089400" y="5241925"/>
          <p14:tracePt t="76325" x="4044950" y="5241925"/>
          <p14:tracePt t="76342" x="4000500" y="5241925"/>
          <p14:tracePt t="76359" x="3983038" y="5241925"/>
          <p14:tracePt t="76375" x="3956050" y="5241925"/>
          <p14:tracePt t="76392" x="3938588" y="5241925"/>
          <p14:tracePt t="76409" x="3919538" y="5241925"/>
          <p14:tracePt t="76425" x="3884613" y="5241925"/>
          <p14:tracePt t="76427" x="3867150" y="5241925"/>
          <p14:tracePt t="76443" x="3840163" y="5241925"/>
          <p14:tracePt t="76459" x="3822700" y="5241925"/>
          <p14:tracePt t="76476" x="3803650" y="5241925"/>
          <p14:tracePt t="76691" x="3822700" y="5241925"/>
          <p14:tracePt t="76699" x="3857625" y="5241925"/>
          <p14:tracePt t="76709" x="3919538" y="5241925"/>
          <p14:tracePt t="76726" x="4027488" y="5241925"/>
          <p14:tracePt t="76743" x="4116388" y="5241925"/>
          <p14:tracePt t="76759" x="4143375" y="5241925"/>
          <p14:tracePt t="76776" x="4170363" y="5251450"/>
          <p14:tracePt t="76795" x="4179888" y="5251450"/>
          <p14:tracePt t="76811" x="4197350" y="5251450"/>
          <p14:tracePt t="76827" x="4224338" y="5251450"/>
          <p14:tracePt t="76844" x="4241800" y="5251450"/>
          <p14:tracePt t="76844" x="4259263" y="5259388"/>
          <p14:tracePt t="76860" x="4286250" y="5276850"/>
          <p14:tracePt t="76876" x="4303713" y="5276850"/>
          <p14:tracePt t="76893" x="4330700" y="5276850"/>
          <p14:tracePt t="76910" x="4348163" y="5286375"/>
          <p14:tracePt t="76926" x="4367213" y="5295900"/>
          <p14:tracePt t="76943" x="4384675" y="5295900"/>
          <p14:tracePt t="76960" x="4394200" y="5295900"/>
          <p14:tracePt t="76977" x="4411663" y="5295900"/>
          <p14:tracePt t="76993" x="4429125" y="5295900"/>
          <p14:tracePt t="77010" x="4438650" y="5295900"/>
          <p14:tracePt t="77066" x="4456113" y="5303838"/>
          <p14:tracePt t="77074" x="4465638" y="5303838"/>
          <p14:tracePt t="77082" x="4473575" y="5303838"/>
          <p14:tracePt t="77093" x="4491038" y="5313363"/>
          <p14:tracePt t="77110" x="4527550" y="5322888"/>
          <p14:tracePt t="77127" x="4537075" y="5322888"/>
          <p14:tracePt t="79802" x="4545013" y="5322888"/>
          <p14:tracePt t="79810" x="4554538" y="5340350"/>
          <p14:tracePt t="79819" x="4572000" y="5340350"/>
          <p14:tracePt t="79832" x="4581525" y="5357813"/>
          <p14:tracePt t="79849" x="4625975" y="5375275"/>
          <p14:tracePt t="79851" x="4652963" y="5394325"/>
          <p14:tracePt t="79867" x="4687888" y="5402263"/>
          <p14:tracePt t="79883" x="4705350" y="5419725"/>
          <p14:tracePt t="80090" x="4724400" y="5419725"/>
          <p14:tracePt t="80098" x="4741863" y="5429250"/>
          <p14:tracePt t="80106" x="4759325" y="5429250"/>
          <p14:tracePt t="80116" x="4795838" y="5438775"/>
          <p14:tracePt t="80133" x="4875213" y="5456238"/>
          <p14:tracePt t="80150" x="4956175" y="5465763"/>
          <p14:tracePt t="80166" x="5027613" y="5483225"/>
          <p14:tracePt t="80183" x="5054600" y="5491163"/>
          <p14:tracePt t="80200" x="5089525" y="5491163"/>
          <p14:tracePt t="80216" x="5108575" y="5491163"/>
          <p14:tracePt t="80219" x="5116513" y="5491163"/>
          <p14:tracePt t="80233" x="5126038" y="5491163"/>
          <p14:tracePt t="80250" x="5160963" y="5491163"/>
          <p14:tracePt t="80267" x="5187950" y="5491163"/>
          <p14:tracePt t="80283" x="5205413" y="5491163"/>
          <p14:tracePt t="80300" x="5224463" y="5491163"/>
          <p14:tracePt t="80317" x="5232400" y="5491163"/>
          <p14:tracePt t="80683" x="5214938" y="5491163"/>
          <p14:tracePt t="80690" x="5205413" y="5491163"/>
          <p14:tracePt t="80701" x="5197475" y="5491163"/>
          <p14:tracePt t="80882" x="5197475" y="5483225"/>
          <p14:tracePt t="80890" x="5197475" y="5473700"/>
          <p14:tracePt t="80901" x="5214938" y="5473700"/>
          <p14:tracePt t="80918" x="5251450" y="5473700"/>
          <p14:tracePt t="80935" x="5286375" y="5473700"/>
          <p14:tracePt t="80951" x="5295900" y="5473700"/>
          <p14:tracePt t="80968" x="5303838" y="5473700"/>
          <p14:tracePt t="80984" x="5313363" y="5473700"/>
          <p14:tracePt t="81001" x="5322888" y="5473700"/>
          <p14:tracePt t="81019" x="5367338" y="5473700"/>
          <p14:tracePt t="81035" x="5411788" y="5473700"/>
          <p14:tracePt t="81051" x="5456238" y="5473700"/>
          <p14:tracePt t="81068" x="5491163" y="5473700"/>
          <p14:tracePt t="81085" x="5527675" y="5473700"/>
          <p14:tracePt t="81101" x="5554663" y="5473700"/>
          <p14:tracePt t="81118" x="5599113" y="5473700"/>
          <p14:tracePt t="81135" x="5634038" y="5473700"/>
          <p14:tracePt t="81152" x="5688013" y="5473700"/>
          <p14:tracePt t="81169" x="5741988" y="5473700"/>
          <p14:tracePt t="81185" x="5803900" y="5473700"/>
          <p14:tracePt t="81202" x="5840413" y="5473700"/>
          <p14:tracePt t="81203" x="5857875" y="5473700"/>
          <p14:tracePt t="81219" x="5894388" y="5483225"/>
          <p14:tracePt t="81235" x="5938838" y="5483225"/>
          <p14:tracePt t="81252" x="5973763" y="5483225"/>
          <p14:tracePt t="81269" x="6027738" y="5483225"/>
          <p14:tracePt t="81285" x="6062663" y="5483225"/>
          <p14:tracePt t="81302" x="6099175" y="5483225"/>
          <p14:tracePt t="81319" x="6134100" y="5483225"/>
          <p14:tracePt t="81335" x="6161088" y="5483225"/>
          <p14:tracePt t="81352" x="6188075" y="5483225"/>
          <p14:tracePt t="81369" x="6224588" y="5483225"/>
          <p14:tracePt t="81385" x="6251575" y="5483225"/>
          <p14:tracePt t="81403" x="6323013" y="5483225"/>
          <p14:tracePt t="81419" x="6375400" y="5483225"/>
          <p14:tracePt t="81436" x="6419850" y="5483225"/>
          <p14:tracePt t="81452" x="6473825" y="5483225"/>
          <p14:tracePt t="81469" x="6510338" y="5483225"/>
          <p14:tracePt t="81486" x="6554788" y="5483225"/>
          <p14:tracePt t="81503" x="6608763" y="5483225"/>
          <p14:tracePt t="81520" x="6653213" y="5483225"/>
          <p14:tracePt t="81535" x="6705600" y="5483225"/>
          <p14:tracePt t="81552" x="6759575" y="5483225"/>
          <p14:tracePt t="81568" x="6813550" y="5483225"/>
          <p14:tracePt t="81585" x="6867525" y="5483225"/>
          <p14:tracePt t="81603" x="6929438" y="5483225"/>
          <p14:tracePt t="81619" x="6965950" y="5483225"/>
          <p14:tracePt t="81636" x="6991350" y="5483225"/>
          <p14:tracePt t="81653" x="7037388" y="5473700"/>
          <p14:tracePt t="81670" x="7054850" y="5473700"/>
          <p14:tracePt t="81686" x="7099300" y="5473700"/>
          <p14:tracePt t="81703" x="7126288" y="5473700"/>
          <p14:tracePt t="81720" x="7180263" y="5456238"/>
          <p14:tracePt t="81736" x="7215188" y="5446713"/>
          <p14:tracePt t="81739" x="7224713" y="5446713"/>
          <p14:tracePt t="81753" x="7242175" y="5446713"/>
          <p14:tracePt t="81770" x="7259638" y="5446713"/>
          <p14:tracePt t="81771" x="7277100" y="5446713"/>
          <p14:tracePt t="81787" x="7286625" y="5446713"/>
          <p14:tracePt t="81803" x="7304088" y="5446713"/>
          <p14:tracePt t="81820" x="7313613" y="5446713"/>
          <p14:tracePt t="81836" x="7348538" y="5446713"/>
          <p14:tracePt t="81853" x="7385050" y="5446713"/>
          <p14:tracePt t="81870" x="7429500" y="5446713"/>
          <p14:tracePt t="81887" x="7446963" y="5446713"/>
          <p14:tracePt t="81903" x="7466013" y="5446713"/>
          <p14:tracePt t="81920" x="7473950" y="5446713"/>
          <p14:tracePt t="81937" x="7483475" y="5446713"/>
          <p14:tracePt t="81953" x="7510463" y="5446713"/>
          <p14:tracePt t="81971" x="7554913" y="5446713"/>
          <p14:tracePt t="81987" x="7581900" y="5446713"/>
          <p14:tracePt t="82004" x="7599363" y="5446713"/>
          <p14:tracePt t="82020" x="7626350" y="5446713"/>
          <p14:tracePt t="82036" x="7634288" y="5446713"/>
          <p14:tracePt t="82090" x="7643813" y="5446713"/>
          <p14:tracePt t="82099" x="7653338" y="5438775"/>
          <p14:tracePt t="82114" x="7661275" y="5438775"/>
          <p14:tracePt t="82123" x="7670800" y="5429250"/>
          <p14:tracePt t="82137" x="7680325" y="5429250"/>
          <p14:tracePt t="82154" x="7688263" y="5429250"/>
          <p14:tracePt t="82170" x="7705725" y="5419725"/>
          <p14:tracePt t="82267" x="7715250" y="5419725"/>
          <p14:tracePt t="82370" x="7724775" y="5411788"/>
          <p14:tracePt t="82386" x="7732713" y="5402263"/>
          <p14:tracePt t="82394" x="7742238" y="5402263"/>
          <p14:tracePt t="82404" x="7759700" y="5394325"/>
          <p14:tracePt t="82420" x="7777163" y="5384800"/>
          <p14:tracePt t="82437" x="7796213" y="5375275"/>
          <p14:tracePt t="82454" x="7796213" y="5367338"/>
          <p14:tracePt t="85010" x="7796213" y="5357813"/>
          <p14:tracePt t="85027" x="7786688" y="5357813"/>
          <p14:tracePt t="86867" x="7777163" y="5357813"/>
          <p14:tracePt t="87138" x="7769225" y="5367338"/>
          <p14:tracePt t="87146" x="7759700" y="5375275"/>
          <p14:tracePt t="87930" x="7759700" y="5367338"/>
          <p14:tracePt t="87947" x="7769225" y="5357813"/>
          <p14:tracePt t="87986" x="7769225" y="5348288"/>
          <p14:tracePt t="88003" x="7777163" y="5348288"/>
          <p14:tracePt t="88018" x="7796213" y="5348288"/>
          <p14:tracePt t="88026" x="7796213" y="5340350"/>
          <p14:tracePt t="88034" x="7804150" y="5340350"/>
          <p14:tracePt t="88066" x="7813675" y="5340350"/>
          <p14:tracePt t="88083" x="7823200" y="5330825"/>
          <p14:tracePt t="88122" x="7831138" y="5330825"/>
          <p14:tracePt t="88130" x="7840663" y="5322888"/>
          <p14:tracePt t="88162" x="7848600" y="5322888"/>
          <p14:tracePt t="88227" x="7858125" y="5322888"/>
          <p14:tracePt t="88259" x="7867650" y="5322888"/>
          <p14:tracePt t="88290" x="7875588" y="5322888"/>
          <p14:tracePt t="88570" x="7875588" y="5330825"/>
          <p14:tracePt t="88578" x="7902575" y="5340350"/>
          <p14:tracePt t="88587" x="7947025" y="5357813"/>
          <p14:tracePt t="88600" x="7974013" y="5367338"/>
          <p14:tracePt t="88617" x="8027988" y="5375275"/>
          <p14:tracePt t="88633" x="8072438" y="5375275"/>
          <p14:tracePt t="88635" x="8081963" y="5375275"/>
          <p14:tracePt t="88651" x="8089900" y="5375275"/>
          <p14:tracePt t="88667" x="8099425" y="5384800"/>
          <p14:tracePt t="88930" x="8108950" y="5384800"/>
          <p14:tracePt t="88938" x="8108950" y="5375275"/>
          <p14:tracePt t="88951" x="8116888" y="5367338"/>
          <p14:tracePt t="88968" x="8126413" y="5357813"/>
          <p14:tracePt t="88984" x="8134350" y="5348288"/>
          <p14:tracePt t="89001" x="8134350" y="5340350"/>
          <p14:tracePt t="89018" x="8143875" y="5340350"/>
          <p14:tracePt t="89033" x="8153400" y="5330825"/>
          <p14:tracePt t="89050" x="8170863" y="5322888"/>
          <p14:tracePt t="89067" x="8180388" y="5313363"/>
          <p14:tracePt t="89084" x="8188325" y="5313363"/>
          <p14:tracePt t="89122" x="8188325" y="5303838"/>
          <p14:tracePt t="89162" x="8188325" y="5295900"/>
          <p14:tracePt t="89179" x="8188325" y="5276850"/>
          <p14:tracePt t="89186" x="8188325" y="5268913"/>
          <p14:tracePt t="89202" x="8170863" y="5268913"/>
          <p14:tracePt t="89210" x="8143875" y="5259388"/>
          <p14:tracePt t="89219" x="8126413" y="5259388"/>
          <p14:tracePt t="89235" x="8089900" y="5259388"/>
          <p14:tracePt t="89251" x="8037513" y="5259388"/>
          <p14:tracePt t="89268" x="8010525" y="5259388"/>
          <p14:tracePt t="89285" x="8001000" y="5259388"/>
          <p14:tracePt t="89301" x="7991475" y="5259388"/>
          <p14:tracePt t="89318" x="7974013" y="5259388"/>
          <p14:tracePt t="89335" x="7947025" y="5259388"/>
          <p14:tracePt t="89351" x="7920038" y="5259388"/>
          <p14:tracePt t="89434" x="7956550" y="5259388"/>
          <p14:tracePt t="89442" x="8037513" y="5259388"/>
          <p14:tracePt t="89452" x="8108950" y="5251450"/>
          <p14:tracePt t="89469" x="8296275" y="5232400"/>
          <p14:tracePt t="89485" x="8474075" y="5214938"/>
          <p14:tracePt t="89502" x="8589963" y="5187950"/>
          <p14:tracePt t="89519" x="8653463" y="5180013"/>
          <p14:tracePt t="89535" x="8680450" y="5180013"/>
          <p14:tracePt t="89552" x="8697913" y="5180013"/>
          <p14:tracePt t="89569" x="8732838" y="5180013"/>
          <p14:tracePt t="89585" x="8777288" y="5180013"/>
          <p14:tracePt t="89587" x="8804275" y="5180013"/>
          <p14:tracePt t="89602" x="8840788" y="5180013"/>
          <p14:tracePt t="89619" x="8885238" y="5180013"/>
          <p14:tracePt t="89636" x="8902700" y="5180013"/>
          <p14:tracePt t="89652" x="8920163" y="5180013"/>
          <p14:tracePt t="89669" x="8929688" y="5180013"/>
          <p14:tracePt t="89685" x="8974138" y="5180013"/>
          <p14:tracePt t="89702" x="9018588" y="5180013"/>
          <p14:tracePt t="89719" x="9055100" y="5180013"/>
          <p14:tracePt t="89736" x="9109075" y="5180013"/>
          <p14:tracePt t="89752" x="9144000" y="5180013"/>
          <p14:tracePt t="89769" x="9180513" y="5180013"/>
          <p14:tracePt t="89786" x="9224963" y="5180013"/>
          <p14:tracePt t="89787" x="9242425" y="5180013"/>
          <p14:tracePt t="89803" x="9277350" y="5180013"/>
          <p14:tracePt t="89819" x="9296400" y="5180013"/>
          <p14:tracePt t="89836" x="9304338" y="5180013"/>
          <p14:tracePt t="89852" x="9323388" y="5180013"/>
          <p14:tracePt t="89869" x="9340850" y="5180013"/>
          <p14:tracePt t="89886" x="9367838" y="5180013"/>
          <p14:tracePt t="89903" x="9385300" y="5180013"/>
          <p14:tracePt t="89919" x="9402763" y="5180013"/>
          <p14:tracePt t="89936" x="9412288" y="5180013"/>
          <p14:tracePt t="92901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027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24498" r="22295" b="21257"/>
          <a:stretch>
            <a:fillRect/>
          </a:stretch>
        </p:blipFill>
        <p:spPr>
          <a:xfrm>
            <a:off x="1703389" y="0"/>
            <a:ext cx="8713787" cy="6516688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2756" name="Text Box 7"/>
          <p:cNvSpPr txBox="1">
            <a:spLocks noChangeArrowheads="1"/>
          </p:cNvSpPr>
          <p:nvPr/>
        </p:nvSpPr>
        <p:spPr bwMode="auto">
          <a:xfrm>
            <a:off x="8108414" y="2060575"/>
            <a:ext cx="223573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Inibe síntese de proteínas para diferenciação          fibras musculares 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      estimula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    </a:t>
            </a:r>
            <a:r>
              <a:rPr lang="pt-BR" sz="24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proteólise   muscular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pt-BR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9"/>
    </mc:Choice>
    <mc:Fallback xmlns="">
      <p:transition spd="slow" advTm="4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09" x="6269038" y="3562350"/>
          <p14:tracePt t="7889" x="6269038" y="3536950"/>
          <p14:tracePt t="7937" x="6276975" y="3500438"/>
          <p14:tracePt t="7945" x="6286500" y="3465513"/>
          <p14:tracePt t="7953" x="6296025" y="3411538"/>
          <p14:tracePt t="7961" x="6313488" y="3286125"/>
          <p14:tracePt t="7978" x="6323013" y="3179763"/>
          <p14:tracePt t="7996" x="6330950" y="3054350"/>
          <p14:tracePt t="8013" x="6330950" y="2919413"/>
          <p14:tracePt t="8029" x="6348413" y="2786063"/>
          <p14:tracePt t="8045" x="6357938" y="2670175"/>
          <p14:tracePt t="8062" x="6367463" y="2544763"/>
          <p14:tracePt t="8078" x="6367463" y="2419350"/>
          <p14:tracePt t="8095" x="6367463" y="2322513"/>
          <p14:tracePt t="8112" x="6367463" y="2224088"/>
          <p14:tracePt t="8129" x="6367463" y="2071688"/>
          <p14:tracePt t="8147" x="6367463" y="1973263"/>
          <p14:tracePt t="8162" x="6367463" y="1884363"/>
          <p14:tracePt t="8179" x="6367463" y="1785938"/>
          <p14:tracePt t="8195" x="6367463" y="1670050"/>
          <p14:tracePt t="8212" x="6357938" y="1571625"/>
          <p14:tracePt t="8229" x="6340475" y="1490663"/>
          <p14:tracePt t="8246" x="6330950" y="1411288"/>
          <p14:tracePt t="8262" x="6313488" y="1357313"/>
          <p14:tracePt t="8279" x="6286500" y="1285875"/>
          <p14:tracePt t="8296" x="6259513" y="1214438"/>
          <p14:tracePt t="8312" x="6197600" y="1089025"/>
          <p14:tracePt t="8329" x="6153150" y="1000125"/>
          <p14:tracePt t="8346" x="6089650" y="928688"/>
          <p14:tracePt t="8362" x="6010275" y="839788"/>
          <p14:tracePt t="8379" x="5938838" y="776288"/>
          <p14:tracePt t="8396" x="5848350" y="704850"/>
          <p14:tracePt t="8413" x="5759450" y="642938"/>
          <p14:tracePt t="8429" x="5705475" y="581025"/>
          <p14:tracePt t="8446" x="5634038" y="517525"/>
          <p14:tracePt t="8463" x="5581650" y="455613"/>
          <p14:tracePt t="8479" x="5491163" y="393700"/>
          <p14:tracePt t="8496" x="5384800" y="330200"/>
          <p14:tracePt t="8513" x="5143500" y="204788"/>
          <p14:tracePt t="8530" x="4875213" y="53975"/>
          <p14:tracePt t="8546" x="4510088" y="0"/>
          <p14:tracePt t="8563" x="4116388" y="0"/>
          <p14:tracePt t="8580" x="3751263" y="0"/>
          <p14:tracePt t="8596" x="3490913" y="0"/>
          <p14:tracePt t="8613" x="3303588" y="0"/>
          <p14:tracePt t="8630" x="3224213" y="0"/>
          <p14:tracePt t="8647" x="3205163" y="0"/>
          <p14:tracePt t="8663" x="3197225" y="0"/>
          <p14:tracePt t="8680" x="3179763" y="0"/>
          <p14:tracePt t="8714" x="3170238" y="9525"/>
          <p14:tracePt t="8729" x="3160713" y="26988"/>
          <p14:tracePt t="8737" x="3143250" y="36513"/>
          <p14:tracePt t="8746" x="3125788" y="80963"/>
          <p14:tracePt t="8763" x="3098800" y="115888"/>
          <p14:tracePt t="8780" x="3071813" y="169863"/>
          <p14:tracePt t="8797" x="3044825" y="223838"/>
          <p14:tracePt t="8813" x="3017838" y="276225"/>
          <p14:tracePt t="8830" x="3009900" y="322263"/>
          <p14:tracePt t="8847" x="2973388" y="374650"/>
          <p14:tracePt t="8864" x="2973388" y="411163"/>
          <p14:tracePt t="8880" x="2955925" y="465138"/>
          <p14:tracePt t="8880" x="2946400" y="482600"/>
          <p14:tracePt t="8897" x="2946400" y="527050"/>
          <p14:tracePt t="8913" x="2946400" y="588963"/>
          <p14:tracePt t="8930" x="2946400" y="652463"/>
          <p14:tracePt t="8947" x="2965450" y="704850"/>
          <p14:tracePt t="8964" x="2990850" y="776288"/>
          <p14:tracePt t="8980" x="3027363" y="830263"/>
          <p14:tracePt t="8997" x="3081338" y="884238"/>
          <p14:tracePt t="9014" x="3152775" y="938213"/>
          <p14:tracePt t="9031" x="3232150" y="990600"/>
          <p14:tracePt t="9047" x="3322638" y="1036638"/>
          <p14:tracePt t="9064" x="3394075" y="1062038"/>
          <p14:tracePt t="9080" x="3500438" y="1089025"/>
          <p14:tracePt t="9097" x="3562350" y="1098550"/>
          <p14:tracePt t="9114" x="3652838" y="1098550"/>
          <p14:tracePt t="9131" x="3751263" y="1098550"/>
          <p14:tracePt t="9147" x="3848100" y="1098550"/>
          <p14:tracePt t="9164" x="3946525" y="1098550"/>
          <p14:tracePt t="9181" x="4027488" y="1098550"/>
          <p14:tracePt t="9197" x="4116388" y="1098550"/>
          <p14:tracePt t="9214" x="4152900" y="1089025"/>
          <p14:tracePt t="9231" x="4197350" y="1071563"/>
          <p14:tracePt t="9247" x="4224338" y="1062038"/>
          <p14:tracePt t="9264" x="4232275" y="1054100"/>
          <p14:tracePt t="9282" x="4232275" y="1044575"/>
          <p14:tracePt t="9297" x="4232275" y="1036638"/>
          <p14:tracePt t="9329" x="4232275" y="1027113"/>
          <p14:tracePt t="9369" x="4232275" y="1017588"/>
          <p14:tracePt t="9377" x="4232275" y="1009650"/>
          <p14:tracePt t="9401" x="4232275" y="1000125"/>
          <p14:tracePt t="9417" x="4224338" y="1000125"/>
          <p14:tracePt t="9434" x="4197350" y="990600"/>
          <p14:tracePt t="9441" x="4187825" y="990600"/>
          <p14:tracePt t="9457" x="4170363" y="990600"/>
          <p14:tracePt t="9473" x="4160838" y="990600"/>
          <p14:tracePt t="9481" x="4143375" y="990600"/>
          <p14:tracePt t="9498" x="4098925" y="990600"/>
          <p14:tracePt t="9515" x="4054475" y="1017588"/>
          <p14:tracePt t="9531" x="4027488" y="1044575"/>
          <p14:tracePt t="9548" x="4000500" y="1089025"/>
          <p14:tracePt t="9565" x="3983038" y="1133475"/>
          <p14:tracePt t="9581" x="3973513" y="1169988"/>
          <p14:tracePt t="9598" x="3973513" y="1223963"/>
          <p14:tracePt t="9615" x="3983038" y="1276350"/>
          <p14:tracePt t="9632" x="3990975" y="1330325"/>
          <p14:tracePt t="9648" x="4017963" y="1393825"/>
          <p14:tracePt t="9666" x="4044950" y="1428750"/>
          <p14:tracePt t="9682" x="4098925" y="1473200"/>
          <p14:tracePt t="9698" x="4152900" y="1517650"/>
          <p14:tracePt t="9715" x="4214813" y="1562100"/>
          <p14:tracePt t="9732" x="4259263" y="1589088"/>
          <p14:tracePt t="9749" x="4313238" y="1616075"/>
          <p14:tracePt t="9765" x="4348163" y="1633538"/>
          <p14:tracePt t="9782" x="4402138" y="1652588"/>
          <p14:tracePt t="9799" x="4438650" y="1660525"/>
          <p14:tracePt t="9815" x="4483100" y="1679575"/>
          <p14:tracePt t="9832" x="4527550" y="1687513"/>
          <p14:tracePt t="9832" x="4554538" y="1687513"/>
          <p14:tracePt t="9849" x="4598988" y="1687513"/>
          <p14:tracePt t="9865" x="4643438" y="1687513"/>
          <p14:tracePt t="9882" x="4679950" y="1687513"/>
          <p14:tracePt t="9899" x="4697413" y="1687513"/>
          <p14:tracePt t="9916" x="4705350" y="1687513"/>
          <p14:tracePt t="9932" x="4714875" y="1687513"/>
          <p14:tracePt t="9969" x="4724400" y="1679575"/>
          <p14:tracePt t="10033" x="4724400" y="1670050"/>
          <p14:tracePt t="10065" x="4724400" y="1660525"/>
          <p14:tracePt t="10081" x="4724400" y="1643063"/>
          <p14:tracePt t="10097" x="4724400" y="1633538"/>
          <p14:tracePt t="10105" x="4714875" y="1633538"/>
          <p14:tracePt t="10116" x="4714875" y="1616075"/>
          <p14:tracePt t="10132" x="4697413" y="1598613"/>
          <p14:tracePt t="10150" x="4679950" y="1581150"/>
          <p14:tracePt t="10166" x="4670425" y="1571625"/>
          <p14:tracePt t="10183" x="4652963" y="1562100"/>
          <p14:tracePt t="10199" x="4633913" y="1554163"/>
          <p14:tracePt t="10216" x="4616450" y="1544638"/>
          <p14:tracePt t="10233" x="4608513" y="1544638"/>
          <p14:tracePt t="10249" x="4598988" y="1544638"/>
          <p14:tracePt t="10266" x="4589463" y="1544638"/>
          <p14:tracePt t="10283" x="4581525" y="1544638"/>
          <p14:tracePt t="10299" x="4572000" y="1554163"/>
          <p14:tracePt t="10316" x="4554538" y="1562100"/>
          <p14:tracePt t="10333" x="4554538" y="1581150"/>
          <p14:tracePt t="10349" x="4554538" y="1598613"/>
          <p14:tracePt t="10366" x="4545013" y="1616075"/>
          <p14:tracePt t="10383" x="4545013" y="1633538"/>
          <p14:tracePt t="10400" x="4545013" y="1652588"/>
          <p14:tracePt t="10416" x="4554538" y="1679575"/>
          <p14:tracePt t="10433" x="4572000" y="1687513"/>
          <p14:tracePt t="10450" x="4598988" y="1704975"/>
          <p14:tracePt t="10467" x="4633913" y="1724025"/>
          <p14:tracePt t="10483" x="4670425" y="1724025"/>
          <p14:tracePt t="10500" x="4697413" y="1724025"/>
          <p14:tracePt t="10517" x="4724400" y="1724025"/>
          <p14:tracePt t="10534" x="4751388" y="1724025"/>
          <p14:tracePt t="10550" x="4776788" y="1714500"/>
          <p14:tracePt t="10567" x="4803775" y="1714500"/>
          <p14:tracePt t="10584" x="4822825" y="1697038"/>
          <p14:tracePt t="10600" x="4867275" y="1670050"/>
          <p14:tracePt t="10617" x="4884738" y="1633538"/>
          <p14:tracePt t="10634" x="4902200" y="1598613"/>
          <p14:tracePt t="10650" x="4911725" y="1581150"/>
          <p14:tracePt t="10667" x="4911725" y="1554163"/>
          <p14:tracePt t="10684" x="4911725" y="1527175"/>
          <p14:tracePt t="10701" x="4911725" y="1509713"/>
          <p14:tracePt t="10717" x="4911725" y="1490663"/>
          <p14:tracePt t="10734" x="4911725" y="1473200"/>
          <p14:tracePt t="10750" x="4902200" y="1446213"/>
          <p14:tracePt t="10767" x="4884738" y="1438275"/>
          <p14:tracePt t="10784" x="4875213" y="1438275"/>
          <p14:tracePt t="10801" x="4840288" y="1438275"/>
          <p14:tracePt t="10817" x="4813300" y="1438275"/>
          <p14:tracePt t="10834" x="4776788" y="1438275"/>
          <p14:tracePt t="10851" x="4751388" y="1438275"/>
          <p14:tracePt t="10867" x="4705350" y="1438275"/>
          <p14:tracePt t="10884" x="4670425" y="1438275"/>
          <p14:tracePt t="10901" x="4633913" y="1438275"/>
          <p14:tracePt t="10917" x="4598988" y="1438275"/>
          <p14:tracePt t="10934" x="4554538" y="1455738"/>
          <p14:tracePt t="10951" x="4527550" y="1465263"/>
          <p14:tracePt t="10967" x="4491038" y="1482725"/>
          <p14:tracePt t="10984" x="4456113" y="1500188"/>
          <p14:tracePt t="11002" x="4438650" y="1509713"/>
          <p14:tracePt t="11018" x="4411663" y="1527175"/>
          <p14:tracePt t="11034" x="4402138" y="1536700"/>
          <p14:tracePt t="11051" x="4384675" y="1562100"/>
          <p14:tracePt t="11068" x="4375150" y="1581150"/>
          <p14:tracePt t="11085" x="4367213" y="1598613"/>
          <p14:tracePt t="11101" x="4357688" y="1616075"/>
          <p14:tracePt t="11118" x="4348163" y="1616075"/>
          <p14:tracePt t="11135" x="4348163" y="1633538"/>
          <p14:tracePt t="11151" x="4348163" y="1643063"/>
          <p14:tracePt t="11168" x="4348163" y="1652588"/>
          <p14:tracePt t="11185" x="4348163" y="1670050"/>
          <p14:tracePt t="11202" x="4348163" y="1679575"/>
          <p14:tracePt t="11218" x="4348163" y="1697038"/>
          <p14:tracePt t="11235" x="4348163" y="1724025"/>
          <p14:tracePt t="11252" x="4348163" y="1758950"/>
          <p14:tracePt t="11268" x="4340225" y="1795463"/>
          <p14:tracePt t="11285" x="4340225" y="1822450"/>
          <p14:tracePt t="11302" x="4340225" y="1866900"/>
          <p14:tracePt t="11318" x="4340225" y="1893888"/>
          <p14:tracePt t="11335" x="4340225" y="1938338"/>
          <p14:tracePt t="11352" x="4340225" y="1965325"/>
          <p14:tracePt t="11368" x="4340225" y="2036763"/>
          <p14:tracePt t="11385" x="4340225" y="2071688"/>
          <p14:tracePt t="11402" x="4340225" y="2108200"/>
          <p14:tracePt t="11418" x="4340225" y="2143125"/>
          <p14:tracePt t="11435" x="4340225" y="2170113"/>
          <p14:tracePt t="11452" x="4340225" y="2197100"/>
          <p14:tracePt t="11468" x="4330700" y="2224088"/>
          <p14:tracePt t="11485" x="4330700" y="2241550"/>
          <p14:tracePt t="11502" x="4330700" y="2251075"/>
          <p14:tracePt t="11519" x="4330700" y="2268538"/>
          <p14:tracePt t="11535" x="4330700" y="2276475"/>
          <p14:tracePt t="11552" x="4330700" y="2295525"/>
          <p14:tracePt t="11569" x="4330700" y="2303463"/>
          <p14:tracePt t="11593" x="4330700" y="2312988"/>
          <p14:tracePt t="11609" x="4330700" y="2322513"/>
          <p14:tracePt t="11625" x="4330700" y="2330450"/>
          <p14:tracePt t="11665" x="4330700" y="2339975"/>
          <p14:tracePt t="11681" x="4330700" y="2357438"/>
          <p14:tracePt t="11697" x="4330700" y="2366963"/>
          <p14:tracePt t="11713" x="4322763" y="2393950"/>
          <p14:tracePt t="11721" x="4322763" y="2411413"/>
          <p14:tracePt t="11745" x="4322763" y="2419350"/>
          <p14:tracePt t="11753" x="4322763" y="2428875"/>
          <p14:tracePt t="11769" x="4322763" y="2438400"/>
          <p14:tracePt t="11777" x="4322763" y="2428875"/>
          <p14:tracePt t="11889" x="4330700" y="2401888"/>
          <p14:tracePt t="11897" x="4330700" y="2384425"/>
          <p14:tracePt t="11913" x="4340225" y="2366963"/>
          <p14:tracePt t="11922" x="4348163" y="2347913"/>
          <p14:tracePt t="11936" x="4357688" y="2322513"/>
          <p14:tracePt t="11953" x="4367213" y="2232025"/>
          <p14:tracePt t="11970" x="4375150" y="2197100"/>
          <p14:tracePt t="11986" x="4375150" y="2143125"/>
          <p14:tracePt t="12003" x="4375150" y="2098675"/>
          <p14:tracePt t="12020" x="4375150" y="2071688"/>
          <p14:tracePt t="12036" x="4375150" y="2054225"/>
          <p14:tracePt t="12053" x="4375150" y="2044700"/>
          <p14:tracePt t="12070" x="4375150" y="2036763"/>
          <p14:tracePt t="12086" x="4375150" y="2027238"/>
          <p14:tracePt t="12185" x="4367213" y="2036763"/>
          <p14:tracePt t="12201" x="4357688" y="2044700"/>
          <p14:tracePt t="12217" x="4348163" y="2062163"/>
          <p14:tracePt t="12225" x="4340225" y="2071688"/>
          <p14:tracePt t="12237" x="4322763" y="2098675"/>
          <p14:tracePt t="12254" x="4313238" y="2133600"/>
          <p14:tracePt t="12270" x="4303713" y="2160588"/>
          <p14:tracePt t="12287" x="4286250" y="2197100"/>
          <p14:tracePt t="12304" x="4276725" y="2232025"/>
          <p14:tracePt t="12320" x="4276725" y="2303463"/>
          <p14:tracePt t="12337" x="4276725" y="2347913"/>
          <p14:tracePt t="12354" x="4276725" y="2393950"/>
          <p14:tracePt t="12370" x="4276725" y="2419350"/>
          <p14:tracePt t="12387" x="4286250" y="2446338"/>
          <p14:tracePt t="12404" x="4286250" y="2465388"/>
          <p14:tracePt t="12425" x="4303713" y="2465388"/>
          <p14:tracePt t="12521" x="4303713" y="2455863"/>
          <p14:tracePt t="12529" x="4313238" y="2455863"/>
          <p14:tracePt t="12537" x="4322763" y="2446338"/>
          <p14:tracePt t="12554" x="4348163" y="2428875"/>
          <p14:tracePt t="12571" x="4357688" y="2401888"/>
          <p14:tracePt t="12588" x="4367213" y="2374900"/>
          <p14:tracePt t="12604" x="4375150" y="2347913"/>
          <p14:tracePt t="12621" x="4394200" y="2312988"/>
          <p14:tracePt t="12638" x="4402138" y="2268538"/>
          <p14:tracePt t="12654" x="4402138" y="2241550"/>
          <p14:tracePt t="12671" x="4402138" y="2205038"/>
          <p14:tracePt t="12688" x="4402138" y="2170113"/>
          <p14:tracePt t="12688" x="4402138" y="2160588"/>
          <p14:tracePt t="12705" x="4402138" y="2152650"/>
          <p14:tracePt t="12721" x="4402138" y="2143125"/>
          <p14:tracePt t="12745" x="4394200" y="2143125"/>
          <p14:tracePt t="12841" x="4394200" y="2152650"/>
          <p14:tracePt t="12849" x="4384675" y="2160588"/>
          <p14:tracePt t="12857" x="4375150" y="2170113"/>
          <p14:tracePt t="12871" x="4375150" y="2187575"/>
          <p14:tracePt t="12888" x="4375150" y="2214563"/>
          <p14:tracePt t="12905" x="4367213" y="2268538"/>
          <p14:tracePt t="12922" x="4367213" y="2286000"/>
          <p14:tracePt t="12939" x="4367213" y="2322513"/>
          <p14:tracePt t="12955" x="4367213" y="2347913"/>
          <p14:tracePt t="12972" x="4367213" y="2366963"/>
          <p14:tracePt t="12988" x="4367213" y="2393950"/>
          <p14:tracePt t="13005" x="4367213" y="2411413"/>
          <p14:tracePt t="13022" x="4367213" y="2419350"/>
          <p14:tracePt t="13038" x="4367213" y="2428875"/>
          <p14:tracePt t="13055" x="4367213" y="2438400"/>
          <p14:tracePt t="13593" x="4375150" y="2438400"/>
          <p14:tracePt t="13601" x="4402138" y="2446338"/>
          <p14:tracePt t="13609" x="4411663" y="2446338"/>
          <p14:tracePt t="13623" x="4465638" y="2465388"/>
          <p14:tracePt t="13640" x="4527550" y="2473325"/>
          <p14:tracePt t="13640" x="4537075" y="2473325"/>
          <p14:tracePt t="13657" x="4589463" y="2482850"/>
          <p14:tracePt t="13674" x="4625975" y="2482850"/>
          <p14:tracePt t="13690" x="4652963" y="2482850"/>
          <p14:tracePt t="13707" x="4679950" y="2482850"/>
          <p14:tracePt t="13725" x="4705350" y="2482850"/>
          <p14:tracePt t="13740" x="4751388" y="2482850"/>
          <p14:tracePt t="13757" x="4786313" y="2482850"/>
          <p14:tracePt t="13774" x="4848225" y="2473325"/>
          <p14:tracePt t="13790" x="4884738" y="2473325"/>
          <p14:tracePt t="13807" x="4929188" y="2465388"/>
          <p14:tracePt t="13824" x="4946650" y="2455863"/>
          <p14:tracePt t="13840" x="4983163" y="2446338"/>
          <p14:tracePt t="13857" x="5000625" y="2446338"/>
          <p14:tracePt t="13874" x="5010150" y="2438400"/>
          <p14:tracePt t="13890" x="5018088" y="2438400"/>
          <p14:tracePt t="13993" x="5027613" y="2438400"/>
          <p14:tracePt t="14001" x="5045075" y="2428875"/>
          <p14:tracePt t="14017" x="5045075" y="2419350"/>
          <p14:tracePt t="14030" x="5054600" y="2419350"/>
          <p14:tracePt t="14040" x="5062538" y="2411413"/>
          <p14:tracePt t="14057" x="5072063" y="2411413"/>
          <p14:tracePt t="14425" x="5089525" y="2411413"/>
          <p14:tracePt t="14441" x="5126038" y="2411413"/>
          <p14:tracePt t="14449" x="5170488" y="2419350"/>
          <p14:tracePt t="14458" x="5303838" y="2446338"/>
          <p14:tracePt t="14475" x="5465763" y="2473325"/>
          <p14:tracePt t="14491" x="5634038" y="2500313"/>
          <p14:tracePt t="14508" x="5768975" y="2517775"/>
          <p14:tracePt t="14525" x="5894388" y="2554288"/>
          <p14:tracePt t="14541" x="5983288" y="2554288"/>
          <p14:tracePt t="14558" x="6099175" y="2554288"/>
          <p14:tracePt t="14575" x="6205538" y="2554288"/>
          <p14:tracePt t="14592" x="6357938" y="2554288"/>
          <p14:tracePt t="14608" x="6589713" y="2554288"/>
          <p14:tracePt t="14625" x="6732588" y="2554288"/>
          <p14:tracePt t="14642" x="6875463" y="2554288"/>
          <p14:tracePt t="14658" x="7018338" y="2554288"/>
          <p14:tracePt t="14675" x="7089775" y="2544763"/>
          <p14:tracePt t="14692" x="7143750" y="2544763"/>
          <p14:tracePt t="14709" x="7170738" y="2527300"/>
          <p14:tracePt t="14726" x="7180263" y="2527300"/>
          <p14:tracePt t="14761" x="7188200" y="2527300"/>
          <p14:tracePt t="14769" x="7197725" y="2527300"/>
          <p14:tracePt t="14785" x="7205663" y="2527300"/>
          <p14:tracePt t="14793" x="7215188" y="2527300"/>
          <p14:tracePt t="14808" x="7224713" y="2517775"/>
          <p14:tracePt t="14841" x="7232650" y="2517775"/>
          <p14:tracePt t="14857" x="7232650" y="2509838"/>
          <p14:tracePt t="14865" x="7242175" y="2509838"/>
          <p14:tracePt t="14875" x="7251700" y="2500313"/>
          <p14:tracePt t="14893" x="7277100" y="2482850"/>
          <p14:tracePt t="14909" x="7304088" y="2473325"/>
          <p14:tracePt t="14926" x="7348538" y="2446338"/>
          <p14:tracePt t="14942" x="7394575" y="2419350"/>
          <p14:tracePt t="14959" x="7439025" y="2393950"/>
          <p14:tracePt t="14976" x="7473950" y="2366963"/>
          <p14:tracePt t="14992" x="7518400" y="2312988"/>
          <p14:tracePt t="15009" x="7537450" y="2276475"/>
          <p14:tracePt t="15026" x="7554913" y="2241550"/>
          <p14:tracePt t="15043" x="7554913" y="2224088"/>
          <p14:tracePt t="15059" x="7562850" y="2205038"/>
          <p14:tracePt t="15076" x="7572375" y="2179638"/>
          <p14:tracePt t="15093" x="7572375" y="2170113"/>
          <p14:tracePt t="15109" x="7572375" y="2160588"/>
          <p14:tracePt t="15126" x="7572375" y="2143125"/>
          <p14:tracePt t="15143" x="7572375" y="2133600"/>
          <p14:tracePt t="15159" x="7572375" y="2125663"/>
          <p14:tracePt t="15176" x="7572375" y="2098675"/>
          <p14:tracePt t="15193" x="7572375" y="2081213"/>
          <p14:tracePt t="15210" x="7562850" y="2062163"/>
          <p14:tracePt t="15226" x="7554913" y="2054225"/>
          <p14:tracePt t="15243" x="7537450" y="2054225"/>
          <p14:tracePt t="15265" x="7527925" y="2054225"/>
          <p14:tracePt t="15276" x="7491413" y="2062163"/>
          <p14:tracePt t="15293" x="7446963" y="2071688"/>
          <p14:tracePt t="15310" x="7402513" y="2089150"/>
          <p14:tracePt t="15326" x="7340600" y="2116138"/>
          <p14:tracePt t="15343" x="7286625" y="2143125"/>
          <p14:tracePt t="15360" x="7242175" y="2170113"/>
          <p14:tracePt t="15376" x="7188200" y="2205038"/>
          <p14:tracePt t="15393" x="7153275" y="2224088"/>
          <p14:tracePt t="15410" x="7126288" y="2251075"/>
          <p14:tracePt t="15426" x="7099300" y="2268538"/>
          <p14:tracePt t="15443" x="7062788" y="2286000"/>
          <p14:tracePt t="15460" x="7037388" y="2295525"/>
          <p14:tracePt t="15476" x="7000875" y="2322513"/>
          <p14:tracePt t="15493" x="6973888" y="2339975"/>
          <p14:tracePt t="15510" x="6956425" y="2357438"/>
          <p14:tracePt t="15527" x="6929438" y="2366963"/>
          <p14:tracePt t="15544" x="6902450" y="2374900"/>
          <p14:tracePt t="15560" x="6884988" y="2393950"/>
          <p14:tracePt t="15577" x="6884988" y="2401888"/>
          <p14:tracePt t="15593" x="6894513" y="2401888"/>
          <p14:tracePt t="15721" x="6902450" y="2393950"/>
          <p14:tracePt t="15729" x="6919913" y="2374900"/>
          <p14:tracePt t="15737" x="6938963" y="2366963"/>
          <p14:tracePt t="15745" x="6956425" y="2357438"/>
          <p14:tracePt t="15761" x="7010400" y="2322513"/>
          <p14:tracePt t="15777" x="7045325" y="2295525"/>
          <p14:tracePt t="15794" x="7072313" y="2276475"/>
          <p14:tracePt t="15811" x="7099300" y="2259013"/>
          <p14:tracePt t="15827" x="7116763" y="2241550"/>
          <p14:tracePt t="15844" x="7143750" y="2224088"/>
          <p14:tracePt t="15861" x="7170738" y="2205038"/>
          <p14:tracePt t="15877" x="7197725" y="2187575"/>
          <p14:tracePt t="15894" x="7232650" y="2170113"/>
          <p14:tracePt t="15911" x="7251700" y="2160588"/>
          <p14:tracePt t="15928" x="7269163" y="2143125"/>
          <p14:tracePt t="15944" x="7277100" y="2133600"/>
          <p14:tracePt t="15961" x="7296150" y="2133600"/>
          <p14:tracePt t="15977" x="7313613" y="2125663"/>
          <p14:tracePt t="15994" x="7323138" y="2125663"/>
          <p14:tracePt t="16033" x="7331075" y="2125663"/>
          <p14:tracePt t="16041" x="7340600" y="2125663"/>
          <p14:tracePt t="16057" x="7348538" y="2125663"/>
          <p14:tracePt t="16065" x="7358063" y="2125663"/>
          <p14:tracePt t="16078" x="7367588" y="2125663"/>
          <p14:tracePt t="16094" x="7375525" y="2125663"/>
          <p14:tracePt t="16111" x="7385050" y="2125663"/>
          <p14:tracePt t="16137" x="7394575" y="2125663"/>
          <p14:tracePt t="16321" x="7394575" y="2116138"/>
          <p14:tracePt t="16337" x="7402513" y="2116138"/>
          <p14:tracePt t="16353" x="7402513" y="2108200"/>
          <p14:tracePt t="16369" x="7402513" y="2098675"/>
          <p14:tracePt t="16473" x="7394575" y="2098675"/>
          <p14:tracePt t="16489" x="7385050" y="2108200"/>
          <p14:tracePt t="16497" x="7375525" y="2108200"/>
          <p14:tracePt t="16505" x="7367588" y="2116138"/>
          <p14:tracePt t="16514" x="7340600" y="2125663"/>
          <p14:tracePt t="16529" x="7304088" y="2143125"/>
          <p14:tracePt t="16546" x="7296150" y="2160588"/>
          <p14:tracePt t="16562" x="7286625" y="2160588"/>
          <p14:tracePt t="16579" x="7286625" y="2152650"/>
          <p14:tracePt t="16785" x="7296150" y="2143125"/>
          <p14:tracePt t="16793" x="7304088" y="2133600"/>
          <p14:tracePt t="16817" x="7304088" y="2125663"/>
          <p14:tracePt t="16825" x="7313613" y="2116138"/>
          <p14:tracePt t="16833" x="7323138" y="2116138"/>
          <p14:tracePt t="16846" x="7323138" y="2108200"/>
          <p14:tracePt t="16863" x="7331075" y="2108200"/>
          <p14:tracePt t="16879" x="7340600" y="2098675"/>
          <p14:tracePt t="16896" x="7348538" y="2098675"/>
          <p14:tracePt t="16985" x="7358063" y="2098675"/>
          <p14:tracePt t="17017" x="7367588" y="2098675"/>
          <p14:tracePt t="17033" x="7375525" y="2108200"/>
          <p14:tracePt t="17065" x="7375525" y="2116138"/>
          <p14:tracePt t="17129" x="7375525" y="2125663"/>
          <p14:tracePt t="17545" x="7375525" y="2133600"/>
          <p14:tracePt t="17561" x="7367588" y="2143125"/>
          <p14:tracePt t="17577" x="7367588" y="2152650"/>
          <p14:tracePt t="18097" x="7367588" y="2170113"/>
          <p14:tracePt t="18113" x="7367588" y="2179638"/>
          <p14:tracePt t="18137" x="7367588" y="2187575"/>
          <p14:tracePt t="18153" x="7367588" y="2197100"/>
          <p14:tracePt t="18177" x="7367588" y="2205038"/>
          <p14:tracePt t="18185" x="7367588" y="2214563"/>
          <p14:tracePt t="18209" x="7367588" y="2224088"/>
          <p14:tracePt t="18241" x="7367588" y="2232025"/>
          <p14:tracePt t="18257" x="7367588" y="2241550"/>
          <p14:tracePt t="18273" x="7367588" y="2251075"/>
          <p14:tracePt t="18289" x="7367588" y="2259013"/>
          <p14:tracePt t="18313" x="7367588" y="2268538"/>
          <p14:tracePt t="18321" x="7367588" y="2276475"/>
          <p14:tracePt t="18345" x="7367588" y="2286000"/>
          <p14:tracePt t="18369" x="7367588" y="2295525"/>
          <p14:tracePt t="18377" x="7367588" y="2303463"/>
          <p14:tracePt t="18393" x="7367588" y="2312988"/>
          <p14:tracePt t="18401" x="7367588" y="2322513"/>
          <p14:tracePt t="18416" x="7367588" y="2339975"/>
          <p14:tracePt t="18433" x="7367588" y="2357438"/>
          <p14:tracePt t="18449" x="7367588" y="2374900"/>
          <p14:tracePt t="18466" x="7367588" y="2393950"/>
          <p14:tracePt t="18483" x="7367588" y="2401888"/>
          <p14:tracePt t="18499" x="7367588" y="2419350"/>
          <p14:tracePt t="18516" x="7367588" y="2446338"/>
          <p14:tracePt t="18533" x="7367588" y="2455863"/>
          <p14:tracePt t="18549" x="7367588" y="2473325"/>
          <p14:tracePt t="18566" x="7367588" y="2482850"/>
          <p14:tracePt t="18583" x="7367588" y="2490788"/>
          <p14:tracePt t="18599" x="7367588" y="2500313"/>
          <p14:tracePt t="18616" x="7367588" y="2527300"/>
          <p14:tracePt t="18633" x="7367588" y="2536825"/>
          <p14:tracePt t="18649" x="7367588" y="2554288"/>
          <p14:tracePt t="18666" x="7367588" y="2562225"/>
          <p14:tracePt t="18683" x="7367588" y="2589213"/>
          <p14:tracePt t="18700" x="7367588" y="2598738"/>
          <p14:tracePt t="18716" x="7375525" y="2616200"/>
          <p14:tracePt t="18733" x="7375525" y="2625725"/>
          <p14:tracePt t="18750" x="7375525" y="2643188"/>
          <p14:tracePt t="18767" x="7375525" y="2652713"/>
          <p14:tracePt t="18784" x="7375525" y="2679700"/>
          <p14:tracePt t="18800" x="7385050" y="2697163"/>
          <p14:tracePt t="18817" x="7394575" y="2732088"/>
          <p14:tracePt t="18833" x="7402513" y="2732088"/>
          <p14:tracePt t="18850" x="7402513" y="2759075"/>
          <p14:tracePt t="18867" x="7412038" y="2768600"/>
          <p14:tracePt t="18883" x="7412038" y="2795588"/>
          <p14:tracePt t="18900" x="7412038" y="2813050"/>
          <p14:tracePt t="18917" x="7412038" y="2830513"/>
          <p14:tracePt t="18933" x="7412038" y="2857500"/>
          <p14:tracePt t="18950" x="7419975" y="2894013"/>
          <p14:tracePt t="18967" x="7429500" y="2901950"/>
          <p14:tracePt t="18984" x="7429500" y="2919413"/>
          <p14:tracePt t="18984" x="7429500" y="2928938"/>
          <p14:tracePt t="19001" x="7429500" y="2946400"/>
          <p14:tracePt t="19017" x="7439025" y="2965450"/>
          <p14:tracePt t="19034" x="7439025" y="2973388"/>
          <p14:tracePt t="19050" x="7439025" y="2990850"/>
          <p14:tracePt t="19067" x="7446963" y="3000375"/>
          <p14:tracePt t="19084" x="7446963" y="3017838"/>
          <p14:tracePt t="19100" x="7446963" y="3027363"/>
          <p14:tracePt t="19117" x="7446963" y="3044825"/>
          <p14:tracePt t="19134" x="7446963" y="3062288"/>
          <p14:tracePt t="19150" x="7456488" y="3081338"/>
          <p14:tracePt t="19167" x="7466013" y="3098800"/>
          <p14:tracePt t="19184" x="7466013" y="3108325"/>
          <p14:tracePt t="19201" x="7473950" y="3133725"/>
          <p14:tracePt t="19217" x="7473950" y="3143250"/>
          <p14:tracePt t="19234" x="7473950" y="3152775"/>
          <p14:tracePt t="19273" x="7473950" y="3160713"/>
          <p14:tracePt t="19281" x="7473950" y="3170238"/>
          <p14:tracePt t="19353" x="7473950" y="3179763"/>
          <p14:tracePt t="19385" x="7473950" y="3187700"/>
          <p14:tracePt t="19401" x="7473950" y="3197225"/>
          <p14:tracePt t="19425" x="7473950" y="3205163"/>
          <p14:tracePt t="19617" x="7473950" y="3214688"/>
          <p14:tracePt t="19657" x="7473950" y="3224213"/>
          <p14:tracePt t="19665" x="7466013" y="3224213"/>
          <p14:tracePt t="19681" x="7446963" y="3224213"/>
          <p14:tracePt t="19689" x="7429500" y="3224213"/>
          <p14:tracePt t="19701" x="7394575" y="3224213"/>
          <p14:tracePt t="19719" x="7348538" y="3224213"/>
          <p14:tracePt t="19735" x="7286625" y="3224213"/>
          <p14:tracePt t="19752" x="7232650" y="3224213"/>
          <p14:tracePt t="19752" x="7215188" y="3224213"/>
          <p14:tracePt t="19769" x="7170738" y="3224213"/>
          <p14:tracePt t="19785" x="7143750" y="3224213"/>
          <p14:tracePt t="19803" x="7116763" y="3224213"/>
          <p14:tracePt t="19819" x="7062788" y="3224213"/>
          <p14:tracePt t="19835" x="7018338" y="3214688"/>
          <p14:tracePt t="19852" x="6965950" y="3205163"/>
          <p14:tracePt t="19869" x="6938963" y="3197225"/>
          <p14:tracePt t="19885" x="6911975" y="3197225"/>
          <p14:tracePt t="19902" x="6884988" y="3187700"/>
          <p14:tracePt t="19919" x="6848475" y="3179763"/>
          <p14:tracePt t="19935" x="6831013" y="3179763"/>
          <p14:tracePt t="19952" x="6786563" y="3170238"/>
          <p14:tracePt t="19969" x="6759575" y="3160713"/>
          <p14:tracePt t="19986" x="6724650" y="3152775"/>
          <p14:tracePt t="20002" x="6697663" y="3152775"/>
          <p14:tracePt t="20019" x="6670675" y="3143250"/>
          <p14:tracePt t="20036" x="6634163" y="3133725"/>
          <p14:tracePt t="20053" x="6616700" y="3116263"/>
          <p14:tracePt t="20069" x="6599238" y="3108325"/>
          <p14:tracePt t="20086" x="6589713" y="3098800"/>
          <p14:tracePt t="20103" x="6572250" y="3081338"/>
          <p14:tracePt t="20119" x="6554788" y="3071813"/>
          <p14:tracePt t="20136" x="6537325" y="3054350"/>
          <p14:tracePt t="20153" x="6537325" y="3044825"/>
          <p14:tracePt t="20169" x="6537325" y="3027363"/>
          <p14:tracePt t="20186" x="6537325" y="3009900"/>
          <p14:tracePt t="20203" x="6537325" y="2990850"/>
          <p14:tracePt t="20219" x="6537325" y="2965450"/>
          <p14:tracePt t="20236" x="6537325" y="2928938"/>
          <p14:tracePt t="20253" x="6554788" y="2901950"/>
          <p14:tracePt t="20269" x="6581775" y="2884488"/>
          <p14:tracePt t="20286" x="6608763" y="2867025"/>
          <p14:tracePt t="20303" x="6653213" y="2847975"/>
          <p14:tracePt t="20320" x="6688138" y="2840038"/>
          <p14:tracePt t="20336" x="6751638" y="2830513"/>
          <p14:tracePt t="20354" x="6796088" y="2830513"/>
          <p14:tracePt t="20370" x="6848475" y="2830513"/>
          <p14:tracePt t="20386" x="6902450" y="2830513"/>
          <p14:tracePt t="20403" x="6965950" y="2830513"/>
          <p14:tracePt t="20420" x="7010400" y="2840038"/>
          <p14:tracePt t="20436" x="7081838" y="2847975"/>
          <p14:tracePt t="20453" x="7126288" y="2867025"/>
          <p14:tracePt t="20470" x="7170738" y="2874963"/>
          <p14:tracePt t="20487" x="7215188" y="2894013"/>
          <p14:tracePt t="20503" x="7251700" y="2919413"/>
          <p14:tracePt t="20520" x="7286625" y="2946400"/>
          <p14:tracePt t="20537" x="7296150" y="2965450"/>
          <p14:tracePt t="20553" x="7323138" y="2990850"/>
          <p14:tracePt t="20570" x="7340600" y="3017838"/>
          <p14:tracePt t="20587" x="7348538" y="3044825"/>
          <p14:tracePt t="20603" x="7358063" y="3062288"/>
          <p14:tracePt t="20620" x="7358063" y="3089275"/>
          <p14:tracePt t="20637" x="7367588" y="3125788"/>
          <p14:tracePt t="20654" x="7367588" y="3143250"/>
          <p14:tracePt t="20670" x="7367588" y="3160713"/>
          <p14:tracePt t="20687" x="7375525" y="3187700"/>
          <p14:tracePt t="20704" x="7375525" y="3197225"/>
          <p14:tracePt t="20720" x="7375525" y="3214688"/>
          <p14:tracePt t="20737" x="7375525" y="3232150"/>
          <p14:tracePt t="20754" x="7375525" y="3251200"/>
          <p14:tracePt t="20770" x="7367588" y="3268663"/>
          <p14:tracePt t="20787" x="7358063" y="3286125"/>
          <p14:tracePt t="20804" x="7323138" y="3295650"/>
          <p14:tracePt t="20821" x="7269163" y="3303588"/>
          <p14:tracePt t="20837" x="7205663" y="3322638"/>
          <p14:tracePt t="20854" x="7153275" y="3330575"/>
          <p14:tracePt t="20871" x="7108825" y="3330575"/>
          <p14:tracePt t="20887" x="7045325" y="3330575"/>
          <p14:tracePt t="20904" x="6973888" y="3322638"/>
          <p14:tracePt t="20921" x="6929438" y="3313113"/>
          <p14:tracePt t="20938" x="6867525" y="3295650"/>
          <p14:tracePt t="20954" x="6823075" y="3276600"/>
          <p14:tracePt t="20971" x="6777038" y="3251200"/>
          <p14:tracePt t="20988" x="6732588" y="3241675"/>
          <p14:tracePt t="21004" x="6688138" y="3214688"/>
          <p14:tracePt t="21021" x="6653213" y="3179763"/>
          <p14:tracePt t="21038" x="6626225" y="3152775"/>
          <p14:tracePt t="21054" x="6608763" y="3133725"/>
          <p14:tracePt t="21071" x="6581775" y="3108325"/>
          <p14:tracePt t="21088" x="6572250" y="3089275"/>
          <p14:tracePt t="21088" x="6562725" y="3081338"/>
          <p14:tracePt t="21105" x="6562725" y="3062288"/>
          <p14:tracePt t="21121" x="6562725" y="3054350"/>
          <p14:tracePt t="21138" x="6562725" y="3036888"/>
          <p14:tracePt t="21154" x="6562725" y="3009900"/>
          <p14:tracePt t="21171" x="6562725" y="2990850"/>
          <p14:tracePt t="21188" x="6562725" y="2965450"/>
          <p14:tracePt t="21205" x="6562725" y="2928938"/>
          <p14:tracePt t="21221" x="6581775" y="2911475"/>
          <p14:tracePt t="21238" x="6608763" y="2884488"/>
          <p14:tracePt t="21255" x="6616700" y="2884488"/>
          <p14:tracePt t="21271" x="6653213" y="2847975"/>
          <p14:tracePt t="21288" x="6688138" y="2840038"/>
          <p14:tracePt t="21305" x="6715125" y="2840038"/>
          <p14:tracePt t="21321" x="6751638" y="2840038"/>
          <p14:tracePt t="21338" x="6796088" y="2840038"/>
          <p14:tracePt t="21355" x="6848475" y="2840038"/>
          <p14:tracePt t="21372" x="6902450" y="2840038"/>
          <p14:tracePt t="21388" x="6973888" y="2857500"/>
          <p14:tracePt t="21405" x="7037388" y="2884488"/>
          <p14:tracePt t="21422" x="7081838" y="2901950"/>
          <p14:tracePt t="21439" x="7108825" y="2911475"/>
          <p14:tracePt t="21455" x="7134225" y="2938463"/>
          <p14:tracePt t="21472" x="7153275" y="2955925"/>
          <p14:tracePt t="21472" x="7161213" y="2965450"/>
          <p14:tracePt t="21489" x="7180263" y="2990850"/>
          <p14:tracePt t="21505" x="7197725" y="3017838"/>
          <p14:tracePt t="21522" x="7205663" y="3044825"/>
          <p14:tracePt t="21539" x="7215188" y="3054350"/>
          <p14:tracePt t="21555" x="7224713" y="3081338"/>
          <p14:tracePt t="21572" x="7224713" y="3089275"/>
          <p14:tracePt t="21589" x="7224713" y="3098800"/>
          <p14:tracePt t="21605" x="7224713" y="3108325"/>
          <p14:tracePt t="21622" x="7224713" y="3116263"/>
          <p14:tracePt t="21639" x="7224713" y="3133725"/>
          <p14:tracePt t="21656" x="7215188" y="3143250"/>
          <p14:tracePt t="21672" x="7188200" y="3160713"/>
          <p14:tracePt t="21689" x="7161213" y="3170238"/>
          <p14:tracePt t="21706" x="7134225" y="3179763"/>
          <p14:tracePt t="21722" x="7116763" y="3187700"/>
          <p14:tracePt t="21739" x="7089775" y="3187700"/>
          <p14:tracePt t="21756" x="7062788" y="3187700"/>
          <p14:tracePt t="21773" x="7045325" y="3187700"/>
          <p14:tracePt t="21789" x="7027863" y="3187700"/>
          <p14:tracePt t="21806" x="7010400" y="3187700"/>
          <p14:tracePt t="21823" x="6973888" y="3187700"/>
          <p14:tracePt t="21840" x="6956425" y="3187700"/>
          <p14:tracePt t="21856" x="6938963" y="3179763"/>
          <p14:tracePt t="21873" x="6929438" y="3179763"/>
          <p14:tracePt t="21889" x="6919913" y="3179763"/>
          <p14:tracePt t="21906" x="6919913" y="3170238"/>
          <p14:tracePt t="22265" x="6911975" y="3170238"/>
          <p14:tracePt t="22273" x="6894513" y="3160713"/>
          <p14:tracePt t="22281" x="6875463" y="3152775"/>
          <p14:tracePt t="22291" x="6840538" y="3143250"/>
          <p14:tracePt t="22307" x="6823075" y="3143250"/>
          <p14:tracePt t="22324" x="6804025" y="3143250"/>
          <p14:tracePt t="22340" x="6796088" y="3143250"/>
          <p14:tracePt t="22357" x="6786563" y="3143250"/>
          <p14:tracePt t="22433" x="6777038" y="3143250"/>
          <p14:tracePt t="22441" x="6769100" y="3143250"/>
          <p14:tracePt t="22457" x="6759575" y="3143250"/>
          <p14:tracePt t="22465" x="6751638" y="3143250"/>
          <p14:tracePt t="22474" x="6742113" y="3143250"/>
          <p14:tracePt t="22490" x="6732588" y="3143250"/>
          <p14:tracePt t="22507" x="6724650" y="3143250"/>
          <p14:tracePt t="22524" x="6715125" y="3143250"/>
          <p14:tracePt t="22541" x="6705600" y="3143250"/>
          <p14:tracePt t="22557" x="6688138" y="3143250"/>
          <p14:tracePt t="22574" x="6680200" y="3143250"/>
          <p14:tracePt t="22591" x="6670675" y="3143250"/>
          <p14:tracePt t="22607" x="6661150" y="3143250"/>
          <p14:tracePt t="22624" x="6634163" y="3152775"/>
          <p14:tracePt t="22641" x="6616700" y="3152775"/>
          <p14:tracePt t="22658" x="6599238" y="3152775"/>
          <p14:tracePt t="22674" x="6572250" y="3160713"/>
          <p14:tracePt t="22691" x="6562725" y="3160713"/>
          <p14:tracePt t="22708" x="6545263" y="3170238"/>
          <p14:tracePt t="22724" x="6545263" y="3179763"/>
          <p14:tracePt t="22741" x="6527800" y="3179763"/>
          <p14:tracePt t="22758" x="6518275" y="3179763"/>
          <p14:tracePt t="22774" x="6510338" y="3187700"/>
          <p14:tracePt t="22791" x="6491288" y="3197225"/>
          <p14:tracePt t="22809" x="6491288" y="3205163"/>
          <p14:tracePt t="22833" x="6483350" y="3214688"/>
          <p14:tracePt t="22857" x="6473825" y="3224213"/>
          <p14:tracePt t="22873" x="6473825" y="3232150"/>
          <p14:tracePt t="22881" x="6465888" y="3241675"/>
          <p14:tracePt t="22897" x="6465888" y="3251200"/>
          <p14:tracePt t="22913" x="6465888" y="3259138"/>
          <p14:tracePt t="22929" x="6465888" y="3276600"/>
          <p14:tracePt t="22945" x="6465888" y="3286125"/>
          <p14:tracePt t="22958" x="6456363" y="3313113"/>
          <p14:tracePt t="22975" x="6456363" y="3322638"/>
          <p14:tracePt t="22991" x="6446838" y="3348038"/>
          <p14:tracePt t="23009" x="6446838" y="3357563"/>
          <p14:tracePt t="23026" x="6446838" y="3375025"/>
          <p14:tracePt t="23042" x="6446838" y="3384550"/>
          <p14:tracePt t="23058" x="6446838" y="3402013"/>
          <p14:tracePt t="23075" x="6446838" y="3411538"/>
          <p14:tracePt t="23092" x="6446838" y="3429000"/>
          <p14:tracePt t="23108" x="6446838" y="3455988"/>
          <p14:tracePt t="23125" x="6446838" y="3473450"/>
          <p14:tracePt t="23142" x="6446838" y="3490913"/>
          <p14:tracePt t="23159" x="6446838" y="3509963"/>
          <p14:tracePt t="23175" x="6446838" y="3527425"/>
          <p14:tracePt t="23192" x="6446838" y="3562350"/>
          <p14:tracePt t="23209" x="6446838" y="3581400"/>
          <p14:tracePt t="23225" x="6446838" y="3598863"/>
          <p14:tracePt t="23242" x="6446838" y="3616325"/>
          <p14:tracePt t="23259" x="6446838" y="3625850"/>
          <p14:tracePt t="23275" x="6446838" y="3652838"/>
          <p14:tracePt t="23293" x="6446838" y="3670300"/>
          <p14:tracePt t="23309" x="6446838" y="3687763"/>
          <p14:tracePt t="23326" x="6446838" y="3724275"/>
          <p14:tracePt t="23342" x="6446838" y="3751263"/>
          <p14:tracePt t="23359" x="6446838" y="3768725"/>
          <p14:tracePt t="23376" x="6446838" y="3803650"/>
          <p14:tracePt t="23376" x="6446838" y="3822700"/>
          <p14:tracePt t="23393" x="6446838" y="3867150"/>
          <p14:tracePt t="23409" x="6446838" y="3902075"/>
          <p14:tracePt t="23426" x="6446838" y="3946525"/>
          <p14:tracePt t="23443" x="6446838" y="3983038"/>
          <p14:tracePt t="23459" x="6429375" y="4054475"/>
          <p14:tracePt t="23476" x="6394450" y="4133850"/>
          <p14:tracePt t="23493" x="6367463" y="4224338"/>
          <p14:tracePt t="23509" x="6330950" y="4330700"/>
          <p14:tracePt t="23527" x="6313488" y="4411663"/>
          <p14:tracePt t="23543" x="6296025" y="4465638"/>
          <p14:tracePt t="23560" x="6286500" y="4518025"/>
          <p14:tracePt t="23560" x="6286500" y="4537075"/>
          <p14:tracePt t="23577" x="6276975" y="4572000"/>
          <p14:tracePt t="23594" x="6276975" y="4589463"/>
          <p14:tracePt t="23610" x="6276975" y="4608513"/>
          <p14:tracePt t="23626" x="6276975" y="4616450"/>
          <p14:tracePt t="23643" x="6276975" y="4625975"/>
          <p14:tracePt t="23659" x="6276975" y="4643438"/>
          <p14:tracePt t="23676" x="6276975" y="4670425"/>
          <p14:tracePt t="23693" x="6276975" y="4687888"/>
          <p14:tracePt t="23710" x="6276975" y="4724400"/>
          <p14:tracePt t="23726" x="6276975" y="4759325"/>
          <p14:tracePt t="23743" x="6276975" y="4795838"/>
          <p14:tracePt t="23760" x="6276975" y="4848225"/>
          <p14:tracePt t="23777" x="6276975" y="4867275"/>
          <p14:tracePt t="23793" x="6269038" y="4902200"/>
          <p14:tracePt t="23810" x="6269038" y="4919663"/>
          <p14:tracePt t="23827" x="6269038" y="4956175"/>
          <p14:tracePt t="23843" x="6269038" y="4983163"/>
          <p14:tracePt t="23860" x="6269038" y="5018088"/>
          <p14:tracePt t="23877" x="6259513" y="5054600"/>
          <p14:tracePt t="23894" x="6259513" y="5072063"/>
          <p14:tracePt t="23910" x="6259513" y="5108575"/>
          <p14:tracePt t="23927" x="6251575" y="5126038"/>
          <p14:tracePt t="23943" x="6251575" y="5133975"/>
          <p14:tracePt t="23960" x="6251575" y="5160963"/>
          <p14:tracePt t="23977" x="6251575" y="5180013"/>
          <p14:tracePt t="23993" x="6251575" y="5187950"/>
          <p14:tracePt t="24010" x="6251575" y="5197475"/>
          <p14:tracePt t="24027" x="6251575" y="5205413"/>
          <p14:tracePt t="24044" x="6251575" y="5214938"/>
          <p14:tracePt t="24177" x="6251575" y="5224463"/>
          <p14:tracePt t="24193" x="6251575" y="5241925"/>
          <p14:tracePt t="24209" x="6251575" y="5259388"/>
          <p14:tracePt t="24217" x="6251575" y="5268913"/>
          <p14:tracePt t="24227" x="6251575" y="5286375"/>
          <p14:tracePt t="24244" x="6251575" y="5295900"/>
          <p14:tracePt t="24261" x="6269038" y="5330825"/>
          <p14:tracePt t="24277" x="6259513" y="5340350"/>
          <p14:tracePt t="24294" x="6251575" y="5348288"/>
          <p14:tracePt t="24311" x="6251575" y="5357813"/>
          <p14:tracePt t="24327" x="6251575" y="5375275"/>
          <p14:tracePt t="24327" x="6232525" y="5384800"/>
          <p14:tracePt t="24345" x="6224588" y="5394325"/>
          <p14:tracePt t="24361" x="6224588" y="5402263"/>
          <p14:tracePt t="24393" x="6224588" y="5411788"/>
          <p14:tracePt t="24417" x="6224588" y="5419725"/>
          <p14:tracePt t="24481" x="6224588" y="5429250"/>
          <p14:tracePt t="24537" x="6232525" y="5429250"/>
          <p14:tracePt t="24545" x="6242050" y="5438775"/>
          <p14:tracePt t="24569" x="6259513" y="5446713"/>
          <p14:tracePt t="24585" x="6269038" y="5446713"/>
          <p14:tracePt t="24601" x="6276975" y="5446713"/>
          <p14:tracePt t="24617" x="6286500" y="5456238"/>
          <p14:tracePt t="24625" x="6296025" y="5456238"/>
          <p14:tracePt t="24633" x="6303963" y="5465763"/>
          <p14:tracePt t="24649" x="6313488" y="5465763"/>
          <p14:tracePt t="24665" x="6323013" y="5473700"/>
          <p14:tracePt t="24678" x="6340475" y="5473700"/>
          <p14:tracePt t="24695" x="6367463" y="5473700"/>
          <p14:tracePt t="24712" x="6402388" y="5491163"/>
          <p14:tracePt t="24712" x="6411913" y="5491163"/>
          <p14:tracePt t="24729" x="6429375" y="5491163"/>
          <p14:tracePt t="24745" x="6465888" y="5491163"/>
          <p14:tracePt t="24762" x="6491288" y="5491163"/>
          <p14:tracePt t="24778" x="6518275" y="5491163"/>
          <p14:tracePt t="24795" x="6554788" y="5491163"/>
          <p14:tracePt t="24812" x="6581775" y="5491163"/>
          <p14:tracePt t="24829" x="6616700" y="5483225"/>
          <p14:tracePt t="24846" x="6643688" y="5473700"/>
          <p14:tracePt t="24862" x="6661150" y="5465763"/>
          <p14:tracePt t="24879" x="6688138" y="5456238"/>
          <p14:tracePt t="24896" x="6697663" y="5446713"/>
          <p14:tracePt t="24912" x="6697663" y="5429250"/>
          <p14:tracePt t="25049" x="6697663" y="5419725"/>
          <p14:tracePt t="25057" x="6697663" y="5411788"/>
          <p14:tracePt t="25065" x="6697663" y="5402263"/>
          <p14:tracePt t="25079" x="6697663" y="5375275"/>
          <p14:tracePt t="25096" x="6688138" y="5348288"/>
          <p14:tracePt t="25113" x="6670675" y="5330825"/>
          <p14:tracePt t="25129" x="6661150" y="5303838"/>
          <p14:tracePt t="25146" x="6634163" y="5286375"/>
          <p14:tracePt t="25163" x="6608763" y="5268913"/>
          <p14:tracePt t="25179" x="6581775" y="5251450"/>
          <p14:tracePt t="25196" x="6545263" y="5241925"/>
          <p14:tracePt t="25213" x="6510338" y="5224463"/>
          <p14:tracePt t="25229" x="6473825" y="5214938"/>
          <p14:tracePt t="25246" x="6429375" y="5214938"/>
          <p14:tracePt t="25263" x="6375400" y="5197475"/>
          <p14:tracePt t="25280" x="6340475" y="5187950"/>
          <p14:tracePt t="25280" x="6313488" y="5187950"/>
          <p14:tracePt t="25297" x="6269038" y="5187950"/>
          <p14:tracePt t="25313" x="6224588" y="5187950"/>
          <p14:tracePt t="25330" x="6170613" y="5187950"/>
          <p14:tracePt t="25346" x="6126163" y="5187950"/>
          <p14:tracePt t="25363" x="6062663" y="5187950"/>
          <p14:tracePt t="25380" x="6018213" y="5187950"/>
          <p14:tracePt t="25397" x="6000750" y="5187950"/>
          <p14:tracePt t="25413" x="5965825" y="5197475"/>
          <p14:tracePt t="25430" x="5938838" y="5197475"/>
          <p14:tracePt t="25447" x="5919788" y="5214938"/>
          <p14:tracePt t="25463" x="5902325" y="5241925"/>
          <p14:tracePt t="25480" x="5875338" y="5268913"/>
          <p14:tracePt t="25497" x="5857875" y="5295900"/>
          <p14:tracePt t="25514" x="5848350" y="5330825"/>
          <p14:tracePt t="25530" x="5830888" y="5348288"/>
          <p14:tracePt t="25547" x="5830888" y="5367338"/>
          <p14:tracePt t="25563" x="5830888" y="5394325"/>
          <p14:tracePt t="25580" x="5830888" y="5419725"/>
          <p14:tracePt t="25597" x="5830888" y="5456238"/>
          <p14:tracePt t="25614" x="5830888" y="5473700"/>
          <p14:tracePt t="25630" x="5830888" y="5510213"/>
          <p14:tracePt t="25647" x="5830888" y="5537200"/>
          <p14:tracePt t="25664" x="5830888" y="5562600"/>
          <p14:tracePt t="25664" x="5830888" y="5572125"/>
          <p14:tracePt t="25681" x="5830888" y="5589588"/>
          <p14:tracePt t="25697" x="5830888" y="5608638"/>
          <p14:tracePt t="25714" x="5840413" y="5634038"/>
          <p14:tracePt t="25731" x="5857875" y="5653088"/>
          <p14:tracePt t="25747" x="5894388" y="5680075"/>
          <p14:tracePt t="25764" x="5946775" y="5697538"/>
          <p14:tracePt t="25781" x="6027738" y="5724525"/>
          <p14:tracePt t="25797" x="6126163" y="5759450"/>
          <p14:tracePt t="25814" x="6205538" y="5803900"/>
          <p14:tracePt t="25831" x="6276975" y="5822950"/>
          <p14:tracePt t="25847" x="6330950" y="5840413"/>
          <p14:tracePt t="25864" x="6384925" y="5848350"/>
          <p14:tracePt t="25881" x="6438900" y="5848350"/>
          <p14:tracePt t="25898" x="6491288" y="5857875"/>
          <p14:tracePt t="25914" x="6537325" y="5875338"/>
          <p14:tracePt t="25931" x="6589713" y="5875338"/>
          <p14:tracePt t="25948" x="6653213" y="5884863"/>
          <p14:tracePt t="25964" x="6705600" y="5884863"/>
          <p14:tracePt t="25981" x="6769100" y="5884863"/>
          <p14:tracePt t="25998" x="6831013" y="5884863"/>
          <p14:tracePt t="26014" x="6894513" y="5875338"/>
          <p14:tracePt t="26031" x="6929438" y="5867400"/>
          <p14:tracePt t="26048" x="6956425" y="5848350"/>
          <p14:tracePt t="26048" x="6965950" y="5840413"/>
          <p14:tracePt t="26065" x="6983413" y="5822950"/>
          <p14:tracePt t="26081" x="7000875" y="5786438"/>
          <p14:tracePt t="26098" x="7018338" y="5759450"/>
          <p14:tracePt t="26115" x="7027863" y="5724525"/>
          <p14:tracePt t="26131" x="7037388" y="5705475"/>
          <p14:tracePt t="26148" x="7054850" y="5661025"/>
          <p14:tracePt t="26165" x="7054850" y="5643563"/>
          <p14:tracePt t="26182" x="7054850" y="5608638"/>
          <p14:tracePt t="26198" x="7054850" y="5581650"/>
          <p14:tracePt t="26215" x="7054850" y="5554663"/>
          <p14:tracePt t="26232" x="7054850" y="5527675"/>
          <p14:tracePt t="26248" x="7054850" y="5491163"/>
          <p14:tracePt t="26265" x="7054850" y="5473700"/>
          <p14:tracePt t="26281" x="7054850" y="5446713"/>
          <p14:tracePt t="26298" x="7045325" y="5419725"/>
          <p14:tracePt t="26315" x="7018338" y="5402263"/>
          <p14:tracePt t="26332" x="7000875" y="5375275"/>
          <p14:tracePt t="26348" x="6983413" y="5348288"/>
          <p14:tracePt t="26365" x="6965950" y="5322888"/>
          <p14:tracePt t="26382" x="6919913" y="5286375"/>
          <p14:tracePt t="26399" x="6894513" y="5268913"/>
          <p14:tracePt t="26415" x="6840538" y="5241925"/>
          <p14:tracePt t="26432" x="6751638" y="5187950"/>
          <p14:tracePt t="26449" x="6697663" y="5153025"/>
          <p14:tracePt t="26465" x="6643688" y="5126038"/>
          <p14:tracePt t="26482" x="6589713" y="5099050"/>
          <p14:tracePt t="26499" x="6537325" y="5089525"/>
          <p14:tracePt t="26515" x="6483350" y="5072063"/>
          <p14:tracePt t="26532" x="6419850" y="5062538"/>
          <p14:tracePt t="26549" x="6367463" y="5054600"/>
          <p14:tracePt t="26566" x="6303963" y="5054600"/>
          <p14:tracePt t="26582" x="6242050" y="5054600"/>
          <p14:tracePt t="26599" x="6180138" y="5054600"/>
          <p14:tracePt t="26616" x="6134100" y="5062538"/>
          <p14:tracePt t="26632" x="6037263" y="5089525"/>
          <p14:tracePt t="26649" x="5965825" y="5099050"/>
          <p14:tracePt t="26666" x="5875338" y="5116513"/>
          <p14:tracePt t="26682" x="5795963" y="5126038"/>
          <p14:tracePt t="26699" x="5741988" y="5143500"/>
          <p14:tracePt t="26716" x="5688013" y="5153025"/>
          <p14:tracePt t="26733" x="5653088" y="5160963"/>
          <p14:tracePt t="26749" x="5608638" y="5180013"/>
          <p14:tracePt t="26766" x="5581650" y="5187950"/>
          <p14:tracePt t="26783" x="5545138" y="5205413"/>
          <p14:tracePt t="26799" x="5510213" y="5224463"/>
          <p14:tracePt t="26816" x="5491163" y="5232400"/>
          <p14:tracePt t="26833" x="5446713" y="5259388"/>
          <p14:tracePt t="26849" x="5429250" y="5276850"/>
          <p14:tracePt t="26866" x="5411788" y="5286375"/>
          <p14:tracePt t="26883" x="5394325" y="5295900"/>
          <p14:tracePt t="26900" x="5384800" y="5303838"/>
          <p14:tracePt t="26916" x="5375275" y="5303838"/>
          <p14:tracePt t="26933" x="5357813" y="5313363"/>
          <p14:tracePt t="26949" x="5348288" y="5330825"/>
          <p14:tracePt t="26966" x="5340350" y="5348288"/>
          <p14:tracePt t="26983" x="5330825" y="5357813"/>
          <p14:tracePt t="26999" x="5313363" y="5384800"/>
          <p14:tracePt t="27016" x="5313363" y="5402263"/>
          <p14:tracePt t="27033" x="5313363" y="5419725"/>
          <p14:tracePt t="27050" x="5313363" y="5438775"/>
          <p14:tracePt t="27066" x="5313363" y="5446713"/>
          <p14:tracePt t="27089" x="5313363" y="5456238"/>
          <p14:tracePt t="27121" x="5313363" y="5465763"/>
          <p14:tracePt t="27145" x="5313363" y="5473700"/>
          <p14:tracePt t="27153" x="5313363" y="5483225"/>
          <p14:tracePt t="27169" x="5313363" y="5491163"/>
          <p14:tracePt t="27177" x="5313363" y="5510213"/>
          <p14:tracePt t="27185" x="5313363" y="5527675"/>
          <p14:tracePt t="27200" x="5340350" y="5554663"/>
          <p14:tracePt t="27217" x="5348288" y="5572125"/>
          <p14:tracePt t="27233" x="5375275" y="5581650"/>
          <p14:tracePt t="27250" x="5411788" y="5599113"/>
          <p14:tracePt t="27267" x="5438775" y="5616575"/>
          <p14:tracePt t="27284" x="5473700" y="5626100"/>
          <p14:tracePt t="27300" x="5510213" y="5626100"/>
          <p14:tracePt t="27317" x="5562600" y="5643563"/>
          <p14:tracePt t="27334" x="5599113" y="5653088"/>
          <p14:tracePt t="27351" x="5653088" y="5653088"/>
          <p14:tracePt t="27367" x="5697538" y="5653088"/>
          <p14:tracePt t="27384" x="5751513" y="5653088"/>
          <p14:tracePt t="27401" x="5776913" y="5653088"/>
          <p14:tracePt t="27417" x="5795963" y="5643563"/>
          <p14:tracePt t="27434" x="5803900" y="5643563"/>
          <p14:tracePt t="27450" x="5822950" y="5626100"/>
          <p14:tracePt t="27467" x="5830888" y="5616575"/>
          <p14:tracePt t="27484" x="5848350" y="5608638"/>
          <p14:tracePt t="27501" x="5867400" y="5599113"/>
          <p14:tracePt t="27518" x="5875338" y="5581650"/>
          <p14:tracePt t="27534" x="5875338" y="5554663"/>
          <p14:tracePt t="27551" x="5894388" y="5537200"/>
          <p14:tracePt t="27568" x="5894388" y="5518150"/>
          <p14:tracePt t="27568" x="5902325" y="5491163"/>
          <p14:tracePt t="27585" x="5902325" y="5456238"/>
          <p14:tracePt t="27601" x="5902325" y="5429250"/>
          <p14:tracePt t="27618" x="5902325" y="5402263"/>
          <p14:tracePt t="27634" x="5902325" y="5375275"/>
          <p14:tracePt t="27651" x="5902325" y="5357813"/>
          <p14:tracePt t="27668" x="5902325" y="5348288"/>
          <p14:tracePt t="27684" x="5902325" y="5330825"/>
          <p14:tracePt t="27701" x="5902325" y="5322888"/>
          <p14:tracePt t="27721" x="5902325" y="5313363"/>
          <p14:tracePt t="27734" x="5902325" y="5303838"/>
          <p14:tracePt t="27751" x="5902325" y="5286375"/>
          <p14:tracePt t="27768" x="5902325" y="5259388"/>
          <p14:tracePt t="27785" x="5894388" y="5241925"/>
          <p14:tracePt t="27801" x="5894388" y="5232400"/>
          <p14:tracePt t="27818" x="5894388" y="5224463"/>
          <p14:tracePt t="27835" x="5894388" y="5205413"/>
          <p14:tracePt t="27851" x="5884863" y="5187950"/>
          <p14:tracePt t="27868" x="5875338" y="5170488"/>
          <p14:tracePt t="27885" x="5867400" y="5160963"/>
          <p14:tracePt t="27901" x="5857875" y="5143500"/>
          <p14:tracePt t="27918" x="5848350" y="5133975"/>
          <p14:tracePt t="27935" x="5840413" y="5116513"/>
          <p14:tracePt t="27952" x="5813425" y="5108575"/>
          <p14:tracePt t="27969" x="5768975" y="5081588"/>
          <p14:tracePt t="27985" x="5732463" y="5062538"/>
          <p14:tracePt t="28002" x="5715000" y="5045075"/>
          <p14:tracePt t="28018" x="5688013" y="5027613"/>
          <p14:tracePt t="28035" x="5661025" y="5010150"/>
          <p14:tracePt t="28052" x="5653088" y="4991100"/>
          <p14:tracePt t="28069" x="5634038" y="4983163"/>
          <p14:tracePt t="28085" x="5626100" y="4983163"/>
          <p14:tracePt t="28105" x="5626100" y="4973638"/>
          <p14:tracePt t="28118" x="5616575" y="4973638"/>
          <p14:tracePt t="28201" x="5608638" y="4973638"/>
          <p14:tracePt t="28209" x="5589588" y="4973638"/>
          <p14:tracePt t="28219" x="5554663" y="4973638"/>
          <p14:tracePt t="28236" x="5518150" y="4973638"/>
          <p14:tracePt t="28252" x="5483225" y="4973638"/>
          <p14:tracePt t="28269" x="5473700" y="4973638"/>
          <p14:tracePt t="28286" x="5456238" y="4973638"/>
          <p14:tracePt t="28303" x="5438775" y="4973638"/>
          <p14:tracePt t="28319" x="5419725" y="4983163"/>
          <p14:tracePt t="28336" x="5394325" y="4991100"/>
          <p14:tracePt t="28352" x="5375275" y="5000625"/>
          <p14:tracePt t="28369" x="5375275" y="5010150"/>
          <p14:tracePt t="28386" x="5367338" y="5018088"/>
          <p14:tracePt t="28403" x="5348288" y="5018088"/>
          <p14:tracePt t="28419" x="5330825" y="5037138"/>
          <p14:tracePt t="28436" x="5322888" y="5054600"/>
          <p14:tracePt t="28457" x="5322888" y="5062538"/>
          <p14:tracePt t="28469" x="5313363" y="5089525"/>
          <p14:tracePt t="28486" x="5303838" y="5108575"/>
          <p14:tracePt t="28503" x="5295900" y="5153025"/>
          <p14:tracePt t="28519" x="5295900" y="5197475"/>
          <p14:tracePt t="28536" x="5295900" y="5268913"/>
          <p14:tracePt t="28554" x="5295900" y="5313363"/>
          <p14:tracePt t="28570" x="5295900" y="5367338"/>
          <p14:tracePt t="28586" x="5313363" y="5402263"/>
          <p14:tracePt t="28603" x="5313363" y="5429250"/>
          <p14:tracePt t="28620" x="5330825" y="5456238"/>
          <p14:tracePt t="28636" x="5348288" y="5465763"/>
          <p14:tracePt t="28653" x="5357813" y="5491163"/>
          <p14:tracePt t="28670" x="5384800" y="5518150"/>
          <p14:tracePt t="28686" x="5411788" y="5545138"/>
          <p14:tracePt t="28703" x="5446713" y="5572125"/>
          <p14:tracePt t="28720" x="5491163" y="5599113"/>
          <p14:tracePt t="28720" x="5510213" y="5608638"/>
          <p14:tracePt t="28737" x="5554663" y="5634038"/>
          <p14:tracePt t="28754" x="5608638" y="5670550"/>
          <p14:tracePt t="28770" x="5653088" y="5688013"/>
          <p14:tracePt t="28787" x="5705475" y="5705475"/>
          <p14:tracePt t="28803" x="5776913" y="5715000"/>
          <p14:tracePt t="28820" x="5857875" y="5732463"/>
          <p14:tracePt t="28836" x="5938838" y="5751513"/>
          <p14:tracePt t="28853" x="6000750" y="5768975"/>
          <p14:tracePt t="28870" x="6054725" y="5768975"/>
          <p14:tracePt t="28887" x="6089650" y="5768975"/>
          <p14:tracePt t="28904" x="6126163" y="5768975"/>
          <p14:tracePt t="28920" x="6180138" y="5768975"/>
          <p14:tracePt t="28937" x="6224588" y="5768975"/>
          <p14:tracePt t="28954" x="6259513" y="5759450"/>
          <p14:tracePt t="28970" x="6286500" y="5751513"/>
          <p14:tracePt t="28987" x="6323013" y="5732463"/>
          <p14:tracePt t="29004" x="6340475" y="5715000"/>
          <p14:tracePt t="29020" x="6375400" y="5705475"/>
          <p14:tracePt t="29037" x="6411913" y="5680075"/>
          <p14:tracePt t="29054" x="6446838" y="5653088"/>
          <p14:tracePt t="29071" x="6473825" y="5634038"/>
          <p14:tracePt t="29087" x="6500813" y="5608638"/>
          <p14:tracePt t="29104" x="6518275" y="5562600"/>
          <p14:tracePt t="29121" x="6537325" y="5545138"/>
          <p14:tracePt t="29137" x="6554788" y="5527675"/>
          <p14:tracePt t="29154" x="6562725" y="5510213"/>
          <p14:tracePt t="29171" x="6572250" y="5483225"/>
          <p14:tracePt t="29188" x="6581775" y="5465763"/>
          <p14:tracePt t="29204" x="6589713" y="5438775"/>
          <p14:tracePt t="29221" x="6599238" y="5411788"/>
          <p14:tracePt t="29238" x="6599238" y="5402263"/>
          <p14:tracePt t="29254" x="6599238" y="5384800"/>
          <p14:tracePt t="29271" x="6616700" y="5357813"/>
          <p14:tracePt t="29288" x="6616700" y="5348288"/>
          <p14:tracePt t="29304" x="6616700" y="5313363"/>
          <p14:tracePt t="29321" x="6616700" y="5303838"/>
          <p14:tracePt t="29337" x="6616700" y="5276850"/>
          <p14:tracePt t="29354" x="6616700" y="5251450"/>
          <p14:tracePt t="29371" x="6616700" y="5224463"/>
          <p14:tracePt t="29388" x="6616700" y="5205413"/>
          <p14:tracePt t="29404" x="6616700" y="5187950"/>
          <p14:tracePt t="29421" x="6616700" y="5180013"/>
          <p14:tracePt t="29438" x="6589713" y="5160963"/>
          <p14:tracePt t="29455" x="6581775" y="5153025"/>
          <p14:tracePt t="29471" x="6562725" y="5143500"/>
          <p14:tracePt t="29488" x="6545263" y="5126038"/>
          <p14:tracePt t="29505" x="6537325" y="5116513"/>
          <p14:tracePt t="29521" x="6518275" y="5099050"/>
          <p14:tracePt t="29538" x="6510338" y="5099050"/>
          <p14:tracePt t="29555" x="6483350" y="5089525"/>
          <p14:tracePt t="29572" x="6465888" y="5081588"/>
          <p14:tracePt t="29588" x="6429375" y="5081588"/>
          <p14:tracePt t="29605" x="6375400" y="5072063"/>
          <p14:tracePt t="29622" x="6357938" y="5072063"/>
          <p14:tracePt t="29638" x="6323013" y="5072063"/>
          <p14:tracePt t="29655" x="6286500" y="5072063"/>
          <p14:tracePt t="29672" x="6242050" y="5072063"/>
          <p14:tracePt t="29672" x="6215063" y="5072063"/>
          <p14:tracePt t="29689" x="6170613" y="5072063"/>
          <p14:tracePt t="29705" x="6126163" y="5072063"/>
          <p14:tracePt t="29722" x="6089650" y="5072063"/>
          <p14:tracePt t="29738" x="6072188" y="5072063"/>
          <p14:tracePt t="29755" x="6054725" y="5081588"/>
          <p14:tracePt t="29772" x="6037263" y="5081588"/>
          <p14:tracePt t="29788" x="6000750" y="5099050"/>
          <p14:tracePt t="29805" x="5983288" y="5116513"/>
          <p14:tracePt t="29822" x="5956300" y="5126038"/>
          <p14:tracePt t="29839" x="5946775" y="5143500"/>
          <p14:tracePt t="29856" x="5929313" y="5153025"/>
          <p14:tracePt t="29856" x="5929313" y="5160963"/>
          <p14:tracePt t="29873" x="5911850" y="5180013"/>
          <p14:tracePt t="29889" x="5902325" y="5197475"/>
          <p14:tracePt t="29905" x="5894388" y="5224463"/>
          <p14:tracePt t="29922" x="5884863" y="5232400"/>
          <p14:tracePt t="29939" x="5875338" y="5251450"/>
          <p14:tracePt t="29955" x="5867400" y="5259388"/>
          <p14:tracePt t="29977" x="5867400" y="5268913"/>
          <p14:tracePt t="30009" x="5867400" y="5276850"/>
          <p14:tracePt t="30105" x="5857875" y="5286375"/>
          <p14:tracePt t="30113" x="5857875" y="5295900"/>
          <p14:tracePt t="30129" x="5857875" y="5303838"/>
          <p14:tracePt t="30145" x="5848350" y="5322888"/>
          <p14:tracePt t="30156" x="5848350" y="5330825"/>
          <p14:tracePt t="30177" x="5848350" y="5340350"/>
          <p14:tracePt t="30189" x="5848350" y="5348288"/>
          <p14:tracePt t="30209" x="5848350" y="5357813"/>
          <p14:tracePt t="30225" x="5848350" y="5367338"/>
          <p14:tracePt t="30241" x="5848350" y="5375275"/>
          <p14:tracePt t="30256" x="5857875" y="5402263"/>
          <p14:tracePt t="30273" x="5867400" y="5429250"/>
          <p14:tracePt t="30290" x="5894388" y="5456238"/>
          <p14:tracePt t="30306" x="5929313" y="5483225"/>
          <p14:tracePt t="30323" x="5965825" y="5510213"/>
          <p14:tracePt t="30340" x="6010275" y="5537200"/>
          <p14:tracePt t="30356" x="6062663" y="5572125"/>
          <p14:tracePt t="30373" x="6099175" y="5599113"/>
          <p14:tracePt t="30390" x="6153150" y="5626100"/>
          <p14:tracePt t="30407" x="6197600" y="5653088"/>
          <p14:tracePt t="30423" x="6242050" y="5680075"/>
          <p14:tracePt t="30440" x="6303963" y="5697538"/>
          <p14:tracePt t="30458" x="6340475" y="5715000"/>
          <p14:tracePt t="30473" x="6375400" y="5724525"/>
          <p14:tracePt t="30490" x="6419850" y="5732463"/>
          <p14:tracePt t="30507" x="6465888" y="5732463"/>
          <p14:tracePt t="30524" x="6537325" y="5732463"/>
          <p14:tracePt t="30540" x="6589713" y="5732463"/>
          <p14:tracePt t="30557" x="6626225" y="5732463"/>
          <p14:tracePt t="30574" x="6661150" y="5732463"/>
          <p14:tracePt t="30590" x="6697663" y="5732463"/>
          <p14:tracePt t="30607" x="6732588" y="5732463"/>
          <p14:tracePt t="30624" x="6796088" y="5732463"/>
          <p14:tracePt t="30624" x="6823075" y="5732463"/>
          <p14:tracePt t="30641" x="6875463" y="5732463"/>
          <p14:tracePt t="30657" x="6919913" y="5724525"/>
          <p14:tracePt t="30674" x="6938963" y="5715000"/>
          <p14:tracePt t="30690" x="6965950" y="5705475"/>
          <p14:tracePt t="30707" x="6983413" y="5697538"/>
          <p14:tracePt t="30724" x="6991350" y="5670550"/>
          <p14:tracePt t="30741" x="7000875" y="5661025"/>
          <p14:tracePt t="30757" x="7000875" y="5643563"/>
          <p14:tracePt t="30774" x="7018338" y="5616575"/>
          <p14:tracePt t="30791" x="7018338" y="5599113"/>
          <p14:tracePt t="30807" x="7018338" y="5581650"/>
          <p14:tracePt t="30824" x="7018338" y="5554663"/>
          <p14:tracePt t="30841" x="7018338" y="5527675"/>
          <p14:tracePt t="30857" x="7018338" y="5510213"/>
          <p14:tracePt t="30874" x="7018338" y="5491163"/>
          <p14:tracePt t="30891" x="7018338" y="5473700"/>
          <p14:tracePt t="30908" x="7018338" y="5446713"/>
          <p14:tracePt t="30924" x="7010400" y="5411788"/>
          <p14:tracePt t="30941" x="7000875" y="5384800"/>
          <p14:tracePt t="30958" x="6983413" y="5357813"/>
          <p14:tracePt t="30974" x="6983413" y="5340350"/>
          <p14:tracePt t="30991" x="6965950" y="5313363"/>
          <p14:tracePt t="31008" x="6965950" y="5295900"/>
          <p14:tracePt t="31025" x="6956425" y="5268913"/>
          <p14:tracePt t="31041" x="6946900" y="5251450"/>
          <p14:tracePt t="31058" x="6938963" y="5241925"/>
          <p14:tracePt t="31075" x="6938963" y="5232400"/>
          <p14:tracePt t="31091" x="6929438" y="5214938"/>
          <p14:tracePt t="31108" x="6919913" y="5197475"/>
          <p14:tracePt t="31125" x="6911975" y="5180013"/>
          <p14:tracePt t="31141" x="6902450" y="5160963"/>
          <p14:tracePt t="31158" x="6884988" y="5143500"/>
          <p14:tracePt t="31175" x="6875463" y="5133975"/>
          <p14:tracePt t="31192" x="6858000" y="5116513"/>
          <p14:tracePt t="31192" x="6858000" y="5108575"/>
          <p14:tracePt t="31209" x="6840538" y="5089525"/>
          <p14:tracePt t="31225" x="6840538" y="5081588"/>
          <p14:tracePt t="31241" x="6831013" y="5072063"/>
          <p14:tracePt t="31258" x="6823075" y="5072063"/>
          <p14:tracePt t="31275" x="6796088" y="5054600"/>
          <p14:tracePt t="31292" x="6786563" y="5054600"/>
          <p14:tracePt t="31308" x="6769100" y="5045075"/>
          <p14:tracePt t="31325" x="6742113" y="5045075"/>
          <p14:tracePt t="31342" x="6705600" y="5037138"/>
          <p14:tracePt t="31358" x="6688138" y="5037138"/>
          <p14:tracePt t="31375" x="6680200" y="5037138"/>
          <p14:tracePt t="31392" x="6670675" y="5037138"/>
          <p14:tracePt t="31408" x="6661150" y="5037138"/>
          <p14:tracePt t="31433" x="6653213" y="5037138"/>
          <p14:tracePt t="31442" x="6661150" y="5045075"/>
          <p14:tracePt t="31617" x="6688138" y="5045075"/>
          <p14:tracePt t="31625" x="6715125" y="5045075"/>
          <p14:tracePt t="31633" x="6751638" y="5045075"/>
          <p14:tracePt t="31642" x="6848475" y="5045075"/>
          <p14:tracePt t="31659" x="6983413" y="5045075"/>
          <p14:tracePt t="31676" x="7108825" y="5027613"/>
          <p14:tracePt t="31693" x="7224713" y="5000625"/>
          <p14:tracePt t="31709" x="7331075" y="4965700"/>
          <p14:tracePt t="31726" x="7419975" y="4938713"/>
          <p14:tracePt t="31743" x="7527925" y="4894263"/>
          <p14:tracePt t="31759" x="7643813" y="4848225"/>
          <p14:tracePt t="31776" x="7848600" y="4732338"/>
          <p14:tracePt t="31793" x="7991475" y="4660900"/>
          <p14:tracePt t="31809" x="8126413" y="4581525"/>
          <p14:tracePt t="31826" x="8232775" y="4518025"/>
          <p14:tracePt t="31843" x="8296275" y="4446588"/>
          <p14:tracePt t="31859" x="8367713" y="4375150"/>
          <p14:tracePt t="31876" x="8439150" y="4286250"/>
          <p14:tracePt t="31893" x="8501063" y="4224338"/>
          <p14:tracePt t="31910" x="8562975" y="4125913"/>
          <p14:tracePt t="31926" x="8634413" y="4037013"/>
          <p14:tracePt t="31943" x="8724900" y="3911600"/>
          <p14:tracePt t="31960" x="8796338" y="3803650"/>
          <p14:tracePt t="31960" x="8831263" y="3759200"/>
          <p14:tracePt t="31977" x="8885238" y="3679825"/>
          <p14:tracePt t="31994" x="8947150" y="3608388"/>
          <p14:tracePt t="32010" x="8991600" y="3544888"/>
          <p14:tracePt t="32027" x="9037638" y="3482975"/>
          <p14:tracePt t="32043" x="9063038" y="3438525"/>
          <p14:tracePt t="32060" x="9090025" y="3394075"/>
          <p14:tracePt t="32077" x="9109075" y="3348038"/>
          <p14:tracePt t="32093" x="9126538" y="3313113"/>
          <p14:tracePt t="32110" x="9144000" y="3286125"/>
          <p14:tracePt t="32127" x="9180513" y="3241675"/>
          <p14:tracePt t="32143" x="9197975" y="3205163"/>
          <p14:tracePt t="32143" x="9205913" y="3170238"/>
          <p14:tracePt t="32161" x="9242425" y="3098800"/>
          <p14:tracePt t="32177" x="9286875" y="2990850"/>
          <p14:tracePt t="32193" x="9340850" y="2874963"/>
          <p14:tracePt t="32210" x="9385300" y="2732088"/>
          <p14:tracePt t="32227" x="9439275" y="2616200"/>
          <p14:tracePt t="32244" x="9483725" y="2509838"/>
          <p14:tracePt t="32260" x="9491663" y="2428875"/>
          <p14:tracePt t="32277" x="9510713" y="2384425"/>
          <p14:tracePt t="32294" x="9518650" y="2347913"/>
          <p14:tracePt t="32311" x="9518650" y="2339975"/>
          <p14:tracePt t="32327" x="9528175" y="2330450"/>
          <p14:tracePt t="32344" x="9537700" y="2322513"/>
          <p14:tracePt t="32417" x="9537700" y="2312988"/>
          <p14:tracePt t="32521" x="9528175" y="2312988"/>
          <p14:tracePt t="32545" x="9510713" y="2312988"/>
          <p14:tracePt t="32569" x="9501188" y="2312988"/>
          <p14:tracePt t="32584" x="9483725" y="2312988"/>
          <p14:tracePt t="32593" x="9466263" y="2312988"/>
          <p14:tracePt t="32601" x="9447213" y="2312988"/>
          <p14:tracePt t="32611" x="9402763" y="2312988"/>
          <p14:tracePt t="32628" x="9340850" y="2312988"/>
          <p14:tracePt t="32644" x="9277350" y="2322513"/>
          <p14:tracePt t="32661" x="9224963" y="2330450"/>
          <p14:tracePt t="32678" x="9188450" y="2330450"/>
          <p14:tracePt t="32695" x="9153525" y="2330450"/>
          <p14:tracePt t="32711" x="9134475" y="2330450"/>
          <p14:tracePt t="32728" x="9072563" y="2330450"/>
          <p14:tracePt t="32745" x="9028113" y="2330450"/>
          <p14:tracePt t="32761" x="8974138" y="2330450"/>
          <p14:tracePt t="32778" x="8929688" y="2330450"/>
          <p14:tracePt t="32795" x="8894763" y="2330450"/>
          <p14:tracePt t="32811" x="8858250" y="2330450"/>
          <p14:tracePt t="32828" x="8831263" y="2330450"/>
          <p14:tracePt t="32845" x="8796338" y="2330450"/>
          <p14:tracePt t="32862" x="8759825" y="2330450"/>
          <p14:tracePt t="32878" x="8724900" y="2339975"/>
          <p14:tracePt t="32895" x="8697913" y="2339975"/>
          <p14:tracePt t="32912" x="8670925" y="2347913"/>
          <p14:tracePt t="32928" x="8643938" y="2357438"/>
          <p14:tracePt t="32945" x="8626475" y="2357438"/>
          <p14:tracePt t="32962" x="8616950" y="2366963"/>
          <p14:tracePt t="32978" x="8609013" y="2366963"/>
          <p14:tracePt t="33057" x="8599488" y="2366963"/>
          <p14:tracePt t="33065" x="8589963" y="2366963"/>
          <p14:tracePt t="33105" x="8589963" y="2374900"/>
          <p14:tracePt t="33129" x="8599488" y="2384425"/>
          <p14:tracePt t="33185" x="8616950" y="2384425"/>
          <p14:tracePt t="33193" x="8634413" y="2384425"/>
          <p14:tracePt t="33201" x="8661400" y="2384425"/>
          <p14:tracePt t="33212" x="8732838" y="2384425"/>
          <p14:tracePt t="33229" x="8823325" y="2384425"/>
          <p14:tracePt t="33246" x="8920163" y="2384425"/>
          <p14:tracePt t="33262" x="8991600" y="2384425"/>
          <p14:tracePt t="33279" x="9072563" y="2384425"/>
          <p14:tracePt t="33296" x="9117013" y="2384425"/>
          <p14:tracePt t="33313" x="9170988" y="2384425"/>
          <p14:tracePt t="33329" x="9205913" y="2384425"/>
          <p14:tracePt t="33346" x="9251950" y="2384425"/>
          <p14:tracePt t="33363" x="9304338" y="2384425"/>
          <p14:tracePt t="33379" x="9358313" y="2384425"/>
          <p14:tracePt t="33396" x="9412288" y="2384425"/>
          <p14:tracePt t="33413" x="9456738" y="2384425"/>
          <p14:tracePt t="33429" x="9501188" y="2384425"/>
          <p14:tracePt t="33446" x="9555163" y="2393950"/>
          <p14:tracePt t="33463" x="9599613" y="2401888"/>
          <p14:tracePt t="33479" x="9634538" y="2411413"/>
          <p14:tracePt t="33479" x="9661525" y="2419350"/>
          <p14:tracePt t="33497" x="9688513" y="2428875"/>
          <p14:tracePt t="33513" x="9698038" y="2428875"/>
          <p14:tracePt t="33530" x="9752013" y="2438400"/>
          <p14:tracePt t="33546" x="9786938" y="2438400"/>
          <p14:tracePt t="33563" x="9867900" y="2438400"/>
          <p14:tracePt t="33580" x="9939338" y="2438400"/>
          <p14:tracePt t="33596" x="9991725" y="2438400"/>
          <p14:tracePt t="33613" x="10028238" y="2438400"/>
          <p14:tracePt t="33630" x="10055225" y="2438400"/>
          <p14:tracePt t="33646" x="10072688" y="2438400"/>
          <p14:tracePt t="33663" x="10082213" y="2438400"/>
          <p14:tracePt t="33680" x="10099675" y="2438400"/>
          <p14:tracePt t="33697" x="10109200" y="2438400"/>
          <p14:tracePt t="33713" x="10126663" y="2438400"/>
          <p14:tracePt t="33730" x="10134600" y="2446338"/>
          <p14:tracePt t="33841" x="10134600" y="2455863"/>
          <p14:tracePt t="33857" x="10126663" y="2465388"/>
          <p14:tracePt t="33873" x="10117138" y="2482850"/>
          <p14:tracePt t="33881" x="10099675" y="2490788"/>
          <p14:tracePt t="33889" x="10090150" y="2500313"/>
          <p14:tracePt t="33897" x="10055225" y="2527300"/>
          <p14:tracePt t="33913" x="10010775" y="2536825"/>
          <p14:tracePt t="33930" x="9947275" y="2562225"/>
          <p14:tracePt t="33947" x="9894888" y="2571750"/>
          <p14:tracePt t="33964" x="9848850" y="2581275"/>
          <p14:tracePt t="33980" x="9777413" y="2598738"/>
          <p14:tracePt t="33997" x="9732963" y="2608263"/>
          <p14:tracePt t="34014" x="9688513" y="2616200"/>
          <p14:tracePt t="34031" x="9626600" y="2633663"/>
          <p14:tracePt t="34047" x="9572625" y="2643188"/>
          <p14:tracePt t="34064" x="9510713" y="2670175"/>
          <p14:tracePt t="34064" x="9483725" y="2679700"/>
          <p14:tracePt t="34081" x="9420225" y="2705100"/>
          <p14:tracePt t="34097" x="9375775" y="2714625"/>
          <p14:tracePt t="34114" x="9340850" y="2741613"/>
          <p14:tracePt t="34131" x="9313863" y="2751138"/>
          <p14:tracePt t="34147" x="9296400" y="2759075"/>
          <p14:tracePt t="34164" x="9286875" y="2768600"/>
          <p14:tracePt t="34181" x="9286875" y="2776538"/>
          <p14:tracePt t="34209" x="9277350" y="2786063"/>
          <p14:tracePt t="34232" x="9277350" y="2795588"/>
          <p14:tracePt t="34257" x="9277350" y="2803525"/>
          <p14:tracePt t="34280" x="9277350" y="2813050"/>
          <p14:tracePt t="34321" x="9286875" y="2813050"/>
          <p14:tracePt t="34337" x="9296400" y="2813050"/>
          <p14:tracePt t="34345" x="9313863" y="2813050"/>
          <p14:tracePt t="34353" x="9340850" y="2813050"/>
          <p14:tracePt t="34364" x="9402763" y="2813050"/>
          <p14:tracePt t="34382" x="9456738" y="2813050"/>
          <p14:tracePt t="34398" x="9510713" y="2813050"/>
          <p14:tracePt t="34415" x="9545638" y="2813050"/>
          <p14:tracePt t="34431" x="9572625" y="2813050"/>
          <p14:tracePt t="34448" x="9599613" y="2813050"/>
          <p14:tracePt t="34465" x="9626600" y="2813050"/>
          <p14:tracePt t="34481" x="9671050" y="2813050"/>
          <p14:tracePt t="34498" x="9715500" y="2813050"/>
          <p14:tracePt t="34515" x="9752013" y="2813050"/>
          <p14:tracePt t="34532" x="9796463" y="2813050"/>
          <p14:tracePt t="34548" x="9813925" y="2813050"/>
          <p14:tracePt t="34565" x="9858375" y="2822575"/>
          <p14:tracePt t="34582" x="9875838" y="2822575"/>
          <p14:tracePt t="34598" x="9885363" y="2830513"/>
          <p14:tracePt t="34615" x="9912350" y="2840038"/>
          <p14:tracePt t="34632" x="9920288" y="2847975"/>
          <p14:tracePt t="34648" x="9947275" y="2857500"/>
          <p14:tracePt t="34665" x="9956800" y="2867025"/>
          <p14:tracePt t="34682" x="9956800" y="2874963"/>
          <p14:tracePt t="34753" x="9956800" y="2884488"/>
          <p14:tracePt t="34777" x="9956800" y="2894013"/>
          <p14:tracePt t="34809" x="9956800" y="2901950"/>
          <p14:tracePt t="34817" x="9956800" y="2911475"/>
          <p14:tracePt t="34825" x="9947275" y="2911475"/>
          <p14:tracePt t="34833" x="9939338" y="2928938"/>
          <p14:tracePt t="34849" x="9912350" y="2946400"/>
          <p14:tracePt t="34865" x="9875838" y="2973388"/>
          <p14:tracePt t="34882" x="9831388" y="2982913"/>
          <p14:tracePt t="34899" x="9796463" y="3000375"/>
          <p14:tracePt t="34916" x="9759950" y="3017838"/>
          <p14:tracePt t="34932" x="9742488" y="3017838"/>
          <p14:tracePt t="34949" x="9705975" y="3027363"/>
          <p14:tracePt t="34966" x="9661525" y="3027363"/>
          <p14:tracePt t="34982" x="9609138" y="3044825"/>
          <p14:tracePt t="34999" x="9572625" y="3054350"/>
          <p14:tracePt t="35016" x="9466263" y="3071813"/>
          <p14:tracePt t="35033" x="9394825" y="3089275"/>
          <p14:tracePt t="35049" x="9340850" y="3108325"/>
          <p14:tracePt t="35066" x="9296400" y="3116263"/>
          <p14:tracePt t="35083" x="9251950" y="3133725"/>
          <p14:tracePt t="35099" x="9215438" y="3160713"/>
          <p14:tracePt t="35116" x="9170988" y="3187700"/>
          <p14:tracePt t="35133" x="9134475" y="3197225"/>
          <p14:tracePt t="35149" x="9109075" y="3214688"/>
          <p14:tracePt t="35166" x="9072563" y="3224213"/>
          <p14:tracePt t="35183" x="9063038" y="3241675"/>
          <p14:tracePt t="35199" x="9045575" y="3251200"/>
          <p14:tracePt t="35216" x="9037638" y="3268663"/>
          <p14:tracePt t="35234" x="9028113" y="3276600"/>
          <p14:tracePt t="35249" x="9018588" y="3276600"/>
          <p14:tracePt t="35273" x="9010650" y="3286125"/>
          <p14:tracePt t="35289" x="9010650" y="3295650"/>
          <p14:tracePt t="35304" x="9001125" y="3295650"/>
          <p14:tracePt t="35316" x="8991600" y="3303588"/>
          <p14:tracePt t="35333" x="8983663" y="3313113"/>
          <p14:tracePt t="35349" x="8966200" y="3322638"/>
          <p14:tracePt t="35366" x="8956675" y="3330575"/>
          <p14:tracePt t="35383" x="8956675" y="3340100"/>
          <p14:tracePt t="35400" x="8947150" y="3340100"/>
          <p14:tracePt t="35665" x="8939213" y="3340100"/>
          <p14:tracePt t="35713" x="8939213" y="3348038"/>
          <p14:tracePt t="35721" x="8939213" y="3357563"/>
          <p14:tracePt t="35881" x="8939213" y="3375025"/>
          <p14:tracePt t="35920" x="8939213" y="3384550"/>
          <p14:tracePt t="35937" x="8939213" y="3402013"/>
          <p14:tracePt t="35945" x="8939213" y="3419475"/>
          <p14:tracePt t="35961" x="8939213" y="3429000"/>
          <p14:tracePt t="35969" x="8947150" y="3455988"/>
          <p14:tracePt t="35984" x="8956675" y="3500438"/>
          <p14:tracePt t="36001" x="8966200" y="3517900"/>
          <p14:tracePt t="36018" x="8974138" y="3536950"/>
          <p14:tracePt t="36035" x="8983663" y="3554413"/>
          <p14:tracePt t="36051" x="9001125" y="3562350"/>
          <p14:tracePt t="36068" x="9010650" y="3562350"/>
          <p14:tracePt t="36084" x="9028113" y="3562350"/>
          <p14:tracePt t="36101" x="9045575" y="3571875"/>
          <p14:tracePt t="36118" x="9063038" y="3581400"/>
          <p14:tracePt t="36135" x="9082088" y="3581400"/>
          <p14:tracePt t="36151" x="9099550" y="3589338"/>
          <p14:tracePt t="36168" x="9153525" y="3598863"/>
          <p14:tracePt t="36185" x="9188450" y="3608388"/>
          <p14:tracePt t="36201" x="9242425" y="3608388"/>
          <p14:tracePt t="36218" x="9269413" y="3616325"/>
          <p14:tracePt t="36235" x="9304338" y="3616325"/>
          <p14:tracePt t="36252" x="9323388" y="3616325"/>
          <p14:tracePt t="36268" x="9340850" y="3616325"/>
          <p14:tracePt t="36285" x="9348788" y="3625850"/>
          <p14:tracePt t="36313" x="9348788" y="3633788"/>
          <p14:tracePt t="36329" x="9358313" y="3643313"/>
          <p14:tracePt t="36337" x="9367838" y="3652838"/>
          <p14:tracePt t="36353" x="9375775" y="3679825"/>
          <p14:tracePt t="36369" x="9394825" y="3705225"/>
          <p14:tracePt t="36385" x="9420225" y="3714750"/>
          <p14:tracePt t="36402" x="9439275" y="3714750"/>
          <p14:tracePt t="36419" x="9447213" y="3714750"/>
          <p14:tracePt t="36435" x="9456738" y="3724275"/>
          <p14:tracePt t="36721" x="9456738" y="3732213"/>
          <p14:tracePt t="36761" x="9456738" y="3741738"/>
          <p14:tracePt t="36784" x="9456738" y="3751263"/>
          <p14:tracePt t="36801" x="9456738" y="3759200"/>
          <p14:tracePt t="36808" x="9456738" y="3768725"/>
          <p14:tracePt t="36819" x="9456738" y="3786188"/>
          <p14:tracePt t="36836" x="9456738" y="3803650"/>
          <p14:tracePt t="36853" x="9456738" y="3830638"/>
          <p14:tracePt t="36870" x="9456738" y="3848100"/>
          <p14:tracePt t="36886" x="9456738" y="3884613"/>
          <p14:tracePt t="36903" x="9447213" y="3894138"/>
          <p14:tracePt t="36919" x="9447213" y="3902075"/>
          <p14:tracePt t="36936" x="9447213" y="3919538"/>
          <p14:tracePt t="36953" x="9447213" y="3929063"/>
          <p14:tracePt t="36969" x="9447213" y="3938588"/>
          <p14:tracePt t="36986" x="9447213" y="3946525"/>
          <p14:tracePt t="37003" x="9447213" y="3956050"/>
          <p14:tracePt t="37025" x="9447213" y="3965575"/>
          <p14:tracePt t="37041" x="9439275" y="3965575"/>
          <p14:tracePt t="37053" x="9439275" y="3983038"/>
          <p14:tracePt t="37070" x="9429750" y="4000500"/>
          <p14:tracePt t="37086" x="9420225" y="4017963"/>
          <p14:tracePt t="37103" x="9412288" y="4044950"/>
          <p14:tracePt t="37120" x="9420225" y="4062413"/>
          <p14:tracePt t="37137" x="9420225" y="4081463"/>
          <p14:tracePt t="37154" x="9412288" y="4098925"/>
          <p14:tracePt t="37170" x="9412288" y="4116388"/>
          <p14:tracePt t="37186" x="9402763" y="4133850"/>
          <p14:tracePt t="37203" x="9394825" y="4160838"/>
          <p14:tracePt t="37220" x="9385300" y="4170363"/>
          <p14:tracePt t="37237" x="9375775" y="4179888"/>
          <p14:tracePt t="37253" x="9375775" y="4187825"/>
          <p14:tracePt t="37270" x="9358313" y="4197350"/>
          <p14:tracePt t="37287" x="9348788" y="4197350"/>
          <p14:tracePt t="37303" x="9340850" y="4205288"/>
          <p14:tracePt t="37321" x="9331325" y="4214813"/>
          <p14:tracePt t="37337" x="9323388" y="4224338"/>
          <p14:tracePt t="37361" x="9313863" y="4232275"/>
          <p14:tracePt t="37401" x="9313863" y="4241800"/>
          <p14:tracePt t="37441" x="9304338" y="4251325"/>
          <p14:tracePt t="37449" x="9296400" y="4251325"/>
          <p14:tracePt t="37457" x="9296400" y="4259263"/>
          <p14:tracePt t="37473" x="9296400" y="4268788"/>
          <p14:tracePt t="37487" x="9296400" y="4276725"/>
          <p14:tracePt t="37505" x="9286875" y="4286250"/>
          <p14:tracePt t="37584" x="9277350" y="4303713"/>
          <p14:tracePt t="37608" x="9277350" y="4313238"/>
          <p14:tracePt t="37649" x="9277350" y="4322763"/>
          <p14:tracePt t="37904" x="9269413" y="4330700"/>
          <p14:tracePt t="37921" x="9269413" y="4340225"/>
          <p14:tracePt t="37928" x="9269413" y="4348163"/>
          <p14:tracePt t="37944" x="9269413" y="4357688"/>
          <p14:tracePt t="37955" x="9269413" y="4367213"/>
          <p14:tracePt t="38041" x="9269413" y="4375150"/>
          <p14:tracePt t="38049" x="9259888" y="4384675"/>
          <p14:tracePt t="38057" x="9251950" y="4402138"/>
          <p14:tracePt t="38072" x="9215438" y="4456113"/>
          <p14:tracePt t="38089" x="9180513" y="4500563"/>
          <p14:tracePt t="38105" x="9161463" y="4518025"/>
          <p14:tracePt t="38122" x="9153525" y="4527550"/>
          <p14:tracePt t="38139" x="9144000" y="4554538"/>
          <p14:tracePt t="38155" x="9134475" y="4562475"/>
          <p14:tracePt t="38172" x="9126538" y="4589463"/>
          <p14:tracePt t="38189" x="9099550" y="4616450"/>
          <p14:tracePt t="38205" x="9082088" y="4633913"/>
          <p14:tracePt t="38222" x="9063038" y="4660900"/>
          <p14:tracePt t="38239" x="9055100" y="4670425"/>
          <p14:tracePt t="38256" x="9045575" y="4679950"/>
          <p14:tracePt t="38256" x="9037638" y="4697413"/>
          <p14:tracePt t="38273" x="9028113" y="4705350"/>
          <p14:tracePt t="38289" x="9010650" y="4714875"/>
          <p14:tracePt t="38306" x="9001125" y="4724400"/>
          <p14:tracePt t="38323" x="8983663" y="4741863"/>
          <p14:tracePt t="38339" x="8974138" y="4759325"/>
          <p14:tracePt t="38356" x="8956675" y="4759325"/>
          <p14:tracePt t="38373" x="8939213" y="4768850"/>
          <p14:tracePt t="38389" x="8939213" y="4776788"/>
          <p14:tracePt t="38406" x="8929688" y="4776788"/>
          <p14:tracePt t="38423" x="8912225" y="4786313"/>
          <p14:tracePt t="38439" x="8902700" y="4795838"/>
          <p14:tracePt t="38456" x="8885238" y="4803775"/>
          <p14:tracePt t="38474" x="8875713" y="4803775"/>
          <p14:tracePt t="38632" x="8867775" y="4803775"/>
          <p14:tracePt t="38656" x="8858250" y="4803775"/>
          <p14:tracePt t="38664" x="8858250" y="4795838"/>
          <p14:tracePt t="39232" x="8858250" y="4786313"/>
          <p14:tracePt t="39248" x="8848725" y="4776788"/>
          <p14:tracePt t="39248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0377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t="22917" r="21471" b="24576"/>
          <a:stretch>
            <a:fillRect/>
          </a:stretch>
        </p:blipFill>
        <p:spPr>
          <a:xfrm>
            <a:off x="1703389" y="908050"/>
            <a:ext cx="4173537" cy="305435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03780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21571" r="24500" b="21275"/>
          <a:stretch>
            <a:fillRect/>
          </a:stretch>
        </p:blipFill>
        <p:spPr>
          <a:xfrm>
            <a:off x="6456363" y="476250"/>
            <a:ext cx="3960812" cy="348615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03781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23558" r="22562" b="18269"/>
          <a:stretch>
            <a:fillRect/>
          </a:stretch>
        </p:blipFill>
        <p:spPr>
          <a:xfrm>
            <a:off x="1774825" y="4114800"/>
            <a:ext cx="4102100" cy="27432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03782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1" t="23558" r="20406" b="18269"/>
          <a:stretch>
            <a:fillRect/>
          </a:stretch>
        </p:blipFill>
        <p:spPr>
          <a:xfrm>
            <a:off x="6456363" y="4086226"/>
            <a:ext cx="3960812" cy="277177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3783" name="Text Box 16"/>
          <p:cNvSpPr txBox="1">
            <a:spLocks noChangeArrowheads="1"/>
          </p:cNvSpPr>
          <p:nvPr/>
        </p:nvSpPr>
        <p:spPr bwMode="auto">
          <a:xfrm>
            <a:off x="1971676" y="2513013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pt-BR" sz="2400" b="1">
                <a:solidFill>
                  <a:srgbClr val="000066"/>
                </a:solidFill>
                <a:latin typeface="Times New Roman" panose="02020603050405020304" pitchFamily="18" charset="0"/>
              </a:rPr>
              <a:t>Knockout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1"/>
    </mc:Choice>
    <mc:Fallback xmlns="">
      <p:transition spd="slow" advTm="8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99" x="4108450" y="2330450"/>
          <p14:tracePt t="8844" x="4116388" y="2322513"/>
          <p14:tracePt t="8851" x="4116388" y="2339975"/>
          <p14:tracePt t="8963" x="4108450" y="2339975"/>
          <p14:tracePt t="8972" x="4108450" y="2347913"/>
          <p14:tracePt t="8987" x="4089400" y="2357438"/>
          <p14:tracePt t="8995" x="4089400" y="2374900"/>
          <p14:tracePt t="9004" x="4071938" y="2393950"/>
          <p14:tracePt t="9021" x="4054475" y="2419350"/>
          <p14:tracePt t="9038" x="4044950" y="2446338"/>
          <p14:tracePt t="9055" x="4017963" y="2482850"/>
          <p14:tracePt t="9071" x="4017963" y="2500313"/>
          <p14:tracePt t="9088" x="4000500" y="2544763"/>
          <p14:tracePt t="9104" x="3990975" y="2581275"/>
          <p14:tracePt t="9121" x="3990975" y="2598738"/>
          <p14:tracePt t="9137" x="3983038" y="2633663"/>
          <p14:tracePt t="9154" x="3973513" y="2687638"/>
          <p14:tracePt t="9171" x="3973513" y="2724150"/>
          <p14:tracePt t="9187" x="3973513" y="2751138"/>
          <p14:tracePt t="9204" x="3973513" y="2786063"/>
          <p14:tracePt t="9221" x="3973513" y="2803525"/>
          <p14:tracePt t="9237" x="3973513" y="2813050"/>
          <p14:tracePt t="9254" x="3973513" y="2830513"/>
          <p14:tracePt t="9271" x="3973513" y="2840038"/>
          <p14:tracePt t="9288" x="3965575" y="2847975"/>
          <p14:tracePt t="9386" x="3956050" y="2847975"/>
          <p14:tracePt t="9458" x="3956050" y="2857500"/>
          <p14:tracePt t="10749" x="3956050" y="2867025"/>
          <p14:tracePt t="10834" x="3956050" y="2874963"/>
          <p14:tracePt t="10842" x="3973513" y="2884488"/>
          <p14:tracePt t="10851" x="4000500" y="2884488"/>
          <p14:tracePt t="10859" x="4027488" y="2894013"/>
          <p14:tracePt t="10874" x="4071938" y="2901950"/>
          <p14:tracePt t="10891" x="4098925" y="2901950"/>
          <p14:tracePt t="10907" x="4108450" y="2901950"/>
          <p14:tracePt t="10924" x="4125913" y="2884488"/>
          <p14:tracePt t="10941" x="4133850" y="2874963"/>
          <p14:tracePt t="10957" x="4143375" y="2857500"/>
          <p14:tracePt t="10974" x="4152900" y="2847975"/>
          <p14:tracePt t="10990" x="4152900" y="2840038"/>
          <p14:tracePt t="11008" x="4152900" y="2830513"/>
          <p14:tracePt t="11024" x="4152900" y="2813050"/>
          <p14:tracePt t="11041" x="4152900" y="2803525"/>
          <p14:tracePt t="11057" x="4143375" y="2803525"/>
          <p14:tracePt t="11146" x="4143375" y="2813050"/>
          <p14:tracePt t="11154" x="4133850" y="2813050"/>
          <p14:tracePt t="11162" x="4125913" y="2822575"/>
          <p14:tracePt t="11174" x="4116388" y="2847975"/>
          <p14:tracePt t="11191" x="4108450" y="2857500"/>
          <p14:tracePt t="11208" x="4108450" y="2874963"/>
          <p14:tracePt t="11224" x="4108450" y="2884488"/>
          <p14:tracePt t="11241" x="4108450" y="2894013"/>
          <p14:tracePt t="11258" x="4108450" y="2911475"/>
          <p14:tracePt t="11275" x="4108450" y="2919413"/>
          <p14:tracePt t="11291" x="4108450" y="2928938"/>
          <p14:tracePt t="11308" x="4116388" y="2928938"/>
          <p14:tracePt t="11338" x="4125913" y="2928938"/>
          <p14:tracePt t="11346" x="4133850" y="2928938"/>
          <p14:tracePt t="11358" x="4152900" y="2928938"/>
          <p14:tracePt t="11375" x="4170363" y="2919413"/>
          <p14:tracePt t="11392" x="4187825" y="2901950"/>
          <p14:tracePt t="11409" x="4197350" y="2894013"/>
          <p14:tracePt t="11425" x="4197350" y="2884488"/>
          <p14:tracePt t="11441" x="4187825" y="2884488"/>
          <p14:tracePt t="11554" x="4179888" y="2884488"/>
          <p14:tracePt t="11570" x="4170363" y="2884488"/>
          <p14:tracePt t="11586" x="4170363" y="2894013"/>
          <p14:tracePt t="11770" x="4170363" y="2901950"/>
          <p14:tracePt t="11786" x="4170363" y="2919413"/>
          <p14:tracePt t="11802" x="4160838" y="2938463"/>
          <p14:tracePt t="11810" x="4160838" y="2946400"/>
          <p14:tracePt t="11818" x="4160838" y="2955925"/>
          <p14:tracePt t="11826" x="4143375" y="3009900"/>
          <p14:tracePt t="11843" x="4143375" y="3036888"/>
          <p14:tracePt t="11859" x="4143375" y="3089275"/>
          <p14:tracePt t="11876" x="4143375" y="3133725"/>
          <p14:tracePt t="11893" x="4143375" y="3170238"/>
          <p14:tracePt t="11909" x="4143375" y="3214688"/>
          <p14:tracePt t="11926" x="4143375" y="3241675"/>
          <p14:tracePt t="11943" x="4143375" y="3259138"/>
          <p14:tracePt t="11959" x="4143375" y="3276600"/>
          <p14:tracePt t="11976" x="4143375" y="3286125"/>
          <p14:tracePt t="11993" x="4143375" y="3313113"/>
          <p14:tracePt t="12009" x="4143375" y="3330575"/>
          <p14:tracePt t="12026" x="4143375" y="3367088"/>
          <p14:tracePt t="12043" x="4143375" y="3375025"/>
          <p14:tracePt t="12066" x="4143375" y="3384550"/>
          <p14:tracePt t="12076" x="4133850" y="3384550"/>
          <p14:tracePt t="12442" x="4133850" y="3394075"/>
          <p14:tracePt t="12482" x="4125913" y="3394075"/>
          <p14:tracePt t="12642" x="4116388" y="3394075"/>
          <p14:tracePt t="12658" x="4116388" y="3384550"/>
          <p14:tracePt t="12682" x="4116388" y="3375025"/>
          <p14:tracePt t="12690" x="4116388" y="3367088"/>
          <p14:tracePt t="12698" x="4116388" y="3348038"/>
          <p14:tracePt t="12714" x="4116388" y="3340100"/>
          <p14:tracePt t="12727" x="4116388" y="3330575"/>
          <p14:tracePt t="12744" x="4116388" y="3313113"/>
          <p14:tracePt t="12761" x="4116388" y="3303588"/>
          <p14:tracePt t="12778" x="4116388" y="3276600"/>
          <p14:tracePt t="12794" x="4116388" y="3259138"/>
          <p14:tracePt t="12811" x="4116388" y="3241675"/>
          <p14:tracePt t="12828" x="4116388" y="3224213"/>
          <p14:tracePt t="12845" x="4116388" y="3205163"/>
          <p14:tracePt t="12861" x="4116388" y="3179763"/>
          <p14:tracePt t="12878" x="4116388" y="3152775"/>
          <p14:tracePt t="12894" x="4116388" y="3143250"/>
          <p14:tracePt t="12911" x="4116388" y="3133725"/>
          <p14:tracePt t="12928" x="4116388" y="3116263"/>
          <p14:tracePt t="12945" x="4116388" y="3108325"/>
          <p14:tracePt t="12961" x="4116388" y="3081338"/>
          <p14:tracePt t="12979" x="4116388" y="3071813"/>
          <p14:tracePt t="12995" x="4116388" y="3062288"/>
          <p14:tracePt t="13011" x="4116388" y="3054350"/>
          <p14:tracePt t="13042" x="4116388" y="3044825"/>
          <p14:tracePt t="13146" x="4108450" y="3044825"/>
          <p14:tracePt t="13170" x="4098925" y="3054350"/>
          <p14:tracePt t="13178" x="4089400" y="3054350"/>
          <p14:tracePt t="13194" x="4081463" y="3062288"/>
          <p14:tracePt t="13210" x="4081463" y="3071813"/>
          <p14:tracePt t="13226" x="4071938" y="3089275"/>
          <p14:tracePt t="13242" x="4062413" y="3098800"/>
          <p14:tracePt t="13250" x="4062413" y="3108325"/>
          <p14:tracePt t="13266" x="4062413" y="3125788"/>
          <p14:tracePt t="13279" x="4054475" y="3133725"/>
          <p14:tracePt t="13295" x="4054475" y="3143250"/>
          <p14:tracePt t="13312" x="4054475" y="3160713"/>
          <p14:tracePt t="13329" x="4054475" y="3187700"/>
          <p14:tracePt t="13345" x="4054475" y="3214688"/>
          <p14:tracePt t="13363" x="4054475" y="3232150"/>
          <p14:tracePt t="13379" x="4062413" y="3241675"/>
          <p14:tracePt t="13395" x="4062413" y="3251200"/>
          <p14:tracePt t="13412" x="4071938" y="3251200"/>
          <p14:tracePt t="13429" x="4081463" y="3251200"/>
          <p14:tracePt t="13445" x="4098925" y="3251200"/>
          <p14:tracePt t="13463" x="4125913" y="3241675"/>
          <p14:tracePt t="13479" x="4143375" y="3224213"/>
          <p14:tracePt t="13496" x="4152900" y="3214688"/>
          <p14:tracePt t="13513" x="4170363" y="3197225"/>
          <p14:tracePt t="13529" x="4170363" y="3187700"/>
          <p14:tracePt t="13546" x="4170363" y="3179763"/>
          <p14:tracePt t="13563" x="4170363" y="3170238"/>
          <p14:tracePt t="14018" x="4187825" y="3170238"/>
          <p14:tracePt t="14034" x="4197350" y="3170238"/>
          <p14:tracePt t="14042" x="4224338" y="3179763"/>
          <p14:tracePt t="14050" x="4241800" y="3179763"/>
          <p14:tracePt t="14064" x="4340225" y="3187700"/>
          <p14:tracePt t="14080" x="4419600" y="3197225"/>
          <p14:tracePt t="14097" x="4473575" y="3205163"/>
          <p14:tracePt t="14114" x="4537075" y="3205163"/>
          <p14:tracePt t="14131" x="4545013" y="3205163"/>
          <p14:tracePt t="14147" x="4554538" y="3214688"/>
          <p14:tracePt t="14164" x="4581525" y="3224213"/>
          <p14:tracePt t="14181" x="4598988" y="3241675"/>
          <p14:tracePt t="14197" x="4625975" y="3241675"/>
          <p14:tracePt t="14214" x="4652963" y="3259138"/>
          <p14:tracePt t="14231" x="4679950" y="3268663"/>
          <p14:tracePt t="14247" x="4687888" y="3268663"/>
          <p14:tracePt t="14264" x="4705350" y="3276600"/>
          <p14:tracePt t="14281" x="4741863" y="3286125"/>
          <p14:tracePt t="14281" x="4751388" y="3295650"/>
          <p14:tracePt t="14298" x="4786313" y="3303588"/>
          <p14:tracePt t="14314" x="4830763" y="3322638"/>
          <p14:tracePt t="14331" x="4875213" y="3330575"/>
          <p14:tracePt t="14348" x="4911725" y="3330575"/>
          <p14:tracePt t="14364" x="4938713" y="3330575"/>
          <p14:tracePt t="14381" x="4973638" y="3330575"/>
          <p14:tracePt t="14398" x="5000625" y="3330575"/>
          <p14:tracePt t="14414" x="5037138" y="3330575"/>
          <p14:tracePt t="14431" x="5062538" y="3330575"/>
          <p14:tracePt t="14448" x="5108575" y="3330575"/>
          <p14:tracePt t="14464" x="5133975" y="3330575"/>
          <p14:tracePt t="14481" x="5170488" y="3330575"/>
          <p14:tracePt t="14481" x="5187950" y="3330575"/>
          <p14:tracePt t="14498" x="5214938" y="3330575"/>
          <p14:tracePt t="14515" x="5232400" y="3330575"/>
          <p14:tracePt t="14531" x="5241925" y="3330575"/>
          <p14:tracePt t="14682" x="5241925" y="3322638"/>
          <p14:tracePt t="14698" x="5241925" y="3313113"/>
          <p14:tracePt t="14730" x="5241925" y="3303588"/>
          <p14:tracePt t="14738" x="5232400" y="3303588"/>
          <p14:tracePt t="14748" x="5197475" y="3276600"/>
          <p14:tracePt t="14765" x="5116513" y="3241675"/>
          <p14:tracePt t="14782" x="5010150" y="3205163"/>
          <p14:tracePt t="14799" x="4857750" y="3179763"/>
          <p14:tracePt t="14815" x="4705350" y="3143250"/>
          <p14:tracePt t="14832" x="4572000" y="3125788"/>
          <p14:tracePt t="14849" x="4465638" y="3098800"/>
          <p14:tracePt t="14865" x="4394200" y="3081338"/>
          <p14:tracePt t="14883" x="4340225" y="3071813"/>
          <p14:tracePt t="14899" x="4286250" y="3071813"/>
          <p14:tracePt t="14915" x="4251325" y="3071813"/>
          <p14:tracePt t="14932" x="4232275" y="3071813"/>
          <p14:tracePt t="14949" x="4224338" y="3071813"/>
          <p14:tracePt t="14965" x="4232275" y="3081338"/>
          <p14:tracePt t="15090" x="4268788" y="3089275"/>
          <p14:tracePt t="15098" x="4303713" y="3108325"/>
          <p14:tracePt t="15106" x="4357688" y="3125788"/>
          <p14:tracePt t="15115" x="4483100" y="3152775"/>
          <p14:tracePt t="15133" x="4608513" y="3170238"/>
          <p14:tracePt t="15149" x="4705350" y="3187700"/>
          <p14:tracePt t="15166" x="4751388" y="3187700"/>
          <p14:tracePt t="15183" x="4786313" y="3197225"/>
          <p14:tracePt t="15199" x="4803775" y="3197225"/>
          <p14:tracePt t="15216" x="4830763" y="3197225"/>
          <p14:tracePt t="15233" x="4857750" y="3197225"/>
          <p14:tracePt t="15249" x="4894263" y="3197225"/>
          <p14:tracePt t="15266" x="4929188" y="3205163"/>
          <p14:tracePt t="15283" x="4946650" y="3205163"/>
          <p14:tracePt t="15299" x="4973638" y="3214688"/>
          <p14:tracePt t="15316" x="5000625" y="3224213"/>
          <p14:tracePt t="15333" x="5010150" y="3232150"/>
          <p14:tracePt t="15730" x="5010150" y="3241675"/>
          <p14:tracePt t="15738" x="5018088" y="3259138"/>
          <p14:tracePt t="15746" x="5018088" y="3276600"/>
          <p14:tracePt t="15762" x="5018088" y="3303588"/>
          <p14:tracePt t="15770" x="5018088" y="3330575"/>
          <p14:tracePt t="15784" x="5018088" y="3384550"/>
          <p14:tracePt t="15800" x="5018088" y="3446463"/>
          <p14:tracePt t="15817" x="5018088" y="3509963"/>
          <p14:tracePt t="15834" x="5018088" y="3616325"/>
          <p14:tracePt t="15851" x="5018088" y="3697288"/>
          <p14:tracePt t="15867" x="5000625" y="3776663"/>
          <p14:tracePt t="15884" x="4973638" y="3857625"/>
          <p14:tracePt t="15901" x="4938713" y="3956050"/>
          <p14:tracePt t="15917" x="4902200" y="4037013"/>
          <p14:tracePt t="15934" x="4867275" y="4116388"/>
          <p14:tracePt t="15951" x="4848225" y="4187825"/>
          <p14:tracePt t="15968" x="4830763" y="4259263"/>
          <p14:tracePt t="15984" x="4822825" y="4313238"/>
          <p14:tracePt t="16001" x="4813300" y="4367213"/>
          <p14:tracePt t="16001" x="4813300" y="4384675"/>
          <p14:tracePt t="16018" x="4803775" y="4446588"/>
          <p14:tracePt t="16036" x="4786313" y="4510088"/>
          <p14:tracePt t="16051" x="4776788" y="4572000"/>
          <p14:tracePt t="16068" x="4741863" y="4660900"/>
          <p14:tracePt t="16084" x="4660900" y="4795838"/>
          <p14:tracePt t="16101" x="4562475" y="4973638"/>
          <p14:tracePt t="16118" x="4438650" y="5197475"/>
          <p14:tracePt t="16134" x="4322763" y="5429250"/>
          <p14:tracePt t="16151" x="4259263" y="5608638"/>
          <p14:tracePt t="16168" x="4224338" y="5732463"/>
          <p14:tracePt t="16185" x="4214813" y="5795963"/>
          <p14:tracePt t="16201" x="4214813" y="5813425"/>
          <p14:tracePt t="16218" x="4214813" y="5822950"/>
          <p14:tracePt t="16346" x="4205288" y="5840413"/>
          <p14:tracePt t="16370" x="4197350" y="5857875"/>
          <p14:tracePt t="16386" x="4187825" y="5857875"/>
          <p14:tracePt t="16394" x="4179888" y="5875338"/>
          <p14:tracePt t="16402" x="4152900" y="5894388"/>
          <p14:tracePt t="16418" x="4125913" y="5911850"/>
          <p14:tracePt t="16435" x="4116388" y="5938838"/>
          <p14:tracePt t="16452" x="4098925" y="5946775"/>
          <p14:tracePt t="16468" x="4071938" y="5956300"/>
          <p14:tracePt t="16485" x="4054475" y="5973763"/>
          <p14:tracePt t="16502" x="4037013" y="5973763"/>
          <p14:tracePt t="16518" x="4027488" y="5973763"/>
          <p14:tracePt t="16535" x="3990975" y="5983288"/>
          <p14:tracePt t="16552" x="3956050" y="5983288"/>
          <p14:tracePt t="16569" x="3902075" y="5983288"/>
          <p14:tracePt t="16586" x="3822700" y="5983288"/>
          <p14:tracePt t="16602" x="3768725" y="5983288"/>
          <p14:tracePt t="16619" x="3679825" y="5973763"/>
          <p14:tracePt t="16635" x="3633788" y="5965825"/>
          <p14:tracePt t="16652" x="3581400" y="5956300"/>
          <p14:tracePt t="16669" x="3527425" y="5938838"/>
          <p14:tracePt t="16686" x="3473450" y="5938838"/>
          <p14:tracePt t="16702" x="3419475" y="5919788"/>
          <p14:tracePt t="16719" x="3367088" y="5902325"/>
          <p14:tracePt t="16736" x="3322638" y="5875338"/>
          <p14:tracePt t="16752" x="3286125" y="5867400"/>
          <p14:tracePt t="16769" x="3241675" y="5840413"/>
          <p14:tracePt t="16769" x="3224213" y="5840413"/>
          <p14:tracePt t="16786" x="3205163" y="5822950"/>
          <p14:tracePt t="16803" x="3187700" y="5803900"/>
          <p14:tracePt t="16819" x="3179763" y="5803900"/>
          <p14:tracePt t="16962" x="3197225" y="5803900"/>
          <p14:tracePt t="17002" x="3251200" y="5813425"/>
          <p14:tracePt t="17010" x="3303588" y="5813425"/>
          <p14:tracePt t="17019" x="3473450" y="5840413"/>
          <p14:tracePt t="17036" x="3643313" y="5857875"/>
          <p14:tracePt t="17053" x="3822700" y="5867400"/>
          <p14:tracePt t="17070" x="3973513" y="5867400"/>
          <p14:tracePt t="17086" x="4089400" y="5867400"/>
          <p14:tracePt t="17104" x="4179888" y="5867400"/>
          <p14:tracePt t="17120" x="4251325" y="5867400"/>
          <p14:tracePt t="17136" x="4322763" y="5867400"/>
          <p14:tracePt t="17153" x="4402138" y="5867400"/>
          <p14:tracePt t="17153" x="4438650" y="5867400"/>
          <p14:tracePt t="17170" x="4518025" y="5867400"/>
          <p14:tracePt t="17187" x="4581525" y="5867400"/>
          <p14:tracePt t="17203" x="4608513" y="5867400"/>
          <p14:tracePt t="17220" x="4625975" y="5867400"/>
          <p14:tracePt t="17237" x="4633913" y="5857875"/>
          <p14:tracePt t="17322" x="4643438" y="5848350"/>
          <p14:tracePt t="17338" x="4643438" y="5840413"/>
          <p14:tracePt t="17354" x="4652963" y="5830888"/>
          <p14:tracePt t="17370" x="4652963" y="5822950"/>
          <p14:tracePt t="17378" x="4660900" y="5813425"/>
          <p14:tracePt t="17387" x="4670425" y="5803900"/>
          <p14:tracePt t="17404" x="4679950" y="5776913"/>
          <p14:tracePt t="17421" x="4687888" y="5751513"/>
          <p14:tracePt t="17437" x="4697413" y="5732463"/>
          <p14:tracePt t="17454" x="4697413" y="5715000"/>
          <p14:tracePt t="17470" x="4697413" y="5688013"/>
          <p14:tracePt t="17487" x="4697413" y="5670550"/>
          <p14:tracePt t="17504" x="4697413" y="5661025"/>
          <p14:tracePt t="17538" x="4697413" y="5653088"/>
          <p14:tracePt t="17562" x="4697413" y="5643563"/>
          <p14:tracePt t="17586" x="4687888" y="5634038"/>
          <p14:tracePt t="17618" x="4687888" y="5626100"/>
          <p14:tracePt t="17626" x="4679950" y="5626100"/>
          <p14:tracePt t="17642" x="4660900" y="5626100"/>
          <p14:tracePt t="17658" x="4652963" y="5626100"/>
          <p14:tracePt t="17674" x="4633913" y="5626100"/>
          <p14:tracePt t="17690" x="4625975" y="5626100"/>
          <p14:tracePt t="17704" x="4608513" y="5626100"/>
          <p14:tracePt t="17721" x="4589463" y="5634038"/>
          <p14:tracePt t="17738" x="4572000" y="5653088"/>
          <p14:tracePt t="17754" x="4562475" y="5661025"/>
          <p14:tracePt t="17771" x="4545013" y="5670550"/>
          <p14:tracePt t="17788" x="4537075" y="5680075"/>
          <p14:tracePt t="17804" x="4537075" y="5688013"/>
          <p14:tracePt t="17826" x="4527550" y="5705475"/>
          <p14:tracePt t="17850" x="4527550" y="5715000"/>
          <p14:tracePt t="17874" x="4527550" y="5724525"/>
          <p14:tracePt t="18122" x="4527550" y="5732463"/>
          <p14:tracePt t="18130" x="4527550" y="5741988"/>
          <p14:tracePt t="18138" x="4527550" y="5776913"/>
          <p14:tracePt t="18155" x="4545013" y="5795963"/>
          <p14:tracePt t="18172" x="4572000" y="5822950"/>
          <p14:tracePt t="18188" x="4589463" y="5840413"/>
          <p14:tracePt t="18205" x="4625975" y="5848350"/>
          <p14:tracePt t="18222" x="4660900" y="5848350"/>
          <p14:tracePt t="18239" x="4705350" y="5867400"/>
          <p14:tracePt t="18256" x="4741863" y="5867400"/>
          <p14:tracePt t="18272" x="4795838" y="5867400"/>
          <p14:tracePt t="18289" x="4848225" y="5867400"/>
          <p14:tracePt t="18289" x="4875213" y="5857875"/>
          <p14:tracePt t="18306" x="4902200" y="5848350"/>
          <p14:tracePt t="18322" x="4929188" y="5830888"/>
          <p14:tracePt t="18339" x="4956175" y="5803900"/>
          <p14:tracePt t="18355" x="4973638" y="5776913"/>
          <p14:tracePt t="18372" x="4991100" y="5741988"/>
          <p14:tracePt t="18389" x="5000625" y="5715000"/>
          <p14:tracePt t="18406" x="5018088" y="5680075"/>
          <p14:tracePt t="18422" x="5018088" y="5670550"/>
          <p14:tracePt t="18439" x="5018088" y="5653088"/>
          <p14:tracePt t="18456" x="5018088" y="5634038"/>
          <p14:tracePt t="18473" x="5018088" y="5616575"/>
          <p14:tracePt t="18489" x="5018088" y="5589588"/>
          <p14:tracePt t="18506" x="5018088" y="5562600"/>
          <p14:tracePt t="18523" x="5010150" y="5545138"/>
          <p14:tracePt t="18539" x="4983163" y="5527675"/>
          <p14:tracePt t="18556" x="4965700" y="5500688"/>
          <p14:tracePt t="18573" x="4938713" y="5483225"/>
          <p14:tracePt t="18589" x="4902200" y="5465763"/>
          <p14:tracePt t="18606" x="4875213" y="5456238"/>
          <p14:tracePt t="18623" x="4840288" y="5438775"/>
          <p14:tracePt t="18639" x="4803775" y="5429250"/>
          <p14:tracePt t="18656" x="4776788" y="5419725"/>
          <p14:tracePt t="18673" x="4751388" y="5411788"/>
          <p14:tracePt t="18690" x="4714875" y="5402263"/>
          <p14:tracePt t="18706" x="4687888" y="5402263"/>
          <p14:tracePt t="18723" x="4670425" y="5402263"/>
          <p14:tracePt t="18739" x="4643438" y="5402263"/>
          <p14:tracePt t="18757" x="4608513" y="5419725"/>
          <p14:tracePt t="18773" x="4572000" y="5438775"/>
          <p14:tracePt t="18790" x="4545013" y="5456238"/>
          <p14:tracePt t="18807" x="4518025" y="5473700"/>
          <p14:tracePt t="18823" x="4510088" y="5500688"/>
          <p14:tracePt t="18840" x="4491038" y="5527675"/>
          <p14:tracePt t="18857" x="4473575" y="5554663"/>
          <p14:tracePt t="18873" x="4465638" y="5599113"/>
          <p14:tracePt t="18890" x="4465638" y="5634038"/>
          <p14:tracePt t="18907" x="4465638" y="5661025"/>
          <p14:tracePt t="18923" x="4465638" y="5697538"/>
          <p14:tracePt t="18940" x="4465638" y="5732463"/>
          <p14:tracePt t="18957" x="4465638" y="5751513"/>
          <p14:tracePt t="18973" x="4473575" y="5776913"/>
          <p14:tracePt t="18990" x="4483100" y="5786438"/>
          <p14:tracePt t="19007" x="4510088" y="5803900"/>
          <p14:tracePt t="19024" x="4545013" y="5822950"/>
          <p14:tracePt t="19041" x="4572000" y="5822950"/>
          <p14:tracePt t="19057" x="4616450" y="5840413"/>
          <p14:tracePt t="19057" x="4633913" y="5840413"/>
          <p14:tracePt t="19074" x="4670425" y="5848350"/>
          <p14:tracePt t="19091" x="4705350" y="5848350"/>
          <p14:tracePt t="19107" x="4751388" y="5857875"/>
          <p14:tracePt t="19124" x="4795838" y="5857875"/>
          <p14:tracePt t="19141" x="4848225" y="5857875"/>
          <p14:tracePt t="19157" x="4884738" y="5857875"/>
          <p14:tracePt t="19174" x="4929188" y="5857875"/>
          <p14:tracePt t="19191" x="4973638" y="5857875"/>
          <p14:tracePt t="19207" x="5010150" y="5840413"/>
          <p14:tracePt t="19224" x="5045075" y="5830888"/>
          <p14:tracePt t="19241" x="5072063" y="5813425"/>
          <p14:tracePt t="19257" x="5089525" y="5786438"/>
          <p14:tracePt t="19274" x="5108575" y="5759450"/>
          <p14:tracePt t="19291" x="5116513" y="5741988"/>
          <p14:tracePt t="19307" x="5116513" y="5715000"/>
          <p14:tracePt t="19324" x="5116513" y="5688013"/>
          <p14:tracePt t="19341" x="5116513" y="5661025"/>
          <p14:tracePt t="19358" x="5116513" y="5643563"/>
          <p14:tracePt t="19374" x="5116513" y="5626100"/>
          <p14:tracePt t="19391" x="5116513" y="5608638"/>
          <p14:tracePt t="19408" x="5116513" y="5581650"/>
          <p14:tracePt t="19424" x="5099050" y="5545138"/>
          <p14:tracePt t="19424" x="5089525" y="5527675"/>
          <p14:tracePt t="19442" x="5062538" y="5483225"/>
          <p14:tracePt t="19458" x="5027613" y="5446713"/>
          <p14:tracePt t="19474" x="4991100" y="5419725"/>
          <p14:tracePt t="19491" x="4965700" y="5411788"/>
          <p14:tracePt t="19508" x="4946650" y="5394325"/>
          <p14:tracePt t="19524" x="4911725" y="5375275"/>
          <p14:tracePt t="19542" x="4884738" y="5367338"/>
          <p14:tracePt t="19558" x="4848225" y="5348288"/>
          <p14:tracePt t="19575" x="4822825" y="5348288"/>
          <p14:tracePt t="19592" x="4786313" y="5348288"/>
          <p14:tracePt t="19608" x="4751388" y="5348288"/>
          <p14:tracePt t="19625" x="4697413" y="5348288"/>
          <p14:tracePt t="19625" x="4660900" y="5357813"/>
          <p14:tracePt t="19642" x="4625975" y="5367338"/>
          <p14:tracePt t="19658" x="4581525" y="5394325"/>
          <p14:tracePt t="19675" x="4537075" y="5419725"/>
          <p14:tracePt t="19692" x="4491038" y="5446713"/>
          <p14:tracePt t="19708" x="4465638" y="5483225"/>
          <p14:tracePt t="19725" x="4438650" y="5510213"/>
          <p14:tracePt t="19742" x="4419600" y="5537200"/>
          <p14:tracePt t="19758" x="4411663" y="5554663"/>
          <p14:tracePt t="19775" x="4411663" y="5581650"/>
          <p14:tracePt t="19792" x="4411663" y="5599113"/>
          <p14:tracePt t="19808" x="4402138" y="5626100"/>
          <p14:tracePt t="19825" x="4402138" y="5653088"/>
          <p14:tracePt t="19825" x="4402138" y="5670550"/>
          <p14:tracePt t="19842" x="4402138" y="5697538"/>
          <p14:tracePt t="19859" x="4402138" y="5724525"/>
          <p14:tracePt t="19875" x="4402138" y="5741988"/>
          <p14:tracePt t="19892" x="4411663" y="5776913"/>
          <p14:tracePt t="19909" x="4419600" y="5786438"/>
          <p14:tracePt t="19925" x="4429125" y="5803900"/>
          <p14:tracePt t="19942" x="4438650" y="5822950"/>
          <p14:tracePt t="19959" x="4456113" y="5840413"/>
          <p14:tracePt t="19975" x="4483100" y="5848350"/>
          <p14:tracePt t="19992" x="4518025" y="5857875"/>
          <p14:tracePt t="20009" x="4572000" y="5857875"/>
          <p14:tracePt t="20009" x="4608513" y="5857875"/>
          <p14:tracePt t="20026" x="4679950" y="5857875"/>
          <p14:tracePt t="20042" x="4751388" y="5857875"/>
          <p14:tracePt t="20059" x="4803775" y="5857875"/>
          <p14:tracePt t="20076" x="4857750" y="5848350"/>
          <p14:tracePt t="20092" x="4902200" y="5840413"/>
          <p14:tracePt t="20109" x="4919663" y="5822950"/>
          <p14:tracePt t="20126" x="4929188" y="5813425"/>
          <p14:tracePt t="20142" x="4946650" y="5803900"/>
          <p14:tracePt t="20159" x="4956175" y="5795963"/>
          <p14:tracePt t="20176" x="4965700" y="5759450"/>
          <p14:tracePt t="20193" x="4965700" y="5741988"/>
          <p14:tracePt t="20209" x="4973638" y="5705475"/>
          <p14:tracePt t="20226" x="4973638" y="5680075"/>
          <p14:tracePt t="20243" x="4973638" y="5653088"/>
          <p14:tracePt t="20259" x="4973638" y="5643563"/>
          <p14:tracePt t="20276" x="4973638" y="5626100"/>
          <p14:tracePt t="20292" x="4973638" y="5608638"/>
          <p14:tracePt t="20309" x="4956175" y="5589588"/>
          <p14:tracePt t="20326" x="4929188" y="5572125"/>
          <p14:tracePt t="20343" x="4894263" y="5554663"/>
          <p14:tracePt t="20359" x="4840288" y="5537200"/>
          <p14:tracePt t="20376" x="4786313" y="5537200"/>
          <p14:tracePt t="20393" x="4741863" y="5537200"/>
          <p14:tracePt t="20393" x="4714875" y="5537200"/>
          <p14:tracePt t="20410" x="4705350" y="5537200"/>
          <p14:tracePt t="20410" x="4670425" y="5545138"/>
          <p14:tracePt t="20427" x="4625975" y="5554663"/>
          <p14:tracePt t="20443" x="4598988" y="5562600"/>
          <p14:tracePt t="20460" x="4581525" y="5581650"/>
          <p14:tracePt t="20477" x="4562475" y="5589588"/>
          <p14:tracePt t="20493" x="4554538" y="5599113"/>
          <p14:tracePt t="20510" x="4545013" y="5616575"/>
          <p14:tracePt t="20527" x="4545013" y="5626100"/>
          <p14:tracePt t="20543" x="4537075" y="5634038"/>
          <p14:tracePt t="20560" x="4537075" y="5643563"/>
          <p14:tracePt t="20586" x="4537075" y="5653088"/>
          <p14:tracePt t="20595" x="4545013" y="5653088"/>
          <p14:tracePt t="20650" x="4554538" y="5653088"/>
          <p14:tracePt t="20666" x="4554538" y="5661025"/>
          <p14:tracePt t="20954" x="4554538" y="5670550"/>
          <p14:tracePt t="20978" x="4554538" y="5680075"/>
          <p14:tracePt t="20986" x="4562475" y="5697538"/>
          <p14:tracePt t="20994" x="4572000" y="5715000"/>
          <p14:tracePt t="21011" x="4581525" y="5715000"/>
          <p14:tracePt t="21028" x="4589463" y="5724525"/>
          <p14:tracePt t="21044" x="4589463" y="5732463"/>
          <p14:tracePt t="21066" x="4598988" y="5741988"/>
          <p14:tracePt t="21078" x="4616450" y="5741988"/>
          <p14:tracePt t="21106" x="4625975" y="5741988"/>
          <p14:tracePt t="21114" x="4633913" y="5741988"/>
          <p14:tracePt t="21128" x="4679950" y="5751513"/>
          <p14:tracePt t="21145" x="4687888" y="5751513"/>
          <p14:tracePt t="21161" x="4705350" y="5751513"/>
          <p14:tracePt t="21161" x="4714875" y="5751513"/>
          <p14:tracePt t="21178" x="4732338" y="5751513"/>
          <p14:tracePt t="21194" x="4751388" y="5751513"/>
          <p14:tracePt t="21211" x="4776788" y="5751513"/>
          <p14:tracePt t="21228" x="4795838" y="5751513"/>
          <p14:tracePt t="21245" x="4822825" y="5751513"/>
          <p14:tracePt t="21262" x="4848225" y="5751513"/>
          <p14:tracePt t="21278" x="4867275" y="5751513"/>
          <p14:tracePt t="21295" x="4875213" y="5751513"/>
          <p14:tracePt t="21311" x="4884738" y="5751513"/>
          <p14:tracePt t="21328" x="4894263" y="5741988"/>
          <p14:tracePt t="21370" x="4902200" y="5732463"/>
          <p14:tracePt t="21402" x="4902200" y="5724525"/>
          <p14:tracePt t="21410" x="4911725" y="5724525"/>
          <p14:tracePt t="21418" x="4919663" y="5715000"/>
          <p14:tracePt t="21428" x="4919663" y="5697538"/>
          <p14:tracePt t="21445" x="4929188" y="5688013"/>
          <p14:tracePt t="21466" x="4929188" y="5680075"/>
          <p14:tracePt t="21482" x="4929188" y="5670550"/>
          <p14:tracePt t="21495" x="4929188" y="5661025"/>
          <p14:tracePt t="21512" x="4938713" y="5643563"/>
          <p14:tracePt t="21528" x="4938713" y="5626100"/>
          <p14:tracePt t="21545" x="4938713" y="5599113"/>
          <p14:tracePt t="21562" x="4938713" y="5589588"/>
          <p14:tracePt t="21579" x="4938713" y="5581650"/>
          <p14:tracePt t="21595" x="4938713" y="5572125"/>
          <p14:tracePt t="21612" x="4938713" y="5554663"/>
          <p14:tracePt t="21629" x="4929188" y="5545138"/>
          <p14:tracePt t="21658" x="4919663" y="5545138"/>
          <p14:tracePt t="21674" x="4919663" y="5537200"/>
          <p14:tracePt t="21682" x="4911725" y="5527675"/>
          <p14:tracePt t="21695" x="4902200" y="5527675"/>
          <p14:tracePt t="21712" x="4894263" y="5518150"/>
          <p14:tracePt t="21729" x="4867275" y="5510213"/>
          <p14:tracePt t="21746" x="4848225" y="5500688"/>
          <p14:tracePt t="21762" x="4830763" y="5500688"/>
          <p14:tracePt t="21779" x="4822825" y="5500688"/>
          <p14:tracePt t="21795" x="4803775" y="5500688"/>
          <p14:tracePt t="21813" x="4786313" y="5500688"/>
          <p14:tracePt t="21829" x="4768850" y="5500688"/>
          <p14:tracePt t="21846" x="4741863" y="5500688"/>
          <p14:tracePt t="21863" x="4714875" y="5500688"/>
          <p14:tracePt t="21879" x="4697413" y="5500688"/>
          <p14:tracePt t="21896" x="4679950" y="5500688"/>
          <p14:tracePt t="21913" x="4660900" y="5500688"/>
          <p14:tracePt t="21929" x="4633913" y="5500688"/>
          <p14:tracePt t="21946" x="4625975" y="5500688"/>
          <p14:tracePt t="21963" x="4616450" y="5500688"/>
          <p14:tracePt t="21979" x="4608513" y="5500688"/>
          <p14:tracePt t="21996" x="4589463" y="5500688"/>
          <p14:tracePt t="22013" x="4581525" y="5500688"/>
          <p14:tracePt t="22029" x="4572000" y="5500688"/>
          <p14:tracePt t="22046" x="4554538" y="5500688"/>
          <p14:tracePt t="22063" x="4545013" y="5510213"/>
          <p14:tracePt t="22080" x="4527550" y="5518150"/>
          <p14:tracePt t="22096" x="4518025" y="5527675"/>
          <p14:tracePt t="22113" x="4491038" y="5554663"/>
          <p14:tracePt t="22130" x="4491038" y="5572125"/>
          <p14:tracePt t="22146" x="4483100" y="5581650"/>
          <p14:tracePt t="22163" x="4473575" y="5608638"/>
          <p14:tracePt t="22180" x="4473575" y="5616575"/>
          <p14:tracePt t="22202" x="4473575" y="5626100"/>
          <p14:tracePt t="22213" x="4473575" y="5634038"/>
          <p14:tracePt t="22230" x="4473575" y="5653088"/>
          <p14:tracePt t="22247" x="4473575" y="5661025"/>
          <p14:tracePt t="22264" x="4473575" y="5680075"/>
          <p14:tracePt t="22280" x="4473575" y="5705475"/>
          <p14:tracePt t="22297" x="4473575" y="5724525"/>
          <p14:tracePt t="22313" x="4491038" y="5741988"/>
          <p14:tracePt t="22331" x="4518025" y="5759450"/>
          <p14:tracePt t="22347" x="4545013" y="5768975"/>
          <p14:tracePt t="22363" x="4562475" y="5776913"/>
          <p14:tracePt t="22380" x="4589463" y="5776913"/>
          <p14:tracePt t="22397" x="4633913" y="5786438"/>
          <p14:tracePt t="22413" x="4679950" y="5786438"/>
          <p14:tracePt t="22431" x="4724400" y="5786438"/>
          <p14:tracePt t="22447" x="4768850" y="5786438"/>
          <p14:tracePt t="22464" x="4813300" y="5786438"/>
          <p14:tracePt t="22481" x="4857750" y="5786438"/>
          <p14:tracePt t="22497" x="4902200" y="5786438"/>
          <p14:tracePt t="22514" x="4929188" y="5776913"/>
          <p14:tracePt t="22531" x="4946650" y="5768975"/>
          <p14:tracePt t="22547" x="4956175" y="5751513"/>
          <p14:tracePt t="22564" x="4973638" y="5741988"/>
          <p14:tracePt t="22581" x="4973638" y="5732463"/>
          <p14:tracePt t="22597" x="4983163" y="5715000"/>
          <p14:tracePt t="22614" x="4991100" y="5705475"/>
          <p14:tracePt t="22631" x="4983163" y="5705475"/>
          <p14:tracePt t="22647" x="4973638" y="5697538"/>
          <p14:tracePt t="22664" x="4973638" y="5680075"/>
          <p14:tracePt t="22681" x="4973638" y="5661025"/>
          <p14:tracePt t="22698" x="4973638" y="5653088"/>
          <p14:tracePt t="22714" x="4965700" y="5634038"/>
          <p14:tracePt t="22731" x="4965700" y="5599113"/>
          <p14:tracePt t="22748" x="4946650" y="5589588"/>
          <p14:tracePt t="22765" x="4938713" y="5562600"/>
          <p14:tracePt t="22781" x="4919663" y="5554663"/>
          <p14:tracePt t="22798" x="4902200" y="5527675"/>
          <p14:tracePt t="22815" x="4884738" y="5510213"/>
          <p14:tracePt t="22831" x="4857750" y="5500688"/>
          <p14:tracePt t="22848" x="4848225" y="5483225"/>
          <p14:tracePt t="22865" x="4822825" y="5465763"/>
          <p14:tracePt t="22881" x="4813300" y="5465763"/>
          <p14:tracePt t="22898" x="4795838" y="5446713"/>
          <p14:tracePt t="22915" x="4786313" y="5446713"/>
          <p14:tracePt t="22931" x="4751388" y="5438775"/>
          <p14:tracePt t="22948" x="4741863" y="5438775"/>
          <p14:tracePt t="22965" x="4697413" y="5438775"/>
          <p14:tracePt t="22982" x="4670425" y="5438775"/>
          <p14:tracePt t="22998" x="4633913" y="5438775"/>
          <p14:tracePt t="23015" x="4616450" y="5438775"/>
          <p14:tracePt t="23032" x="4589463" y="5438775"/>
          <p14:tracePt t="23048" x="4554538" y="5438775"/>
          <p14:tracePt t="23065" x="4537075" y="5446713"/>
          <p14:tracePt t="23065" x="4518025" y="5446713"/>
          <p14:tracePt t="23082" x="4491038" y="5465763"/>
          <p14:tracePt t="23098" x="4473575" y="5473700"/>
          <p14:tracePt t="23115" x="4456113" y="5483225"/>
          <p14:tracePt t="23132" x="4438650" y="5500688"/>
          <p14:tracePt t="23149" x="4411663" y="5518150"/>
          <p14:tracePt t="23165" x="4384675" y="5527675"/>
          <p14:tracePt t="23182" x="4367213" y="5537200"/>
          <p14:tracePt t="23198" x="4357688" y="5554663"/>
          <p14:tracePt t="23215" x="4348163" y="5572125"/>
          <p14:tracePt t="23232" x="4348163" y="5589588"/>
          <p14:tracePt t="23249" x="4330700" y="5608638"/>
          <p14:tracePt t="23265" x="4330700" y="5626100"/>
          <p14:tracePt t="23282" x="4330700" y="5634038"/>
          <p14:tracePt t="23299" x="4330700" y="5643563"/>
          <p14:tracePt t="23315" x="4330700" y="5653088"/>
          <p14:tracePt t="23634" x="4322763" y="5653088"/>
          <p14:tracePt t="23642" x="4295775" y="5643563"/>
          <p14:tracePt t="23658" x="4251325" y="5634038"/>
          <p14:tracePt t="23666" x="4116388" y="5616575"/>
          <p14:tracePt t="23683" x="3956050" y="5608638"/>
          <p14:tracePt t="23700" x="3795713" y="5608638"/>
          <p14:tracePt t="23716" x="3687763" y="5608638"/>
          <p14:tracePt t="23733" x="3608388" y="5608638"/>
          <p14:tracePt t="23750" x="3562350" y="5608638"/>
          <p14:tracePt t="23766" x="3517900" y="5616575"/>
          <p14:tracePt t="23783" x="3446463" y="5634038"/>
          <p14:tracePt t="23800" x="3367088" y="5643563"/>
          <p14:tracePt t="23816" x="3268663" y="5661025"/>
          <p14:tracePt t="23833" x="3160713" y="5688013"/>
          <p14:tracePt t="23850" x="3108325" y="5688013"/>
          <p14:tracePt t="23866" x="3071813" y="5688013"/>
          <p14:tracePt t="23883" x="3054350" y="5688013"/>
          <p14:tracePt t="23900" x="3027363" y="5688013"/>
          <p14:tracePt t="23917" x="3017838" y="5688013"/>
          <p14:tracePt t="23933" x="3000375" y="5688013"/>
          <p14:tracePt t="23950" x="2973388" y="5697538"/>
          <p14:tracePt t="23967" x="2965450" y="5697538"/>
          <p14:tracePt t="23986" x="2955925" y="5697538"/>
          <p14:tracePt t="24002" x="2946400" y="5705475"/>
          <p14:tracePt t="24026" x="2928938" y="5705475"/>
          <p14:tracePt t="24050" x="2919413" y="5705475"/>
          <p14:tracePt t="24058" x="2911475" y="5705475"/>
          <p14:tracePt t="24067" x="2884488" y="5705475"/>
          <p14:tracePt t="24083" x="2874963" y="5697538"/>
          <p14:tracePt t="24100" x="2857500" y="5697538"/>
          <p14:tracePt t="24117" x="2840038" y="5680075"/>
          <p14:tracePt t="24134" x="2822575" y="5670550"/>
          <p14:tracePt t="24151" x="2813050" y="5661025"/>
          <p14:tracePt t="24167" x="2795588" y="5653088"/>
          <p14:tracePt t="24184" x="2786063" y="5653088"/>
          <p14:tracePt t="24200" x="2776538" y="5653088"/>
          <p14:tracePt t="24234" x="2768600" y="5653088"/>
          <p14:tracePt t="24250" x="2759075" y="5653088"/>
          <p14:tracePt t="24258" x="2751138" y="5653088"/>
          <p14:tracePt t="24330" x="2751138" y="5661025"/>
          <p14:tracePt t="24402" x="2751138" y="5670550"/>
          <p14:tracePt t="24418" x="2751138" y="5680075"/>
          <p14:tracePt t="24426" x="2759075" y="5697538"/>
          <p14:tracePt t="24434" x="2776538" y="5697538"/>
          <p14:tracePt t="24451" x="2795588" y="5697538"/>
          <p14:tracePt t="24468" x="2830513" y="5697538"/>
          <p14:tracePt t="24485" x="2857500" y="5697538"/>
          <p14:tracePt t="24501" x="2884488" y="5697538"/>
          <p14:tracePt t="24518" x="2911475" y="5697538"/>
          <p14:tracePt t="24535" x="2946400" y="5697538"/>
          <p14:tracePt t="24551" x="2965450" y="5688013"/>
          <p14:tracePt t="24568" x="2982913" y="5680075"/>
          <p14:tracePt t="24585" x="2990850" y="5670550"/>
          <p14:tracePt t="24601" x="3000375" y="5653088"/>
          <p14:tracePt t="24618" x="3009900" y="5643563"/>
          <p14:tracePt t="24635" x="3009900" y="5634038"/>
          <p14:tracePt t="24651" x="3009900" y="5616575"/>
          <p14:tracePt t="24668" x="3009900" y="5608638"/>
          <p14:tracePt t="24685" x="3000375" y="5589588"/>
          <p14:tracePt t="24701" x="2982913" y="5581650"/>
          <p14:tracePt t="24718" x="2965450" y="5572125"/>
          <p14:tracePt t="24735" x="2919413" y="5562600"/>
          <p14:tracePt t="24752" x="2894013" y="5562600"/>
          <p14:tracePt t="24769" x="2857500" y="5562600"/>
          <p14:tracePt t="24785" x="2840038" y="5562600"/>
          <p14:tracePt t="24785" x="2822575" y="5562600"/>
          <p14:tracePt t="24802" x="2803525" y="5562600"/>
          <p14:tracePt t="24818" x="2768600" y="5581650"/>
          <p14:tracePt t="24835" x="2751138" y="5581650"/>
          <p14:tracePt t="24852" x="2732088" y="5599113"/>
          <p14:tracePt t="24869" x="2732088" y="5608638"/>
          <p14:tracePt t="24885" x="2724150" y="5634038"/>
          <p14:tracePt t="24902" x="2724150" y="5643563"/>
          <p14:tracePt t="24918" x="2724150" y="5670550"/>
          <p14:tracePt t="24936" x="2724150" y="5705475"/>
          <p14:tracePt t="24952" x="2724150" y="5741988"/>
          <p14:tracePt t="24969" x="2724150" y="5768975"/>
          <p14:tracePt t="24969" x="2724150" y="5776913"/>
          <p14:tracePt t="24986" x="2724150" y="5803900"/>
          <p14:tracePt t="25002" x="2741613" y="5813425"/>
          <p14:tracePt t="25019" x="2751138" y="5830888"/>
          <p14:tracePt t="25036" x="2768600" y="5830888"/>
          <p14:tracePt t="25052" x="2803525" y="5830888"/>
          <p14:tracePt t="25069" x="2867025" y="5830888"/>
          <p14:tracePt t="25086" x="2911475" y="5813425"/>
          <p14:tracePt t="25102" x="2955925" y="5803900"/>
          <p14:tracePt t="25119" x="3000375" y="5786438"/>
          <p14:tracePt t="25136" x="3027363" y="5759450"/>
          <p14:tracePt t="25154" x="3054350" y="5724525"/>
          <p14:tracePt t="25169" x="3062288" y="5680075"/>
          <p14:tracePt t="25186" x="3062288" y="5661025"/>
          <p14:tracePt t="25203" x="3062288" y="5643563"/>
          <p14:tracePt t="25219" x="3062288" y="5626100"/>
          <p14:tracePt t="25236" x="3062288" y="5608638"/>
          <p14:tracePt t="25253" x="3044825" y="5581650"/>
          <p14:tracePt t="25269" x="3036888" y="5572125"/>
          <p14:tracePt t="25286" x="3009900" y="5554663"/>
          <p14:tracePt t="25303" x="2982913" y="5545138"/>
          <p14:tracePt t="25320" x="2965450" y="5545138"/>
          <p14:tracePt t="25336" x="2938463" y="5545138"/>
          <p14:tracePt t="25353" x="2884488" y="5545138"/>
          <p14:tracePt t="25370" x="2857500" y="5554663"/>
          <p14:tracePt t="25386" x="2847975" y="5562600"/>
          <p14:tracePt t="25403" x="2813050" y="5572125"/>
          <p14:tracePt t="25420" x="2786063" y="5581650"/>
          <p14:tracePt t="25436" x="2776538" y="5599113"/>
          <p14:tracePt t="25453" x="2768600" y="5616575"/>
          <p14:tracePt t="25470" x="2759075" y="5626100"/>
          <p14:tracePt t="25486" x="2759075" y="5634038"/>
          <p14:tracePt t="25504" x="2759075" y="5643563"/>
          <p14:tracePt t="25520" x="2768600" y="5643563"/>
          <p14:tracePt t="25970" x="2776538" y="5643563"/>
          <p14:tracePt t="25978" x="2795588" y="5643563"/>
          <p14:tracePt t="25987" x="2857500" y="5634038"/>
          <p14:tracePt t="26004" x="2901950" y="5634038"/>
          <p14:tracePt t="26021" x="2965450" y="5634038"/>
          <p14:tracePt t="26038" x="3027363" y="5634038"/>
          <p14:tracePt t="26054" x="3089275" y="5634038"/>
          <p14:tracePt t="26071" x="3133725" y="5634038"/>
          <p14:tracePt t="26088" x="3197225" y="5634038"/>
          <p14:tracePt t="26105" x="3251200" y="5634038"/>
          <p14:tracePt t="26121" x="3375025" y="5634038"/>
          <p14:tracePt t="26138" x="3446463" y="5634038"/>
          <p14:tracePt t="26155" x="3517900" y="5626100"/>
          <p14:tracePt t="26171" x="3581400" y="5616575"/>
          <p14:tracePt t="26188" x="3652838" y="5599113"/>
          <p14:tracePt t="26205" x="3697288" y="5581650"/>
          <p14:tracePt t="26222" x="3751263" y="5562600"/>
          <p14:tracePt t="26238" x="3776663" y="5537200"/>
          <p14:tracePt t="26255" x="3813175" y="5518150"/>
          <p14:tracePt t="26272" x="3822700" y="5500688"/>
          <p14:tracePt t="26288" x="3840163" y="5473700"/>
          <p14:tracePt t="26305" x="3857625" y="5446713"/>
          <p14:tracePt t="26305" x="3867150" y="5438775"/>
          <p14:tracePt t="26322" x="3884613" y="5419725"/>
          <p14:tracePt t="26338" x="3884613" y="5411788"/>
          <p14:tracePt t="26355" x="3894138" y="5394325"/>
          <p14:tracePt t="26372" x="3894138" y="5375275"/>
          <p14:tracePt t="26388" x="3902075" y="5367338"/>
          <p14:tracePt t="26405" x="3911600" y="5357813"/>
          <p14:tracePt t="26422" x="3911600" y="5348288"/>
          <p14:tracePt t="26438" x="3911600" y="5340350"/>
          <p14:tracePt t="26455" x="3919538" y="5322888"/>
          <p14:tracePt t="26472" x="3929063" y="5295900"/>
          <p14:tracePt t="26488" x="3938588" y="5276850"/>
          <p14:tracePt t="26505" x="3938588" y="5259388"/>
          <p14:tracePt t="26522" x="3946525" y="5241925"/>
          <p14:tracePt t="26539" x="3946525" y="5224463"/>
          <p14:tracePt t="26556" x="3946525" y="5214938"/>
          <p14:tracePt t="26572" x="3946525" y="5205413"/>
          <p14:tracePt t="26589" x="3946525" y="5197475"/>
          <p14:tracePt t="26605" x="3965575" y="5170488"/>
          <p14:tracePt t="26623" x="3965575" y="5153025"/>
          <p14:tracePt t="26638" x="3973513" y="5143500"/>
          <p14:tracePt t="26655" x="3973513" y="5133975"/>
          <p14:tracePt t="26672" x="3983038" y="5133975"/>
          <p14:tracePt t="26778" x="3990975" y="5133975"/>
          <p14:tracePt t="26802" x="4000500" y="5133975"/>
          <p14:tracePt t="26810" x="4010025" y="5133975"/>
          <p14:tracePt t="26834" x="4017963" y="5133975"/>
          <p14:tracePt t="26842" x="4027488" y="5143500"/>
          <p14:tracePt t="26850" x="4037013" y="5143500"/>
          <p14:tracePt t="26858" x="4044950" y="5153025"/>
          <p14:tracePt t="26873" x="4071938" y="5170488"/>
          <p14:tracePt t="26889" x="4089400" y="5180013"/>
          <p14:tracePt t="26906" x="4098925" y="5180013"/>
          <p14:tracePt t="27210" x="4108450" y="5187950"/>
          <p14:tracePt t="27218" x="4116388" y="5197475"/>
          <p14:tracePt t="27234" x="4125913" y="5197475"/>
          <p14:tracePt t="27242" x="4133850" y="5197475"/>
          <p14:tracePt t="27257" x="4143375" y="5205413"/>
          <p14:tracePt t="27273" x="4152900" y="5214938"/>
          <p14:tracePt t="27330" x="4170363" y="5224463"/>
          <p14:tracePt t="27346" x="4179888" y="5232400"/>
          <p14:tracePt t="27362" x="4179888" y="5251450"/>
          <p14:tracePt t="27378" x="4187825" y="5259388"/>
          <p14:tracePt t="27402" x="4197350" y="5268913"/>
          <p14:tracePt t="27410" x="4205288" y="5276850"/>
          <p14:tracePt t="27466" x="4205288" y="5286375"/>
          <p14:tracePt t="27482" x="4214813" y="5295900"/>
          <p14:tracePt t="27498" x="4224338" y="5295900"/>
          <p14:tracePt t="27522" x="4232275" y="5295900"/>
          <p14:tracePt t="27530" x="4241800" y="5303838"/>
          <p14:tracePt t="27562" x="4251325" y="5303838"/>
          <p14:tracePt t="27578" x="4259263" y="5313363"/>
          <p14:tracePt t="27586" x="4268788" y="5313363"/>
          <p14:tracePt t="27594" x="4268788" y="5322888"/>
          <p14:tracePt t="27607" x="4286250" y="5322888"/>
          <p14:tracePt t="27624" x="4286250" y="5330825"/>
          <p14:tracePt t="27641" x="4303713" y="5340350"/>
          <p14:tracePt t="27657" x="4322763" y="5348288"/>
          <p14:tracePt t="27674" x="4330700" y="5357813"/>
          <p14:tracePt t="27690" x="4348163" y="5367338"/>
          <p14:tracePt t="27707" x="4375150" y="5375275"/>
          <p14:tracePt t="27724" x="4384675" y="5394325"/>
          <p14:tracePt t="27741" x="4402138" y="5402263"/>
          <p14:tracePt t="27758" x="4419600" y="5419725"/>
          <p14:tracePt t="27774" x="4429125" y="5429250"/>
          <p14:tracePt t="27794" x="4438650" y="5438775"/>
          <p14:tracePt t="27810" x="4446588" y="5446713"/>
          <p14:tracePt t="27824" x="4456113" y="5446713"/>
          <p14:tracePt t="27841" x="4465638" y="5465763"/>
          <p14:tracePt t="27858" x="4473575" y="5483225"/>
          <p14:tracePt t="27874" x="4483100" y="5491163"/>
          <p14:tracePt t="27891" x="4491038" y="5491163"/>
          <p14:tracePt t="27908" x="4491038" y="5500688"/>
          <p14:tracePt t="27924" x="4491038" y="5510213"/>
          <p14:tracePt t="27962" x="4500563" y="5518150"/>
          <p14:tracePt t="27970" x="4500563" y="5527675"/>
          <p14:tracePt t="27978" x="4510088" y="5527675"/>
          <p14:tracePt t="27994" x="4518025" y="5537200"/>
          <p14:tracePt t="28010" x="4527550" y="5545138"/>
          <p14:tracePt t="28999" x="4537075" y="5562600"/>
          <p14:tracePt t="29402" x="4545013" y="5572125"/>
          <p14:tracePt t="29410" x="4562475" y="5581650"/>
          <p14:tracePt t="29418" x="4572000" y="5589588"/>
          <p14:tracePt t="29428" x="4589463" y="5608638"/>
          <p14:tracePt t="29444" x="4598988" y="5608638"/>
          <p14:tracePt t="32500" x="4598988" y="5616575"/>
          <p14:tracePt t="39749" x="4608513" y="5616575"/>
          <p14:tracePt t="40194" x="4633913" y="5616575"/>
          <p14:tracePt t="40202" x="4670425" y="5616575"/>
          <p14:tracePt t="40210" x="4714875" y="5608638"/>
          <p14:tracePt t="40218" x="4751388" y="5599113"/>
          <p14:tracePt t="40233" x="4884738" y="5545138"/>
          <p14:tracePt t="40250" x="4973638" y="5510213"/>
          <p14:tracePt t="40266" x="5045075" y="5473700"/>
          <p14:tracePt t="40283" x="5126038" y="5429250"/>
          <p14:tracePt t="40300" x="5197475" y="5384800"/>
          <p14:tracePt t="40316" x="5259388" y="5340350"/>
          <p14:tracePt t="40333" x="5348288" y="5295900"/>
          <p14:tracePt t="40350" x="5446713" y="5224463"/>
          <p14:tracePt t="40366" x="5527675" y="5143500"/>
          <p14:tracePt t="40384" x="5599113" y="5062538"/>
          <p14:tracePt t="40400" x="5670550" y="5010150"/>
          <p14:tracePt t="40416" x="5732463" y="4956175"/>
          <p14:tracePt t="40433" x="5813425" y="4894263"/>
          <p14:tracePt t="40450" x="5875338" y="4840288"/>
          <p14:tracePt t="40466" x="5929313" y="4795838"/>
          <p14:tracePt t="40483" x="5983288" y="4768850"/>
          <p14:tracePt t="40500" x="6045200" y="4732338"/>
          <p14:tracePt t="40517" x="6108700" y="4687888"/>
          <p14:tracePt t="40533" x="6180138" y="4652963"/>
          <p14:tracePt t="40550" x="6269038" y="4598988"/>
          <p14:tracePt t="40567" x="6348413" y="4554538"/>
          <p14:tracePt t="40583" x="6438900" y="4510088"/>
          <p14:tracePt t="40600" x="6518275" y="4456113"/>
          <p14:tracePt t="40617" x="6670675" y="4357688"/>
          <p14:tracePt t="40634" x="6777038" y="4295775"/>
          <p14:tracePt t="40650" x="6902450" y="4214813"/>
          <p14:tracePt t="40667" x="7027863" y="4143375"/>
          <p14:tracePt t="40684" x="7153275" y="4071938"/>
          <p14:tracePt t="40700" x="7296150" y="3965575"/>
          <p14:tracePt t="40717" x="7429500" y="3857625"/>
          <p14:tracePt t="40734" x="7545388" y="3705225"/>
          <p14:tracePt t="40750" x="7670800" y="3490913"/>
          <p14:tracePt t="40767" x="7777163" y="3224213"/>
          <p14:tracePt t="40784" x="7902575" y="2928938"/>
          <p14:tracePt t="40801" x="8010525" y="2679700"/>
          <p14:tracePt t="40801" x="8045450" y="2581275"/>
          <p14:tracePt t="40818" x="8116888" y="2411413"/>
          <p14:tracePt t="40834" x="8170863" y="2268538"/>
          <p14:tracePt t="40851" x="8224838" y="2170113"/>
          <p14:tracePt t="40867" x="8259763" y="2125663"/>
          <p14:tracePt t="40884" x="8296275" y="2054225"/>
          <p14:tracePt t="40901" x="8348663" y="1990725"/>
          <p14:tracePt t="40917" x="8420100" y="1938338"/>
          <p14:tracePt t="40934" x="8491538" y="1874838"/>
          <p14:tracePt t="40951" x="8589963" y="1803400"/>
          <p14:tracePt t="40967" x="8680450" y="1724025"/>
          <p14:tracePt t="40984" x="8759825" y="1660525"/>
          <p14:tracePt t="41001" x="8875713" y="1536700"/>
          <p14:tracePt t="41018" x="8939213" y="1473200"/>
          <p14:tracePt t="41034" x="8974138" y="1419225"/>
          <p14:tracePt t="41051" x="8991600" y="1384300"/>
          <p14:tracePt t="41068" x="9001125" y="1366838"/>
          <p14:tracePt t="41084" x="8991600" y="1366838"/>
          <p14:tracePt t="41193" x="8974138" y="1384300"/>
          <p14:tracePt t="41217" x="8956675" y="1384300"/>
          <p14:tracePt t="41225" x="8939213" y="1393825"/>
          <p14:tracePt t="41234" x="8885238" y="1419225"/>
          <p14:tracePt t="41252" x="8796338" y="1455738"/>
          <p14:tracePt t="41268" x="8697913" y="1509713"/>
          <p14:tracePt t="41285" x="8609013" y="1562100"/>
          <p14:tracePt t="41301" x="8518525" y="1616075"/>
          <p14:tracePt t="41318" x="8429625" y="1670050"/>
          <p14:tracePt t="41335" x="8367713" y="1741488"/>
          <p14:tracePt t="41352" x="8304213" y="1812925"/>
          <p14:tracePt t="41368" x="8259763" y="1901825"/>
          <p14:tracePt t="41385" x="8197850" y="2027238"/>
          <p14:tracePt t="41402" x="8153400" y="2125663"/>
          <p14:tracePt t="41418" x="8116888" y="2205038"/>
          <p14:tracePt t="41435" x="8099425" y="2303463"/>
          <p14:tracePt t="41452" x="8081963" y="2384425"/>
          <p14:tracePt t="41468" x="8062913" y="2465388"/>
          <p14:tracePt t="41485" x="8054975" y="2536825"/>
          <p14:tracePt t="41502" x="8054975" y="2598738"/>
          <p14:tracePt t="41519" x="8054975" y="2660650"/>
          <p14:tracePt t="41535" x="8054975" y="2714625"/>
          <p14:tracePt t="41552" x="8054975" y="2768600"/>
          <p14:tracePt t="41569" x="8054975" y="2840038"/>
          <p14:tracePt t="41586" x="8054975" y="2874963"/>
          <p14:tracePt t="41602" x="8054975" y="2919413"/>
          <p14:tracePt t="41619" x="8062913" y="2938463"/>
          <p14:tracePt t="41635" x="8081963" y="2955925"/>
          <p14:tracePt t="41652" x="8116888" y="2965450"/>
          <p14:tracePt t="41669" x="8153400" y="2965450"/>
          <p14:tracePt t="41685" x="8205788" y="2965450"/>
          <p14:tracePt t="41702" x="8296275" y="2965450"/>
          <p14:tracePt t="41719" x="8385175" y="2965450"/>
          <p14:tracePt t="41736" x="8466138" y="2946400"/>
          <p14:tracePt t="41753" x="8545513" y="2928938"/>
          <p14:tracePt t="41753" x="8582025" y="2919413"/>
          <p14:tracePt t="41770" x="8653463" y="2894013"/>
          <p14:tracePt t="41786" x="8715375" y="2857500"/>
          <p14:tracePt t="41803" x="8759825" y="2830513"/>
          <p14:tracePt t="41819" x="8786813" y="2795588"/>
          <p14:tracePt t="41836" x="8813800" y="2751138"/>
          <p14:tracePt t="41853" x="8840788" y="2714625"/>
          <p14:tracePt t="41869" x="8848725" y="2679700"/>
          <p14:tracePt t="41886" x="8867775" y="2633663"/>
          <p14:tracePt t="41903" x="8875713" y="2589213"/>
          <p14:tracePt t="41920" x="8875713" y="2544763"/>
          <p14:tracePt t="41936" x="8875713" y="2500313"/>
          <p14:tracePt t="41953" x="8875713" y="2419350"/>
          <p14:tracePt t="41970" x="8858250" y="2357438"/>
          <p14:tracePt t="41986" x="8840788" y="2322513"/>
          <p14:tracePt t="42003" x="8813800" y="2286000"/>
          <p14:tracePt t="42019" x="8796338" y="2259013"/>
          <p14:tracePt t="42036" x="8759825" y="2251075"/>
          <p14:tracePt t="42053" x="8715375" y="2232025"/>
          <p14:tracePt t="42070" x="8653463" y="2224088"/>
          <p14:tracePt t="42086" x="8589963" y="2214563"/>
          <p14:tracePt t="42103" x="8528050" y="2214563"/>
          <p14:tracePt t="42120" x="8447088" y="2214563"/>
          <p14:tracePt t="42136" x="8375650" y="2214563"/>
          <p14:tracePt t="42136" x="8340725" y="2214563"/>
          <p14:tracePt t="42154" x="8259763" y="2214563"/>
          <p14:tracePt t="42170" x="8170863" y="2224088"/>
          <p14:tracePt t="42186" x="8108950" y="2232025"/>
          <p14:tracePt t="42203" x="8045450" y="2251075"/>
          <p14:tracePt t="42220" x="8001000" y="2268538"/>
          <p14:tracePt t="42237" x="7956550" y="2295525"/>
          <p14:tracePt t="42253" x="7920038" y="2312988"/>
          <p14:tracePt t="42271" x="7894638" y="2347913"/>
          <p14:tracePt t="42287" x="7867650" y="2374900"/>
          <p14:tracePt t="42304" x="7840663" y="2419350"/>
          <p14:tracePt t="42320" x="7840663" y="2455863"/>
          <p14:tracePt t="42337" x="7823200" y="2536825"/>
          <p14:tracePt t="42354" x="7823200" y="2571750"/>
          <p14:tracePt t="42370" x="7823200" y="2616200"/>
          <p14:tracePt t="42387" x="7823200" y="2652713"/>
          <p14:tracePt t="42404" x="7823200" y="2687638"/>
          <p14:tracePt t="42420" x="7831138" y="2724150"/>
          <p14:tracePt t="42437" x="7848600" y="2759075"/>
          <p14:tracePt t="42454" x="7885113" y="2795588"/>
          <p14:tracePt t="42470" x="7939088" y="2813050"/>
          <p14:tracePt t="42487" x="8018463" y="2840038"/>
          <p14:tracePt t="42504" x="8108950" y="2867025"/>
          <p14:tracePt t="42521" x="8251825" y="2874963"/>
          <p14:tracePt t="42538" x="8348663" y="2874963"/>
          <p14:tracePt t="42554" x="8474075" y="2874963"/>
          <p14:tracePt t="42571" x="8562975" y="2857500"/>
          <p14:tracePt t="42587" x="8653463" y="2840038"/>
          <p14:tracePt t="42604" x="8742363" y="2822575"/>
          <p14:tracePt t="42621" x="8831263" y="2795588"/>
          <p14:tracePt t="42637" x="8912225" y="2759075"/>
          <p14:tracePt t="42654" x="8983663" y="2714625"/>
          <p14:tracePt t="42671" x="9037638" y="2670175"/>
          <p14:tracePt t="42688" x="9072563" y="2625725"/>
          <p14:tracePt t="42704" x="9090025" y="2581275"/>
          <p14:tracePt t="42721" x="9117013" y="2509838"/>
          <p14:tracePt t="42738" x="9126538" y="2490788"/>
          <p14:tracePt t="42754" x="9126538" y="2455863"/>
          <p14:tracePt t="42771" x="9126538" y="2428875"/>
          <p14:tracePt t="42788" x="9126538" y="2411413"/>
          <p14:tracePt t="42804" x="9126538" y="2374900"/>
          <p14:tracePt t="42821" x="9109075" y="2347913"/>
          <p14:tracePt t="42838" x="9082088" y="2330450"/>
          <p14:tracePt t="42854" x="9045575" y="2312988"/>
          <p14:tracePt t="42871" x="8983663" y="2286000"/>
          <p14:tracePt t="42888" x="8912225" y="2276475"/>
          <p14:tracePt t="42905" x="8751888" y="2251075"/>
          <p14:tracePt t="42921" x="8661400" y="2241550"/>
          <p14:tracePt t="42938" x="8555038" y="2241550"/>
          <p14:tracePt t="42955" x="8456613" y="2241550"/>
          <p14:tracePt t="42971" x="8375650" y="2241550"/>
          <p14:tracePt t="42988" x="8286750" y="2241550"/>
          <p14:tracePt t="43005" x="8215313" y="2259013"/>
          <p14:tracePt t="43022" x="8134350" y="2268538"/>
          <p14:tracePt t="43038" x="8072438" y="2295525"/>
          <p14:tracePt t="43055" x="8018463" y="2312988"/>
          <p14:tracePt t="43072" x="7966075" y="2347913"/>
          <p14:tracePt t="43088" x="7902575" y="2384425"/>
          <p14:tracePt t="43105" x="7848600" y="2428875"/>
          <p14:tracePt t="43122" x="7813675" y="2473325"/>
          <p14:tracePt t="43138" x="7786688" y="2509838"/>
          <p14:tracePt t="43155" x="7769225" y="2544763"/>
          <p14:tracePt t="43172" x="7751763" y="2589213"/>
          <p14:tracePt t="43188" x="7742238" y="2625725"/>
          <p14:tracePt t="43205" x="7732713" y="2660650"/>
          <p14:tracePt t="43222" x="7732713" y="2687638"/>
          <p14:tracePt t="43239" x="7732713" y="2724150"/>
          <p14:tracePt t="43255" x="7732713" y="2751138"/>
          <p14:tracePt t="43272" x="7732713" y="2768600"/>
          <p14:tracePt t="43272" x="7732713" y="2786063"/>
          <p14:tracePt t="43290" x="7732713" y="2813050"/>
          <p14:tracePt t="43306" x="7759700" y="2840038"/>
          <p14:tracePt t="43322" x="7786688" y="2857500"/>
          <p14:tracePt t="43339" x="7848600" y="2867025"/>
          <p14:tracePt t="43356" x="7912100" y="2867025"/>
          <p14:tracePt t="43372" x="8027988" y="2867025"/>
          <p14:tracePt t="43389" x="8170863" y="2867025"/>
          <p14:tracePt t="43406" x="8304213" y="2867025"/>
          <p14:tracePt t="43423" x="8439150" y="2857500"/>
          <p14:tracePt t="43439" x="8528050" y="2840038"/>
          <p14:tracePt t="43456" x="8626475" y="2813050"/>
          <p14:tracePt t="43473" x="8670925" y="2786063"/>
          <p14:tracePt t="43473" x="8697913" y="2776538"/>
          <p14:tracePt t="43490" x="8732838" y="2751138"/>
          <p14:tracePt t="43506" x="8777288" y="2732088"/>
          <p14:tracePt t="43523" x="8796338" y="2705100"/>
          <p14:tracePt t="43539" x="8813800" y="2679700"/>
          <p14:tracePt t="43556" x="8823325" y="2652713"/>
          <p14:tracePt t="43573" x="8823325" y="2643188"/>
          <p14:tracePt t="43589" x="8823325" y="2616200"/>
          <p14:tracePt t="43606" x="8823325" y="2608263"/>
          <p14:tracePt t="43624" x="8823325" y="2589213"/>
          <p14:tracePt t="43639" x="8823325" y="2544763"/>
          <p14:tracePt t="43656" x="8813800" y="2517775"/>
          <p14:tracePt t="43673" x="8786813" y="2482850"/>
          <p14:tracePt t="43690" x="8742363" y="2465388"/>
          <p14:tracePt t="43706" x="8670925" y="2438400"/>
          <p14:tracePt t="43723" x="8589963" y="2419350"/>
          <p14:tracePt t="43740" x="8528050" y="2401888"/>
          <p14:tracePt t="43756" x="8474075" y="2393950"/>
          <p14:tracePt t="43773" x="8429625" y="2393950"/>
          <p14:tracePt t="43790" x="8385175" y="2393950"/>
          <p14:tracePt t="43806" x="8323263" y="2401888"/>
          <p14:tracePt t="43823" x="8269288" y="2401888"/>
          <p14:tracePt t="43840" x="8197850" y="2428875"/>
          <p14:tracePt t="43857" x="8153400" y="2446338"/>
          <p14:tracePt t="43874" x="8081963" y="2490788"/>
          <p14:tracePt t="43890" x="8045450" y="2509838"/>
          <p14:tracePt t="43907" x="8027988" y="2527300"/>
          <p14:tracePt t="43923" x="8010525" y="2544763"/>
          <p14:tracePt t="43940" x="8001000" y="2554288"/>
          <p14:tracePt t="43957" x="7983538" y="2571750"/>
          <p14:tracePt t="43974" x="7974013" y="2589213"/>
          <p14:tracePt t="43990" x="7956550" y="2608263"/>
          <p14:tracePt t="44007" x="7947025" y="2625725"/>
          <p14:tracePt t="44024" x="7939088" y="2652713"/>
          <p14:tracePt t="44040" x="7920038" y="2670175"/>
          <p14:tracePt t="44057" x="7912100" y="2687638"/>
          <p14:tracePt t="44074" x="7912100" y="2714625"/>
          <p14:tracePt t="44090" x="7912100" y="2741613"/>
          <p14:tracePt t="44107" x="7912100" y="2759075"/>
          <p14:tracePt t="44124" x="7920038" y="2795588"/>
          <p14:tracePt t="44140" x="7929563" y="2803525"/>
          <p14:tracePt t="44157" x="7947025" y="2822575"/>
          <p14:tracePt t="44174" x="7983538" y="2822575"/>
          <p14:tracePt t="44191" x="8045450" y="2822575"/>
          <p14:tracePt t="44207" x="8126413" y="2822575"/>
          <p14:tracePt t="44224" x="8232775" y="2803525"/>
          <p14:tracePt t="44241" x="8394700" y="2776538"/>
          <p14:tracePt t="44258" x="8483600" y="2741613"/>
          <p14:tracePt t="44274" x="8555038" y="2714625"/>
          <p14:tracePt t="44291" x="8616950" y="2679700"/>
          <p14:tracePt t="44308" x="8661400" y="2652713"/>
          <p14:tracePt t="44324" x="8688388" y="2625725"/>
          <p14:tracePt t="44341" x="8715375" y="2589213"/>
          <p14:tracePt t="44357" x="8724900" y="2544763"/>
          <p14:tracePt t="44374" x="8742363" y="2509838"/>
          <p14:tracePt t="44391" x="8742363" y="2465388"/>
          <p14:tracePt t="44408" x="8751888" y="2446338"/>
          <p14:tracePt t="44424" x="8751888" y="2401888"/>
          <p14:tracePt t="44424" x="8751888" y="2393950"/>
          <p14:tracePt t="44442" x="8751888" y="2357438"/>
          <p14:tracePt t="44458" x="8742363" y="2322513"/>
          <p14:tracePt t="44474" x="8732838" y="2295525"/>
          <p14:tracePt t="44491" x="8705850" y="2276475"/>
          <p14:tracePt t="44508" x="8661400" y="2259013"/>
          <p14:tracePt t="44525" x="8616950" y="2251075"/>
          <p14:tracePt t="44541" x="8545513" y="2251075"/>
          <p14:tracePt t="44558" x="8439150" y="2251075"/>
          <p14:tracePt t="44575" x="8331200" y="2251075"/>
          <p14:tracePt t="44591" x="8215313" y="2251075"/>
          <p14:tracePt t="44608" x="8126413" y="2259013"/>
          <p14:tracePt t="44625" x="8027988" y="2295525"/>
          <p14:tracePt t="44642" x="7974013" y="2312988"/>
          <p14:tracePt t="44658" x="7939088" y="2330450"/>
          <p14:tracePt t="44675" x="7902575" y="2357438"/>
          <p14:tracePt t="44691" x="7875588" y="2384425"/>
          <p14:tracePt t="44708" x="7848600" y="2419350"/>
          <p14:tracePt t="44725" x="7823200" y="2465388"/>
          <p14:tracePt t="44742" x="7813675" y="2500313"/>
          <p14:tracePt t="44758" x="7813675" y="2527300"/>
          <p14:tracePt t="44775" x="7813675" y="2544763"/>
          <p14:tracePt t="44792" x="7813675" y="2571750"/>
          <p14:tracePt t="44808" x="7813675" y="2608263"/>
          <p14:tracePt t="44808" x="7813675" y="2616200"/>
          <p14:tracePt t="44825" x="7823200" y="2652713"/>
          <p14:tracePt t="44842" x="7858125" y="2679700"/>
          <p14:tracePt t="44859" x="7920038" y="2705100"/>
          <p14:tracePt t="44875" x="8001000" y="2705100"/>
          <p14:tracePt t="44892" x="8108950" y="2705100"/>
          <p14:tracePt t="44909" x="8259763" y="2705100"/>
          <p14:tracePt t="44925" x="8367713" y="2687638"/>
          <p14:tracePt t="44942" x="8447088" y="2643188"/>
          <p14:tracePt t="44959" x="8501063" y="2608263"/>
          <p14:tracePt t="44975" x="8518525" y="2581275"/>
          <p14:tracePt t="44992" x="8528050" y="2571750"/>
          <p14:tracePt t="45009" x="8528050" y="2554288"/>
          <p14:tracePt t="45027" x="8528050" y="2544763"/>
          <p14:tracePt t="45042" x="8528050" y="2536825"/>
          <p14:tracePt t="45066" x="8528050" y="2527300"/>
          <p14:tracePt t="45082" x="8510588" y="2517775"/>
          <p14:tracePt t="45093" x="8439150" y="2509838"/>
          <p14:tracePt t="45109" x="8367713" y="2509838"/>
          <p14:tracePt t="45126" x="8259763" y="2509838"/>
          <p14:tracePt t="45142" x="8188325" y="2509838"/>
          <p14:tracePt t="45159" x="8153400" y="2509838"/>
          <p14:tracePt t="45176" x="8143875" y="2509838"/>
          <p14:tracePt t="45192" x="8134350" y="2509838"/>
          <p14:tracePt t="45274" x="8134350" y="2517775"/>
          <p14:tracePt t="45282" x="8143875" y="2527300"/>
          <p14:tracePt t="45298" x="8161338" y="2527300"/>
          <p14:tracePt t="45310" x="8215313" y="2562225"/>
          <p14:tracePt t="45326" x="8296275" y="2589213"/>
          <p14:tracePt t="45343" x="8394700" y="2608263"/>
          <p14:tracePt t="45360" x="8474075" y="2608263"/>
          <p14:tracePt t="45376" x="8528050" y="2608263"/>
          <p14:tracePt t="45393" x="8555038" y="2589213"/>
          <p14:tracePt t="45410" x="8555038" y="2581275"/>
          <p14:tracePt t="45426" x="8555038" y="2554288"/>
          <p14:tracePt t="45443" x="8545513" y="2536825"/>
          <p14:tracePt t="45460" x="8528050" y="2527300"/>
          <p14:tracePt t="45477" x="8483600" y="2527300"/>
          <p14:tracePt t="45493" x="8394700" y="2527300"/>
          <p14:tracePt t="45510" x="8323263" y="2536825"/>
          <p14:tracePt t="45527" x="8232775" y="2544763"/>
          <p14:tracePt t="45544" x="8188325" y="2562225"/>
          <p14:tracePt t="45560" x="8170863" y="2581275"/>
          <p14:tracePt t="45577" x="8170863" y="2589213"/>
          <p14:tracePt t="45593" x="8161338" y="2598738"/>
          <p14:tracePt t="45618" x="8170863" y="2598738"/>
          <p14:tracePt t="45697" x="8180388" y="2598738"/>
          <p14:tracePt t="45706" x="8205788" y="2598738"/>
          <p14:tracePt t="45714" x="8232775" y="2598738"/>
          <p14:tracePt t="45727" x="8251825" y="2589213"/>
          <p14:tracePt t="45744" x="8269288" y="2589213"/>
          <p14:tracePt t="45760" x="8286750" y="2589213"/>
          <p14:tracePt t="45977" x="8304213" y="2581275"/>
          <p14:tracePt t="45985" x="8323263" y="2571750"/>
          <p14:tracePt t="45994" x="8348663" y="2554288"/>
          <p14:tracePt t="46011" x="8375650" y="2536825"/>
          <p14:tracePt t="46028" x="8375650" y="2527300"/>
          <p14:tracePt t="46089" x="8367713" y="2527300"/>
          <p14:tracePt t="46098" x="8358188" y="2536825"/>
          <p14:tracePt t="46106" x="8348663" y="2536825"/>
          <p14:tracePt t="46113" x="8323263" y="2544763"/>
          <p14:tracePt t="46128" x="8304213" y="2554288"/>
          <p14:tracePt t="46144" x="8296275" y="2562225"/>
          <p14:tracePt t="46161" x="8313738" y="2562225"/>
          <p14:tracePt t="46225" x="8331200" y="2562225"/>
          <p14:tracePt t="46233" x="8358188" y="2562225"/>
          <p14:tracePt t="46244" x="8429625" y="2554288"/>
          <p14:tracePt t="46261" x="8474075" y="2544763"/>
          <p14:tracePt t="46278" x="8518525" y="2527300"/>
          <p14:tracePt t="46295" x="8537575" y="2517775"/>
          <p14:tracePt t="46312" x="8545513" y="2509838"/>
          <p14:tracePt t="46329" x="8528050" y="2509838"/>
          <p14:tracePt t="46401" x="8510588" y="2509838"/>
          <p14:tracePt t="46409" x="8474075" y="2509838"/>
          <p14:tracePt t="46417" x="8439150" y="2509838"/>
          <p14:tracePt t="46428" x="8348663" y="2509838"/>
          <p14:tracePt t="46445" x="8296275" y="2527300"/>
          <p14:tracePt t="46462" x="8286750" y="2536825"/>
          <p14:tracePt t="46478" x="8296275" y="2536825"/>
          <p14:tracePt t="46561" x="8313738" y="2536825"/>
          <p14:tracePt t="46569" x="8348663" y="2536825"/>
          <p14:tracePt t="46578" x="8402638" y="2536825"/>
          <p14:tracePt t="46596" x="8439150" y="2536825"/>
          <p14:tracePt t="46612" x="8456613" y="2536825"/>
          <p14:tracePt t="46629" x="8456613" y="2527300"/>
          <p14:tracePt t="46673" x="8456613" y="2517775"/>
          <p14:tracePt t="46681" x="8439150" y="2500313"/>
          <p14:tracePt t="46689" x="8429625" y="2500313"/>
          <p14:tracePt t="46698" x="8402638" y="2482850"/>
          <p14:tracePt t="46712" x="8348663" y="2465388"/>
          <p14:tracePt t="46712" x="8304213" y="2446338"/>
          <p14:tracePt t="46730" x="8224838" y="2419350"/>
          <p14:tracePt t="46746" x="8170863" y="2411413"/>
          <p14:tracePt t="46763" x="8134350" y="2411413"/>
          <p14:tracePt t="46779" x="8108950" y="2411413"/>
          <p14:tracePt t="46796" x="8108950" y="2419350"/>
          <p14:tracePt t="46812" x="8099425" y="2419350"/>
          <p14:tracePt t="46829" x="8099425" y="2428875"/>
          <p14:tracePt t="46846" x="8099425" y="2446338"/>
          <p14:tracePt t="46864" x="8099425" y="2455863"/>
          <p14:tracePt t="46879" x="8099425" y="2465388"/>
          <p14:tracePt t="46905" x="8108950" y="2465388"/>
          <p14:tracePt t="46921" x="8126413" y="2465388"/>
          <p14:tracePt t="46930" x="8205788" y="2455863"/>
          <p14:tracePt t="46946" x="8323263" y="2438400"/>
          <p14:tracePt t="46963" x="8420100" y="2419350"/>
          <p14:tracePt t="46980" x="8483600" y="2411413"/>
          <p14:tracePt t="46996" x="8491538" y="2411413"/>
          <p14:tracePt t="47013" x="8501063" y="2401888"/>
          <p14:tracePt t="47065" x="8491538" y="2393950"/>
          <p14:tracePt t="47081" x="8483600" y="2393950"/>
          <p14:tracePt t="47089" x="8439150" y="2393950"/>
          <p14:tracePt t="47098" x="8394700" y="2393950"/>
          <p14:tracePt t="47113" x="8153400" y="2393950"/>
          <p14:tracePt t="47130" x="7991475" y="2401888"/>
          <p14:tracePt t="47147" x="7912100" y="2428875"/>
          <p14:tracePt t="47163" x="7875588" y="2438400"/>
          <p14:tracePt t="47180" x="7858125" y="2465388"/>
          <p14:tracePt t="47197" x="7858125" y="2473325"/>
          <p14:tracePt t="47213" x="7858125" y="2490788"/>
          <p14:tracePt t="47230" x="7867650" y="2509838"/>
          <p14:tracePt t="47247" x="7875588" y="2509838"/>
          <p14:tracePt t="47263" x="7912100" y="2509838"/>
          <p14:tracePt t="47280" x="7956550" y="2509838"/>
          <p14:tracePt t="47297" x="8045450" y="2509838"/>
          <p14:tracePt t="47314" x="8089900" y="2500313"/>
          <p14:tracePt t="47330" x="8099425" y="2473325"/>
          <p14:tracePt t="47347" x="8099425" y="2465388"/>
          <p14:tracePt t="47363" x="8099425" y="2446338"/>
          <p14:tracePt t="47380" x="8089900" y="2428875"/>
          <p14:tracePt t="47397" x="8072438" y="2428875"/>
          <p14:tracePt t="47414" x="8037513" y="2428875"/>
          <p14:tracePt t="47431" x="7991475" y="2428875"/>
          <p14:tracePt t="47447" x="7974013" y="2438400"/>
          <p14:tracePt t="47464" x="7966075" y="2438400"/>
          <p14:tracePt t="47480" x="7956550" y="2438400"/>
          <p14:tracePt t="47498" x="7966075" y="2455863"/>
          <p14:tracePt t="47515" x="7974013" y="2465388"/>
          <p14:tracePt t="47532" x="8010525" y="2465388"/>
          <p14:tracePt t="47548" x="8072438" y="2465388"/>
          <p14:tracePt t="47565" x="8161338" y="2465388"/>
          <p14:tracePt t="47582" x="8259763" y="2455863"/>
          <p14:tracePt t="47598" x="8323263" y="2438400"/>
          <p14:tracePt t="47615" x="8358188" y="2411413"/>
          <p14:tracePt t="47632" x="8358188" y="2393950"/>
          <p14:tracePt t="47648" x="8358188" y="2366963"/>
          <p14:tracePt t="47665" x="8358188" y="2347913"/>
          <p14:tracePt t="47665" x="8358188" y="2339975"/>
          <p14:tracePt t="47682" x="8340725" y="2339975"/>
          <p14:tracePt t="47699" x="8269288" y="2339975"/>
          <p14:tracePt t="47715" x="8170863" y="2339975"/>
          <p14:tracePt t="47732" x="8072438" y="2357438"/>
          <p14:tracePt t="47749" x="8001000" y="2374900"/>
          <p14:tracePt t="47765" x="7956550" y="2401888"/>
          <p14:tracePt t="47782" x="7929563" y="2428875"/>
          <p14:tracePt t="47799" x="7920038" y="2455863"/>
          <p14:tracePt t="47815" x="7920038" y="2482850"/>
          <p14:tracePt t="47832" x="7939088" y="2527300"/>
          <p14:tracePt t="47849" x="7966075" y="2554288"/>
          <p14:tracePt t="47866" x="8081963" y="2581275"/>
          <p14:tracePt t="47882" x="8170863" y="2589213"/>
          <p14:tracePt t="47899" x="8269288" y="2589213"/>
          <p14:tracePt t="47916" x="8375650" y="2581275"/>
          <p14:tracePt t="47933" x="8447088" y="2554288"/>
          <p14:tracePt t="47949" x="8474075" y="2517775"/>
          <p14:tracePt t="47966" x="8483600" y="2490788"/>
          <p14:tracePt t="47983" x="8483600" y="2428875"/>
          <p14:tracePt t="47999" x="8466138" y="2384425"/>
          <p14:tracePt t="48016" x="8420100" y="2366963"/>
          <p14:tracePt t="48033" x="8358188" y="2357438"/>
          <p14:tracePt t="48049" x="8286750" y="2357438"/>
          <p14:tracePt t="48066" x="8170863" y="2366963"/>
          <p14:tracePt t="48083" x="8126413" y="2393950"/>
          <p14:tracePt t="48099" x="8116888" y="2428875"/>
          <p14:tracePt t="48116" x="8116888" y="2465388"/>
          <p14:tracePt t="48133" x="8116888" y="2509838"/>
          <p14:tracePt t="48150" x="8134350" y="2536825"/>
          <p14:tracePt t="48166" x="8153400" y="2544763"/>
          <p14:tracePt t="48183" x="8180388" y="2544763"/>
          <p14:tracePt t="48200" x="8224838" y="2536825"/>
          <p14:tracePt t="48216" x="8269288" y="2490788"/>
          <p14:tracePt t="48233" x="8304213" y="2446338"/>
          <p14:tracePt t="48250" x="8323263" y="2384425"/>
          <p14:tracePt t="48267" x="8323263" y="2374900"/>
          <p14:tracePt t="48283" x="8323263" y="2357438"/>
          <p14:tracePt t="48300" x="8304213" y="2357438"/>
          <p14:tracePt t="48316" x="8259763" y="2357438"/>
          <p14:tracePt t="48333" x="8197850" y="2384425"/>
          <p14:tracePt t="48350" x="8161338" y="2411413"/>
          <p14:tracePt t="48367" x="8143875" y="2428875"/>
          <p14:tracePt t="48384" x="8134350" y="2438400"/>
          <p14:tracePt t="48400" x="8134350" y="2455863"/>
          <p14:tracePt t="48417" x="8143875" y="2465388"/>
          <p14:tracePt t="48434" x="8170863" y="2482850"/>
          <p14:tracePt t="48434" x="8188325" y="2490788"/>
          <p14:tracePt t="48451" x="8242300" y="2490788"/>
          <p14:tracePt t="48467" x="8323263" y="2482850"/>
          <p14:tracePt t="48484" x="8375650" y="2455863"/>
          <p14:tracePt t="48500" x="8402638" y="2419350"/>
          <p14:tracePt t="48517" x="8412163" y="2374900"/>
          <p14:tracePt t="48534" x="8412163" y="2347913"/>
          <p14:tracePt t="48550" x="8412163" y="2330450"/>
          <p14:tracePt t="48567" x="8385175" y="2312988"/>
          <p14:tracePt t="48584" x="8358188" y="2312988"/>
          <p14:tracePt t="48600" x="8277225" y="2312988"/>
          <p14:tracePt t="48617" x="8224838" y="2339975"/>
          <p14:tracePt t="48634" x="8180388" y="2374900"/>
          <p14:tracePt t="48651" x="8180388" y="2411413"/>
          <p14:tracePt t="48667" x="8180388" y="2446338"/>
          <p14:tracePt t="48684" x="8180388" y="2490788"/>
          <p14:tracePt t="48701" x="8205788" y="2517775"/>
          <p14:tracePt t="48717" x="8259763" y="2536825"/>
          <p14:tracePt t="48734" x="8286750" y="2536825"/>
          <p14:tracePt t="48752" x="8331200" y="2527300"/>
          <p14:tracePt t="48767" x="8348663" y="2517775"/>
          <p14:tracePt t="48785" x="8348663" y="2500313"/>
          <p14:tracePt t="48801" x="8348663" y="2482850"/>
          <p14:tracePt t="48818" x="8348663" y="2465388"/>
          <p14:tracePt t="48834" x="8340725" y="2465388"/>
          <p14:tracePt t="48851" x="8323263" y="2465388"/>
          <p14:tracePt t="48868" x="8304213" y="2473325"/>
          <p14:tracePt t="48885" x="8286750" y="2482850"/>
          <p14:tracePt t="51001" x="8286750" y="2490788"/>
          <p14:tracePt t="51026" x="8286750" y="2509838"/>
          <p14:tracePt t="51042" x="8286750" y="2517775"/>
          <p14:tracePt t="51050" x="8286750" y="2536825"/>
          <p14:tracePt t="51058" x="8286750" y="2562225"/>
          <p14:tracePt t="51072" x="8286750" y="2616200"/>
          <p14:tracePt t="51089" x="8286750" y="2697163"/>
          <p14:tracePt t="51105" x="8304213" y="2795588"/>
          <p14:tracePt t="51105" x="8304213" y="2822575"/>
          <p14:tracePt t="51123" x="8323263" y="2911475"/>
          <p14:tracePt t="51139" x="8340725" y="3009900"/>
          <p14:tracePt t="51156" x="8367713" y="3098800"/>
          <p14:tracePt t="51172" x="8375650" y="3187700"/>
          <p14:tracePt t="51189" x="8375650" y="3286125"/>
          <p14:tracePt t="51206" x="8375650" y="3394075"/>
          <p14:tracePt t="51222" x="8385175" y="3500438"/>
          <p14:tracePt t="51239" x="8402638" y="3571875"/>
          <p14:tracePt t="51256" x="8429625" y="3625850"/>
          <p14:tracePt t="51272" x="8474075" y="3697288"/>
          <p14:tracePt t="51289" x="8501063" y="3795713"/>
          <p14:tracePt t="51289" x="8518525" y="3857625"/>
          <p14:tracePt t="51307" x="8545513" y="3983038"/>
          <p14:tracePt t="51323" x="8582025" y="4133850"/>
          <p14:tracePt t="51339" x="8609013" y="4286250"/>
          <p14:tracePt t="51356" x="8661400" y="4419600"/>
          <p14:tracePt t="51373" x="8697913" y="4518025"/>
          <p14:tracePt t="51389" x="8732838" y="4608513"/>
          <p14:tracePt t="51406" x="8777288" y="4652963"/>
          <p14:tracePt t="51423" x="8813800" y="4697413"/>
          <p14:tracePt t="51439" x="8848725" y="4768850"/>
          <p14:tracePt t="51456" x="8858250" y="4867275"/>
          <p14:tracePt t="51473" x="8875713" y="4956175"/>
          <p14:tracePt t="51490" x="8912225" y="5108575"/>
          <p14:tracePt t="51506" x="8939213" y="5224463"/>
          <p14:tracePt t="51523" x="8956675" y="5303838"/>
          <p14:tracePt t="51540" x="8974138" y="5375275"/>
          <p14:tracePt t="51556" x="8974138" y="5411788"/>
          <p14:tracePt t="51573" x="8983663" y="5419725"/>
          <p14:tracePt t="51590" x="8991600" y="5438775"/>
          <p14:tracePt t="51606" x="8991600" y="5446713"/>
          <p14:tracePt t="51658" x="8991600" y="5456238"/>
          <p14:tracePt t="51682" x="8983663" y="5465763"/>
          <p14:tracePt t="51691" x="8974138" y="5483225"/>
          <p14:tracePt t="51699" x="8966200" y="5491163"/>
          <p14:tracePt t="51715" x="8966200" y="5500688"/>
          <p14:tracePt t="51730" x="8966200" y="5510213"/>
          <p14:tracePt t="51740" x="8966200" y="5518150"/>
          <p14:tracePt t="51826" x="8956675" y="5527675"/>
          <p14:tracePt t="51834" x="8947150" y="5537200"/>
          <p14:tracePt t="51842" x="8939213" y="5537200"/>
          <p14:tracePt t="51857" x="8875713" y="5554663"/>
          <p14:tracePt t="51874" x="8732838" y="5581650"/>
          <p14:tracePt t="51891" x="8626475" y="5581650"/>
          <p14:tracePt t="51907" x="8491538" y="5581650"/>
          <p14:tracePt t="51924" x="8340725" y="5581650"/>
          <p14:tracePt t="51940" x="8205788" y="5581650"/>
          <p14:tracePt t="51957" x="8081963" y="5581650"/>
          <p14:tracePt t="51974" x="7956550" y="5581650"/>
          <p14:tracePt t="51991" x="7848600" y="5581650"/>
          <p14:tracePt t="52007" x="7759700" y="5581650"/>
          <p14:tracePt t="52025" x="7688263" y="5581650"/>
          <p14:tracePt t="52041" x="7626350" y="5581650"/>
          <p14:tracePt t="52057" x="7554913" y="5581650"/>
          <p14:tracePt t="52057" x="7518400" y="5581650"/>
          <p14:tracePt t="52074" x="7473950" y="5581650"/>
          <p14:tracePt t="52091" x="7429500" y="5581650"/>
          <p14:tracePt t="52107" x="7385050" y="5581650"/>
          <p14:tracePt t="52124" x="7367588" y="5581650"/>
          <p14:tracePt t="52141" x="7340600" y="5581650"/>
          <p14:tracePt t="52158" x="7331075" y="5581650"/>
          <p14:tracePt t="52174" x="7296150" y="5572125"/>
          <p14:tracePt t="52191" x="7286625" y="5572125"/>
          <p14:tracePt t="52208" x="7251700" y="5562600"/>
          <p14:tracePt t="52224" x="7215188" y="5545138"/>
          <p14:tracePt t="52241" x="7188200" y="5527675"/>
          <p14:tracePt t="52258" x="7161213" y="5510213"/>
          <p14:tracePt t="52275" x="7153275" y="5510213"/>
          <p14:tracePt t="52291" x="7153275" y="5500688"/>
          <p14:tracePt t="52402" x="7143750" y="5500688"/>
          <p14:tracePt t="52418" x="7143750" y="5510213"/>
          <p14:tracePt t="52442" x="7143750" y="5527675"/>
          <p14:tracePt t="52459" x="7153275" y="5537200"/>
          <p14:tracePt t="52466" x="7170738" y="5554663"/>
          <p14:tracePt t="52475" x="7215188" y="5572125"/>
          <p14:tracePt t="52492" x="7296150" y="5589588"/>
          <p14:tracePt t="52508" x="7412038" y="5616575"/>
          <p14:tracePt t="52525" x="7527925" y="5634038"/>
          <p14:tracePt t="52542" x="7653338" y="5653088"/>
          <p14:tracePt t="52558" x="7786688" y="5670550"/>
          <p14:tracePt t="52575" x="7912100" y="5680075"/>
          <p14:tracePt t="52592" x="8045450" y="5680075"/>
          <p14:tracePt t="52608" x="8197850" y="5680075"/>
          <p14:tracePt t="52625" x="8412163" y="5680075"/>
          <p14:tracePt t="52642" x="8562975" y="5680075"/>
          <p14:tracePt t="52659" x="8688388" y="5680075"/>
          <p14:tracePt t="52675" x="8777288" y="5661025"/>
          <p14:tracePt t="52692" x="8823325" y="5653088"/>
          <p14:tracePt t="52709" x="8831263" y="5643563"/>
          <p14:tracePt t="52725" x="8840788" y="5634038"/>
          <p14:tracePt t="52742" x="8858250" y="5626100"/>
          <p14:tracePt t="52759" x="8867775" y="5608638"/>
          <p14:tracePt t="52778" x="8875713" y="5599113"/>
          <p14:tracePt t="52794" x="8875713" y="5589588"/>
          <p14:tracePt t="52809" x="8885238" y="5581650"/>
          <p14:tracePt t="52826" x="8894763" y="5562600"/>
          <p14:tracePt t="52842" x="8902700" y="5545138"/>
          <p14:tracePt t="52859" x="8902700" y="5537200"/>
          <p14:tracePt t="52898" x="8902700" y="5545138"/>
          <p14:tracePt t="53562" x="8902700" y="5554663"/>
          <p14:tracePt t="53578" x="8902700" y="5562600"/>
          <p14:tracePt t="53618" x="8885238" y="5572125"/>
          <p14:tracePt t="53666" x="8885238" y="5581650"/>
          <p14:tracePt t="53674" x="8867775" y="5581650"/>
          <p14:tracePt t="53682" x="8867775" y="5589588"/>
          <p14:tracePt t="53694" x="8840788" y="5599113"/>
          <p14:tracePt t="53711" x="8813800" y="5608638"/>
          <p14:tracePt t="53727" x="8796338" y="5599113"/>
          <p14:tracePt t="53744" x="8786813" y="5599113"/>
          <p14:tracePt t="54234" x="8777288" y="5599113"/>
          <p14:tracePt t="54258" x="8769350" y="5599113"/>
          <p14:tracePt t="54274" x="8769350" y="5589588"/>
          <p14:tracePt t="54290" x="8769350" y="5581650"/>
          <p14:tracePt t="54306" x="8769350" y="5572125"/>
          <p14:tracePt t="54314" x="8769350" y="5562600"/>
          <p14:tracePt t="54330" x="8769350" y="5554663"/>
          <p14:tracePt t="54346" x="8769350" y="5545138"/>
          <p14:tracePt t="54354" x="8759825" y="5545138"/>
          <p14:tracePt t="54370" x="8751888" y="5545138"/>
          <p14:tracePt t="54379" x="8742363" y="5545138"/>
          <p14:tracePt t="54410" x="8751888" y="5537200"/>
          <p14:tracePt t="54434" x="8751888" y="5510213"/>
          <p14:tracePt t="54450" x="8759825" y="5500688"/>
          <p14:tracePt t="54466" x="8769350" y="5491163"/>
          <p14:tracePt t="54482" x="8777288" y="5491163"/>
          <p14:tracePt t="54490" x="8786813" y="5483225"/>
          <p14:tracePt t="54498" x="8786813" y="5473700"/>
          <p14:tracePt t="54514" x="8804275" y="5473700"/>
          <p14:tracePt t="54531" x="8823325" y="5465763"/>
          <p14:tracePt t="54546" x="8831263" y="5456238"/>
          <p14:tracePt t="54562" x="8840788" y="5456238"/>
          <p14:tracePt t="54579" x="8848725" y="5456238"/>
          <p14:tracePt t="54596" x="8858250" y="5456238"/>
          <p14:tracePt t="54722" x="8858250" y="5465763"/>
          <p14:tracePt t="54738" x="8858250" y="5483225"/>
          <p14:tracePt t="54754" x="8848725" y="5491163"/>
          <p14:tracePt t="54762" x="8831263" y="5500688"/>
          <p14:tracePt t="54778" x="8813800" y="5510213"/>
          <p14:tracePt t="54786" x="8796338" y="5510213"/>
          <p14:tracePt t="54796" x="8742363" y="5537200"/>
          <p14:tracePt t="54813" x="8680450" y="5554663"/>
          <p14:tracePt t="54830" x="8599488" y="5562600"/>
          <p14:tracePt t="54846" x="8528050" y="5572125"/>
          <p14:tracePt t="54863" x="8466138" y="5572125"/>
          <p14:tracePt t="54880" x="8402638" y="5572125"/>
          <p14:tracePt t="54896" x="8348663" y="5572125"/>
          <p14:tracePt t="54914" x="8296275" y="5572125"/>
          <p14:tracePt t="54914" x="8277225" y="5572125"/>
          <p14:tracePt t="54930" x="8224838" y="5572125"/>
          <p14:tracePt t="54946" x="8170863" y="5572125"/>
          <p14:tracePt t="54963" x="8116888" y="5572125"/>
          <p14:tracePt t="54980" x="8045450" y="5572125"/>
          <p14:tracePt t="54997" x="7983538" y="5572125"/>
          <p14:tracePt t="55014" x="7912100" y="5572125"/>
          <p14:tracePt t="55030" x="7858125" y="5572125"/>
          <p14:tracePt t="55047" x="7823200" y="5572125"/>
          <p14:tracePt t="55064" x="7786688" y="5572125"/>
          <p14:tracePt t="55080" x="7769225" y="5572125"/>
          <p14:tracePt t="55097" x="7732713" y="5572125"/>
          <p14:tracePt t="55113" x="7705725" y="5572125"/>
          <p14:tracePt t="55113" x="7688263" y="5572125"/>
          <p14:tracePt t="55130" x="7643813" y="5572125"/>
          <p14:tracePt t="55147" x="7608888" y="5572125"/>
          <p14:tracePt t="55164" x="7572375" y="5572125"/>
          <p14:tracePt t="55180" x="7510463" y="5572125"/>
          <p14:tracePt t="55197" x="7483475" y="5572125"/>
          <p14:tracePt t="55214" x="7429500" y="5562600"/>
          <p14:tracePt t="55230" x="7402513" y="5562600"/>
          <p14:tracePt t="55247" x="7367588" y="5562600"/>
          <p14:tracePt t="55265" x="7348538" y="5554663"/>
          <p14:tracePt t="55280" x="7340600" y="5554663"/>
          <p14:tracePt t="55394" x="7348538" y="5554663"/>
          <p14:tracePt t="55418" x="7375525" y="5554663"/>
          <p14:tracePt t="55426" x="7412038" y="5554663"/>
          <p14:tracePt t="55434" x="7466013" y="5554663"/>
          <p14:tracePt t="55448" x="7572375" y="5554663"/>
          <p14:tracePt t="55464" x="7670800" y="5554663"/>
          <p14:tracePt t="55481" x="7742238" y="5554663"/>
          <p14:tracePt t="55498" x="7796213" y="5554663"/>
          <p14:tracePt t="55515" x="7813675" y="5554663"/>
          <p14:tracePt t="55531" x="7840663" y="5554663"/>
          <p14:tracePt t="55548" x="7867650" y="5562600"/>
          <p14:tracePt t="55564" x="7912100" y="5572125"/>
          <p14:tracePt t="55581" x="7947025" y="5581650"/>
          <p14:tracePt t="55598" x="7991475" y="5589588"/>
          <p14:tracePt t="55615" x="8037513" y="5599113"/>
          <p14:tracePt t="55631" x="8072438" y="5608638"/>
          <p14:tracePt t="55648" x="8108950" y="5608638"/>
          <p14:tracePt t="55665" x="8143875" y="5616575"/>
          <p14:tracePt t="55681" x="8205788" y="5626100"/>
          <p14:tracePt t="55698" x="8269288" y="5643563"/>
          <p14:tracePt t="55715" x="8323263" y="5643563"/>
          <p14:tracePt t="55732" x="8367713" y="5643563"/>
          <p14:tracePt t="55748" x="8402638" y="5653088"/>
          <p14:tracePt t="55765" x="8456613" y="5661025"/>
          <p14:tracePt t="55781" x="8483600" y="5670550"/>
          <p14:tracePt t="55798" x="8518525" y="5680075"/>
          <p14:tracePt t="55815" x="8562975" y="5688013"/>
          <p14:tracePt t="55832" x="8599488" y="5688013"/>
          <p14:tracePt t="55848" x="8626475" y="5705475"/>
          <p14:tracePt t="55865" x="8670925" y="5705475"/>
          <p14:tracePt t="55882" x="8697913" y="5705475"/>
          <p14:tracePt t="55899" x="8724900" y="5715000"/>
          <p14:tracePt t="55915" x="8732838" y="5715000"/>
          <p14:tracePt t="55932" x="8751888" y="5715000"/>
          <p14:tracePt t="56074" x="8759825" y="5715000"/>
          <p14:tracePt t="56090" x="8777288" y="5715000"/>
          <p14:tracePt t="56098" x="8796338" y="5715000"/>
          <p14:tracePt t="56106" x="8813800" y="5715000"/>
          <p14:tracePt t="56115" x="8848725" y="5715000"/>
          <p14:tracePt t="56132" x="8858250" y="5715000"/>
          <p14:tracePt t="56149" x="8875713" y="5715000"/>
          <p14:tracePt t="56166" x="8885238" y="5724525"/>
          <p14:tracePt t="56202" x="8885238" y="5732463"/>
          <p14:tracePt t="56242" x="8885238" y="5741988"/>
          <p14:tracePt t="56258" x="8885238" y="5751513"/>
          <p14:tracePt t="56274" x="8885238" y="5759450"/>
          <p14:tracePt t="56290" x="8885238" y="5768975"/>
          <p14:tracePt t="56298" x="8885238" y="5776913"/>
          <p14:tracePt t="56314" x="8885238" y="5786438"/>
          <p14:tracePt t="56330" x="8885238" y="5795963"/>
          <p14:tracePt t="56362" x="8885238" y="5803900"/>
          <p14:tracePt t="56370" x="8885238" y="5813425"/>
          <p14:tracePt t="56378" x="8885238" y="5822950"/>
          <p14:tracePt t="56394" x="8885238" y="5830888"/>
          <p14:tracePt t="56418" x="8875713" y="5830888"/>
          <p14:tracePt t="56442" x="8875713" y="5840413"/>
          <p14:tracePt t="56490" x="8875713" y="5830888"/>
          <p14:tracePt t="56562" x="8875713" y="5822950"/>
          <p14:tracePt t="56570" x="8875713" y="5813425"/>
          <p14:tracePt t="56578" x="8875713" y="5803900"/>
          <p14:tracePt t="56594" x="8875713" y="5795963"/>
          <p14:tracePt t="56602" x="8867775" y="5795963"/>
          <p14:tracePt t="56682" x="8858250" y="5795963"/>
          <p14:tracePt t="56698" x="8848725" y="5795963"/>
          <p14:tracePt t="56706" x="8840788" y="5795963"/>
          <p14:tracePt t="56722" x="8831263" y="5795963"/>
          <p14:tracePt t="56734" x="8831263" y="5803900"/>
          <p14:tracePt t="56750" x="8823325" y="5813425"/>
          <p14:tracePt t="56794" x="8840788" y="5813425"/>
          <p14:tracePt t="56938" x="8848725" y="5813425"/>
          <p14:tracePt t="56946" x="8858250" y="5813425"/>
          <p14:tracePt t="56954" x="8867775" y="5813425"/>
          <p14:tracePt t="56967" x="8885238" y="5803900"/>
          <p14:tracePt t="56984" x="8894763" y="5795963"/>
          <p14:tracePt t="57000" x="8902700" y="5776913"/>
          <p14:tracePt t="57017" x="8902700" y="5768975"/>
          <p14:tracePt t="57034" x="8912225" y="5751513"/>
          <p14:tracePt t="57051" x="8912225" y="5741988"/>
          <p14:tracePt t="57067" x="8912225" y="5732463"/>
          <p14:tracePt t="57090" x="8912225" y="5724525"/>
          <p14:tracePt t="57106" x="8912225" y="5715000"/>
          <p14:tracePt t="57130" x="8912225" y="5705475"/>
          <p14:tracePt t="57146" x="8912225" y="5697538"/>
          <p14:tracePt t="57170" x="8912225" y="5688013"/>
          <p14:tracePt t="57178" x="8920163" y="5697538"/>
          <p14:tracePt t="57194" x="8920163" y="5688013"/>
          <p14:tracePt t="57226" x="8894763" y="5680075"/>
          <p14:tracePt t="57234" x="8885238" y="5670550"/>
          <p14:tracePt t="57242" x="8875713" y="5661025"/>
          <p14:tracePt t="57251" x="8875713" y="5653088"/>
          <p14:tracePt t="57268" x="8875713" y="5643563"/>
          <p14:tracePt t="57284" x="8867775" y="5643563"/>
          <p14:tracePt t="57301" x="8848725" y="5626100"/>
          <p14:tracePt t="57318" x="8831263" y="5608638"/>
          <p14:tracePt t="57335" x="8831263" y="5599113"/>
          <p14:tracePt t="57354" x="8831263" y="5589588"/>
          <p14:tracePt t="57368" x="8831263" y="5572125"/>
          <p14:tracePt t="57385" x="8831263" y="5554663"/>
          <p14:tracePt t="57401" x="8831263" y="5545138"/>
          <p14:tracePt t="57418" x="8831263" y="5527675"/>
          <p14:tracePt t="57435" x="8823325" y="5510213"/>
          <p14:tracePt t="57452" x="8823325" y="5500688"/>
          <p14:tracePt t="57468" x="8813800" y="5483225"/>
          <p14:tracePt t="57485" x="8804275" y="5465763"/>
          <p14:tracePt t="57502" x="8796338" y="5446713"/>
          <p14:tracePt t="57518" x="8777288" y="5419725"/>
          <p14:tracePt t="57535" x="8759825" y="5402263"/>
          <p14:tracePt t="57552" x="8742363" y="5384800"/>
          <p14:tracePt t="57568" x="8732838" y="5375275"/>
          <p14:tracePt t="57585" x="8732838" y="5367338"/>
          <p14:tracePt t="57714" x="8732838" y="5357813"/>
          <p14:tracePt t="57746" x="8742363" y="5357813"/>
          <p14:tracePt t="57754" x="8751888" y="5357813"/>
          <p14:tracePt t="57762" x="8777288" y="5357813"/>
          <p14:tracePt t="57771" x="8804275" y="5357813"/>
          <p14:tracePt t="57785" x="8885238" y="5357813"/>
          <p14:tracePt t="57802" x="8939213" y="5357813"/>
          <p14:tracePt t="57819" x="9010650" y="5348288"/>
          <p14:tracePt t="57835" x="9055100" y="5340350"/>
          <p14:tracePt t="57852" x="9072563" y="5330825"/>
          <p14:tracePt t="57869" x="9082088" y="5322888"/>
          <p14:tracePt t="57885" x="9090025" y="5313363"/>
          <p14:tracePt t="57902" x="9099550" y="5303838"/>
          <p14:tracePt t="57919" x="9109075" y="5295900"/>
          <p14:tracePt t="57936" x="9117013" y="5276850"/>
          <p14:tracePt t="57952" x="9134475" y="5268913"/>
          <p14:tracePt t="57969" x="9144000" y="5232400"/>
          <p14:tracePt t="57987" x="9153525" y="5224463"/>
          <p14:tracePt t="58002" x="9153525" y="5205413"/>
          <p14:tracePt t="58019" x="9153525" y="5197475"/>
          <p14:tracePt t="58036" x="9161463" y="5180013"/>
          <p14:tracePt t="58058" x="9170988" y="5170488"/>
          <p14:tracePt t="58242" x="9170988" y="5180013"/>
          <p14:tracePt t="58282" x="9161463" y="5187950"/>
          <p14:tracePt t="58290" x="9153525" y="5197475"/>
          <p14:tracePt t="58306" x="9153525" y="5205413"/>
          <p14:tracePt t="58314" x="9144000" y="5214938"/>
          <p14:tracePt t="58322" x="9134475" y="5214938"/>
          <p14:tracePt t="58336" x="9134475" y="5224463"/>
          <p14:tracePt t="58353" x="9126538" y="5232400"/>
          <p14:tracePt t="58370" x="9126538" y="5224463"/>
          <p14:tracePt t="58530" x="9126538" y="5214938"/>
          <p14:tracePt t="58546" x="9126538" y="5205413"/>
          <p14:tracePt t="58554" x="9126538" y="5197475"/>
          <p14:tracePt t="58570" x="9126538" y="5187950"/>
          <p14:tracePt t="58586" x="9126538" y="5180013"/>
          <p14:tracePt t="58594" x="9126538" y="5170488"/>
          <p14:tracePt t="58603" x="9126538" y="5160963"/>
          <p14:tracePt t="58706" x="9117013" y="5160963"/>
          <p14:tracePt t="58730" x="9109075" y="5160963"/>
          <p14:tracePt t="58738" x="9090025" y="5160963"/>
          <p14:tracePt t="58746" x="9082088" y="5160963"/>
          <p14:tracePt t="58755" x="9045575" y="5160963"/>
          <p14:tracePt t="58771" x="8983663" y="5180013"/>
          <p14:tracePt t="58796" x="8974138" y="5180013"/>
          <p14:tracePt t="58804" x="8947150" y="5197475"/>
          <p14:tracePt t="58821" x="8929688" y="5205413"/>
          <p14:tracePt t="58838" x="8912225" y="5224463"/>
          <p14:tracePt t="58854" x="8894763" y="5232400"/>
          <p14:tracePt t="58871" x="8885238" y="5251450"/>
          <p14:tracePt t="58888" x="8885238" y="5259388"/>
          <p14:tracePt t="58904" x="8875713" y="5276850"/>
          <p14:tracePt t="58921" x="8875713" y="5286375"/>
          <p14:tracePt t="58938" x="8875713" y="5295900"/>
          <p14:tracePt t="58954" x="8875713" y="5303838"/>
          <p14:tracePt t="58971" x="8894763" y="5303838"/>
          <p14:tracePt t="59066" x="8912225" y="5295900"/>
          <p14:tracePt t="59074" x="8947150" y="5295900"/>
          <p14:tracePt t="59082" x="8983663" y="5295900"/>
          <p14:tracePt t="59091" x="9028113" y="5295900"/>
          <p14:tracePt t="59105" x="9072563" y="5268913"/>
          <p14:tracePt t="59105" x="9090025" y="5259388"/>
          <p14:tracePt t="59122" x="9109075" y="5241925"/>
          <p14:tracePt t="59138" x="9109075" y="5224463"/>
          <p14:tracePt t="59155" x="9109075" y="5214938"/>
          <p14:tracePt t="59171" x="9109075" y="5205413"/>
          <p14:tracePt t="59188" x="9109075" y="5197475"/>
          <p14:tracePt t="59205" x="9109075" y="5187950"/>
          <p14:tracePt t="59222" x="9109075" y="5180013"/>
          <p14:tracePt t="59238" x="9109075" y="5170488"/>
          <p14:tracePt t="59255" x="9109075" y="5160963"/>
          <p14:tracePt t="59272" x="9109075" y="5153025"/>
          <p14:tracePt t="59386" x="9082088" y="5153025"/>
          <p14:tracePt t="59402" x="9063038" y="5160963"/>
          <p14:tracePt t="59410" x="9037638" y="5170488"/>
          <p14:tracePt t="59422" x="9010650" y="5197475"/>
          <p14:tracePt t="59439" x="8974138" y="5224463"/>
          <p14:tracePt t="59455" x="8956675" y="5251450"/>
          <p14:tracePt t="59472" x="8947150" y="5259388"/>
          <p14:tracePt t="59489" x="8956675" y="5259388"/>
          <p14:tracePt t="59762" x="8991600" y="5259388"/>
          <p14:tracePt t="59770" x="9010650" y="5259388"/>
          <p14:tracePt t="59778" x="9063038" y="5251450"/>
          <p14:tracePt t="59789" x="9134475" y="5241925"/>
          <p14:tracePt t="59806" x="9242425" y="5224463"/>
          <p14:tracePt t="59823" x="9296400" y="5197475"/>
          <p14:tracePt t="59840" x="9367838" y="5187950"/>
          <p14:tracePt t="59857" x="9402763" y="5180013"/>
          <p14:tracePt t="59873" x="9447213" y="5170488"/>
          <p14:tracePt t="59873" x="9456738" y="5170488"/>
          <p14:tracePt t="59890" x="9491663" y="5160963"/>
          <p14:tracePt t="59906" x="9518650" y="5153025"/>
          <p14:tracePt t="59923" x="9545638" y="5143500"/>
          <p14:tracePt t="59940" x="9572625" y="5133975"/>
          <p14:tracePt t="59956" x="9590088" y="5126038"/>
          <p14:tracePt t="59973" x="9609138" y="5126038"/>
          <p14:tracePt t="59990" x="9617075" y="5116513"/>
          <p14:tracePt t="60007" x="9626600" y="5116513"/>
          <p14:tracePt t="60023" x="9634538" y="5108575"/>
          <p14:tracePt t="60250" x="9653588" y="5108575"/>
          <p14:tracePt t="60266" x="9653588" y="5089525"/>
          <p14:tracePt t="60282" x="9671050" y="5089525"/>
          <p14:tracePt t="60298" x="9688513" y="5081588"/>
          <p14:tracePt t="60314" x="9698038" y="5072063"/>
          <p14:tracePt t="60338" x="9698038" y="5062538"/>
          <p14:tracePt t="60354" x="9705975" y="5054600"/>
          <p14:tracePt t="60362" x="9705975" y="5045075"/>
          <p14:tracePt t="60394" x="9715500" y="5037138"/>
          <p14:tracePt t="60402" x="9715500" y="5027613"/>
          <p14:tracePt t="60458" x="9715500" y="5018088"/>
          <p14:tracePt t="60474" x="9725025" y="5010150"/>
          <p14:tracePt t="60482" x="9725025" y="5018088"/>
          <p14:tracePt t="60650" x="9725025" y="5027613"/>
          <p14:tracePt t="60658" x="9725025" y="5045075"/>
          <p14:tracePt t="60674" x="9725025" y="5054600"/>
          <p14:tracePt t="60684" x="9725025" y="5062538"/>
          <p14:tracePt t="60691" x="9725025" y="5099050"/>
          <p14:tracePt t="60708" x="9725025" y="5116513"/>
          <p14:tracePt t="60725" x="9725025" y="5143500"/>
          <p14:tracePt t="60742" x="9725025" y="5160963"/>
          <p14:tracePt t="60758" x="9725025" y="5180013"/>
          <p14:tracePt t="60775" x="9725025" y="5197475"/>
          <p14:tracePt t="60791" x="9725025" y="5214938"/>
          <p14:tracePt t="60808" x="9725025" y="5232400"/>
          <p14:tracePt t="60825" x="9725025" y="5251450"/>
          <p14:tracePt t="60825" x="9725025" y="5268913"/>
          <p14:tracePt t="60842" x="9725025" y="5286375"/>
          <p14:tracePt t="60858" x="9732963" y="5295900"/>
          <p14:tracePt t="60875" x="9742488" y="5313363"/>
          <p14:tracePt t="60891" x="9725025" y="5340350"/>
          <p14:tracePt t="60908" x="9715500" y="5348288"/>
          <p14:tracePt t="60925" x="9715500" y="5367338"/>
          <p14:tracePt t="60946" x="9715500" y="5384800"/>
          <p14:tracePt t="60959" x="9715500" y="5394325"/>
          <p14:tracePt t="60975" x="9715500" y="5402263"/>
          <p14:tracePt t="60992" x="9725025" y="5402263"/>
          <p14:tracePt t="61098" x="9725025" y="5394325"/>
          <p14:tracePt t="61114" x="9732963" y="5375275"/>
          <p14:tracePt t="61122" x="9742488" y="5348288"/>
          <p14:tracePt t="61130" x="9752013" y="5330825"/>
          <p14:tracePt t="61142" x="9769475" y="5295900"/>
          <p14:tracePt t="61159" x="9769475" y="5259388"/>
          <p14:tracePt t="61176" x="9769475" y="5232400"/>
          <p14:tracePt t="61192" x="9769475" y="5197475"/>
          <p14:tracePt t="61209" x="9769475" y="5170488"/>
          <p14:tracePt t="61226" x="9769475" y="5153025"/>
          <p14:tracePt t="61243" x="9769475" y="5133975"/>
          <p14:tracePt t="61259" x="9769475" y="5116513"/>
          <p14:tracePt t="61276" x="9769475" y="5108575"/>
          <p14:tracePt t="61293" x="9769475" y="5099050"/>
          <p14:tracePt t="61309" x="9769475" y="5089525"/>
          <p14:tracePt t="61326" x="9759950" y="5108575"/>
          <p14:tracePt t="61442" x="9759950" y="5133975"/>
          <p14:tracePt t="61450" x="9752013" y="5153025"/>
          <p14:tracePt t="61459" x="9732963" y="5205413"/>
          <p14:tracePt t="61476" x="9725025" y="5259388"/>
          <p14:tracePt t="61493" x="9725025" y="5286375"/>
          <p14:tracePt t="61510" x="9725025" y="5322888"/>
          <p14:tracePt t="61526" x="9725025" y="5330825"/>
          <p14:tracePt t="61543" x="9725025" y="5340350"/>
          <p14:tracePt t="61562" x="9725025" y="5348288"/>
          <p14:tracePt t="61576" x="9725025" y="5340350"/>
          <p14:tracePt t="61682" x="9725025" y="5322888"/>
          <p14:tracePt t="61698" x="9732963" y="5303838"/>
          <p14:tracePt t="61706" x="9742488" y="5286375"/>
          <p14:tracePt t="61714" x="9742488" y="5276850"/>
          <p14:tracePt t="61727" x="9759950" y="5232400"/>
          <p14:tracePt t="61747" x="9759950" y="5224463"/>
          <p14:tracePt t="61760" x="9759950" y="5205413"/>
          <p14:tracePt t="61777" x="9769475" y="5180013"/>
          <p14:tracePt t="61794" x="9769475" y="5170488"/>
          <p14:tracePt t="61810" x="9769475" y="5180013"/>
          <p14:tracePt t="61922" x="9769475" y="5197475"/>
          <p14:tracePt t="61930" x="9769475" y="5214938"/>
          <p14:tracePt t="61938" x="9769475" y="5224463"/>
          <p14:tracePt t="61946" x="9769475" y="5241925"/>
          <p14:tracePt t="61960" x="9769475" y="5268913"/>
          <p14:tracePt t="61977" x="9769475" y="5295900"/>
          <p14:tracePt t="61977" x="9769475" y="5303838"/>
          <p14:tracePt t="63001" x="9769475" y="5313363"/>
          <p14:tracePt t="63018" x="9769475" y="5322888"/>
          <p14:tracePt t="63034" x="9759950" y="5322888"/>
          <p14:tracePt t="63050" x="9752013" y="5322888"/>
          <p14:tracePt t="63058" x="9725025" y="5330825"/>
          <p14:tracePt t="63066" x="9705975" y="5330825"/>
          <p14:tracePt t="63079" x="9609138" y="5348288"/>
          <p14:tracePt t="63096" x="9518650" y="5357813"/>
          <p14:tracePt t="63113" x="9402763" y="5367338"/>
          <p14:tracePt t="63130" x="9251950" y="5375275"/>
          <p14:tracePt t="63146" x="9170988" y="5375275"/>
          <p14:tracePt t="63163" x="9090025" y="5375275"/>
          <p14:tracePt t="63180" x="9018588" y="5375275"/>
          <p14:tracePt t="63196" x="8966200" y="5375275"/>
          <p14:tracePt t="63213" x="8912225" y="5375275"/>
          <p14:tracePt t="63230" x="8885238" y="5375275"/>
          <p14:tracePt t="63246" x="8858250" y="5375275"/>
          <p14:tracePt t="63263" x="8840788" y="5375275"/>
          <p14:tracePt t="63280" x="8823325" y="5375275"/>
          <p14:tracePt t="63297" x="8813800" y="5375275"/>
          <p14:tracePt t="63313" x="8796338" y="5375275"/>
          <p14:tracePt t="63331" x="8769350" y="5375275"/>
          <p14:tracePt t="63347" x="8751888" y="5375275"/>
          <p14:tracePt t="63363" x="8732838" y="5375275"/>
          <p14:tracePt t="63380" x="8705850" y="5375275"/>
          <p14:tracePt t="63397" x="8688388" y="5375275"/>
          <p14:tracePt t="63413" x="8680450" y="5375275"/>
          <p14:tracePt t="63430" x="8661400" y="5375275"/>
          <p14:tracePt t="63447" x="8653463" y="5375275"/>
          <p14:tracePt t="63562" x="8634413" y="5367338"/>
          <p14:tracePt t="63578" x="8626475" y="5357813"/>
          <p14:tracePt t="63586" x="8616950" y="5357813"/>
          <p14:tracePt t="63599" x="8599488" y="5348288"/>
          <p14:tracePt t="63614" x="8589963" y="5348288"/>
          <p14:tracePt t="63630" x="8572500" y="5348288"/>
          <p14:tracePt t="63647" x="8555038" y="5357813"/>
          <p14:tracePt t="63664" x="8537575" y="5367338"/>
          <p14:tracePt t="63681" x="8510588" y="5384800"/>
          <p14:tracePt t="63697" x="8501063" y="5419725"/>
          <p14:tracePt t="63714" x="8518525" y="5438775"/>
          <p14:tracePt t="63731" x="8537575" y="5438775"/>
          <p14:tracePt t="63866" x="8572500" y="5438775"/>
          <p14:tracePt t="63874" x="8616950" y="5446713"/>
          <p14:tracePt t="63882" x="8653463" y="5456238"/>
          <p14:tracePt t="63882" x="8697913" y="5465763"/>
          <p14:tracePt t="63898" x="8751888" y="5465763"/>
          <p14:tracePt t="63914" x="8786813" y="5465763"/>
          <p14:tracePt t="63931" x="8804275" y="5465763"/>
          <p14:tracePt t="63948" x="8813800" y="5465763"/>
          <p14:tracePt t="63964" x="8831263" y="5465763"/>
          <p14:tracePt t="64242" x="8848725" y="5456238"/>
          <p14:tracePt t="64250" x="8858250" y="5456238"/>
          <p14:tracePt t="64258" x="8894763" y="5446713"/>
          <p14:tracePt t="64266" x="8947150" y="5438775"/>
          <p14:tracePt t="64282" x="8974138" y="5429250"/>
          <p14:tracePt t="64299" x="8983663" y="5429250"/>
          <p14:tracePt t="64315" x="8966200" y="5429250"/>
          <p14:tracePt t="64450" x="8947150" y="5429250"/>
          <p14:tracePt t="64458" x="8912225" y="5438775"/>
          <p14:tracePt t="64466" x="8858250" y="5456238"/>
          <p14:tracePt t="64482" x="8804275" y="5465763"/>
          <p14:tracePt t="64499" x="8777288" y="5465763"/>
          <p14:tracePt t="64516" x="8769350" y="5465763"/>
          <p14:tracePt t="64532" x="8759825" y="5465763"/>
          <p14:tracePt t="64549" x="8751888" y="5473700"/>
          <p14:tracePt t="64594" x="8759825" y="5473700"/>
          <p14:tracePt t="64698" x="8759825" y="5465763"/>
          <p14:tracePt t="64706" x="8769350" y="5456238"/>
          <p14:tracePt t="64716" x="8777288" y="5446713"/>
          <p14:tracePt t="64733" x="8777288" y="5438775"/>
          <p14:tracePt t="64749" x="8777288" y="5429250"/>
          <p14:tracePt t="64866" x="8769350" y="5429250"/>
          <p14:tracePt t="64906" x="8751888" y="5429250"/>
          <p14:tracePt t="64914" x="8742363" y="5429250"/>
          <p14:tracePt t="64922" x="8732838" y="5429250"/>
          <p14:tracePt t="64933" x="8715375" y="5429250"/>
          <p14:tracePt t="64950" x="8705850" y="5429250"/>
          <p14:tracePt t="66001" x="8724900" y="5419725"/>
          <p14:tracePt t="66226" x="8732838" y="5411788"/>
          <p14:tracePt t="66234" x="8751888" y="5411788"/>
          <p14:tracePt t="66242" x="8759825" y="5411788"/>
          <p14:tracePt t="66252" x="8777288" y="5402263"/>
          <p14:tracePt t="66269" x="8786813" y="5402263"/>
          <p14:tracePt t="66286" x="8804275" y="5394325"/>
          <p14:tracePt t="66314" x="8823325" y="5394325"/>
          <p14:tracePt t="66346" x="8823325" y="5384800"/>
          <p14:tracePt t="66354" x="8831263" y="5384800"/>
          <p14:tracePt t="66370" x="8848725" y="5375275"/>
          <p14:tracePt t="66386" x="8867775" y="5375275"/>
          <p14:tracePt t="66450" x="8875713" y="5367338"/>
          <p14:tracePt t="66466" x="8885238" y="5357813"/>
          <p14:tracePt t="66474" x="8902700" y="5357813"/>
          <p14:tracePt t="66486" x="8929688" y="5340350"/>
          <p14:tracePt t="66503" x="8939213" y="5340350"/>
          <p14:tracePt t="66520" x="8947150" y="5330825"/>
          <p14:tracePt t="66536" x="8947150" y="5340350"/>
          <p14:tracePt t="66762" x="8947150" y="5348288"/>
          <p14:tracePt t="66770" x="8947150" y="5367338"/>
          <p14:tracePt t="66778" x="8947150" y="5375275"/>
          <p14:tracePt t="66787" x="8947150" y="5394325"/>
          <p14:tracePt t="66803" x="8939213" y="5402263"/>
          <p14:tracePt t="66820" x="8939213" y="5411788"/>
          <p14:tracePt t="67418" x="8947150" y="5411788"/>
          <p14:tracePt t="68058" x="8956675" y="5411788"/>
          <p14:tracePt t="68066" x="8974138" y="5411788"/>
          <p14:tracePt t="68074" x="8983663" y="5411788"/>
          <p14:tracePt t="68089" x="8991600" y="5402263"/>
          <p14:tracePt t="69251" x="9001125" y="5402263"/>
          <p14:tracePt t="69378" x="9010650" y="5402263"/>
          <p14:tracePt t="69386" x="9001125" y="5411788"/>
          <p14:tracePt t="69530" x="8991600" y="5419725"/>
          <p14:tracePt t="69562" x="9001125" y="5402263"/>
          <p14:tracePt t="69810" x="9010650" y="5402263"/>
          <p14:tracePt t="69818" x="9018588" y="5384800"/>
          <p14:tracePt t="69826" x="9045575" y="5367338"/>
          <p14:tracePt t="69843" x="9090025" y="5357813"/>
          <p14:tracePt t="69860" x="9117013" y="5348288"/>
          <p14:tracePt t="69876" x="9144000" y="5348288"/>
          <p14:tracePt t="69893" x="9180513" y="5348288"/>
          <p14:tracePt t="69910" x="9242425" y="5348288"/>
          <p14:tracePt t="69927" x="9286875" y="5348288"/>
          <p14:tracePt t="69943" x="9323388" y="5348288"/>
          <p14:tracePt t="69960" x="9358313" y="5348288"/>
          <p14:tracePt t="69977" x="9367838" y="5348288"/>
          <p14:tracePt t="69993" x="9375775" y="5348288"/>
          <p14:tracePt t="70058" x="9375775" y="5357813"/>
          <p14:tracePt t="70082" x="9367838" y="5375275"/>
          <p14:tracePt t="70122" x="9358313" y="5384800"/>
          <p14:tracePt t="70154" x="9348788" y="5394325"/>
          <p14:tracePt t="70170" x="9340850" y="5402263"/>
          <p14:tracePt t="70178" x="9331325" y="5411788"/>
          <p14:tracePt t="70194" x="9323388" y="5419725"/>
          <p14:tracePt t="70210" x="9313863" y="5429250"/>
          <p14:tracePt t="70218" x="9304338" y="5429250"/>
          <p14:tracePt t="70227" x="9296400" y="5438775"/>
          <p14:tracePt t="70244" x="9286875" y="5438775"/>
          <p14:tracePt t="70260" x="9277350" y="5438775"/>
          <p14:tracePt t="70277" x="9259888" y="5438775"/>
          <p14:tracePt t="70294" x="9205913" y="5438775"/>
          <p14:tracePt t="70311" x="9161463" y="5438775"/>
          <p14:tracePt t="70327" x="9090025" y="5438775"/>
          <p14:tracePt t="70344" x="9010650" y="5438775"/>
          <p14:tracePt t="70361" x="8956675" y="5438775"/>
          <p14:tracePt t="70377" x="8902700" y="5438775"/>
          <p14:tracePt t="70394" x="8885238" y="5438775"/>
          <p14:tracePt t="70411" x="8875713" y="5438775"/>
          <p14:tracePt t="70642" x="8858250" y="5438775"/>
          <p14:tracePt t="70650" x="8848725" y="5438775"/>
          <p14:tracePt t="70661" x="8796338" y="5438775"/>
          <p14:tracePt t="70678" x="8751888" y="5419725"/>
          <p14:tracePt t="70695" x="8724900" y="5419725"/>
          <p14:tracePt t="70711" x="8705850" y="5419725"/>
          <p14:tracePt t="70728" x="8697913" y="5419725"/>
          <p14:tracePt t="70882" x="8680450" y="5411788"/>
          <p14:tracePt t="70890" x="8661400" y="5402263"/>
          <p14:tracePt t="70898" x="8634413" y="5394325"/>
          <p14:tracePt t="70912" x="8582025" y="5375275"/>
          <p14:tracePt t="70929" x="8501063" y="5340350"/>
          <p14:tracePt t="70945" x="8402638" y="5303838"/>
          <p14:tracePt t="70962" x="8348663" y="5276850"/>
          <p14:tracePt t="70979" x="8313738" y="5259388"/>
          <p14:tracePt t="70995" x="8259763" y="5241925"/>
          <p14:tracePt t="71012" x="8232775" y="5232400"/>
          <p14:tracePt t="71029" x="8188325" y="5197475"/>
          <p14:tracePt t="71046" x="8134350" y="5170488"/>
          <p14:tracePt t="71062" x="8089900" y="5133975"/>
          <p14:tracePt t="71079" x="8037513" y="5099050"/>
          <p14:tracePt t="71095" x="7974013" y="5062538"/>
          <p14:tracePt t="71112" x="7920038" y="5027613"/>
          <p14:tracePt t="71129" x="7867650" y="4991100"/>
          <p14:tracePt t="71146" x="7804150" y="4946650"/>
          <p14:tracePt t="71163" x="7777163" y="4902200"/>
          <p14:tracePt t="71179" x="7742238" y="4867275"/>
          <p14:tracePt t="71196" x="7724775" y="4830763"/>
          <p14:tracePt t="71212" x="7697788" y="4795838"/>
          <p14:tracePt t="71230" x="7670800" y="4759325"/>
          <p14:tracePt t="71246" x="7661275" y="4714875"/>
          <p14:tracePt t="71263" x="7634288" y="4679950"/>
          <p14:tracePt t="71279" x="7608888" y="4633913"/>
          <p14:tracePt t="71296" x="7572375" y="4589463"/>
          <p14:tracePt t="71313" x="7518400" y="4545013"/>
          <p14:tracePt t="71329" x="7446963" y="4510088"/>
          <p14:tracePt t="71346" x="7402513" y="4483100"/>
          <p14:tracePt t="71363" x="7385050" y="4465638"/>
          <p14:tracePt t="71379" x="7358063" y="4456113"/>
          <p14:tracePt t="71396" x="7340600" y="4446588"/>
          <p14:tracePt t="71413" x="7331075" y="4429125"/>
          <p14:tracePt t="71430" x="7304088" y="4411663"/>
          <p14:tracePt t="71446" x="7296150" y="4402138"/>
          <p14:tracePt t="71464" x="7286625" y="4402138"/>
          <p14:tracePt t="71479" x="7251700" y="4384675"/>
          <p14:tracePt t="71496" x="7242175" y="4375150"/>
          <p14:tracePt t="71513" x="7224713" y="4367213"/>
          <p14:tracePt t="71530" x="7232650" y="4375150"/>
          <p14:tracePt t="71858" x="7242175" y="4384675"/>
          <p14:tracePt t="71866" x="7259638" y="4402138"/>
          <p14:tracePt t="71874" x="7286625" y="4411663"/>
          <p14:tracePt t="71882" x="7313613" y="4419600"/>
          <p14:tracePt t="71897" x="7394575" y="4438650"/>
          <p14:tracePt t="71897" x="7439025" y="4446588"/>
          <p14:tracePt t="71914" x="7491413" y="4446588"/>
          <p14:tracePt t="71931" x="7537450" y="4446588"/>
          <p14:tracePt t="71947" x="7562850" y="4446588"/>
          <p14:tracePt t="71964" x="7572375" y="4446588"/>
          <p14:tracePt t="71986" x="7581900" y="4446588"/>
          <p14:tracePt t="72002" x="7589838" y="4438650"/>
          <p14:tracePt t="72014" x="7589838" y="4429125"/>
          <p14:tracePt t="72031" x="7599363" y="4419600"/>
          <p14:tracePt t="72047" x="7599363" y="4402138"/>
          <p14:tracePt t="72064" x="7608888" y="4394200"/>
          <p14:tracePt t="72081" x="7608888" y="4375150"/>
          <p14:tracePt t="72097" x="7608888" y="4367213"/>
          <p14:tracePt t="72114" x="7608888" y="4348163"/>
          <p14:tracePt t="72131" x="7608888" y="4340225"/>
          <p14:tracePt t="72147" x="7581900" y="4313238"/>
          <p14:tracePt t="72164" x="7554913" y="4295775"/>
          <p14:tracePt t="72181" x="7500938" y="4276725"/>
          <p14:tracePt t="72198" x="7439025" y="4241800"/>
          <p14:tracePt t="72214" x="7385050" y="4224338"/>
          <p14:tracePt t="72231" x="7331075" y="4205288"/>
          <p14:tracePt t="72248" x="7304088" y="4197350"/>
          <p14:tracePt t="72264" x="7251700" y="4187825"/>
          <p14:tracePt t="72282" x="7188200" y="4179888"/>
          <p14:tracePt t="72298" x="7126288" y="4179888"/>
          <p14:tracePt t="72315" x="7072313" y="4179888"/>
          <p14:tracePt t="72331" x="7027863" y="4179888"/>
          <p14:tracePt t="72348" x="6991350" y="4179888"/>
          <p14:tracePt t="72365" x="6938963" y="4179888"/>
          <p14:tracePt t="72381" x="6884988" y="4179888"/>
          <p14:tracePt t="72398" x="6848475" y="4187825"/>
          <p14:tracePt t="72415" x="6796088" y="4205288"/>
          <p14:tracePt t="72432" x="6769100" y="4224338"/>
          <p14:tracePt t="72448" x="6759575" y="4251325"/>
          <p14:tracePt t="72465" x="6742113" y="4268788"/>
          <p14:tracePt t="72465" x="6742113" y="4286250"/>
          <p14:tracePt t="72482" x="6742113" y="4322763"/>
          <p14:tracePt t="72498" x="6742113" y="4375150"/>
          <p14:tracePt t="72515" x="6742113" y="4419600"/>
          <p14:tracePt t="72532" x="6759575" y="4456113"/>
          <p14:tracePt t="72548" x="6777038" y="4483100"/>
          <p14:tracePt t="72565" x="6813550" y="4510088"/>
          <p14:tracePt t="72582" x="6867525" y="4527550"/>
          <p14:tracePt t="72598" x="6938963" y="4537075"/>
          <p14:tracePt t="72615" x="7000875" y="4545013"/>
          <p14:tracePt t="72632" x="7099300" y="4545013"/>
          <p14:tracePt t="72649" x="7197725" y="4545013"/>
          <p14:tracePt t="72665" x="7358063" y="4537075"/>
          <p14:tracePt t="72682" x="7466013" y="4518025"/>
          <p14:tracePt t="72699" x="7518400" y="4510088"/>
          <p14:tracePt t="72715" x="7562850" y="4491038"/>
          <p14:tracePt t="72732" x="7599363" y="4473575"/>
          <p14:tracePt t="72749" x="7608888" y="4465638"/>
          <p14:tracePt t="72765" x="7626350" y="4438650"/>
          <p14:tracePt t="72782" x="7634288" y="4419600"/>
          <p14:tracePt t="72799" x="7643813" y="4402138"/>
          <p14:tracePt t="72816" x="7643813" y="4394200"/>
          <p14:tracePt t="72832" x="7643813" y="4384675"/>
          <p14:tracePt t="72849" x="7643813" y="4375150"/>
          <p14:tracePt t="72866" x="7653338" y="4375150"/>
          <p14:tracePt t="73602" x="7661275" y="4375150"/>
          <p14:tracePt t="73610" x="7670800" y="4375150"/>
          <p14:tracePt t="73626" x="7670800" y="4384675"/>
          <p14:tracePt t="73938" x="7670800" y="4394200"/>
          <p14:tracePt t="73970" x="7670800" y="4402138"/>
          <p14:tracePt t="74242" x="7680325" y="4402138"/>
          <p14:tracePt t="74250" x="7680325" y="4411663"/>
          <p14:tracePt t="74258" x="7688263" y="4419600"/>
          <p14:tracePt t="74306" x="7688263" y="4429125"/>
          <p14:tracePt t="74330" x="7688263" y="4438650"/>
          <p14:tracePt t="74506" x="7697788" y="4438650"/>
          <p14:tracePt t="74514" x="7697788" y="4446588"/>
          <p14:tracePt t="74530" x="7697788" y="4456113"/>
          <p14:tracePt t="74538" x="7697788" y="4465638"/>
          <p14:tracePt t="74642" x="7715250" y="4483100"/>
          <p14:tracePt t="75034" x="7724775" y="4491038"/>
          <p14:tracePt t="75050" x="7724775" y="4500563"/>
          <p14:tracePt t="75066" x="7732713" y="4510088"/>
          <p14:tracePt t="75178" x="7742238" y="4510088"/>
          <p14:tracePt t="75186" x="7742238" y="4527550"/>
          <p14:tracePt t="75202" x="7742238" y="4537075"/>
          <p14:tracePt t="75226" x="7742238" y="4545013"/>
          <p14:tracePt t="75274" x="7742238" y="4554538"/>
          <p14:tracePt t="75314" x="7742238" y="4562475"/>
          <p14:tracePt t="75330" x="7742238" y="4572000"/>
          <p14:tracePt t="76250" x="7742238" y="4581525"/>
          <p14:tracePt t="77210" x="7742238" y="4589463"/>
          <p14:tracePt t="77218" x="7742238" y="4616450"/>
          <p14:tracePt t="77226" x="7742238" y="4625975"/>
          <p14:tracePt t="77241" x="7742238" y="4643438"/>
          <p14:tracePt t="77259" x="7742238" y="4660900"/>
          <p14:tracePt t="77275" x="7742238" y="4679950"/>
          <p14:tracePt t="77291" x="7742238" y="4687888"/>
          <p14:tracePt t="77338" x="7742238" y="4697413"/>
          <p14:tracePt t="77362" x="7742238" y="4705350"/>
          <p14:tracePt t="77378" x="7742238" y="4714875"/>
          <p14:tracePt t="77402" x="7742238" y="4724400"/>
          <p14:tracePt t="77434" x="7751763" y="4724400"/>
          <p14:tracePt t="77922" x="7769225" y="4724400"/>
          <p14:tracePt t="77930" x="7796213" y="4714875"/>
          <p14:tracePt t="77938" x="7823200" y="4705350"/>
          <p14:tracePt t="77946" x="7858125" y="4697413"/>
          <p14:tracePt t="77959" x="7920038" y="4679950"/>
          <p14:tracePt t="77976" x="7956550" y="4670425"/>
          <p14:tracePt t="77993" x="7983538" y="4660900"/>
          <p14:tracePt t="78009" x="7974013" y="4652963"/>
          <p14:tracePt t="78027" x="7983538" y="4652963"/>
          <p14:tracePt t="78050" x="8001000" y="4652963"/>
          <p14:tracePt t="78059" x="8018463" y="4633913"/>
          <p14:tracePt t="78076" x="8037513" y="4633913"/>
          <p14:tracePt t="78093" x="8045450" y="4625975"/>
          <p14:tracePt t="78114" x="8054975" y="4625975"/>
          <p14:tracePt t="78126" x="8072438" y="4616450"/>
          <p14:tracePt t="78143" x="8081963" y="4608513"/>
          <p14:tracePt t="78160" x="8099425" y="4608513"/>
          <p14:tracePt t="78176" x="8116888" y="4598988"/>
          <p14:tracePt t="78193" x="8134350" y="4589463"/>
          <p14:tracePt t="78210" x="8153400" y="4581525"/>
          <p14:tracePt t="78226" x="8161338" y="4581525"/>
          <p14:tracePt t="78243" x="8170863" y="4572000"/>
          <p14:tracePt t="78266" x="8180388" y="4572000"/>
          <p14:tracePt t="78290" x="8188325" y="4572000"/>
          <p14:tracePt t="78322" x="8197850" y="4562475"/>
          <p14:tracePt t="79251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1289"/>
            <a:ext cx="7772400" cy="1446550"/>
          </a:xfrm>
        </p:spPr>
        <p:txBody>
          <a:bodyPr/>
          <a:lstStyle/>
          <a:p>
            <a:pPr eaLnBrk="1" hangingPunct="1"/>
            <a:r>
              <a:rPr lang="pt-BR" dirty="0" smtClean="0"/>
              <a:t>Mecanismos de transdução de sinais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9144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sz="3600" dirty="0"/>
              <a:t> </a:t>
            </a:r>
          </a:p>
          <a:p>
            <a:pPr eaLnBrk="1" hangingPunct="1"/>
            <a:r>
              <a:rPr lang="pt-BR" sz="3600" dirty="0">
                <a:solidFill>
                  <a:srgbClr val="F8F8F8"/>
                </a:solidFill>
              </a:rPr>
              <a:t> </a:t>
            </a:r>
            <a:r>
              <a:rPr lang="pt-BR" sz="3600" dirty="0" smtClean="0">
                <a:solidFill>
                  <a:srgbClr val="F8F8F8"/>
                </a:solidFill>
              </a:rPr>
              <a:t>2 </a:t>
            </a:r>
            <a:r>
              <a:rPr lang="pt-BR" sz="3600" dirty="0">
                <a:solidFill>
                  <a:srgbClr val="F8F8F8"/>
                </a:solidFill>
              </a:rPr>
              <a:t>– Receptores – que são </a:t>
            </a:r>
            <a:r>
              <a:rPr lang="pt-BR" sz="3600" dirty="0">
                <a:solidFill>
                  <a:schemeClr val="folHlink"/>
                </a:solidFill>
              </a:rPr>
              <a:t> </a:t>
            </a:r>
            <a:r>
              <a:rPr lang="pt-BR" sz="3600" dirty="0">
                <a:solidFill>
                  <a:srgbClr val="EA8A9A"/>
                </a:solidFill>
              </a:rPr>
              <a:t>Enzimas </a:t>
            </a:r>
          </a:p>
          <a:p>
            <a:pPr eaLnBrk="1" hangingPunct="1">
              <a:buFontTx/>
              <a:buNone/>
            </a:pPr>
            <a:r>
              <a:rPr lang="pt-BR" dirty="0" smtClean="0">
                <a:solidFill>
                  <a:srgbClr val="F8F8F8"/>
                </a:solidFill>
              </a:rPr>
              <a:t>		 - Tirosina </a:t>
            </a:r>
            <a:r>
              <a:rPr lang="pt-BR" dirty="0" err="1" smtClean="0">
                <a:solidFill>
                  <a:srgbClr val="F8F8F8"/>
                </a:solidFill>
              </a:rPr>
              <a:t>quinase</a:t>
            </a:r>
            <a:r>
              <a:rPr lang="pt-BR" dirty="0" smtClean="0">
                <a:solidFill>
                  <a:srgbClr val="F8F8F8"/>
                </a:solidFill>
              </a:rPr>
              <a:t> </a:t>
            </a:r>
            <a:r>
              <a:rPr lang="pt-BR" dirty="0" err="1" smtClean="0">
                <a:solidFill>
                  <a:srgbClr val="F8F8F8"/>
                </a:solidFill>
              </a:rPr>
              <a:t>Ex</a:t>
            </a:r>
            <a:r>
              <a:rPr lang="pt-BR" dirty="0" smtClean="0">
                <a:solidFill>
                  <a:srgbClr val="F8F8F8"/>
                </a:solidFill>
              </a:rPr>
              <a:t>: insulina; EGF</a:t>
            </a:r>
          </a:p>
          <a:p>
            <a:pPr eaLnBrk="1" hangingPunct="1">
              <a:buFontTx/>
              <a:buNone/>
            </a:pPr>
            <a:r>
              <a:rPr lang="pt-BR" dirty="0" smtClean="0">
                <a:solidFill>
                  <a:srgbClr val="F8F8F8"/>
                </a:solidFill>
              </a:rPr>
              <a:t>		 -  </a:t>
            </a:r>
            <a:r>
              <a:rPr lang="pt-BR" dirty="0" err="1" smtClean="0">
                <a:solidFill>
                  <a:srgbClr val="F8F8F8"/>
                </a:solidFill>
              </a:rPr>
              <a:t>Guanilato</a:t>
            </a:r>
            <a:r>
              <a:rPr lang="pt-BR" dirty="0" smtClean="0">
                <a:solidFill>
                  <a:srgbClr val="F8F8F8"/>
                </a:solidFill>
              </a:rPr>
              <a:t> </a:t>
            </a:r>
            <a:r>
              <a:rPr lang="pt-BR" dirty="0" err="1" smtClean="0">
                <a:solidFill>
                  <a:srgbClr val="F8F8F8"/>
                </a:solidFill>
              </a:rPr>
              <a:t>ciclase</a:t>
            </a:r>
            <a:r>
              <a:rPr lang="pt-BR" dirty="0" smtClean="0">
                <a:solidFill>
                  <a:srgbClr val="F8F8F8"/>
                </a:solidFill>
              </a:rPr>
              <a:t>  </a:t>
            </a:r>
            <a:r>
              <a:rPr lang="pt-BR" dirty="0" err="1" smtClean="0">
                <a:solidFill>
                  <a:srgbClr val="F8F8F8"/>
                </a:solidFill>
              </a:rPr>
              <a:t>Ex</a:t>
            </a:r>
            <a:r>
              <a:rPr lang="pt-BR" dirty="0" smtClean="0">
                <a:solidFill>
                  <a:srgbClr val="F8F8F8"/>
                </a:solidFill>
              </a:rPr>
              <a:t>: ANP</a:t>
            </a:r>
          </a:p>
          <a:p>
            <a:pPr eaLnBrk="1" hangingPunct="1">
              <a:buFontTx/>
              <a:buNone/>
            </a:pPr>
            <a:r>
              <a:rPr lang="pt-BR" dirty="0" smtClean="0">
                <a:solidFill>
                  <a:srgbClr val="F8F8F8"/>
                </a:solidFill>
              </a:rPr>
              <a:t>		 - Ser/</a:t>
            </a:r>
            <a:r>
              <a:rPr lang="pt-BR" dirty="0" err="1" smtClean="0">
                <a:solidFill>
                  <a:srgbClr val="F8F8F8"/>
                </a:solidFill>
              </a:rPr>
              <a:t>Thr</a:t>
            </a:r>
            <a:r>
              <a:rPr lang="pt-BR" dirty="0" smtClean="0">
                <a:solidFill>
                  <a:srgbClr val="F8F8F8"/>
                </a:solidFill>
              </a:rPr>
              <a:t> </a:t>
            </a:r>
            <a:r>
              <a:rPr lang="pt-BR" dirty="0" err="1" smtClean="0">
                <a:solidFill>
                  <a:srgbClr val="F8F8F8"/>
                </a:solidFill>
              </a:rPr>
              <a:t>quinase</a:t>
            </a:r>
            <a:r>
              <a:rPr lang="pt-BR" dirty="0" smtClean="0">
                <a:solidFill>
                  <a:srgbClr val="F8F8F8"/>
                </a:solidFill>
              </a:rPr>
              <a:t>  </a:t>
            </a:r>
            <a:r>
              <a:rPr lang="pt-BR" dirty="0" err="1" smtClean="0">
                <a:solidFill>
                  <a:srgbClr val="F8F8F8"/>
                </a:solidFill>
              </a:rPr>
              <a:t>Ex</a:t>
            </a:r>
            <a:r>
              <a:rPr lang="pt-BR" dirty="0" smtClean="0">
                <a:solidFill>
                  <a:srgbClr val="F8F8F8"/>
                </a:solidFill>
              </a:rPr>
              <a:t>: TGF - </a:t>
            </a:r>
            <a:r>
              <a:rPr 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; </a:t>
            </a:r>
            <a:r>
              <a:rPr lang="pt-BR" dirty="0" err="1" smtClean="0">
                <a:solidFill>
                  <a:srgbClr val="F8F8F8"/>
                </a:solidFill>
                <a:sym typeface="Symbol" panose="05050102010706020507" pitchFamily="18" charset="2"/>
              </a:rPr>
              <a:t>miostatina</a:t>
            </a:r>
            <a:endParaRPr lang="pt-BR" dirty="0" smtClean="0">
              <a:solidFill>
                <a:srgbClr val="F8F8F8"/>
              </a:solidFill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		 - </a:t>
            </a:r>
            <a:r>
              <a:rPr lang="pt-BR" i="1" dirty="0" smtClean="0">
                <a:solidFill>
                  <a:schemeClr val="accent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Tirosina- </a:t>
            </a:r>
            <a:r>
              <a:rPr lang="pt-BR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fosfatase</a:t>
            </a:r>
            <a:endParaRPr lang="pt-BR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pt-BR" baseline="30000" dirty="0" smtClean="0">
              <a:solidFill>
                <a:srgbClr val="00FFFF"/>
              </a:solidFill>
              <a:sym typeface="Symbol" panose="05050102010706020507" pitchFamily="18" charset="2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7"/>
    </mc:Choice>
    <mc:Fallback xmlns="">
      <p:transition spd="slow" advTm="4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57" x="6180138" y="3643313"/>
          <p14:tracePt t="9880" x="6170613" y="3643313"/>
          <p14:tracePt t="10000" x="6161088" y="3652838"/>
          <p14:tracePt t="10008" x="6134100" y="3660775"/>
          <p14:tracePt t="10015" x="6081713" y="3670300"/>
          <p14:tracePt t="10023" x="5956300" y="3697288"/>
          <p14:tracePt t="10040" x="5813425" y="3714750"/>
          <p14:tracePt t="10057" x="5705475" y="3741738"/>
          <p14:tracePt t="10073" x="5616575" y="3751263"/>
          <p14:tracePt t="10090" x="5527675" y="3751263"/>
          <p14:tracePt t="10107" x="5429250" y="3751263"/>
          <p14:tracePt t="10123" x="5313363" y="3751263"/>
          <p14:tracePt t="10140" x="5187950" y="3751263"/>
          <p14:tracePt t="10157" x="5054600" y="3751263"/>
          <p14:tracePt t="10157" x="4983163" y="3751263"/>
          <p14:tracePt t="10175" x="4840288" y="3751263"/>
          <p14:tracePt t="10191" x="4697413" y="3732213"/>
          <p14:tracePt t="10207" x="4572000" y="3714750"/>
          <p14:tracePt t="10224" x="4483100" y="3705225"/>
          <p14:tracePt t="10240" x="4402138" y="3679825"/>
          <p14:tracePt t="10257" x="4322763" y="3660775"/>
          <p14:tracePt t="10274" x="4268788" y="3652838"/>
          <p14:tracePt t="10291" x="4205288" y="3643313"/>
          <p14:tracePt t="10307" x="4160838" y="3625850"/>
          <p14:tracePt t="10324" x="4116388" y="3616325"/>
          <p14:tracePt t="10341" x="4071938" y="3598863"/>
          <p14:tracePt t="10357" x="4010025" y="3581400"/>
          <p14:tracePt t="10374" x="3929063" y="3554413"/>
          <p14:tracePt t="10391" x="3875088" y="3544888"/>
          <p14:tracePt t="10407" x="3830638" y="3544888"/>
          <p14:tracePt t="10424" x="3803650" y="3536950"/>
          <p14:tracePt t="10441" x="3776663" y="3527425"/>
          <p14:tracePt t="10457" x="3768725" y="3527425"/>
          <p14:tracePt t="10474" x="3751263" y="3527425"/>
          <p14:tracePt t="10491" x="3741738" y="3527425"/>
          <p14:tracePt t="10507" x="3724275" y="3527425"/>
          <p14:tracePt t="10525" x="3714750" y="3527425"/>
          <p14:tracePt t="10606" x="3724275" y="3536950"/>
          <p14:tracePt t="10631" x="3741738" y="3544888"/>
          <p14:tracePt t="10639" x="3768725" y="3544888"/>
          <p14:tracePt t="10647" x="3813175" y="3554413"/>
          <p14:tracePt t="10658" x="3911600" y="3571875"/>
          <p14:tracePt t="10675" x="4027488" y="3589338"/>
          <p14:tracePt t="10692" x="4133850" y="3608388"/>
          <p14:tracePt t="10708" x="4224338" y="3633788"/>
          <p14:tracePt t="10725" x="4303713" y="3652838"/>
          <p14:tracePt t="10742" x="4367213" y="3660775"/>
          <p14:tracePt t="10758" x="4518025" y="3670300"/>
          <p14:tracePt t="10775" x="4625975" y="3670300"/>
          <p14:tracePt t="10792" x="4724400" y="3670300"/>
          <p14:tracePt t="10808" x="4822825" y="3670300"/>
          <p14:tracePt t="10825" x="4929188" y="3670300"/>
          <p14:tracePt t="10842" x="5027613" y="3670300"/>
          <p14:tracePt t="10858" x="5108575" y="3670300"/>
          <p14:tracePt t="10875" x="5187950" y="3670300"/>
          <p14:tracePt t="10892" x="5259388" y="3670300"/>
          <p14:tracePt t="10909" x="5322888" y="3670300"/>
          <p14:tracePt t="10925" x="5375275" y="3670300"/>
          <p14:tracePt t="10942" x="5438775" y="3670300"/>
          <p14:tracePt t="10942" x="5473700" y="3670300"/>
          <p14:tracePt t="10959" x="5554663" y="3670300"/>
          <p14:tracePt t="10975" x="5626100" y="3670300"/>
          <p14:tracePt t="10992" x="5670550" y="3670300"/>
          <p14:tracePt t="11009" x="5724525" y="3670300"/>
          <p14:tracePt t="11026" x="5759450" y="3670300"/>
          <p14:tracePt t="11042" x="5776913" y="3670300"/>
          <p14:tracePt t="11059" x="5795963" y="3670300"/>
          <p14:tracePt t="11076" x="5813425" y="3670300"/>
          <p14:tracePt t="11092" x="5830888" y="3670300"/>
          <p14:tracePt t="11109" x="5857875" y="3670300"/>
          <p14:tracePt t="11125" x="5867400" y="3670300"/>
          <p14:tracePt t="11143" x="5884863" y="3670300"/>
          <p14:tracePt t="11159" x="5894388" y="3670300"/>
          <p14:tracePt t="11175" x="5902325" y="3670300"/>
          <p14:tracePt t="11192" x="5894388" y="3670300"/>
          <p14:tracePt t="11591" x="5867400" y="3670300"/>
          <p14:tracePt t="11599" x="5840413" y="3670300"/>
          <p14:tracePt t="11610" x="5732463" y="3687763"/>
          <p14:tracePt t="11627" x="5589588" y="3714750"/>
          <p14:tracePt t="11643" x="5419725" y="3741738"/>
          <p14:tracePt t="11660" x="5276850" y="3776663"/>
          <p14:tracePt t="11677" x="5133975" y="3795713"/>
          <p14:tracePt t="11677" x="5081588" y="3813175"/>
          <p14:tracePt t="11695" x="5037138" y="3822700"/>
          <p14:tracePt t="11711" x="4884738" y="3848100"/>
          <p14:tracePt t="11727" x="4786313" y="3867150"/>
          <p14:tracePt t="11743" x="4697413" y="3884613"/>
          <p14:tracePt t="11761" x="4608513" y="3902075"/>
          <p14:tracePt t="11777" x="4527550" y="3919538"/>
          <p14:tracePt t="11794" x="4473575" y="3919538"/>
          <p14:tracePt t="11811" x="4411663" y="3929063"/>
          <p14:tracePt t="11827" x="4357688" y="3938588"/>
          <p14:tracePt t="11844" x="4330700" y="3946525"/>
          <p14:tracePt t="11860" x="4286250" y="3956050"/>
          <p14:tracePt t="11877" x="4241800" y="3956050"/>
          <p14:tracePt t="11894" x="4170363" y="3973513"/>
          <p14:tracePt t="11911" x="4125913" y="3990975"/>
          <p14:tracePt t="11927" x="4081463" y="3990975"/>
          <p14:tracePt t="11944" x="4037013" y="4000500"/>
          <p14:tracePt t="11960" x="4000500" y="4017963"/>
          <p14:tracePt t="11978" x="3956050" y="4017963"/>
          <p14:tracePt t="11995" x="3919538" y="4027488"/>
          <p14:tracePt t="12011" x="3902075" y="4027488"/>
          <p14:tracePt t="12028" x="3867150" y="4044950"/>
          <p14:tracePt t="12044" x="3857625" y="4044950"/>
          <p14:tracePt t="12063" x="3840163" y="4054475"/>
          <p14:tracePt t="12079" x="3830638" y="4062413"/>
          <p14:tracePt t="12103" x="3822700" y="4062413"/>
          <p14:tracePt t="12119" x="3822700" y="4071938"/>
          <p14:tracePt t="12135" x="3813175" y="4071938"/>
          <p14:tracePt t="12144" x="3803650" y="4081463"/>
          <p14:tracePt t="12167" x="3803650" y="4089400"/>
          <p14:tracePt t="12255" x="3803650" y="4098925"/>
          <p14:tracePt t="12263" x="3813175" y="4098925"/>
          <p14:tracePt t="12271" x="3830638" y="4108450"/>
          <p14:tracePt t="12279" x="3894138" y="4125913"/>
          <p14:tracePt t="12295" x="4000500" y="4143375"/>
          <p14:tracePt t="12312" x="4125913" y="4170363"/>
          <p14:tracePt t="12328" x="4276725" y="4197350"/>
          <p14:tracePt t="12345" x="4429125" y="4232275"/>
          <p14:tracePt t="12362" x="4554538" y="4241800"/>
          <p14:tracePt t="12378" x="4670425" y="4241800"/>
          <p14:tracePt t="12395" x="4786313" y="4241800"/>
          <p14:tracePt t="12412" x="4884738" y="4241800"/>
          <p14:tracePt t="12428" x="4983163" y="4241800"/>
          <p14:tracePt t="12445" x="5099050" y="4241800"/>
          <p14:tracePt t="12462" x="5197475" y="4241800"/>
          <p14:tracePt t="12462" x="5241925" y="4241800"/>
          <p14:tracePt t="12479" x="5330825" y="4241800"/>
          <p14:tracePt t="12495" x="5394325" y="4241800"/>
          <p14:tracePt t="12512" x="5473700" y="4251325"/>
          <p14:tracePt t="12528" x="5510213" y="4251325"/>
          <p14:tracePt t="12545" x="5562600" y="4251325"/>
          <p14:tracePt t="12562" x="5626100" y="4251325"/>
          <p14:tracePt t="12579" x="5697538" y="4251325"/>
          <p14:tracePt t="12595" x="5759450" y="4251325"/>
          <p14:tracePt t="12612" x="5803900" y="4251325"/>
          <p14:tracePt t="12629" x="5840413" y="4251325"/>
          <p14:tracePt t="12645" x="5894388" y="4259263"/>
          <p14:tracePt t="12645" x="5902325" y="4268788"/>
          <p14:tracePt t="12663" x="5946775" y="4268788"/>
          <p14:tracePt t="12679" x="5956300" y="4268788"/>
          <p14:tracePt t="12695" x="5991225" y="4268788"/>
          <p14:tracePt t="12712" x="6010275" y="4268788"/>
          <p14:tracePt t="12729" x="6018213" y="4268788"/>
          <p14:tracePt t="12745" x="6027738" y="4268788"/>
          <p14:tracePt t="12762" x="6037263" y="4268788"/>
          <p14:tracePt t="12779" x="6045200" y="4268788"/>
          <p14:tracePt t="12795" x="6062663" y="4268788"/>
          <p14:tracePt t="12812" x="6072188" y="4268788"/>
          <p14:tracePt t="12829" x="6089650" y="4268788"/>
          <p14:tracePt t="12846" x="6099175" y="4268788"/>
          <p14:tracePt t="13182" x="6108700" y="4268788"/>
          <p14:tracePt t="13199" x="6116638" y="4268788"/>
          <p14:tracePt t="13207" x="6126163" y="4268788"/>
          <p14:tracePt t="13439" x="6108700" y="4268788"/>
          <p14:tracePt t="13535" x="6099175" y="4268788"/>
          <p14:tracePt t="13543" x="6054725" y="4276725"/>
          <p14:tracePt t="13551" x="6027738" y="4276725"/>
          <p14:tracePt t="13564" x="5956300" y="4276725"/>
          <p14:tracePt t="13581" x="5884863" y="4276725"/>
          <p14:tracePt t="13597" x="5803900" y="4276725"/>
          <p14:tracePt t="13614" x="5705475" y="4276725"/>
          <p14:tracePt t="13631" x="5626100" y="4276725"/>
          <p14:tracePt t="13647" x="5554663" y="4276725"/>
          <p14:tracePt t="13664" x="5473700" y="4276725"/>
          <p14:tracePt t="13681" x="5402263" y="4276725"/>
          <p14:tracePt t="13697" x="5340350" y="4276725"/>
          <p14:tracePt t="13714" x="5286375" y="4276725"/>
          <p14:tracePt t="13731" x="5241925" y="4276725"/>
          <p14:tracePt t="13748" x="5197475" y="4276725"/>
          <p14:tracePt t="13764" x="5143500" y="4276725"/>
          <p14:tracePt t="13781" x="5072063" y="4286250"/>
          <p14:tracePt t="13798" x="5018088" y="4303713"/>
          <p14:tracePt t="13798" x="4991100" y="4313238"/>
          <p14:tracePt t="13815" x="4946650" y="4322763"/>
          <p14:tracePt t="13831" x="4894263" y="4322763"/>
          <p14:tracePt t="13848" x="4857750" y="4330700"/>
          <p14:tracePt t="13864" x="4795838" y="4348163"/>
          <p14:tracePt t="13882" x="4741863" y="4357688"/>
          <p14:tracePt t="13898" x="4687888" y="4375150"/>
          <p14:tracePt t="13915" x="4633913" y="4384675"/>
          <p14:tracePt t="13931" x="4581525" y="4394200"/>
          <p14:tracePt t="13948" x="4537075" y="4402138"/>
          <p14:tracePt t="13965" x="4483100" y="4419600"/>
          <p14:tracePt t="13981" x="4446588" y="4419600"/>
          <p14:tracePt t="13998" x="4384675" y="4429125"/>
          <p14:tracePt t="14015" x="4330700" y="4438650"/>
          <p14:tracePt t="14032" x="4286250" y="4446588"/>
          <p14:tracePt t="14048" x="4241800" y="4446588"/>
          <p14:tracePt t="14065" x="4187825" y="4446588"/>
          <p14:tracePt t="14082" x="4143375" y="4446588"/>
          <p14:tracePt t="14098" x="4089400" y="4446588"/>
          <p14:tracePt t="14115" x="4044950" y="4446588"/>
          <p14:tracePt t="14132" x="4000500" y="4456113"/>
          <p14:tracePt t="14148" x="3973513" y="4465638"/>
          <p14:tracePt t="14165" x="3919538" y="4483100"/>
          <p14:tracePt t="14182" x="3894138" y="4491038"/>
          <p14:tracePt t="14199" x="3875088" y="4510088"/>
          <p14:tracePt t="14215" x="3848100" y="4518025"/>
          <p14:tracePt t="14232" x="3813175" y="4518025"/>
          <p14:tracePt t="14249" x="3759200" y="4527550"/>
          <p14:tracePt t="14265" x="3697288" y="4545013"/>
          <p14:tracePt t="14282" x="3643313" y="4554538"/>
          <p14:tracePt t="14299" x="3608388" y="4572000"/>
          <p14:tracePt t="14315" x="3589338" y="4581525"/>
          <p14:tracePt t="14332" x="3562350" y="4589463"/>
          <p14:tracePt t="14349" x="3554413" y="4589463"/>
          <p14:tracePt t="14367" x="3544888" y="4589463"/>
          <p14:tracePt t="14398" x="3536950" y="4589463"/>
          <p14:tracePt t="14406" x="3536950" y="4598988"/>
          <p14:tracePt t="14470" x="3527425" y="4598988"/>
          <p14:tracePt t="14479" x="3517900" y="4598988"/>
          <p14:tracePt t="14511" x="3509963" y="4608513"/>
          <p14:tracePt t="14518" x="3500438" y="4608513"/>
          <p14:tracePt t="14534" x="3490913" y="4616450"/>
          <p14:tracePt t="14543" x="3482975" y="4616450"/>
          <p14:tracePt t="14559" x="3473450" y="4625975"/>
          <p14:tracePt t="14591" x="3465513" y="4633913"/>
          <p14:tracePt t="14607" x="3455988" y="4643438"/>
          <p14:tracePt t="14639" x="3446463" y="4652963"/>
          <p14:tracePt t="14687" x="3438525" y="4660900"/>
          <p14:tracePt t="14775" x="3438525" y="4670425"/>
          <p14:tracePt t="14879" x="3446463" y="4670425"/>
          <p14:tracePt t="14894" x="3465513" y="4670425"/>
          <p14:tracePt t="14911" x="3473450" y="4670425"/>
          <p14:tracePt t="14926" x="3500438" y="4679950"/>
          <p14:tracePt t="14935" x="3509963" y="4687888"/>
          <p14:tracePt t="14943" x="3527425" y="4697413"/>
          <p14:tracePt t="14951" x="3571875" y="4697413"/>
          <p14:tracePt t="14967" x="3633788" y="4714875"/>
          <p14:tracePt t="14983" x="3724275" y="4732338"/>
          <p14:tracePt t="15000" x="3803650" y="4732338"/>
          <p14:tracePt t="15017" x="3902075" y="4732338"/>
          <p14:tracePt t="15034" x="3973513" y="4732338"/>
          <p14:tracePt t="15050" x="4027488" y="4732338"/>
          <p14:tracePt t="15067" x="4071938" y="4732338"/>
          <p14:tracePt t="15083" x="4116388" y="4732338"/>
          <p14:tracePt t="15100" x="4160838" y="4732338"/>
          <p14:tracePt t="15117" x="4224338" y="4741863"/>
          <p14:tracePt t="15134" x="4313238" y="4759325"/>
          <p14:tracePt t="15151" x="4367213" y="4768850"/>
          <p14:tracePt t="15167" x="4429125" y="4786313"/>
          <p14:tracePt t="15184" x="4483100" y="4786313"/>
          <p14:tracePt t="15201" x="4527550" y="4803775"/>
          <p14:tracePt t="15217" x="4572000" y="4813300"/>
          <p14:tracePt t="15234" x="4625975" y="4822825"/>
          <p14:tracePt t="15252" x="4679950" y="4830763"/>
          <p14:tracePt t="15267" x="4724400" y="4840288"/>
          <p14:tracePt t="15284" x="4768850" y="4840288"/>
          <p14:tracePt t="15301" x="4803775" y="4840288"/>
          <p14:tracePt t="15317" x="4848225" y="4840288"/>
          <p14:tracePt t="15334" x="4902200" y="4840288"/>
          <p14:tracePt t="15351" x="4946650" y="4840288"/>
          <p14:tracePt t="15367" x="4983163" y="4840288"/>
          <p14:tracePt t="15384" x="5045075" y="4848225"/>
          <p14:tracePt t="15401" x="5081588" y="4857750"/>
          <p14:tracePt t="15417" x="5143500" y="4867275"/>
          <p14:tracePt t="15434" x="5180013" y="4867275"/>
          <p14:tracePt t="15451" x="5224463" y="4867275"/>
          <p14:tracePt t="15468" x="5259388" y="4867275"/>
          <p14:tracePt t="15485" x="5295900" y="4867275"/>
          <p14:tracePt t="15501" x="5322888" y="4867275"/>
          <p14:tracePt t="15518" x="5367338" y="4867275"/>
          <p14:tracePt t="15535" x="5402263" y="4867275"/>
          <p14:tracePt t="15551" x="5438775" y="4867275"/>
          <p14:tracePt t="15568" x="5473700" y="4867275"/>
          <p14:tracePt t="15585" x="5500688" y="4867275"/>
          <p14:tracePt t="15601" x="5527675" y="4867275"/>
          <p14:tracePt t="15618" x="5545138" y="4867275"/>
          <p14:tracePt t="15635" x="5589588" y="4867275"/>
          <p14:tracePt t="15652" x="5616575" y="4867275"/>
          <p14:tracePt t="15668" x="5661025" y="4867275"/>
          <p14:tracePt t="15685" x="5697538" y="4867275"/>
          <p14:tracePt t="15702" x="5724525" y="4867275"/>
          <p14:tracePt t="15718" x="5732463" y="4867275"/>
          <p14:tracePt t="15735" x="5741988" y="4867275"/>
          <p14:tracePt t="15752" x="5759450" y="4867275"/>
          <p14:tracePt t="15768" x="5768975" y="4867275"/>
          <p14:tracePt t="15791" x="5776913" y="4867275"/>
          <p14:tracePt t="15802" x="5786438" y="4867275"/>
          <p14:tracePt t="15818" x="5803900" y="4857750"/>
          <p14:tracePt t="15835" x="5813425" y="4857750"/>
          <p14:tracePt t="15852" x="5840413" y="4857750"/>
          <p14:tracePt t="15869" x="5857875" y="4857750"/>
          <p14:tracePt t="15885" x="5894388" y="4857750"/>
          <p14:tracePt t="15902" x="5929313" y="4857750"/>
          <p14:tracePt t="15919" x="5956300" y="4857750"/>
          <p14:tracePt t="15935" x="5983288" y="4857750"/>
          <p14:tracePt t="15952" x="6000750" y="4857750"/>
          <p14:tracePt t="15969" x="6027738" y="4857750"/>
          <p14:tracePt t="15985" x="6045200" y="4857750"/>
          <p14:tracePt t="16002" x="6054725" y="4857750"/>
          <p14:tracePt t="16018" x="6062663" y="4848225"/>
          <p14:tracePt t="16035" x="6072188" y="4848225"/>
          <p14:tracePt t="17056" x="6054725" y="4857750"/>
          <p14:tracePt t="17278" x="6037263" y="4867275"/>
          <p14:tracePt t="17286" x="6027738" y="4867275"/>
          <p14:tracePt t="17294" x="6000750" y="4875213"/>
          <p14:tracePt t="17304" x="5973763" y="4894263"/>
          <p14:tracePt t="17322" x="5938838" y="4894263"/>
          <p14:tracePt t="17338" x="5884863" y="4902200"/>
          <p14:tracePt t="17355" x="5840413" y="4902200"/>
          <p14:tracePt t="17372" x="5776913" y="4902200"/>
          <p14:tracePt t="17388" x="5688013" y="4902200"/>
          <p14:tracePt t="17405" x="5589588" y="4884738"/>
          <p14:tracePt t="17422" x="5446713" y="4867275"/>
          <p14:tracePt t="17439" x="5375275" y="4857750"/>
          <p14:tracePt t="17455" x="5303838" y="4857750"/>
          <p14:tracePt t="17472" x="5241925" y="4857750"/>
          <p14:tracePt t="17488" x="5170488" y="4857750"/>
          <p14:tracePt t="17505" x="5089525" y="4857750"/>
          <p14:tracePt t="17522" x="5000625" y="4840288"/>
          <p14:tracePt t="17538" x="4894263" y="4822825"/>
          <p14:tracePt t="17555" x="4795838" y="4803775"/>
          <p14:tracePt t="17572" x="4705350" y="4786313"/>
          <p14:tracePt t="17588" x="4608513" y="4759325"/>
          <p14:tracePt t="17605" x="4527550" y="4751388"/>
          <p14:tracePt t="17622" x="4429125" y="4732338"/>
          <p14:tracePt t="17639" x="4348163" y="4714875"/>
          <p14:tracePt t="17655" x="4295775" y="4705350"/>
          <p14:tracePt t="17672" x="4232275" y="4697413"/>
          <p14:tracePt t="17689" x="4170363" y="4679950"/>
          <p14:tracePt t="17705" x="4116388" y="4679950"/>
          <p14:tracePt t="17722" x="4062413" y="4679950"/>
          <p14:tracePt t="17739" x="4010025" y="4679950"/>
          <p14:tracePt t="17755" x="3929063" y="4679950"/>
          <p14:tracePt t="17772" x="3857625" y="4679950"/>
          <p14:tracePt t="17789" x="3795713" y="4679950"/>
          <p14:tracePt t="17806" x="3741738" y="4679950"/>
          <p14:tracePt t="17806" x="3724275" y="4679950"/>
          <p14:tracePt t="17823" x="3679825" y="4679950"/>
          <p14:tracePt t="17839" x="3652838" y="4679950"/>
          <p14:tracePt t="17856" x="3616325" y="4679950"/>
          <p14:tracePt t="17872" x="3581400" y="4679950"/>
          <p14:tracePt t="17889" x="3536950" y="4679950"/>
          <p14:tracePt t="17906" x="3509963" y="4679950"/>
          <p14:tracePt t="17922" x="3465513" y="4679950"/>
          <p14:tracePt t="17939" x="3438525" y="4679950"/>
          <p14:tracePt t="17956" x="3419475" y="4679950"/>
          <p14:tracePt t="17972" x="3375025" y="4697413"/>
          <p14:tracePt t="17989" x="3348038" y="4705350"/>
          <p14:tracePt t="18006" x="3303588" y="4714875"/>
          <p14:tracePt t="18023" x="3268663" y="4732338"/>
          <p14:tracePt t="18039" x="3241675" y="4741863"/>
          <p14:tracePt t="18056" x="3205163" y="4751388"/>
          <p14:tracePt t="18073" x="3197225" y="4768850"/>
          <p14:tracePt t="18089" x="3179763" y="4776788"/>
          <p14:tracePt t="18106" x="3170238" y="4786313"/>
          <p14:tracePt t="18123" x="3170238" y="4795838"/>
          <p14:tracePt t="18139" x="3160713" y="4813300"/>
          <p14:tracePt t="18156" x="3152775" y="4840288"/>
          <p14:tracePt t="18173" x="3152775" y="4848225"/>
          <p14:tracePt t="18190" x="3143250" y="4867275"/>
          <p14:tracePt t="18206" x="3133725" y="4902200"/>
          <p14:tracePt t="18223" x="3133725" y="4911725"/>
          <p14:tracePt t="18246" x="3133725" y="4929188"/>
          <p14:tracePt t="18256" x="3125788" y="4946650"/>
          <p14:tracePt t="18278" x="3116263" y="4946650"/>
          <p14:tracePt t="18290" x="3116263" y="4965700"/>
          <p14:tracePt t="18307" x="3108325" y="4973638"/>
          <p14:tracePt t="18323" x="3098800" y="4983163"/>
          <p14:tracePt t="18340" x="3098800" y="5000625"/>
          <p14:tracePt t="18357" x="3098800" y="5018088"/>
          <p14:tracePt t="18373" x="3089275" y="5027613"/>
          <p14:tracePt t="18391" x="3089275" y="5045075"/>
          <p14:tracePt t="18407" x="3089275" y="5054600"/>
          <p14:tracePt t="18423" x="3089275" y="5062538"/>
          <p14:tracePt t="18440" x="3089275" y="5081588"/>
          <p14:tracePt t="18457" x="3089275" y="5099050"/>
          <p14:tracePt t="18473" x="3089275" y="5126038"/>
          <p14:tracePt t="18490" x="3089275" y="5143500"/>
          <p14:tracePt t="18507" x="3089275" y="5180013"/>
          <p14:tracePt t="18524" x="3098800" y="5205413"/>
          <p14:tracePt t="18540" x="3116263" y="5232400"/>
          <p14:tracePt t="18557" x="3116263" y="5251450"/>
          <p14:tracePt t="18574" x="3133725" y="5295900"/>
          <p14:tracePt t="18591" x="3143250" y="5322888"/>
          <p14:tracePt t="18607" x="3152775" y="5330825"/>
          <p14:tracePt t="18624" x="3152775" y="5348288"/>
          <p14:tracePt t="18641" x="3170238" y="5384800"/>
          <p14:tracePt t="18657" x="3187700" y="5411788"/>
          <p14:tracePt t="18674" x="3187700" y="5429250"/>
          <p14:tracePt t="18691" x="3205163" y="5456238"/>
          <p14:tracePt t="18708" x="3205163" y="5491163"/>
          <p14:tracePt t="18724" x="3214688" y="5527675"/>
          <p14:tracePt t="18741" x="3224213" y="5572125"/>
          <p14:tracePt t="18758" x="3241675" y="5616575"/>
          <p14:tracePt t="18758" x="3251200" y="5626100"/>
          <p14:tracePt t="18774" x="3276600" y="5661025"/>
          <p14:tracePt t="18791" x="3322638" y="5680075"/>
          <p14:tracePt t="18808" x="3367088" y="5697538"/>
          <p14:tracePt t="18824" x="3438525" y="5715000"/>
          <p14:tracePt t="18841" x="3517900" y="5732463"/>
          <p14:tracePt t="18858" x="3608388" y="5741988"/>
          <p14:tracePt t="18874" x="3724275" y="5768975"/>
          <p14:tracePt t="18891" x="3822700" y="5786438"/>
          <p14:tracePt t="18908" x="3938588" y="5813425"/>
          <p14:tracePt t="18924" x="4044950" y="5830888"/>
          <p14:tracePt t="18942" x="4143375" y="5857875"/>
          <p14:tracePt t="18958" x="4268788" y="5884863"/>
          <p14:tracePt t="18975" x="4348163" y="5902325"/>
          <p14:tracePt t="18991" x="4438650" y="5911850"/>
          <p14:tracePt t="19008" x="4554538" y="5938838"/>
          <p14:tracePt t="19025" x="4652963" y="5946775"/>
          <p14:tracePt t="19042" x="4786313" y="5956300"/>
          <p14:tracePt t="19058" x="4911725" y="5965825"/>
          <p14:tracePt t="19075" x="5037138" y="5973763"/>
          <p14:tracePt t="19092" x="5170488" y="5973763"/>
          <p14:tracePt t="19108" x="5286375" y="5973763"/>
          <p14:tracePt t="19125" x="5394325" y="5973763"/>
          <p14:tracePt t="19142" x="5562600" y="5973763"/>
          <p14:tracePt t="19159" x="5688013" y="5973763"/>
          <p14:tracePt t="19175" x="5822950" y="5973763"/>
          <p14:tracePt t="19192" x="5946775" y="5973763"/>
          <p14:tracePt t="19208" x="6045200" y="5973763"/>
          <p14:tracePt t="19225" x="6126163" y="5973763"/>
          <p14:tracePt t="19242" x="6197600" y="5973763"/>
          <p14:tracePt t="19258" x="6286500" y="5973763"/>
          <p14:tracePt t="19275" x="6357938" y="5956300"/>
          <p14:tracePt t="19292" x="6411913" y="5938838"/>
          <p14:tracePt t="19309" x="6483350" y="5929313"/>
          <p14:tracePt t="19325" x="6537325" y="5911850"/>
          <p14:tracePt t="19342" x="6653213" y="5894388"/>
          <p14:tracePt t="19359" x="6705600" y="5884863"/>
          <p14:tracePt t="19375" x="6759575" y="5875338"/>
          <p14:tracePt t="19392" x="6813550" y="5875338"/>
          <p14:tracePt t="19409" x="6858000" y="5875338"/>
          <p14:tracePt t="19425" x="6894513" y="5867400"/>
          <p14:tracePt t="19443" x="6919913" y="5840413"/>
          <p14:tracePt t="19459" x="6929438" y="5803900"/>
          <p14:tracePt t="19476" x="6946900" y="5768975"/>
          <p14:tracePt t="19492" x="6956425" y="5741988"/>
          <p14:tracePt t="19509" x="6973888" y="5697538"/>
          <p14:tracePt t="19526" x="6973888" y="5643563"/>
          <p14:tracePt t="19543" x="6973888" y="5608638"/>
          <p14:tracePt t="19559" x="6973888" y="5572125"/>
          <p14:tracePt t="19576" x="6973888" y="5527675"/>
          <p14:tracePt t="19592" x="6973888" y="5491163"/>
          <p14:tracePt t="19609" x="6965950" y="5465763"/>
          <p14:tracePt t="19626" x="6938963" y="5429250"/>
          <p14:tracePt t="19642" x="6911975" y="5394325"/>
          <p14:tracePt t="19659" x="6875463" y="5348288"/>
          <p14:tracePt t="19676" x="6831013" y="5322888"/>
          <p14:tracePt t="19693" x="6777038" y="5286375"/>
          <p14:tracePt t="19710" x="6705600" y="5259388"/>
          <p14:tracePt t="19710" x="6680200" y="5232400"/>
          <p14:tracePt t="19727" x="6608763" y="5187950"/>
          <p14:tracePt t="19743" x="6510338" y="5153025"/>
          <p14:tracePt t="19759" x="6429375" y="5126038"/>
          <p14:tracePt t="19776" x="6357938" y="5089525"/>
          <p14:tracePt t="19793" x="6286500" y="5062538"/>
          <p14:tracePt t="19809" x="6215063" y="5037138"/>
          <p14:tracePt t="19826" x="6134100" y="5010150"/>
          <p14:tracePt t="19843" x="6045200" y="4983163"/>
          <p14:tracePt t="19860" x="5938838" y="4946650"/>
          <p14:tracePt t="19876" x="5830888" y="4911725"/>
          <p14:tracePt t="19893" x="5715000" y="4867275"/>
          <p14:tracePt t="19910" x="5545138" y="4813300"/>
          <p14:tracePt t="19927" x="5438775" y="4795838"/>
          <p14:tracePt t="19943" x="5340350" y="4768850"/>
          <p14:tracePt t="19960" x="5241925" y="4751388"/>
          <p14:tracePt t="19977" x="5153025" y="4732338"/>
          <p14:tracePt t="19993" x="5072063" y="4714875"/>
          <p14:tracePt t="20010" x="4983163" y="4697413"/>
          <p14:tracePt t="20027" x="4884738" y="4670425"/>
          <p14:tracePt t="20043" x="4786313" y="4660900"/>
          <p14:tracePt t="20060" x="4687888" y="4643438"/>
          <p14:tracePt t="20077" x="4598988" y="4625975"/>
          <p14:tracePt t="20093" x="4491038" y="4608513"/>
          <p14:tracePt t="20111" x="4394200" y="4589463"/>
          <p14:tracePt t="20127" x="4322763" y="4581525"/>
          <p14:tracePt t="20144" x="4241800" y="4572000"/>
          <p14:tracePt t="20160" x="4179888" y="4572000"/>
          <p14:tracePt t="20177" x="4089400" y="4572000"/>
          <p14:tracePt t="20194" x="4000500" y="4572000"/>
          <p14:tracePt t="20210" x="3938588" y="4572000"/>
          <p14:tracePt t="20227" x="3822700" y="4554538"/>
          <p14:tracePt t="20244" x="3751263" y="4545013"/>
          <p14:tracePt t="20260" x="3697288" y="4545013"/>
          <p14:tracePt t="20277" x="3643313" y="4545013"/>
          <p14:tracePt t="20294" x="3581400" y="4545013"/>
          <p14:tracePt t="20311" x="3527425" y="4545013"/>
          <p14:tracePt t="20327" x="3473450" y="4554538"/>
          <p14:tracePt t="20344" x="3419475" y="4562475"/>
          <p14:tracePt t="20362" x="3384550" y="4572000"/>
          <p14:tracePt t="20377" x="3330575" y="4589463"/>
          <p14:tracePt t="20394" x="3295650" y="4598988"/>
          <p14:tracePt t="20411" x="3259138" y="4616450"/>
          <p14:tracePt t="20428" x="3232150" y="4643438"/>
          <p14:tracePt t="20444" x="3197225" y="4660900"/>
          <p14:tracePt t="20461" x="3152775" y="4679950"/>
          <p14:tracePt t="20478" x="3098800" y="4724400"/>
          <p14:tracePt t="20495" x="3062288" y="4759325"/>
          <p14:tracePt t="20511" x="3017838" y="4795838"/>
          <p14:tracePt t="20528" x="2982913" y="4830763"/>
          <p14:tracePt t="20544" x="2955925" y="4875213"/>
          <p14:tracePt t="20561" x="2938463" y="4919663"/>
          <p14:tracePt t="20578" x="2911475" y="4973638"/>
          <p14:tracePt t="20594" x="2901950" y="5027613"/>
          <p14:tracePt t="20611" x="2884488" y="5081588"/>
          <p14:tracePt t="20628" x="2874963" y="5126038"/>
          <p14:tracePt t="20645" x="2874963" y="5180013"/>
          <p14:tracePt t="20662" x="2874963" y="5232400"/>
          <p14:tracePt t="20662" x="2874963" y="5241925"/>
          <p14:tracePt t="20679" x="2884488" y="5286375"/>
          <p14:tracePt t="20695" x="2894013" y="5322888"/>
          <p14:tracePt t="20712" x="2919413" y="5348288"/>
          <p14:tracePt t="20728" x="2946400" y="5384800"/>
          <p14:tracePt t="20745" x="2982913" y="5419725"/>
          <p14:tracePt t="20762" x="3044825" y="5456238"/>
          <p14:tracePt t="20778" x="3116263" y="5500688"/>
          <p14:tracePt t="20795" x="3197225" y="5527675"/>
          <p14:tracePt t="20812" x="3286125" y="5562600"/>
          <p14:tracePt t="20828" x="3367088" y="5599113"/>
          <p14:tracePt t="20845" x="3446463" y="5634038"/>
          <p14:tracePt t="20862" x="3581400" y="5653088"/>
          <p14:tracePt t="20879" x="3670300" y="5670550"/>
          <p14:tracePt t="20895" x="3776663" y="5697538"/>
          <p14:tracePt t="20912" x="3840163" y="5705475"/>
          <p14:tracePt t="20929" x="3929063" y="5705475"/>
          <p14:tracePt t="20945" x="4027488" y="5715000"/>
          <p14:tracePt t="20962" x="4143375" y="5732463"/>
          <p14:tracePt t="20979" x="4268788" y="5751513"/>
          <p14:tracePt t="20995" x="4357688" y="5768975"/>
          <p14:tracePt t="21012" x="4465638" y="5795963"/>
          <p14:tracePt t="21029" x="4545013" y="5803900"/>
          <p14:tracePt t="21045" x="4616450" y="5803900"/>
          <p14:tracePt t="21062" x="4768850" y="5803900"/>
          <p14:tracePt t="21079" x="4840288" y="5803900"/>
          <p14:tracePt t="21095" x="4929188" y="5803900"/>
          <p14:tracePt t="21112" x="5027613" y="5813425"/>
          <p14:tracePt t="21129" x="5116513" y="5813425"/>
          <p14:tracePt t="21146" x="5205413" y="5813425"/>
          <p14:tracePt t="21162" x="5303838" y="5813425"/>
          <p14:tracePt t="21179" x="5402263" y="5813425"/>
          <p14:tracePt t="21196" x="5500688" y="5813425"/>
          <p14:tracePt t="21212" x="5626100" y="5813425"/>
          <p14:tracePt t="21229" x="5732463" y="5813425"/>
          <p14:tracePt t="21229" x="5795963" y="5813425"/>
          <p14:tracePt t="21247" x="5911850" y="5813425"/>
          <p14:tracePt t="21263" x="6010275" y="5813425"/>
          <p14:tracePt t="21279" x="6108700" y="5813425"/>
          <p14:tracePt t="21296" x="6205538" y="5813425"/>
          <p14:tracePt t="21313" x="6286500" y="5813425"/>
          <p14:tracePt t="21330" x="6348413" y="5813425"/>
          <p14:tracePt t="21346" x="6402388" y="5813425"/>
          <p14:tracePt t="21363" x="6456363" y="5813425"/>
          <p14:tracePt t="21379" x="6510338" y="5813425"/>
          <p14:tracePt t="21396" x="6562725" y="5803900"/>
          <p14:tracePt t="21413" x="6599238" y="5795963"/>
          <p14:tracePt t="21430" x="6653213" y="5768975"/>
          <p14:tracePt t="21447" x="6688138" y="5751513"/>
          <p14:tracePt t="21463" x="6724650" y="5741988"/>
          <p14:tracePt t="21480" x="6759575" y="5724525"/>
          <p14:tracePt t="21496" x="6769100" y="5705475"/>
          <p14:tracePt t="21513" x="6777038" y="5697538"/>
          <p14:tracePt t="21530" x="6777038" y="5680075"/>
          <p14:tracePt t="21546" x="6777038" y="5661025"/>
          <p14:tracePt t="21563" x="6777038" y="5643563"/>
          <p14:tracePt t="21580" x="6777038" y="5616575"/>
          <p14:tracePt t="21597" x="6777038" y="5589588"/>
          <p14:tracePt t="21613" x="6777038" y="5562600"/>
          <p14:tracePt t="21613" x="6777038" y="5554663"/>
          <p14:tracePt t="21631" x="6777038" y="5510213"/>
          <p14:tracePt t="21647" x="6759575" y="5473700"/>
          <p14:tracePt t="21663" x="6742113" y="5438775"/>
          <p14:tracePt t="21680" x="6715125" y="5402263"/>
          <p14:tracePt t="21697" x="6680200" y="5375275"/>
          <p14:tracePt t="21714" x="6643688" y="5348288"/>
          <p14:tracePt t="21730" x="6589713" y="5322888"/>
          <p14:tracePt t="21747" x="6545263" y="5303838"/>
          <p14:tracePt t="21763" x="6473825" y="5268913"/>
          <p14:tracePt t="21780" x="6394450" y="5251450"/>
          <p14:tracePt t="21797" x="6323013" y="5232400"/>
          <p14:tracePt t="21814" x="6197600" y="5187950"/>
          <p14:tracePt t="21831" x="6126163" y="5170488"/>
          <p14:tracePt t="21847" x="6072188" y="5143500"/>
          <p14:tracePt t="21864" x="5983288" y="5126038"/>
          <p14:tracePt t="21880" x="5894388" y="5116513"/>
          <p14:tracePt t="21897" x="5786438" y="5099050"/>
          <p14:tracePt t="21914" x="5680075" y="5072063"/>
          <p14:tracePt t="21930" x="5554663" y="5045075"/>
          <p14:tracePt t="21947" x="5438775" y="5018088"/>
          <p14:tracePt t="21964" x="5322888" y="5000625"/>
          <p14:tracePt t="21981" x="5251450" y="4983163"/>
          <p14:tracePt t="21997" x="5170488" y="4965700"/>
          <p14:tracePt t="21997" x="5126038" y="4956175"/>
          <p14:tracePt t="22015" x="5037138" y="4938713"/>
          <p14:tracePt t="22031" x="4938713" y="4919663"/>
          <p14:tracePt t="22047" x="4830763" y="4902200"/>
          <p14:tracePt t="22064" x="4705350" y="4867275"/>
          <p14:tracePt t="22081" x="4598988" y="4848225"/>
          <p14:tracePt t="22098" x="4500563" y="4830763"/>
          <p14:tracePt t="22114" x="4419600" y="4813300"/>
          <p14:tracePt t="22131" x="4340225" y="4795838"/>
          <p14:tracePt t="22148" x="4276725" y="4786313"/>
          <p14:tracePt t="22164" x="4205288" y="4786313"/>
          <p14:tracePt t="22181" x="4125913" y="4786313"/>
          <p14:tracePt t="22198" x="3983038" y="4786313"/>
          <p14:tracePt t="22215" x="3875088" y="4795838"/>
          <p14:tracePt t="22231" x="3813175" y="4803775"/>
          <p14:tracePt t="22248" x="3724275" y="4822825"/>
          <p14:tracePt t="22264" x="3643313" y="4840288"/>
          <p14:tracePt t="22282" x="3562350" y="4848225"/>
          <p14:tracePt t="22298" x="3473450" y="4867275"/>
          <p14:tracePt t="22315" x="3394075" y="4894263"/>
          <p14:tracePt t="22332" x="3295650" y="4938713"/>
          <p14:tracePt t="22349" x="3224213" y="4956175"/>
          <p14:tracePt t="22365" x="3187700" y="4983163"/>
          <p14:tracePt t="22382" x="3152775" y="5000625"/>
          <p14:tracePt t="22382" x="3133725" y="5010150"/>
          <p14:tracePt t="22398" x="3098800" y="5037138"/>
          <p14:tracePt t="22415" x="3071813" y="5062538"/>
          <p14:tracePt t="22432" x="3062288" y="5081588"/>
          <p14:tracePt t="22448" x="3044825" y="5099050"/>
          <p14:tracePt t="22465" x="3036888" y="5108575"/>
          <p14:tracePt t="22482" x="3036888" y="5099050"/>
          <p14:tracePt t="22887" x="3036888" y="5089525"/>
          <p14:tracePt t="22910" x="3036888" y="5081588"/>
          <p14:tracePt t="22919" x="3036888" y="5072063"/>
          <p14:tracePt t="22926" x="3036888" y="5062538"/>
          <p14:tracePt t="22942" x="3036888" y="5045075"/>
          <p14:tracePt t="22967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92367" y="658264"/>
            <a:ext cx="10300770" cy="1431925"/>
          </a:xfrm>
        </p:spPr>
        <p:txBody>
          <a:bodyPr/>
          <a:lstStyle/>
          <a:p>
            <a:r>
              <a:rPr lang="pt-BR" sz="5400" dirty="0">
                <a:solidFill>
                  <a:srgbClr val="FFC000"/>
                </a:solidFill>
              </a:rPr>
              <a:t>Mecanismos de transdução de sinais</a:t>
            </a:r>
            <a:endParaRPr lang="pt-BR" altLang="pt-BR" sz="5400" dirty="0" smtClean="0">
              <a:solidFill>
                <a:srgbClr val="FFC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91440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 altLang="pt-BR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altLang="pt-BR" sz="36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pt-BR" sz="3600" dirty="0">
                <a:solidFill>
                  <a:srgbClr val="F8F8F8"/>
                </a:solidFill>
              </a:rPr>
              <a:t>3</a:t>
            </a:r>
            <a:r>
              <a:rPr lang="pt-BR" altLang="pt-BR" sz="3600" dirty="0" smtClean="0">
                <a:solidFill>
                  <a:srgbClr val="F8F8F8"/>
                </a:solidFill>
              </a:rPr>
              <a:t>- </a:t>
            </a:r>
            <a:r>
              <a:rPr lang="pt-BR" altLang="pt-BR" sz="4000" dirty="0">
                <a:solidFill>
                  <a:srgbClr val="F8F8F8"/>
                </a:solidFill>
              </a:rPr>
              <a:t>Receptores</a:t>
            </a:r>
            <a:r>
              <a:rPr lang="pt-BR" altLang="pt-BR" dirty="0" smtClean="0">
                <a:solidFill>
                  <a:srgbClr val="F8F8F8"/>
                </a:solidFill>
              </a:rPr>
              <a:t> – </a:t>
            </a:r>
            <a:r>
              <a:rPr lang="pt-BR" altLang="pt-BR" sz="3600" dirty="0">
                <a:solidFill>
                  <a:srgbClr val="F8F8F8"/>
                </a:solidFill>
              </a:rPr>
              <a:t>que </a:t>
            </a:r>
            <a:r>
              <a:rPr lang="pt-BR" altLang="pt-BR" sz="3600" dirty="0">
                <a:solidFill>
                  <a:srgbClr val="FF6699"/>
                </a:solidFill>
              </a:rPr>
              <a:t>não  são  enzimas </a:t>
            </a:r>
            <a:r>
              <a:rPr lang="pt-BR" altLang="pt-BR" sz="3600" dirty="0">
                <a:solidFill>
                  <a:srgbClr val="F8F8F8"/>
                </a:solidFill>
              </a:rPr>
              <a:t>	mas  </a:t>
            </a:r>
            <a:r>
              <a:rPr lang="pt-BR" altLang="pt-BR" sz="3600" dirty="0">
                <a:solidFill>
                  <a:srgbClr val="FFFF00"/>
                </a:solidFill>
              </a:rPr>
              <a:t>se   associam    a   enzimas 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sz="3600" dirty="0">
                <a:solidFill>
                  <a:srgbClr val="FFFF00"/>
                </a:solidFill>
              </a:rPr>
              <a:t>	    ( tirosina-</a:t>
            </a:r>
            <a:r>
              <a:rPr lang="pt-BR" altLang="pt-BR" sz="3600" dirty="0" err="1">
                <a:solidFill>
                  <a:srgbClr val="FFFF00"/>
                </a:solidFill>
              </a:rPr>
              <a:t>quinases</a:t>
            </a:r>
            <a:r>
              <a:rPr lang="pt-BR" altLang="pt-BR" sz="3600" dirty="0">
                <a:solidFill>
                  <a:srgbClr val="FFFF00"/>
                </a:solidFill>
              </a:rPr>
              <a:t>)  </a:t>
            </a:r>
            <a:r>
              <a:rPr lang="pt-BR" altLang="pt-BR" sz="3600" dirty="0" err="1">
                <a:solidFill>
                  <a:srgbClr val="FFFF00"/>
                </a:solidFill>
              </a:rPr>
              <a:t>citosólicas</a:t>
            </a:r>
            <a:endParaRPr lang="pt-BR" altLang="pt-BR" sz="3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dirty="0" smtClean="0">
                <a:solidFill>
                  <a:srgbClr val="F8F8F8"/>
                </a:solidFill>
              </a:rPr>
              <a:t>	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</a:rPr>
              <a:t>		EX:  GH, </a:t>
            </a:r>
            <a:r>
              <a:rPr lang="pt-BR" altLang="pt-BR" sz="2800" dirty="0" err="1">
                <a:solidFill>
                  <a:srgbClr val="F8F8F8"/>
                </a:solidFill>
              </a:rPr>
              <a:t>eritropoetina</a:t>
            </a:r>
            <a:r>
              <a:rPr lang="pt-BR" altLang="pt-BR" sz="2800" dirty="0">
                <a:solidFill>
                  <a:srgbClr val="F8F8F8"/>
                </a:solidFill>
              </a:rPr>
              <a:t>, leptina, prolactina, </a:t>
            </a:r>
            <a:endParaRPr lang="pt-BR" altLang="pt-BR" sz="2800" dirty="0">
              <a:solidFill>
                <a:srgbClr val="F8F8F8"/>
              </a:solidFill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		        </a:t>
            </a:r>
            <a:r>
              <a:rPr lang="pt-BR" altLang="pt-BR" sz="2800" dirty="0" err="1">
                <a:solidFill>
                  <a:srgbClr val="F8F8F8"/>
                </a:solidFill>
                <a:sym typeface="Symbol" panose="05050102010706020507" pitchFamily="18" charset="2"/>
              </a:rPr>
              <a:t>citocinas</a:t>
            </a: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 ( </a:t>
            </a:r>
            <a:r>
              <a:rPr lang="pt-BR" altLang="pt-BR" sz="2800" dirty="0" err="1">
                <a:solidFill>
                  <a:srgbClr val="F8F8F8"/>
                </a:solidFill>
                <a:sym typeface="Symbol" panose="05050102010706020507" pitchFamily="18" charset="2"/>
              </a:rPr>
              <a:t>interferons</a:t>
            </a: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 ), etc.</a:t>
            </a:r>
            <a:endParaRPr lang="pt-BR" altLang="pt-BR" sz="2800" dirty="0">
              <a:solidFill>
                <a:srgbClr val="F8F8F8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pt-BR" altLang="pt-BR" sz="2800" baseline="30000" dirty="0">
              <a:solidFill>
                <a:srgbClr val="F8F8F8"/>
              </a:solidFill>
              <a:sym typeface="Symbol" panose="05050102010706020507" pitchFamily="18" charset="2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9696"/>
      </p:ext>
    </p:extLst>
  </p:cSld>
  <p:clrMapOvr>
    <a:masterClrMapping/>
  </p:clrMapOvr>
  <p:transition spd="slow" advTm="32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9444" r="15550" b="15817"/>
          <a:stretch>
            <a:fillRect/>
          </a:stretch>
        </p:blipFill>
        <p:spPr>
          <a:xfrm>
            <a:off x="1703389" y="188914"/>
            <a:ext cx="878522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774825" y="260350"/>
            <a:ext cx="5329238" cy="5689600"/>
          </a:xfrm>
          <a:prstGeom prst="rect">
            <a:avLst/>
          </a:prstGeom>
          <a:gradFill rotWithShape="1">
            <a:gsLst>
              <a:gs pos="0">
                <a:srgbClr val="B9D8F5"/>
              </a:gs>
              <a:gs pos="100000">
                <a:srgbClr val="56647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8975725" y="260350"/>
            <a:ext cx="1512888" cy="5689600"/>
          </a:xfrm>
          <a:prstGeom prst="rect">
            <a:avLst/>
          </a:prstGeom>
          <a:gradFill rotWithShape="1">
            <a:gsLst>
              <a:gs pos="0">
                <a:srgbClr val="566471"/>
              </a:gs>
              <a:gs pos="100000">
                <a:srgbClr val="B9D8F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38123"/>
      </p:ext>
    </p:extLst>
  </p:cSld>
  <p:clrMapOvr>
    <a:masterClrMapping/>
  </p:clrMapOvr>
  <p:transition spd="slow" advTm="32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88" x="6269038" y="3625850"/>
          <p14:tracePt t="6516" x="6276975" y="3625850"/>
          <p14:tracePt t="6621" x="6286500" y="3625850"/>
          <p14:tracePt t="6629" x="6296025" y="3625850"/>
          <p14:tracePt t="6637" x="6313488" y="3625850"/>
          <p14:tracePt t="6648" x="6340475" y="3643313"/>
          <p14:tracePt t="6665" x="6375400" y="3670300"/>
          <p14:tracePt t="6683" x="6411913" y="3687763"/>
          <p14:tracePt t="6699" x="6438900" y="3705225"/>
          <p14:tracePt t="6716" x="6473825" y="3732213"/>
          <p14:tracePt t="6733" x="6545263" y="3786188"/>
          <p14:tracePt t="6749" x="6643688" y="3822700"/>
          <p14:tracePt t="6766" x="6742113" y="3867150"/>
          <p14:tracePt t="6783" x="6831013" y="3902075"/>
          <p14:tracePt t="6800" x="6911975" y="3938588"/>
          <p14:tracePt t="6816" x="6991350" y="3956050"/>
          <p14:tracePt t="6833" x="7072313" y="3973513"/>
          <p14:tracePt t="6850" x="7161213" y="3990975"/>
          <p14:tracePt t="6866" x="7269163" y="4010025"/>
          <p14:tracePt t="6883" x="7394575" y="4027488"/>
          <p14:tracePt t="6900" x="7518400" y="4027488"/>
          <p14:tracePt t="6916" x="7724775" y="4037013"/>
          <p14:tracePt t="6933" x="7840663" y="4037013"/>
          <p14:tracePt t="6950" x="7939088" y="4037013"/>
          <p14:tracePt t="6966" x="8037513" y="4037013"/>
          <p14:tracePt t="6983" x="8116888" y="4037013"/>
          <p14:tracePt t="7000" x="8180388" y="4037013"/>
          <p14:tracePt t="7017" x="8224838" y="4037013"/>
          <p14:tracePt t="7033" x="8251825" y="4037013"/>
          <p14:tracePt t="7050" x="8259763" y="4037013"/>
          <p14:tracePt t="7067" x="8251825" y="4017963"/>
          <p14:tracePt t="7205" x="8232775" y="4010025"/>
          <p14:tracePt t="7213" x="8224838" y="3990975"/>
          <p14:tracePt t="7221" x="8197850" y="3990975"/>
          <p14:tracePt t="7233" x="8153400" y="3965575"/>
          <p14:tracePt t="7251" x="8108950" y="3965575"/>
          <p14:tracePt t="7267" x="8037513" y="3946525"/>
          <p14:tracePt t="7284" x="7991475" y="3938588"/>
          <p14:tracePt t="7301" x="7947025" y="3929063"/>
          <p14:tracePt t="7317" x="7939088" y="3929063"/>
          <p14:tracePt t="7334" x="7920038" y="3929063"/>
          <p14:tracePt t="7351" x="7902575" y="3929063"/>
          <p14:tracePt t="7367" x="7875588" y="3929063"/>
          <p14:tracePt t="7384" x="7858125" y="3929063"/>
          <p14:tracePt t="7401" x="7823200" y="3929063"/>
          <p14:tracePt t="7417" x="7796213" y="3929063"/>
          <p14:tracePt t="7434" x="7759700" y="3946525"/>
          <p14:tracePt t="7451" x="7751763" y="3956050"/>
          <p14:tracePt t="7467" x="7732713" y="3973513"/>
          <p14:tracePt t="7484" x="7724775" y="3983038"/>
          <p14:tracePt t="7501" x="7715250" y="3990975"/>
          <p14:tracePt t="7517" x="7705725" y="4010025"/>
          <p14:tracePt t="7534" x="7705725" y="4017963"/>
          <p14:tracePt t="7551" x="7705725" y="4027488"/>
          <p14:tracePt t="7605" x="7705725" y="4037013"/>
          <p14:tracePt t="7637" x="7715250" y="4037013"/>
          <p14:tracePt t="7653" x="7724775" y="4027488"/>
          <p14:tracePt t="7661" x="7732713" y="4027488"/>
          <p14:tracePt t="7669" x="7759700" y="4027488"/>
          <p14:tracePt t="7684" x="7796213" y="4000500"/>
          <p14:tracePt t="7701" x="7813675" y="3990975"/>
          <p14:tracePt t="7718" x="7813675" y="3983038"/>
          <p14:tracePt t="7735" x="7813675" y="3973513"/>
          <p14:tracePt t="7751" x="7813675" y="3965575"/>
          <p14:tracePt t="7768" x="7813675" y="3956050"/>
          <p14:tracePt t="7784" x="7813675" y="3938588"/>
          <p14:tracePt t="7801" x="7813675" y="3919538"/>
          <p14:tracePt t="7818" x="7813675" y="3911600"/>
          <p14:tracePt t="7835" x="7804150" y="3894138"/>
          <p14:tracePt t="7851" x="7804150" y="3884613"/>
          <p14:tracePt t="7868" x="7796213" y="3875088"/>
          <p14:tracePt t="7885" x="7786688" y="3875088"/>
          <p14:tracePt t="7909" x="7777163" y="3875088"/>
          <p14:tracePt t="7918" x="7759700" y="3875088"/>
          <p14:tracePt t="7935" x="7732713" y="3884613"/>
          <p14:tracePt t="7952" x="7680325" y="3884613"/>
          <p14:tracePt t="7968" x="7643813" y="3902075"/>
          <p14:tracePt t="7985" x="7608888" y="3911600"/>
          <p14:tracePt t="8002" x="7589838" y="3929063"/>
          <p14:tracePt t="8018" x="7562850" y="3956050"/>
          <p14:tracePt t="8035" x="7562850" y="3965575"/>
          <p14:tracePt t="8052" x="7554913" y="3990975"/>
          <p14:tracePt t="8069" x="7554913" y="4010025"/>
          <p14:tracePt t="8085" x="7554913" y="4017963"/>
          <p14:tracePt t="8102" x="7554913" y="4027488"/>
          <p14:tracePt t="8119" x="7554913" y="4037013"/>
          <p14:tracePt t="8181" x="7562850" y="4044950"/>
          <p14:tracePt t="8189" x="7572375" y="4044950"/>
          <p14:tracePt t="8197" x="7589838" y="4044950"/>
          <p14:tracePt t="8205" x="7608888" y="4044950"/>
          <p14:tracePt t="8219" x="7653338" y="4044950"/>
          <p14:tracePt t="8236" x="7705725" y="4044950"/>
          <p14:tracePt t="8252" x="7751763" y="4017963"/>
          <p14:tracePt t="8269" x="7777163" y="4000500"/>
          <p14:tracePt t="8286" x="7786688" y="3973513"/>
          <p14:tracePt t="8302" x="7796213" y="3946525"/>
          <p14:tracePt t="8319" x="7796213" y="3938588"/>
          <p14:tracePt t="8336" x="7796213" y="3911600"/>
          <p14:tracePt t="8352" x="7804150" y="3884613"/>
          <p14:tracePt t="8369" x="7804150" y="3867150"/>
          <p14:tracePt t="8386" x="7804150" y="3848100"/>
          <p14:tracePt t="8402" x="7796213" y="3822700"/>
          <p14:tracePt t="8419" x="7786688" y="3813175"/>
          <p14:tracePt t="8436" x="7777163" y="3803650"/>
          <p14:tracePt t="8453" x="7769225" y="3803650"/>
          <p14:tracePt t="8469" x="7759700" y="3803650"/>
          <p14:tracePt t="8486" x="7742238" y="3803650"/>
          <p14:tracePt t="8503" x="7715250" y="3813175"/>
          <p14:tracePt t="8519" x="7688263" y="3822700"/>
          <p14:tracePt t="8536" x="7661275" y="3840163"/>
          <p14:tracePt t="8552" x="7643813" y="3867150"/>
          <p14:tracePt t="8569" x="7626350" y="3902075"/>
          <p14:tracePt t="8585" x="7608888" y="3929063"/>
          <p14:tracePt t="8602" x="7608888" y="3956050"/>
          <p14:tracePt t="8619" x="7608888" y="3973513"/>
          <p14:tracePt t="8635" x="7608888" y="4010025"/>
          <p14:tracePt t="8653" x="7608888" y="4017963"/>
          <p14:tracePt t="8669" x="7608888" y="4037013"/>
          <p14:tracePt t="8685" x="7608888" y="4044950"/>
          <p14:tracePt t="8702" x="7608888" y="4062413"/>
          <p14:tracePt t="8719" x="7626350" y="4071938"/>
          <p14:tracePt t="8740" x="7634288" y="4081463"/>
          <p14:tracePt t="8756" x="7643813" y="4081463"/>
          <p14:tracePt t="8772" x="7653338" y="4081463"/>
          <p14:tracePt t="8785" x="7688263" y="4081463"/>
          <p14:tracePt t="8803" x="7724775" y="4081463"/>
          <p14:tracePt t="8819" x="7751763" y="4081463"/>
          <p14:tracePt t="8836" x="7804150" y="4071938"/>
          <p14:tracePt t="8853" x="7813675" y="4062413"/>
          <p14:tracePt t="8869" x="7831138" y="4054475"/>
          <p14:tracePt t="8886" x="7831138" y="4044950"/>
          <p14:tracePt t="8902" x="7840663" y="4027488"/>
          <p14:tracePt t="8919" x="7840663" y="4017963"/>
          <p14:tracePt t="8936" x="7840663" y="3990975"/>
          <p14:tracePt t="8953" x="7840663" y="3956050"/>
          <p14:tracePt t="8969" x="7840663" y="3938588"/>
          <p14:tracePt t="8986" x="7831138" y="3902075"/>
          <p14:tracePt t="9003" x="7831138" y="3884613"/>
          <p14:tracePt t="9019" x="7796213" y="3867150"/>
          <p14:tracePt t="9037" x="7786688" y="3867150"/>
          <p14:tracePt t="9053" x="7759700" y="3867150"/>
          <p14:tracePt t="9070" x="7742238" y="3867150"/>
          <p14:tracePt t="9086" x="7697788" y="3875088"/>
          <p14:tracePt t="9103" x="7661275" y="3894138"/>
          <p14:tracePt t="9120" x="7634288" y="3902075"/>
          <p14:tracePt t="9137" x="7608888" y="3919538"/>
          <p14:tracePt t="9153" x="7589838" y="3929063"/>
          <p14:tracePt t="9170" x="7581900" y="3946525"/>
          <p14:tracePt t="9187" x="7572375" y="3973513"/>
          <p14:tracePt t="9203" x="7572375" y="4000500"/>
          <p14:tracePt t="9220" x="7572375" y="4017963"/>
          <p14:tracePt t="9236" x="7572375" y="4037013"/>
          <p14:tracePt t="9254" x="7572375" y="4044950"/>
          <p14:tracePt t="9270" x="7572375" y="4062413"/>
          <p14:tracePt t="9287" x="7572375" y="4071938"/>
          <p14:tracePt t="9303" x="7589838" y="4081463"/>
          <p14:tracePt t="9320" x="7599363" y="4081463"/>
          <p14:tracePt t="9337" x="7634288" y="4081463"/>
          <p14:tracePt t="9354" x="7670800" y="4081463"/>
          <p14:tracePt t="9370" x="7724775" y="4081463"/>
          <p14:tracePt t="9387" x="7769225" y="4071938"/>
          <p14:tracePt t="9404" x="7813675" y="4037013"/>
          <p14:tracePt t="9421" x="7823200" y="4017963"/>
          <p14:tracePt t="9437" x="7831138" y="4000500"/>
          <p14:tracePt t="9454" x="7831138" y="3983038"/>
          <p14:tracePt t="9470" x="7831138" y="3965575"/>
          <p14:tracePt t="9487" x="7831138" y="3946525"/>
          <p14:tracePt t="9504" x="7831138" y="3938588"/>
          <p14:tracePt t="9520" x="7831138" y="3919538"/>
          <p14:tracePt t="9537" x="7823200" y="3919538"/>
          <p14:tracePt t="9628" x="7823200" y="3929063"/>
          <p14:tracePt t="9644" x="7823200" y="3946525"/>
          <p14:tracePt t="9652" x="7831138" y="3956050"/>
          <p14:tracePt t="9660" x="7848600" y="3973513"/>
          <p14:tracePt t="9671" x="7920038" y="4010025"/>
          <p14:tracePt t="9688" x="8027988" y="4037013"/>
          <p14:tracePt t="9704" x="8161338" y="4054475"/>
          <p14:tracePt t="9721" x="8323263" y="4062413"/>
          <p14:tracePt t="9738" x="8466138" y="4071938"/>
          <p14:tracePt t="9754" x="8572500" y="4071938"/>
          <p14:tracePt t="9771" x="8697913" y="4071938"/>
          <p14:tracePt t="9771" x="8751888" y="4062413"/>
          <p14:tracePt t="9788" x="8831263" y="4044950"/>
          <p14:tracePt t="9804" x="8867775" y="4037013"/>
          <p14:tracePt t="9821" x="8875713" y="4037013"/>
          <p14:tracePt t="9838" x="8885238" y="4027488"/>
          <p14:tracePt t="9855" x="8867775" y="4027488"/>
          <p14:tracePt t="10164" x="8848725" y="4027488"/>
          <p14:tracePt t="10172" x="8813800" y="4027488"/>
          <p14:tracePt t="10180" x="8786813" y="4037013"/>
          <p14:tracePt t="10188" x="8759825" y="4037013"/>
          <p14:tracePt t="10205" x="8742363" y="4044950"/>
          <p14:tracePt t="10222" x="8732838" y="4044950"/>
          <p14:tracePt t="10239" x="8724900" y="4044950"/>
          <p14:tracePt t="10564" x="8715375" y="4044950"/>
          <p14:tracePt t="10580" x="8705850" y="4054475"/>
          <p14:tracePt t="10588" x="8697913" y="4062413"/>
          <p14:tracePt t="10612" x="8688388" y="4062413"/>
          <p14:tracePt t="10620" x="8680450" y="4071938"/>
          <p14:tracePt t="10628" x="8670925" y="4071938"/>
          <p14:tracePt t="10639" x="8643938" y="4081463"/>
          <p14:tracePt t="10656" x="8589963" y="4089400"/>
          <p14:tracePt t="10673" x="8555038" y="4098925"/>
          <p14:tracePt t="10690" x="8518525" y="4098925"/>
          <p14:tracePt t="10707" x="8466138" y="4098925"/>
          <p14:tracePt t="10723" x="8420100" y="4098925"/>
          <p14:tracePt t="10740" x="8340725" y="4098925"/>
          <p14:tracePt t="10756" x="8286750" y="4098925"/>
          <p14:tracePt t="10773" x="8232775" y="4098925"/>
          <p14:tracePt t="10790" x="8180388" y="4098925"/>
          <p14:tracePt t="10806" x="8134350" y="4098925"/>
          <p14:tracePt t="10823" x="8099425" y="4098925"/>
          <p14:tracePt t="10840" x="8054975" y="4098925"/>
          <p14:tracePt t="10856" x="8018463" y="4098925"/>
          <p14:tracePt t="10874" x="7983538" y="4098925"/>
          <p14:tracePt t="10890" x="7939088" y="4098925"/>
          <p14:tracePt t="10907" x="7902575" y="4098925"/>
          <p14:tracePt t="10907" x="7885113" y="4098925"/>
          <p14:tracePt t="10924" x="7875588" y="4089400"/>
          <p14:tracePt t="10940" x="7867650" y="4089400"/>
          <p14:tracePt t="10957" x="7858125" y="4089400"/>
          <p14:tracePt t="10973" x="7848600" y="4089400"/>
          <p14:tracePt t="10990" x="7840663" y="4089400"/>
          <p14:tracePt t="11007" x="7823200" y="4089400"/>
          <p14:tracePt t="11024" x="7786688" y="4089400"/>
          <p14:tracePt t="11040" x="7759700" y="4089400"/>
          <p14:tracePt t="11057" x="7724775" y="4089400"/>
          <p14:tracePt t="11074" x="7705725" y="4089400"/>
          <p14:tracePt t="11090" x="7688263" y="4089400"/>
          <p14:tracePt t="11107" x="7680325" y="4089400"/>
          <p14:tracePt t="11124" x="7680325" y="4081463"/>
          <p14:tracePt t="11236" x="7688263" y="4081463"/>
          <p14:tracePt t="11252" x="7715250" y="4071938"/>
          <p14:tracePt t="11260" x="7732713" y="4071938"/>
          <p14:tracePt t="11268" x="7777163" y="4071938"/>
          <p14:tracePt t="11276" x="7813675" y="4071938"/>
          <p14:tracePt t="11291" x="7912100" y="4071938"/>
          <p14:tracePt t="11308" x="8045450" y="4071938"/>
          <p14:tracePt t="11324" x="8126413" y="4071938"/>
          <p14:tracePt t="11341" x="8188325" y="4071938"/>
          <p14:tracePt t="11358" x="8232775" y="4071938"/>
          <p14:tracePt t="11374" x="8277225" y="4071938"/>
          <p14:tracePt t="11391" x="8304213" y="4071938"/>
          <p14:tracePt t="11408" x="8340725" y="4071938"/>
          <p14:tracePt t="11424" x="8402638" y="4071938"/>
          <p14:tracePt t="11441" x="8447088" y="4071938"/>
          <p14:tracePt t="11458" x="8491538" y="4071938"/>
          <p14:tracePt t="11474" x="8510588" y="4071938"/>
          <p14:tracePt t="11491" x="8518525" y="4071938"/>
          <p14:tracePt t="11508" x="8528050" y="4071938"/>
          <p14:tracePt t="11580" x="8537575" y="4071938"/>
          <p14:tracePt t="11604" x="8545513" y="4071938"/>
          <p14:tracePt t="11620" x="8555038" y="4071938"/>
          <p14:tracePt t="12612" x="8555038" y="4062413"/>
          <p14:tracePt t="12636" x="8555038" y="4054475"/>
          <p14:tracePt t="12652" x="8555038" y="4044950"/>
          <p14:tracePt t="12660" x="8555038" y="4037013"/>
          <p14:tracePt t="12668" x="8555038" y="4017963"/>
          <p14:tracePt t="12676" x="8555038" y="4000500"/>
          <p14:tracePt t="12693" x="8562975" y="3965575"/>
          <p14:tracePt t="12711" x="8582025" y="3919538"/>
          <p14:tracePt t="12727" x="8582025" y="3894138"/>
          <p14:tracePt t="12743" x="8582025" y="3848100"/>
          <p14:tracePt t="12760" x="8582025" y="3803650"/>
          <p14:tracePt t="12777" x="8582025" y="3751263"/>
          <p14:tracePt t="12794" x="8582025" y="3697288"/>
          <p14:tracePt t="12810" x="8582025" y="3625850"/>
          <p14:tracePt t="12827" x="8562975" y="3544888"/>
          <p14:tracePt t="12844" x="8555038" y="3490913"/>
          <p14:tracePt t="12860" x="8545513" y="3438525"/>
          <p14:tracePt t="12877" x="8528050" y="3367088"/>
          <p14:tracePt t="12894" x="8510588" y="3295650"/>
          <p14:tracePt t="12911" x="8501063" y="3241675"/>
          <p14:tracePt t="12927" x="8491538" y="3170238"/>
          <p14:tracePt t="12944" x="8474075" y="3089275"/>
          <p14:tracePt t="12961" x="8466138" y="3044825"/>
          <p14:tracePt t="12977" x="8456613" y="2990850"/>
          <p14:tracePt t="12994" x="8439150" y="2946400"/>
          <p14:tracePt t="13011" x="8439150" y="2901950"/>
          <p14:tracePt t="13028" x="8402638" y="2822575"/>
          <p14:tracePt t="13045" x="8394700" y="2768600"/>
          <p14:tracePt t="13061" x="8375650" y="2705100"/>
          <p14:tracePt t="13078" x="8367713" y="2670175"/>
          <p14:tracePt t="13094" x="8367713" y="2616200"/>
          <p14:tracePt t="13111" x="8358188" y="2571750"/>
          <p14:tracePt t="13128" x="8340725" y="2527300"/>
          <p14:tracePt t="13144" x="8340725" y="2490788"/>
          <p14:tracePt t="13161" x="8331200" y="2446338"/>
          <p14:tracePt t="13178" x="8331200" y="2411413"/>
          <p14:tracePt t="13195" x="8331200" y="2393950"/>
          <p14:tracePt t="13211" x="8331200" y="2330450"/>
          <p14:tracePt t="13228" x="8331200" y="2295525"/>
          <p14:tracePt t="13245" x="8331200" y="2259013"/>
          <p14:tracePt t="13261" x="8331200" y="2232025"/>
          <p14:tracePt t="13278" x="8331200" y="2197100"/>
          <p14:tracePt t="13295" x="8331200" y="2160588"/>
          <p14:tracePt t="13311" x="8323263" y="2125663"/>
          <p14:tracePt t="13328" x="8313738" y="2089150"/>
          <p14:tracePt t="13345" x="8313738" y="2054225"/>
          <p14:tracePt t="13361" x="8313738" y="2027238"/>
          <p14:tracePt t="13378" x="8304213" y="2000250"/>
          <p14:tracePt t="13395" x="8304213" y="1982788"/>
          <p14:tracePt t="13412" x="8304213" y="1965325"/>
          <p14:tracePt t="13428" x="8296275" y="1946275"/>
          <p14:tracePt t="13445" x="8296275" y="1938338"/>
          <p14:tracePt t="13476" x="8286750" y="1919288"/>
          <p14:tracePt t="13484" x="8286750" y="1911350"/>
          <p14:tracePt t="13508" x="8286750" y="1901825"/>
          <p14:tracePt t="13516" x="8277225" y="1893888"/>
          <p14:tracePt t="13529" x="8277225" y="1884363"/>
          <p14:tracePt t="13545" x="8259763" y="1857375"/>
          <p14:tracePt t="13563" x="8251825" y="1839913"/>
          <p14:tracePt t="13579" x="8242300" y="1812925"/>
          <p14:tracePt t="13595" x="8205788" y="1785938"/>
          <p14:tracePt t="13612" x="8180388" y="1758950"/>
          <p14:tracePt t="13629" x="8161338" y="1741488"/>
          <p14:tracePt t="13645" x="8143875" y="1731963"/>
          <p14:tracePt t="13662" x="8134350" y="1724025"/>
          <p14:tracePt t="13679" x="8116888" y="1724025"/>
          <p14:tracePt t="13700" x="8116888" y="1714500"/>
          <p14:tracePt t="13712" x="8108950" y="1714500"/>
          <p14:tracePt t="13729" x="8099425" y="1714500"/>
          <p14:tracePt t="13745" x="8089900" y="1714500"/>
          <p14:tracePt t="13762" x="8081963" y="1714500"/>
          <p14:tracePt t="13779" x="8072438" y="1714500"/>
          <p14:tracePt t="13796" x="8037513" y="1724025"/>
          <p14:tracePt t="13813" x="8027988" y="1731963"/>
          <p14:tracePt t="13829" x="8018463" y="1741488"/>
          <p14:tracePt t="13846" x="8010525" y="1741488"/>
          <p14:tracePt t="13862" x="8010525" y="1751013"/>
          <p14:tracePt t="13879" x="8010525" y="1758950"/>
          <p14:tracePt t="13896" x="8010525" y="1776413"/>
          <p14:tracePt t="13913" x="8010525" y="1803400"/>
          <p14:tracePt t="13929" x="8018463" y="1822450"/>
          <p14:tracePt t="13946" x="8037513" y="1839913"/>
          <p14:tracePt t="13963" x="8062913" y="1857375"/>
          <p14:tracePt t="13979" x="8126413" y="1884363"/>
          <p14:tracePt t="13996" x="8170863" y="1884363"/>
          <p14:tracePt t="14013" x="8205788" y="1884363"/>
          <p14:tracePt t="14030" x="8251825" y="1884363"/>
          <p14:tracePt t="14046" x="8286750" y="1884363"/>
          <p14:tracePt t="14063" x="8331200" y="1866900"/>
          <p14:tracePt t="14080" x="8358188" y="1857375"/>
          <p14:tracePt t="14096" x="8375650" y="1847850"/>
          <p14:tracePt t="14114" x="8412163" y="1839913"/>
          <p14:tracePt t="14130" x="8447088" y="1822450"/>
          <p14:tracePt t="14146" x="8466138" y="1803400"/>
          <p14:tracePt t="14163" x="8491538" y="1785938"/>
          <p14:tracePt t="14180" x="8501063" y="1785938"/>
          <p14:tracePt t="14196" x="8501063" y="1776413"/>
          <p14:tracePt t="14213" x="8501063" y="1768475"/>
          <p14:tracePt t="14236" x="8501063" y="1758950"/>
          <p14:tracePt t="14252" x="8501063" y="1751013"/>
          <p14:tracePt t="14268" x="8501063" y="1731963"/>
          <p14:tracePt t="14280" x="8491538" y="1714500"/>
          <p14:tracePt t="14297" x="8466138" y="1697038"/>
          <p14:tracePt t="14313" x="8420100" y="1679575"/>
          <p14:tracePt t="14330" x="8385175" y="1660525"/>
          <p14:tracePt t="14347" x="8348663" y="1652588"/>
          <p14:tracePt t="14363" x="8304213" y="1633538"/>
          <p14:tracePt t="14380" x="8286750" y="1633538"/>
          <p14:tracePt t="14397" x="8251825" y="1633538"/>
          <p14:tracePt t="14413" x="8224838" y="1633538"/>
          <p14:tracePt t="14430" x="8215313" y="1633538"/>
          <p14:tracePt t="14447" x="8197850" y="1633538"/>
          <p14:tracePt t="14463" x="8188325" y="1633538"/>
          <p14:tracePt t="14480" x="8170863" y="1633538"/>
          <p14:tracePt t="14497" x="8153400" y="1643063"/>
          <p14:tracePt t="14514" x="8143875" y="1643063"/>
          <p14:tracePt t="14531" x="8126413" y="1652588"/>
          <p14:tracePt t="14547" x="8116888" y="1660525"/>
          <p14:tracePt t="14564" x="8099425" y="1679575"/>
          <p14:tracePt t="14581" x="8089900" y="1687513"/>
          <p14:tracePt t="14597" x="8081963" y="1697038"/>
          <p14:tracePt t="14614" x="8072438" y="1704975"/>
          <p14:tracePt t="14631" x="8062913" y="1714500"/>
          <p14:tracePt t="14647" x="8062913" y="1731963"/>
          <p14:tracePt t="14668" x="8062913" y="1741488"/>
          <p14:tracePt t="14708" x="8062913" y="1751013"/>
          <p14:tracePt t="15252" x="8054975" y="1768475"/>
          <p14:tracePt t="15260" x="8045450" y="1776413"/>
          <p14:tracePt t="15268" x="8045450" y="1785938"/>
          <p14:tracePt t="15292" x="8045450" y="1795463"/>
          <p14:tracePt t="15308" x="8045450" y="1803400"/>
          <p14:tracePt t="15316" x="8037513" y="1803400"/>
          <p14:tracePt t="15428" x="8027988" y="1803400"/>
          <p14:tracePt t="15596" x="8010525" y="1803400"/>
          <p14:tracePt t="15612" x="8010525" y="1795463"/>
          <p14:tracePt t="15620" x="8001000" y="1776413"/>
          <p14:tracePt t="15636" x="7991475" y="1768475"/>
          <p14:tracePt t="15652" x="7983538" y="1768475"/>
          <p14:tracePt t="15668" x="7983538" y="1758950"/>
          <p14:tracePt t="15724" x="7983538" y="1751013"/>
          <p14:tracePt t="15740" x="7974013" y="1741488"/>
          <p14:tracePt t="15932" x="7974013" y="1724025"/>
          <p14:tracePt t="15948" x="7966075" y="1724025"/>
          <p14:tracePt t="15956" x="7956550" y="1714500"/>
          <p14:tracePt t="15972" x="7947025" y="1704975"/>
          <p14:tracePt t="15988" x="7939088" y="1704975"/>
          <p14:tracePt t="16000" x="7939088" y="1697038"/>
          <p14:tracePt t="16017" x="7929563" y="1697038"/>
          <p14:tracePt t="16034" x="7929563" y="1687513"/>
          <p14:tracePt t="16050" x="7920038" y="1687513"/>
          <p14:tracePt t="16067" x="7920038" y="1679575"/>
          <p14:tracePt t="16083" x="7912100" y="1670050"/>
          <p14:tracePt t="16100" x="7902575" y="1660525"/>
          <p14:tracePt t="16117" x="7902575" y="1652588"/>
          <p14:tracePt t="16156" x="7902575" y="1660525"/>
          <p14:tracePt t="16460" x="7902575" y="1679575"/>
          <p14:tracePt t="16476" x="7902575" y="1687513"/>
          <p14:tracePt t="16484" x="7902575" y="1697038"/>
          <p14:tracePt t="16492" x="7902575" y="1714500"/>
          <p14:tracePt t="16501" x="7902575" y="1724025"/>
          <p14:tracePt t="16518" x="7902575" y="1741488"/>
          <p14:tracePt t="16534" x="7902575" y="1751013"/>
          <p14:tracePt t="16551" x="7902575" y="1776413"/>
          <p14:tracePt t="16568" x="7902575" y="1795463"/>
          <p14:tracePt t="16585" x="7902575" y="1822450"/>
          <p14:tracePt t="16601" x="7902575" y="1857375"/>
          <p14:tracePt t="16618" x="7894638" y="1884363"/>
          <p14:tracePt t="16635" x="7875588" y="1928813"/>
          <p14:tracePt t="16651" x="7875588" y="1982788"/>
          <p14:tracePt t="16668" x="7867650" y="2009775"/>
          <p14:tracePt t="16685" x="7858125" y="2036763"/>
          <p14:tracePt t="16702" x="7858125" y="2054225"/>
          <p14:tracePt t="16718" x="7848600" y="2081213"/>
          <p14:tracePt t="16735" x="7848600" y="2098675"/>
          <p14:tracePt t="16752" x="7840663" y="2125663"/>
          <p14:tracePt t="16769" x="7840663" y="2152650"/>
          <p14:tracePt t="16785" x="7831138" y="2170113"/>
          <p14:tracePt t="16802" x="7831138" y="2179638"/>
          <p14:tracePt t="16818" x="7831138" y="2187575"/>
          <p14:tracePt t="16836" x="7831138" y="2197100"/>
          <p14:tracePt t="16852" x="7831138" y="2205038"/>
          <p14:tracePt t="16868" x="7848600" y="2214563"/>
          <p14:tracePt t="16885" x="7902575" y="2224088"/>
          <p14:tracePt t="16902" x="7991475" y="2241550"/>
          <p14:tracePt t="16919" x="8081963" y="2241550"/>
          <p14:tracePt t="16935" x="8188325" y="2241550"/>
          <p14:tracePt t="16952" x="8304213" y="2241550"/>
          <p14:tracePt t="16969" x="8358188" y="2241550"/>
          <p14:tracePt t="16985" x="8385175" y="2241550"/>
          <p14:tracePt t="17002" x="8394700" y="2241550"/>
          <p14:tracePt t="17019" x="8402638" y="2241550"/>
          <p14:tracePt t="17052" x="8412163" y="2241550"/>
          <p14:tracePt t="17172" x="8420100" y="2241550"/>
          <p14:tracePt t="17196" x="8420100" y="2251075"/>
          <p14:tracePt t="17324" x="8420100" y="2259013"/>
          <p14:tracePt t="17332" x="8420100" y="2268538"/>
          <p14:tracePt t="17348" x="8420100" y="2286000"/>
          <p14:tracePt t="17364" x="8420100" y="2303463"/>
          <p14:tracePt t="17372" x="8412163" y="2303463"/>
          <p14:tracePt t="17386" x="8394700" y="2322513"/>
          <p14:tracePt t="17403" x="8367713" y="2347913"/>
          <p14:tracePt t="17420" x="8348663" y="2357438"/>
          <p14:tracePt t="17436" x="8323263" y="2366963"/>
          <p14:tracePt t="17453" x="8286750" y="2374900"/>
          <p14:tracePt t="17470" x="8242300" y="2384425"/>
          <p14:tracePt t="17486" x="8205788" y="2393950"/>
          <p14:tracePt t="17503" x="8153400" y="2401888"/>
          <p14:tracePt t="17520" x="8108950" y="2401888"/>
          <p14:tracePt t="17537" x="8081963" y="2401888"/>
          <p14:tracePt t="17553" x="8072438" y="2401888"/>
          <p14:tracePt t="17570" x="8054975" y="2401888"/>
          <p14:tracePt t="17587" x="8045450" y="2401888"/>
          <p14:tracePt t="17604" x="8037513" y="2401888"/>
          <p14:tracePt t="17620" x="8027988" y="2401888"/>
          <p14:tracePt t="17636" x="8010525" y="2401888"/>
          <p14:tracePt t="17653" x="7991475" y="2401888"/>
          <p14:tracePt t="17670" x="7983538" y="2401888"/>
          <p14:tracePt t="17687" x="7974013" y="2401888"/>
          <p14:tracePt t="17740" x="7966075" y="2401888"/>
          <p14:tracePt t="17764" x="7956550" y="2411413"/>
          <p14:tracePt t="17820" x="7947025" y="2419350"/>
          <p14:tracePt t="17836" x="7947025" y="2428875"/>
          <p14:tracePt t="17844" x="7939088" y="2438400"/>
          <p14:tracePt t="17854" x="7929563" y="2455863"/>
          <p14:tracePt t="17870" x="7920038" y="2465388"/>
          <p14:tracePt t="17940" x="7920038" y="2455863"/>
          <p14:tracePt t="18180" x="7920038" y="2446338"/>
          <p14:tracePt t="18188" x="7920038" y="2428875"/>
          <p14:tracePt t="18196" x="7920038" y="2419350"/>
          <p14:tracePt t="18204" x="7920038" y="2384425"/>
          <p14:tracePt t="18221" x="7929563" y="2357438"/>
          <p14:tracePt t="18238" x="7939088" y="2312988"/>
          <p14:tracePt t="18254" x="7939088" y="2286000"/>
          <p14:tracePt t="18271" x="7939088" y="2259013"/>
          <p14:tracePt t="18288" x="7939088" y="2224088"/>
          <p14:tracePt t="18305" x="7939088" y="2205038"/>
          <p14:tracePt t="18321" x="7939088" y="2170113"/>
          <p14:tracePt t="18338" x="7929563" y="2143125"/>
          <p14:tracePt t="18355" x="7920038" y="2098675"/>
          <p14:tracePt t="18355" x="7920038" y="2089150"/>
          <p14:tracePt t="18372" x="7912100" y="2054225"/>
          <p14:tracePt t="18388" x="7902575" y="2027238"/>
          <p14:tracePt t="18405" x="7894638" y="2000250"/>
          <p14:tracePt t="18422" x="7885113" y="1973263"/>
          <p14:tracePt t="18438" x="7885113" y="1965325"/>
          <p14:tracePt t="18455" x="7875588" y="1946275"/>
          <p14:tracePt t="18472" x="7867650" y="1928813"/>
          <p14:tracePt t="18488" x="7867650" y="1919288"/>
          <p14:tracePt t="18505" x="7867650" y="1911350"/>
          <p14:tracePt t="18522" x="7867650" y="1901825"/>
          <p14:tracePt t="18539" x="7867650" y="1893888"/>
          <p14:tracePt t="18555" x="7867650" y="1884363"/>
          <p14:tracePt t="18572" x="7867650" y="1893888"/>
          <p14:tracePt t="18708" x="7867650" y="1911350"/>
          <p14:tracePt t="18716" x="7867650" y="1919288"/>
          <p14:tracePt t="18724" x="7867650" y="1928813"/>
          <p14:tracePt t="18739" x="7867650" y="1965325"/>
          <p14:tracePt t="18756" x="7867650" y="2000250"/>
          <p14:tracePt t="18772" x="7867650" y="2027238"/>
          <p14:tracePt t="18790" x="7867650" y="2062163"/>
          <p14:tracePt t="18806" x="7875588" y="2089150"/>
          <p14:tracePt t="18822" x="7885113" y="2125663"/>
          <p14:tracePt t="18839" x="7902575" y="2160588"/>
          <p14:tracePt t="18856" x="7920038" y="2197100"/>
          <p14:tracePt t="18873" x="7929563" y="2232025"/>
          <p14:tracePt t="18889" x="7947025" y="2259013"/>
          <p14:tracePt t="18906" x="7956550" y="2286000"/>
          <p14:tracePt t="18923" x="7974013" y="2322513"/>
          <p14:tracePt t="18939" x="7983538" y="2366963"/>
          <p14:tracePt t="18956" x="8001000" y="2393950"/>
          <p14:tracePt t="18973" x="8010525" y="2411413"/>
          <p14:tracePt t="18989" x="8010525" y="2419350"/>
          <p14:tracePt t="19006" x="8018463" y="2446338"/>
          <p14:tracePt t="19023" x="8027988" y="2455863"/>
          <p14:tracePt t="19039" x="8037513" y="2490788"/>
          <p14:tracePt t="19056" x="8037513" y="2509838"/>
          <p14:tracePt t="19073" x="8037513" y="2527300"/>
          <p14:tracePt t="19090" x="8037513" y="2562225"/>
          <p14:tracePt t="19106" x="8037513" y="2589213"/>
          <p14:tracePt t="19123" x="8037513" y="2633663"/>
          <p14:tracePt t="19140" x="8037513" y="2670175"/>
          <p14:tracePt t="19157" x="8037513" y="2679700"/>
          <p14:tracePt t="19173" x="8037513" y="2705100"/>
          <p14:tracePt t="19190" x="8037513" y="2741613"/>
          <p14:tracePt t="19206" x="8037513" y="2768600"/>
          <p14:tracePt t="19223" x="8027988" y="2795588"/>
          <p14:tracePt t="19240" x="8018463" y="2813050"/>
          <p14:tracePt t="19256" x="8018463" y="2830513"/>
          <p14:tracePt t="19274" x="8018463" y="2857500"/>
          <p14:tracePt t="19290" x="7991475" y="2894013"/>
          <p14:tracePt t="19307" x="7966075" y="2928938"/>
          <p14:tracePt t="19323" x="7939088" y="2990850"/>
          <p14:tracePt t="19340" x="7902575" y="3036888"/>
          <p14:tracePt t="19357" x="7885113" y="3054350"/>
          <p14:tracePt t="19373" x="7885113" y="3071813"/>
          <p14:tracePt t="19390" x="7858125" y="3108325"/>
          <p14:tracePt t="19407" x="7848600" y="3116263"/>
          <p14:tracePt t="19428" x="7840663" y="3133725"/>
          <p14:tracePt t="19440" x="7831138" y="3152775"/>
          <p14:tracePt t="19460" x="7831138" y="3160713"/>
          <p14:tracePt t="19492" x="7831138" y="3170238"/>
          <p14:tracePt t="19508" x="7831138" y="3179763"/>
          <p14:tracePt t="19524" x="7831138" y="3187700"/>
          <p14:tracePt t="19564" x="7831138" y="3197225"/>
          <p14:tracePt t="19580" x="7831138" y="3205163"/>
          <p14:tracePt t="19588" x="7823200" y="3214688"/>
          <p14:tracePt t="19604" x="7823200" y="3224213"/>
          <p14:tracePt t="19628" x="7823200" y="3232150"/>
          <p14:tracePt t="19636" x="7823200" y="3241675"/>
          <p14:tracePt t="19644" x="7823200" y="3251200"/>
          <p14:tracePt t="19660" x="7823200" y="3259138"/>
          <p14:tracePt t="19674" x="7823200" y="3268663"/>
          <p14:tracePt t="19691" x="7823200" y="3276600"/>
          <p14:tracePt t="19708" x="7823200" y="3286125"/>
          <p14:tracePt t="19724" x="7823200" y="3295650"/>
          <p14:tracePt t="19748" x="7823200" y="3303588"/>
          <p14:tracePt t="19764" x="7823200" y="3313113"/>
          <p14:tracePt t="19796" x="7823200" y="3322638"/>
          <p14:tracePt t="19804" x="7823200" y="3330575"/>
          <p14:tracePt t="19820" x="7823200" y="3340100"/>
          <p14:tracePt t="19828" x="7823200" y="3348038"/>
          <p14:tracePt t="19841" x="7823200" y="3357563"/>
          <p14:tracePt t="19860" x="7831138" y="3375025"/>
          <p14:tracePt t="19874" x="7840663" y="3394075"/>
          <p14:tracePt t="19892" x="7840663" y="3411538"/>
          <p14:tracePt t="19916" x="7840663" y="3419475"/>
          <p14:tracePt t="19948" x="7848600" y="3429000"/>
          <p14:tracePt t="19964" x="7848600" y="3438525"/>
          <p14:tracePt t="19972" x="7858125" y="3446463"/>
          <p14:tracePt t="19996" x="7858125" y="3455988"/>
          <p14:tracePt t="20012" x="7858125" y="3465513"/>
          <p14:tracePt t="20020" x="7867650" y="3473450"/>
          <p14:tracePt t="20028" x="7867650" y="3482975"/>
          <p14:tracePt t="20044" x="7867650" y="3490913"/>
          <p14:tracePt t="20058" x="7867650" y="3500438"/>
          <p14:tracePt t="20075" x="7867650" y="3517900"/>
          <p14:tracePt t="20092" x="7867650" y="3527425"/>
          <p14:tracePt t="20108" x="7867650" y="3536950"/>
          <p14:tracePt t="20132" x="7875588" y="3544888"/>
          <p14:tracePt t="20148" x="7885113" y="3554413"/>
          <p14:tracePt t="20158" x="7885113" y="3562350"/>
          <p14:tracePt t="20196" x="7885113" y="3571875"/>
          <p14:tracePt t="20204" x="7885113" y="3589338"/>
          <p14:tracePt t="20228" x="7885113" y="3598863"/>
          <p14:tracePt t="20260" x="7885113" y="3608388"/>
          <p14:tracePt t="20292" x="7885113" y="3616325"/>
          <p14:tracePt t="20324" x="7885113" y="3625850"/>
          <p14:tracePt t="20676" x="7885113" y="3616325"/>
          <p14:tracePt t="20692" x="7894638" y="3598863"/>
          <p14:tracePt t="20700" x="7894638" y="3589338"/>
          <p14:tracePt t="20709" x="7902575" y="3544888"/>
          <p14:tracePt t="20726" x="7912100" y="3482975"/>
          <p14:tracePt t="20743" x="7920038" y="3438525"/>
          <p14:tracePt t="20759" x="7920038" y="3394075"/>
          <p14:tracePt t="20777" x="7920038" y="3340100"/>
          <p14:tracePt t="20793" x="7920038" y="3303588"/>
          <p14:tracePt t="20810" x="7920038" y="3276600"/>
          <p14:tracePt t="20827" x="7920038" y="3241675"/>
          <p14:tracePt t="20843" x="7920038" y="3205163"/>
          <p14:tracePt t="20860" x="7920038" y="3187700"/>
          <p14:tracePt t="20876" x="7920038" y="3179763"/>
          <p14:tracePt t="20893" x="7920038" y="3170238"/>
          <p14:tracePt t="20916" x="7929563" y="3170238"/>
          <p14:tracePt t="21060" x="7947025" y="3170238"/>
          <p14:tracePt t="21068" x="7966075" y="3170238"/>
          <p14:tracePt t="21077" x="8027988" y="3170238"/>
          <p14:tracePt t="21093" x="8099425" y="3170238"/>
          <p14:tracePt t="21110" x="8188325" y="3170238"/>
          <p14:tracePt t="21127" x="8277225" y="3170238"/>
          <p14:tracePt t="21144" x="8348663" y="3170238"/>
          <p14:tracePt t="21160" x="8420100" y="3170238"/>
          <p14:tracePt t="21177" x="8466138" y="3170238"/>
          <p14:tracePt t="21194" x="8501063" y="3152775"/>
          <p14:tracePt t="21210" x="8491538" y="3152775"/>
          <p14:tracePt t="21404" x="8456613" y="3143250"/>
          <p14:tracePt t="21412" x="8420100" y="3133725"/>
          <p14:tracePt t="21420" x="8358188" y="3125788"/>
          <p14:tracePt t="21428" x="8232775" y="3108325"/>
          <p14:tracePt t="21444" x="8116888" y="3098800"/>
          <p14:tracePt t="21461" x="8027988" y="3098800"/>
          <p14:tracePt t="21478" x="7983538" y="3098800"/>
          <p14:tracePt t="21494" x="7966075" y="3098800"/>
          <p14:tracePt t="21511" x="7956550" y="3098800"/>
          <p14:tracePt t="21528" x="7939088" y="3098800"/>
          <p14:tracePt t="21544" x="7920038" y="3098800"/>
          <p14:tracePt t="21561" x="7902575" y="3098800"/>
          <p14:tracePt t="21578" x="7885113" y="3098800"/>
          <p14:tracePt t="21595" x="7894638" y="3098800"/>
          <p14:tracePt t="21756" x="7920038" y="3098800"/>
          <p14:tracePt t="21764" x="7956550" y="3098800"/>
          <p14:tracePt t="21772" x="8001000" y="3098800"/>
          <p14:tracePt t="21780" x="8037513" y="3098800"/>
          <p14:tracePt t="21795" x="8134350" y="3098800"/>
          <p14:tracePt t="21812" x="8188325" y="3098800"/>
          <p14:tracePt t="21828" x="8215313" y="3098800"/>
          <p14:tracePt t="21845" x="8242300" y="3098800"/>
          <p14:tracePt t="21862" x="8259763" y="3098800"/>
          <p14:tracePt t="21878" x="8269288" y="3098800"/>
          <p14:tracePt t="21895" x="8277225" y="3098800"/>
          <p14:tracePt t="22036" x="8286750" y="3098800"/>
          <p14:tracePt t="22044" x="8296275" y="3098800"/>
          <p14:tracePt t="22052" x="8304213" y="3098800"/>
          <p14:tracePt t="22062" x="8340725" y="3098800"/>
          <p14:tracePt t="22079" x="8358188" y="3098800"/>
          <p14:tracePt t="22096" x="8367713" y="3098800"/>
          <p14:tracePt t="22112" x="8375650" y="3098800"/>
          <p14:tracePt t="22129" x="8385175" y="3098800"/>
          <p14:tracePt t="22908" x="8385175" y="3081338"/>
          <p14:tracePt t="22932" x="8375650" y="3071813"/>
          <p14:tracePt t="22940" x="8367713" y="3054350"/>
          <p14:tracePt t="22948" x="8340725" y="3036888"/>
          <p14:tracePt t="22964" x="8304213" y="3017838"/>
          <p14:tracePt t="22980" x="8269288" y="3009900"/>
          <p14:tracePt t="22997" x="8242300" y="3000375"/>
          <p14:tracePt t="23014" x="8215313" y="3000375"/>
          <p14:tracePt t="23031" x="8188325" y="3000375"/>
          <p14:tracePt t="23048" x="8161338" y="3000375"/>
          <p14:tracePt t="23064" x="8126413" y="3000375"/>
          <p14:tracePt t="23081" x="8081963" y="3000375"/>
          <p14:tracePt t="23098" x="8054975" y="3000375"/>
          <p14:tracePt t="23115" x="8018463" y="3000375"/>
          <p14:tracePt t="23131" x="8001000" y="3017838"/>
          <p14:tracePt t="23148" x="7983538" y="3017838"/>
          <p14:tracePt t="23164" x="7974013" y="3027363"/>
          <p14:tracePt t="23181" x="7966075" y="3027363"/>
          <p14:tracePt t="23198" x="7956550" y="3036888"/>
          <p14:tracePt t="23214" x="7956550" y="3044825"/>
          <p14:tracePt t="23231" x="7947025" y="3054350"/>
          <p14:tracePt t="23248" x="7947025" y="3062288"/>
          <p14:tracePt t="23264" x="7947025" y="3071813"/>
          <p14:tracePt t="23281" x="7947025" y="3081338"/>
          <p14:tracePt t="23298" x="7947025" y="3098800"/>
          <p14:tracePt t="23315" x="7947025" y="3108325"/>
          <p14:tracePt t="23331" x="7947025" y="3133725"/>
          <p14:tracePt t="23348" x="7947025" y="3143250"/>
          <p14:tracePt t="23365" x="7956550" y="3152775"/>
          <p14:tracePt t="23381" x="7966075" y="3170238"/>
          <p14:tracePt t="23398" x="7991475" y="3187700"/>
          <p14:tracePt t="23415" x="8037513" y="3197225"/>
          <p14:tracePt t="23432" x="8089900" y="3205163"/>
          <p14:tracePt t="23448" x="8143875" y="3205163"/>
          <p14:tracePt t="23465" x="8205788" y="3205163"/>
          <p14:tracePt t="23482" x="8277225" y="3214688"/>
          <p14:tracePt t="23498" x="8331200" y="3214688"/>
          <p14:tracePt t="23515" x="8429625" y="3214688"/>
          <p14:tracePt t="23532" x="8483600" y="3214688"/>
          <p14:tracePt t="23548" x="8510588" y="3214688"/>
          <p14:tracePt t="23565" x="8518525" y="3214688"/>
          <p14:tracePt t="23582" x="8528050" y="3205163"/>
          <p14:tracePt t="23598" x="8528050" y="3197225"/>
          <p14:tracePt t="23615" x="8537575" y="3160713"/>
          <p14:tracePt t="23632" x="8537575" y="3152775"/>
          <p14:tracePt t="23652" x="8537575" y="3143250"/>
          <p14:tracePt t="23665" x="8537575" y="3133725"/>
          <p14:tracePt t="23682" x="8537575" y="3125788"/>
          <p14:tracePt t="23699" x="8537575" y="3116263"/>
          <p14:tracePt t="23715" x="8537575" y="3098800"/>
          <p14:tracePt t="23732" x="8528050" y="3071813"/>
          <p14:tracePt t="23749" x="8518525" y="3062288"/>
          <p14:tracePt t="23765" x="8501063" y="3062288"/>
          <p14:tracePt t="23782" x="8466138" y="3044825"/>
          <p14:tracePt t="23799" x="8420100" y="3036888"/>
          <p14:tracePt t="23816" x="8358188" y="3027363"/>
          <p14:tracePt t="23832" x="8304213" y="3017838"/>
          <p14:tracePt t="23849" x="8259763" y="3009900"/>
          <p14:tracePt t="23866" x="8205788" y="3009900"/>
          <p14:tracePt t="23883" x="8170863" y="3009900"/>
          <p14:tracePt t="23899" x="8116888" y="3009900"/>
          <p14:tracePt t="23916" x="8081963" y="3017838"/>
          <p14:tracePt t="23933" x="8045450" y="3027363"/>
          <p14:tracePt t="23949" x="7991475" y="3054350"/>
          <p14:tracePt t="23966" x="7939088" y="3071813"/>
          <p14:tracePt t="23983" x="7902575" y="3089275"/>
          <p14:tracePt t="24000" x="7894638" y="3098800"/>
          <p14:tracePt t="24016" x="7885113" y="3108325"/>
          <p14:tracePt t="24033" x="7912100" y="3108325"/>
          <p14:tracePt t="24611" x="7929563" y="3108325"/>
          <p14:tracePt t="24628" x="7947025" y="3098800"/>
          <p14:tracePt t="24636" x="7956550" y="3098800"/>
          <p14:tracePt t="24644" x="7966075" y="3098800"/>
          <p14:tracePt t="24652" x="7974013" y="3098800"/>
          <p14:tracePt t="24667" x="8001000" y="3098800"/>
          <p14:tracePt t="24684" x="8018463" y="3098800"/>
          <p14:tracePt t="24701" x="8045450" y="3098800"/>
          <p14:tracePt t="24718" x="8062913" y="3098800"/>
          <p14:tracePt t="24734" x="8089900" y="3098800"/>
          <p14:tracePt t="24751" x="8099425" y="3098800"/>
          <p14:tracePt t="24767" x="8108950" y="3108325"/>
          <p14:tracePt t="24784" x="8126413" y="3108325"/>
          <p14:tracePt t="24801" x="8134350" y="3116263"/>
          <p14:tracePt t="24818" x="8143875" y="3116263"/>
          <p14:tracePt t="24834" x="8153400" y="3116263"/>
          <p14:tracePt t="24851" x="8161338" y="3116263"/>
          <p14:tracePt t="24868" x="8170863" y="3125788"/>
          <p14:tracePt t="24884" x="8180388" y="3125788"/>
          <p14:tracePt t="25652" x="8170863" y="3133725"/>
          <p14:tracePt t="25668" x="8153400" y="3143250"/>
          <p14:tracePt t="25684" x="8143875" y="3143250"/>
          <p14:tracePt t="25700" x="8134350" y="3143250"/>
          <p14:tracePt t="25708" x="8116888" y="3143250"/>
          <p14:tracePt t="25828" x="8116888" y="3133725"/>
          <p14:tracePt t="25844" x="8108950" y="3116263"/>
          <p14:tracePt t="25852" x="8108950" y="3108325"/>
          <p14:tracePt t="25860" x="8099425" y="3108325"/>
          <p14:tracePt t="25870" x="8099425" y="3098800"/>
          <p14:tracePt t="25886" x="8089900" y="3081338"/>
          <p14:tracePt t="25903" x="8089900" y="3071813"/>
          <p14:tracePt t="25932" x="8089900" y="3062288"/>
          <p14:tracePt t="25964" x="8089900" y="3054350"/>
          <p14:tracePt t="25972" x="8089900" y="3044825"/>
          <p14:tracePt t="26012" x="8099425" y="3036888"/>
          <p14:tracePt t="26028" x="8116888" y="3027363"/>
          <p14:tracePt t="26036" x="8126413" y="3017838"/>
          <p14:tracePt t="26044" x="8143875" y="3017838"/>
          <p14:tracePt t="26053" x="8161338" y="3009900"/>
          <p14:tracePt t="26070" x="8188325" y="3000375"/>
          <p14:tracePt t="26087" x="8205788" y="2990850"/>
          <p14:tracePt t="26104" x="8232775" y="2982913"/>
          <p14:tracePt t="26120" x="8259763" y="2982913"/>
          <p14:tracePt t="26137" x="8286750" y="2982913"/>
          <p14:tracePt t="26154" x="8304213" y="2982913"/>
          <p14:tracePt t="26170" x="8323263" y="2982913"/>
          <p14:tracePt t="26187" x="8348663" y="2982913"/>
          <p14:tracePt t="26204" x="8367713" y="2982913"/>
          <p14:tracePt t="26220" x="8394700" y="2990850"/>
          <p14:tracePt t="26237" x="8412163" y="3000375"/>
          <p14:tracePt t="26254" x="8429625" y="3009900"/>
          <p14:tracePt t="26271" x="8447088" y="3009900"/>
          <p14:tracePt t="26287" x="8447088" y="3017838"/>
          <p14:tracePt t="26332" x="8447088" y="3027363"/>
          <p14:tracePt t="26372" x="8447088" y="3036888"/>
          <p14:tracePt t="26380" x="8447088" y="3044825"/>
          <p14:tracePt t="26396" x="8447088" y="3054350"/>
          <p14:tracePt t="26420" x="8447088" y="3071813"/>
          <p14:tracePt t="26444" x="8447088" y="3081338"/>
          <p14:tracePt t="26468" x="8447088" y="3089275"/>
          <p14:tracePt t="26484" x="8439150" y="3098800"/>
          <p14:tracePt t="26492" x="8429625" y="3108325"/>
          <p14:tracePt t="26508" x="8429625" y="3116263"/>
          <p14:tracePt t="26516" x="8420100" y="3125788"/>
          <p14:tracePt t="26523" x="8420100" y="3133725"/>
          <p14:tracePt t="26540" x="8412163" y="3143250"/>
          <p14:tracePt t="26564" x="8412163" y="3152775"/>
          <p14:tracePt t="26580" x="8402638" y="3152775"/>
          <p14:tracePt t="26596" x="8402638" y="3160713"/>
          <p14:tracePt t="26612" x="8394700" y="3170238"/>
          <p14:tracePt t="26652" x="8385175" y="3179763"/>
          <p14:tracePt t="26724" x="8375650" y="3179763"/>
          <p14:tracePt t="26732" x="8358188" y="3179763"/>
          <p14:tracePt t="26740" x="8348663" y="3179763"/>
          <p14:tracePt t="26755" x="8296275" y="3179763"/>
          <p14:tracePt t="26772" x="8269288" y="3179763"/>
          <p14:tracePt t="26788" x="8251825" y="3179763"/>
          <p14:tracePt t="26805" x="8232775" y="3179763"/>
          <p14:tracePt t="26940" x="8215313" y="3179763"/>
          <p14:tracePt t="26956" x="8205788" y="3179763"/>
          <p14:tracePt t="26964" x="8188325" y="3179763"/>
          <p14:tracePt t="26980" x="8180388" y="3179763"/>
          <p14:tracePt t="27012" x="8170863" y="3170238"/>
          <p14:tracePt t="27020" x="8153400" y="3160713"/>
          <p14:tracePt t="27036" x="8134350" y="3152775"/>
          <p14:tracePt t="27044" x="8116888" y="3152775"/>
          <p14:tracePt t="27055" x="8072438" y="3133725"/>
          <p14:tracePt t="27072" x="8045450" y="3125788"/>
          <p14:tracePt t="27089" x="8027988" y="3108325"/>
          <p14:tracePt t="27106" x="8018463" y="3098800"/>
          <p14:tracePt t="27122" x="8018463" y="3089275"/>
          <p14:tracePt t="27204" x="8018463" y="3081338"/>
          <p14:tracePt t="27212" x="8018463" y="3071813"/>
          <p14:tracePt t="27222" x="8027988" y="3054350"/>
          <p14:tracePt t="27239" x="8037513" y="3036888"/>
          <p14:tracePt t="27256" x="8054975" y="3017838"/>
          <p14:tracePt t="27273" x="8062913" y="3009900"/>
          <p14:tracePt t="27289" x="8099425" y="2990850"/>
          <p14:tracePt t="27306" x="8143875" y="2982913"/>
          <p14:tracePt t="27323" x="8188325" y="2973388"/>
          <p14:tracePt t="27323" x="8205788" y="2973388"/>
          <p14:tracePt t="27340" x="8242300" y="2965450"/>
          <p14:tracePt t="27356" x="8269288" y="2955925"/>
          <p14:tracePt t="27373" x="8286750" y="2955925"/>
          <p14:tracePt t="27389" x="8323263" y="2946400"/>
          <p14:tracePt t="27406" x="8340725" y="2946400"/>
          <p14:tracePt t="27423" x="8367713" y="2946400"/>
          <p14:tracePt t="27440" x="8402638" y="2946400"/>
          <p14:tracePt t="27456" x="8429625" y="2946400"/>
          <p14:tracePt t="27473" x="8466138" y="2946400"/>
          <p14:tracePt t="27490" x="8501063" y="2955925"/>
          <p14:tracePt t="27506" x="8537575" y="2965450"/>
          <p14:tracePt t="27523" x="8582025" y="3000375"/>
          <p14:tracePt t="27540" x="8609013" y="3017838"/>
          <p14:tracePt t="27556" x="8626475" y="3044825"/>
          <p14:tracePt t="27573" x="8634413" y="3071813"/>
          <p14:tracePt t="27590" x="8634413" y="3089275"/>
          <p14:tracePt t="27607" x="8634413" y="3108325"/>
          <p14:tracePt t="27623" x="8634413" y="3143250"/>
          <p14:tracePt t="27640" x="8634413" y="3160713"/>
          <p14:tracePt t="27657" x="8634413" y="3187700"/>
          <p14:tracePt t="27674" x="8626475" y="3214688"/>
          <p14:tracePt t="27690" x="8599488" y="3241675"/>
          <p14:tracePt t="27707" x="8528050" y="3295650"/>
          <p14:tracePt t="27724" x="8474075" y="3322638"/>
          <p14:tracePt t="27740" x="8420100" y="3340100"/>
          <p14:tracePt t="27757" x="8394700" y="3348038"/>
          <p14:tracePt t="27774" x="8367713" y="3348038"/>
          <p14:tracePt t="27790" x="8340725" y="3348038"/>
          <p14:tracePt t="27807" x="8323263" y="3348038"/>
          <p14:tracePt t="27824" x="8304213" y="3348038"/>
          <p14:tracePt t="27840" x="8269288" y="3340100"/>
          <p14:tracePt t="27857" x="8242300" y="3322638"/>
          <p14:tracePt t="27874" x="8224838" y="3322638"/>
          <p14:tracePt t="27891" x="8215313" y="3313113"/>
          <p14:tracePt t="27907" x="8197850" y="3295650"/>
          <p14:tracePt t="27925" x="8188325" y="3295650"/>
          <p14:tracePt t="27940" x="8170863" y="3286125"/>
          <p14:tracePt t="27957" x="8153400" y="3276600"/>
          <p14:tracePt t="27987" x="8143875" y="3268663"/>
          <p14:tracePt t="28012" x="8134350" y="3268663"/>
          <p14:tracePt t="28027" x="8134350" y="3259138"/>
          <p14:tracePt t="28036" x="8126413" y="3259138"/>
          <p14:tracePt t="28043" x="8126413" y="3251200"/>
          <p14:tracePt t="28057" x="8108950" y="3241675"/>
          <p14:tracePt t="28074" x="8099425" y="3232150"/>
          <p14:tracePt t="28091" x="8081963" y="3214688"/>
          <p14:tracePt t="28108" x="8081963" y="3205163"/>
          <p14:tracePt t="28124" x="8072438" y="3197225"/>
          <p14:tracePt t="28141" x="8072438" y="3187700"/>
          <p14:tracePt t="28157" x="8072438" y="3170238"/>
          <p14:tracePt t="28174" x="8072438" y="3160713"/>
          <p14:tracePt t="28196" x="8072438" y="3143250"/>
          <p14:tracePt t="28208" x="8072438" y="3133725"/>
          <p14:tracePt t="28224" x="8072438" y="3116263"/>
          <p14:tracePt t="28241" x="8072438" y="3098800"/>
          <p14:tracePt t="28258" x="8072438" y="3089275"/>
          <p14:tracePt t="28274" x="8072438" y="3071813"/>
          <p14:tracePt t="28291" x="8081963" y="3027363"/>
          <p14:tracePt t="28308" x="8081963" y="3000375"/>
          <p14:tracePt t="28325" x="8099425" y="2982913"/>
          <p14:tracePt t="28341" x="8108950" y="2965450"/>
          <p14:tracePt t="28358" x="8116888" y="2955925"/>
          <p14:tracePt t="28375" x="8126413" y="2955925"/>
          <p14:tracePt t="28391" x="8143875" y="2946400"/>
          <p14:tracePt t="28412" x="8143875" y="2938463"/>
          <p14:tracePt t="28425" x="8161338" y="2938463"/>
          <p14:tracePt t="28441" x="8170863" y="2938463"/>
          <p14:tracePt t="28458" x="8180388" y="2928938"/>
          <p14:tracePt t="28475" x="8205788" y="2928938"/>
          <p14:tracePt t="28492" x="8215313" y="2928938"/>
          <p14:tracePt t="28508" x="8232775" y="2928938"/>
          <p14:tracePt t="28525" x="8242300" y="2928938"/>
          <p14:tracePt t="28542" x="8251825" y="2928938"/>
          <p14:tracePt t="28564" x="8259763" y="2928938"/>
          <p14:tracePt t="28575" x="8269288" y="2928938"/>
          <p14:tracePt t="28592" x="8277225" y="2928938"/>
          <p14:tracePt t="28608" x="8296275" y="2946400"/>
          <p14:tracePt t="28626" x="8304213" y="2965450"/>
          <p14:tracePt t="28642" x="8323263" y="2990850"/>
          <p14:tracePt t="28659" x="8331200" y="3017838"/>
          <p14:tracePt t="28675" x="8331200" y="3036888"/>
          <p14:tracePt t="28692" x="8331200" y="3044825"/>
          <p14:tracePt t="28709" x="8331200" y="3054350"/>
          <p14:tracePt t="28732" x="8331200" y="3062288"/>
          <p14:tracePt t="28748" x="8331200" y="3071813"/>
          <p14:tracePt t="28759" x="8331200" y="3081338"/>
          <p14:tracePt t="28775" x="8331200" y="3098800"/>
          <p14:tracePt t="28792" x="8331200" y="3108325"/>
          <p14:tracePt t="28809" x="8331200" y="3116263"/>
          <p14:tracePt t="28826" x="8331200" y="3125788"/>
          <p14:tracePt t="28842" x="8331200" y="3133725"/>
          <p14:tracePt t="28859" x="8331200" y="3152775"/>
          <p14:tracePt t="28876" x="8323263" y="3160713"/>
          <p14:tracePt t="28892" x="8313738" y="3179763"/>
          <p14:tracePt t="28909" x="8296275" y="3197225"/>
          <p14:tracePt t="28926" x="8296275" y="3205163"/>
          <p14:tracePt t="28943" x="8296275" y="3214688"/>
          <p14:tracePt t="29028" x="8286750" y="3224213"/>
          <p14:tracePt t="29092" x="8277225" y="3224213"/>
          <p14:tracePt t="29108" x="8259763" y="3224213"/>
          <p14:tracePt t="29116" x="8251825" y="3224213"/>
          <p14:tracePt t="29126" x="8232775" y="3224213"/>
          <p14:tracePt t="29143" x="8215313" y="3214688"/>
          <p14:tracePt t="29160" x="8215313" y="3205163"/>
          <p14:tracePt t="29176" x="8205788" y="3205163"/>
          <p14:tracePt t="29193" x="8188325" y="3197225"/>
          <p14:tracePt t="29210" x="8188325" y="3187700"/>
          <p14:tracePt t="29300" x="8180388" y="3187700"/>
          <p14:tracePt t="29308" x="8161338" y="3187700"/>
          <p14:tracePt t="29324" x="8153400" y="3187700"/>
          <p14:tracePt t="29332" x="8143875" y="3187700"/>
          <p14:tracePt t="29347" x="8134350" y="3187700"/>
          <p14:tracePt t="29360" x="8126413" y="3187700"/>
          <p14:tracePt t="29377" x="8116888" y="3187700"/>
          <p14:tracePt t="29393" x="8108950" y="3187700"/>
          <p14:tracePt t="29410" x="8099425" y="3187700"/>
          <p14:tracePt t="29427" x="8089900" y="3187700"/>
          <p14:tracePt t="29444" x="8072438" y="3187700"/>
          <p14:tracePt t="29460" x="8062913" y="3187700"/>
          <p14:tracePt t="29484" x="8054975" y="3187700"/>
          <p14:tracePt t="29523" x="8054975" y="3179763"/>
          <p14:tracePt t="30020" x="8054975" y="3170238"/>
          <p14:tracePt t="30051" x="8054975" y="3160713"/>
          <p14:tracePt t="30076" x="8054975" y="3152775"/>
          <p14:tracePt t="30084" x="8054975" y="3143250"/>
          <p14:tracePt t="31139" x="8062913" y="3143250"/>
          <p14:tracePt t="31156" x="8062913" y="3133725"/>
          <p14:tracePt t="31163" x="8072438" y="3125788"/>
          <p14:tracePt t="31171" x="8081963" y="3125788"/>
          <p14:tracePt t="31187" x="8089900" y="3116263"/>
          <p14:tracePt t="31212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6191" r="6702" b="5324"/>
          <a:stretch>
            <a:fillRect/>
          </a:stretch>
        </p:blipFill>
        <p:spPr>
          <a:xfrm>
            <a:off x="1847850" y="391367"/>
            <a:ext cx="8496300" cy="5641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25408" y="99151"/>
            <a:ext cx="1432192" cy="528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 smtClean="0">
                <a:solidFill>
                  <a:srgbClr val="00B050"/>
                </a:solidFill>
              </a:rPr>
              <a:t>Cytokine</a:t>
            </a:r>
            <a:r>
              <a:rPr lang="pt-BR" sz="1200" dirty="0" smtClean="0">
                <a:solidFill>
                  <a:srgbClr val="00B050"/>
                </a:solidFill>
              </a:rPr>
              <a:t> receptor</a:t>
            </a:r>
            <a:endParaRPr lang="pt-BR" sz="1200" dirty="0">
              <a:solidFill>
                <a:srgbClr val="00B050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9728"/>
      </p:ext>
    </p:extLst>
  </p:cSld>
  <p:clrMapOvr>
    <a:masterClrMapping/>
  </p:clrMapOvr>
  <p:transition spd="slow" advTm="129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029" x="4446588" y="1527175"/>
          <p14:tracePt t="21649" x="4429125" y="1527175"/>
          <p14:tracePt t="21833" x="4411663" y="1527175"/>
          <p14:tracePt t="21841" x="4402138" y="1527175"/>
          <p14:tracePt t="21849" x="4394200" y="1527175"/>
          <p14:tracePt t="21863" x="4357688" y="1536700"/>
          <p14:tracePt t="21880" x="4330700" y="1536700"/>
          <p14:tracePt t="21898" x="4322763" y="1536700"/>
          <p14:tracePt t="21914" x="4313238" y="1536700"/>
          <p14:tracePt t="21930" x="4295775" y="1536700"/>
          <p14:tracePt t="21947" x="4276725" y="1536700"/>
          <p14:tracePt t="21964" x="4268788" y="1536700"/>
          <p14:tracePt t="21979" x="4251325" y="1536700"/>
          <p14:tracePt t="21996" x="4241800" y="1536700"/>
          <p14:tracePt t="22013" x="4232275" y="1536700"/>
          <p14:tracePt t="22030" x="4214813" y="1544638"/>
          <p14:tracePt t="22046" x="4205288" y="1544638"/>
          <p14:tracePt t="22064" x="4197350" y="1554163"/>
          <p14:tracePt t="22080" x="4187825" y="1562100"/>
          <p14:tracePt t="22160" x="4179888" y="1571625"/>
          <p14:tracePt t="22192" x="4170363" y="1581150"/>
          <p14:tracePt t="22200" x="4170363" y="1589088"/>
          <p14:tracePt t="22216" x="4152900" y="1598613"/>
          <p14:tracePt t="22232" x="4152900" y="1589088"/>
          <p14:tracePt t="22911" x="4152900" y="1581150"/>
          <p14:tracePt t="22944" x="4143375" y="1571625"/>
          <p14:tracePt t="22960" x="4143375" y="1562100"/>
          <p14:tracePt t="22976" x="4143375" y="1554163"/>
          <p14:tracePt t="23000" x="4133850" y="1554163"/>
          <p14:tracePt t="23088" x="4125913" y="1554163"/>
          <p14:tracePt t="23112" x="4116388" y="1554163"/>
          <p14:tracePt t="23416" x="4108450" y="1554163"/>
          <p14:tracePt t="23448" x="4098925" y="1554163"/>
          <p14:tracePt t="23456" x="4089400" y="1554163"/>
          <p14:tracePt t="23664" x="4081463" y="1554163"/>
          <p14:tracePt t="23928" x="4081463" y="1562100"/>
          <p14:tracePt t="24104" x="4081463" y="1571625"/>
          <p14:tracePt t="24112" x="4081463" y="1589088"/>
          <p14:tracePt t="24120" x="4081463" y="1598613"/>
          <p14:tracePt t="24134" x="4081463" y="1616075"/>
          <p14:tracePt t="24151" x="4089400" y="1643063"/>
          <p14:tracePt t="24167" x="4116388" y="1660525"/>
          <p14:tracePt t="24184" x="4143375" y="1670050"/>
          <p14:tracePt t="24200" x="4179888" y="1679575"/>
          <p14:tracePt t="24217" x="4205288" y="1679575"/>
          <p14:tracePt t="24234" x="4232275" y="1679575"/>
          <p14:tracePt t="24251" x="4259263" y="1679575"/>
          <p14:tracePt t="24267" x="4276725" y="1679575"/>
          <p14:tracePt t="24284" x="4303713" y="1670050"/>
          <p14:tracePt t="24301" x="4322763" y="1660525"/>
          <p14:tracePt t="24317" x="4322763" y="1652588"/>
          <p14:tracePt t="24334" x="4330700" y="1633538"/>
          <p14:tracePt t="24351" x="4330700" y="1608138"/>
          <p14:tracePt t="24368" x="4330700" y="1598613"/>
          <p14:tracePt t="24384" x="4330700" y="1589088"/>
          <p14:tracePt t="24401" x="4330700" y="1571625"/>
          <p14:tracePt t="24424" x="4322763" y="1562100"/>
          <p14:tracePt t="24440" x="4313238" y="1562100"/>
          <p14:tracePt t="24451" x="4303713" y="1544638"/>
          <p14:tracePt t="24468" x="4286250" y="1536700"/>
          <p14:tracePt t="24485" x="4268788" y="1527175"/>
          <p14:tracePt t="24501" x="4259263" y="1517650"/>
          <p14:tracePt t="24518" x="4241800" y="1517650"/>
          <p14:tracePt t="24535" x="4214813" y="1517650"/>
          <p14:tracePt t="24551" x="4179888" y="1509713"/>
          <p14:tracePt t="24568" x="4160838" y="1509713"/>
          <p14:tracePt t="24585" x="4133850" y="1509713"/>
          <p14:tracePt t="24601" x="4116388" y="1509713"/>
          <p14:tracePt t="24618" x="4098925" y="1509713"/>
          <p14:tracePt t="24635" x="4062413" y="1509713"/>
          <p14:tracePt t="24652" x="4054475" y="1517650"/>
          <p14:tracePt t="24668" x="4044950" y="1527175"/>
          <p14:tracePt t="24685" x="4037013" y="1536700"/>
          <p14:tracePt t="24702" x="4027488" y="1562100"/>
          <p14:tracePt t="24718" x="4027488" y="1581150"/>
          <p14:tracePt t="24735" x="4027488" y="1608138"/>
          <p14:tracePt t="24752" x="4037013" y="1625600"/>
          <p14:tracePt t="24768" x="4054475" y="1643063"/>
          <p14:tracePt t="24785" x="4071938" y="1643063"/>
          <p14:tracePt t="24802" x="4089400" y="1652588"/>
          <p14:tracePt t="24818" x="4125913" y="1660525"/>
          <p14:tracePt t="24835" x="4170363" y="1660525"/>
          <p14:tracePt t="24852" x="4205288" y="1660525"/>
          <p14:tracePt t="24869" x="4241800" y="1660525"/>
          <p14:tracePt t="24886" x="4259263" y="1660525"/>
          <p14:tracePt t="24902" x="4276725" y="1660525"/>
          <p14:tracePt t="24919" x="4286250" y="1652588"/>
          <p14:tracePt t="24919" x="4286250" y="1643063"/>
          <p14:tracePt t="24936" x="4295775" y="1643063"/>
          <p14:tracePt t="24952" x="4295775" y="1625600"/>
          <p14:tracePt t="24969" x="4295775" y="1608138"/>
          <p14:tracePt t="24985" x="4295775" y="1581150"/>
          <p14:tracePt t="25002" x="4286250" y="1554163"/>
          <p14:tracePt t="25019" x="4259263" y="1527175"/>
          <p14:tracePt t="25036" x="4224338" y="1509713"/>
          <p14:tracePt t="25052" x="4214813" y="1509713"/>
          <p14:tracePt t="25069" x="4187825" y="1500188"/>
          <p14:tracePt t="25086" x="4179888" y="1500188"/>
          <p14:tracePt t="25104" x="4170363" y="1500188"/>
          <p14:tracePt t="25119" x="4143375" y="1500188"/>
          <p14:tracePt t="25136" x="4108450" y="1500188"/>
          <p14:tracePt t="25152" x="4089400" y="1509713"/>
          <p14:tracePt t="25169" x="4062413" y="1527175"/>
          <p14:tracePt t="25186" x="4062413" y="1544638"/>
          <p14:tracePt t="25203" x="4062413" y="1554163"/>
          <p14:tracePt t="25219" x="4062413" y="1562100"/>
          <p14:tracePt t="25236" x="4062413" y="1581150"/>
          <p14:tracePt t="25253" x="4062413" y="1589088"/>
          <p14:tracePt t="25269" x="4062413" y="1598613"/>
          <p14:tracePt t="25296" x="4062413" y="1608138"/>
          <p14:tracePt t="25312" x="4071938" y="1608138"/>
          <p14:tracePt t="25320" x="4089400" y="1625600"/>
          <p14:tracePt t="25336" x="4116388" y="1625600"/>
          <p14:tracePt t="25353" x="4143375" y="1625600"/>
          <p14:tracePt t="25370" x="4160838" y="1625600"/>
          <p14:tracePt t="25386" x="4170363" y="1625600"/>
          <p14:tracePt t="25403" x="4179888" y="1625600"/>
          <p14:tracePt t="25420" x="4187825" y="1625600"/>
          <p14:tracePt t="25436" x="4197350" y="1625600"/>
          <p14:tracePt t="25453" x="4197350" y="1616075"/>
          <p14:tracePt t="25470" x="4197350" y="1608138"/>
          <p14:tracePt t="25486" x="4197350" y="1581150"/>
          <p14:tracePt t="25486" x="4197350" y="1571625"/>
          <p14:tracePt t="25504" x="4197350" y="1554163"/>
          <p14:tracePt t="25520" x="4187825" y="1536700"/>
          <p14:tracePt t="25536" x="4179888" y="1536700"/>
          <p14:tracePt t="25553" x="4170363" y="1536700"/>
          <p14:tracePt t="25576" x="4160838" y="1536700"/>
          <p14:tracePt t="25586" x="4152900" y="1536700"/>
          <p14:tracePt t="25603" x="4143375" y="1536700"/>
          <p14:tracePt t="25620" x="4125913" y="1544638"/>
          <p14:tracePt t="25637" x="4116388" y="1544638"/>
          <p14:tracePt t="25672" x="4116388" y="1554163"/>
          <p14:tracePt t="25688" x="4108450" y="1562100"/>
          <p14:tracePt t="25911" x="4098925" y="1562100"/>
          <p14:tracePt t="25928" x="4098925" y="1571625"/>
          <p14:tracePt t="25944" x="4116388" y="1562100"/>
          <p14:tracePt t="26048" x="4125913" y="1554163"/>
          <p14:tracePt t="26064" x="4125913" y="1544638"/>
          <p14:tracePt t="26080" x="4125913" y="1536700"/>
          <p14:tracePt t="26096" x="4125913" y="1527175"/>
          <p14:tracePt t="26120" x="4125913" y="1517650"/>
          <p14:tracePt t="26128" x="4125913" y="1527175"/>
          <p14:tracePt t="26416" x="4125913" y="1536700"/>
          <p14:tracePt t="26431" x="4133850" y="1554163"/>
          <p14:tracePt t="26472" x="4143375" y="1554163"/>
          <p14:tracePt t="26480" x="4143375" y="1562100"/>
          <p14:tracePt t="26504" x="4152900" y="1581150"/>
          <p14:tracePt t="26528" x="4152900" y="1589088"/>
          <p14:tracePt t="26554" x="4160838" y="1598613"/>
          <p14:tracePt t="26560" x="4170363" y="1608138"/>
          <p14:tracePt t="26572" x="4179888" y="1616075"/>
          <p14:tracePt t="26592" x="4187825" y="1625600"/>
          <p14:tracePt t="26704" x="4197350" y="1625600"/>
          <p14:tracePt t="27272" x="4205288" y="1625600"/>
          <p14:tracePt t="27296" x="4214813" y="1625600"/>
          <p14:tracePt t="27312" x="4224338" y="1608138"/>
          <p14:tracePt t="27328" x="4224338" y="1598613"/>
          <p14:tracePt t="27344" x="4224338" y="1608138"/>
          <p14:tracePt t="27656" x="4224338" y="1625600"/>
          <p14:tracePt t="27680" x="4214813" y="1625600"/>
          <p14:tracePt t="27696" x="4214813" y="1643063"/>
          <p14:tracePt t="27711" x="4205288" y="1643063"/>
          <p14:tracePt t="27720" x="4205288" y="1652588"/>
          <p14:tracePt t="27728" x="4197350" y="1660525"/>
          <p14:tracePt t="27752" x="4197350" y="1670050"/>
          <p14:tracePt t="27768" x="4187825" y="1679575"/>
          <p14:tracePt t="27776" x="4187825" y="1687513"/>
          <p14:tracePt t="27791" x="4179888" y="1697038"/>
          <p14:tracePt t="27808" x="4179888" y="1714500"/>
          <p14:tracePt t="27824" x="4179888" y="1724025"/>
          <p14:tracePt t="27841" x="4179888" y="1731963"/>
          <p14:tracePt t="27858" x="4179888" y="1751013"/>
          <p14:tracePt t="27875" x="4179888" y="1758950"/>
          <p14:tracePt t="27891" x="4179888" y="1776413"/>
          <p14:tracePt t="27908" x="4170363" y="1812925"/>
          <p14:tracePt t="27925" x="4170363" y="1830388"/>
          <p14:tracePt t="27942" x="4170363" y="1847850"/>
          <p14:tracePt t="27958" x="4170363" y="1884363"/>
          <p14:tracePt t="27958" x="4170363" y="1893888"/>
          <p14:tracePt t="27976" x="4170363" y="1928813"/>
          <p14:tracePt t="27992" x="4170363" y="1973263"/>
          <p14:tracePt t="28008" x="4179888" y="2009775"/>
          <p14:tracePt t="28025" x="4187825" y="2036763"/>
          <p14:tracePt t="28042" x="4205288" y="2062163"/>
          <p14:tracePt t="28058" x="4224338" y="2081213"/>
          <p14:tracePt t="28075" x="4241800" y="2098675"/>
          <p14:tracePt t="28092" x="4259263" y="2108200"/>
          <p14:tracePt t="28108" x="4295775" y="2116138"/>
          <p14:tracePt t="28125" x="4330700" y="2116138"/>
          <p14:tracePt t="28142" x="4375150" y="2116138"/>
          <p14:tracePt t="28158" x="4429125" y="2116138"/>
          <p14:tracePt t="28175" x="4500563" y="2108200"/>
          <p14:tracePt t="28192" x="4545013" y="2098675"/>
          <p14:tracePt t="28208" x="4581525" y="2081213"/>
          <p14:tracePt t="28225" x="4616450" y="2054225"/>
          <p14:tracePt t="28242" x="4633913" y="2027238"/>
          <p14:tracePt t="28259" x="4660900" y="1982788"/>
          <p14:tracePt t="28275" x="4687888" y="1946275"/>
          <p14:tracePt t="28292" x="4697413" y="1911350"/>
          <p14:tracePt t="28309" x="4705350" y="1874838"/>
          <p14:tracePt t="28325" x="4732338" y="1839913"/>
          <p14:tracePt t="28342" x="4751388" y="1795463"/>
          <p14:tracePt t="28359" x="4786313" y="1731963"/>
          <p14:tracePt t="28376" x="4803775" y="1704975"/>
          <p14:tracePt t="28392" x="4830763" y="1660525"/>
          <p14:tracePt t="28409" x="4848225" y="1625600"/>
          <p14:tracePt t="28426" x="4867275" y="1598613"/>
          <p14:tracePt t="28442" x="4884738" y="1562100"/>
          <p14:tracePt t="28459" x="4894263" y="1536700"/>
          <p14:tracePt t="28476" x="4911725" y="1517650"/>
          <p14:tracePt t="28493" x="4911725" y="1500188"/>
          <p14:tracePt t="28509" x="4911725" y="1490663"/>
          <p14:tracePt t="28526" x="4919663" y="1482725"/>
          <p14:tracePt t="28544" x="4919663" y="1473200"/>
          <p14:tracePt t="28575" x="4929188" y="1465263"/>
          <p14:tracePt t="28584" x="4938713" y="1465263"/>
          <p14:tracePt t="28631" x="4938713" y="1455738"/>
          <p14:tracePt t="28648" x="4946650" y="1455738"/>
          <p14:tracePt t="28888" x="4946650" y="1465263"/>
          <p14:tracePt t="28936" x="4946650" y="1473200"/>
          <p14:tracePt t="28944" x="4946650" y="1482725"/>
          <p14:tracePt t="29023" x="4956175" y="1490663"/>
          <p14:tracePt t="29032" x="4965700" y="1490663"/>
          <p14:tracePt t="29048" x="4965700" y="1509713"/>
          <p14:tracePt t="29064" x="4973638" y="1509713"/>
          <p14:tracePt t="29176" x="4983163" y="1509713"/>
          <p14:tracePt t="29184" x="4991100" y="1517650"/>
          <p14:tracePt t="29194" x="5018088" y="1527175"/>
          <p14:tracePt t="29210" x="5045075" y="1527175"/>
          <p14:tracePt t="29227" x="5089525" y="1536700"/>
          <p14:tracePt t="29244" x="5108575" y="1536700"/>
          <p14:tracePt t="29260" x="5126038" y="1536700"/>
          <p14:tracePt t="29277" x="5126038" y="1544638"/>
          <p14:tracePt t="29543" x="5126038" y="1554163"/>
          <p14:tracePt t="29568" x="5126038" y="1562100"/>
          <p14:tracePt t="29576" x="5116513" y="1562100"/>
          <p14:tracePt t="29591" x="5116513" y="1571625"/>
          <p14:tracePt t="29616" x="5108575" y="1571625"/>
          <p14:tracePt t="29624" x="5089525" y="1571625"/>
          <p14:tracePt t="30223" x="5081588" y="1571625"/>
          <p14:tracePt t="30239" x="5072063" y="1581150"/>
          <p14:tracePt t="30247" x="5062538" y="1581150"/>
          <p14:tracePt t="30271" x="5054600" y="1589088"/>
          <p14:tracePt t="30280" x="5045075" y="1589088"/>
          <p14:tracePt t="30303" x="5027613" y="1598613"/>
          <p14:tracePt t="30319" x="5018088" y="1598613"/>
          <p14:tracePt t="30351" x="5010150" y="1608138"/>
          <p14:tracePt t="30359" x="5010150" y="1598613"/>
          <p14:tracePt t="30863" x="5010150" y="1589088"/>
          <p14:tracePt t="31778" x="5010150" y="1598613"/>
          <p14:tracePt t="31879" x="5010150" y="1608138"/>
          <p14:tracePt t="31895" x="5010150" y="1616075"/>
          <p14:tracePt t="31904" x="5018088" y="1625600"/>
          <p14:tracePt t="31920" x="5018088" y="1633538"/>
          <p14:tracePt t="31936" x="5018088" y="1643063"/>
          <p14:tracePt t="31943" x="5018088" y="1652588"/>
          <p14:tracePt t="31960" x="5018088" y="1670050"/>
          <p14:tracePt t="31975" x="5018088" y="1679575"/>
          <p14:tracePt t="31992" x="5010150" y="1697038"/>
          <p14:tracePt t="32000" x="5010150" y="1714500"/>
          <p14:tracePt t="32016" x="5010150" y="1731963"/>
          <p14:tracePt t="32034" x="4991100" y="1776413"/>
          <p14:tracePt t="32050" x="4991100" y="1795463"/>
          <p14:tracePt t="32066" x="4983163" y="1812925"/>
          <p14:tracePt t="32083" x="4983163" y="1822450"/>
          <p14:tracePt t="32100" x="4973638" y="1839913"/>
          <p14:tracePt t="32116" x="4973638" y="1847850"/>
          <p14:tracePt t="32133" x="4938713" y="1866900"/>
          <p14:tracePt t="32150" x="4919663" y="1874838"/>
          <p14:tracePt t="32167" x="4902200" y="1893888"/>
          <p14:tracePt t="32183" x="4884738" y="1911350"/>
          <p14:tracePt t="32200" x="4867275" y="1919288"/>
          <p14:tracePt t="32216" x="4867275" y="1928813"/>
          <p14:tracePt t="32233" x="4857750" y="1928813"/>
          <p14:tracePt t="32250" x="4840288" y="1928813"/>
          <p14:tracePt t="32266" x="4830763" y="1928813"/>
          <p14:tracePt t="32283" x="4813300" y="1928813"/>
          <p14:tracePt t="32300" x="4786313" y="1928813"/>
          <p14:tracePt t="32317" x="4759325" y="1928813"/>
          <p14:tracePt t="32333" x="4741863" y="1919288"/>
          <p14:tracePt t="32350" x="4724400" y="1901825"/>
          <p14:tracePt t="32367" x="4687888" y="1884363"/>
          <p14:tracePt t="32384" x="4670425" y="1874838"/>
          <p14:tracePt t="32400" x="4660900" y="1866900"/>
          <p14:tracePt t="32417" x="4643438" y="1857375"/>
          <p14:tracePt t="32434" x="4625975" y="1839913"/>
          <p14:tracePt t="32450" x="4608513" y="1830388"/>
          <p14:tracePt t="32467" x="4581525" y="1822450"/>
          <p14:tracePt t="32484" x="4562475" y="1812925"/>
          <p14:tracePt t="32500" x="4537075" y="1795463"/>
          <p14:tracePt t="32517" x="4518025" y="1785938"/>
          <p14:tracePt t="32534" x="4510088" y="1776413"/>
          <p14:tracePt t="32551" x="4491038" y="1751013"/>
          <p14:tracePt t="32568" x="4473575" y="1724025"/>
          <p14:tracePt t="32584" x="4465638" y="1714500"/>
          <p14:tracePt t="32600" x="4446588" y="1697038"/>
          <p14:tracePt t="32617" x="4438650" y="1679575"/>
          <p14:tracePt t="32634" x="4419600" y="1660525"/>
          <p14:tracePt t="32651" x="4419600" y="1643063"/>
          <p14:tracePt t="32671" x="4411663" y="1643063"/>
          <p14:tracePt t="32684" x="4402138" y="1633538"/>
          <p14:tracePt t="32701" x="4394200" y="1616075"/>
          <p14:tracePt t="32718" x="4384675" y="1598613"/>
          <p14:tracePt t="32734" x="4375150" y="1581150"/>
          <p14:tracePt t="32751" x="4357688" y="1554163"/>
          <p14:tracePt t="32768" x="4348163" y="1544638"/>
          <p14:tracePt t="32784" x="4340225" y="1527175"/>
          <p14:tracePt t="32801" x="4330700" y="1517650"/>
          <p14:tracePt t="32818" x="4313238" y="1517650"/>
          <p14:tracePt t="32834" x="4303713" y="1517650"/>
          <p14:tracePt t="32936" x="4286250" y="1517650"/>
          <p14:tracePt t="32951" x="4268788" y="1517650"/>
          <p14:tracePt t="32960" x="4241800" y="1517650"/>
          <p14:tracePt t="32968" x="4187825" y="1509713"/>
          <p14:tracePt t="32985" x="4170363" y="1500188"/>
          <p14:tracePt t="33001" x="4152900" y="1490663"/>
          <p14:tracePt t="33018" x="4143375" y="1490663"/>
          <p14:tracePt t="35028" x="4152900" y="1490663"/>
          <p14:tracePt t="35040" x="4179888" y="1490663"/>
          <p14:tracePt t="35056" x="4205288" y="1500188"/>
          <p14:tracePt t="35071" x="4224338" y="1500188"/>
          <p14:tracePt t="35079" x="4251325" y="1509713"/>
          <p14:tracePt t="35089" x="4268788" y="1509713"/>
          <p14:tracePt t="35105" x="4313238" y="1517650"/>
          <p14:tracePt t="35122" x="4340225" y="1527175"/>
          <p14:tracePt t="35139" x="4402138" y="1536700"/>
          <p14:tracePt t="35156" x="4446588" y="1536700"/>
          <p14:tracePt t="35172" x="4491038" y="1544638"/>
          <p14:tracePt t="35189" x="4537075" y="1544638"/>
          <p14:tracePt t="35206" x="4581525" y="1544638"/>
          <p14:tracePt t="35222" x="4633913" y="1544638"/>
          <p14:tracePt t="35239" x="4670425" y="1544638"/>
          <p14:tracePt t="35256" x="4705350" y="1544638"/>
          <p14:tracePt t="35272" x="4759325" y="1536700"/>
          <p14:tracePt t="35289" x="4786313" y="1527175"/>
          <p14:tracePt t="35306" x="4822825" y="1527175"/>
          <p14:tracePt t="35323" x="4840288" y="1517650"/>
          <p14:tracePt t="35339" x="4857750" y="1509713"/>
          <p14:tracePt t="35356" x="4867275" y="1509713"/>
          <p14:tracePt t="35384" x="4875213" y="1509713"/>
          <p14:tracePt t="35407" x="4884738" y="1509713"/>
          <p14:tracePt t="35415" x="4894263" y="1509713"/>
          <p14:tracePt t="35424" x="4911725" y="1509713"/>
          <p14:tracePt t="35439" x="4929188" y="1509713"/>
          <p14:tracePt t="35456" x="4938713" y="1509713"/>
          <p14:tracePt t="35473" x="4956175" y="1509713"/>
          <p14:tracePt t="35490" x="4956175" y="1527175"/>
          <p14:tracePt t="35615" x="4956175" y="1536700"/>
          <p14:tracePt t="35624" x="4956175" y="1544638"/>
          <p14:tracePt t="35639" x="4956175" y="1554163"/>
          <p14:tracePt t="35648" x="4956175" y="1571625"/>
          <p14:tracePt t="35656" x="4965700" y="1581150"/>
          <p14:tracePt t="35673" x="4983163" y="1598613"/>
          <p14:tracePt t="35690" x="5027613" y="1608138"/>
          <p14:tracePt t="35707" x="5108575" y="1625600"/>
          <p14:tracePt t="35723" x="5205413" y="1643063"/>
          <p14:tracePt t="35740" x="5340350" y="1660525"/>
          <p14:tracePt t="35757" x="5446713" y="1687513"/>
          <p14:tracePt t="35774" x="5562600" y="1704975"/>
          <p14:tracePt t="35790" x="5643563" y="1704975"/>
          <p14:tracePt t="35790" x="5680075" y="1704975"/>
          <p14:tracePt t="35808" x="5732463" y="1704975"/>
          <p14:tracePt t="35824" x="5786438" y="1704975"/>
          <p14:tracePt t="35840" x="5830888" y="1704975"/>
          <p14:tracePt t="35857" x="5848350" y="1704975"/>
          <p14:tracePt t="35874" x="5867400" y="1704975"/>
          <p14:tracePt t="35890" x="5875338" y="1697038"/>
          <p14:tracePt t="35919" x="5875338" y="1687513"/>
          <p14:tracePt t="35928" x="5884863" y="1679575"/>
          <p14:tracePt t="35943" x="5894388" y="1679575"/>
          <p14:tracePt t="35957" x="5894388" y="1660525"/>
          <p14:tracePt t="35974" x="5894388" y="1652588"/>
          <p14:tracePt t="35990" x="5902325" y="1633538"/>
          <p14:tracePt t="36007" x="5902325" y="1625600"/>
          <p14:tracePt t="36031" x="5902325" y="1616075"/>
          <p14:tracePt t="36055" x="5902325" y="1608138"/>
          <p14:tracePt t="36071" x="5902325" y="1598613"/>
          <p14:tracePt t="36079" x="5902325" y="1589088"/>
          <p14:tracePt t="36091" x="5884863" y="1571625"/>
          <p14:tracePt t="36108" x="5857875" y="1544638"/>
          <p14:tracePt t="36124" x="5813425" y="1517650"/>
          <p14:tracePt t="36141" x="5776913" y="1490663"/>
          <p14:tracePt t="36158" x="5751513" y="1482725"/>
          <p14:tracePt t="36174" x="5732463" y="1465263"/>
          <p14:tracePt t="36191" x="5724525" y="1465263"/>
          <p14:tracePt t="36208" x="5715000" y="1465263"/>
          <p14:tracePt t="36224" x="5688013" y="1465263"/>
          <p14:tracePt t="36241" x="5653088" y="1465263"/>
          <p14:tracePt t="36258" x="5608638" y="1465263"/>
          <p14:tracePt t="36274" x="5562600" y="1473200"/>
          <p14:tracePt t="36291" x="5527675" y="1473200"/>
          <p14:tracePt t="36308" x="5491163" y="1490663"/>
          <p14:tracePt t="36325" x="5473700" y="1500188"/>
          <p14:tracePt t="36341" x="5473700" y="1509713"/>
          <p14:tracePt t="36383" x="5473700" y="1517650"/>
          <p14:tracePt t="36391" x="5473700" y="1527175"/>
          <p14:tracePt t="36400" x="5473700" y="1536700"/>
          <p14:tracePt t="36409" x="5473700" y="1554163"/>
          <p14:tracePt t="36426" x="5473700" y="1571625"/>
          <p14:tracePt t="36443" x="5483225" y="1598613"/>
          <p14:tracePt t="36459" x="5491163" y="1616075"/>
          <p14:tracePt t="36476" x="5527675" y="1633538"/>
          <p14:tracePt t="36493" x="5572125" y="1643063"/>
          <p14:tracePt t="36509" x="5626100" y="1660525"/>
          <p14:tracePt t="36526" x="5680075" y="1660525"/>
          <p14:tracePt t="36543" x="5724525" y="1660525"/>
          <p14:tracePt t="36559" x="5768975" y="1660525"/>
          <p14:tracePt t="36577" x="5795963" y="1660525"/>
          <p14:tracePt t="36593" x="5803900" y="1652588"/>
          <p14:tracePt t="36609" x="5822950" y="1643063"/>
          <p14:tracePt t="36626" x="5830888" y="1625600"/>
          <p14:tracePt t="36643" x="5840413" y="1608138"/>
          <p14:tracePt t="36660" x="5848350" y="1589088"/>
          <p14:tracePt t="36676" x="5857875" y="1571625"/>
          <p14:tracePt t="36693" x="5857875" y="1554163"/>
          <p14:tracePt t="36710" x="5867400" y="1536700"/>
          <p14:tracePt t="36726" x="5867400" y="1517650"/>
          <p14:tracePt t="36743" x="5867400" y="1509713"/>
          <p14:tracePt t="36760" x="5867400" y="1482725"/>
          <p14:tracePt t="36777" x="5867400" y="1465263"/>
          <p14:tracePt t="36793" x="5840413" y="1455738"/>
          <p14:tracePt t="36810" x="5822950" y="1455738"/>
          <p14:tracePt t="36826" x="5776913" y="1455738"/>
          <p14:tracePt t="36843" x="5715000" y="1455738"/>
          <p14:tracePt t="36860" x="5661025" y="1455738"/>
          <p14:tracePt t="36877" x="5626100" y="1455738"/>
          <p14:tracePt t="36894" x="5589588" y="1465263"/>
          <p14:tracePt t="36910" x="5581650" y="1473200"/>
          <p14:tracePt t="36927" x="5581650" y="1482725"/>
          <p14:tracePt t="36944" x="5572125" y="1490663"/>
          <p14:tracePt t="36960" x="5562600" y="1500188"/>
          <p14:tracePt t="36977" x="5562600" y="1509713"/>
          <p14:tracePt t="36994" x="5562600" y="1527175"/>
          <p14:tracePt t="37010" x="5562600" y="1536700"/>
          <p14:tracePt t="37027" x="5562600" y="1554163"/>
          <p14:tracePt t="37044" x="5572125" y="1571625"/>
          <p14:tracePt t="37060" x="5581650" y="1571625"/>
          <p14:tracePt t="37077" x="5608638" y="1571625"/>
          <p14:tracePt t="37094" x="5653088" y="1571625"/>
          <p14:tracePt t="37111" x="5680075" y="1571625"/>
          <p14:tracePt t="37127" x="5697538" y="1571625"/>
          <p14:tracePt t="37144" x="5715000" y="1571625"/>
          <p14:tracePt t="37161" x="5715000" y="1562100"/>
          <p14:tracePt t="37192" x="5724525" y="1554163"/>
          <p14:tracePt t="40279" x="5724525" y="1544638"/>
          <p14:tracePt t="40464" x="5724525" y="1536700"/>
          <p14:tracePt t="40472" x="5715000" y="1527175"/>
          <p14:tracePt t="40488" x="5715000" y="1517650"/>
          <p14:tracePt t="40504" x="5705475" y="1509713"/>
          <p14:tracePt t="40520" x="5705475" y="1500188"/>
          <p14:tracePt t="40560" x="5697538" y="1500188"/>
          <p14:tracePt t="40608" x="5688013" y="1500188"/>
          <p14:tracePt t="40632" x="5670550" y="1500188"/>
          <p14:tracePt t="40640" x="5661025" y="1509713"/>
          <p14:tracePt t="40656" x="5653088" y="1517650"/>
          <p14:tracePt t="40668" x="5634038" y="1536700"/>
          <p14:tracePt t="40684" x="5626100" y="1554163"/>
          <p14:tracePt t="40701" x="5616575" y="1571625"/>
          <p14:tracePt t="40718" x="5616575" y="1598613"/>
          <p14:tracePt t="40734" x="5616575" y="1625600"/>
          <p14:tracePt t="40751" x="5616575" y="1652588"/>
          <p14:tracePt t="40751" x="5616575" y="1660525"/>
          <p14:tracePt t="40768" x="5616575" y="1679575"/>
          <p14:tracePt t="40784" x="5616575" y="1704975"/>
          <p14:tracePt t="40801" x="5616575" y="1741488"/>
          <p14:tracePt t="40818" x="5608638" y="1785938"/>
          <p14:tracePt t="40835" x="5608638" y="1812925"/>
          <p14:tracePt t="40851" x="5608638" y="1847850"/>
          <p14:tracePt t="40868" x="5608638" y="1893888"/>
          <p14:tracePt t="40885" x="5608638" y="1946275"/>
          <p14:tracePt t="40902" x="5608638" y="1990725"/>
          <p14:tracePt t="40918" x="5626100" y="2036763"/>
          <p14:tracePt t="40935" x="5653088" y="2071688"/>
          <p14:tracePt t="40951" x="5697538" y="2133600"/>
          <p14:tracePt t="40968" x="5751513" y="2160588"/>
          <p14:tracePt t="40985" x="5786438" y="2170113"/>
          <p14:tracePt t="41002" x="5830888" y="2187575"/>
          <p14:tracePt t="41018" x="5848350" y="2187575"/>
          <p14:tracePt t="41035" x="5867400" y="2187575"/>
          <p14:tracePt t="41052" x="5875338" y="2187575"/>
          <p14:tracePt t="41068" x="5894388" y="2187575"/>
          <p14:tracePt t="41085" x="5911850" y="2187575"/>
          <p14:tracePt t="41102" x="5938838" y="2187575"/>
          <p14:tracePt t="41119" x="5973763" y="2187575"/>
          <p14:tracePt t="41135" x="6037263" y="2187575"/>
          <p14:tracePt t="41152" x="6062663" y="2187575"/>
          <p14:tracePt t="41169" x="6089650" y="2187575"/>
          <p14:tracePt t="41185" x="6108700" y="2187575"/>
          <p14:tracePt t="41202" x="6108700" y="2179638"/>
          <p14:tracePt t="41225" x="6116638" y="2179638"/>
          <p14:tracePt t="41240" x="6126163" y="2170113"/>
          <p14:tracePt t="41264" x="6134100" y="2170113"/>
          <p14:tracePt t="41289" x="6134100" y="2160588"/>
          <p14:tracePt t="41304" x="6134100" y="2152650"/>
          <p14:tracePt t="41328" x="6134100" y="2143125"/>
          <p14:tracePt t="41336" x="6134100" y="2133600"/>
          <p14:tracePt t="41352" x="6134100" y="2125663"/>
          <p14:tracePt t="41384" x="6134100" y="2116138"/>
          <p14:tracePt t="41400" x="6134100" y="2108200"/>
          <p14:tracePt t="41488" x="6126163" y="2108200"/>
          <p14:tracePt t="41504" x="6108700" y="2108200"/>
          <p14:tracePt t="41512" x="6072188" y="2098675"/>
          <p14:tracePt t="41520" x="6027738" y="2089150"/>
          <p14:tracePt t="41536" x="5991225" y="2089150"/>
          <p14:tracePt t="41553" x="5965825" y="2089150"/>
          <p14:tracePt t="41569" x="5946775" y="2081213"/>
          <p14:tracePt t="41586" x="5938838" y="2081213"/>
          <p14:tracePt t="42528" x="5946775" y="2081213"/>
          <p14:tracePt t="42744" x="5956300" y="2081213"/>
          <p14:tracePt t="42752" x="5965825" y="2081213"/>
          <p14:tracePt t="42760" x="5973763" y="2081213"/>
          <p14:tracePt t="42772" x="5991225" y="2089150"/>
          <p14:tracePt t="42789" x="6000750" y="2089150"/>
          <p14:tracePt t="42856" x="6010275" y="2081213"/>
          <p14:tracePt t="42880" x="6010275" y="2071688"/>
          <p14:tracePt t="42888" x="6018213" y="2071688"/>
          <p14:tracePt t="42896" x="6018213" y="2062163"/>
          <p14:tracePt t="42905" x="6018213" y="2036763"/>
          <p14:tracePt t="42922" x="6018213" y="2009775"/>
          <p14:tracePt t="42939" x="6027738" y="1973263"/>
          <p14:tracePt t="42956" x="6027738" y="1955800"/>
          <p14:tracePt t="42972" x="6027738" y="1919288"/>
          <p14:tracePt t="42989" x="6027738" y="1901825"/>
          <p14:tracePt t="43006" x="6027738" y="1874838"/>
          <p14:tracePt t="43022" x="6027738" y="1847850"/>
          <p14:tracePt t="43039" x="6027738" y="1830388"/>
          <p14:tracePt t="43039" x="6027738" y="1812925"/>
          <p14:tracePt t="43056" x="6037263" y="1776413"/>
          <p14:tracePt t="43072" x="6037263" y="1758950"/>
          <p14:tracePt t="43089" x="6037263" y="1741488"/>
          <p14:tracePt t="43106" x="6089650" y="1714500"/>
          <p14:tracePt t="43123" x="6116638" y="1704975"/>
          <p14:tracePt t="43139" x="6126163" y="1697038"/>
          <p14:tracePt t="43156" x="6126163" y="1687513"/>
          <p14:tracePt t="43172" x="6126163" y="1679575"/>
          <p14:tracePt t="43189" x="6108700" y="1697038"/>
          <p14:tracePt t="43368" x="6099175" y="1714500"/>
          <p14:tracePt t="43376" x="6089650" y="1724025"/>
          <p14:tracePt t="43384" x="6081713" y="1741488"/>
          <p14:tracePt t="43392" x="6081713" y="1751013"/>
          <p14:tracePt t="43406" x="6081713" y="1785938"/>
          <p14:tracePt t="43423" x="6081713" y="1812925"/>
          <p14:tracePt t="43423" x="6081713" y="1830388"/>
          <p14:tracePt t="43440" x="6072188" y="1866900"/>
          <p14:tracePt t="43456" x="6054725" y="1893888"/>
          <p14:tracePt t="43473" x="6054725" y="1911350"/>
          <p14:tracePt t="43490" x="6054725" y="1928813"/>
          <p14:tracePt t="43507" x="6054725" y="1946275"/>
          <p14:tracePt t="43523" x="6045200" y="1973263"/>
          <p14:tracePt t="43540" x="6045200" y="2009775"/>
          <p14:tracePt t="43557" x="6045200" y="2036763"/>
          <p14:tracePt t="43573" x="6045200" y="2071688"/>
          <p14:tracePt t="43590" x="6045200" y="2098675"/>
          <p14:tracePt t="43607" x="6045200" y="2116138"/>
          <p14:tracePt t="43624" x="6045200" y="2133600"/>
          <p14:tracePt t="43640" x="6045200" y="2152650"/>
          <p14:tracePt t="43657" x="6045200" y="2160588"/>
          <p14:tracePt t="43674" x="6054725" y="2160588"/>
          <p14:tracePt t="44456" x="6062663" y="2160588"/>
          <p14:tracePt t="44464" x="6116638" y="2160588"/>
          <p14:tracePt t="44475" x="6188075" y="2160588"/>
          <p14:tracePt t="44492" x="6286500" y="2160588"/>
          <p14:tracePt t="44509" x="6384925" y="2160588"/>
          <p14:tracePt t="44525" x="6483350" y="2160588"/>
          <p14:tracePt t="44542" x="6599238" y="2160588"/>
          <p14:tracePt t="44559" x="6715125" y="2160588"/>
          <p14:tracePt t="44575" x="6929438" y="2160588"/>
          <p14:tracePt t="44593" x="7062788" y="2160588"/>
          <p14:tracePt t="44609" x="7197725" y="2160588"/>
          <p14:tracePt t="44626" x="7323138" y="2160588"/>
          <p14:tracePt t="44642" x="7419975" y="2160588"/>
          <p14:tracePt t="44659" x="7518400" y="2160588"/>
          <p14:tracePt t="44676" x="7589838" y="2160588"/>
          <p14:tracePt t="44692" x="7661275" y="2160588"/>
          <p14:tracePt t="44710" x="7715250" y="2152650"/>
          <p14:tracePt t="44726" x="7742238" y="2143125"/>
          <p14:tracePt t="44743" x="7769225" y="2133600"/>
          <p14:tracePt t="44759" x="7804150" y="2125663"/>
          <p14:tracePt t="44776" x="7813675" y="2125663"/>
          <p14:tracePt t="44792" x="7823200" y="2125663"/>
          <p14:tracePt t="44824" x="7840663" y="2116138"/>
          <p14:tracePt t="44840" x="7840663" y="2108200"/>
          <p14:tracePt t="44848" x="7848600" y="2108200"/>
          <p14:tracePt t="44859" x="7867650" y="2108200"/>
          <p14:tracePt t="44876" x="7902575" y="2098675"/>
          <p14:tracePt t="44893" x="7920038" y="2098675"/>
          <p14:tracePt t="44909" x="7947025" y="2089150"/>
          <p14:tracePt t="44926" x="7974013" y="2081213"/>
          <p14:tracePt t="44943" x="7983538" y="2071688"/>
          <p14:tracePt t="44960" x="7991475" y="2071688"/>
          <p14:tracePt t="44976" x="8010525" y="2062163"/>
          <p14:tracePt t="44993" x="8010525" y="2054225"/>
          <p14:tracePt t="45010" x="8010525" y="2044700"/>
          <p14:tracePt t="45026" x="8010525" y="2027238"/>
          <p14:tracePt t="45043" x="8010525" y="2017713"/>
          <p14:tracePt t="45060" x="8010525" y="2009775"/>
          <p14:tracePt t="45076" x="8010525" y="2000250"/>
          <p14:tracePt t="45093" x="8010525" y="1990725"/>
          <p14:tracePt t="45110" x="8010525" y="1982788"/>
          <p14:tracePt t="45126" x="8010525" y="1973263"/>
          <p14:tracePt t="45143" x="8001000" y="1946275"/>
          <p14:tracePt t="45160" x="8001000" y="1919288"/>
          <p14:tracePt t="45177" x="7991475" y="1911350"/>
          <p14:tracePt t="45193" x="7991475" y="1893888"/>
          <p14:tracePt t="45210" x="7983538" y="1874838"/>
          <p14:tracePt t="45227" x="7983538" y="1866900"/>
          <p14:tracePt t="45243" x="7983538" y="1847850"/>
          <p14:tracePt t="45260" x="7983538" y="1839913"/>
          <p14:tracePt t="45277" x="7983538" y="1830388"/>
          <p14:tracePt t="45293" x="7974013" y="1812925"/>
          <p14:tracePt t="45310" x="7966075" y="1785938"/>
          <p14:tracePt t="45327" x="7956550" y="1776413"/>
          <p14:tracePt t="45344" x="7947025" y="1758950"/>
          <p14:tracePt t="45360" x="7947025" y="1751013"/>
          <p14:tracePt t="45377" x="7947025" y="1758950"/>
          <p14:tracePt t="45568" x="7947025" y="1768475"/>
          <p14:tracePt t="45576" x="7947025" y="1776413"/>
          <p14:tracePt t="45584" x="7947025" y="1803400"/>
          <p14:tracePt t="45594" x="7947025" y="1847850"/>
          <p14:tracePt t="45611" x="7947025" y="1901825"/>
          <p14:tracePt t="45628" x="7947025" y="1955800"/>
          <p14:tracePt t="45644" x="7947025" y="2009775"/>
          <p14:tracePt t="45661" x="7947025" y="2062163"/>
          <p14:tracePt t="45678" x="7947025" y="2108200"/>
          <p14:tracePt t="45694" x="7947025" y="2133600"/>
          <p14:tracePt t="45711" x="7947025" y="2170113"/>
          <p14:tracePt t="45711" x="7947025" y="2179638"/>
          <p14:tracePt t="45729" x="7947025" y="2205038"/>
          <p14:tracePt t="45745" x="7947025" y="2224088"/>
          <p14:tracePt t="45761" x="7947025" y="2241550"/>
          <p14:tracePt t="45778" x="7947025" y="2251075"/>
          <p14:tracePt t="45794" x="7947025" y="2259013"/>
          <p14:tracePt t="45880" x="7947025" y="2268538"/>
          <p14:tracePt t="45888" x="7947025" y="2259013"/>
          <p14:tracePt t="46008" x="7947025" y="2251075"/>
          <p14:tracePt t="46016" x="7947025" y="2241550"/>
          <p14:tracePt t="46024" x="7956550" y="2224088"/>
          <p14:tracePt t="46032" x="7956550" y="2205038"/>
          <p14:tracePt t="46045" x="7966075" y="2179638"/>
          <p14:tracePt t="46062" x="7966075" y="2133600"/>
          <p14:tracePt t="46078" x="7966075" y="2108200"/>
          <p14:tracePt t="46095" x="7966075" y="2062163"/>
          <p14:tracePt t="46112" x="7966075" y="2054225"/>
          <p14:tracePt t="46128" x="7966075" y="2044700"/>
          <p14:tracePt t="46152" x="7956550" y="2054225"/>
          <p14:tracePt t="46232" x="7956550" y="2062163"/>
          <p14:tracePt t="46240" x="7956550" y="2081213"/>
          <p14:tracePt t="46248" x="7947025" y="2098675"/>
          <p14:tracePt t="46264" x="7947025" y="2108200"/>
          <p14:tracePt t="46279" x="7947025" y="2133600"/>
          <p14:tracePt t="46279" x="7947025" y="2152650"/>
          <p14:tracePt t="46296" x="7947025" y="2160588"/>
          <p14:tracePt t="46312" x="7947025" y="2179638"/>
          <p14:tracePt t="46329" x="7947025" y="2187575"/>
          <p14:tracePt t="46346" x="7939088" y="2197100"/>
          <p14:tracePt t="46362" x="7939088" y="2205038"/>
          <p14:tracePt t="46379" x="7939088" y="2214563"/>
          <p14:tracePt t="46396" x="7939088" y="2224088"/>
          <p14:tracePt t="46412" x="7929563" y="2232025"/>
          <p14:tracePt t="46429" x="7920038" y="2241550"/>
          <p14:tracePt t="46448" x="7920038" y="2251075"/>
          <p14:tracePt t="46800" x="7920038" y="2241550"/>
          <p14:tracePt t="46952" x="7920038" y="2232025"/>
          <p14:tracePt t="46968" x="7920038" y="2224088"/>
          <p14:tracePt t="46984" x="7920038" y="2214563"/>
          <p14:tracePt t="46992" x="7920038" y="2205038"/>
          <p14:tracePt t="47008" x="7920038" y="2197100"/>
          <p14:tracePt t="47024" x="7920038" y="2187575"/>
          <p14:tracePt t="47040" x="7920038" y="2179638"/>
          <p14:tracePt t="47048" x="7920038" y="2160588"/>
          <p14:tracePt t="47064" x="7920038" y="2133600"/>
          <p14:tracePt t="47081" x="7920038" y="2116138"/>
          <p14:tracePt t="47097" x="7920038" y="2081213"/>
          <p14:tracePt t="47114" x="7920038" y="2054225"/>
          <p14:tracePt t="47131" x="7920038" y="2036763"/>
          <p14:tracePt t="47147" x="7920038" y="2017713"/>
          <p14:tracePt t="47164" x="7920038" y="2009775"/>
          <p14:tracePt t="47181" x="7920038" y="1990725"/>
          <p14:tracePt t="47197" x="7920038" y="1982788"/>
          <p14:tracePt t="47214" x="7920038" y="1955800"/>
          <p14:tracePt t="47231" x="7920038" y="1946275"/>
          <p14:tracePt t="47247" x="7920038" y="1938338"/>
          <p14:tracePt t="47264" x="7920038" y="1928813"/>
          <p14:tracePt t="47368" x="7912100" y="1928813"/>
          <p14:tracePt t="47384" x="7912100" y="1938338"/>
          <p14:tracePt t="47392" x="7912100" y="1946275"/>
          <p14:tracePt t="47400" x="7912100" y="1965325"/>
          <p14:tracePt t="47414" x="7902575" y="2000250"/>
          <p14:tracePt t="47431" x="7894638" y="2054225"/>
          <p14:tracePt t="47448" x="7885113" y="2081213"/>
          <p14:tracePt t="47465" x="7875588" y="2125663"/>
          <p14:tracePt t="47481" x="7867650" y="2143125"/>
          <p14:tracePt t="47498" x="7867650" y="2170113"/>
          <p14:tracePt t="47515" x="7867650" y="2179638"/>
          <p14:tracePt t="47531" x="7858125" y="2197100"/>
          <p14:tracePt t="47548" x="7858125" y="2205038"/>
          <p14:tracePt t="47565" x="7858125" y="2214563"/>
          <p14:tracePt t="47581" x="7858125" y="2224088"/>
          <p14:tracePt t="47598" x="7875588" y="2214563"/>
          <p14:tracePt t="48440" x="7885113" y="2214563"/>
          <p14:tracePt t="48448" x="7920038" y="2214563"/>
          <p14:tracePt t="48456" x="7939088" y="2205038"/>
          <p14:tracePt t="48466" x="7966075" y="2197100"/>
          <p14:tracePt t="48483" x="8001000" y="2187575"/>
          <p14:tracePt t="48500" x="8018463" y="2179638"/>
          <p14:tracePt t="48517" x="8037513" y="2170113"/>
          <p14:tracePt t="48533" x="8045450" y="2160588"/>
          <p14:tracePt t="48550" x="8054975" y="2160588"/>
          <p14:tracePt t="48567" x="8062913" y="2160588"/>
          <p14:tracePt t="48584" x="8072438" y="2152650"/>
          <p14:tracePt t="48600" x="8081963" y="2143125"/>
          <p14:tracePt t="48617" x="8089900" y="2143125"/>
          <p14:tracePt t="48648" x="8099425" y="2143125"/>
          <p14:tracePt t="48664" x="8108950" y="2143125"/>
          <p14:tracePt t="48672" x="8116888" y="2143125"/>
          <p14:tracePt t="48688" x="8126413" y="2143125"/>
          <p14:tracePt t="48704" x="8134350" y="2133600"/>
          <p14:tracePt t="48717" x="8143875" y="2133600"/>
          <p14:tracePt t="49168" x="8153400" y="2125663"/>
          <p14:tracePt t="49192" x="8153400" y="2116138"/>
          <p14:tracePt t="49200" x="8161338" y="2108200"/>
          <p14:tracePt t="49224" x="8170863" y="2108200"/>
          <p14:tracePt t="49240" x="8170863" y="2089150"/>
          <p14:tracePt t="49256" x="8180388" y="2089150"/>
          <p14:tracePt t="49264" x="8180388" y="2081213"/>
          <p14:tracePt t="49280" x="8188325" y="2081213"/>
          <p14:tracePt t="49304" x="8188325" y="2071688"/>
          <p14:tracePt t="49328" x="8197850" y="2062163"/>
          <p14:tracePt t="49376" x="8205788" y="2062163"/>
          <p14:tracePt t="49408" x="8215313" y="2062163"/>
          <p14:tracePt t="49512" x="8224838" y="2054225"/>
          <p14:tracePt t="49968" x="8232775" y="2044700"/>
          <p14:tracePt t="50024" x="8232775" y="2036763"/>
          <p14:tracePt t="50088" x="8232775" y="2027238"/>
          <p14:tracePt t="50120" x="8242300" y="2009775"/>
          <p14:tracePt t="50152" x="8251825" y="2009775"/>
          <p14:tracePt t="50312" x="8251825" y="2017713"/>
          <p14:tracePt t="50328" x="8259763" y="2027238"/>
          <p14:tracePt t="50336" x="8269288" y="2036763"/>
          <p14:tracePt t="50352" x="8269288" y="2044700"/>
          <p14:tracePt t="50360" x="8269288" y="2054225"/>
          <p14:tracePt t="50370" x="8269288" y="2071688"/>
          <p14:tracePt t="50387" x="8269288" y="2089150"/>
          <p14:tracePt t="50404" x="8277225" y="2108200"/>
          <p14:tracePt t="50420" x="8277225" y="2133600"/>
          <p14:tracePt t="50437" x="8286750" y="2160588"/>
          <p14:tracePt t="50454" x="8296275" y="2179638"/>
          <p14:tracePt t="50471" x="8296275" y="2197100"/>
          <p14:tracePt t="50487" x="8304213" y="2224088"/>
          <p14:tracePt t="50504" x="8304213" y="2241550"/>
          <p14:tracePt t="50520" x="8304213" y="2259013"/>
          <p14:tracePt t="50537" x="8304213" y="2276475"/>
          <p14:tracePt t="50554" x="8304213" y="2295525"/>
          <p14:tracePt t="50571" x="8304213" y="2322513"/>
          <p14:tracePt t="50588" x="8304213" y="2330450"/>
          <p14:tracePt t="50604" x="8304213" y="2339975"/>
          <p14:tracePt t="50621" x="8304213" y="2357438"/>
          <p14:tracePt t="50638" x="8304213" y="2366963"/>
          <p14:tracePt t="50654" x="8304213" y="2374900"/>
          <p14:tracePt t="50672" x="8304213" y="2384425"/>
          <p14:tracePt t="50688" x="8296275" y="2401888"/>
          <p14:tracePt t="50705" x="8296275" y="2419350"/>
          <p14:tracePt t="50721" x="8296275" y="2428875"/>
          <p14:tracePt t="50738" x="8296275" y="2438400"/>
          <p14:tracePt t="50754" x="8286750" y="2446338"/>
          <p14:tracePt t="50784" x="8286750" y="2455863"/>
          <p14:tracePt t="50832" x="8277225" y="2465388"/>
          <p14:tracePt t="50840" x="8277225" y="2473325"/>
          <p14:tracePt t="50856" x="8277225" y="2465388"/>
          <p14:tracePt t="51480" x="8277225" y="2455863"/>
          <p14:tracePt t="51488" x="8277225" y="2438400"/>
          <p14:tracePt t="51496" x="8277225" y="2428875"/>
          <p14:tracePt t="51506" x="8277225" y="2401888"/>
          <p14:tracePt t="51523" x="8277225" y="2384425"/>
          <p14:tracePt t="51540" x="8277225" y="2347913"/>
          <p14:tracePt t="51556" x="8277225" y="2322513"/>
          <p14:tracePt t="51573" x="8277225" y="2276475"/>
          <p14:tracePt t="51589" x="8286750" y="2251075"/>
          <p14:tracePt t="51606" x="8296275" y="2214563"/>
          <p14:tracePt t="51623" x="8304213" y="2197100"/>
          <p14:tracePt t="51639" x="8323263" y="2143125"/>
          <p14:tracePt t="51656" x="8331200" y="2133600"/>
          <p14:tracePt t="51673" x="8331200" y="2116138"/>
          <p14:tracePt t="51690" x="8340725" y="2116138"/>
          <p14:tracePt t="51706" x="8348663" y="2098675"/>
          <p14:tracePt t="51723" x="8358188" y="2089150"/>
          <p14:tracePt t="51740" x="8375650" y="2089150"/>
          <p14:tracePt t="51756" x="8412163" y="2071688"/>
          <p14:tracePt t="51773" x="8456613" y="2062163"/>
          <p14:tracePt t="51790" x="8491538" y="2054225"/>
          <p14:tracePt t="51807" x="8528050" y="2036763"/>
          <p14:tracePt t="51823" x="8555038" y="2036763"/>
          <p14:tracePt t="51840" x="8582025" y="2027238"/>
          <p14:tracePt t="51857" x="8589963" y="2027238"/>
          <p14:tracePt t="51873" x="8599488" y="2027238"/>
          <p14:tracePt t="51890" x="8609013" y="2027238"/>
          <p14:tracePt t="51912" x="8616950" y="2027238"/>
          <p14:tracePt t="51936" x="8626475" y="2027238"/>
          <p14:tracePt t="51952" x="8634413" y="2027238"/>
          <p14:tracePt t="51968" x="8643938" y="2027238"/>
          <p14:tracePt t="52024" x="8653463" y="2027238"/>
          <p14:tracePt t="52040" x="8661400" y="2027238"/>
          <p14:tracePt t="52088" x="8670925" y="2027238"/>
          <p14:tracePt t="52112" x="8680450" y="2027238"/>
          <p14:tracePt t="52120" x="8688388" y="2027238"/>
          <p14:tracePt t="52456" x="8670925" y="2027238"/>
          <p14:tracePt t="52576" x="8661400" y="2027238"/>
          <p14:tracePt t="52592" x="8653463" y="2027238"/>
          <p14:tracePt t="52656" x="8643938" y="2027238"/>
          <p14:tracePt t="52672" x="8626475" y="2027238"/>
          <p14:tracePt t="53779" x="8616950" y="2027238"/>
          <p14:tracePt t="53784" x="8609013" y="2027238"/>
          <p14:tracePt t="53794" x="8572500" y="2017713"/>
          <p14:tracePt t="53811" x="8528050" y="2009775"/>
          <p14:tracePt t="53827" x="8510588" y="2009775"/>
          <p14:tracePt t="53845" x="8501063" y="2009775"/>
          <p14:tracePt t="53861" x="8483600" y="2009775"/>
          <p14:tracePt t="53877" x="8474075" y="2009775"/>
          <p14:tracePt t="53894" x="8456613" y="2009775"/>
          <p14:tracePt t="53911" x="8429625" y="2009775"/>
          <p14:tracePt t="53927" x="8394700" y="2009775"/>
          <p14:tracePt t="53944" x="8367713" y="2027238"/>
          <p14:tracePt t="53961" x="8348663" y="2036763"/>
          <p14:tracePt t="53984" x="8340725" y="2044700"/>
          <p14:tracePt t="54016" x="8331200" y="2054225"/>
          <p14:tracePt t="54024" x="8323263" y="2054225"/>
          <p14:tracePt t="54032" x="8313738" y="2062163"/>
          <p14:tracePt t="54044" x="8304213" y="2071688"/>
          <p14:tracePt t="54061" x="8296275" y="2081213"/>
          <p14:tracePt t="54078" x="8286750" y="2098675"/>
          <p14:tracePt t="54095" x="8286750" y="2108200"/>
          <p14:tracePt t="54111" x="8277225" y="2125663"/>
          <p14:tracePt t="54128" x="8277225" y="2133600"/>
          <p14:tracePt t="54144" x="8277225" y="2143125"/>
          <p14:tracePt t="54161" x="8277225" y="2152650"/>
          <p14:tracePt t="54178" x="8286750" y="2170113"/>
          <p14:tracePt t="54195" x="8296275" y="2170113"/>
          <p14:tracePt t="54211" x="8331200" y="2170113"/>
          <p14:tracePt t="54228" x="8375650" y="2170113"/>
          <p14:tracePt t="54245" x="8420100" y="2170113"/>
          <p14:tracePt t="54262" x="8474075" y="2170113"/>
          <p14:tracePt t="54278" x="8501063" y="2152650"/>
          <p14:tracePt t="54295" x="8537575" y="2116138"/>
          <p14:tracePt t="54312" x="8545513" y="2098675"/>
          <p14:tracePt t="54328" x="8545513" y="2081213"/>
          <p14:tracePt t="54345" x="8562975" y="2054225"/>
          <p14:tracePt t="54362" x="8562975" y="2044700"/>
          <p14:tracePt t="54378" x="8562975" y="2036763"/>
          <p14:tracePt t="54395" x="8562975" y="2027238"/>
          <p14:tracePt t="54412" x="8562975" y="2009775"/>
          <p14:tracePt t="54429" x="8562975" y="2000250"/>
          <p14:tracePt t="54445" x="8555038" y="1990725"/>
          <p14:tracePt t="54462" x="8537575" y="1982788"/>
          <p14:tracePt t="54479" x="8518525" y="1982788"/>
          <p14:tracePt t="54495" x="8474075" y="1982788"/>
          <p14:tracePt t="54512" x="8447088" y="1982788"/>
          <p14:tracePt t="54529" x="8429625" y="1982788"/>
          <p14:tracePt t="54545" x="8402638" y="1990725"/>
          <p14:tracePt t="54562" x="8394700" y="1990725"/>
          <p14:tracePt t="54579" x="8375650" y="1990725"/>
          <p14:tracePt t="54595" x="8367713" y="1990725"/>
          <p14:tracePt t="54612" x="8348663" y="2000250"/>
          <p14:tracePt t="54629" x="8340725" y="2009775"/>
          <p14:tracePt t="54645" x="8331200" y="2017713"/>
          <p14:tracePt t="54662" x="8323263" y="2017713"/>
          <p14:tracePt t="54679" x="8304213" y="2036763"/>
          <p14:tracePt t="54696" x="8296275" y="2044700"/>
          <p14:tracePt t="54712" x="8296275" y="2062163"/>
          <p14:tracePt t="54729" x="8296275" y="2071688"/>
          <p14:tracePt t="54746" x="8296275" y="2089150"/>
          <p14:tracePt t="54762" x="8286750" y="2089150"/>
          <p14:tracePt t="54779" x="8286750" y="2098675"/>
          <p14:tracePt t="54796" x="8286750" y="2108200"/>
          <p14:tracePt t="54816" x="8286750" y="2116138"/>
          <p14:tracePt t="54832" x="8286750" y="2125663"/>
          <p14:tracePt t="54846" x="8286750" y="2133600"/>
          <p14:tracePt t="54928" x="8286750" y="2143125"/>
          <p14:tracePt t="54936" x="8296275" y="2143125"/>
          <p14:tracePt t="54952" x="8313738" y="2143125"/>
          <p14:tracePt t="54963" x="8340725" y="2143125"/>
          <p14:tracePt t="54980" x="8367713" y="2143125"/>
          <p14:tracePt t="54996" x="8375650" y="2143125"/>
          <p14:tracePt t="55013" x="8385175" y="2125663"/>
          <p14:tracePt t="55030" x="8394700" y="2125663"/>
          <p14:tracePt t="55046" x="8394700" y="2116138"/>
          <p14:tracePt t="55063" x="8402638" y="2108200"/>
          <p14:tracePt t="55080" x="8402638" y="2098675"/>
          <p14:tracePt t="55120" x="8402638" y="2089150"/>
          <p14:tracePt t="55136" x="8402638" y="2081213"/>
          <p14:tracePt t="55168" x="8402638" y="2071688"/>
          <p14:tracePt t="55440" x="8394700" y="2071688"/>
          <p14:tracePt t="55464" x="8385175" y="2071688"/>
          <p14:tracePt t="55584" x="8375650" y="2071688"/>
          <p14:tracePt t="55592" x="8367713" y="2071688"/>
          <p14:tracePt t="55608" x="8358188" y="2071688"/>
          <p14:tracePt t="56232" x="8348663" y="2071688"/>
          <p14:tracePt t="56248" x="8340725" y="2071688"/>
          <p14:tracePt t="56280" x="8331200" y="2071688"/>
          <p14:tracePt t="56640" x="8323263" y="2081213"/>
          <p14:tracePt t="56648" x="8313738" y="2081213"/>
          <p14:tracePt t="56664" x="8304213" y="2081213"/>
          <p14:tracePt t="56816" x="8296275" y="2081213"/>
          <p14:tracePt t="56888" x="8286750" y="2081213"/>
          <p14:tracePt t="56896" x="8277225" y="2081213"/>
          <p14:tracePt t="56904" x="8269288" y="2081213"/>
          <p14:tracePt t="56916" x="8242300" y="2081213"/>
          <p14:tracePt t="56934" x="8224838" y="2081213"/>
          <p14:tracePt t="56950" x="8205788" y="2081213"/>
          <p14:tracePt t="56967" x="8197850" y="2081213"/>
          <p14:tracePt t="57024" x="8188325" y="2081213"/>
          <p14:tracePt t="57040" x="8170863" y="2081213"/>
          <p14:tracePt t="57056" x="8161338" y="2081213"/>
          <p14:tracePt t="57072" x="8153400" y="2081213"/>
          <p14:tracePt t="57088" x="8143875" y="2081213"/>
          <p14:tracePt t="57144" x="8134350" y="2081213"/>
          <p14:tracePt t="57160" x="8116888" y="2081213"/>
          <p14:tracePt t="57168" x="8108950" y="2081213"/>
          <p14:tracePt t="57176" x="8089900" y="2081213"/>
          <p14:tracePt t="57184" x="8072438" y="2081213"/>
          <p14:tracePt t="57200" x="8062913" y="2081213"/>
          <p14:tracePt t="57217" x="8054975" y="2081213"/>
          <p14:tracePt t="57600" x="8045450" y="2081213"/>
          <p14:tracePt t="57632" x="8037513" y="2089150"/>
          <p14:tracePt t="57656" x="8027988" y="2089150"/>
          <p14:tracePt t="57712" x="8018463" y="2098675"/>
          <p14:tracePt t="57736" x="8010525" y="2098675"/>
          <p14:tracePt t="57752" x="8001000" y="2098675"/>
          <p14:tracePt t="58024" x="7991475" y="2098675"/>
          <p14:tracePt t="58032" x="7983538" y="2098675"/>
          <p14:tracePt t="58040" x="7974013" y="2098675"/>
          <p14:tracePt t="58052" x="7947025" y="2108200"/>
          <p14:tracePt t="58069" x="7939088" y="2108200"/>
          <p14:tracePt t="58086" x="7947025" y="2108200"/>
          <p14:tracePt t="59096" x="7966075" y="2108200"/>
          <p14:tracePt t="59104" x="7983538" y="2108200"/>
          <p14:tracePt t="59112" x="8001000" y="2108200"/>
          <p14:tracePt t="59121" x="8045450" y="2108200"/>
          <p14:tracePt t="59138" x="8054975" y="2108200"/>
          <p14:tracePt t="59154" x="8072438" y="2108200"/>
          <p14:tracePt t="59171" x="8081963" y="2108200"/>
          <p14:tracePt t="59188" x="8089900" y="2108200"/>
          <p14:tracePt t="59205" x="8108950" y="2108200"/>
          <p14:tracePt t="59221" x="8126413" y="2108200"/>
          <p14:tracePt t="59238" x="8134350" y="2108200"/>
          <p14:tracePt t="59255" x="8153400" y="2108200"/>
          <p14:tracePt t="59272" x="8161338" y="2108200"/>
          <p14:tracePt t="59288" x="8170863" y="2108200"/>
          <p14:tracePt t="59320" x="8180388" y="2108200"/>
          <p14:tracePt t="59328" x="8188325" y="2108200"/>
          <p14:tracePt t="59344" x="8197850" y="2108200"/>
          <p14:tracePt t="59355" x="8215313" y="2108200"/>
          <p14:tracePt t="59372" x="8232775" y="2108200"/>
          <p14:tracePt t="59391" x="8232775" y="2098675"/>
          <p14:tracePt t="59608" x="8232775" y="2089150"/>
          <p14:tracePt t="59640" x="8232775" y="2081213"/>
          <p14:tracePt t="59656" x="8232775" y="2071688"/>
          <p14:tracePt t="59664" x="8232775" y="2062163"/>
          <p14:tracePt t="59680" x="8232775" y="2054225"/>
          <p14:tracePt t="59696" x="8232775" y="2044700"/>
          <p14:tracePt t="59720" x="8232775" y="2036763"/>
          <p14:tracePt t="59880" x="8232775" y="2027238"/>
          <p14:tracePt t="59911" x="8242300" y="2027238"/>
          <p14:tracePt t="60000" x="8251825" y="2044700"/>
          <p14:tracePt t="60023" x="8259763" y="2054225"/>
          <p14:tracePt t="60032" x="8269288" y="2071688"/>
          <p14:tracePt t="60040" x="8277225" y="2098675"/>
          <p14:tracePt t="60056" x="8286750" y="2143125"/>
          <p14:tracePt t="60073" x="8286750" y="2160588"/>
          <p14:tracePt t="60090" x="8286750" y="2197100"/>
          <p14:tracePt t="60106" x="8286750" y="2214563"/>
          <p14:tracePt t="60123" x="8286750" y="2232025"/>
          <p14:tracePt t="60140" x="8286750" y="2241550"/>
          <p14:tracePt t="60156" x="8286750" y="2259013"/>
          <p14:tracePt t="60173" x="8286750" y="2268538"/>
          <p14:tracePt t="60190" x="8286750" y="2286000"/>
          <p14:tracePt t="60207" x="8286750" y="2322513"/>
          <p14:tracePt t="60207" x="8286750" y="2330450"/>
          <p14:tracePt t="60224" x="8277225" y="2347913"/>
          <p14:tracePt t="60240" x="8277225" y="2357438"/>
          <p14:tracePt t="60257" x="8277225" y="2366963"/>
          <p14:tracePt t="60273" x="8277225" y="2384425"/>
          <p14:tracePt t="60290" x="8277225" y="2393950"/>
          <p14:tracePt t="60311" x="8277225" y="2401888"/>
          <p14:tracePt t="60336" x="8277225" y="2411413"/>
          <p14:tracePt t="60344" x="8269288" y="2419350"/>
          <p14:tracePt t="60357" x="8259763" y="2428875"/>
          <p14:tracePt t="60373" x="8259763" y="2446338"/>
          <p14:tracePt t="60390" x="8251825" y="2455863"/>
          <p14:tracePt t="60407" x="8251825" y="2446338"/>
          <p14:tracePt t="60624" x="8251825" y="2438400"/>
          <p14:tracePt t="60631" x="8251825" y="2428875"/>
          <p14:tracePt t="60641" x="8251825" y="2411413"/>
          <p14:tracePt t="60657" x="8259763" y="2374900"/>
          <p14:tracePt t="60674" x="8259763" y="2357438"/>
          <p14:tracePt t="60691" x="8277225" y="2330450"/>
          <p14:tracePt t="60708" x="8277225" y="2295525"/>
          <p14:tracePt t="60724" x="8277225" y="2276475"/>
          <p14:tracePt t="60741" x="8286750" y="2241550"/>
          <p14:tracePt t="60758" x="8286750" y="2224088"/>
          <p14:tracePt t="60774" x="8286750" y="2197100"/>
          <p14:tracePt t="60792" x="8286750" y="2179638"/>
          <p14:tracePt t="60808" x="8286750" y="2170113"/>
          <p14:tracePt t="60824" x="8286750" y="2160588"/>
          <p14:tracePt t="60841" x="8286750" y="2152650"/>
          <p14:tracePt t="60858" x="8296275" y="2133600"/>
          <p14:tracePt t="60875" x="8296275" y="2125663"/>
          <p14:tracePt t="60891" x="8296275" y="2116138"/>
          <p14:tracePt t="60908" x="8296275" y="2108200"/>
          <p14:tracePt t="60925" x="8304213" y="2089150"/>
          <p14:tracePt t="60942" x="8313738" y="2081213"/>
          <p14:tracePt t="60958" x="8313738" y="2071688"/>
          <p14:tracePt t="60984" x="8313738" y="2054225"/>
          <p14:tracePt t="61000" x="8313738" y="2044700"/>
          <p14:tracePt t="61031" x="8323263" y="2036763"/>
          <p14:tracePt t="61040" x="8323263" y="2027238"/>
          <p14:tracePt t="61112" x="8331200" y="2027238"/>
          <p14:tracePt t="61311" x="8340725" y="2027238"/>
          <p14:tracePt t="61328" x="8340725" y="2036763"/>
          <p14:tracePt t="61344" x="8340725" y="2044700"/>
          <p14:tracePt t="61351" x="8340725" y="2062163"/>
          <p14:tracePt t="61368" x="8340725" y="2071688"/>
          <p14:tracePt t="61408" x="8340725" y="2081213"/>
          <p14:tracePt t="61424" x="8348663" y="2089150"/>
          <p14:tracePt t="61440" x="8348663" y="2098675"/>
          <p14:tracePt t="61456" x="8348663" y="2108200"/>
          <p14:tracePt t="61464" x="8348663" y="2116138"/>
          <p14:tracePt t="61476" x="8348663" y="2133600"/>
          <p14:tracePt t="61492" x="8348663" y="2160588"/>
          <p14:tracePt t="61509" x="8348663" y="2179638"/>
          <p14:tracePt t="61526" x="8348663" y="2205038"/>
          <p14:tracePt t="61543" x="8348663" y="2224088"/>
          <p14:tracePt t="61543" x="8348663" y="2232025"/>
          <p14:tracePt t="61560" x="8348663" y="2251075"/>
          <p14:tracePt t="61576" x="8348663" y="2268538"/>
          <p14:tracePt t="61593" x="8348663" y="2276475"/>
          <p14:tracePt t="61609" x="8348663" y="2295525"/>
          <p14:tracePt t="61626" x="8348663" y="2303463"/>
          <p14:tracePt t="61643" x="8348663" y="2322513"/>
          <p14:tracePt t="61659" x="8348663" y="2339975"/>
          <p14:tracePt t="61676" x="8348663" y="2366963"/>
          <p14:tracePt t="61693" x="8348663" y="2374900"/>
          <p14:tracePt t="61710" x="8348663" y="2384425"/>
          <p14:tracePt t="61726" x="8340725" y="2401888"/>
          <p14:tracePt t="61743" x="8340725" y="2411413"/>
          <p14:tracePt t="61760" x="8331200" y="2438400"/>
          <p14:tracePt t="61776" x="8331200" y="2446338"/>
          <p14:tracePt t="61793" x="8331200" y="2465388"/>
          <p14:tracePt t="61810" x="8331200" y="2473325"/>
          <p14:tracePt t="61826" x="8331200" y="2482850"/>
          <p14:tracePt t="61856" x="8331200" y="2490788"/>
          <p14:tracePt t="61864" x="8323263" y="2500313"/>
          <p14:tracePt t="61876" x="8313738" y="2509838"/>
          <p14:tracePt t="61893" x="8304213" y="2517775"/>
          <p14:tracePt t="61910" x="8286750" y="2527300"/>
          <p14:tracePt t="61927" x="8269288" y="2544763"/>
          <p14:tracePt t="61944" x="8259763" y="2562225"/>
          <p14:tracePt t="61960" x="8242300" y="2581275"/>
          <p14:tracePt t="61977" x="8232775" y="2581275"/>
          <p14:tracePt t="61993" x="8215313" y="2589213"/>
          <p14:tracePt t="62010" x="8205788" y="2608263"/>
          <p14:tracePt t="62027" x="8197850" y="2608263"/>
          <p14:tracePt t="62044" x="8197850" y="2616200"/>
          <p14:tracePt t="62060" x="8205788" y="2616200"/>
          <p14:tracePt t="62344" x="8224838" y="2616200"/>
          <p14:tracePt t="62352" x="8242300" y="2608263"/>
          <p14:tracePt t="62361" x="8286750" y="2608263"/>
          <p14:tracePt t="62378" x="8367713" y="2608263"/>
          <p14:tracePt t="62394" x="8439150" y="2608263"/>
          <p14:tracePt t="62411" x="8510588" y="2608263"/>
          <p14:tracePt t="62428" x="8562975" y="2608263"/>
          <p14:tracePt t="62444" x="8599488" y="2608263"/>
          <p14:tracePt t="62462" x="8634413" y="2608263"/>
          <p14:tracePt t="62478" x="8661400" y="2608263"/>
          <p14:tracePt t="62495" x="8680450" y="2608263"/>
          <p14:tracePt t="62512" x="8705850" y="2598738"/>
          <p14:tracePt t="62528" x="8715375" y="2598738"/>
          <p14:tracePt t="62545" x="8732838" y="2589213"/>
          <p14:tracePt t="62561" x="8742363" y="2581275"/>
          <p14:tracePt t="62578" x="8751888" y="2571750"/>
          <p14:tracePt t="63240" x="8759825" y="2571750"/>
          <p14:tracePt t="63256" x="8759825" y="2562225"/>
          <p14:tracePt t="63271" x="8759825" y="2554288"/>
          <p14:tracePt t="63280" x="8769350" y="2536825"/>
          <p14:tracePt t="63288" x="8777288" y="2527300"/>
          <p14:tracePt t="63296" x="8786813" y="2517775"/>
          <p14:tracePt t="63313" x="8796338" y="2500313"/>
          <p14:tracePt t="63330" x="8804275" y="2473325"/>
          <p14:tracePt t="63346" x="8823325" y="2446338"/>
          <p14:tracePt t="63363" x="8831263" y="2428875"/>
          <p14:tracePt t="63380" x="8840788" y="2411413"/>
          <p14:tracePt t="63396" x="8858250" y="2393950"/>
          <p14:tracePt t="63413" x="8858250" y="2384425"/>
          <p14:tracePt t="63430" x="8858250" y="2374900"/>
          <p14:tracePt t="63446" x="8848725" y="2374900"/>
          <p14:tracePt t="63600" x="8831263" y="2374900"/>
          <p14:tracePt t="63608" x="8823325" y="2384425"/>
          <p14:tracePt t="63616" x="8804275" y="2393950"/>
          <p14:tracePt t="63630" x="8777288" y="2411413"/>
          <p14:tracePt t="63647" x="8751888" y="2419350"/>
          <p14:tracePt t="63664" x="8732838" y="2428875"/>
          <p14:tracePt t="63680" x="8724900" y="2438400"/>
          <p14:tracePt t="63697" x="8705850" y="2438400"/>
          <p14:tracePt t="63713" x="8688388" y="2446338"/>
          <p14:tracePt t="63730" x="8661400" y="2446338"/>
          <p14:tracePt t="63747" x="8616950" y="2455863"/>
          <p14:tracePt t="63764" x="8609013" y="2455863"/>
          <p14:tracePt t="63780" x="8589963" y="2455863"/>
          <p14:tracePt t="63797" x="8582025" y="2455863"/>
          <p14:tracePt t="64088" x="8582025" y="2465388"/>
          <p14:tracePt t="64104" x="8582025" y="2473325"/>
          <p14:tracePt t="64120" x="8589963" y="2482850"/>
          <p14:tracePt t="64128" x="8609013" y="2482850"/>
          <p14:tracePt t="64135" x="8634413" y="2490788"/>
          <p14:tracePt t="64148" x="8688388" y="2500313"/>
          <p14:tracePt t="64165" x="8751888" y="2509838"/>
          <p14:tracePt t="64182" x="8804275" y="2509838"/>
          <p14:tracePt t="64198" x="8840788" y="2509838"/>
          <p14:tracePt t="64215" x="8885238" y="2509838"/>
          <p14:tracePt t="64232" x="8912225" y="2500313"/>
          <p14:tracePt t="64248" x="8920163" y="2500313"/>
          <p14:tracePt t="64265" x="8947150" y="2500313"/>
          <p14:tracePt t="64282" x="8956675" y="2490788"/>
          <p14:tracePt t="64304" x="8974138" y="2482850"/>
          <p14:tracePt t="64320" x="8983663" y="2482850"/>
          <p14:tracePt t="64331" x="9018588" y="2465388"/>
          <p14:tracePt t="64348" x="9037638" y="2455863"/>
          <p14:tracePt t="64365" x="9063038" y="2446338"/>
          <p14:tracePt t="64382" x="9082088" y="2438400"/>
          <p14:tracePt t="64398" x="9090025" y="2428875"/>
          <p14:tracePt t="64415" x="9109075" y="2411413"/>
          <p14:tracePt t="64432" x="9117013" y="2411413"/>
          <p14:tracePt t="64448" x="9126538" y="2401888"/>
          <p14:tracePt t="64465" x="9126538" y="2393950"/>
          <p14:tracePt t="64488" x="9126538" y="2384425"/>
          <p14:tracePt t="64498" x="9126538" y="2374900"/>
          <p14:tracePt t="64515" x="9126538" y="2357438"/>
          <p14:tracePt t="64532" x="9117013" y="2347913"/>
          <p14:tracePt t="64548" x="9099550" y="2330450"/>
          <p14:tracePt t="64565" x="9082088" y="2322513"/>
          <p14:tracePt t="64582" x="9055100" y="2303463"/>
          <p14:tracePt t="64599" x="9018588" y="2295525"/>
          <p14:tracePt t="64616" x="9001125" y="2295525"/>
          <p14:tracePt t="64632" x="8974138" y="2286000"/>
          <p14:tracePt t="64649" x="8956675" y="2286000"/>
          <p14:tracePt t="64666" x="8920163" y="2276475"/>
          <p14:tracePt t="64682" x="8902700" y="2276475"/>
          <p14:tracePt t="64699" x="8885238" y="2276475"/>
          <p14:tracePt t="64716" x="8858250" y="2276475"/>
          <p14:tracePt t="64732" x="8840788" y="2276475"/>
          <p14:tracePt t="64749" x="8823325" y="2276475"/>
          <p14:tracePt t="64766" x="8804275" y="2276475"/>
          <p14:tracePt t="64782" x="8786813" y="2276475"/>
          <p14:tracePt t="64799" x="8751888" y="2276475"/>
          <p14:tracePt t="64816" x="8732838" y="2276475"/>
          <p14:tracePt t="64833" x="8705850" y="2295525"/>
          <p14:tracePt t="64849" x="8680450" y="2303463"/>
          <p14:tracePt t="64866" x="8643938" y="2312988"/>
          <p14:tracePt t="64883" x="8616950" y="2322513"/>
          <p14:tracePt t="64899" x="8589963" y="2339975"/>
          <p14:tracePt t="64916" x="8562975" y="2357438"/>
          <p14:tracePt t="64933" x="8537575" y="2374900"/>
          <p14:tracePt t="64949" x="8518525" y="2393950"/>
          <p14:tracePt t="64966" x="8518525" y="2401888"/>
          <p14:tracePt t="64983" x="8510588" y="2419350"/>
          <p14:tracePt t="65000" x="8510588" y="2446338"/>
          <p14:tracePt t="65016" x="8510588" y="2465388"/>
          <p14:tracePt t="65033" x="8510588" y="2473325"/>
          <p14:tracePt t="65050" x="8510588" y="2482850"/>
          <p14:tracePt t="65066" x="8510588" y="2490788"/>
          <p14:tracePt t="65083" x="8510588" y="2500313"/>
          <p14:tracePt t="65100" x="8510588" y="2509838"/>
          <p14:tracePt t="65116" x="8528050" y="2517775"/>
          <p14:tracePt t="65133" x="8537575" y="2527300"/>
          <p14:tracePt t="65150" x="8572500" y="2527300"/>
          <p14:tracePt t="65167" x="8609013" y="2536825"/>
          <p14:tracePt t="65167" x="8643938" y="2544763"/>
          <p14:tracePt t="65184" x="8688388" y="2554288"/>
          <p14:tracePt t="65200" x="8732838" y="2562225"/>
          <p14:tracePt t="65217" x="8769350" y="2562225"/>
          <p14:tracePt t="65233" x="8823325" y="2571750"/>
          <p14:tracePt t="65250" x="8875713" y="2571750"/>
          <p14:tracePt t="65267" x="8902700" y="2571750"/>
          <p14:tracePt t="65284" x="8929688" y="2562225"/>
          <p14:tracePt t="65300" x="8966200" y="2554288"/>
          <p14:tracePt t="65317" x="8991600" y="2536825"/>
          <p14:tracePt t="65334" x="9018588" y="2517775"/>
          <p14:tracePt t="65350" x="9045575" y="2490788"/>
          <p14:tracePt t="65350" x="9055100" y="2482850"/>
          <p14:tracePt t="65368" x="9072563" y="2446338"/>
          <p14:tracePt t="65384" x="9090025" y="2419350"/>
          <p14:tracePt t="65400" x="9099550" y="2401888"/>
          <p14:tracePt t="65417" x="9099550" y="2384425"/>
          <p14:tracePt t="65434" x="9099550" y="2374900"/>
          <p14:tracePt t="65450" x="9099550" y="2357438"/>
          <p14:tracePt t="65467" x="9099550" y="2347913"/>
          <p14:tracePt t="65484" x="9090025" y="2330450"/>
          <p14:tracePt t="65500" x="9082088" y="2322513"/>
          <p14:tracePt t="65517" x="9045575" y="2312988"/>
          <p14:tracePt t="65534" x="9001125" y="2295525"/>
          <p14:tracePt t="65551" x="8929688" y="2286000"/>
          <p14:tracePt t="65568" x="8875713" y="2268538"/>
          <p14:tracePt t="65584" x="8840788" y="2268538"/>
          <p14:tracePt t="65601" x="8813800" y="2268538"/>
          <p14:tracePt t="65617" x="8796338" y="2268538"/>
          <p14:tracePt t="65634" x="8769350" y="2268538"/>
          <p14:tracePt t="65651" x="8724900" y="2268538"/>
          <p14:tracePt t="65668" x="8680450" y="2276475"/>
          <p14:tracePt t="65684" x="8626475" y="2286000"/>
          <p14:tracePt t="65701" x="8589963" y="2303463"/>
          <p14:tracePt t="65718" x="8537575" y="2303463"/>
          <p14:tracePt t="65734" x="8510588" y="2322513"/>
          <p14:tracePt t="65751" x="8491538" y="2339975"/>
          <p14:tracePt t="65768" x="8483600" y="2357438"/>
          <p14:tracePt t="65784" x="8474075" y="2366963"/>
          <p14:tracePt t="65801" x="8466138" y="2374900"/>
          <p14:tracePt t="65818" x="8466138" y="2393950"/>
          <p14:tracePt t="65835" x="8466138" y="2419350"/>
          <p14:tracePt t="65852" x="8456613" y="2455863"/>
          <p14:tracePt t="65868" x="8456613" y="2473325"/>
          <p14:tracePt t="65885" x="8456613" y="2500313"/>
          <p14:tracePt t="65902" x="8456613" y="2517775"/>
          <p14:tracePt t="65918" x="8456613" y="2536825"/>
          <p14:tracePt t="65935" x="8456613" y="2544763"/>
          <p14:tracePt t="65952" x="8466138" y="2562225"/>
          <p14:tracePt t="65968" x="8474075" y="2562225"/>
          <p14:tracePt t="65985" x="8510588" y="2571750"/>
          <p14:tracePt t="66002" x="8545513" y="2581275"/>
          <p14:tracePt t="66018" x="8589963" y="2589213"/>
          <p14:tracePt t="66035" x="8643938" y="2589213"/>
          <p14:tracePt t="66052" x="8680450" y="2589213"/>
          <p14:tracePt t="66069" x="8724900" y="2589213"/>
          <p14:tracePt t="66085" x="8759825" y="2589213"/>
          <p14:tracePt t="66102" x="8796338" y="2581275"/>
          <p14:tracePt t="66118" x="8813800" y="2562225"/>
          <p14:tracePt t="66135" x="8831263" y="2554288"/>
          <p14:tracePt t="66152" x="8848725" y="2544763"/>
          <p14:tracePt t="66169" x="8848725" y="2536825"/>
          <p14:tracePt t="66185" x="8858250" y="2527300"/>
          <p14:tracePt t="66202" x="8867775" y="2517775"/>
          <p14:tracePt t="66219" x="8858250" y="2517775"/>
          <p14:tracePt t="67223" x="8848725" y="2517775"/>
          <p14:tracePt t="67231" x="8823325" y="2517775"/>
          <p14:tracePt t="67240" x="8813800" y="2517775"/>
          <p14:tracePt t="67254" x="8786813" y="2517775"/>
          <p14:tracePt t="67271" x="8759825" y="2517775"/>
          <p14:tracePt t="67288" x="8742363" y="2517775"/>
          <p14:tracePt t="67304" x="8732838" y="2517775"/>
          <p14:tracePt t="67327" x="8724900" y="2517775"/>
          <p14:tracePt t="67351" x="8715375" y="2517775"/>
          <p14:tracePt t="67375" x="8705850" y="2517775"/>
          <p14:tracePt t="67383" x="8697913" y="2517775"/>
          <p14:tracePt t="67392" x="8688388" y="2517775"/>
          <p14:tracePt t="67408" x="8680450" y="2517775"/>
          <p14:tracePt t="67424" x="8670925" y="2517775"/>
          <p14:tracePt t="67456" x="8661400" y="2509838"/>
          <p14:tracePt t="67512" x="8653463" y="2509838"/>
          <p14:tracePt t="67775" x="8643938" y="2509838"/>
          <p14:tracePt t="67791" x="8616950" y="2500313"/>
          <p14:tracePt t="67800" x="8609013" y="2500313"/>
          <p14:tracePt t="67815" x="8589963" y="2490788"/>
          <p14:tracePt t="67824" x="8609013" y="2490788"/>
          <p14:tracePt t="68303" x="8616950" y="2490788"/>
          <p14:tracePt t="68311" x="8634413" y="2482850"/>
          <p14:tracePt t="68323" x="8653463" y="2482850"/>
          <p14:tracePt t="68339" x="8661400" y="2473325"/>
          <p14:tracePt t="69183" x="8680450" y="2473325"/>
          <p14:tracePt t="69200" x="8688388" y="2473325"/>
          <p14:tracePt t="69207" x="8697913" y="2473325"/>
          <p14:tracePt t="69215" x="8705850" y="2473325"/>
          <p14:tracePt t="69224" x="8724900" y="2473325"/>
          <p14:tracePt t="69241" x="8732838" y="2473325"/>
          <p14:tracePt t="69258" x="8742363" y="2473325"/>
          <p14:tracePt t="70087" x="8751888" y="2473325"/>
          <p14:tracePt t="70096" x="8759825" y="2473325"/>
          <p14:tracePt t="70103" x="8769350" y="2473325"/>
          <p14:tracePt t="70112" x="8777288" y="2473325"/>
          <p14:tracePt t="70126" x="8804275" y="2473325"/>
          <p14:tracePt t="70144" x="8813800" y="2482850"/>
          <p14:tracePt t="70616" x="8823325" y="2482850"/>
          <p14:tracePt t="70632" x="8831263" y="2482850"/>
          <p14:tracePt t="70640" x="8840788" y="2482850"/>
          <p14:tracePt t="70655" x="8858250" y="2482850"/>
          <p14:tracePt t="70663" x="8867775" y="2482850"/>
          <p14:tracePt t="70680" x="8875713" y="2482850"/>
          <p14:tracePt t="71780" x="8885238" y="2482850"/>
          <p14:tracePt t="71887" x="8885238" y="2465388"/>
          <p14:tracePt t="71927" x="8885238" y="2455863"/>
          <p14:tracePt t="71935" x="8885238" y="2438400"/>
          <p14:tracePt t="71951" x="8875713" y="2419350"/>
          <p14:tracePt t="71963" x="8867775" y="2393950"/>
          <p14:tracePt t="71980" x="8848725" y="2384425"/>
          <p14:tracePt t="71997" x="8840788" y="2366963"/>
          <p14:tracePt t="72014" x="8831263" y="2366963"/>
          <p14:tracePt t="72030" x="8804275" y="2357438"/>
          <p14:tracePt t="72030" x="8786813" y="2357438"/>
          <p14:tracePt t="72048" x="8769350" y="2339975"/>
          <p14:tracePt t="72064" x="8742363" y="2330450"/>
          <p14:tracePt t="72080" x="8724900" y="2322513"/>
          <p14:tracePt t="72097" x="8705850" y="2312988"/>
          <p14:tracePt t="72114" x="8688388" y="2303463"/>
          <p14:tracePt t="72130" x="8680450" y="2286000"/>
          <p14:tracePt t="72147" x="8661400" y="2276475"/>
          <p14:tracePt t="72164" x="8653463" y="2276475"/>
          <p14:tracePt t="72181" x="8653463" y="2268538"/>
          <p14:tracePt t="72255" x="8643938" y="2259013"/>
          <p14:tracePt t="72271" x="8634413" y="2259013"/>
          <p14:tracePt t="72279" x="8626475" y="2251075"/>
          <p14:tracePt t="72287" x="8616950" y="2251075"/>
          <p14:tracePt t="72297" x="8599488" y="2232025"/>
          <p14:tracePt t="72314" x="8572500" y="2224088"/>
          <p14:tracePt t="72331" x="8562975" y="2214563"/>
          <p14:tracePt t="72351" x="8555038" y="2205038"/>
          <p14:tracePt t="72463" x="8555038" y="2197100"/>
          <p14:tracePt t="72471" x="8545513" y="2187575"/>
          <p14:tracePt t="72481" x="8537575" y="2187575"/>
          <p14:tracePt t="72498" x="8518525" y="2170113"/>
          <p14:tracePt t="72514" x="8510588" y="2152650"/>
          <p14:tracePt t="72532" x="8491538" y="2133600"/>
          <p14:tracePt t="72548" x="8483600" y="2108200"/>
          <p14:tracePt t="72565" x="8474075" y="2089150"/>
          <p14:tracePt t="72581" x="8474075" y="2071688"/>
          <p14:tracePt t="72598" x="8466138" y="2071688"/>
          <p14:tracePt t="72598" x="8466138" y="2062163"/>
          <p14:tracePt t="72616" x="8456613" y="2054225"/>
          <p14:tracePt t="72632" x="8456613" y="2044700"/>
          <p14:tracePt t="72648" x="8447088" y="2027238"/>
          <p14:tracePt t="72665" x="8439150" y="2000250"/>
          <p14:tracePt t="72681" x="8429625" y="1990725"/>
          <p14:tracePt t="72698" x="8429625" y="1973263"/>
          <p14:tracePt t="72715" x="8420100" y="1965325"/>
          <p14:tracePt t="72731" x="8420100" y="1938338"/>
          <p14:tracePt t="72748" x="8402638" y="1919288"/>
          <p14:tracePt t="72765" x="8402638" y="1911350"/>
          <p14:tracePt t="72782" x="8394700" y="1884363"/>
          <p14:tracePt t="72799" x="8375650" y="1857375"/>
          <p14:tracePt t="72815" x="8367713" y="1839913"/>
          <p14:tracePt t="72832" x="8358188" y="1830388"/>
          <p14:tracePt t="72849" x="8348663" y="1803400"/>
          <p14:tracePt t="72865" x="8340725" y="1785938"/>
          <p14:tracePt t="72882" x="8331200" y="1768475"/>
          <p14:tracePt t="72903" x="8323263" y="1758950"/>
          <p14:tracePt t="72919" x="8323263" y="1751013"/>
          <p14:tracePt t="72932" x="8313738" y="1741488"/>
          <p14:tracePt t="72949" x="8304213" y="1731963"/>
          <p14:tracePt t="72965" x="8296275" y="1724025"/>
          <p14:tracePt t="72982" x="8286750" y="1714500"/>
          <p14:tracePt t="73000" x="8277225" y="1704975"/>
          <p14:tracePt t="73023" x="8277225" y="1697038"/>
          <p14:tracePt t="73047" x="8269288" y="1697038"/>
          <p14:tracePt t="73071" x="8251825" y="1687513"/>
          <p14:tracePt t="73096" x="8251825" y="1679575"/>
          <p14:tracePt t="73111" x="8242300" y="1679575"/>
          <p14:tracePt t="73127" x="8232775" y="1679575"/>
          <p14:tracePt t="73144" x="8224838" y="1670050"/>
          <p14:tracePt t="73159" x="8215313" y="1660525"/>
          <p14:tracePt t="73183" x="8205788" y="1660525"/>
          <p14:tracePt t="73200" x="8197850" y="1660525"/>
          <p14:tracePt t="73487" x="8188325" y="1660525"/>
          <p14:tracePt t="73583" x="8180388" y="1660525"/>
          <p14:tracePt t="73615" x="8180388" y="1670050"/>
          <p14:tracePt t="73632" x="8188325" y="1687513"/>
          <p14:tracePt t="73639" x="8188325" y="1697038"/>
          <p14:tracePt t="73650" x="8215313" y="1724025"/>
          <p14:tracePt t="73667" x="8232775" y="1741488"/>
          <p14:tracePt t="73684" x="8242300" y="1768475"/>
          <p14:tracePt t="73700" x="8259763" y="1785938"/>
          <p14:tracePt t="73717" x="8269288" y="1795463"/>
          <p14:tracePt t="73734" x="8269288" y="1812925"/>
          <p14:tracePt t="73750" x="8286750" y="1847850"/>
          <p14:tracePt t="73768" x="8286750" y="1866900"/>
          <p14:tracePt t="73784" x="8304213" y="1911350"/>
          <p14:tracePt t="73801" x="8313738" y="1938338"/>
          <p14:tracePt t="73817" x="8331200" y="1982788"/>
          <p14:tracePt t="73834" x="8340725" y="2009775"/>
          <p14:tracePt t="73852" x="8358188" y="2044700"/>
          <p14:tracePt t="73867" x="8367713" y="2081213"/>
          <p14:tracePt t="73884" x="8375650" y="2098675"/>
          <p14:tracePt t="73901" x="8375650" y="2108200"/>
          <p14:tracePt t="73917" x="8375650" y="2125663"/>
          <p14:tracePt t="73934" x="8375650" y="2160588"/>
          <p14:tracePt t="73952" x="8375650" y="2187575"/>
          <p14:tracePt t="73968" x="8375650" y="2214563"/>
          <p14:tracePt t="73984" x="8375650" y="2259013"/>
          <p14:tracePt t="74001" x="8375650" y="2286000"/>
          <p14:tracePt t="74018" x="8375650" y="2322513"/>
          <p14:tracePt t="74035" x="8375650" y="2339975"/>
          <p14:tracePt t="74051" x="8375650" y="2347913"/>
          <p14:tracePt t="74068" x="8375650" y="2366963"/>
          <p14:tracePt t="74085" x="8375650" y="2374900"/>
          <p14:tracePt t="74101" x="8375650" y="2384425"/>
          <p14:tracePt t="74118" x="8375650" y="2393950"/>
          <p14:tracePt t="74135" x="8375650" y="2411413"/>
          <p14:tracePt t="74152" x="8375650" y="2428875"/>
          <p14:tracePt t="74168" x="8375650" y="2438400"/>
          <p14:tracePt t="74185" x="8375650" y="2446338"/>
          <p14:tracePt t="74201" x="8358188" y="2465388"/>
          <p14:tracePt t="74218" x="8358188" y="2482850"/>
          <p14:tracePt t="74235" x="8340725" y="2490788"/>
          <p14:tracePt t="74252" x="8323263" y="2509838"/>
          <p14:tracePt t="74268" x="8304213" y="2527300"/>
          <p14:tracePt t="74285" x="8277225" y="2544763"/>
          <p14:tracePt t="74302" x="8269288" y="2544763"/>
          <p14:tracePt t="74318" x="8232775" y="2554288"/>
          <p14:tracePt t="74336" x="8224838" y="2554288"/>
          <p14:tracePt t="74359" x="8215313" y="2554288"/>
          <p14:tracePt t="74368" x="8205788" y="2554288"/>
          <p14:tracePt t="74385" x="8188325" y="2554288"/>
          <p14:tracePt t="74402" x="8180388" y="2554288"/>
          <p14:tracePt t="74423" x="8170863" y="2544763"/>
          <p14:tracePt t="74439" x="8161338" y="2536825"/>
          <p14:tracePt t="74455" x="8153400" y="2536825"/>
          <p14:tracePt t="74487" x="8153400" y="2527300"/>
          <p14:tracePt t="74503" x="8153400" y="2509838"/>
          <p14:tracePt t="74527" x="8143875" y="2509838"/>
          <p14:tracePt t="74543" x="8134350" y="2490788"/>
          <p14:tracePt t="74559" x="8134350" y="2482850"/>
          <p14:tracePt t="75072" x="8134350" y="2473325"/>
          <p14:tracePt t="75095" x="8134350" y="2465388"/>
          <p14:tracePt t="75103" x="8134350" y="2455863"/>
          <p14:tracePt t="75111" x="8134350" y="2446338"/>
          <p14:tracePt t="75119" x="8134350" y="2401888"/>
          <p14:tracePt t="75136" x="8116888" y="2347913"/>
          <p14:tracePt t="75153" x="8081963" y="2286000"/>
          <p14:tracePt t="75170" x="8018463" y="2224088"/>
          <p14:tracePt t="75187" x="7966075" y="2160588"/>
          <p14:tracePt t="75203" x="7912100" y="2081213"/>
          <p14:tracePt t="75220" x="7885113" y="2017713"/>
          <p14:tracePt t="75237" x="7867650" y="1982788"/>
          <p14:tracePt t="75253" x="7858125" y="1955800"/>
          <p14:tracePt t="75270" x="7848600" y="1928813"/>
          <p14:tracePt t="75287" x="7831138" y="1866900"/>
          <p14:tracePt t="75304" x="7823200" y="1847850"/>
          <p14:tracePt t="75320" x="7796213" y="1803400"/>
          <p14:tracePt t="75337" x="7769225" y="1768475"/>
          <p14:tracePt t="75354" x="7715250" y="1731963"/>
          <p14:tracePt t="75370" x="7661275" y="1704975"/>
          <p14:tracePt t="75387" x="7626350" y="1687513"/>
          <p14:tracePt t="75404" x="7581900" y="1660525"/>
          <p14:tracePt t="75420" x="7545388" y="1643063"/>
          <p14:tracePt t="75437" x="7537450" y="1643063"/>
          <p14:tracePt t="75454" x="7518400" y="1643063"/>
          <p14:tracePt t="75470" x="7483475" y="1643063"/>
          <p14:tracePt t="75487" x="7429500" y="1643063"/>
          <p14:tracePt t="75504" x="7402513" y="1652588"/>
          <p14:tracePt t="75521" x="7367588" y="1679575"/>
          <p14:tracePt t="75537" x="7340600" y="1697038"/>
          <p14:tracePt t="75554" x="7331075" y="1724025"/>
          <p14:tracePt t="75571" x="7313613" y="1758950"/>
          <p14:tracePt t="75587" x="7304088" y="1795463"/>
          <p14:tracePt t="75604" x="7286625" y="1839913"/>
          <p14:tracePt t="75621" x="7277100" y="1893888"/>
          <p14:tracePt t="75638" x="7277100" y="1946275"/>
          <p14:tracePt t="75638" x="7277100" y="1973263"/>
          <p14:tracePt t="75655" x="7277100" y="2000250"/>
          <p14:tracePt t="75671" x="7277100" y="2089150"/>
          <p14:tracePt t="75688" x="7277100" y="2152650"/>
          <p14:tracePt t="75704" x="7304088" y="2205038"/>
          <p14:tracePt t="75721" x="7323138" y="2251075"/>
          <p14:tracePt t="75738" x="7340600" y="2276475"/>
          <p14:tracePt t="75754" x="7358063" y="2295525"/>
          <p14:tracePt t="75771" x="7367588" y="2312988"/>
          <p14:tracePt t="75788" x="7375525" y="2330450"/>
          <p14:tracePt t="75804" x="7385050" y="2330450"/>
          <p14:tracePt t="75821" x="7412038" y="2339975"/>
          <p14:tracePt t="75838" x="7429500" y="2347913"/>
          <p14:tracePt t="75855" x="7439025" y="2347913"/>
          <p14:tracePt t="75871" x="7456488" y="2347913"/>
          <p14:tracePt t="76143" x="7466013" y="2347913"/>
          <p14:tracePt t="76151" x="7483475" y="2347913"/>
          <p14:tracePt t="76159" x="7500938" y="2347913"/>
          <p14:tracePt t="76172" x="7554913" y="2347913"/>
          <p14:tracePt t="76189" x="7634288" y="2366963"/>
          <p14:tracePt t="76205" x="7688263" y="2366963"/>
          <p14:tracePt t="76222" x="7732713" y="2366963"/>
          <p14:tracePt t="76239" x="7804150" y="2366963"/>
          <p14:tracePt t="76255" x="7831138" y="2366963"/>
          <p14:tracePt t="76272" x="7875588" y="2366963"/>
          <p14:tracePt t="76289" x="7902575" y="2366963"/>
          <p14:tracePt t="76305" x="7947025" y="2366963"/>
          <p14:tracePt t="76322" x="7974013" y="2366963"/>
          <p14:tracePt t="76339" x="8010525" y="2366963"/>
          <p14:tracePt t="76356" x="8027988" y="2357438"/>
          <p14:tracePt t="76372" x="8054975" y="2357438"/>
          <p14:tracePt t="76389" x="8072438" y="2357438"/>
          <p14:tracePt t="76406" x="8089900" y="2357438"/>
          <p14:tracePt t="76422" x="8116888" y="2357438"/>
          <p14:tracePt t="76439" x="8126413" y="2357438"/>
          <p14:tracePt t="76456" x="8134350" y="2357438"/>
          <p14:tracePt t="76472" x="8143875" y="2357438"/>
          <p14:tracePt t="76489" x="8153400" y="2357438"/>
          <p14:tracePt t="76535" x="8153400" y="2366963"/>
          <p14:tracePt t="76559" x="8153400" y="2374900"/>
          <p14:tracePt t="76583" x="8153400" y="2384425"/>
          <p14:tracePt t="76599" x="8153400" y="2393950"/>
          <p14:tracePt t="76607" x="8153400" y="2401888"/>
          <p14:tracePt t="76623" x="8153400" y="2411413"/>
          <p14:tracePt t="76735" x="8161338" y="2419350"/>
          <p14:tracePt t="77487" x="8161338" y="2428875"/>
          <p14:tracePt t="77655" x="8161338" y="2438400"/>
          <p14:tracePt t="77671" x="8170863" y="2446338"/>
          <p14:tracePt t="77679" x="8170863" y="2455863"/>
          <p14:tracePt t="77695" x="8180388" y="2455863"/>
          <p14:tracePt t="77708" x="8180388" y="2465388"/>
          <p14:tracePt t="78780" x="8188325" y="2473325"/>
          <p14:tracePt t="79199" x="8188325" y="2482850"/>
          <p14:tracePt t="79895" x="8188325" y="2490788"/>
          <p14:tracePt t="79919" x="8188325" y="2500313"/>
          <p14:tracePt t="79927" x="8180388" y="2509838"/>
          <p14:tracePt t="79935" x="8180388" y="2517775"/>
          <p14:tracePt t="79946" x="8161338" y="2536825"/>
          <p14:tracePt t="79963" x="8153400" y="2544763"/>
          <p14:tracePt t="79979" x="8153400" y="2562225"/>
          <p14:tracePt t="79999" x="8143875" y="2562225"/>
          <p14:tracePt t="80015" x="8134350" y="2571750"/>
          <p14:tracePt t="80030" x="8134350" y="2581275"/>
          <p14:tracePt t="80046" x="8126413" y="2581275"/>
          <p14:tracePt t="80063" x="8126413" y="2589213"/>
          <p14:tracePt t="80080" x="8108950" y="2598738"/>
          <p14:tracePt t="80096" x="8108950" y="2608263"/>
          <p14:tracePt t="80113" x="8099425" y="2616200"/>
          <p14:tracePt t="80130" x="8089900" y="2625725"/>
          <p14:tracePt t="80146" x="8081963" y="2625725"/>
          <p14:tracePt t="80163" x="8062913" y="2633663"/>
          <p14:tracePt t="80180" x="8037513" y="2643188"/>
          <p14:tracePt t="80197" x="8018463" y="2652713"/>
          <p14:tracePt t="80214" x="8001000" y="2660650"/>
          <p14:tracePt t="80230" x="7983538" y="2679700"/>
          <p14:tracePt t="80247" x="7947025" y="2687638"/>
          <p14:tracePt t="80263" x="7929563" y="2697163"/>
          <p14:tracePt t="80280" x="7902575" y="2705100"/>
          <p14:tracePt t="80297" x="7885113" y="2714625"/>
          <p14:tracePt t="80313" x="7848600" y="2724150"/>
          <p14:tracePt t="80330" x="7813675" y="2741613"/>
          <p14:tracePt t="80347" x="7786688" y="2751138"/>
          <p14:tracePt t="80364" x="7751763" y="2768600"/>
          <p14:tracePt t="80380" x="7715250" y="2776538"/>
          <p14:tracePt t="80397" x="7697788" y="2786063"/>
          <p14:tracePt t="80414" x="7670800" y="2786063"/>
          <p14:tracePt t="80430" x="7626350" y="2786063"/>
          <p14:tracePt t="80447" x="7589838" y="2803525"/>
          <p14:tracePt t="80464" x="7562850" y="2813050"/>
          <p14:tracePt t="80481" x="7527925" y="2813050"/>
          <p14:tracePt t="80497" x="7500938" y="2813050"/>
          <p14:tracePt t="80514" x="7473950" y="2822575"/>
          <p14:tracePt t="80531" x="7439025" y="2830513"/>
          <p14:tracePt t="80547" x="7412038" y="2840038"/>
          <p14:tracePt t="80564" x="7367588" y="2840038"/>
          <p14:tracePt t="80581" x="7323138" y="2840038"/>
          <p14:tracePt t="80597" x="7269163" y="2840038"/>
          <p14:tracePt t="80614" x="7197725" y="2840038"/>
          <p14:tracePt t="80631" x="7134225" y="2840038"/>
          <p14:tracePt t="80647" x="7062788" y="2840038"/>
          <p14:tracePt t="80664" x="7010400" y="2840038"/>
          <p14:tracePt t="80681" x="6938963" y="2840038"/>
          <p14:tracePt t="80698" x="6875463" y="2840038"/>
          <p14:tracePt t="80714" x="6804025" y="2830513"/>
          <p14:tracePt t="80731" x="6751638" y="2822575"/>
          <p14:tracePt t="80748" x="6688138" y="2803525"/>
          <p14:tracePt t="80764" x="6643688" y="2803525"/>
          <p14:tracePt t="80781" x="6562725" y="2786063"/>
          <p14:tracePt t="80798" x="6518275" y="2776538"/>
          <p14:tracePt t="80814" x="6456363" y="2776538"/>
          <p14:tracePt t="80832" x="6411913" y="2776538"/>
          <p14:tracePt t="80848" x="6367463" y="2776538"/>
          <p14:tracePt t="80864" x="6330950" y="2776538"/>
          <p14:tracePt t="80881" x="6286500" y="2776538"/>
          <p14:tracePt t="80898" x="6251575" y="2776538"/>
          <p14:tracePt t="80915" x="6205538" y="2776538"/>
          <p14:tracePt t="80931" x="6161088" y="2776538"/>
          <p14:tracePt t="80948" x="6116638" y="2776538"/>
          <p14:tracePt t="80965" x="6072188" y="2776538"/>
          <p14:tracePt t="80981" x="6018213" y="2776538"/>
          <p14:tracePt t="80998" x="5956300" y="2776538"/>
          <p14:tracePt t="81015" x="5919788" y="2776538"/>
          <p14:tracePt t="81032" x="5867400" y="2776538"/>
          <p14:tracePt t="81048" x="5840413" y="2776538"/>
          <p14:tracePt t="81065" x="5803900" y="2776538"/>
          <p14:tracePt t="81082" x="5768975" y="2776538"/>
          <p14:tracePt t="81098" x="5741988" y="2776538"/>
          <p14:tracePt t="81115" x="5715000" y="2776538"/>
          <p14:tracePt t="81132" x="5688013" y="2776538"/>
          <p14:tracePt t="81148" x="5670550" y="2776538"/>
          <p14:tracePt t="81165" x="5643563" y="2776538"/>
          <p14:tracePt t="81182" x="5608638" y="2776538"/>
          <p14:tracePt t="81199" x="5562600" y="2776538"/>
          <p14:tracePt t="81215" x="5527675" y="2768600"/>
          <p14:tracePt t="81232" x="5518150" y="2768600"/>
          <p14:tracePt t="81248" x="5491163" y="2768600"/>
          <p14:tracePt t="81265" x="5483225" y="2768600"/>
          <p14:tracePt t="81282" x="5473700" y="2768600"/>
          <p14:tracePt t="81299" x="5465763" y="2768600"/>
          <p14:tracePt t="81315" x="5446713" y="2768600"/>
          <p14:tracePt t="81332" x="5438775" y="2768600"/>
          <p14:tracePt t="81349" x="5429250" y="2768600"/>
          <p14:tracePt t="81365" x="5419725" y="2768600"/>
          <p14:tracePt t="81382" x="5411788" y="2768600"/>
          <p14:tracePt t="81399" x="5402263" y="2768600"/>
          <p14:tracePt t="81415" x="5394325" y="2768600"/>
          <p14:tracePt t="81432" x="5384800" y="2768600"/>
          <p14:tracePt t="81449" x="5367338" y="2768600"/>
          <p14:tracePt t="81466" x="5357813" y="2768600"/>
          <p14:tracePt t="81482" x="5340350" y="2768600"/>
          <p14:tracePt t="81503" x="5330825" y="2768600"/>
          <p14:tracePt t="81527" x="5322888" y="2768600"/>
          <p14:tracePt t="81543" x="5313363" y="2768600"/>
          <p14:tracePt t="81551" x="5303838" y="2768600"/>
          <p14:tracePt t="81583" x="5295900" y="2768600"/>
          <p14:tracePt t="81599" x="5286375" y="2768600"/>
          <p14:tracePt t="81607" x="5276850" y="2768600"/>
          <p14:tracePt t="81623" x="5268913" y="2768600"/>
          <p14:tracePt t="81633" x="5259388" y="2768600"/>
          <p14:tracePt t="81649" x="5251450" y="2768600"/>
          <p14:tracePt t="81666" x="5232400" y="2768600"/>
          <p14:tracePt t="81683" x="5224463" y="2768600"/>
          <p14:tracePt t="81700" x="5214938" y="2768600"/>
          <p14:tracePt t="81716" x="5205413" y="2768600"/>
          <p14:tracePt t="81733" x="5187950" y="2768600"/>
          <p14:tracePt t="81750" x="5180013" y="2768600"/>
          <p14:tracePt t="81871" x="5170488" y="2768600"/>
          <p14:tracePt t="81887" x="5160963" y="2768600"/>
          <p14:tracePt t="81895" x="5153025" y="2768600"/>
          <p14:tracePt t="81903" x="5143500" y="2768600"/>
          <p14:tracePt t="81935" x="5133975" y="2768600"/>
          <p14:tracePt t="81951" x="5126038" y="2768600"/>
          <p14:tracePt t="81967" x="5116513" y="2776538"/>
          <p14:tracePt t="81975" x="5072063" y="2768600"/>
          <p14:tracePt t="81999" x="5054600" y="2768600"/>
          <p14:tracePt t="82007" x="5045075" y="2768600"/>
          <p14:tracePt t="82017" x="5037138" y="2768600"/>
          <p14:tracePt t="82033" x="5027613" y="2768600"/>
          <p14:tracePt t="82055" x="5018088" y="2768600"/>
          <p14:tracePt t="82067" x="5010150" y="2768600"/>
          <p14:tracePt t="82084" x="5000625" y="2768600"/>
          <p14:tracePt t="82100" x="4965700" y="2768600"/>
          <p14:tracePt t="82117" x="4919663" y="2768600"/>
          <p14:tracePt t="82134" x="4902200" y="2768600"/>
          <p14:tracePt t="82151" x="4857750" y="2768600"/>
          <p14:tracePt t="82167" x="4830763" y="2768600"/>
          <p14:tracePt t="82184" x="4813300" y="2768600"/>
          <p14:tracePt t="82201" x="4786313" y="2768600"/>
          <p14:tracePt t="82217" x="4759325" y="2768600"/>
          <p14:tracePt t="82234" x="4732338" y="2768600"/>
          <p14:tracePt t="82251" x="4705350" y="2768600"/>
          <p14:tracePt t="82268" x="4679950" y="2768600"/>
          <p14:tracePt t="82284" x="4652963" y="2768600"/>
          <p14:tracePt t="82302" x="4633913" y="2768600"/>
          <p14:tracePt t="82318" x="4616450" y="2768600"/>
          <p14:tracePt t="82318" x="4598988" y="2768600"/>
          <p14:tracePt t="82335" x="4572000" y="2768600"/>
          <p14:tracePt t="82352" x="4554538" y="2768600"/>
          <p14:tracePt t="82368" x="4537075" y="2768600"/>
          <p14:tracePt t="82385" x="4527550" y="2768600"/>
          <p14:tracePt t="82401" x="4510088" y="2768600"/>
          <p14:tracePt t="82418" x="4491038" y="2768600"/>
          <p14:tracePt t="82434" x="4473575" y="2759075"/>
          <p14:tracePt t="82451" x="4438650" y="2751138"/>
          <p14:tracePt t="82468" x="4384675" y="2741613"/>
          <p14:tracePt t="82485" x="4322763" y="2705100"/>
          <p14:tracePt t="82502" x="4259263" y="2687638"/>
          <p14:tracePt t="82518" x="4224338" y="2679700"/>
          <p14:tracePt t="82518" x="4187825" y="2670175"/>
          <p14:tracePt t="82535" x="4143375" y="2660650"/>
          <p14:tracePt t="82551" x="4108450" y="2652713"/>
          <p14:tracePt t="82568" x="4081463" y="2652713"/>
          <p14:tracePt t="82585" x="4054475" y="2643188"/>
          <p14:tracePt t="82602" x="4037013" y="2643188"/>
          <p14:tracePt t="82618" x="4017963" y="2643188"/>
          <p14:tracePt t="82635" x="4000500" y="2643188"/>
          <p14:tracePt t="82651" x="3973513" y="2643188"/>
          <p14:tracePt t="82668" x="3956050" y="2643188"/>
          <p14:tracePt t="82685" x="3919538" y="2643188"/>
          <p14:tracePt t="82702" x="3902075" y="2643188"/>
          <p14:tracePt t="82718" x="3875088" y="2643188"/>
          <p14:tracePt t="82735" x="3857625" y="2643188"/>
          <p14:tracePt t="82752" x="3822700" y="2643188"/>
          <p14:tracePt t="82768" x="3813175" y="2643188"/>
          <p14:tracePt t="82785" x="3803650" y="2643188"/>
          <p14:tracePt t="82802" x="3813175" y="2643188"/>
          <p14:tracePt t="82818" x="3840163" y="2643188"/>
          <p14:tracePt t="82835" x="3840163" y="2652713"/>
          <p14:tracePt t="82871" x="3840163" y="2660650"/>
          <p14:tracePt t="82887" x="3840163" y="2670175"/>
          <p14:tracePt t="82911" x="3840163" y="2679700"/>
          <p14:tracePt t="82959" x="3830638" y="2679700"/>
          <p14:tracePt t="82975" x="3830638" y="2687638"/>
          <p14:tracePt t="82991" x="3830638" y="2697163"/>
          <p14:tracePt t="82999" x="3830638" y="2705100"/>
          <p14:tracePt t="83015" x="3830638" y="2714625"/>
          <p14:tracePt t="83023" x="3822700" y="2724150"/>
          <p14:tracePt t="83035" x="3822700" y="2732088"/>
          <p14:tracePt t="83053" x="3822700" y="2741613"/>
          <p14:tracePt t="83069" x="3822700" y="2759075"/>
          <p14:tracePt t="83086" x="3822700" y="2768600"/>
          <p14:tracePt t="83102" x="3822700" y="2776538"/>
          <p14:tracePt t="83151" x="3822700" y="2786063"/>
          <p14:tracePt t="83183" x="3822700" y="2795588"/>
          <p14:tracePt t="83199" x="3822700" y="2803525"/>
          <p14:tracePt t="83207" x="3822700" y="2813050"/>
          <p14:tracePt t="83239" x="3822700" y="2822575"/>
          <p14:tracePt t="83255" x="3822700" y="2830513"/>
          <p14:tracePt t="83263" x="3822700" y="2847975"/>
          <p14:tracePt t="83279" x="3830638" y="2857500"/>
          <p14:tracePt t="83287" x="3840163" y="2867025"/>
          <p14:tracePt t="83303" x="3857625" y="2874963"/>
          <p14:tracePt t="83319" x="3867150" y="2874963"/>
          <p14:tracePt t="83351" x="3875088" y="2874963"/>
          <p14:tracePt t="83359" x="3884613" y="2874963"/>
          <p14:tracePt t="83375" x="3894138" y="2874963"/>
          <p14:tracePt t="83386" x="3911600" y="2874963"/>
          <p14:tracePt t="83403" x="3929063" y="2867025"/>
          <p14:tracePt t="83420" x="3946525" y="2857500"/>
          <p14:tracePt t="83436" x="3965575" y="2822575"/>
          <p14:tracePt t="83453" x="3973513" y="2776538"/>
          <p14:tracePt t="83470" x="4000500" y="2741613"/>
          <p14:tracePt t="83486" x="4010025" y="2697163"/>
          <p14:tracePt t="83503" x="4017963" y="2670175"/>
          <p14:tracePt t="83520" x="4017963" y="2652713"/>
          <p14:tracePt t="83537" x="4027488" y="2616200"/>
          <p14:tracePt t="83553" x="4037013" y="2581275"/>
          <p14:tracePt t="83570" x="4054475" y="2562225"/>
          <p14:tracePt t="83587" x="4062413" y="2544763"/>
          <p14:tracePt t="83604" x="4081463" y="2527300"/>
          <p14:tracePt t="83620" x="4098925" y="2517775"/>
          <p14:tracePt t="83637" x="4108450" y="2509838"/>
          <p14:tracePt t="83653" x="4116388" y="2500313"/>
          <p14:tracePt t="83670" x="4116388" y="2465388"/>
          <p14:tracePt t="83687" x="4116388" y="2455863"/>
          <p14:tracePt t="83703" x="4116388" y="2438400"/>
          <p14:tracePt t="83720" x="4116388" y="2428875"/>
          <p14:tracePt t="83737" x="4116388" y="2419350"/>
          <p14:tracePt t="83754" x="4125913" y="2419350"/>
          <p14:tracePt t="83783" x="4125913" y="2411413"/>
          <p14:tracePt t="83799" x="4125913" y="2401888"/>
          <p14:tracePt t="83815" x="4125913" y="2393950"/>
          <p14:tracePt t="83831" x="4125913" y="2401888"/>
          <p14:tracePt t="84111" x="4125913" y="2411413"/>
          <p14:tracePt t="84119" x="4125913" y="2428875"/>
          <p14:tracePt t="84135" x="4125913" y="2446338"/>
          <p14:tracePt t="84143" x="4116388" y="2465388"/>
          <p14:tracePt t="84154" x="4098925" y="2500313"/>
          <p14:tracePt t="84171" x="4071938" y="2536825"/>
          <p14:tracePt t="84188" x="4062413" y="2589213"/>
          <p14:tracePt t="84205" x="4037013" y="2633663"/>
          <p14:tracePt t="84221" x="4010025" y="2679700"/>
          <p14:tracePt t="84238" x="3990975" y="2705100"/>
          <p14:tracePt t="84238" x="3983038" y="2724150"/>
          <p14:tracePt t="84255" x="3965575" y="2751138"/>
          <p14:tracePt t="84272" x="3956050" y="2759075"/>
          <p14:tracePt t="84319" x="3956050" y="2768600"/>
          <p14:tracePt t="84343" x="3946525" y="2776538"/>
          <p14:tracePt t="84367" x="3938588" y="2786063"/>
          <p14:tracePt t="84383" x="3929063" y="2795588"/>
          <p14:tracePt t="84399" x="3911600" y="2803525"/>
          <p14:tracePt t="84407" x="3902075" y="2813050"/>
          <p14:tracePt t="84423" x="3894138" y="2822575"/>
          <p14:tracePt t="84431" x="3884613" y="2830513"/>
          <p14:tracePt t="84439" x="3867150" y="2847975"/>
          <p14:tracePt t="84455" x="3848100" y="2874963"/>
          <p14:tracePt t="84472" x="3830638" y="2894013"/>
          <p14:tracePt t="84488" x="3822700" y="2911475"/>
          <p14:tracePt t="84505" x="3822700" y="2919413"/>
          <p14:tracePt t="84522" x="3830638" y="2938463"/>
          <p14:tracePt t="84539" x="3830638" y="2946400"/>
          <p14:tracePt t="84559" x="3830638" y="2955925"/>
          <p14:tracePt t="84572" x="3830638" y="2973388"/>
          <p14:tracePt t="84589" x="3830638" y="3000375"/>
          <p14:tracePt t="84605" x="3830638" y="3017838"/>
          <p14:tracePt t="84622" x="3830638" y="3027363"/>
          <p14:tracePt t="84622" x="3830638" y="3044825"/>
          <p14:tracePt t="84639" x="3848100" y="3071813"/>
          <p14:tracePt t="84656" x="3848100" y="3081338"/>
          <p14:tracePt t="84672" x="3857625" y="3116263"/>
          <p14:tracePt t="84689" x="3875088" y="3143250"/>
          <p14:tracePt t="84706" x="3902075" y="3170238"/>
          <p14:tracePt t="84722" x="3938588" y="3187700"/>
          <p14:tracePt t="84739" x="3965575" y="3197225"/>
          <p14:tracePt t="84756" x="3990975" y="3205163"/>
          <p14:tracePt t="84773" x="4000500" y="3214688"/>
          <p14:tracePt t="84789" x="4010025" y="3214688"/>
          <p14:tracePt t="84807" x="4027488" y="3214688"/>
          <p14:tracePt t="84823" x="4044950" y="3214688"/>
          <p14:tracePt t="84839" x="4081463" y="3214688"/>
          <p14:tracePt t="84856" x="4108450" y="3214688"/>
          <p14:tracePt t="84873" x="4143375" y="3197225"/>
          <p14:tracePt t="84889" x="4160838" y="3187700"/>
          <p14:tracePt t="84906" x="4179888" y="3170238"/>
          <p14:tracePt t="84923" x="4197350" y="3160713"/>
          <p14:tracePt t="84939" x="4224338" y="3133725"/>
          <p14:tracePt t="84956" x="4224338" y="3116263"/>
          <p14:tracePt t="84973" x="4232275" y="3089275"/>
          <p14:tracePt t="84989" x="4232275" y="3071813"/>
          <p14:tracePt t="85006" x="4232275" y="3044825"/>
          <p14:tracePt t="85023" x="4241800" y="3017838"/>
          <p14:tracePt t="85039" x="4241800" y="3000375"/>
          <p14:tracePt t="85056" x="4241800" y="2982913"/>
          <p14:tracePt t="85073" x="4241800" y="2955925"/>
          <p14:tracePt t="85090" x="4241800" y="2919413"/>
          <p14:tracePt t="85106" x="4241800" y="2901950"/>
          <p14:tracePt t="85123" x="4232275" y="2874963"/>
          <p14:tracePt t="85140" x="4232275" y="2857500"/>
          <p14:tracePt t="85156" x="4214813" y="2840038"/>
          <p14:tracePt t="85173" x="4205288" y="2830513"/>
          <p14:tracePt t="85190" x="4205288" y="2822575"/>
          <p14:tracePt t="85206" x="4197350" y="2813050"/>
          <p14:tracePt t="85223" x="4187825" y="2813050"/>
          <p14:tracePt t="85240" x="4187825" y="2803525"/>
          <p14:tracePt t="85615" x="4170363" y="2795588"/>
          <p14:tracePt t="85663" x="4160838" y="2786063"/>
          <p14:tracePt t="85671" x="4143375" y="2776538"/>
          <p14:tracePt t="85687" x="4133850" y="2776538"/>
          <p14:tracePt t="85703" x="4125913" y="2768600"/>
          <p14:tracePt t="85711" x="4116388" y="2768600"/>
          <p14:tracePt t="85724" x="4108450" y="2768600"/>
          <p14:tracePt t="85741" x="4089400" y="2768600"/>
          <p14:tracePt t="85758" x="4062413" y="2768600"/>
          <p14:tracePt t="85774" x="4037013" y="2768600"/>
          <p14:tracePt t="85792" x="4017963" y="2768600"/>
          <p14:tracePt t="85808" x="4000500" y="2768600"/>
          <p14:tracePt t="85824" x="3983038" y="2768600"/>
          <p14:tracePt t="85841" x="3956050" y="2768600"/>
          <p14:tracePt t="85858" x="3929063" y="2768600"/>
          <p14:tracePt t="85874" x="3919538" y="2768600"/>
          <p14:tracePt t="85891" x="3902075" y="2768600"/>
          <p14:tracePt t="85908" x="3875088" y="2768600"/>
          <p14:tracePt t="85925" x="3848100" y="2768600"/>
          <p14:tracePt t="85941" x="3840163" y="2768600"/>
          <p14:tracePt t="85958" x="3822700" y="2768600"/>
          <p14:tracePt t="85975" x="3813175" y="2768600"/>
          <p14:tracePt t="85991" x="3795713" y="2768600"/>
          <p14:tracePt t="86008" x="3795713" y="2776538"/>
          <p14:tracePt t="86025" x="3776663" y="2776538"/>
          <p14:tracePt t="86042" x="3768725" y="2776538"/>
          <p14:tracePt t="86058" x="3751263" y="2776538"/>
          <p14:tracePt t="86075" x="3741738" y="2776538"/>
          <p14:tracePt t="86092" x="3732213" y="2776538"/>
          <p14:tracePt t="86111" x="3724275" y="2776538"/>
          <p14:tracePt t="86175" x="3714750" y="2786063"/>
          <p14:tracePt t="86199" x="3705225" y="2786063"/>
          <p14:tracePt t="86223" x="3705225" y="2795588"/>
          <p14:tracePt t="86239" x="3697288" y="2803525"/>
          <p14:tracePt t="86247" x="3687763" y="2813050"/>
          <p14:tracePt t="86271" x="3679825" y="2830513"/>
          <p14:tracePt t="86287" x="3679825" y="2847975"/>
          <p14:tracePt t="86311" x="3679825" y="2857500"/>
          <p14:tracePt t="86319" x="3679825" y="2867025"/>
          <p14:tracePt t="86335" x="3679825" y="2874963"/>
          <p14:tracePt t="86359" x="3679825" y="2884488"/>
          <p14:tracePt t="86375" x="3670300" y="2894013"/>
          <p14:tracePt t="86383" x="3660775" y="2894013"/>
          <p14:tracePt t="86399" x="3660775" y="2901950"/>
          <p14:tracePt t="86423" x="3660775" y="2919413"/>
          <p14:tracePt t="86439" x="3660775" y="2928938"/>
          <p14:tracePt t="86463" x="3660775" y="2955925"/>
          <p14:tracePt t="86479" x="3660775" y="2973388"/>
          <p14:tracePt t="86495" x="3679825" y="2990850"/>
          <p14:tracePt t="86503" x="3679825" y="3000375"/>
          <p14:tracePt t="86511" x="3679825" y="3009900"/>
          <p14:tracePt t="86527" x="3679825" y="3017838"/>
          <p14:tracePt t="86542" x="3679825" y="3036888"/>
          <p14:tracePt t="86559" x="3679825" y="3054350"/>
          <p14:tracePt t="86576" x="3697288" y="3062288"/>
          <p14:tracePt t="86593" x="3714750" y="3089275"/>
          <p14:tracePt t="86613" x="3751263" y="3108325"/>
          <p14:tracePt t="86626" x="3786188" y="3125788"/>
          <p14:tracePt t="86643" x="3813175" y="3152775"/>
          <p14:tracePt t="86659" x="3830638" y="3160713"/>
          <p14:tracePt t="86676" x="3875088" y="3170238"/>
          <p14:tracePt t="86693" x="3902075" y="3179763"/>
          <p14:tracePt t="86709" x="3929063" y="3179763"/>
          <p14:tracePt t="86726" x="3973513" y="3187700"/>
          <p14:tracePt t="86743" x="4017963" y="3187700"/>
          <p14:tracePt t="86760" x="4062413" y="3187700"/>
          <p14:tracePt t="86776" x="4098925" y="3187700"/>
          <p14:tracePt t="86793" x="4116388" y="3170238"/>
          <p14:tracePt t="86810" x="4125913" y="3160713"/>
          <p14:tracePt t="86826" x="4133850" y="3143250"/>
          <p14:tracePt t="86843" x="4152900" y="3133725"/>
          <p14:tracePt t="86860" x="4160838" y="3116263"/>
          <p14:tracePt t="86876" x="4170363" y="3108325"/>
          <p14:tracePt t="86893" x="4179888" y="3071813"/>
          <p14:tracePt t="86910" x="4197350" y="3017838"/>
          <p14:tracePt t="86927" x="4197350" y="3000375"/>
          <p14:tracePt t="86943" x="4205288" y="2955925"/>
          <p14:tracePt t="86960" x="4205288" y="2919413"/>
          <p14:tracePt t="86977" x="4205288" y="2894013"/>
          <p14:tracePt t="86993" x="4205288" y="2874963"/>
          <p14:tracePt t="87010" x="4205288" y="2857500"/>
          <p14:tracePt t="87027" x="4205288" y="2847975"/>
          <p14:tracePt t="87043" x="4197350" y="2822575"/>
          <p14:tracePt t="87060" x="4170363" y="2795588"/>
          <p14:tracePt t="87077" x="4152900" y="2759075"/>
          <p14:tracePt t="87094" x="4108450" y="2732088"/>
          <p14:tracePt t="87110" x="4054475" y="2705100"/>
          <p14:tracePt t="87127" x="3990975" y="2670175"/>
          <p14:tracePt t="87144" x="3946525" y="2652713"/>
          <p14:tracePt t="87161" x="3919538" y="2652713"/>
          <p14:tracePt t="87177" x="3894138" y="2652713"/>
          <p14:tracePt t="87194" x="3857625" y="2652713"/>
          <p14:tracePt t="87211" x="3830638" y="2652713"/>
          <p14:tracePt t="87227" x="3803650" y="2652713"/>
          <p14:tracePt t="87244" x="3776663" y="2660650"/>
          <p14:tracePt t="87261" x="3759200" y="2670175"/>
          <p14:tracePt t="87277" x="3741738" y="2679700"/>
          <p14:tracePt t="87294" x="3714750" y="2705100"/>
          <p14:tracePt t="87312" x="3679825" y="2714625"/>
          <p14:tracePt t="87327" x="3660775" y="2741613"/>
          <p14:tracePt t="87344" x="3652838" y="2776538"/>
          <p14:tracePt t="87361" x="3643313" y="2803525"/>
          <p14:tracePt t="87378" x="3633788" y="2857500"/>
          <p14:tracePt t="87394" x="3633788" y="2874963"/>
          <p14:tracePt t="87411" x="3625850" y="2911475"/>
          <p14:tracePt t="87428" x="3625850" y="2928938"/>
          <p14:tracePt t="87444" x="3625850" y="2946400"/>
          <p14:tracePt t="87461" x="3625850" y="2955925"/>
          <p14:tracePt t="87477" x="3625850" y="2990850"/>
          <p14:tracePt t="87494" x="3643313" y="3017838"/>
          <p14:tracePt t="87511" x="3643313" y="3036888"/>
          <p14:tracePt t="87528" x="3660775" y="3081338"/>
          <p14:tracePt t="87545" x="3687763" y="3108325"/>
          <p14:tracePt t="87561" x="3705225" y="3116263"/>
          <p14:tracePt t="87578" x="3724275" y="3125788"/>
          <p14:tracePt t="87595" x="3741738" y="3143250"/>
          <p14:tracePt t="87611" x="3759200" y="3152775"/>
          <p14:tracePt t="87628" x="3776663" y="3160713"/>
          <p14:tracePt t="87645" x="3803650" y="3170238"/>
          <p14:tracePt t="87661" x="3822700" y="3179763"/>
          <p14:tracePt t="87678" x="3840163" y="3179763"/>
          <p14:tracePt t="87695" x="3867150" y="3187700"/>
          <p14:tracePt t="87712" x="3911600" y="3197225"/>
          <p14:tracePt t="87728" x="3929063" y="3205163"/>
          <p14:tracePt t="87745" x="3956050" y="3205163"/>
          <p14:tracePt t="87762" x="3990975" y="3205163"/>
          <p14:tracePt t="87778" x="4010025" y="3205163"/>
          <p14:tracePt t="87795" x="4044950" y="3205163"/>
          <p14:tracePt t="87812" x="4062413" y="3205163"/>
          <p14:tracePt t="87829" x="4108450" y="3187700"/>
          <p14:tracePt t="87846" x="4125913" y="3179763"/>
          <p14:tracePt t="87862" x="4143375" y="3160713"/>
          <p14:tracePt t="87879" x="4160838" y="3133725"/>
          <p14:tracePt t="87895" x="4160838" y="3116263"/>
          <p14:tracePt t="87912" x="4179888" y="3081338"/>
          <p14:tracePt t="87929" x="4179888" y="3054350"/>
          <p14:tracePt t="87945" x="4179888" y="3027363"/>
          <p14:tracePt t="87965" x="4179888" y="3009900"/>
          <p14:tracePt t="87979" x="4187825" y="2973388"/>
          <p14:tracePt t="87996" x="4187825" y="2955925"/>
          <p14:tracePt t="88012" x="4187825" y="2919413"/>
          <p14:tracePt t="88029" x="4187825" y="2894013"/>
          <p14:tracePt t="88046" x="4187825" y="2884488"/>
          <p14:tracePt t="88062" x="4187825" y="2847975"/>
          <p14:tracePt t="88079" x="4187825" y="2840038"/>
          <p14:tracePt t="88103" x="4179888" y="2840038"/>
          <p14:tracePt t="88135" x="4170363" y="2840038"/>
          <p14:tracePt t="88143" x="4160838" y="2840038"/>
          <p14:tracePt t="88151" x="4152900" y="2840038"/>
          <p14:tracePt t="88162" x="4133850" y="2840038"/>
          <p14:tracePt t="88179" x="4116388" y="2840038"/>
          <p14:tracePt t="88196" x="4108450" y="2847975"/>
          <p14:tracePt t="88212" x="4089400" y="2847975"/>
          <p14:tracePt t="88271" x="4081463" y="2830513"/>
          <p14:tracePt t="88287" x="4071938" y="2830513"/>
          <p14:tracePt t="88295" x="4071938" y="2822575"/>
          <p14:tracePt t="88303" x="4062413" y="2803525"/>
          <p14:tracePt t="88313" x="4062413" y="2795588"/>
          <p14:tracePt t="88335" x="4062413" y="2786063"/>
          <p14:tracePt t="88346" x="4054475" y="2776538"/>
          <p14:tracePt t="88363" x="4044950" y="2768600"/>
          <p14:tracePt t="88527" x="4037013" y="2768600"/>
          <p14:tracePt t="88943" x="4037013" y="2786063"/>
          <p14:tracePt t="88959" x="4037013" y="2795588"/>
          <p14:tracePt t="88967" x="4044950" y="2803525"/>
          <p14:tracePt t="88975" x="4054475" y="2830513"/>
          <p14:tracePt t="88983" x="4062413" y="2847975"/>
          <p14:tracePt t="88997" x="4081463" y="2884488"/>
          <p14:tracePt t="89014" x="4089400" y="2928938"/>
          <p14:tracePt t="89031" x="4089400" y="2946400"/>
          <p14:tracePt t="89047" x="4089400" y="2955925"/>
          <p14:tracePt t="89119" x="4089400" y="2965450"/>
          <p14:tracePt t="89143" x="4071938" y="2973388"/>
          <p14:tracePt t="89159" x="4062413" y="2982913"/>
          <p14:tracePt t="89167" x="4054475" y="2982913"/>
          <p14:tracePt t="89175" x="4037013" y="2990850"/>
          <p14:tracePt t="89191" x="4027488" y="2990850"/>
          <p14:tracePt t="89231" x="4017963" y="3000375"/>
          <p14:tracePt t="89239" x="4017963" y="2990850"/>
          <p14:tracePt t="89383" x="4017963" y="2982913"/>
          <p14:tracePt t="89391" x="4017963" y="2973388"/>
          <p14:tracePt t="89399" x="4017963" y="2955925"/>
          <p14:tracePt t="89415" x="4017963" y="2946400"/>
          <p14:tracePt t="89495" x="4017963" y="2938463"/>
          <p14:tracePt t="89503" x="4037013" y="2928938"/>
          <p14:tracePt t="89519" x="4044950" y="2919413"/>
          <p14:tracePt t="89527" x="4054475" y="2919413"/>
          <p14:tracePt t="89535" x="4062413" y="2919413"/>
          <p14:tracePt t="89548" x="4089400" y="2901950"/>
          <p14:tracePt t="89565" x="4098925" y="2894013"/>
          <p14:tracePt t="89582" x="4108450" y="2894013"/>
          <p14:tracePt t="89598" x="4125913" y="2874963"/>
          <p14:tracePt t="89615" x="4133850" y="2857500"/>
          <p14:tracePt t="89632" x="4143375" y="2847975"/>
          <p14:tracePt t="89649" x="4143375" y="2840038"/>
          <p14:tracePt t="89665" x="4143375" y="2830513"/>
          <p14:tracePt t="89682" x="4143375" y="2822575"/>
          <p14:tracePt t="89699" x="4143375" y="2803525"/>
          <p14:tracePt t="89715" x="4133850" y="2795588"/>
          <p14:tracePt t="89732" x="4116388" y="2776538"/>
          <p14:tracePt t="89749" x="4108450" y="2768600"/>
          <p14:tracePt t="89765" x="4089400" y="2759075"/>
          <p14:tracePt t="89765" x="4089400" y="2751138"/>
          <p14:tracePt t="89783" x="4081463" y="2741613"/>
          <p14:tracePt t="89799" x="4081463" y="2759075"/>
          <p14:tracePt t="89983" x="4081463" y="2776538"/>
          <p14:tracePt t="89999" x="4081463" y="2795588"/>
          <p14:tracePt t="90007" x="4089400" y="2803525"/>
          <p14:tracePt t="90016" x="4108450" y="2840038"/>
          <p14:tracePt t="90033" x="4116388" y="2857500"/>
          <p14:tracePt t="90050" x="4125913" y="2867025"/>
          <p14:tracePt t="90066" x="4125913" y="2874963"/>
          <p14:tracePt t="90083" x="4125913" y="2884488"/>
          <p14:tracePt t="90100" x="4125913" y="2894013"/>
          <p14:tracePt t="90127" x="4125913" y="2901950"/>
          <p14:tracePt t="90135" x="4116388" y="2911475"/>
          <p14:tracePt t="90151" x="4108450" y="2911475"/>
          <p14:tracePt t="90166" x="4071938" y="2928938"/>
          <p14:tracePt t="90183" x="4062413" y="2928938"/>
          <p14:tracePt t="90200" x="4037013" y="2938463"/>
          <p14:tracePt t="90217" x="4027488" y="2938463"/>
          <p14:tracePt t="90247" x="4017963" y="2938463"/>
          <p14:tracePt t="90375" x="4010025" y="2938463"/>
          <p14:tracePt t="90383" x="3990975" y="2938463"/>
          <p14:tracePt t="90391" x="3983038" y="2938463"/>
          <p14:tracePt t="90407" x="3973513" y="2938463"/>
          <p14:tracePt t="90423" x="3965575" y="2928938"/>
          <p14:tracePt t="91111" x="3965575" y="2919413"/>
          <p14:tracePt t="91143" x="3965575" y="2911475"/>
          <p14:tracePt t="91151" x="3965575" y="2901950"/>
          <p14:tracePt t="91167" x="3965575" y="2894013"/>
          <p14:tracePt t="91183" x="3965575" y="2884488"/>
          <p14:tracePt t="91215" x="3965575" y="2874963"/>
          <p14:tracePt t="91223" x="3965575" y="2867025"/>
          <p14:tracePt t="91231" x="3956050" y="2867025"/>
          <p14:tracePt t="91239" x="3946525" y="2857500"/>
          <p14:tracePt t="91252" x="3919538" y="2840038"/>
          <p14:tracePt t="91269" x="3884613" y="2822575"/>
          <p14:tracePt t="91285" x="3857625" y="2822575"/>
          <p14:tracePt t="91302" x="3822700" y="2822575"/>
          <p14:tracePt t="91319" x="3803650" y="2822575"/>
          <p14:tracePt t="91335" x="3795713" y="2822575"/>
          <p14:tracePt t="91352" x="3776663" y="2813050"/>
          <p14:tracePt t="91369" x="3768725" y="2803525"/>
          <p14:tracePt t="91385" x="3759200" y="2803525"/>
          <p14:tracePt t="91415" x="3751263" y="2813050"/>
          <p14:tracePt t="91431" x="3741738" y="2822575"/>
          <p14:tracePt t="91439" x="3732213" y="2830513"/>
          <p14:tracePt t="91479" x="3732213" y="2847975"/>
          <p14:tracePt t="91671" x="3741738" y="2847975"/>
          <p14:tracePt t="91679" x="3741738" y="2857500"/>
          <p14:tracePt t="91687" x="3751263" y="2857500"/>
          <p14:tracePt t="91703" x="3768725" y="2857500"/>
          <p14:tracePt t="91720" x="3776663" y="2857500"/>
          <p14:tracePt t="92767" x="3786188" y="2857500"/>
          <p14:tracePt t="92775" x="3795713" y="2857500"/>
          <p14:tracePt t="92783" x="3813175" y="2857500"/>
          <p14:tracePt t="92791" x="3822700" y="2857500"/>
          <p14:tracePt t="92805" x="3848100" y="2857500"/>
          <p14:tracePt t="92822" x="3911600" y="2867025"/>
          <p14:tracePt t="92839" x="3956050" y="2884488"/>
          <p14:tracePt t="92855" x="3956050" y="2894013"/>
          <p14:tracePt t="92967" x="3956050" y="2911475"/>
          <p14:tracePt t="92975" x="3956050" y="2919413"/>
          <p14:tracePt t="92991" x="3956050" y="2928938"/>
          <p14:tracePt t="92999" x="3956050" y="2946400"/>
          <p14:tracePt t="93007" x="3956050" y="2973388"/>
          <p14:tracePt t="93022" x="3956050" y="3017838"/>
          <p14:tracePt t="93039" x="3956050" y="3062288"/>
          <p14:tracePt t="93055" x="3965575" y="3098800"/>
          <p14:tracePt t="93072" x="3973513" y="3133725"/>
          <p14:tracePt t="93089" x="3983038" y="3170238"/>
          <p14:tracePt t="93106" x="3983038" y="3187700"/>
          <p14:tracePt t="93122" x="3990975" y="3197225"/>
          <p14:tracePt t="93139" x="3990975" y="3205163"/>
          <p14:tracePt t="93156" x="3990975" y="3224213"/>
          <p14:tracePt t="93172" x="3990975" y="3232150"/>
          <p14:tracePt t="93199" x="3973513" y="3232150"/>
          <p14:tracePt t="93215" x="3973513" y="3241675"/>
          <p14:tracePt t="93231" x="3973513" y="3251200"/>
          <p14:tracePt t="93239" x="3965575" y="3268663"/>
          <p14:tracePt t="93256" x="3965575" y="3276600"/>
          <p14:tracePt t="93279" x="3965575" y="3286125"/>
          <p14:tracePt t="93303" x="3965575" y="3295650"/>
          <p14:tracePt t="93431" x="3946525" y="3295650"/>
          <p14:tracePt t="93767" x="3929063" y="3286125"/>
          <p14:tracePt t="93775" x="3919538" y="3286125"/>
          <p14:tracePt t="93791" x="3911600" y="3286125"/>
          <p14:tracePt t="93799" x="3902075" y="3286125"/>
          <p14:tracePt t="93815" x="3894138" y="3286125"/>
          <p14:tracePt t="93830" x="3884613" y="3286125"/>
          <p14:tracePt t="93841" x="3875088" y="3286125"/>
          <p14:tracePt t="93857" x="3857625" y="3276600"/>
          <p14:tracePt t="93874" x="3830638" y="3276600"/>
          <p14:tracePt t="93891" x="3822700" y="3268663"/>
          <p14:tracePt t="93907" x="3803650" y="3259138"/>
          <p14:tracePt t="93924" x="3786188" y="3251200"/>
          <p14:tracePt t="93943" x="3776663" y="3251200"/>
          <p14:tracePt t="93999" x="3768725" y="3241675"/>
          <p14:tracePt t="94039" x="3786188" y="3241675"/>
          <p14:tracePt t="94110" x="3795713" y="3241675"/>
          <p14:tracePt t="94119" x="3840163" y="3241675"/>
          <p14:tracePt t="94127" x="3884613" y="3251200"/>
          <p14:tracePt t="94141" x="3946525" y="3259138"/>
          <p14:tracePt t="94158" x="3983038" y="3259138"/>
          <p14:tracePt t="94158" x="3990975" y="3259138"/>
          <p14:tracePt t="94175" x="4000500" y="3259138"/>
          <p14:tracePt t="94191" x="4010025" y="3259138"/>
          <p14:tracePt t="94223" x="4017963" y="3259138"/>
          <p14:tracePt t="94239" x="4027488" y="3259138"/>
          <p14:tracePt t="95280" x="4037013" y="3259138"/>
          <p14:tracePt t="95359" x="4054475" y="3251200"/>
          <p14:tracePt t="95375" x="4062413" y="3241675"/>
          <p14:tracePt t="95399" x="4071938" y="3232150"/>
          <p14:tracePt t="95422" x="4081463" y="3232150"/>
          <p14:tracePt t="95439" x="4081463" y="3224213"/>
          <p14:tracePt t="95447" x="4089400" y="3224213"/>
          <p14:tracePt t="95463" x="4089400" y="3214688"/>
          <p14:tracePt t="95479" x="4098925" y="3205163"/>
          <p14:tracePt t="95487" x="4108450" y="3197225"/>
          <p14:tracePt t="95495" x="4116388" y="3187700"/>
          <p14:tracePt t="95511" x="4125913" y="3179763"/>
          <p14:tracePt t="95527" x="4133850" y="3170238"/>
          <p14:tracePt t="95544" x="4152900" y="3170238"/>
          <p14:tracePt t="95560" x="4170363" y="3160713"/>
          <p14:tracePt t="95577" x="4170363" y="3152775"/>
          <p14:tracePt t="95599" x="4170363" y="3143250"/>
          <p14:tracePt t="95647" x="4170363" y="3133725"/>
          <p14:tracePt t="95654" x="4170363" y="3125788"/>
          <p14:tracePt t="95671" x="4179888" y="3116263"/>
          <p14:tracePt t="95686" x="4179888" y="3108325"/>
          <p14:tracePt t="95703" x="4179888" y="3098800"/>
          <p14:tracePt t="95711" x="4179888" y="3081338"/>
          <p14:tracePt t="95728" x="4179888" y="3071813"/>
          <p14:tracePt t="95744" x="4179888" y="3054350"/>
          <p14:tracePt t="95761" x="4179888" y="3044825"/>
          <p14:tracePt t="95777" x="4160838" y="3009900"/>
          <p14:tracePt t="95794" x="4143375" y="2990850"/>
          <p14:tracePt t="95812" x="4133850" y="2982913"/>
          <p14:tracePt t="95828" x="4125913" y="2965450"/>
          <p14:tracePt t="95844" x="4125913" y="2955925"/>
          <p14:tracePt t="95861" x="4116388" y="2938463"/>
          <p14:tracePt t="95878" x="4098925" y="2911475"/>
          <p14:tracePt t="95895" x="4089400" y="2894013"/>
          <p14:tracePt t="95919" x="4081463" y="2901950"/>
          <p14:tracePt t="96487" x="4071938" y="2901950"/>
          <p14:tracePt t="96495" x="4054475" y="2919413"/>
          <p14:tracePt t="96503" x="4044950" y="2928938"/>
          <p14:tracePt t="96519" x="4037013" y="2946400"/>
          <p14:tracePt t="96535" x="4037013" y="2955925"/>
          <p14:tracePt t="96559" x="4027488" y="2965450"/>
          <p14:tracePt t="96647" x="4027488" y="2973388"/>
          <p14:tracePt t="96679" x="4027488" y="2982913"/>
          <p14:tracePt t="96695" x="4017963" y="3000375"/>
          <p14:tracePt t="96719" x="4010025" y="3017838"/>
          <p14:tracePt t="96735" x="4010025" y="3027363"/>
          <p14:tracePt t="96759" x="4010025" y="3036888"/>
          <p14:tracePt t="96767" x="4010025" y="3044825"/>
          <p14:tracePt t="97582" x="4010025" y="3054350"/>
          <p14:tracePt t="97599" x="4010025" y="3062288"/>
          <p14:tracePt t="97606" x="4010025" y="3071813"/>
          <p14:tracePt t="97623" x="4010025" y="3081338"/>
          <p14:tracePt t="97639" x="4010025" y="3098800"/>
          <p14:tracePt t="97655" x="4017963" y="3108325"/>
          <p14:tracePt t="97671" x="4017963" y="3116263"/>
          <p14:tracePt t="97687" x="4017963" y="3125788"/>
          <p14:tracePt t="97703" x="4017963" y="3143250"/>
          <p14:tracePt t="97719" x="4017963" y="3160713"/>
          <p14:tracePt t="97742" x="4027488" y="3170238"/>
          <p14:tracePt t="97759" x="4027488" y="3179763"/>
          <p14:tracePt t="97775" x="4037013" y="3187700"/>
          <p14:tracePt t="97783" x="4037013" y="3197225"/>
          <p14:tracePt t="97799" x="4037013" y="3205163"/>
          <p14:tracePt t="97815" x="4044950" y="3232150"/>
          <p14:tracePt t="97832" x="4054475" y="3241675"/>
          <p14:tracePt t="97849" x="4054475" y="3259138"/>
          <p14:tracePt t="97865" x="4062413" y="3268663"/>
          <p14:tracePt t="97882" x="4062413" y="3286125"/>
          <p14:tracePt t="97898" x="4071938" y="3286125"/>
          <p14:tracePt t="97915" x="4081463" y="3286125"/>
          <p14:tracePt t="97932" x="4081463" y="3295650"/>
          <p14:tracePt t="97949" x="4081463" y="3303588"/>
          <p14:tracePt t="97965" x="4081463" y="3313113"/>
          <p14:tracePt t="97982" x="4081463" y="3330575"/>
          <p14:tracePt t="97999" x="4081463" y="3367088"/>
          <p14:tracePt t="98015" x="4071938" y="3465513"/>
          <p14:tracePt t="98032" x="4000500" y="3616325"/>
          <p14:tracePt t="98049" x="3902075" y="3795713"/>
          <p14:tracePt t="98065" x="3786188" y="3990975"/>
          <p14:tracePt t="98082" x="3679825" y="4125913"/>
          <p14:tracePt t="98099" x="3633788" y="4259263"/>
          <p14:tracePt t="98116" x="3608388" y="4348163"/>
          <p14:tracePt t="98132" x="3598863" y="4384675"/>
          <p14:tracePt t="98149" x="3598863" y="4411663"/>
          <p14:tracePt t="98166" x="3598863" y="4429125"/>
          <p14:tracePt t="98183" x="3598863" y="4438650"/>
          <p14:tracePt t="98238" x="3598863" y="4446588"/>
          <p14:tracePt t="98247" x="3598863" y="4456113"/>
          <p14:tracePt t="98263" x="3589338" y="4456113"/>
          <p14:tracePt t="98270" x="3589338" y="4446588"/>
          <p14:tracePt t="98283" x="3581400" y="4438650"/>
          <p14:tracePt t="98299" x="3581400" y="4446588"/>
          <p14:tracePt t="98319" x="3571875" y="4473575"/>
          <p14:tracePt t="98333" x="3571875" y="4500563"/>
          <p14:tracePt t="98350" x="3571875" y="4545013"/>
          <p14:tracePt t="98366" x="3581400" y="4581525"/>
          <p14:tracePt t="98383" x="3598863" y="4608513"/>
          <p14:tracePt t="98400" x="3625850" y="4633913"/>
          <p14:tracePt t="98416" x="3652838" y="4670425"/>
          <p14:tracePt t="98433" x="3679825" y="4697413"/>
          <p14:tracePt t="98450" x="3714750" y="4724400"/>
          <p14:tracePt t="98467" x="3759200" y="4759325"/>
          <p14:tracePt t="98483" x="3803650" y="4795838"/>
          <p14:tracePt t="98500" x="3848100" y="4822825"/>
          <p14:tracePt t="98516" x="3884613" y="4848225"/>
          <p14:tracePt t="98533" x="3911600" y="4867275"/>
          <p14:tracePt t="98550" x="3929063" y="4875213"/>
          <p14:tracePt t="98566" x="3938588" y="4884738"/>
          <p14:tracePt t="98583" x="3956050" y="4902200"/>
          <p14:tracePt t="98607" x="3973513" y="4911725"/>
          <p14:tracePt t="98623" x="3990975" y="4919663"/>
          <p14:tracePt t="98633" x="4037013" y="4946650"/>
          <p14:tracePt t="98650" x="4108450" y="4973638"/>
          <p14:tracePt t="98667" x="4160838" y="4991100"/>
          <p14:tracePt t="98683" x="4197350" y="5000625"/>
          <p14:tracePt t="98700" x="4205288" y="5000625"/>
          <p14:tracePt t="98717" x="4214813" y="5000625"/>
          <p14:tracePt t="98863" x="4224338" y="5000625"/>
          <p14:tracePt t="98870" x="4241800" y="5000625"/>
          <p14:tracePt t="98879" x="4251325" y="5000625"/>
          <p14:tracePt t="98887" x="4268788" y="5000625"/>
          <p14:tracePt t="98901" x="4286250" y="5000625"/>
          <p14:tracePt t="98917" x="4303713" y="5000625"/>
          <p14:tracePt t="98934" x="4313238" y="5000625"/>
          <p14:tracePt t="98951" x="4322763" y="5000625"/>
          <p14:tracePt t="98967" x="4330700" y="4991100"/>
          <p14:tracePt t="98984" x="4340225" y="4983163"/>
          <p14:tracePt t="99001" x="4348163" y="4973638"/>
          <p14:tracePt t="99017" x="4348163" y="4965700"/>
          <p14:tracePt t="99034" x="4348163" y="4946650"/>
          <p14:tracePt t="99051" x="4357688" y="4929188"/>
          <p14:tracePt t="99067" x="4357688" y="4911725"/>
          <p14:tracePt t="99084" x="4357688" y="4894263"/>
          <p14:tracePt t="99101" x="4357688" y="4875213"/>
          <p14:tracePt t="99118" x="4357688" y="4830763"/>
          <p14:tracePt t="99135" x="4357688" y="4803775"/>
          <p14:tracePt t="99151" x="4357688" y="4768850"/>
          <p14:tracePt t="99168" x="4357688" y="4751388"/>
          <p14:tracePt t="99184" x="4348163" y="4724400"/>
          <p14:tracePt t="99201" x="4340225" y="4697413"/>
          <p14:tracePt t="99218" x="4330700" y="4660900"/>
          <p14:tracePt t="99235" x="4330700" y="4652963"/>
          <p14:tracePt t="99251" x="4322763" y="4616450"/>
          <p14:tracePt t="99268" x="4313238" y="4589463"/>
          <p14:tracePt t="99285" x="4313238" y="4562475"/>
          <p14:tracePt t="99301" x="4295775" y="4537075"/>
          <p14:tracePt t="99318" x="4276725" y="4491038"/>
          <p14:tracePt t="99335" x="4268788" y="4473575"/>
          <p14:tracePt t="99351" x="4259263" y="4438650"/>
          <p14:tracePt t="99368" x="4251325" y="4419600"/>
          <p14:tracePt t="99385" x="4241800" y="4394200"/>
          <p14:tracePt t="99401" x="4232275" y="4384675"/>
          <p14:tracePt t="99418" x="4232275" y="4375150"/>
          <p14:tracePt t="99435" x="4214813" y="4367213"/>
          <p14:tracePt t="99452" x="4205288" y="4357688"/>
          <p14:tracePt t="99468" x="4187825" y="4348163"/>
          <p14:tracePt t="99485" x="4143375" y="4348163"/>
          <p14:tracePt t="99502" x="4071938" y="4330700"/>
          <p14:tracePt t="99518" x="4037013" y="4322763"/>
          <p14:tracePt t="99535" x="4000500" y="4322763"/>
          <p14:tracePt t="99551" x="3965575" y="4322763"/>
          <p14:tracePt t="99568" x="3938588" y="4322763"/>
          <p14:tracePt t="99585" x="3894138" y="4322763"/>
          <p14:tracePt t="99601" x="3857625" y="4330700"/>
          <p14:tracePt t="99618" x="3830638" y="4330700"/>
          <p14:tracePt t="99634" x="3795713" y="4348163"/>
          <p14:tracePt t="99651" x="3759200" y="4357688"/>
          <p14:tracePt t="99668" x="3732213" y="4375150"/>
          <p14:tracePt t="99684" x="3697288" y="4394200"/>
          <p14:tracePt t="99684" x="3687763" y="4402138"/>
          <p14:tracePt t="99701" x="3660775" y="4419600"/>
          <p14:tracePt t="99718" x="3633788" y="4438650"/>
          <p14:tracePt t="99735" x="3616325" y="4446588"/>
          <p14:tracePt t="99751" x="3589338" y="4465638"/>
          <p14:tracePt t="99768" x="3581400" y="4483100"/>
          <p14:tracePt t="99785" x="3562350" y="4491038"/>
          <p14:tracePt t="99802" x="3536950" y="4510088"/>
          <p14:tracePt t="99818" x="3527425" y="4527550"/>
          <p14:tracePt t="99835" x="3500438" y="4545013"/>
          <p14:tracePt t="99851" x="3482975" y="4572000"/>
          <p14:tracePt t="99868" x="3465513" y="4589463"/>
          <p14:tracePt t="99885" x="3446463" y="4625975"/>
          <p14:tracePt t="99902" x="3438525" y="4660900"/>
          <p14:tracePt t="99918" x="3419475" y="4687888"/>
          <p14:tracePt t="99935" x="3419475" y="4697413"/>
          <p14:tracePt t="99951" x="3402013" y="4724400"/>
          <p14:tracePt t="99968" x="3402013" y="4732338"/>
          <p14:tracePt t="99985" x="3402013" y="4759325"/>
          <p14:tracePt t="100002" x="3394075" y="4786313"/>
          <p14:tracePt t="100018" x="3394075" y="4803775"/>
          <p14:tracePt t="100035" x="3394075" y="4822825"/>
          <p14:tracePt t="100052" x="3394075" y="4840288"/>
          <p14:tracePt t="100069" x="3394075" y="4867275"/>
          <p14:tracePt t="100086" x="3394075" y="4902200"/>
          <p14:tracePt t="100102" x="3402013" y="4919663"/>
          <p14:tracePt t="100119" x="3419475" y="4946650"/>
          <p14:tracePt t="100135" x="3446463" y="4973638"/>
          <p14:tracePt t="100152" x="3465513" y="4991100"/>
          <p14:tracePt t="100169" x="3465513" y="5010150"/>
          <p14:tracePt t="100185" x="3482975" y="5027613"/>
          <p14:tracePt t="100202" x="3509963" y="5054600"/>
          <p14:tracePt t="100219" x="3544888" y="5072063"/>
          <p14:tracePt t="100235" x="3581400" y="5089525"/>
          <p14:tracePt t="100252" x="3608388" y="5108575"/>
          <p14:tracePt t="100252" x="3625850" y="5116513"/>
          <p14:tracePt t="100270" x="3660775" y="5126038"/>
          <p14:tracePt t="100286" x="3697288" y="5143500"/>
          <p14:tracePt t="100302" x="3741738" y="5160963"/>
          <p14:tracePt t="100319" x="3786188" y="5180013"/>
          <p14:tracePt t="100336" x="3822700" y="5197475"/>
          <p14:tracePt t="100352" x="3857625" y="5205413"/>
          <p14:tracePt t="100369" x="3875088" y="5214938"/>
          <p14:tracePt t="100386" x="3884613" y="5214938"/>
          <p14:tracePt t="100445" x="3894138" y="5214938"/>
          <p14:tracePt t="100454" x="3919538" y="5214938"/>
          <p14:tracePt t="100462" x="3938588" y="5214938"/>
          <p14:tracePt t="100470" x="3965575" y="5214938"/>
          <p14:tracePt t="100486" x="4027488" y="5214938"/>
          <p14:tracePt t="100503" x="4062413" y="5205413"/>
          <p14:tracePt t="100520" x="4098925" y="5205413"/>
          <p14:tracePt t="100536" x="4116388" y="5187950"/>
          <p14:tracePt t="100553" x="4125913" y="5187950"/>
          <p14:tracePt t="100570" x="4143375" y="5170488"/>
          <p14:tracePt t="100586" x="4170363" y="5126038"/>
          <p14:tracePt t="100603" x="4179888" y="5099050"/>
          <p14:tracePt t="100620" x="4187825" y="5081588"/>
          <p14:tracePt t="100636" x="4205288" y="5062538"/>
          <p14:tracePt t="100636" x="4214813" y="5062538"/>
          <p14:tracePt t="100654" x="4232275" y="5037138"/>
          <p14:tracePt t="100670" x="4241800" y="5018088"/>
          <p14:tracePt t="100686" x="4241800" y="4991100"/>
          <p14:tracePt t="100703" x="4241800" y="4965700"/>
          <p14:tracePt t="100720" x="4251325" y="4929188"/>
          <p14:tracePt t="100737" x="4251325" y="4902200"/>
          <p14:tracePt t="100753" x="4251325" y="4875213"/>
          <p14:tracePt t="100770" x="4268788" y="4830763"/>
          <p14:tracePt t="100787" x="4268788" y="4803775"/>
          <p14:tracePt t="100803" x="4276725" y="4768850"/>
          <p14:tracePt t="100820" x="4276725" y="4732338"/>
          <p14:tracePt t="100837" x="4286250" y="4687888"/>
          <p14:tracePt t="100854" x="4286250" y="4660900"/>
          <p14:tracePt t="100870" x="4295775" y="4633913"/>
          <p14:tracePt t="100887" x="4295775" y="4616450"/>
          <p14:tracePt t="100909" x="4295775" y="4608513"/>
          <p14:tracePt t="100925" x="4295775" y="4589463"/>
          <p14:tracePt t="100941" x="4295775" y="4581525"/>
          <p14:tracePt t="100958" x="4295775" y="4572000"/>
          <p14:tracePt t="100970" x="4295775" y="4562475"/>
          <p14:tracePt t="100987" x="4295775" y="4554538"/>
          <p14:tracePt t="101004" x="4295775" y="4545013"/>
          <p14:tracePt t="101020" x="4295775" y="4527550"/>
          <p14:tracePt t="101037" x="4295775" y="4510088"/>
          <p14:tracePt t="101054" x="4286250" y="4491038"/>
          <p14:tracePt t="101071" x="4268788" y="4483100"/>
          <p14:tracePt t="101088" x="4268788" y="4465638"/>
          <p14:tracePt t="101104" x="4251325" y="4438650"/>
          <p14:tracePt t="101121" x="4241800" y="4429125"/>
          <p14:tracePt t="101137" x="4224338" y="4411663"/>
          <p14:tracePt t="101154" x="4214813" y="4411663"/>
          <p14:tracePt t="101171" x="4187825" y="4394200"/>
          <p14:tracePt t="101187" x="4160838" y="4384675"/>
          <p14:tracePt t="101204" x="4125913" y="4367213"/>
          <p14:tracePt t="101221" x="4071938" y="4340225"/>
          <p14:tracePt t="101238" x="4027488" y="4330700"/>
          <p14:tracePt t="101254" x="3990975" y="4313238"/>
          <p14:tracePt t="101271" x="3965575" y="4303713"/>
          <p14:tracePt t="101288" x="3938588" y="4303713"/>
          <p14:tracePt t="101304" x="3919538" y="4303713"/>
          <p14:tracePt t="101321" x="3902075" y="4295775"/>
          <p14:tracePt t="101338" x="3875088" y="4295775"/>
          <p14:tracePt t="101355" x="3848100" y="4295775"/>
          <p14:tracePt t="101371" x="3813175" y="4295775"/>
          <p14:tracePt t="101388" x="3786188" y="4295775"/>
          <p14:tracePt t="101405" x="3741738" y="4295775"/>
          <p14:tracePt t="101422" x="3732213" y="4303713"/>
          <p14:tracePt t="101438" x="3714750" y="4322763"/>
          <p14:tracePt t="101455" x="3697288" y="4322763"/>
          <p14:tracePt t="101471" x="3687763" y="4330700"/>
          <p14:tracePt t="101488" x="3670300" y="4348163"/>
          <p14:tracePt t="101505" x="3652838" y="4367213"/>
          <p14:tracePt t="101522" x="3633788" y="4394200"/>
          <p14:tracePt t="101538" x="3625850" y="4411663"/>
          <p14:tracePt t="101555" x="3616325" y="4438650"/>
          <p14:tracePt t="101572" x="3598863" y="4465638"/>
          <p14:tracePt t="101588" x="3589338" y="4500563"/>
          <p14:tracePt t="101605" x="3571875" y="4545013"/>
          <p14:tracePt t="101622" x="3544888" y="4572000"/>
          <p14:tracePt t="101638" x="3536950" y="4625975"/>
          <p14:tracePt t="101655" x="3517900" y="4660900"/>
          <p14:tracePt t="101672" x="3500438" y="4705350"/>
          <p14:tracePt t="101688" x="3490913" y="4732338"/>
          <p14:tracePt t="101705" x="3482975" y="4751388"/>
          <p14:tracePt t="101725" x="3482975" y="4768850"/>
          <p14:tracePt t="101742" x="3482975" y="4786313"/>
          <p14:tracePt t="101755" x="3482975" y="4813300"/>
          <p14:tracePt t="101772" x="3482975" y="4840288"/>
          <p14:tracePt t="101789" x="3482975" y="4894263"/>
          <p14:tracePt t="101806" x="3490913" y="4919663"/>
          <p14:tracePt t="101822" x="3509963" y="4946650"/>
          <p14:tracePt t="101839" x="3527425" y="4965700"/>
          <p14:tracePt t="101855" x="3536950" y="4991100"/>
          <p14:tracePt t="101872" x="3562350" y="5018088"/>
          <p14:tracePt t="101889" x="3598863" y="5037138"/>
          <p14:tracePt t="101906" x="3633788" y="5054600"/>
          <p14:tracePt t="101922" x="3670300" y="5081588"/>
          <p14:tracePt t="101939" x="3724275" y="5116513"/>
          <p14:tracePt t="101956" x="3776663" y="5133975"/>
          <p14:tracePt t="101972" x="3867150" y="5170488"/>
          <p14:tracePt t="101989" x="3911600" y="5197475"/>
          <p14:tracePt t="102006" x="3946525" y="5205413"/>
          <p14:tracePt t="102023" x="4000500" y="5224463"/>
          <p14:tracePt t="102040" x="4044950" y="5224463"/>
          <p14:tracePt t="102056" x="4062413" y="5232400"/>
          <p14:tracePt t="102072" x="4089400" y="5241925"/>
          <p14:tracePt t="102102" x="4116388" y="5251450"/>
          <p14:tracePt t="102109" x="4125913" y="5251450"/>
          <p14:tracePt t="102122" x="4160838" y="5251450"/>
          <p14:tracePt t="102139" x="4179888" y="5251450"/>
          <p14:tracePt t="102156" x="4197350" y="5251450"/>
          <p14:tracePt t="102173" x="4214813" y="5241925"/>
          <p14:tracePt t="102190" x="4241800" y="5232400"/>
          <p14:tracePt t="102206" x="4251325" y="5224463"/>
          <p14:tracePt t="102223" x="4259263" y="5214938"/>
          <p14:tracePt t="102239" x="4276725" y="5197475"/>
          <p14:tracePt t="102256" x="4286250" y="5187950"/>
          <p14:tracePt t="102273" x="4313238" y="5170488"/>
          <p14:tracePt t="102290" x="4313238" y="5153025"/>
          <p14:tracePt t="102306" x="4330700" y="5126038"/>
          <p14:tracePt t="102323" x="4330700" y="5108575"/>
          <p14:tracePt t="102340" x="4340225" y="5089525"/>
          <p14:tracePt t="102356" x="4340225" y="5045075"/>
          <p14:tracePt t="102373" x="4357688" y="5010150"/>
          <p14:tracePt t="102390" x="4375150" y="4983163"/>
          <p14:tracePt t="102406" x="4375150" y="4946650"/>
          <p14:tracePt t="102423" x="4394200" y="4911725"/>
          <p14:tracePt t="102440" x="4402138" y="4884738"/>
          <p14:tracePt t="102456" x="4402138" y="4848225"/>
          <p14:tracePt t="102473" x="4411663" y="4813300"/>
          <p14:tracePt t="102490" x="4411663" y="4786313"/>
          <p14:tracePt t="102507" x="4446588" y="4768850"/>
          <p14:tracePt t="102524" x="4456113" y="4751388"/>
          <p14:tracePt t="102540" x="4465638" y="4732338"/>
          <p14:tracePt t="102557" x="4465638" y="4705350"/>
          <p14:tracePt t="102573" x="4465638" y="4679950"/>
          <p14:tracePt t="102590" x="4465638" y="4670425"/>
          <p14:tracePt t="102607" x="4465638" y="4643438"/>
          <p14:tracePt t="102624" x="4465638" y="4625975"/>
          <p14:tracePt t="102640" x="4465638" y="4598988"/>
          <p14:tracePt t="102657" x="4465638" y="4581525"/>
          <p14:tracePt t="102674" x="4465638" y="4554538"/>
          <p14:tracePt t="102690" x="4465638" y="4537075"/>
          <p14:tracePt t="102707" x="4465638" y="4510088"/>
          <p14:tracePt t="102724" x="4465638" y="4500563"/>
          <p14:tracePt t="102740" x="4465638" y="4473575"/>
          <p14:tracePt t="102757" x="4456113" y="4465638"/>
          <p14:tracePt t="102774" x="4456113" y="4438650"/>
          <p14:tracePt t="102791" x="4446588" y="4429125"/>
          <p14:tracePt t="102807" x="4438650" y="4411663"/>
          <p14:tracePt t="102824" x="4429125" y="4402138"/>
          <p14:tracePt t="102841" x="4419600" y="4394200"/>
          <p14:tracePt t="102857" x="4411663" y="4384675"/>
          <p14:tracePt t="102874" x="4384675" y="4367213"/>
          <p14:tracePt t="102891" x="4348163" y="4348163"/>
          <p14:tracePt t="102908" x="4330700" y="4340225"/>
          <p14:tracePt t="102924" x="4303713" y="4330700"/>
          <p14:tracePt t="102941" x="4268788" y="4322763"/>
          <p14:tracePt t="102958" x="4241800" y="4322763"/>
          <p14:tracePt t="102974" x="4214813" y="4322763"/>
          <p14:tracePt t="102991" x="4170363" y="4322763"/>
          <p14:tracePt t="103008" x="4143375" y="4322763"/>
          <p14:tracePt t="103025" x="4098925" y="4322763"/>
          <p14:tracePt t="103041" x="4062413" y="4322763"/>
          <p14:tracePt t="103058" x="4027488" y="4322763"/>
          <p14:tracePt t="103075" x="4000500" y="4322763"/>
          <p14:tracePt t="103091" x="3973513" y="4322763"/>
          <p14:tracePt t="103108" x="3956050" y="4322763"/>
          <p14:tracePt t="103125" x="3929063" y="4322763"/>
          <p14:tracePt t="103142" x="3902075" y="4322763"/>
          <p14:tracePt t="103158" x="3884613" y="4330700"/>
          <p14:tracePt t="103175" x="3857625" y="4340225"/>
          <p14:tracePt t="103191" x="3840163" y="4348163"/>
          <p14:tracePt t="103208" x="3822700" y="4357688"/>
          <p14:tracePt t="103225" x="3795713" y="4367213"/>
          <p14:tracePt t="103241" x="3776663" y="4375150"/>
          <p14:tracePt t="103258" x="3741738" y="4384675"/>
          <p14:tracePt t="103275" x="3705225" y="4402138"/>
          <p14:tracePt t="103292" x="3687763" y="4411663"/>
          <p14:tracePt t="103308" x="3670300" y="4419600"/>
          <p14:tracePt t="103308" x="3660775" y="4429125"/>
          <p14:tracePt t="103326" x="3643313" y="4438650"/>
          <p14:tracePt t="103342" x="3625850" y="4446588"/>
          <p14:tracePt t="103358" x="3616325" y="4465638"/>
          <p14:tracePt t="103375" x="3608388" y="4483100"/>
          <p14:tracePt t="103392" x="3589338" y="4491038"/>
          <p14:tracePt t="103409" x="3571875" y="4500563"/>
          <p14:tracePt t="103425" x="3562350" y="4510088"/>
          <p14:tracePt t="103442" x="3554413" y="4527550"/>
          <p14:tracePt t="103459" x="3544888" y="4545013"/>
          <p14:tracePt t="103475" x="3536950" y="4572000"/>
          <p14:tracePt t="103492" x="3517900" y="4581525"/>
          <p14:tracePt t="103509" x="3509963" y="4616450"/>
          <p14:tracePt t="103526" x="3509963" y="4625975"/>
          <p14:tracePt t="103542" x="3500438" y="4643438"/>
          <p14:tracePt t="103559" x="3500438" y="4660900"/>
          <p14:tracePt t="103576" x="3490913" y="4687888"/>
          <p14:tracePt t="103592" x="3490913" y="4705350"/>
          <p14:tracePt t="103609" x="3490913" y="4724400"/>
          <p14:tracePt t="103626" x="3490913" y="4741863"/>
          <p14:tracePt t="103642" x="3490913" y="4776788"/>
          <p14:tracePt t="103659" x="3490913" y="4803775"/>
          <p14:tracePt t="103676" x="3490913" y="4822825"/>
          <p14:tracePt t="103693" x="3490913" y="4857750"/>
          <p14:tracePt t="103710" x="3509963" y="4857750"/>
          <p14:tracePt t="103726" x="3517900" y="4857750"/>
          <p14:tracePt t="103742" x="3527425" y="4875213"/>
          <p14:tracePt t="103760" x="3536950" y="4894263"/>
          <p14:tracePt t="103776" x="3562350" y="4919663"/>
          <p14:tracePt t="103793" x="3581400" y="4946650"/>
          <p14:tracePt t="103809" x="3616325" y="4973638"/>
          <p14:tracePt t="103826" x="3652838" y="5000625"/>
          <p14:tracePt t="103843" x="3705225" y="5027613"/>
          <p14:tracePt t="103860" x="3724275" y="5037138"/>
          <p14:tracePt t="103876" x="3795713" y="5089525"/>
          <p14:tracePt t="103876" x="3822700" y="5089525"/>
          <p14:tracePt t="103894" x="3857625" y="5108575"/>
          <p14:tracePt t="103910" x="3875088" y="5126038"/>
          <p14:tracePt t="103926" x="3875088" y="5143500"/>
          <p14:tracePt t="103943" x="3884613" y="5143500"/>
          <p14:tracePt t="103981" x="3894138" y="5143500"/>
          <p14:tracePt t="104005" x="3919538" y="5153025"/>
          <p14:tracePt t="104021" x="3929063" y="5153025"/>
          <p14:tracePt t="104029" x="3946525" y="5153025"/>
          <p14:tracePt t="104037" x="3990975" y="5160963"/>
          <p14:tracePt t="104046" x="4010025" y="5160963"/>
          <p14:tracePt t="104060" x="4054475" y="5160963"/>
          <p14:tracePt t="104077" x="4116388" y="5160963"/>
          <p14:tracePt t="104094" x="4133850" y="5160963"/>
          <p14:tracePt t="104110" x="4152900" y="5160963"/>
          <p14:tracePt t="104127" x="4152900" y="5153025"/>
          <p14:tracePt t="104143" x="4170363" y="5143500"/>
          <p14:tracePt t="104160" x="4179888" y="5126038"/>
          <p14:tracePt t="104181" x="4187825" y="5126038"/>
          <p14:tracePt t="104193" x="4205288" y="5116513"/>
          <p14:tracePt t="104210" x="4224338" y="5108575"/>
          <p14:tracePt t="104227" x="4232275" y="5099050"/>
          <p14:tracePt t="104243" x="4232275" y="5081588"/>
          <p14:tracePt t="104260" x="4241800" y="5054600"/>
          <p14:tracePt t="104277" x="4251325" y="5037138"/>
          <p14:tracePt t="104294" x="4251325" y="5018088"/>
          <p14:tracePt t="104310" x="4259263" y="4991100"/>
          <p14:tracePt t="104327" x="4268788" y="4965700"/>
          <p14:tracePt t="104344" x="4276725" y="4938713"/>
          <p14:tracePt t="104360" x="4276725" y="4919663"/>
          <p14:tracePt t="104377" x="4276725" y="4884738"/>
          <p14:tracePt t="104394" x="4276725" y="4857750"/>
          <p14:tracePt t="104410" x="4276725" y="4840288"/>
          <p14:tracePt t="104427" x="4276725" y="4813300"/>
          <p14:tracePt t="104444" x="4276725" y="4795838"/>
          <p14:tracePt t="104461" x="4276725" y="4768850"/>
          <p14:tracePt t="104478" x="4276725" y="4751388"/>
          <p14:tracePt t="104494" x="4276725" y="4741863"/>
          <p14:tracePt t="104511" x="4276725" y="4724400"/>
          <p14:tracePt t="104528" x="4276725" y="4714875"/>
          <p14:tracePt t="104544" x="4276725" y="4697413"/>
          <p14:tracePt t="104561" x="4276725" y="4687888"/>
          <p14:tracePt t="104578" x="4276725" y="4660900"/>
          <p14:tracePt t="104594" x="4276725" y="4625975"/>
          <p14:tracePt t="104611" x="4276725" y="4616450"/>
          <p14:tracePt t="104628" x="4276725" y="4589463"/>
          <p14:tracePt t="104644" x="4276725" y="4562475"/>
          <p14:tracePt t="104644" x="4268788" y="4545013"/>
          <p14:tracePt t="104662" x="4259263" y="4527550"/>
          <p14:tracePt t="104678" x="4259263" y="4510088"/>
          <p14:tracePt t="104694" x="4259263" y="4500563"/>
          <p14:tracePt t="104711" x="4241800" y="4465638"/>
          <p14:tracePt t="104728" x="4232275" y="4446588"/>
          <p14:tracePt t="104744" x="4224338" y="4438650"/>
          <p14:tracePt t="104761" x="4214813" y="4419600"/>
          <p14:tracePt t="104778" x="4197350" y="4411663"/>
          <p14:tracePt t="104795" x="4179888" y="4394200"/>
          <p14:tracePt t="104811" x="4160838" y="4394200"/>
          <p14:tracePt t="104828" x="4133850" y="4375150"/>
          <p14:tracePt t="104845" x="4089400" y="4375150"/>
          <p14:tracePt t="104861" x="4062413" y="4375150"/>
          <p14:tracePt t="104878" x="4037013" y="4375150"/>
          <p14:tracePt t="104895" x="4010025" y="4375150"/>
          <p14:tracePt t="104912" x="3990975" y="4375150"/>
          <p14:tracePt t="104928" x="3956050" y="4367213"/>
          <p14:tracePt t="104945" x="3929063" y="4367213"/>
          <p14:tracePt t="104962" x="3902075" y="4367213"/>
          <p14:tracePt t="104978" x="3884613" y="4367213"/>
          <p14:tracePt t="104995" x="3867150" y="4367213"/>
          <p14:tracePt t="105012" x="3848100" y="4367213"/>
          <p14:tracePt t="105029" x="3786188" y="4367213"/>
          <p14:tracePt t="105045" x="3751263" y="4384675"/>
          <p14:tracePt t="105062" x="3724275" y="4394200"/>
          <p14:tracePt t="105078" x="3697288" y="4411663"/>
          <p14:tracePt t="105095" x="3670300" y="4429125"/>
          <p14:tracePt t="105112" x="3643313" y="4438650"/>
          <p14:tracePt t="105129" x="3616325" y="4456113"/>
          <p14:tracePt t="105145" x="3598863" y="4473575"/>
          <p14:tracePt t="105162" x="3581400" y="4500563"/>
          <p14:tracePt t="105179" x="3571875" y="4518025"/>
          <p14:tracePt t="105195" x="3554413" y="4545013"/>
          <p14:tracePt t="105212" x="3536950" y="4589463"/>
          <p14:tracePt t="105229" x="3527425" y="4616450"/>
          <p14:tracePt t="105246" x="3517900" y="4633913"/>
          <p14:tracePt t="105262" x="3500438" y="4652963"/>
          <p14:tracePt t="105279" x="3490913" y="4679950"/>
          <p14:tracePt t="105296" x="3482975" y="4714875"/>
          <p14:tracePt t="105312" x="3473450" y="4732338"/>
          <p14:tracePt t="105329" x="3473450" y="4751388"/>
          <p14:tracePt t="105346" x="3473450" y="4786313"/>
          <p14:tracePt t="105362" x="3473450" y="4803775"/>
          <p14:tracePt t="105379" x="3473450" y="4830763"/>
          <p14:tracePt t="105396" x="3473450" y="4857750"/>
          <p14:tracePt t="105413" x="3473450" y="4902200"/>
          <p14:tracePt t="105429" x="3500438" y="4929188"/>
          <p14:tracePt t="105446" x="3517900" y="4956175"/>
          <p14:tracePt t="105463" x="3536950" y="4983163"/>
          <p14:tracePt t="105479" x="3554413" y="5000625"/>
          <p14:tracePt t="105496" x="3571875" y="5018088"/>
          <p14:tracePt t="105513" x="3598863" y="5045075"/>
          <p14:tracePt t="105530" x="3633788" y="5054600"/>
          <p14:tracePt t="105546" x="3670300" y="5081588"/>
          <p14:tracePt t="105563" x="3697288" y="5099050"/>
          <p14:tracePt t="105580" x="3741738" y="5116513"/>
          <p14:tracePt t="105596" x="3795713" y="5133975"/>
          <p14:tracePt t="105613" x="3830638" y="5143500"/>
          <p14:tracePt t="105630" x="3822700" y="5143500"/>
          <p14:tracePt t="105646" x="3813175" y="5153025"/>
          <p14:tracePt t="105677" x="3813175" y="5160963"/>
          <p14:tracePt t="105717" x="3840163" y="5160963"/>
          <p14:tracePt t="105733" x="3848100" y="5160963"/>
          <p14:tracePt t="105757" x="3857625" y="5160963"/>
          <p14:tracePt t="105781" x="3867150" y="5160963"/>
          <p14:tracePt t="105789" x="3875088" y="5160963"/>
          <p14:tracePt t="105926" x="3894138" y="5160963"/>
          <p14:tracePt t="105941" x="3902075" y="5160963"/>
          <p14:tracePt t="105957" x="3929063" y="5170488"/>
          <p14:tracePt t="105965" x="3946525" y="5180013"/>
          <p14:tracePt t="105981" x="3956050" y="5180013"/>
          <p14:tracePt t="105989" x="3965575" y="5187950"/>
          <p14:tracePt t="105997" x="3990975" y="5197475"/>
          <p14:tracePt t="106014" x="4000500" y="5197475"/>
          <p14:tracePt t="106030" x="4017963" y="5197475"/>
          <p14:tracePt t="106047" x="4044950" y="5197475"/>
          <p14:tracePt t="106064" x="4081463" y="5205413"/>
          <p14:tracePt t="106081" x="4098925" y="5214938"/>
          <p14:tracePt t="106097" x="4116388" y="5214938"/>
          <p14:tracePt t="106114" x="4125913" y="5214938"/>
          <p14:tracePt t="106131" x="4133850" y="5224463"/>
          <p14:tracePt t="106147" x="4152900" y="5224463"/>
          <p14:tracePt t="106164" x="4160838" y="5232400"/>
          <p14:tracePt t="106269" x="4170363" y="5241925"/>
          <p14:tracePt t="106301" x="4170363" y="5251450"/>
          <p14:tracePt t="106317" x="4170363" y="5259388"/>
          <p14:tracePt t="106325" x="4170363" y="5268913"/>
          <p14:tracePt t="106333" x="4170363" y="5276850"/>
          <p14:tracePt t="106350" x="4170363" y="5286375"/>
          <p14:tracePt t="106389" x="4170363" y="5295900"/>
          <p14:tracePt t="106413" x="4170363" y="5303838"/>
          <p14:tracePt t="106438" x="4170363" y="5313363"/>
          <p14:tracePt t="106453" x="4170363" y="5322888"/>
          <p14:tracePt t="106469" x="4179888" y="5330825"/>
          <p14:tracePt t="106701" x="4187825" y="5340350"/>
          <p14:tracePt t="106717" x="4179888" y="5348288"/>
          <p14:tracePt t="106773" x="4170363" y="5348288"/>
          <p14:tracePt t="106781" x="4152900" y="5348288"/>
          <p14:tracePt t="106789" x="4125913" y="5348288"/>
          <p14:tracePt t="106798" x="4081463" y="5348288"/>
          <p14:tracePt t="106815" x="4027488" y="5348288"/>
          <p14:tracePt t="106832" x="3965575" y="5348288"/>
          <p14:tracePt t="106849" x="3919538" y="5340350"/>
          <p14:tracePt t="106865" x="3884613" y="5340350"/>
          <p14:tracePt t="106882" x="3857625" y="5340350"/>
          <p14:tracePt t="106899" x="3822700" y="5340350"/>
          <p14:tracePt t="106916" x="3776663" y="5330825"/>
          <p14:tracePt t="106932" x="3751263" y="5322888"/>
          <p14:tracePt t="106950" x="3724275" y="5313363"/>
          <p14:tracePt t="106966" x="3687763" y="5303838"/>
          <p14:tracePt t="106982" x="3660775" y="5303838"/>
          <p14:tracePt t="106999" x="3633788" y="5295900"/>
          <p14:tracePt t="107016" x="3608388" y="5286375"/>
          <p14:tracePt t="107032" x="3589338" y="5286375"/>
          <p14:tracePt t="107049" x="3581400" y="5286375"/>
          <p14:tracePt t="107066" x="3571875" y="5286375"/>
          <p14:tracePt t="107082" x="3562350" y="5286375"/>
          <p14:tracePt t="107100" x="3554413" y="5286375"/>
          <p14:tracePt t="107117" x="3544888" y="5286375"/>
          <p14:tracePt t="107222" x="3536950" y="5286375"/>
          <p14:tracePt t="107245" x="3544888" y="5295900"/>
          <p14:tracePt t="107261" x="3571875" y="5303838"/>
          <p14:tracePt t="107269" x="3598863" y="5313363"/>
          <p14:tracePt t="107277" x="3643313" y="5322888"/>
          <p14:tracePt t="107285" x="3679825" y="5322888"/>
          <p14:tracePt t="107299" x="3759200" y="5348288"/>
          <p14:tracePt t="107316" x="3848100" y="5367338"/>
          <p14:tracePt t="107333" x="3884613" y="5367338"/>
          <p14:tracePt t="107350" x="3919538" y="5375275"/>
          <p14:tracePt t="107366" x="3938588" y="5375275"/>
          <p14:tracePt t="107383" x="3973513" y="5375275"/>
          <p14:tracePt t="107400" x="4017963" y="5375275"/>
          <p14:tracePt t="107416" x="4062413" y="5375275"/>
          <p14:tracePt t="107433" x="4116388" y="5384800"/>
          <p14:tracePt t="107450" x="4143375" y="5394325"/>
          <p14:tracePt t="107467" x="4152900" y="5384800"/>
          <p14:tracePt t="107483" x="4152900" y="5375275"/>
          <p14:tracePt t="107500" x="4160838" y="5375275"/>
          <p14:tracePt t="107517" x="4179888" y="5375275"/>
          <p14:tracePt t="107534" x="4224338" y="5375275"/>
          <p14:tracePt t="107550" x="4241800" y="5375275"/>
          <p14:tracePt t="107567" x="4268788" y="5375275"/>
          <p14:tracePt t="107584" x="4286250" y="5375275"/>
          <p14:tracePt t="107601" x="4303713" y="5375275"/>
          <p14:tracePt t="107617" x="4313238" y="5375275"/>
          <p14:tracePt t="107634" x="4295775" y="5367338"/>
          <p14:tracePt t="107781" x="4276725" y="5357813"/>
          <p14:tracePt t="107789" x="4251325" y="5348288"/>
          <p14:tracePt t="107801" x="4205288" y="5348288"/>
          <p14:tracePt t="107818" x="4170363" y="5330825"/>
          <p14:tracePt t="107834" x="4152900" y="5330825"/>
          <p14:tracePt t="107851" x="4108450" y="5322888"/>
          <p14:tracePt t="107867" x="4054475" y="5322888"/>
          <p14:tracePt t="107884" x="3983038" y="5303838"/>
          <p14:tracePt t="107901" x="3902075" y="5276850"/>
          <p14:tracePt t="107918" x="3867150" y="5276850"/>
          <p14:tracePt t="107934" x="3830638" y="5268913"/>
          <p14:tracePt t="107951" x="3795713" y="5259388"/>
          <p14:tracePt t="107968" x="3768725" y="5251450"/>
          <p14:tracePt t="107984" x="3741738" y="5251450"/>
          <p14:tracePt t="108001" x="3724275" y="5251450"/>
          <p14:tracePt t="108018" x="3697288" y="5241925"/>
          <p14:tracePt t="108035" x="3679825" y="5232400"/>
          <p14:tracePt t="108051" x="3670300" y="5232400"/>
          <p14:tracePt t="108068" x="3652838" y="5232400"/>
          <p14:tracePt t="108085" x="3633788" y="5224463"/>
          <p14:tracePt t="108101" x="3625850" y="5224463"/>
          <p14:tracePt t="108118" x="3633788" y="5224463"/>
          <p14:tracePt t="108309" x="3660775" y="5224463"/>
          <p14:tracePt t="108317" x="3687763" y="5224463"/>
          <p14:tracePt t="108325" x="3732213" y="5232400"/>
          <p14:tracePt t="108335" x="3813175" y="5241925"/>
          <p14:tracePt t="108352" x="3919538" y="5259388"/>
          <p14:tracePt t="108368" x="4017963" y="5276850"/>
          <p14:tracePt t="108385" x="4098925" y="5295900"/>
          <p14:tracePt t="108402" x="4152900" y="5313363"/>
          <p14:tracePt t="108419" x="4187825" y="5313363"/>
          <p14:tracePt t="108435" x="4224338" y="5322888"/>
          <p14:tracePt t="108452" x="4241800" y="5322888"/>
          <p14:tracePt t="108469" x="4276725" y="5340350"/>
          <p14:tracePt t="108486" x="4268788" y="5348288"/>
          <p14:tracePt t="108749" x="4259263" y="5348288"/>
          <p14:tracePt t="108765" x="4241800" y="5348288"/>
          <p14:tracePt t="108773" x="4224338" y="5348288"/>
          <p14:tracePt t="108781" x="4205288" y="5348288"/>
          <p14:tracePt t="108789" x="4179888" y="5348288"/>
          <p14:tracePt t="108802" x="4152900" y="5348288"/>
          <p14:tracePt t="108819" x="4125913" y="5348288"/>
          <p14:tracePt t="108836" x="4098925" y="5348288"/>
          <p14:tracePt t="108836" x="4081463" y="5348288"/>
          <p14:tracePt t="108853" x="4054475" y="5348288"/>
          <p14:tracePt t="108870" x="4017963" y="5348288"/>
          <p14:tracePt t="108886" x="4010025" y="5348288"/>
          <p14:tracePt t="108903" x="4000500" y="5348288"/>
          <p14:tracePt t="108919" x="3983038" y="5348288"/>
          <p14:tracePt t="108936" x="3973513" y="5348288"/>
          <p14:tracePt t="108953" x="3965575" y="5348288"/>
          <p14:tracePt t="109061" x="3956050" y="5348288"/>
          <p14:tracePt t="109069" x="3946525" y="5348288"/>
          <p14:tracePt t="109085" x="3946525" y="5340350"/>
          <p14:tracePt t="109093" x="3938588" y="5330825"/>
          <p14:tracePt t="109103" x="3929063" y="5322888"/>
          <p14:tracePt t="109120" x="3919538" y="5303838"/>
          <p14:tracePt t="109137" x="3911600" y="5295900"/>
          <p14:tracePt t="109153" x="3911600" y="5286375"/>
          <p14:tracePt t="109229" x="3911600" y="5276850"/>
          <p14:tracePt t="109237" x="3911600" y="5268913"/>
          <p14:tracePt t="109253" x="3911600" y="5259388"/>
          <p14:tracePt t="109261" x="3911600" y="5251450"/>
          <p14:tracePt t="109277" x="3911600" y="5241925"/>
          <p14:tracePt t="109293" x="3919538" y="5241925"/>
          <p14:tracePt t="109303" x="3929063" y="5232400"/>
          <p14:tracePt t="109320" x="3938588" y="5224463"/>
          <p14:tracePt t="109337" x="3965575" y="5214938"/>
          <p14:tracePt t="109354" x="4010025" y="5205413"/>
          <p14:tracePt t="109370" x="4054475" y="5197475"/>
          <p14:tracePt t="109387" x="4081463" y="5197475"/>
          <p14:tracePt t="109404" x="4116388" y="5180013"/>
          <p14:tracePt t="109421" x="4187825" y="5170488"/>
          <p14:tracePt t="109437" x="4232275" y="5170488"/>
          <p14:tracePt t="109454" x="4276725" y="5170488"/>
          <p14:tracePt t="109471" x="4322763" y="5170488"/>
          <p14:tracePt t="109487" x="4348163" y="5170488"/>
          <p14:tracePt t="109504" x="4375150" y="5170488"/>
          <p14:tracePt t="109521" x="4411663" y="5180013"/>
          <p14:tracePt t="109537" x="4446588" y="5205413"/>
          <p14:tracePt t="109554" x="4465638" y="5224463"/>
          <p14:tracePt t="109571" x="4491038" y="5251450"/>
          <p14:tracePt t="109588" x="4510088" y="5268913"/>
          <p14:tracePt t="109605" x="4518025" y="5286375"/>
          <p14:tracePt t="109621" x="4518025" y="5295900"/>
          <p14:tracePt t="109677" x="4518025" y="5303838"/>
          <p14:tracePt t="109685" x="4518025" y="5313363"/>
          <p14:tracePt t="109693" x="4518025" y="5322888"/>
          <p14:tracePt t="109704" x="4500563" y="5340350"/>
          <p14:tracePt t="109721" x="4473575" y="5357813"/>
          <p14:tracePt t="109738" x="4456113" y="5367338"/>
          <p14:tracePt t="109754" x="4419600" y="5367338"/>
          <p14:tracePt t="109771" x="4394200" y="5367338"/>
          <p14:tracePt t="109788" x="4357688" y="5367338"/>
          <p14:tracePt t="109805" x="4303713" y="5367338"/>
          <p14:tracePt t="109821" x="4259263" y="5367338"/>
          <p14:tracePt t="109838" x="4197350" y="5384800"/>
          <p14:tracePt t="109855" x="4143375" y="5394325"/>
          <p14:tracePt t="109871" x="4116388" y="5394325"/>
          <p14:tracePt t="109888" x="4098925" y="5394325"/>
          <p14:tracePt t="109905" x="4062413" y="5394325"/>
          <p14:tracePt t="109921" x="4037013" y="5394325"/>
          <p14:tracePt t="109938" x="4010025" y="5384800"/>
          <p14:tracePt t="109955" x="3965575" y="5375275"/>
          <p14:tracePt t="109972" x="3946525" y="5375275"/>
          <p14:tracePt t="109988" x="3911600" y="5367338"/>
          <p14:tracePt t="110005" x="3884613" y="5357813"/>
          <p14:tracePt t="110022" x="3875088" y="5348288"/>
          <p14:tracePt t="110038" x="3857625" y="5348288"/>
          <p14:tracePt t="110055" x="3848100" y="5340350"/>
          <p14:tracePt t="110077" x="3840163" y="5330825"/>
          <p14:tracePt t="110117" x="3830638" y="5322888"/>
          <p14:tracePt t="110133" x="3822700" y="5313363"/>
          <p14:tracePt t="110157" x="3822700" y="5303838"/>
          <p14:tracePt t="110197" x="3830638" y="5295900"/>
          <p14:tracePt t="110213" x="3830638" y="5286375"/>
          <p14:tracePt t="110229" x="3830638" y="5276850"/>
          <p14:tracePt t="110237" x="3822700" y="5259388"/>
          <p14:tracePt t="110245" x="3813175" y="5251450"/>
          <p14:tracePt t="110255" x="3813175" y="5241925"/>
          <p14:tracePt t="110272" x="3803650" y="5232400"/>
          <p14:tracePt t="110289" x="3795713" y="5232400"/>
          <p14:tracePt t="110306" x="3795713" y="5224463"/>
          <p14:tracePt t="110322" x="3795713" y="5214938"/>
          <p14:tracePt t="110340" x="3795713" y="5205413"/>
          <p14:tracePt t="110365" x="3795713" y="5197475"/>
          <p14:tracePt t="110389" x="3795713" y="5187950"/>
          <p14:tracePt t="110405" x="3813175" y="5180013"/>
          <p14:tracePt t="110453" x="3830638" y="5180013"/>
          <p14:tracePt t="110469" x="3848100" y="5170488"/>
          <p14:tracePt t="110477" x="3857625" y="5170488"/>
          <p14:tracePt t="110489" x="3875088" y="5160963"/>
          <p14:tracePt t="110506" x="3902075" y="5160963"/>
          <p14:tracePt t="110523" x="3919538" y="5153025"/>
          <p14:tracePt t="110540" x="3938588" y="5153025"/>
          <p14:tracePt t="110556" x="3956050" y="5153025"/>
          <p14:tracePt t="110556" x="3965575" y="5153025"/>
          <p14:tracePt t="110573" x="3983038" y="5153025"/>
          <p14:tracePt t="110590" x="3990975" y="5153025"/>
          <p14:tracePt t="110606" x="4017963" y="5153025"/>
          <p14:tracePt t="110623" x="4027488" y="5153025"/>
          <p14:tracePt t="110639" x="4054475" y="5160963"/>
          <p14:tracePt t="110656" x="4098925" y="5170488"/>
          <p14:tracePt t="110674" x="4143375" y="5187950"/>
          <p14:tracePt t="110690" x="4187825" y="5205413"/>
          <p14:tracePt t="110706" x="4232275" y="5224463"/>
          <p14:tracePt t="110723" x="4251325" y="5232400"/>
          <p14:tracePt t="110740" x="4276725" y="5232400"/>
          <p14:tracePt t="110757" x="4313238" y="5241925"/>
          <p14:tracePt t="110773" x="4322763" y="5251450"/>
          <p14:tracePt t="110797" x="4340225" y="5259388"/>
          <p14:tracePt t="110813" x="4357688" y="5268913"/>
          <p14:tracePt t="110845" x="4375150" y="5268913"/>
          <p14:tracePt t="110917" x="4375150" y="5276850"/>
          <p14:tracePt t="110941" x="4375150" y="5286375"/>
          <p14:tracePt t="110949" x="4375150" y="5303838"/>
          <p14:tracePt t="110965" x="4367213" y="5322888"/>
          <p14:tracePt t="110981" x="4367213" y="5330825"/>
          <p14:tracePt t="110997" x="4357688" y="5340350"/>
          <p14:tracePt t="111013" x="4357688" y="5348288"/>
          <p14:tracePt t="111024" x="4348163" y="5357813"/>
          <p14:tracePt t="111040" x="4340225" y="5357813"/>
          <p14:tracePt t="111057" x="4322763" y="5367338"/>
          <p14:tracePt t="111074" x="4303713" y="5375275"/>
          <p14:tracePt t="111090" x="4303713" y="5394325"/>
          <p14:tracePt t="111107" x="4303713" y="5402263"/>
          <p14:tracePt t="111124" x="4276725" y="5419725"/>
          <p14:tracePt t="111141" x="4251325" y="5419725"/>
          <p14:tracePt t="111157" x="4232275" y="5419725"/>
          <p14:tracePt t="111174" x="4214813" y="5419725"/>
          <p14:tracePt t="111191" x="4179888" y="5419725"/>
          <p14:tracePt t="111207" x="4133850" y="5419725"/>
          <p14:tracePt t="111224" x="4089400" y="5419725"/>
          <p14:tracePt t="111241" x="4062413" y="5411788"/>
          <p14:tracePt t="111258" x="4037013" y="5411788"/>
          <p14:tracePt t="111274" x="4027488" y="5411788"/>
          <p14:tracePt t="111291" x="4010025" y="5411788"/>
          <p14:tracePt t="111308" x="3990975" y="5402263"/>
          <p14:tracePt t="111324" x="3965575" y="5394325"/>
          <p14:tracePt t="111341" x="3929063" y="5384800"/>
          <p14:tracePt t="111358" x="3919538" y="5384800"/>
          <p14:tracePt t="111374" x="3911600" y="5375275"/>
          <p14:tracePt t="111391" x="3894138" y="5367338"/>
          <p14:tracePt t="111413" x="3884613" y="5367338"/>
          <p14:tracePt t="111445" x="3875088" y="5357813"/>
          <p14:tracePt t="111469" x="3867150" y="5348288"/>
          <p14:tracePt t="111493" x="3867150" y="5340350"/>
          <p14:tracePt t="111501" x="3857625" y="5340350"/>
          <p14:tracePt t="111565" x="3857625" y="5330825"/>
          <p14:tracePt t="111605" x="3857625" y="5322888"/>
          <p14:tracePt t="111637" x="3867150" y="5313363"/>
          <p14:tracePt t="111669" x="3875088" y="5313363"/>
          <p14:tracePt t="111693" x="3884613" y="5295900"/>
          <p14:tracePt t="111709" x="3894138" y="5295900"/>
          <p14:tracePt t="111725" x="3911600" y="5295900"/>
          <p14:tracePt t="111733" x="3919538" y="5295900"/>
          <p14:tracePt t="111749" x="3938588" y="5295900"/>
          <p14:tracePt t="111758" x="3956050" y="5295900"/>
          <p14:tracePt t="111775" x="3990975" y="5295900"/>
          <p14:tracePt t="111792" x="4017963" y="5295900"/>
          <p14:tracePt t="111809" x="4062413" y="5295900"/>
          <p14:tracePt t="111825" x="4098925" y="5295900"/>
          <p14:tracePt t="111842" x="4125913" y="5295900"/>
          <p14:tracePt t="111859" x="4152900" y="5303838"/>
          <p14:tracePt t="111875" x="4160838" y="5303838"/>
          <p14:tracePt t="111892" x="4179888" y="5313363"/>
          <p14:tracePt t="111909" x="4232275" y="5322888"/>
          <p14:tracePt t="111925" x="4259263" y="5330825"/>
          <p14:tracePt t="111942" x="4286250" y="5340350"/>
          <p14:tracePt t="111959" x="4313238" y="5348288"/>
          <p14:tracePt t="111976" x="4330700" y="5357813"/>
          <p14:tracePt t="111992" x="4340225" y="5367338"/>
          <p14:tracePt t="112009" x="4357688" y="5367338"/>
          <p14:tracePt t="112026" x="4357688" y="5375275"/>
          <p14:tracePt t="112045" x="4367213" y="5375275"/>
          <p14:tracePt t="112965" x="4375150" y="5375275"/>
          <p14:tracePt t="112989" x="4375150" y="5357813"/>
          <p14:tracePt t="113029" x="4367213" y="5348288"/>
          <p14:tracePt t="113053" x="4367213" y="5340350"/>
          <p14:tracePt t="113061" x="4357688" y="5330825"/>
          <p14:tracePt t="113069" x="4348163" y="5330825"/>
          <p14:tracePt t="113078" x="4322763" y="5313363"/>
          <p14:tracePt t="113095" x="4286250" y="5286375"/>
          <p14:tracePt t="113111" x="4232275" y="5268913"/>
          <p14:tracePt t="113128" x="4187825" y="5251450"/>
          <p14:tracePt t="113145" x="4133850" y="5241925"/>
          <p14:tracePt t="113161" x="4108450" y="5232400"/>
          <p14:tracePt t="113178" x="4089400" y="5232400"/>
          <p14:tracePt t="113195" x="4071938" y="5232400"/>
          <p14:tracePt t="113212" x="4062413" y="5232400"/>
          <p14:tracePt t="113228" x="4044950" y="5232400"/>
          <p14:tracePt t="113228" x="4037013" y="5232400"/>
          <p14:tracePt t="113245" x="4027488" y="5232400"/>
          <p14:tracePt t="113261" x="4017963" y="5241925"/>
          <p14:tracePt t="113278" x="4017963" y="5251450"/>
          <p14:tracePt t="113295" x="4017963" y="5268913"/>
          <p14:tracePt t="113312" x="4017963" y="5276850"/>
          <p14:tracePt t="113328" x="4017963" y="5295900"/>
          <p14:tracePt t="113345" x="4027488" y="5313363"/>
          <p14:tracePt t="113362" x="4044950" y="5330825"/>
          <p14:tracePt t="113379" x="4081463" y="5357813"/>
          <p14:tracePt t="113395" x="4125913" y="5367338"/>
          <p14:tracePt t="113412" x="4170363" y="5394325"/>
          <p14:tracePt t="113412" x="4187825" y="5394325"/>
          <p14:tracePt t="113429" x="4224338" y="5402263"/>
          <p14:tracePt t="113445" x="4276725" y="5402263"/>
          <p14:tracePt t="113462" x="4330700" y="5402263"/>
          <p14:tracePt t="113479" x="4375150" y="5402263"/>
          <p14:tracePt t="113495" x="4411663" y="5402263"/>
          <p14:tracePt t="113512" x="4429125" y="5402263"/>
          <p14:tracePt t="113529" x="4446588" y="5394325"/>
          <p14:tracePt t="113545" x="4456113" y="5394325"/>
          <p14:tracePt t="113562" x="4456113" y="5384800"/>
          <p14:tracePt t="113579" x="4456113" y="5375275"/>
          <p14:tracePt t="113595" x="4456113" y="5367338"/>
          <p14:tracePt t="113612" x="4456113" y="5340350"/>
          <p14:tracePt t="113629" x="4456113" y="5322888"/>
          <p14:tracePt t="113646" x="4456113" y="5303838"/>
          <p14:tracePt t="113662" x="4456113" y="5276850"/>
          <p14:tracePt t="113679" x="4446588" y="5251450"/>
          <p14:tracePt t="113696" x="4446588" y="5232400"/>
          <p14:tracePt t="113712" x="4446588" y="5214938"/>
          <p14:tracePt t="113730" x="4411663" y="5197475"/>
          <p14:tracePt t="113746" x="4367213" y="5180013"/>
          <p14:tracePt t="113762" x="4330700" y="5170488"/>
          <p14:tracePt t="113779" x="4295775" y="5170488"/>
          <p14:tracePt t="113796" x="4268788" y="5170488"/>
          <p14:tracePt t="113796" x="4259263" y="5170488"/>
          <p14:tracePt t="113813" x="4232275" y="5170488"/>
          <p14:tracePt t="113829" x="4205288" y="5170488"/>
          <p14:tracePt t="113846" x="4187825" y="5170488"/>
          <p14:tracePt t="113863" x="4160838" y="5170488"/>
          <p14:tracePt t="113879" x="4143375" y="5170488"/>
          <p14:tracePt t="113896" x="4125913" y="5180013"/>
          <p14:tracePt t="113913" x="4116388" y="5187950"/>
          <p14:tracePt t="113931" x="4108450" y="5205413"/>
          <p14:tracePt t="113949" x="4108450" y="5214938"/>
          <p14:tracePt t="113965" x="4108450" y="5232400"/>
          <p14:tracePt t="113979" x="4108450" y="5259388"/>
          <p14:tracePt t="113996" x="4116388" y="5303838"/>
          <p14:tracePt t="114013" x="4133850" y="5340350"/>
          <p14:tracePt t="114030" x="4170363" y="5375275"/>
          <p14:tracePt t="114046" x="4232275" y="5411788"/>
          <p14:tracePt t="114063" x="4313238" y="5438775"/>
          <p14:tracePt t="114080" x="4375150" y="5456238"/>
          <p14:tracePt t="114097" x="4419600" y="5465763"/>
          <p14:tracePt t="114113" x="4456113" y="5465763"/>
          <p14:tracePt t="114130" x="4473575" y="5465763"/>
          <p14:tracePt t="114147" x="4491038" y="5465763"/>
          <p14:tracePt t="114163" x="4500563" y="5465763"/>
          <p14:tracePt t="114180" x="4510088" y="5456238"/>
          <p14:tracePt t="114197" x="4527550" y="5446713"/>
          <p14:tracePt t="114213" x="4527550" y="5429250"/>
          <p14:tracePt t="114230" x="4527550" y="5419725"/>
          <p14:tracePt t="114247" x="4537075" y="5411788"/>
          <p14:tracePt t="114263" x="4537075" y="5402263"/>
          <p14:tracePt t="114285" x="4537075" y="5394325"/>
          <p14:tracePt t="114297" x="4537075" y="5384800"/>
          <p14:tracePt t="114325" x="4527550" y="5384800"/>
          <p14:tracePt t="114341" x="4491038" y="5375275"/>
          <p14:tracePt t="114349" x="4483100" y="5375275"/>
          <p14:tracePt t="114363" x="4429125" y="5375275"/>
          <p14:tracePt t="114363" x="4411663" y="5375275"/>
          <p14:tracePt t="114381" x="4367213" y="5375275"/>
          <p14:tracePt t="114397" x="4330700" y="5375275"/>
          <p14:tracePt t="114414" x="4303713" y="5375275"/>
          <p14:tracePt t="114430" x="4295775" y="5375275"/>
          <p14:tracePt t="114447" x="4286250" y="5375275"/>
          <p14:tracePt t="114464" x="4276725" y="5375275"/>
          <p14:tracePt t="114481" x="4295775" y="5375275"/>
          <p14:tracePt t="115301" x="4330700" y="5375275"/>
          <p14:tracePt t="115309" x="4367213" y="5375275"/>
          <p14:tracePt t="115317" x="4384675" y="5375275"/>
          <p14:tracePt t="115332" x="4473575" y="5402263"/>
          <p14:tracePt t="115349" x="4581525" y="5429250"/>
          <p14:tracePt t="115366" x="4652963" y="5446713"/>
          <p14:tracePt t="115382" x="4724400" y="5456238"/>
          <p14:tracePt t="115399" x="4768850" y="5473700"/>
          <p14:tracePt t="115416" x="4822825" y="5483225"/>
          <p14:tracePt t="115433" x="4875213" y="5483225"/>
          <p14:tracePt t="115449" x="4911725" y="5491163"/>
          <p14:tracePt t="115466" x="4956175" y="5491163"/>
          <p14:tracePt t="115483" x="5000625" y="5491163"/>
          <p14:tracePt t="115500" x="5045075" y="5491163"/>
          <p14:tracePt t="115516" x="5089525" y="5500688"/>
          <p14:tracePt t="115516" x="5099050" y="5500688"/>
          <p14:tracePt t="115533" x="5126038" y="5510213"/>
          <p14:tracePt t="115549" x="5160963" y="5510213"/>
          <p14:tracePt t="115566" x="5180013" y="5518150"/>
          <p14:tracePt t="115583" x="5224463" y="5537200"/>
          <p14:tracePt t="115599" x="5259388" y="5537200"/>
          <p14:tracePt t="115616" x="5276850" y="5537200"/>
          <p14:tracePt t="115633" x="5313363" y="5545138"/>
          <p14:tracePt t="115650" x="5348288" y="5562600"/>
          <p14:tracePt t="115666" x="5367338" y="5562600"/>
          <p14:tracePt t="115683" x="5402263" y="5562600"/>
          <p14:tracePt t="115700" x="5429250" y="5562600"/>
          <p14:tracePt t="115716" x="5456238" y="5562600"/>
          <p14:tracePt t="115733" x="5465763" y="5562600"/>
          <p14:tracePt t="115750" x="5473700" y="5562600"/>
          <p14:tracePt t="115773" x="5483225" y="5562600"/>
          <p14:tracePt t="115783" x="5510213" y="5562600"/>
          <p14:tracePt t="115800" x="5518150" y="5562600"/>
          <p14:tracePt t="115821" x="5527675" y="5562600"/>
          <p14:tracePt t="115837" x="5527675" y="5554663"/>
          <p14:tracePt t="116349" x="5537200" y="5554663"/>
          <p14:tracePt t="116357" x="5545138" y="5554663"/>
          <p14:tracePt t="116368" x="5581650" y="5537200"/>
          <p14:tracePt t="116384" x="5608638" y="5537200"/>
          <p14:tracePt t="116401" x="5616575" y="5537200"/>
          <p14:tracePt t="116418" x="5634038" y="5537200"/>
          <p14:tracePt t="116434" x="5643563" y="5537200"/>
          <p14:tracePt t="116451" x="5643563" y="5527675"/>
          <p14:tracePt t="116468" x="5661025" y="5518150"/>
          <p14:tracePt t="116485" x="5670550" y="5518150"/>
          <p14:tracePt t="116501" x="5688013" y="5510213"/>
          <p14:tracePt t="116518" x="5724525" y="5500688"/>
          <p14:tracePt t="116535" x="5732463" y="5500688"/>
          <p14:tracePt t="116551" x="5741988" y="5500688"/>
          <p14:tracePt t="117173" x="5751513" y="5500688"/>
          <p14:tracePt t="117181" x="5759450" y="5500688"/>
          <p14:tracePt t="117189" x="5786438" y="5491163"/>
          <p14:tracePt t="117203" x="5830888" y="5483225"/>
          <p14:tracePt t="117219" x="5875338" y="5483225"/>
          <p14:tracePt t="117236" x="5929313" y="5491163"/>
          <p14:tracePt t="117253" x="5938838" y="5491163"/>
          <p14:tracePt t="117285" x="5946775" y="5491163"/>
          <p14:tracePt t="117293" x="5965825" y="5491163"/>
          <p14:tracePt t="117309" x="5991225" y="5491163"/>
          <p14:tracePt t="117319" x="6027738" y="5491163"/>
          <p14:tracePt t="117336" x="6054725" y="5491163"/>
          <p14:tracePt t="117353" x="6089650" y="5491163"/>
          <p14:tracePt t="117370" x="6116638" y="5483225"/>
          <p14:tracePt t="117386" x="6134100" y="5483225"/>
          <p14:tracePt t="117403" x="6143625" y="5483225"/>
          <p14:tracePt t="117420" x="6161088" y="5473700"/>
          <p14:tracePt t="117436" x="6180138" y="5473700"/>
          <p14:tracePt t="117453" x="6215063" y="5473700"/>
          <p14:tracePt t="117470" x="6224588" y="5473700"/>
          <p14:tracePt t="117486" x="6242050" y="5473700"/>
          <p14:tracePt t="117503" x="6259513" y="5473700"/>
          <p14:tracePt t="117520" x="6276975" y="5473700"/>
          <p14:tracePt t="117537" x="6296025" y="5473700"/>
          <p14:tracePt t="117554" x="6323013" y="5473700"/>
          <p14:tracePt t="117570" x="6330950" y="5473700"/>
          <p14:tracePt t="117587" x="6340475" y="5473700"/>
          <p14:tracePt t="117603" x="6348413" y="5473700"/>
          <p14:tracePt t="117620" x="6357938" y="5473700"/>
          <p14:tracePt t="117637" x="6367463" y="5473700"/>
          <p14:tracePt t="117749" x="6375400" y="5473700"/>
          <p14:tracePt t="117773" x="6384925" y="5473700"/>
          <p14:tracePt t="117781" x="6394450" y="5473700"/>
          <p14:tracePt t="117797" x="6402388" y="5473700"/>
          <p14:tracePt t="117821" x="6411913" y="5473700"/>
          <p14:tracePt t="117837" x="6419850" y="5465763"/>
          <p14:tracePt t="117845" x="6429375" y="5465763"/>
          <p14:tracePt t="117861" x="6438900" y="5465763"/>
          <p14:tracePt t="117877" x="6456363" y="5465763"/>
          <p14:tracePt t="117887" x="6465888" y="5456238"/>
          <p14:tracePt t="117904" x="6473825" y="5446713"/>
          <p14:tracePt t="117921" x="6483350" y="5446713"/>
          <p14:tracePt t="117937" x="6491288" y="5446713"/>
          <p14:tracePt t="117954" x="6500813" y="5446713"/>
          <p14:tracePt t="119030" x="6500813" y="5456238"/>
          <p14:tracePt t="119085" x="6491288" y="5456238"/>
          <p14:tracePt t="119093" x="6473825" y="5456238"/>
          <p14:tracePt t="119101" x="6465888" y="5465763"/>
          <p14:tracePt t="119109" x="6456363" y="5473700"/>
          <p14:tracePt t="119125" x="6446838" y="5483225"/>
          <p14:tracePt t="119140" x="6438900" y="5491163"/>
          <p14:tracePt t="119140" x="6429375" y="5491163"/>
          <p14:tracePt t="119157" x="6411913" y="5510213"/>
          <p14:tracePt t="119173" x="6384925" y="5518150"/>
          <p14:tracePt t="119190" x="6357938" y="5527675"/>
          <p14:tracePt t="119207" x="6340475" y="5537200"/>
          <p14:tracePt t="119229" x="6330950" y="5537200"/>
          <p14:tracePt t="119245" x="6323013" y="5537200"/>
          <p14:tracePt t="119257" x="6303963" y="5545138"/>
          <p14:tracePt t="119274" x="6296025" y="5545138"/>
          <p14:tracePt t="119291" x="6276975" y="5545138"/>
          <p14:tracePt t="119307" x="6269038" y="5545138"/>
          <p14:tracePt t="119324" x="6251575" y="5545138"/>
          <p14:tracePt t="119340" x="6232525" y="5545138"/>
          <p14:tracePt t="119357" x="6224588" y="5545138"/>
          <p14:tracePt t="119374" x="6215063" y="5545138"/>
          <p14:tracePt t="119461" x="6205538" y="5545138"/>
          <p14:tracePt t="119477" x="6197600" y="5545138"/>
          <p14:tracePt t="119485" x="6188075" y="5545138"/>
          <p14:tracePt t="119501" x="6170613" y="5545138"/>
          <p14:tracePt t="119645" x="6170613" y="5537200"/>
          <p14:tracePt t="119893" x="6170613" y="5527675"/>
          <p14:tracePt t="119901" x="6170613" y="5518150"/>
          <p14:tracePt t="119909" x="6170613" y="5491163"/>
          <p14:tracePt t="119925" x="6197600" y="5483225"/>
          <p14:tracePt t="119941" x="6215063" y="5483225"/>
          <p14:tracePt t="119958" x="6232525" y="5473700"/>
          <p14:tracePt t="119975" x="6242050" y="5473700"/>
          <p14:tracePt t="119992" x="6251575" y="5473700"/>
          <p14:tracePt t="120008" x="6269038" y="5473700"/>
          <p14:tracePt t="120025" x="6296025" y="5473700"/>
          <p14:tracePt t="120042" x="6330950" y="5473700"/>
          <p14:tracePt t="120059" x="6375400" y="5491163"/>
          <p14:tracePt t="120075" x="6384925" y="5491163"/>
          <p14:tracePt t="120092" x="6411913" y="5500688"/>
          <p14:tracePt t="120109" x="6411913" y="5510213"/>
          <p14:tracePt t="120181" x="6429375" y="5510213"/>
          <p14:tracePt t="120197" x="6429375" y="5518150"/>
          <p14:tracePt t="120229" x="6438900" y="5518150"/>
          <p14:tracePt t="120253" x="6438900" y="5527675"/>
          <p14:tracePt t="121280" x="6438900" y="5537200"/>
          <p14:tracePt t="121309" x="6438900" y="5545138"/>
          <p14:tracePt t="121325" x="6438900" y="5554663"/>
          <p14:tracePt t="121333" x="6419850" y="5562600"/>
          <p14:tracePt t="121349" x="6402388" y="5562600"/>
          <p14:tracePt t="121373" x="6402388" y="5572125"/>
          <p14:tracePt t="121389" x="6394450" y="5572125"/>
          <p14:tracePt t="121397" x="6384925" y="5572125"/>
          <p14:tracePt t="121413" x="6375400" y="5572125"/>
          <p14:tracePt t="121428" x="6367463" y="5581650"/>
          <p14:tracePt t="121444" x="6348413" y="5581650"/>
          <p14:tracePt t="121461" x="6330950" y="5589588"/>
          <p14:tracePt t="121478" x="6323013" y="5589588"/>
          <p14:tracePt t="121495" x="6303963" y="5589588"/>
          <p14:tracePt t="121511" x="6296025" y="5589588"/>
          <p14:tracePt t="121528" x="6276975" y="5589588"/>
          <p14:tracePt t="121545" x="6269038" y="5589588"/>
          <p14:tracePt t="121573" x="6259513" y="5589588"/>
          <p14:tracePt t="121589" x="6242050" y="5589588"/>
          <p14:tracePt t="121605" x="6232525" y="5589588"/>
          <p14:tracePt t="121613" x="6224588" y="5589588"/>
          <p14:tracePt t="121628" x="6180138" y="5589588"/>
          <p14:tracePt t="121645" x="6153150" y="5589588"/>
          <p14:tracePt t="121662" x="6134100" y="5589588"/>
          <p14:tracePt t="121678" x="6108700" y="5589588"/>
          <p14:tracePt t="121695" x="6099175" y="5589588"/>
          <p14:tracePt t="121712" x="6072188" y="5589588"/>
          <p14:tracePt t="121729" x="6054725" y="5589588"/>
          <p14:tracePt t="121745" x="6045200" y="5589588"/>
          <p14:tracePt t="121762" x="6027738" y="5589588"/>
          <p14:tracePt t="121779" x="6018213" y="5589588"/>
          <p14:tracePt t="121795" x="6010275" y="5589588"/>
          <p14:tracePt t="121812" x="5991225" y="5589588"/>
          <p14:tracePt t="121829" x="5973763" y="5589588"/>
          <p14:tracePt t="121845" x="5946775" y="5589588"/>
          <p14:tracePt t="121862" x="5938838" y="5589588"/>
          <p14:tracePt t="121879" x="5919788" y="5589588"/>
          <p14:tracePt t="121895" x="5911850" y="5589588"/>
          <p14:tracePt t="121912" x="5894388" y="5589588"/>
          <p14:tracePt t="121929" x="5884863" y="5589588"/>
          <p14:tracePt t="121965" x="5875338" y="5589588"/>
          <p14:tracePt t="121981" x="5867400" y="5589588"/>
          <p14:tracePt t="121989" x="5857875" y="5589588"/>
          <p14:tracePt t="122005" x="5840413" y="5589588"/>
          <p14:tracePt t="122021" x="5830888" y="5589588"/>
          <p14:tracePt t="122037" x="5822950" y="5589588"/>
          <p14:tracePt t="122053" x="5813425" y="5589588"/>
          <p14:tracePt t="122062" x="5803900" y="5589588"/>
          <p14:tracePt t="122079" x="5795963" y="5589588"/>
          <p14:tracePt t="122096" x="5776913" y="5589588"/>
          <p14:tracePt t="122113" x="5768975" y="5589588"/>
          <p14:tracePt t="122333" x="5776913" y="5589588"/>
          <p14:tracePt t="122373" x="5795963" y="5589588"/>
          <p14:tracePt t="122381" x="5813425" y="5589588"/>
          <p14:tracePt t="122389" x="5857875" y="5599113"/>
          <p14:tracePt t="122397" x="5894388" y="5608638"/>
          <p14:tracePt t="122413" x="5929313" y="5616575"/>
          <p14:tracePt t="122430" x="5956300" y="5616575"/>
          <p14:tracePt t="122446" x="5983288" y="5616575"/>
          <p14:tracePt t="122463" x="6000750" y="5616575"/>
          <p14:tracePt t="122480" x="6037263" y="5616575"/>
          <p14:tracePt t="122497" x="6062663" y="5616575"/>
          <p14:tracePt t="122513" x="6089650" y="5616575"/>
          <p14:tracePt t="122530" x="6126163" y="5616575"/>
          <p14:tracePt t="122547" x="6161088" y="5616575"/>
          <p14:tracePt t="122563" x="6188075" y="5616575"/>
          <p14:tracePt t="122580" x="6205538" y="5626100"/>
          <p14:tracePt t="122597" x="6224588" y="5634038"/>
          <p14:tracePt t="122613" x="6232525" y="5634038"/>
          <p14:tracePt t="122630" x="6242050" y="5634038"/>
          <p14:tracePt t="122677" x="6242050" y="5643563"/>
          <p14:tracePt t="122685" x="6259513" y="5653088"/>
          <p14:tracePt t="122693" x="6269038" y="5653088"/>
          <p14:tracePt t="122701" x="6286500" y="5653088"/>
          <p14:tracePt t="122713" x="6303963" y="5661025"/>
          <p14:tracePt t="122730" x="6323013" y="5661025"/>
          <p14:tracePt t="122747" x="6348413" y="5661025"/>
          <p14:tracePt t="122909" x="6367463" y="5653088"/>
          <p14:tracePt t="122917" x="6348413" y="5653088"/>
          <p14:tracePt t="122957" x="6340475" y="5653088"/>
          <p14:tracePt t="122965" x="6330950" y="5653088"/>
          <p14:tracePt t="122973" x="6313488" y="5653088"/>
          <p14:tracePt t="122981" x="6303963" y="5653088"/>
          <p14:tracePt t="123181" x="6303963" y="5643563"/>
          <p14:tracePt t="123205" x="6313488" y="5626100"/>
          <p14:tracePt t="123221" x="6313488" y="5616575"/>
          <p14:tracePt t="123261" x="6323013" y="5608638"/>
          <p14:tracePt t="123277" x="6340475" y="5608638"/>
          <p14:tracePt t="123293" x="6357938" y="5608638"/>
          <p14:tracePt t="123301" x="6375400" y="5599113"/>
          <p14:tracePt t="123309" x="6394450" y="5599113"/>
          <p14:tracePt t="123317" x="6411913" y="5589588"/>
          <p14:tracePt t="123332" x="6429375" y="5589588"/>
          <p14:tracePt t="123348" x="6446838" y="5581650"/>
          <p14:tracePt t="123365" x="6456363" y="5581650"/>
          <p14:tracePt t="123382" x="6473825" y="5581650"/>
          <p14:tracePt t="123398" x="6483350" y="5581650"/>
          <p14:tracePt t="123415" x="6491288" y="5581650"/>
          <p14:tracePt t="123432" x="6500813" y="5581650"/>
          <p14:tracePt t="123453" x="6510338" y="5581650"/>
          <p14:tracePt t="123465" x="6518275" y="5581650"/>
          <p14:tracePt t="123485" x="6527800" y="5581650"/>
          <p14:tracePt t="123501" x="6537325" y="5589588"/>
          <p14:tracePt t="123515" x="6545263" y="5589588"/>
          <p14:tracePt t="123532" x="6581775" y="5599113"/>
          <p14:tracePt t="123549" x="6589713" y="5599113"/>
          <p14:tracePt t="123565" x="6608763" y="5599113"/>
          <p14:tracePt t="123582" x="6616700" y="5599113"/>
          <p14:tracePt t="123599" x="6634163" y="5599113"/>
          <p14:tracePt t="123615" x="6643688" y="5599113"/>
          <p14:tracePt t="123632" x="6688138" y="5599113"/>
          <p14:tracePt t="123649" x="6732588" y="5599113"/>
          <p14:tracePt t="123666" x="6786563" y="5599113"/>
          <p14:tracePt t="123682" x="6840538" y="5599113"/>
          <p14:tracePt t="123699" x="6894513" y="5599113"/>
          <p14:tracePt t="123716" x="6919913" y="5599113"/>
          <p14:tracePt t="123732" x="6938963" y="5589588"/>
          <p14:tracePt t="123749" x="6946900" y="5589588"/>
          <p14:tracePt t="123766" x="6956425" y="5589588"/>
          <p14:tracePt t="123782" x="6973888" y="5581650"/>
          <p14:tracePt t="123799" x="7010400" y="5562600"/>
          <p14:tracePt t="123816" x="7054850" y="5554663"/>
          <p14:tracePt t="123833" x="7134225" y="5554663"/>
          <p14:tracePt t="123849" x="7188200" y="5545138"/>
          <p14:tracePt t="123867" x="7251700" y="5537200"/>
          <p14:tracePt t="123883" x="7296150" y="5527675"/>
          <p14:tracePt t="123900" x="7331075" y="5527675"/>
          <p14:tracePt t="123900" x="7348538" y="5527675"/>
          <p14:tracePt t="123917" x="7385050" y="5527675"/>
          <p14:tracePt t="123933" x="7419975" y="5527675"/>
          <p14:tracePt t="123949" x="7429500" y="5527675"/>
          <p14:tracePt t="123973" x="7429500" y="5518150"/>
          <p14:tracePt t="123983" x="7439025" y="5510213"/>
          <p14:tracePt t="124181" x="7446963" y="5510213"/>
          <p14:tracePt t="124197" x="7456488" y="5500688"/>
          <p14:tracePt t="124205" x="7466013" y="5500688"/>
          <p14:tracePt t="124216" x="7491413" y="5491163"/>
          <p14:tracePt t="124234" x="7510463" y="5491163"/>
          <p14:tracePt t="124250" x="7537450" y="5483225"/>
          <p14:tracePt t="124267" x="7545388" y="5483225"/>
          <p14:tracePt t="124941" x="7537450" y="5500688"/>
          <p14:tracePt t="124957" x="7537450" y="5510213"/>
          <p14:tracePt t="124965" x="7518400" y="5518150"/>
          <p14:tracePt t="124973" x="7510463" y="5545138"/>
          <p14:tracePt t="124985" x="7491413" y="5572125"/>
          <p14:tracePt t="125002" x="7473950" y="5589588"/>
          <p14:tracePt t="125019" x="7456488" y="5599113"/>
          <p14:tracePt t="125035" x="7456488" y="5608638"/>
          <p14:tracePt t="125052" x="7429500" y="5616575"/>
          <p14:tracePt t="125069" x="7419975" y="5616575"/>
          <p14:tracePt t="125085" x="7385050" y="5626100"/>
          <p14:tracePt t="125102" x="7367588" y="5626100"/>
          <p14:tracePt t="125119" x="7331075" y="5634038"/>
          <p14:tracePt t="125135" x="7313613" y="5643563"/>
          <p14:tracePt t="125152" x="7296150" y="5643563"/>
          <p14:tracePt t="125169" x="7286625" y="5643563"/>
          <p14:tracePt t="125185" x="7277100" y="5643563"/>
          <p14:tracePt t="125202" x="7259638" y="5643563"/>
          <p14:tracePt t="125220" x="7232650" y="5643563"/>
          <p14:tracePt t="125236" x="7205663" y="5653088"/>
          <p14:tracePt t="125252" x="7188200" y="5653088"/>
          <p14:tracePt t="125269" x="7180263" y="5653088"/>
          <p14:tracePt t="125285" x="7170738" y="5653088"/>
          <p14:tracePt t="125302" x="7170738" y="5661025"/>
          <p14:tracePt t="125319" x="7143750" y="5661025"/>
          <p14:tracePt t="125336" x="7116763" y="5661025"/>
          <p14:tracePt t="125352" x="7072313" y="5661025"/>
          <p14:tracePt t="125369" x="7045325" y="5643563"/>
          <p14:tracePt t="125386" x="7027863" y="5643563"/>
          <p14:tracePt t="125403" x="7018338" y="5643563"/>
          <p14:tracePt t="125419" x="7010400" y="5643563"/>
          <p14:tracePt t="125557" x="7000875" y="5643563"/>
          <p14:tracePt t="125957" x="6991350" y="5643563"/>
          <p14:tracePt t="125965" x="6983413" y="5643563"/>
          <p14:tracePt t="125981" x="6973888" y="5643563"/>
          <p14:tracePt t="126005" x="6965950" y="5643563"/>
          <p14:tracePt t="126013" x="6956425" y="5643563"/>
          <p14:tracePt t="126029" x="6938963" y="5653088"/>
          <p14:tracePt t="126141" x="6929438" y="5653088"/>
          <p14:tracePt t="126157" x="6919913" y="5653088"/>
          <p14:tracePt t="128282" x="6911975" y="5653088"/>
          <p14:tracePt t="129133" x="6902450" y="5653088"/>
          <p14:tracePt t="129277" x="6902450" y="5643563"/>
          <p14:tracePt t="129357" x="6911975" y="5634038"/>
          <p14:tracePt t="129389" x="6919913" y="5626100"/>
          <p14:tracePt t="129405" x="6929438" y="5626100"/>
          <p14:tracePt t="129421" x="6929438" y="5616575"/>
          <p14:tracePt t="129437" x="6938963" y="5608638"/>
          <p14:tracePt t="129445" x="6938963" y="5599113"/>
          <p14:tracePt t="129461" x="6946900" y="5589588"/>
          <p14:tracePt t="129476" x="6956425" y="5581650"/>
          <p14:tracePt t="129484" x="6965950" y="5572125"/>
          <p14:tracePt t="129517" x="6965950" y="5562600"/>
          <p14:tracePt t="129525" x="6973888" y="5554663"/>
          <p14:tracePt t="129525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figure 12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1" y="165101"/>
            <a:ext cx="5222875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50"/>
    </mc:Choice>
    <mc:Fallback xmlns="">
      <p:transition spd="slow" advTm="8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02" x="5938838" y="839788"/>
          <p14:tracePt t="7741" x="5938838" y="847725"/>
          <p14:tracePt t="7765" x="5938838" y="866775"/>
          <p14:tracePt t="7794" x="5938838" y="884238"/>
          <p14:tracePt t="7805" x="5938838" y="893763"/>
          <p14:tracePt t="7813" x="5938838" y="901700"/>
          <p14:tracePt t="7824" x="5919788" y="928688"/>
          <p14:tracePt t="7842" x="5919788" y="946150"/>
          <p14:tracePt t="7858" x="5919788" y="965200"/>
          <p14:tracePt t="7875" x="5919788" y="973138"/>
          <p14:tracePt t="7892" x="5919788" y="990600"/>
          <p14:tracePt t="7892" x="5919788" y="1000125"/>
          <p14:tracePt t="7909" x="5919788" y="1009650"/>
          <p14:tracePt t="7925" x="5929313" y="1017588"/>
          <p14:tracePt t="7942" x="5938838" y="1036638"/>
          <p14:tracePt t="7959" x="5956300" y="1036638"/>
          <p14:tracePt t="7975" x="5973763" y="1036638"/>
          <p14:tracePt t="7992" x="6010275" y="1036638"/>
          <p14:tracePt t="8009" x="6045200" y="1036638"/>
          <p14:tracePt t="8026" x="6072188" y="1036638"/>
          <p14:tracePt t="8042" x="6099175" y="1036638"/>
          <p14:tracePt t="8059" x="6116638" y="1036638"/>
          <p14:tracePt t="8076" x="6143625" y="1017588"/>
          <p14:tracePt t="8093" x="6153150" y="1017588"/>
          <p14:tracePt t="8205" x="6153150" y="1009650"/>
          <p14:tracePt t="8213" x="6143625" y="1009650"/>
          <p14:tracePt t="8220" x="6116638" y="1000125"/>
          <p14:tracePt t="8236" x="6099175" y="990600"/>
          <p14:tracePt t="8244" x="6072188" y="982663"/>
          <p14:tracePt t="8258" x="6000750" y="982663"/>
          <p14:tracePt t="8275" x="5894388" y="982663"/>
          <p14:tracePt t="8293" x="5822950" y="982663"/>
          <p14:tracePt t="8309" x="5768975" y="990600"/>
          <p14:tracePt t="8325" x="5741988" y="990600"/>
          <p14:tracePt t="8342" x="5715000" y="1000125"/>
          <p14:tracePt t="8359" x="5688013" y="1009650"/>
          <p14:tracePt t="8375" x="5661025" y="1017588"/>
          <p14:tracePt t="8394" x="5643563" y="1044575"/>
          <p14:tracePt t="8409" x="5626100" y="1054100"/>
          <p14:tracePt t="8425" x="5616575" y="1081088"/>
          <p14:tracePt t="8442" x="5608638" y="1089025"/>
          <p14:tracePt t="8459" x="5608638" y="1116013"/>
          <p14:tracePt t="8475" x="5608638" y="1143000"/>
          <p14:tracePt t="8492" x="5608638" y="1160463"/>
          <p14:tracePt t="8509" x="5608638" y="1187450"/>
          <p14:tracePt t="8526" x="5608638" y="1204913"/>
          <p14:tracePt t="8542" x="5608638" y="1223963"/>
          <p14:tracePt t="8559" x="5616575" y="1250950"/>
          <p14:tracePt t="8575" x="5653088" y="1285875"/>
          <p14:tracePt t="8593" x="5715000" y="1312863"/>
          <p14:tracePt t="8609" x="5786438" y="1347788"/>
          <p14:tracePt t="8626" x="5857875" y="1366838"/>
          <p14:tracePt t="8643" x="5938838" y="1393825"/>
          <p14:tracePt t="8659" x="6000750" y="1393825"/>
          <p14:tracePt t="8676" x="6054725" y="1393825"/>
          <p14:tracePt t="8693" x="6116638" y="1393825"/>
          <p14:tracePt t="8709" x="6170613" y="1384300"/>
          <p14:tracePt t="8726" x="6215063" y="1366838"/>
          <p14:tracePt t="8743" x="6242050" y="1339850"/>
          <p14:tracePt t="8759" x="6259513" y="1330325"/>
          <p14:tracePt t="8776" x="6276975" y="1312863"/>
          <p14:tracePt t="8793" x="6276975" y="1295400"/>
          <p14:tracePt t="8812" x="6276975" y="1285875"/>
          <p14:tracePt t="8828" x="6276975" y="1268413"/>
          <p14:tracePt t="8844" x="6276975" y="1258888"/>
          <p14:tracePt t="8860" x="6276975" y="1241425"/>
          <p14:tracePt t="8876" x="6259513" y="1214438"/>
          <p14:tracePt t="8893" x="6242050" y="1214438"/>
          <p14:tracePt t="8910" x="6205538" y="1204913"/>
          <p14:tracePt t="8927" x="6180138" y="1196975"/>
          <p14:tracePt t="8943" x="6134100" y="1196975"/>
          <p14:tracePt t="8960" x="6089650" y="1196975"/>
          <p14:tracePt t="8977" x="6027738" y="1196975"/>
          <p14:tracePt t="8993" x="5983288" y="1204913"/>
          <p14:tracePt t="9010" x="5919788" y="1214438"/>
          <p14:tracePt t="9027" x="5884863" y="1223963"/>
          <p14:tracePt t="9044" x="5822950" y="1241425"/>
          <p14:tracePt t="9060" x="5786438" y="1258888"/>
          <p14:tracePt t="9077" x="5741988" y="1276350"/>
          <p14:tracePt t="9093" x="5724525" y="1295400"/>
          <p14:tracePt t="9110" x="5697538" y="1322388"/>
          <p14:tracePt t="9127" x="5670550" y="1347788"/>
          <p14:tracePt t="9144" x="5653088" y="1374775"/>
          <p14:tracePt t="9161" x="5643563" y="1411288"/>
          <p14:tracePt t="9177" x="5634038" y="1428750"/>
          <p14:tracePt t="9194" x="5608638" y="1465263"/>
          <p14:tracePt t="9210" x="5589588" y="1500188"/>
          <p14:tracePt t="9227" x="5562600" y="1536700"/>
          <p14:tracePt t="9244" x="5510213" y="1643063"/>
          <p14:tracePt t="9260" x="5438775" y="1714500"/>
          <p14:tracePt t="9277" x="5375275" y="1803400"/>
          <p14:tracePt t="9294" x="5322888" y="1893888"/>
          <p14:tracePt t="9310" x="5295900" y="1938338"/>
          <p14:tracePt t="9327" x="5276850" y="1990725"/>
          <p14:tracePt t="9344" x="5276850" y="2017713"/>
          <p14:tracePt t="9361" x="5268913" y="2036763"/>
          <p14:tracePt t="9377" x="5268913" y="2054225"/>
          <p14:tracePt t="9394" x="5259388" y="2071688"/>
          <p14:tracePt t="9410" x="5259388" y="2081213"/>
          <p14:tracePt t="9427" x="5259388" y="2098675"/>
          <p14:tracePt t="9444" x="5259388" y="2108200"/>
          <p14:tracePt t="9460" x="5259388" y="2116138"/>
          <p14:tracePt t="9477" x="5259388" y="2125663"/>
          <p14:tracePt t="9644" x="5251450" y="2125663"/>
          <p14:tracePt t="9652" x="5232400" y="2125663"/>
          <p14:tracePt t="9668" x="5224463" y="2125663"/>
          <p14:tracePt t="9678" x="5187950" y="2116138"/>
          <p14:tracePt t="9695" x="5160963" y="2108200"/>
          <p14:tracePt t="9711" x="5143500" y="2098675"/>
          <p14:tracePt t="9728" x="5133975" y="2089150"/>
          <p14:tracePt t="9745" x="5126038" y="2081213"/>
          <p14:tracePt t="9762" x="5126038" y="2071688"/>
          <p14:tracePt t="9780" x="5116513" y="2054225"/>
          <p14:tracePt t="9795" x="5116513" y="2044700"/>
          <p14:tracePt t="9824" x="5116513" y="2036763"/>
          <p14:tracePt t="9852" x="5108575" y="2027238"/>
          <p14:tracePt t="9900" x="5108575" y="2017713"/>
          <p14:tracePt t="9924" x="5099050" y="2009775"/>
          <p14:tracePt t="9940" x="5099050" y="1990725"/>
          <p14:tracePt t="9964" x="5089525" y="1982788"/>
          <p14:tracePt t="9980" x="5089525" y="1973263"/>
          <p14:tracePt t="9996" x="5081588" y="1973263"/>
          <p14:tracePt t="10004" x="5081588" y="1965325"/>
          <p14:tracePt t="10092" x="5072063" y="1965325"/>
          <p14:tracePt t="10182" x="5054600" y="1965325"/>
          <p14:tracePt t="10197" x="5045075" y="1965325"/>
          <p14:tracePt t="10228" x="5037138" y="1965325"/>
          <p14:tracePt t="10332" x="5027613" y="1965325"/>
          <p14:tracePt t="10348" x="5018088" y="1965325"/>
          <p14:tracePt t="10364" x="5000625" y="1965325"/>
          <p14:tracePt t="10980" x="4991100" y="1965325"/>
          <p14:tracePt t="10988" x="4983163" y="1965325"/>
          <p14:tracePt t="10997" x="4965700" y="1973263"/>
          <p14:tracePt t="11014" x="4929188" y="1973263"/>
          <p14:tracePt t="11031" x="4911725" y="1973263"/>
          <p14:tracePt t="11047" x="4894263" y="1982788"/>
          <p14:tracePt t="11064" x="4884738" y="1990725"/>
          <p14:tracePt t="11092" x="4875213" y="1990725"/>
          <p14:tracePt t="11100" x="4867275" y="1990725"/>
          <p14:tracePt t="11132" x="4857750" y="1990725"/>
          <p14:tracePt t="11156" x="4840288" y="1990725"/>
          <p14:tracePt t="11172" x="4830763" y="1990725"/>
          <p14:tracePt t="11180" x="4822825" y="1990725"/>
          <p14:tracePt t="11196" x="4813300" y="1990725"/>
          <p14:tracePt t="11204" x="4803775" y="1990725"/>
          <p14:tracePt t="11220" x="4795838" y="1990725"/>
          <p14:tracePt t="11231" x="4776788" y="1990725"/>
          <p14:tracePt t="11248" x="4751388" y="1990725"/>
          <p14:tracePt t="11264" x="4724400" y="1990725"/>
          <p14:tracePt t="11281" x="4697413" y="1990725"/>
          <p14:tracePt t="11298" x="4679950" y="1990725"/>
          <p14:tracePt t="11314" x="4670425" y="1990725"/>
          <p14:tracePt t="11331" x="4652963" y="1990725"/>
          <p14:tracePt t="11348" x="4643438" y="2000250"/>
          <p14:tracePt t="11364" x="4625975" y="2009775"/>
          <p14:tracePt t="11388" x="4616450" y="2009775"/>
          <p14:tracePt t="11404" x="4608513" y="2017713"/>
          <p14:tracePt t="11476" x="4598988" y="2027238"/>
          <p14:tracePt t="11508" x="4589463" y="2036763"/>
          <p14:tracePt t="11524" x="4581525" y="2036763"/>
          <p14:tracePt t="11548" x="4572000" y="2036763"/>
          <p14:tracePt t="11556" x="4562475" y="2036763"/>
          <p14:tracePt t="11565" x="4545013" y="2044700"/>
          <p14:tracePt t="11582" x="4537075" y="2044700"/>
          <p14:tracePt t="11598" x="4518025" y="2054225"/>
          <p14:tracePt t="11615" x="4500563" y="2054225"/>
          <p14:tracePt t="11632" x="4483100" y="2062163"/>
          <p14:tracePt t="11649" x="4473575" y="2062163"/>
          <p14:tracePt t="11692" x="4473575" y="2071688"/>
          <p14:tracePt t="11716" x="4473575" y="2081213"/>
          <p14:tracePt t="11732" x="4465638" y="2081213"/>
          <p14:tracePt t="11748" x="4465638" y="2089150"/>
          <p14:tracePt t="11772" x="4456113" y="2089150"/>
          <p14:tracePt t="11780" x="4456113" y="2098675"/>
          <p14:tracePt t="11820" x="4456113" y="2108200"/>
          <p14:tracePt t="12068" x="4456113" y="2116138"/>
          <p14:tracePt t="12084" x="4456113" y="2125663"/>
          <p14:tracePt t="12100" x="4456113" y="2133600"/>
          <p14:tracePt t="12116" x="4456113" y="2143125"/>
          <p14:tracePt t="12124" x="4456113" y="2152650"/>
          <p14:tracePt t="12133" x="4456113" y="2160588"/>
          <p14:tracePt t="12150" x="4456113" y="2179638"/>
          <p14:tracePt t="12166" x="4456113" y="2197100"/>
          <p14:tracePt t="12183" x="4446588" y="2224088"/>
          <p14:tracePt t="12200" x="4446588" y="2241550"/>
          <p14:tracePt t="12217" x="4438650" y="2276475"/>
          <p14:tracePt t="12233" x="4438650" y="2286000"/>
          <p14:tracePt t="12249" x="4419600" y="2312988"/>
          <p14:tracePt t="12266" x="4419600" y="2330450"/>
          <p14:tracePt t="12283" x="4419600" y="2347913"/>
          <p14:tracePt t="12283" x="4419600" y="2357438"/>
          <p14:tracePt t="12300" x="4419600" y="2366963"/>
          <p14:tracePt t="12316" x="4419600" y="2374900"/>
          <p14:tracePt t="12333" x="4419600" y="2384425"/>
          <p14:tracePt t="12350" x="4411663" y="2393950"/>
          <p14:tracePt t="12366" x="4411663" y="2401888"/>
          <p14:tracePt t="12383" x="4411663" y="2411413"/>
          <p14:tracePt t="12400" x="4411663" y="2419350"/>
          <p14:tracePt t="12417" x="4411663" y="2428875"/>
          <p14:tracePt t="12436" x="4411663" y="2438400"/>
          <p14:tracePt t="12452" x="4411663" y="2446338"/>
          <p14:tracePt t="12467" x="4411663" y="2473325"/>
          <p14:tracePt t="12484" x="4419600" y="2517775"/>
          <p14:tracePt t="12500" x="4438650" y="2554288"/>
          <p14:tracePt t="12517" x="4446588" y="2598738"/>
          <p14:tracePt t="12534" x="4473575" y="2643188"/>
          <p14:tracePt t="12550" x="4483100" y="2670175"/>
          <p14:tracePt t="12567" x="4491038" y="2705100"/>
          <p14:tracePt t="12584" x="4510088" y="2732088"/>
          <p14:tracePt t="12600" x="4510088" y="2741613"/>
          <p14:tracePt t="12620" x="4510088" y="2751138"/>
          <p14:tracePt t="12634" x="4510088" y="2759075"/>
          <p14:tracePt t="12668" x="4510088" y="2768600"/>
          <p14:tracePt t="12684" x="4510088" y="2776538"/>
          <p14:tracePt t="12700" x="4510088" y="2786063"/>
          <p14:tracePt t="12708" x="4510088" y="2795588"/>
          <p14:tracePt t="12724" x="4510088" y="2813050"/>
          <p14:tracePt t="12734" x="4510088" y="2822575"/>
          <p14:tracePt t="12750" x="4510088" y="2840038"/>
          <p14:tracePt t="12767" x="4510088" y="2847975"/>
          <p14:tracePt t="12784" x="4510088" y="2867025"/>
          <p14:tracePt t="12801" x="4510088" y="2874963"/>
          <p14:tracePt t="12817" x="4510088" y="2894013"/>
          <p14:tracePt t="12834" x="4510088" y="2911475"/>
          <p14:tracePt t="12851" x="4500563" y="2928938"/>
          <p14:tracePt t="12851" x="4500563" y="2938463"/>
          <p14:tracePt t="12868" x="4500563" y="2946400"/>
          <p14:tracePt t="12884" x="4500563" y="2973388"/>
          <p14:tracePt t="12901" x="4491038" y="2982913"/>
          <p14:tracePt t="12918" x="4491038" y="3000375"/>
          <p14:tracePt t="12934" x="4491038" y="3017838"/>
          <p14:tracePt t="12951" x="4483100" y="3036888"/>
          <p14:tracePt t="12968" x="4465638" y="3062288"/>
          <p14:tracePt t="12984" x="4456113" y="3089275"/>
          <p14:tracePt t="13001" x="4446588" y="3108325"/>
          <p14:tracePt t="13018" x="4438650" y="3133725"/>
          <p14:tracePt t="13035" x="4429125" y="3152775"/>
          <p14:tracePt t="13051" x="4419600" y="3170238"/>
          <p14:tracePt t="13068" x="4411663" y="3187700"/>
          <p14:tracePt t="13084" x="4411663" y="3197225"/>
          <p14:tracePt t="13108" x="4402138" y="3205163"/>
          <p14:tracePt t="13124" x="4402138" y="3214688"/>
          <p14:tracePt t="13140" x="4394200" y="3224213"/>
          <p14:tracePt t="13156" x="4394200" y="3232150"/>
          <p14:tracePt t="13196" x="4394200" y="3241675"/>
          <p14:tracePt t="13212" x="4384675" y="3259138"/>
          <p14:tracePt t="13228" x="4384675" y="3268663"/>
          <p14:tracePt t="13260" x="4384675" y="3276600"/>
          <p14:tracePt t="13268" x="4384675" y="3286125"/>
          <p14:tracePt t="13284" x="4384675" y="3295650"/>
          <p14:tracePt t="13300" x="4384675" y="3303588"/>
          <p14:tracePt t="13316" x="4384675" y="3313113"/>
          <p14:tracePt t="13324" x="4384675" y="3322638"/>
          <p14:tracePt t="13340" x="4384675" y="3340100"/>
          <p14:tracePt t="13356" x="4384675" y="3357563"/>
          <p14:tracePt t="13368" x="4394200" y="3384550"/>
          <p14:tracePt t="13385" x="4402138" y="3402013"/>
          <p14:tracePt t="13402" x="4411663" y="3419475"/>
          <p14:tracePt t="13419" x="4419600" y="3438525"/>
          <p14:tracePt t="13435" x="4456113" y="3473450"/>
          <p14:tracePt t="13452" x="4473575" y="3482975"/>
          <p14:tracePt t="13469" x="4500563" y="3509963"/>
          <p14:tracePt t="13485" x="4518025" y="3527425"/>
          <p14:tracePt t="13502" x="4527550" y="3536950"/>
          <p14:tracePt t="13519" x="4545013" y="3554413"/>
          <p14:tracePt t="13536" x="4562475" y="3562350"/>
          <p14:tracePt t="13552" x="4581525" y="3581400"/>
          <p14:tracePt t="13569" x="4616450" y="3598863"/>
          <p14:tracePt t="13586" x="4660900" y="3625850"/>
          <p14:tracePt t="13602" x="4714875" y="3660775"/>
          <p14:tracePt t="13619" x="4848225" y="3732213"/>
          <p14:tracePt t="13636" x="4938713" y="3776663"/>
          <p14:tracePt t="13652" x="5045075" y="3813175"/>
          <p14:tracePt t="13669" x="5133975" y="3848100"/>
          <p14:tracePt t="13686" x="5187950" y="3875088"/>
          <p14:tracePt t="13702" x="5232400" y="3902075"/>
          <p14:tracePt t="13719" x="5251450" y="3919538"/>
          <p14:tracePt t="13736" x="5276850" y="3938588"/>
          <p14:tracePt t="13753" x="5295900" y="3965575"/>
          <p14:tracePt t="13769" x="5330825" y="3990975"/>
          <p14:tracePt t="13786" x="5357813" y="4010025"/>
          <p14:tracePt t="13803" x="5394325" y="4037013"/>
          <p14:tracePt t="13819" x="5465763" y="4062413"/>
          <p14:tracePt t="13836" x="5518150" y="4081463"/>
          <p14:tracePt t="13853" x="5608638" y="4089400"/>
          <p14:tracePt t="13869" x="5751513" y="4108450"/>
          <p14:tracePt t="13886" x="5884863" y="4108450"/>
          <p14:tracePt t="13903" x="6000750" y="4108450"/>
          <p14:tracePt t="13920" x="6081713" y="4108450"/>
          <p14:tracePt t="13937" x="6126163" y="4108450"/>
          <p14:tracePt t="13954" x="6153150" y="4108450"/>
          <p14:tracePt t="13970" x="6161088" y="4108450"/>
          <p14:tracePt t="13986" x="6180138" y="4108450"/>
          <p14:tracePt t="14003" x="6188075" y="4098925"/>
          <p14:tracePt t="14020" x="6197600" y="4089400"/>
          <p14:tracePt t="14037" x="6205538" y="4081463"/>
          <p14:tracePt t="14053" x="6215063" y="4062413"/>
          <p14:tracePt t="14070" x="6224588" y="4044950"/>
          <p14:tracePt t="14086" x="6224588" y="4037013"/>
          <p14:tracePt t="14103" x="6224588" y="4027488"/>
          <p14:tracePt t="14188" x="6215063" y="4027488"/>
          <p14:tracePt t="14196" x="6205538" y="4010025"/>
          <p14:tracePt t="14204" x="6180138" y="4010025"/>
          <p14:tracePt t="14221" x="6099175" y="3990975"/>
          <p14:tracePt t="14237" x="6010275" y="3973513"/>
          <p14:tracePt t="14253" x="5919788" y="3956050"/>
          <p14:tracePt t="14270" x="5848350" y="3956050"/>
          <p14:tracePt t="14287" x="5786438" y="3956050"/>
          <p14:tracePt t="14304" x="5759450" y="3956050"/>
          <p14:tracePt t="14320" x="5732463" y="3956050"/>
          <p14:tracePt t="14337" x="5724525" y="3965575"/>
          <p14:tracePt t="14354" x="5715000" y="3965575"/>
          <p14:tracePt t="14370" x="5697538" y="3973513"/>
          <p14:tracePt t="14387" x="5697538" y="3990975"/>
          <p14:tracePt t="14404" x="5697538" y="4000500"/>
          <p14:tracePt t="14420" x="5697538" y="4017963"/>
          <p14:tracePt t="14437" x="5697538" y="4037013"/>
          <p14:tracePt t="14454" x="5697538" y="4071938"/>
          <p14:tracePt t="14471" x="5715000" y="4098925"/>
          <p14:tracePt t="14488" x="5732463" y="4125913"/>
          <p14:tracePt t="14504" x="5741988" y="4160838"/>
          <p14:tracePt t="14521" x="5759450" y="4214813"/>
          <p14:tracePt t="14538" x="5768975" y="4268788"/>
          <p14:tracePt t="14555" x="5786438" y="4322763"/>
          <p14:tracePt t="14571" x="5822950" y="4375150"/>
          <p14:tracePt t="14571" x="5848350" y="4394200"/>
          <p14:tracePt t="14588" x="5894388" y="4438650"/>
          <p14:tracePt t="14604" x="5965825" y="4465638"/>
          <p14:tracePt t="14621" x="6037263" y="4483100"/>
          <p14:tracePt t="14638" x="6099175" y="4483100"/>
          <p14:tracePt t="14654" x="6170613" y="4483100"/>
          <p14:tracePt t="14671" x="6232525" y="4483100"/>
          <p14:tracePt t="14688" x="6276975" y="4473575"/>
          <p14:tracePt t="14705" x="6313488" y="4465638"/>
          <p14:tracePt t="14722" x="6323013" y="4446588"/>
          <p14:tracePt t="14738" x="6330950" y="4438650"/>
          <p14:tracePt t="14754" x="6330950" y="4411663"/>
          <p14:tracePt t="14772" x="6357938" y="4367213"/>
          <p14:tracePt t="14788" x="6375400" y="4340225"/>
          <p14:tracePt t="14805" x="6375400" y="4330700"/>
          <p14:tracePt t="14821" x="6375400" y="4322763"/>
          <p14:tracePt t="14838" x="6375400" y="4313238"/>
          <p14:tracePt t="14940" x="6367463" y="4313238"/>
          <p14:tracePt t="14956" x="6348413" y="4313238"/>
          <p14:tracePt t="14973" x="6323013" y="4313238"/>
          <p14:tracePt t="14980" x="6296025" y="4313238"/>
          <p14:tracePt t="14988" x="6232525" y="4313238"/>
          <p14:tracePt t="15005" x="6161088" y="4322763"/>
          <p14:tracePt t="15022" x="6126163" y="4330700"/>
          <p14:tracePt t="15039" x="6116638" y="4348163"/>
          <p14:tracePt t="15055" x="6116638" y="4357688"/>
          <p14:tracePt t="15076" x="6116638" y="4375150"/>
          <p14:tracePt t="15088" x="6116638" y="4384675"/>
          <p14:tracePt t="15105" x="6116638" y="4419600"/>
          <p14:tracePt t="15122" x="6134100" y="4456113"/>
          <p14:tracePt t="15139" x="6153150" y="4483100"/>
          <p14:tracePt t="15139" x="6161088" y="4491038"/>
          <p14:tracePt t="15156" x="6188075" y="4518025"/>
          <p14:tracePt t="15172" x="6224588" y="4554538"/>
          <p14:tracePt t="15189" x="6259513" y="4581525"/>
          <p14:tracePt t="15206" x="6286500" y="4608513"/>
          <p14:tracePt t="15222" x="6313488" y="4625975"/>
          <p14:tracePt t="15240" x="6313488" y="4652963"/>
          <p14:tracePt t="15256" x="6313488" y="4714875"/>
          <p14:tracePt t="15272" x="6313488" y="4768850"/>
          <p14:tracePt t="15289" x="6313488" y="4830763"/>
          <p14:tracePt t="15306" x="6313488" y="4884738"/>
          <p14:tracePt t="15322" x="6313488" y="4956175"/>
          <p14:tracePt t="15339" x="6313488" y="5037138"/>
          <p14:tracePt t="15356" x="6323013" y="5099050"/>
          <p14:tracePt t="15372" x="6323013" y="5143500"/>
          <p14:tracePt t="15389" x="6323013" y="5180013"/>
          <p14:tracePt t="15406" x="6323013" y="5197475"/>
          <p14:tracePt t="15423" x="6340475" y="5224463"/>
          <p14:tracePt t="15440" x="6340475" y="5232400"/>
          <p14:tracePt t="15456" x="6340475" y="5241925"/>
          <p14:tracePt t="15473" x="6340475" y="5251450"/>
          <p14:tracePt t="15492" x="6340475" y="5259388"/>
          <p14:tracePt t="15508" x="6340475" y="5268913"/>
          <p14:tracePt t="15532" x="6340475" y="5276850"/>
          <p14:tracePt t="15556" x="6340475" y="5286375"/>
          <p14:tracePt t="15580" x="6340475" y="5295900"/>
          <p14:tracePt t="15588" x="6340475" y="5303838"/>
          <p14:tracePt t="15636" x="6340475" y="5313363"/>
          <p14:tracePt t="15756" x="6340475" y="5322888"/>
          <p14:tracePt t="15764" x="6340475" y="5330825"/>
          <p14:tracePt t="15780" x="6340475" y="5340350"/>
          <p14:tracePt t="15804" x="6340475" y="5348288"/>
          <p14:tracePt t="15828" x="6340475" y="5357813"/>
          <p14:tracePt t="15860" x="6340475" y="5367338"/>
          <p14:tracePt t="15892" x="6340475" y="5375275"/>
          <p14:tracePt t="15932" x="6340475" y="5384800"/>
          <p14:tracePt t="15948" x="6340475" y="5394325"/>
          <p14:tracePt t="15972" x="6340475" y="5402263"/>
          <p14:tracePt t="15996" x="6340475" y="5411788"/>
          <p14:tracePt t="16004" x="6340475" y="5419725"/>
          <p14:tracePt t="16020" x="6340475" y="5429250"/>
          <p14:tracePt t="16036" x="6340475" y="5438775"/>
          <p14:tracePt t="16052" x="6340475" y="5446713"/>
          <p14:tracePt t="16060" x="6340475" y="5456238"/>
          <p14:tracePt t="16076" x="6340475" y="5473700"/>
          <p14:tracePt t="16132" x="6330950" y="5483225"/>
          <p14:tracePt t="16156" x="6330950" y="5491163"/>
          <p14:tracePt t="16172" x="6323013" y="5500688"/>
          <p14:tracePt t="16188" x="6313488" y="5500688"/>
          <p14:tracePt t="16196" x="6313488" y="5510213"/>
          <p14:tracePt t="16208" x="6303963" y="5527675"/>
          <p14:tracePt t="16224" x="6286500" y="5537200"/>
          <p14:tracePt t="16241" x="6259513" y="5554663"/>
          <p14:tracePt t="16258" x="6232525" y="5562600"/>
          <p14:tracePt t="16274" x="6232525" y="5572125"/>
          <p14:tracePt t="16291" x="6197600" y="5589588"/>
          <p14:tracePt t="16308" x="6188075" y="5589588"/>
          <p14:tracePt t="16324" x="6170613" y="5599113"/>
          <p14:tracePt t="16341" x="6161088" y="5599113"/>
          <p14:tracePt t="16358" x="6134100" y="5599113"/>
          <p14:tracePt t="16374" x="6099175" y="5608638"/>
          <p14:tracePt t="16392" x="6072188" y="5608638"/>
          <p14:tracePt t="16408" x="6045200" y="5608638"/>
          <p14:tracePt t="16425" x="6027738" y="5608638"/>
          <p14:tracePt t="16442" x="6000750" y="5616575"/>
          <p14:tracePt t="16458" x="5991225" y="5616575"/>
          <p14:tracePt t="16475" x="5983288" y="5626100"/>
          <p14:tracePt t="16492" x="5973763" y="5634038"/>
          <p14:tracePt t="16524" x="5973763" y="5643563"/>
          <p14:tracePt t="16532" x="5973763" y="5653088"/>
          <p14:tracePt t="16556" x="5973763" y="5661025"/>
          <p14:tracePt t="16564" x="5973763" y="5670550"/>
          <p14:tracePt t="16575" x="5973763" y="5688013"/>
          <p14:tracePt t="16592" x="5973763" y="5705475"/>
          <p14:tracePt t="16608" x="5973763" y="5724525"/>
          <p14:tracePt t="16625" x="5983288" y="5741988"/>
          <p14:tracePt t="16642" x="6000750" y="5741988"/>
          <p14:tracePt t="16658" x="6037263" y="5741988"/>
          <p14:tracePt t="16675" x="6126163" y="5741988"/>
          <p14:tracePt t="16692" x="6188075" y="5741988"/>
          <p14:tracePt t="16708" x="6242050" y="5741988"/>
          <p14:tracePt t="16725" x="6286500" y="5741988"/>
          <p14:tracePt t="16742" x="6323013" y="5741988"/>
          <p14:tracePt t="16759" x="6357938" y="5732463"/>
          <p14:tracePt t="16776" x="6367463" y="5724525"/>
          <p14:tracePt t="16792" x="6367463" y="5715000"/>
          <p14:tracePt t="16809" x="6367463" y="5697538"/>
          <p14:tracePt t="16825" x="6367463" y="5688013"/>
          <p14:tracePt t="16842" x="6367463" y="5661025"/>
          <p14:tracePt t="16859" x="6367463" y="5643563"/>
          <p14:tracePt t="16859" x="6367463" y="5634038"/>
          <p14:tracePt t="16876" x="6367463" y="5599113"/>
          <p14:tracePt t="16892" x="6357938" y="5581650"/>
          <p14:tracePt t="16909" x="6330950" y="5554663"/>
          <p14:tracePt t="16926" x="6296025" y="5537200"/>
          <p14:tracePt t="16942" x="6251575" y="5527675"/>
          <p14:tracePt t="16959" x="6188075" y="5510213"/>
          <p14:tracePt t="16976" x="6116638" y="5491163"/>
          <p14:tracePt t="16992" x="6045200" y="5491163"/>
          <p14:tracePt t="17009" x="5983288" y="5491163"/>
          <p14:tracePt t="17026" x="5929313" y="5491163"/>
          <p14:tracePt t="17043" x="5884863" y="5491163"/>
          <p14:tracePt t="17059" x="5822950" y="5500688"/>
          <p14:tracePt t="17076" x="5803900" y="5510213"/>
          <p14:tracePt t="17093" x="5795963" y="5518150"/>
          <p14:tracePt t="17109" x="5776913" y="5537200"/>
          <p14:tracePt t="17126" x="5768975" y="5572125"/>
          <p14:tracePt t="17143" x="5768975" y="5589588"/>
          <p14:tracePt t="17160" x="5768975" y="5626100"/>
          <p14:tracePt t="17176" x="5768975" y="5661025"/>
          <p14:tracePt t="17193" x="5768975" y="5688013"/>
          <p14:tracePt t="17209" x="5786438" y="5715000"/>
          <p14:tracePt t="17226" x="5795963" y="5732463"/>
          <p14:tracePt t="17243" x="5822950" y="5759450"/>
          <p14:tracePt t="17260" x="5840413" y="5768975"/>
          <p14:tracePt t="17277" x="5875338" y="5786438"/>
          <p14:tracePt t="17293" x="5911850" y="5786438"/>
          <p14:tracePt t="17310" x="5965825" y="5795963"/>
          <p14:tracePt t="17327" x="6018213" y="5795963"/>
          <p14:tracePt t="17343" x="6072188" y="5795963"/>
          <p14:tracePt t="17360" x="6126163" y="5795963"/>
          <p14:tracePt t="17377" x="6188075" y="5795963"/>
          <p14:tracePt t="17393" x="6232525" y="5795963"/>
          <p14:tracePt t="17410" x="6251575" y="5786438"/>
          <p14:tracePt t="17427" x="6269038" y="5776913"/>
          <p14:tracePt t="17443" x="6276975" y="5751513"/>
          <p14:tracePt t="17460" x="6276975" y="5732463"/>
          <p14:tracePt t="17476" x="6276975" y="5724525"/>
          <p14:tracePt t="17493" x="6286500" y="5697538"/>
          <p14:tracePt t="17510" x="6286500" y="5688013"/>
          <p14:tracePt t="17527" x="6286500" y="5661025"/>
          <p14:tracePt t="17544" x="6276975" y="5626100"/>
          <p14:tracePt t="17560" x="6251575" y="5599113"/>
          <p14:tracePt t="17577" x="6215063" y="5572125"/>
          <p14:tracePt t="17594" x="6161088" y="5537200"/>
          <p14:tracePt t="17611" x="6081713" y="5518150"/>
          <p14:tracePt t="17627" x="5991225" y="5518150"/>
          <p14:tracePt t="17644" x="5938838" y="5518150"/>
          <p14:tracePt t="17660" x="5884863" y="5518150"/>
          <p14:tracePt t="17677" x="5857875" y="5537200"/>
          <p14:tracePt t="17694" x="5840413" y="5554663"/>
          <p14:tracePt t="17711" x="5813425" y="5581650"/>
          <p14:tracePt t="17727" x="5803900" y="5599113"/>
          <p14:tracePt t="17744" x="5786438" y="5626100"/>
          <p14:tracePt t="17761" x="5776913" y="5643563"/>
          <p14:tracePt t="17777" x="5776913" y="5661025"/>
          <p14:tracePt t="17794" x="5776913" y="5680075"/>
          <p14:tracePt t="17811" x="5776913" y="5697538"/>
          <p14:tracePt t="17828" x="5795963" y="5732463"/>
          <p14:tracePt t="17844" x="5813425" y="5751513"/>
          <p14:tracePt t="17861" x="5848350" y="5776913"/>
          <p14:tracePt t="17878" x="5894388" y="5803900"/>
          <p14:tracePt t="17894" x="5946775" y="5822950"/>
          <p14:tracePt t="17911" x="5991225" y="5840413"/>
          <p14:tracePt t="17928" x="6037263" y="5840413"/>
          <p14:tracePt t="17944" x="6099175" y="5840413"/>
          <p14:tracePt t="17961" x="6153150" y="5840413"/>
          <p14:tracePt t="17978" x="6197600" y="5840413"/>
          <p14:tracePt t="17994" x="6251575" y="5840413"/>
          <p14:tracePt t="17994" x="6269038" y="5840413"/>
          <p14:tracePt t="18012" x="6286500" y="5830888"/>
          <p14:tracePt t="18028" x="6296025" y="5830888"/>
          <p14:tracePt t="18044" x="6296025" y="5822950"/>
          <p14:tracePt t="18061" x="6296025" y="5795963"/>
          <p14:tracePt t="18078" x="6303963" y="5776913"/>
          <p14:tracePt t="18094" x="6303963" y="5741988"/>
          <p14:tracePt t="18112" x="6303963" y="5715000"/>
          <p14:tracePt t="18128" x="6303963" y="5680075"/>
          <p14:tracePt t="18145" x="6286500" y="5653088"/>
          <p14:tracePt t="18162" x="6276975" y="5643563"/>
          <p14:tracePt t="18178" x="6251575" y="5616575"/>
          <p14:tracePt t="18195" x="6205538" y="5589588"/>
          <p14:tracePt t="18195" x="6180138" y="5581650"/>
          <p14:tracePt t="18212" x="6108700" y="5562600"/>
          <p14:tracePt t="18228" x="6027738" y="5545138"/>
          <p14:tracePt t="18245" x="5965825" y="5537200"/>
          <p14:tracePt t="18262" x="5902325" y="5527675"/>
          <p14:tracePt t="18279" x="5875338" y="5527675"/>
          <p14:tracePt t="18295" x="5840413" y="5527675"/>
          <p14:tracePt t="18313" x="5813425" y="5527675"/>
          <p14:tracePt t="18328" x="5795963" y="5537200"/>
          <p14:tracePt t="18345" x="5776913" y="5554663"/>
          <p14:tracePt t="18362" x="5759450" y="5589588"/>
          <p14:tracePt t="18378" x="5751513" y="5626100"/>
          <p14:tracePt t="18378" x="5741988" y="5634038"/>
          <p14:tracePt t="18396" x="5741988" y="5661025"/>
          <p14:tracePt t="18413" x="5741988" y="5688013"/>
          <p14:tracePt t="18428" x="5751513" y="5715000"/>
          <p14:tracePt t="18445" x="5768975" y="5741988"/>
          <p14:tracePt t="18462" x="5795963" y="5768975"/>
          <p14:tracePt t="18479" x="5822950" y="5795963"/>
          <p14:tracePt t="18495" x="5848350" y="5803900"/>
          <p14:tracePt t="18513" x="5884863" y="5822950"/>
          <p14:tracePt t="18529" x="5919788" y="5830888"/>
          <p14:tracePt t="18546" x="5956300" y="5848350"/>
          <p14:tracePt t="18562" x="5991225" y="5848350"/>
          <p14:tracePt t="18579" x="6045200" y="5867400"/>
          <p14:tracePt t="18596" x="6081713" y="5875338"/>
          <p14:tracePt t="18612" x="6099175" y="5875338"/>
          <p14:tracePt t="18629" x="6116638" y="5875338"/>
          <p14:tracePt t="18646" x="6126163" y="5875338"/>
          <p14:tracePt t="18662" x="6134100" y="5875338"/>
          <p14:tracePt t="18684" x="6143625" y="5875338"/>
          <p14:tracePt t="18700" x="6153150" y="5884863"/>
          <p14:tracePt t="18716" x="6161088" y="5884863"/>
          <p14:tracePt t="18732" x="6180138" y="5884863"/>
          <p14:tracePt t="18748" x="6188075" y="5894388"/>
          <p14:tracePt t="18763" x="6197600" y="5894388"/>
          <p14:tracePt t="18779" x="6224588" y="5902325"/>
          <p14:tracePt t="18796" x="6242050" y="5902325"/>
          <p14:tracePt t="18813" x="6269038" y="5911850"/>
          <p14:tracePt t="18829" x="6276975" y="5911850"/>
          <p14:tracePt t="18852" x="6286500" y="5911850"/>
          <p14:tracePt t="18868" x="6296025" y="5911850"/>
          <p14:tracePt t="18884" x="6313488" y="5911850"/>
          <p14:tracePt t="18900" x="6313488" y="5919788"/>
          <p14:tracePt t="18913" x="6340475" y="5919788"/>
          <p14:tracePt t="18930" x="6357938" y="5929313"/>
          <p14:tracePt t="18946" x="6375400" y="5929313"/>
          <p14:tracePt t="18963" x="6411913" y="5938838"/>
          <p14:tracePt t="18980" x="6446838" y="5946775"/>
          <p14:tracePt t="18996" x="6465888" y="5946775"/>
          <p14:tracePt t="19013" x="6491288" y="5956300"/>
          <p14:tracePt t="19030" x="6518275" y="5956300"/>
          <p14:tracePt t="19047" x="6537325" y="5956300"/>
          <p14:tracePt t="19063" x="6562725" y="5956300"/>
          <p14:tracePt t="19080" x="6581775" y="5956300"/>
          <p14:tracePt t="19097" x="6608763" y="5956300"/>
          <p14:tracePt t="19113" x="6626225" y="5956300"/>
          <p14:tracePt t="19130" x="6643688" y="5956300"/>
          <p14:tracePt t="19147" x="6653213" y="5956300"/>
          <p14:tracePt t="19163" x="6670675" y="5956300"/>
          <p14:tracePt t="19180" x="6697663" y="5965825"/>
          <p14:tracePt t="19197" x="6715125" y="5965825"/>
          <p14:tracePt t="19213" x="6742113" y="5965825"/>
          <p14:tracePt t="19230" x="6786563" y="5983288"/>
          <p14:tracePt t="19247" x="6813550" y="5983288"/>
          <p14:tracePt t="19264" x="6848475" y="5983288"/>
          <p14:tracePt t="19280" x="6875463" y="5983288"/>
          <p14:tracePt t="19298" x="6911975" y="5983288"/>
          <p14:tracePt t="19314" x="6938963" y="5983288"/>
          <p14:tracePt t="19331" x="6973888" y="5983288"/>
          <p14:tracePt t="19347" x="7000875" y="5983288"/>
          <p14:tracePt t="19364" x="7027863" y="5983288"/>
          <p14:tracePt t="19380" x="7062788" y="5983288"/>
          <p14:tracePt t="19397" x="7081838" y="5983288"/>
          <p14:tracePt t="19414" x="7126288" y="5983288"/>
          <p14:tracePt t="19430" x="7153275" y="5983288"/>
          <p14:tracePt t="19447" x="7188200" y="5983288"/>
          <p14:tracePt t="19464" x="7205663" y="5983288"/>
          <p14:tracePt t="19481" x="7224713" y="5983288"/>
          <p14:tracePt t="19497" x="7251700" y="5983288"/>
          <p14:tracePt t="19514" x="7259638" y="5983288"/>
          <p14:tracePt t="19531" x="7286625" y="5983288"/>
          <p14:tracePt t="19531" x="7296150" y="5983288"/>
          <p14:tracePt t="19548" x="7331075" y="5983288"/>
          <p14:tracePt t="19564" x="7358063" y="5983288"/>
          <p14:tracePt t="19581" x="7375525" y="5983288"/>
          <p14:tracePt t="19598" x="7394575" y="5983288"/>
          <p14:tracePt t="19614" x="7419975" y="5983288"/>
          <p14:tracePt t="19631" x="7439025" y="5983288"/>
          <p14:tracePt t="19648" x="7446963" y="5983288"/>
          <p14:tracePt t="19664" x="7456488" y="5983288"/>
          <p14:tracePt t="19681" x="7439025" y="5983288"/>
          <p14:tracePt t="19868" x="7385050" y="5983288"/>
          <p14:tracePt t="19876" x="7348538" y="5965825"/>
          <p14:tracePt t="19884" x="7304088" y="5956300"/>
          <p14:tracePt t="19898" x="7205663" y="5938838"/>
          <p14:tracePt t="19915" x="7072313" y="5911850"/>
          <p14:tracePt t="19932" x="6991350" y="5894388"/>
          <p14:tracePt t="19948" x="6919913" y="5884863"/>
          <p14:tracePt t="19965" x="6840538" y="5867400"/>
          <p14:tracePt t="19982" x="6777038" y="5857875"/>
          <p14:tracePt t="19998" x="6724650" y="5840413"/>
          <p14:tracePt t="20015" x="6688138" y="5830888"/>
          <p14:tracePt t="20032" x="6643688" y="5822950"/>
          <p14:tracePt t="20048" x="6616700" y="5822950"/>
          <p14:tracePt t="20065" x="6581775" y="5813425"/>
          <p14:tracePt t="20082" x="6581775" y="5803900"/>
          <p14:tracePt t="20098" x="6572250" y="5803900"/>
          <p14:tracePt t="20115" x="6562725" y="5803900"/>
          <p14:tracePt t="20164" x="6554788" y="5803900"/>
          <p14:tracePt t="20188" x="6562725" y="5803900"/>
          <p14:tracePt t="20348" x="6589713" y="5803900"/>
          <p14:tracePt t="20356" x="6634163" y="5803900"/>
          <p14:tracePt t="20365" x="6724650" y="5803900"/>
          <p14:tracePt t="20383" x="6796088" y="5803900"/>
          <p14:tracePt t="20399" x="6858000" y="5803900"/>
          <p14:tracePt t="20416" x="6902450" y="5803900"/>
          <p14:tracePt t="20433" x="6938963" y="5803900"/>
          <p14:tracePt t="20449" x="6991350" y="5813425"/>
          <p14:tracePt t="20466" x="7045325" y="5813425"/>
          <p14:tracePt t="20483" x="7116763" y="5803900"/>
          <p14:tracePt t="20483" x="7161213" y="5795963"/>
          <p14:tracePt t="20500" x="7224713" y="5786438"/>
          <p14:tracePt t="20516" x="7269163" y="5786438"/>
          <p14:tracePt t="20533" x="7304088" y="5786438"/>
          <p14:tracePt t="20550" x="7340600" y="5786438"/>
          <p14:tracePt t="20566" x="7375525" y="5786438"/>
          <p14:tracePt t="20583" x="7402513" y="5786438"/>
          <p14:tracePt t="20600" x="7439025" y="5786438"/>
          <p14:tracePt t="20616" x="7466013" y="5786438"/>
          <p14:tracePt t="20633" x="7491413" y="5786438"/>
          <p14:tracePt t="20650" x="7518400" y="5786438"/>
          <p14:tracePt t="20666" x="7537450" y="5786438"/>
          <p14:tracePt t="20683" x="7554913" y="5786438"/>
          <p14:tracePt t="20700" x="7562850" y="5786438"/>
          <p14:tracePt t="20716" x="7572375" y="5786438"/>
          <p14:tracePt t="20733" x="7589838" y="5786438"/>
          <p14:tracePt t="20750" x="7608888" y="5786438"/>
          <p14:tracePt t="20767" x="7616825" y="5786438"/>
          <p14:tracePt t="20783" x="7634288" y="5786438"/>
          <p14:tracePt t="20800" x="7653338" y="5786438"/>
          <p14:tracePt t="20817" x="7670800" y="5786438"/>
          <p14:tracePt t="20833" x="7680325" y="5786438"/>
          <p14:tracePt t="20850" x="7705725" y="5786438"/>
          <p14:tracePt t="20867" x="7732713" y="5786438"/>
          <p14:tracePt t="20884" x="7751763" y="5786438"/>
          <p14:tracePt t="20900" x="7759700" y="5786438"/>
          <p14:tracePt t="20917" x="7769225" y="5786438"/>
          <p14:tracePt t="20933" x="7796213" y="5786438"/>
          <p14:tracePt t="20951" x="7813675" y="5786438"/>
          <p14:tracePt t="20967" x="7831138" y="5786438"/>
          <p14:tracePt t="20984" x="7848600" y="5786438"/>
          <p14:tracePt t="21001" x="7858125" y="5786438"/>
          <p14:tracePt t="21017" x="7867650" y="5786438"/>
          <p14:tracePt t="21034" x="7875588" y="5786438"/>
          <p14:tracePt t="21051" x="7885113" y="5786438"/>
          <p14:tracePt t="21067" x="7929563" y="5786438"/>
          <p14:tracePt t="21084" x="7974013" y="5786438"/>
          <p14:tracePt t="21101" x="7991475" y="5786438"/>
          <p14:tracePt t="21117" x="8001000" y="5786438"/>
          <p14:tracePt t="21134" x="8018463" y="5786438"/>
          <p14:tracePt t="21151" x="8045450" y="5786438"/>
          <p14:tracePt t="21167" x="8072438" y="5776913"/>
          <p14:tracePt t="21184" x="8099425" y="5768975"/>
          <p14:tracePt t="21201" x="8126413" y="5768975"/>
          <p14:tracePt t="21217" x="8134350" y="5768975"/>
          <p14:tracePt t="21234" x="8143875" y="5768975"/>
          <p14:tracePt t="21252" x="8153400" y="5768975"/>
          <p14:tracePt t="21268" x="8161338" y="5768975"/>
          <p14:tracePt t="21284" x="8188325" y="5768975"/>
          <p14:tracePt t="21301" x="8224838" y="5759450"/>
          <p14:tracePt t="21318" x="8232775" y="5759450"/>
          <p14:tracePt t="21335" x="8251825" y="5751513"/>
          <p14:tracePt t="21352" x="8259763" y="5751513"/>
          <p14:tracePt t="21368" x="8269288" y="5751513"/>
          <p14:tracePt t="21384" x="8277225" y="5741988"/>
          <p14:tracePt t="21852" x="8286750" y="5732463"/>
          <p14:tracePt t="21884" x="8296275" y="5732463"/>
          <p14:tracePt t="21908" x="8304213" y="5732463"/>
          <p14:tracePt t="21916" x="8323263" y="5732463"/>
          <p14:tracePt t="21932" x="8331200" y="5732463"/>
          <p14:tracePt t="21956" x="8340725" y="5732463"/>
          <p14:tracePt t="22028" x="8348663" y="5732463"/>
          <p14:tracePt t="22052" x="8358188" y="5732463"/>
          <p14:tracePt t="22164" x="8367713" y="5732463"/>
          <p14:tracePt t="22180" x="8375650" y="5732463"/>
          <p14:tracePt t="22188" x="8385175" y="5732463"/>
          <p14:tracePt t="22196" x="8402638" y="5732463"/>
          <p14:tracePt t="22211" x="8412163" y="5732463"/>
          <p14:tracePt t="22228" x="8420100" y="5732463"/>
          <p14:tracePt t="23044" x="8402638" y="5732463"/>
          <p14:tracePt t="23244" x="8375650" y="5724525"/>
          <p14:tracePt t="23260" x="8367713" y="5724525"/>
          <p14:tracePt t="23268" x="8348663" y="5715000"/>
          <p14:tracePt t="23276" x="8331200" y="5715000"/>
          <p14:tracePt t="23288" x="8323263" y="5705475"/>
          <p14:tracePt t="23305" x="8313738" y="5705475"/>
          <p14:tracePt t="23322" x="8304213" y="5705475"/>
          <p14:tracePt t="23338" x="8286750" y="5705475"/>
          <p14:tracePt t="23355" x="8251825" y="5705475"/>
          <p14:tracePt t="23372" x="8224838" y="5715000"/>
          <p14:tracePt t="23388" x="8205788" y="5724525"/>
          <p14:tracePt t="23405" x="8197850" y="5732463"/>
          <p14:tracePt t="23422" x="8197850" y="5741988"/>
          <p14:tracePt t="23451" x="8197850" y="5751513"/>
          <p14:tracePt t="23460" x="8197850" y="5759450"/>
          <p14:tracePt t="23472" x="8197850" y="5776913"/>
          <p14:tracePt t="23489" x="8197850" y="5786438"/>
          <p14:tracePt t="23506" x="8197850" y="5803900"/>
          <p14:tracePt t="23522" x="8197850" y="5822950"/>
          <p14:tracePt t="23522" x="8205788" y="5822950"/>
          <p14:tracePt t="23540" x="8215313" y="5822950"/>
          <p14:tracePt t="23556" x="8242300" y="5822950"/>
          <p14:tracePt t="23572" x="8277225" y="5822950"/>
          <p14:tracePt t="23589" x="8323263" y="5822950"/>
          <p14:tracePt t="23606" x="8358188" y="5822950"/>
          <p14:tracePt t="23622" x="8394700" y="5822950"/>
          <p14:tracePt t="23639" x="8420100" y="5813425"/>
          <p14:tracePt t="23656" x="8429625" y="5803900"/>
          <p14:tracePt t="23672" x="8447088" y="5795963"/>
          <p14:tracePt t="23689" x="8466138" y="5786438"/>
          <p14:tracePt t="23706" x="8466138" y="5776913"/>
          <p14:tracePt t="23722" x="8466138" y="5768975"/>
          <p14:tracePt t="23739" x="8474075" y="5741988"/>
          <p14:tracePt t="23756" x="8474075" y="5732463"/>
          <p14:tracePt t="23772" x="8474075" y="5715000"/>
          <p14:tracePt t="23789" x="8474075" y="5697538"/>
          <p14:tracePt t="23806" x="8474075" y="5680075"/>
          <p14:tracePt t="23822" x="8474075" y="5643563"/>
          <p14:tracePt t="23840" x="8474075" y="5626100"/>
          <p14:tracePt t="23856" x="8466138" y="5608638"/>
          <p14:tracePt t="23873" x="8439150" y="5589588"/>
          <p14:tracePt t="23890" x="8412163" y="5581650"/>
          <p14:tracePt t="23906" x="8348663" y="5554663"/>
          <p14:tracePt t="23923" x="8251825" y="5545138"/>
          <p14:tracePt t="23940" x="8197850" y="5545138"/>
          <p14:tracePt t="23956" x="8153400" y="5537200"/>
          <p14:tracePt t="23973" x="8126413" y="5537200"/>
          <p14:tracePt t="23990" x="8116888" y="5537200"/>
          <p14:tracePt t="24020" x="8108950" y="5537200"/>
          <p14:tracePt t="24028" x="8099425" y="5554663"/>
          <p14:tracePt t="24044" x="8089900" y="5572125"/>
          <p14:tracePt t="24056" x="8081963" y="5608638"/>
          <p14:tracePt t="24073" x="8062913" y="5653088"/>
          <p14:tracePt t="24090" x="8062913" y="5680075"/>
          <p14:tracePt t="24107" x="8062913" y="5715000"/>
          <p14:tracePt t="24107" x="8062913" y="5724525"/>
          <p14:tracePt t="24124" x="8062913" y="5741988"/>
          <p14:tracePt t="24140" x="8062913" y="5759450"/>
          <p14:tracePt t="24157" x="8062913" y="5786438"/>
          <p14:tracePt t="24173" x="8072438" y="5795963"/>
          <p14:tracePt t="24190" x="8081963" y="5822950"/>
          <p14:tracePt t="24207" x="8108950" y="5848350"/>
          <p14:tracePt t="24223" x="8161338" y="5857875"/>
          <p14:tracePt t="24240" x="8205788" y="5875338"/>
          <p14:tracePt t="24257" x="8251825" y="5884863"/>
          <p14:tracePt t="24274" x="8269288" y="5884863"/>
          <p14:tracePt t="24291" x="8304213" y="5894388"/>
          <p14:tracePt t="24307" x="8348663" y="5894388"/>
          <p14:tracePt t="24324" x="8367713" y="5894388"/>
          <p14:tracePt t="24340" x="8385175" y="5875338"/>
          <p14:tracePt t="24357" x="8402638" y="5867400"/>
          <p14:tracePt t="24374" x="8402638" y="5840413"/>
          <p14:tracePt t="24391" x="8412163" y="5822950"/>
          <p14:tracePt t="24407" x="8420100" y="5776913"/>
          <p14:tracePt t="24424" x="8429625" y="5751513"/>
          <p14:tracePt t="24441" x="8429625" y="5732463"/>
          <p14:tracePt t="24457" x="8429625" y="5697538"/>
          <p14:tracePt t="24474" x="8429625" y="5680075"/>
          <p14:tracePt t="24491" x="8412163" y="5643563"/>
          <p14:tracePt t="24508" x="8402638" y="5626100"/>
          <p14:tracePt t="24524" x="8375650" y="5608638"/>
          <p14:tracePt t="24541" x="8331200" y="5599113"/>
          <p14:tracePt t="24557" x="8296275" y="5599113"/>
          <p14:tracePt t="24574" x="8232775" y="5589588"/>
          <p14:tracePt t="24591" x="8180388" y="5589588"/>
          <p14:tracePt t="24608" x="8134350" y="5589588"/>
          <p14:tracePt t="24624" x="8108950" y="5589588"/>
          <p14:tracePt t="24641" x="8089900" y="5589588"/>
          <p14:tracePt t="24658" x="8062913" y="5608638"/>
          <p14:tracePt t="24675" x="8054975" y="5626100"/>
          <p14:tracePt t="24691" x="8037513" y="5670550"/>
          <p14:tracePt t="24708" x="8018463" y="5697538"/>
          <p14:tracePt t="24725" x="8018463" y="5715000"/>
          <p14:tracePt t="24741" x="8018463" y="5751513"/>
          <p14:tracePt t="24758" x="8018463" y="5768975"/>
          <p14:tracePt t="24775" x="8018463" y="5795963"/>
          <p14:tracePt t="24792" x="8018463" y="5803900"/>
          <p14:tracePt t="24808" x="8018463" y="5830888"/>
          <p14:tracePt t="24825" x="8027988" y="5848350"/>
          <p14:tracePt t="24842" x="8045450" y="5867400"/>
          <p14:tracePt t="24858" x="8072438" y="5894388"/>
          <p14:tracePt t="24858" x="8099425" y="5894388"/>
          <p14:tracePt t="24876" x="8153400" y="5911850"/>
          <p14:tracePt t="24892" x="8197850" y="5919788"/>
          <p14:tracePt t="24908" x="8232775" y="5919788"/>
          <p14:tracePt t="24925" x="8259763" y="5919788"/>
          <p14:tracePt t="24942" x="8296275" y="5919788"/>
          <p14:tracePt t="24958" x="8304213" y="5911850"/>
          <p14:tracePt t="24975" x="8331200" y="5894388"/>
          <p14:tracePt t="24992" x="8348663" y="5875338"/>
          <p14:tracePt t="25008" x="8358188" y="5848350"/>
          <p14:tracePt t="25025" x="8375650" y="5813425"/>
          <p14:tracePt t="25042" x="8375650" y="5795963"/>
          <p14:tracePt t="25059" x="8385175" y="5741988"/>
          <p14:tracePt t="25059" x="8385175" y="5732463"/>
          <p14:tracePt t="25076" x="8385175" y="5697538"/>
          <p14:tracePt t="25092" x="8385175" y="5670550"/>
          <p14:tracePt t="25108" x="8385175" y="5653088"/>
          <p14:tracePt t="25126" x="8385175" y="5616575"/>
          <p14:tracePt t="25142" x="8385175" y="5608638"/>
          <p14:tracePt t="25159" x="8375650" y="5599113"/>
          <p14:tracePt t="25175" x="8358188" y="5589588"/>
          <p14:tracePt t="25192" x="8331200" y="5581650"/>
          <p14:tracePt t="25209" x="8296275" y="5581650"/>
          <p14:tracePt t="25226" x="8251825" y="5581650"/>
          <p14:tracePt t="25242" x="8197850" y="5581650"/>
          <p14:tracePt t="25259" x="8153400" y="5581650"/>
          <p14:tracePt t="25276" x="8134350" y="5589588"/>
          <p14:tracePt t="25292" x="8126413" y="5599113"/>
          <p14:tracePt t="25309" x="8116888" y="5626100"/>
          <p14:tracePt t="25326" x="8108950" y="5661025"/>
          <p14:tracePt t="25342" x="8099425" y="5697538"/>
          <p14:tracePt t="25359" x="8099425" y="5741988"/>
          <p14:tracePt t="25377" x="8099425" y="5776913"/>
          <p14:tracePt t="25393" x="8099425" y="5813425"/>
          <p14:tracePt t="25409" x="8099425" y="5822950"/>
          <p14:tracePt t="25428" x="8108950" y="5830888"/>
          <p14:tracePt t="25442" x="8116888" y="5840413"/>
          <p14:tracePt t="25460" x="8143875" y="5848350"/>
          <p14:tracePt t="25476" x="8197850" y="5848350"/>
          <p14:tracePt t="25493" x="8242300" y="5848350"/>
          <p14:tracePt t="25510" x="8277225" y="5848350"/>
          <p14:tracePt t="25526" x="8296275" y="5848350"/>
          <p14:tracePt t="25543" x="8313738" y="5840413"/>
          <p14:tracePt t="25560" x="8323263" y="5830888"/>
          <p14:tracePt t="25576" x="8331200" y="5822950"/>
          <p14:tracePt t="25593" x="8340725" y="5803900"/>
          <p14:tracePt t="25612" x="8340725" y="5795963"/>
          <p14:tracePt t="25628" x="8340725" y="5786438"/>
          <p14:tracePt t="25643" x="8340725" y="5751513"/>
          <p14:tracePt t="25660" x="8340725" y="5724525"/>
          <p14:tracePt t="25676" x="8340725" y="5680075"/>
          <p14:tracePt t="25693" x="8313738" y="5643563"/>
          <p14:tracePt t="25710" x="8277225" y="5616575"/>
          <p14:tracePt t="25727" x="8232775" y="5581650"/>
          <p14:tracePt t="25743" x="8197850" y="5562600"/>
          <p14:tracePt t="25760" x="8188325" y="5562600"/>
          <p14:tracePt t="25780" x="8180388" y="5562600"/>
          <p14:tracePt t="25793" x="8161338" y="5572125"/>
          <p14:tracePt t="25810" x="8143875" y="5599113"/>
          <p14:tracePt t="25827" x="8108950" y="5661025"/>
          <p14:tracePt t="25844" x="8099425" y="5697538"/>
          <p14:tracePt t="25860" x="8099425" y="5724525"/>
          <p14:tracePt t="25877" x="8099425" y="5768975"/>
          <p14:tracePt t="25893" x="8116888" y="5786438"/>
          <p14:tracePt t="25910" x="8116888" y="5803900"/>
          <p14:tracePt t="25927" x="8126413" y="5822950"/>
          <p14:tracePt t="25944" x="8153400" y="5840413"/>
          <p14:tracePt t="25960" x="8180388" y="5848350"/>
          <p14:tracePt t="25977" x="8205788" y="5848350"/>
          <p14:tracePt t="25994" x="8251825" y="5848350"/>
          <p14:tracePt t="26011" x="8277225" y="5848350"/>
          <p14:tracePt t="26011" x="8296275" y="5848350"/>
          <p14:tracePt t="26028" x="8323263" y="5840413"/>
          <p14:tracePt t="26044" x="8340725" y="5830888"/>
          <p14:tracePt t="26061" x="8348663" y="5822950"/>
          <p14:tracePt t="26077" x="8367713" y="5813425"/>
          <p14:tracePt t="26094" x="8375650" y="5795963"/>
          <p14:tracePt t="26111" x="8375650" y="5768975"/>
          <p14:tracePt t="26127" x="8375650" y="5759450"/>
          <p14:tracePt t="26144" x="8375650" y="5732463"/>
          <p14:tracePt t="26161" x="8375650" y="5724525"/>
          <p14:tracePt t="26177" x="8375650" y="5705475"/>
          <p14:tracePt t="26194" x="8375650" y="5688013"/>
          <p14:tracePt t="26194" x="8375650" y="5680075"/>
          <p14:tracePt t="26212" x="8375650" y="5661025"/>
          <p14:tracePt t="26228" x="8375650" y="5653088"/>
          <p14:tracePt t="26252" x="8367713" y="5653088"/>
          <p14:tracePt t="26268" x="8358188" y="5653088"/>
          <p14:tracePt t="26278" x="8313738" y="5653088"/>
          <p14:tracePt t="26294" x="8277225" y="5670550"/>
          <p14:tracePt t="26311" x="8232775" y="5688013"/>
          <p14:tracePt t="26328" x="8215313" y="5705475"/>
          <p14:tracePt t="26344" x="8215313" y="5724525"/>
          <p14:tracePt t="26364" x="8215313" y="5732463"/>
          <p14:tracePt t="26378" x="8215313" y="5751513"/>
          <p14:tracePt t="26395" x="8215313" y="5786438"/>
          <p14:tracePt t="26412" x="8224838" y="5822950"/>
          <p14:tracePt t="26428" x="8242300" y="5840413"/>
          <p14:tracePt t="26445" x="8251825" y="5857875"/>
          <p14:tracePt t="26462" x="8269288" y="5857875"/>
          <p14:tracePt t="26478" x="8286750" y="5867400"/>
          <p14:tracePt t="26495" x="8323263" y="5867400"/>
          <p14:tracePt t="26512" x="8348663" y="5867400"/>
          <p14:tracePt t="26528" x="8394700" y="5857875"/>
          <p14:tracePt t="26545" x="8402638" y="5848350"/>
          <p14:tracePt t="26562" x="8402638" y="5830888"/>
          <p14:tracePt t="26578" x="8420100" y="5803900"/>
          <p14:tracePt t="26578" x="8420100" y="5795963"/>
          <p14:tracePt t="26595" x="8420100" y="5776913"/>
          <p14:tracePt t="26612" x="8420100" y="5759450"/>
          <p14:tracePt t="26628" x="8420100" y="5732463"/>
          <p14:tracePt t="26645" x="8420100" y="5715000"/>
          <p14:tracePt t="26662" x="8420100" y="5705475"/>
          <p14:tracePt t="26678" x="8402638" y="5697538"/>
          <p14:tracePt t="26695" x="8402638" y="5688013"/>
          <p14:tracePt t="26713" x="8385175" y="5688013"/>
          <p14:tracePt t="26729" x="8375650" y="5688013"/>
          <p14:tracePt t="26745" x="8367713" y="5688013"/>
          <p14:tracePt t="26762" x="8358188" y="5697538"/>
          <p14:tracePt t="26780" x="8358188" y="5715000"/>
          <p14:tracePt t="26796" x="8348663" y="5732463"/>
          <p14:tracePt t="26812" x="8348663" y="5751513"/>
          <p14:tracePt t="26828" x="8348663" y="5768975"/>
          <p14:tracePt t="26846" x="8348663" y="5776913"/>
          <p14:tracePt t="26862" x="8348663" y="5786438"/>
          <p14:tracePt t="26884" x="8358188" y="5795963"/>
          <p14:tracePt t="26907" x="8367713" y="5795963"/>
          <p14:tracePt t="26923" x="8385175" y="5795963"/>
          <p14:tracePt t="26932" x="8394700" y="5786438"/>
          <p14:tracePt t="26946" x="8402638" y="5776913"/>
          <p14:tracePt t="26962" x="8412163" y="5768975"/>
          <p14:tracePt t="26962" x="8420100" y="5759450"/>
          <p14:tracePt t="26980" x="8420100" y="5741988"/>
          <p14:tracePt t="26996" x="8420100" y="5732463"/>
          <p14:tracePt t="27012" x="8420100" y="5715000"/>
          <p14:tracePt t="27030" x="8420100" y="5705475"/>
          <p14:tracePt t="27046" x="8412163" y="5688013"/>
          <p14:tracePt t="27062" x="8402638" y="5688013"/>
          <p14:tracePt t="27091" x="8394700" y="5688013"/>
          <p14:tracePt t="27107" x="8375650" y="5688013"/>
          <p14:tracePt t="27123" x="8375650" y="5697538"/>
          <p14:tracePt t="27132" x="8367713" y="5697538"/>
          <p14:tracePt t="27148" x="8367713" y="5705475"/>
          <p14:tracePt t="27164" x="8367713" y="5715000"/>
          <p14:tracePt t="27195" x="8367713" y="5724525"/>
          <p14:tracePt t="34199" x="8358188" y="5715000"/>
          <p14:tracePt t="34483" x="8348663" y="5715000"/>
          <p14:tracePt t="34491" x="8348663" y="5705475"/>
          <p14:tracePt t="34531" x="8348663" y="5688013"/>
          <p14:tracePt t="34547" x="8348663" y="5680075"/>
          <p14:tracePt t="34555" x="8348663" y="5670550"/>
          <p14:tracePt t="34563" x="8348663" y="5653088"/>
          <p14:tracePt t="34577" x="8348663" y="5616575"/>
          <p14:tracePt t="34594" x="8348663" y="5581650"/>
          <p14:tracePt t="34594" x="8348663" y="5562600"/>
          <p14:tracePt t="34612" x="8348663" y="5527675"/>
          <p14:tracePt t="34628" x="8348663" y="5500688"/>
          <p14:tracePt t="34644" x="8348663" y="5483225"/>
          <p14:tracePt t="34661" x="8348663" y="5456238"/>
          <p14:tracePt t="34678" x="8348663" y="5429250"/>
          <p14:tracePt t="34694" x="8348663" y="5384800"/>
          <p14:tracePt t="34712" x="8358188" y="5340350"/>
          <p14:tracePt t="34728" x="8367713" y="5286375"/>
          <p14:tracePt t="34744" x="8375650" y="5224463"/>
          <p14:tracePt t="34761" x="8385175" y="5153025"/>
          <p14:tracePt t="34778" x="8394700" y="5089525"/>
          <p14:tracePt t="34795" x="8412163" y="4973638"/>
          <p14:tracePt t="34811" x="8412163" y="4902200"/>
          <p14:tracePt t="34828" x="8420100" y="4822825"/>
          <p14:tracePt t="34845" x="8420100" y="4768850"/>
          <p14:tracePt t="34861" x="8420100" y="4714875"/>
          <p14:tracePt t="34878" x="8420100" y="4670425"/>
          <p14:tracePt t="34895" x="8420100" y="4633913"/>
          <p14:tracePt t="34911" x="8420100" y="4589463"/>
          <p14:tracePt t="34928" x="8420100" y="4537075"/>
          <p14:tracePt t="34945" x="8420100" y="4483100"/>
          <p14:tracePt t="34962" x="8420100" y="4419600"/>
          <p14:tracePt t="34978" x="8420100" y="4348163"/>
          <p14:tracePt t="34978" x="8420100" y="4322763"/>
          <p14:tracePt t="34995" x="8420100" y="4259263"/>
          <p14:tracePt t="35012" x="8420100" y="4187825"/>
          <p14:tracePt t="35028" x="8420100" y="4125913"/>
          <p14:tracePt t="35045" x="8420100" y="4071938"/>
          <p14:tracePt t="35062" x="8420100" y="4027488"/>
          <p14:tracePt t="35078" x="8420100" y="3983038"/>
          <p14:tracePt t="35095" x="8420100" y="3956050"/>
          <p14:tracePt t="35112" x="8420100" y="3919538"/>
          <p14:tracePt t="35129" x="8420100" y="3902075"/>
          <p14:tracePt t="35145" x="8420100" y="3875088"/>
          <p14:tracePt t="35162" x="8420100" y="3857625"/>
          <p14:tracePt t="35179" x="8420100" y="3803650"/>
          <p14:tracePt t="35195" x="8412163" y="3768725"/>
          <p14:tracePt t="35212" x="8412163" y="3732213"/>
          <p14:tracePt t="35229" x="8402638" y="3687763"/>
          <p14:tracePt t="35246" x="8385175" y="3660775"/>
          <p14:tracePt t="35262" x="8385175" y="3643313"/>
          <p14:tracePt t="35279" x="8385175" y="3608388"/>
          <p14:tracePt t="35296" x="8385175" y="3589338"/>
          <p14:tracePt t="35312" x="8375650" y="3571875"/>
          <p14:tracePt t="35329" x="8375650" y="3536950"/>
          <p14:tracePt t="35346" x="8375650" y="3500438"/>
          <p14:tracePt t="35362" x="8375650" y="3429000"/>
          <p14:tracePt t="35379" x="8375650" y="3384550"/>
          <p14:tracePt t="35396" x="8375650" y="3322638"/>
          <p14:tracePt t="35412" x="8375650" y="3232150"/>
          <p14:tracePt t="35430" x="8375650" y="3160713"/>
          <p14:tracePt t="35446" x="8375650" y="3071813"/>
          <p14:tracePt t="35463" x="8375650" y="3000375"/>
          <p14:tracePt t="35479" x="8375650" y="2938463"/>
          <p14:tracePt t="35496" x="8375650" y="2894013"/>
          <p14:tracePt t="35513" x="8375650" y="2867025"/>
          <p14:tracePt t="35530" x="8375650" y="2847975"/>
          <p14:tracePt t="35546" x="8375650" y="2830513"/>
          <p14:tracePt t="35563" x="8375650" y="2813050"/>
          <p14:tracePt t="35580" x="8375650" y="2795588"/>
          <p14:tracePt t="35596" x="8375650" y="2786063"/>
          <p14:tracePt t="35613" x="8375650" y="2751138"/>
          <p14:tracePt t="35630" x="8358188" y="2705100"/>
          <p14:tracePt t="35646" x="8358188" y="2679700"/>
          <p14:tracePt t="35663" x="8340725" y="2633663"/>
          <p14:tracePt t="35680" x="8331200" y="2598738"/>
          <p14:tracePt t="35696" x="8313738" y="2554288"/>
          <p14:tracePt t="35713" x="8296275" y="2536825"/>
          <p14:tracePt t="35730" x="8286750" y="2500313"/>
          <p14:tracePt t="35746" x="8259763" y="2446338"/>
          <p14:tracePt t="35763" x="8259763" y="2428875"/>
          <p14:tracePt t="35780" x="8242300" y="2401888"/>
          <p14:tracePt t="35797" x="8242300" y="2374900"/>
          <p14:tracePt t="35813" x="8224838" y="2330450"/>
          <p14:tracePt t="35830" x="8215313" y="2276475"/>
          <p14:tracePt t="35847" x="8215313" y="2232025"/>
          <p14:tracePt t="35863" x="8215313" y="2160588"/>
          <p14:tracePt t="35880" x="8215313" y="2081213"/>
          <p14:tracePt t="35897" x="8215313" y="2009775"/>
          <p14:tracePt t="35914" x="8205788" y="1919288"/>
          <p14:tracePt t="35930" x="8188325" y="1839913"/>
          <p14:tracePt t="35930" x="8180388" y="1812925"/>
          <p14:tracePt t="35947" x="8170863" y="1741488"/>
          <p14:tracePt t="35964" x="8161338" y="1687513"/>
          <p14:tracePt t="35980" x="8153400" y="1660525"/>
          <p14:tracePt t="35997" x="8143875" y="1616075"/>
          <p14:tracePt t="36014" x="8143875" y="1608138"/>
          <p14:tracePt t="36031" x="8134350" y="1589088"/>
          <p14:tracePt t="36047" x="8134350" y="1571625"/>
          <p14:tracePt t="36064" x="8126413" y="1554163"/>
          <p14:tracePt t="36081" x="8126413" y="1544638"/>
          <p14:tracePt t="36097" x="8116888" y="1536700"/>
          <p14:tracePt t="36114" x="8116888" y="1527175"/>
          <p14:tracePt t="36130" x="8116888" y="1517650"/>
          <p14:tracePt t="36147" x="8108950" y="1509713"/>
          <p14:tracePt t="36164" x="8099425" y="1490663"/>
          <p14:tracePt t="36187" x="8089900" y="1490663"/>
          <p14:tracePt t="36235" x="8081963" y="1490663"/>
          <p14:tracePt t="36251" x="8072438" y="1490663"/>
          <p14:tracePt t="36275" x="8062913" y="1482725"/>
          <p14:tracePt t="36283" x="8054975" y="1473200"/>
          <p14:tracePt t="36291" x="8045450" y="1473200"/>
          <p14:tracePt t="36299" x="8045450" y="1465263"/>
          <p14:tracePt t="36314" x="8018463" y="1455738"/>
          <p14:tracePt t="36331" x="8001000" y="1446213"/>
          <p14:tracePt t="36355" x="7991475" y="1446213"/>
          <p14:tracePt t="36379" x="7983538" y="1446213"/>
          <p14:tracePt t="36395" x="7974013" y="1446213"/>
          <p14:tracePt t="36411" x="7966075" y="1446213"/>
          <p14:tracePt t="36435" x="7956550" y="1446213"/>
          <p14:tracePt t="36451" x="7947025" y="1446213"/>
          <p14:tracePt t="36491" x="7939088" y="1446213"/>
          <p14:tracePt t="36499" x="7929563" y="1446213"/>
          <p14:tracePt t="36531" x="7920038" y="1446213"/>
          <p14:tracePt t="36555" x="7912100" y="1446213"/>
          <p14:tracePt t="36563" x="7902575" y="1446213"/>
          <p14:tracePt t="36579" x="7894638" y="1446213"/>
          <p14:tracePt t="36595" x="7885113" y="1446213"/>
          <p14:tracePt t="36603" x="7867650" y="1446213"/>
          <p14:tracePt t="36615" x="7831138" y="1455738"/>
          <p14:tracePt t="36632" x="7786688" y="1465263"/>
          <p14:tracePt t="36648" x="7769225" y="1473200"/>
          <p14:tracePt t="36665" x="7759700" y="1473200"/>
          <p14:tracePt t="36681" x="7751763" y="1473200"/>
          <p14:tracePt t="36698" x="7742238" y="1482725"/>
          <p14:tracePt t="36715" x="7724775" y="1490663"/>
          <p14:tracePt t="36732" x="7715250" y="1500188"/>
          <p14:tracePt t="36748" x="7697788" y="1509713"/>
          <p14:tracePt t="36765" x="7680325" y="1509713"/>
          <p14:tracePt t="36782" x="7670800" y="1517650"/>
          <p14:tracePt t="36799" x="7653338" y="1527175"/>
          <p14:tracePt t="36815" x="7643813" y="1536700"/>
          <p14:tracePt t="36832" x="7626350" y="1544638"/>
          <p14:tracePt t="36849" x="7616825" y="1554163"/>
          <p14:tracePt t="36868" x="7608888" y="1554163"/>
          <p14:tracePt t="36907" x="7599363" y="1554163"/>
          <p14:tracePt t="36939" x="7589838" y="1562100"/>
          <p14:tracePt t="36963" x="7581900" y="1562100"/>
          <p14:tracePt t="37035" x="7572375" y="1571625"/>
          <p14:tracePt t="37051" x="7572375" y="1581150"/>
          <p14:tracePt t="37139" x="7562850" y="1581150"/>
          <p14:tracePt t="37155" x="7554913" y="1581150"/>
          <p14:tracePt t="37179" x="7545388" y="1581150"/>
          <p14:tracePt t="37211" x="7537450" y="1581150"/>
          <p14:tracePt t="37219" x="7518400" y="1589088"/>
          <p14:tracePt t="37235" x="7510463" y="1589088"/>
          <p14:tracePt t="37251" x="7491413" y="1589088"/>
          <p14:tracePt t="37267" x="7483475" y="1589088"/>
          <p14:tracePt t="37283" x="7466013" y="1598613"/>
          <p14:tracePt t="37291" x="7456488" y="1598613"/>
          <p14:tracePt t="37307" x="7446963" y="1598613"/>
          <p14:tracePt t="37316" x="7439025" y="1598613"/>
          <p14:tracePt t="37333" x="7419975" y="1598613"/>
          <p14:tracePt t="37350" x="7412038" y="1608138"/>
          <p14:tracePt t="37387" x="7402513" y="1608138"/>
          <p14:tracePt t="37403" x="7394575" y="1608138"/>
          <p14:tracePt t="37411" x="7385050" y="1608138"/>
          <p14:tracePt t="37419" x="7375525" y="1608138"/>
          <p14:tracePt t="37435" x="7367588" y="1608138"/>
          <p14:tracePt t="37571" x="7358063" y="1616075"/>
          <p14:tracePt t="37603" x="7348538" y="1616075"/>
          <p14:tracePt t="37619" x="7340600" y="1616075"/>
          <p14:tracePt t="37635" x="7323138" y="1625600"/>
          <p14:tracePt t="37643" x="7313613" y="1625600"/>
          <p14:tracePt t="37675" x="7304088" y="1633538"/>
          <p14:tracePt t="38139" x="7296150" y="1643063"/>
          <p14:tracePt t="38179" x="7277100" y="1643063"/>
          <p14:tracePt t="38195" x="7269163" y="1652588"/>
          <p14:tracePt t="38211" x="7259638" y="1660525"/>
          <p14:tracePt t="38219" x="7251700" y="1670050"/>
          <p14:tracePt t="38235" x="7242175" y="1687513"/>
          <p14:tracePt t="38267" x="7232650" y="1687513"/>
          <p14:tracePt t="38403" x="7232650" y="1697038"/>
          <p14:tracePt t="38483" x="7232650" y="1704975"/>
          <p14:tracePt t="38547" x="7232650" y="1714500"/>
          <p14:tracePt t="38579" x="7251700" y="1714500"/>
          <p14:tracePt t="39291" x="7269163" y="1704975"/>
          <p14:tracePt t="39331" x="7277100" y="1697038"/>
          <p14:tracePt t="39347" x="7277100" y="1687513"/>
          <p14:tracePt t="39355" x="7296150" y="1687513"/>
          <p14:tracePt t="39371" x="7304088" y="1679575"/>
          <p14:tracePt t="39379" x="7313613" y="1679575"/>
          <p14:tracePt t="39403" x="7313613" y="1670050"/>
          <p14:tracePt t="39555" x="7323138" y="1660525"/>
          <p14:tracePt t="39595" x="7340600" y="1660525"/>
          <p14:tracePt t="39627" x="7348538" y="1660525"/>
          <p14:tracePt t="39635" x="7367588" y="1660525"/>
          <p14:tracePt t="39643" x="7375525" y="1660525"/>
          <p14:tracePt t="39654" x="7394575" y="1652588"/>
          <p14:tracePt t="39672" x="7402513" y="1652588"/>
          <p14:tracePt t="39687" x="7412038" y="1652588"/>
          <p14:tracePt t="39704" x="7419975" y="1643063"/>
          <p14:tracePt t="39721" x="7429500" y="1643063"/>
          <p14:tracePt t="39738" x="7429500" y="1633538"/>
          <p14:tracePt t="39755" x="7439025" y="1633538"/>
          <p14:tracePt t="39787" x="7446963" y="1633538"/>
          <p14:tracePt t="39795" x="7466013" y="1625600"/>
          <p14:tracePt t="39811" x="7473950" y="1625600"/>
          <p14:tracePt t="39835" x="7500938" y="1616075"/>
          <p14:tracePt t="39843" x="7510463" y="1608138"/>
          <p14:tracePt t="39854" x="7527925" y="1608138"/>
          <p14:tracePt t="39871" x="7537450" y="1608138"/>
          <p14:tracePt t="39888" x="7545388" y="1608138"/>
          <p14:tracePt t="39905" x="7562850" y="1608138"/>
          <p14:tracePt t="39922" x="7562850" y="1598613"/>
          <p14:tracePt t="39938" x="7572375" y="1598613"/>
          <p14:tracePt t="39971" x="7572375" y="1589088"/>
          <p14:tracePt t="40075" x="7572375" y="1581150"/>
          <p14:tracePt t="40179" x="7572375" y="1571625"/>
          <p14:tracePt t="40211" x="7562850" y="1571625"/>
          <p14:tracePt t="40251" x="7554913" y="1571625"/>
          <p14:tracePt t="40259" x="7545388" y="1571625"/>
          <p14:tracePt t="40275" x="7527925" y="1571625"/>
          <p14:tracePt t="40291" x="7518400" y="1571625"/>
          <p14:tracePt t="40307" x="7500938" y="1571625"/>
          <p14:tracePt t="40323" x="7491413" y="1571625"/>
          <p14:tracePt t="40331" x="7483475" y="1571625"/>
          <p14:tracePt t="40339" x="7446963" y="1571625"/>
          <p14:tracePt t="40356" x="7419975" y="1571625"/>
          <p14:tracePt t="40372" x="7394575" y="1581150"/>
          <p14:tracePt t="40389" x="7385050" y="1581150"/>
          <p14:tracePt t="40406" x="7375525" y="1581150"/>
          <p14:tracePt t="40422" x="7358063" y="1581150"/>
          <p14:tracePt t="40443" x="7348538" y="1581150"/>
          <p14:tracePt t="40475" x="7340600" y="1581150"/>
          <p14:tracePt t="40483" x="7331075" y="1581150"/>
          <p14:tracePt t="40491" x="7323138" y="1581150"/>
          <p14:tracePt t="40506" x="7313613" y="1589088"/>
          <p14:tracePt t="40523" x="7304088" y="1589088"/>
          <p14:tracePt t="40539" x="7286625" y="1598613"/>
          <p14:tracePt t="40603" x="7277100" y="1608138"/>
          <p14:tracePt t="40627" x="7269163" y="1608138"/>
          <p14:tracePt t="40643" x="7259638" y="1608138"/>
          <p14:tracePt t="40651" x="7269163" y="1608138"/>
          <p14:tracePt t="40851" x="7269163" y="1598613"/>
          <p14:tracePt t="40867" x="7269163" y="1589088"/>
          <p14:tracePt t="40875" x="7277100" y="1581150"/>
          <p14:tracePt t="40883" x="7286625" y="1571625"/>
          <p14:tracePt t="40899" x="7286625" y="1562100"/>
          <p14:tracePt t="40907" x="7286625" y="1554163"/>
          <p14:tracePt t="40923" x="7286625" y="1544638"/>
          <p14:tracePt t="40940" x="7286625" y="1536700"/>
          <p14:tracePt t="40957" x="7296150" y="1527175"/>
          <p14:tracePt t="40974" x="7296150" y="1509713"/>
          <p14:tracePt t="40995" x="7304088" y="1509713"/>
          <p14:tracePt t="41007" x="7313613" y="1500188"/>
          <p14:tracePt t="41027" x="7323138" y="1500188"/>
          <p14:tracePt t="41091" x="7331075" y="1500188"/>
          <p14:tracePt t="41100" x="7340600" y="1500188"/>
          <p14:tracePt t="41107" x="7367588" y="1500188"/>
          <p14:tracePt t="41124" x="7385050" y="1500188"/>
          <p14:tracePt t="41141" x="7402513" y="1500188"/>
          <p14:tracePt t="41157" x="7412038" y="1500188"/>
          <p14:tracePt t="41174" x="7419975" y="1500188"/>
          <p14:tracePt t="41191" x="7429500" y="1500188"/>
          <p14:tracePt t="41323" x="7429500" y="1509713"/>
          <p14:tracePt t="41387" x="7429500" y="1527175"/>
          <p14:tracePt t="41411" x="7419975" y="1536700"/>
          <p14:tracePt t="41467" x="7419975" y="1544638"/>
          <p14:tracePt t="41507" x="7419975" y="1554163"/>
          <p14:tracePt t="41515" x="7412038" y="1562100"/>
          <p14:tracePt t="41531" x="7394575" y="1571625"/>
          <p14:tracePt t="41563" x="7385050" y="1581150"/>
          <p14:tracePt t="41579" x="7375525" y="1581150"/>
          <p14:tracePt t="41595" x="7367588" y="1589088"/>
          <p14:tracePt t="41635" x="7348538" y="1589088"/>
          <p14:tracePt t="41675" x="7340600" y="1589088"/>
          <p14:tracePt t="41691" x="7331075" y="1589088"/>
          <p14:tracePt t="41699" x="7323138" y="1589088"/>
          <p14:tracePt t="41708" x="7304088" y="1598613"/>
          <p14:tracePt t="41725" x="7313613" y="1598613"/>
          <p14:tracePt t="42099" x="7323138" y="1598613"/>
          <p14:tracePt t="42107" x="7323138" y="1589088"/>
          <p14:tracePt t="42115" x="7340600" y="1581150"/>
          <p14:tracePt t="42126" x="7358063" y="1571625"/>
          <p14:tracePt t="42179" x="7367588" y="1571625"/>
          <p14:tracePt t="42203" x="7375525" y="1562100"/>
          <p14:tracePt t="42211" x="7385050" y="1554163"/>
          <p14:tracePt t="42227" x="7394575" y="1554163"/>
          <p14:tracePt t="42251" x="7402513" y="1554163"/>
          <p14:tracePt t="42283" x="7412038" y="1544638"/>
          <p14:tracePt t="42291" x="7419975" y="1544638"/>
          <p14:tracePt t="42579" x="7412038" y="1544638"/>
          <p14:tracePt t="43179" x="7402513" y="1544638"/>
          <p14:tracePt t="43187" x="7394575" y="1544638"/>
          <p14:tracePt t="43203" x="7385050" y="1544638"/>
          <p14:tracePt t="43219" x="7375525" y="1544638"/>
          <p14:tracePt t="43228" x="7367588" y="1544638"/>
          <p14:tracePt t="43245" x="7348538" y="1554163"/>
          <p14:tracePt t="43261" x="7340600" y="1554163"/>
          <p14:tracePt t="43278" x="7323138" y="1554163"/>
          <p14:tracePt t="43295" x="7313613" y="1562100"/>
          <p14:tracePt t="43311" x="7304088" y="1562100"/>
          <p14:tracePt t="43328" x="7296150" y="1562100"/>
          <p14:tracePt t="43345" x="7286625" y="1562100"/>
          <p14:tracePt t="43387" x="7277100" y="1571625"/>
          <p14:tracePt t="43395" x="7277100" y="1581150"/>
          <p14:tracePt t="43531" x="7286625" y="1581150"/>
          <p14:tracePt t="43539" x="7304088" y="1571625"/>
          <p14:tracePt t="43555" x="7313613" y="1562100"/>
          <p14:tracePt t="43571" x="7323138" y="1562100"/>
          <p14:tracePt t="43595" x="7340600" y="1554163"/>
          <p14:tracePt t="43659" x="7340600" y="1544638"/>
          <p14:tracePt t="43675" x="7348538" y="1536700"/>
          <p14:tracePt t="43691" x="7358063" y="1527175"/>
          <p14:tracePt t="43699" x="7367588" y="1517650"/>
          <p14:tracePt t="43715" x="7375525" y="1509713"/>
          <p14:tracePt t="43731" x="7394575" y="1500188"/>
          <p14:tracePt t="43747" x="7402513" y="1490663"/>
          <p14:tracePt t="43779" x="7412038" y="1490663"/>
          <p14:tracePt t="43795" x="7419975" y="1490663"/>
          <p14:tracePt t="43835" x="7419975" y="1482725"/>
          <p14:tracePt t="43859" x="7419975" y="1490663"/>
          <p14:tracePt t="44555" x="7419975" y="1509713"/>
          <p14:tracePt t="44571" x="7412038" y="1517650"/>
          <p14:tracePt t="44587" x="7412038" y="1527175"/>
          <p14:tracePt t="44603" x="7402513" y="1527175"/>
          <p14:tracePt t="44611" x="7402513" y="1536700"/>
          <p14:tracePt t="44619" x="7394575" y="1536700"/>
          <p14:tracePt t="44651" x="7394575" y="1544638"/>
          <p14:tracePt t="44667" x="7385050" y="1554163"/>
          <p14:tracePt t="44675" x="7375525" y="1571625"/>
          <p14:tracePt t="44691" x="7375525" y="1581150"/>
          <p14:tracePt t="44699" x="7367588" y="1589088"/>
          <p14:tracePt t="44714" x="7358063" y="1608138"/>
          <p14:tracePt t="44731" x="7348538" y="1616075"/>
          <p14:tracePt t="44748" x="7340600" y="1625600"/>
          <p14:tracePt t="44764" x="7331075" y="1625600"/>
          <p14:tracePt t="44787" x="7331075" y="1633538"/>
          <p14:tracePt t="44803" x="7331075" y="1643063"/>
          <p14:tracePt t="44814" x="7323138" y="1652588"/>
          <p14:tracePt t="44832" x="7313613" y="1652588"/>
          <p14:tracePt t="44851" x="7304088" y="1660525"/>
          <p14:tracePt t="46200" x="7313613" y="1652588"/>
          <p14:tracePt t="46315" x="7313613" y="1643063"/>
          <p14:tracePt t="46323" x="7331075" y="1643063"/>
          <p14:tracePt t="46334" x="7340600" y="1633538"/>
          <p14:tracePt t="46351" x="7340600" y="1625600"/>
          <p14:tracePt t="46435" x="7348538" y="1625600"/>
          <p14:tracePt t="46451" x="7358063" y="1616075"/>
          <p14:tracePt t="46547" x="7367588" y="1616075"/>
          <p14:tracePt t="46587" x="7385050" y="1608138"/>
          <p14:tracePt t="46611" x="7394575" y="1608138"/>
          <p14:tracePt t="46667" x="7394575" y="1598613"/>
          <p14:tracePt t="46691" x="7402513" y="1598613"/>
          <p14:tracePt t="46699" x="7402513" y="1589088"/>
          <p14:tracePt t="46707" x="7419975" y="1581150"/>
          <p14:tracePt t="46723" x="7429500" y="1562100"/>
          <p14:tracePt t="46755" x="7439025" y="1562100"/>
          <p14:tracePt t="46851" x="7439025" y="1554163"/>
          <p14:tracePt t="46867" x="7429500" y="1562100"/>
          <p14:tracePt t="47611" x="7412038" y="1571625"/>
          <p14:tracePt t="47635" x="7412038" y="1581150"/>
          <p14:tracePt t="47675" x="7412038" y="1571625"/>
          <p14:tracePt t="48283" x="7419975" y="1562100"/>
          <p14:tracePt t="48291" x="7429500" y="1554163"/>
          <p14:tracePt t="48363" x="7439025" y="1536700"/>
          <p14:tracePt t="48387" x="7429500" y="1536700"/>
          <p14:tracePt t="48803" x="7419975" y="1544638"/>
          <p14:tracePt t="48811" x="7412038" y="1554163"/>
          <p14:tracePt t="48819" x="7394575" y="1554163"/>
          <p14:tracePt t="48827" x="7367588" y="1562100"/>
          <p14:tracePt t="48839" x="7313613" y="1589088"/>
          <p14:tracePt t="48856" x="7242175" y="1598613"/>
          <p14:tracePt t="48873" x="7170738" y="1598613"/>
          <p14:tracePt t="48889" x="7045325" y="1608138"/>
          <p14:tracePt t="48906" x="6884988" y="1633538"/>
          <p14:tracePt t="48923" x="6777038" y="1660525"/>
          <p14:tracePt t="48939" x="6670675" y="1679575"/>
          <p14:tracePt t="48956" x="6572250" y="1714500"/>
          <p14:tracePt t="48973" x="6465888" y="1758950"/>
          <p14:tracePt t="48990" x="6348413" y="1803400"/>
          <p14:tracePt t="49007" x="6251575" y="1847850"/>
          <p14:tracePt t="49023" x="6153150" y="1884363"/>
          <p14:tracePt t="49040" x="6072188" y="1919288"/>
          <p14:tracePt t="49056" x="6000750" y="1946275"/>
          <p14:tracePt t="49073" x="5919788" y="1982788"/>
          <p14:tracePt t="49090" x="5840413" y="2017713"/>
          <p14:tracePt t="49106" x="5697538" y="2062163"/>
          <p14:tracePt t="49123" x="5616575" y="2098675"/>
          <p14:tracePt t="49140" x="5545138" y="2125663"/>
          <p14:tracePt t="49157" x="5491163" y="2143125"/>
          <p14:tracePt t="49173" x="5429250" y="2160588"/>
          <p14:tracePt t="49190" x="5394325" y="2160588"/>
          <p14:tracePt t="49207" x="5340350" y="2160588"/>
          <p14:tracePt t="49224" x="5276850" y="2160588"/>
          <p14:tracePt t="49240" x="5197475" y="2160588"/>
          <p14:tracePt t="49257" x="5081588" y="2160588"/>
          <p14:tracePt t="49273" x="4946650" y="2152650"/>
          <p14:tracePt t="49290" x="4786313" y="2116138"/>
          <p14:tracePt t="49307" x="4705350" y="2098675"/>
          <p14:tracePt t="49324" x="4652963" y="2081213"/>
          <p14:tracePt t="49340" x="4616450" y="2071688"/>
          <p14:tracePt t="49357" x="4572000" y="2054225"/>
          <p14:tracePt t="49374" x="4554538" y="2054225"/>
          <p14:tracePt t="49390" x="4510088" y="2036763"/>
          <p14:tracePt t="49407" x="4491038" y="2027238"/>
          <p14:tracePt t="49424" x="4483100" y="2027238"/>
          <p14:tracePt t="49440" x="4465638" y="2009775"/>
          <p14:tracePt t="49457" x="4446588" y="2000250"/>
          <p14:tracePt t="49474" x="4402138" y="1965325"/>
          <p14:tracePt t="49491" x="4367213" y="1938338"/>
          <p14:tracePt t="49507" x="4322763" y="1901825"/>
          <p14:tracePt t="49524" x="4286250" y="1874838"/>
          <p14:tracePt t="49541" x="4259263" y="1857375"/>
          <p14:tracePt t="49557" x="4232275" y="1847850"/>
          <p14:tracePt t="49574" x="4224338" y="1839913"/>
          <p14:tracePt t="49591" x="4214813" y="1839913"/>
          <p14:tracePt t="49607" x="4197350" y="1839913"/>
          <p14:tracePt t="49624" x="4170363" y="1839913"/>
          <p14:tracePt t="49641" x="4125913" y="1839913"/>
          <p14:tracePt t="49658" x="4081463" y="1866900"/>
          <p14:tracePt t="49674" x="4017963" y="1901825"/>
          <p14:tracePt t="49691" x="3990975" y="1938338"/>
          <p14:tracePt t="49708" x="3983038" y="1973263"/>
          <p14:tracePt t="49725" x="3983038" y="2009775"/>
          <p14:tracePt t="49741" x="3983038" y="2036763"/>
          <p14:tracePt t="49758" x="3983038" y="2054225"/>
          <p14:tracePt t="49774" x="3983038" y="2071688"/>
          <p14:tracePt t="49791" x="3983038" y="2089150"/>
          <p14:tracePt t="49808" x="4010025" y="2116138"/>
          <p14:tracePt t="49825" x="4044950" y="2125663"/>
          <p14:tracePt t="49841" x="4098925" y="2143125"/>
          <p14:tracePt t="49858" x="4160838" y="2152650"/>
          <p14:tracePt t="49875" x="4214813" y="2160588"/>
          <p14:tracePt t="49891" x="4251325" y="2160588"/>
          <p14:tracePt t="49908" x="4286250" y="2152650"/>
          <p14:tracePt t="49925" x="4313238" y="2125663"/>
          <p14:tracePt t="49941" x="4340225" y="2089150"/>
          <p14:tracePt t="49958" x="4367213" y="2044700"/>
          <p14:tracePt t="49976" x="4384675" y="1982788"/>
          <p14:tracePt t="49992" x="4402138" y="1928813"/>
          <p14:tracePt t="50008" x="4419600" y="1874838"/>
          <p14:tracePt t="50025" x="4429125" y="1822450"/>
          <p14:tracePt t="50042" x="4429125" y="1803400"/>
          <p14:tracePt t="50042" x="4429125" y="1785938"/>
          <p14:tracePt t="50059" x="4429125" y="1776413"/>
          <p14:tracePt t="50075" x="4429125" y="1768475"/>
          <p14:tracePt t="50092" x="4429125" y="1751013"/>
          <p14:tracePt t="50115" x="4419600" y="1751013"/>
          <p14:tracePt t="50125" x="4402138" y="1751013"/>
          <p14:tracePt t="50142" x="4357688" y="1751013"/>
          <p14:tracePt t="50159" x="4313238" y="1751013"/>
          <p14:tracePt t="50175" x="4259263" y="1776413"/>
          <p14:tracePt t="50192" x="4224338" y="1803400"/>
          <p14:tracePt t="50209" x="4179888" y="1839913"/>
          <p14:tracePt t="50226" x="4152900" y="1874838"/>
          <p14:tracePt t="50242" x="4108450" y="1965325"/>
          <p14:tracePt t="50259" x="4098925" y="2017713"/>
          <p14:tracePt t="50275" x="4098925" y="2054225"/>
          <p14:tracePt t="50292" x="4098925" y="2089150"/>
          <p14:tracePt t="50309" x="4108450" y="2143125"/>
          <p14:tracePt t="50326" x="4125913" y="2179638"/>
          <p14:tracePt t="50342" x="4152900" y="2232025"/>
          <p14:tracePt t="50359" x="4205288" y="2268538"/>
          <p14:tracePt t="50376" x="4268788" y="2295525"/>
          <p14:tracePt t="50392" x="4322763" y="2312988"/>
          <p14:tracePt t="50409" x="4375150" y="2322513"/>
          <p14:tracePt t="50426" x="4429125" y="2322513"/>
          <p14:tracePt t="50426" x="4446588" y="2322513"/>
          <p14:tracePt t="50443" x="4491038" y="2322513"/>
          <p14:tracePt t="50459" x="4545013" y="2312988"/>
          <p14:tracePt t="50476" x="4562475" y="2286000"/>
          <p14:tracePt t="50493" x="4589463" y="2251075"/>
          <p14:tracePt t="50509" x="4589463" y="2214563"/>
          <p14:tracePt t="50526" x="4608513" y="2133600"/>
          <p14:tracePt t="50543" x="4608513" y="2089150"/>
          <p14:tracePt t="50560" x="4608513" y="2027238"/>
          <p14:tracePt t="50576" x="4589463" y="1973263"/>
          <p14:tracePt t="50593" x="4581525" y="1938338"/>
          <p14:tracePt t="50610" x="4572000" y="1919288"/>
          <p14:tracePt t="50626" x="4554538" y="1893888"/>
          <p14:tracePt t="50643" x="4545013" y="1893888"/>
          <p14:tracePt t="50667" x="4537075" y="1893888"/>
          <p14:tracePt t="50683" x="4527550" y="1893888"/>
          <p14:tracePt t="50693" x="4500563" y="1901825"/>
          <p14:tracePt t="50710" x="4483100" y="1919288"/>
          <p14:tracePt t="50726" x="4446588" y="1946275"/>
          <p14:tracePt t="50743" x="4429125" y="1973263"/>
          <p14:tracePt t="50760" x="4411663" y="1990725"/>
          <p14:tracePt t="50776" x="4394200" y="2017713"/>
          <p14:tracePt t="50793" x="4394200" y="2027238"/>
          <p14:tracePt t="50810" x="4394200" y="2036763"/>
          <p14:tracePt t="50826" x="4394200" y="2054225"/>
          <p14:tracePt t="50843" x="4394200" y="2062163"/>
          <p14:tracePt t="50860" x="4402138" y="2081213"/>
          <p14:tracePt t="50877" x="4419600" y="2098675"/>
          <p14:tracePt t="50893" x="4438650" y="2125663"/>
          <p14:tracePt t="50910" x="4465638" y="2143125"/>
          <p14:tracePt t="50927" x="4483100" y="2143125"/>
          <p14:tracePt t="50943" x="4518025" y="2143125"/>
          <p14:tracePt t="50960" x="4545013" y="2133600"/>
          <p14:tracePt t="50977" x="4562475" y="2108200"/>
          <p14:tracePt t="50994" x="4581525" y="2071688"/>
          <p14:tracePt t="50994" x="4589463" y="2054225"/>
          <p14:tracePt t="51011" x="4598988" y="2000250"/>
          <p14:tracePt t="51027" x="4598988" y="1946275"/>
          <p14:tracePt t="51044" x="4598988" y="1901825"/>
          <p14:tracePt t="51061" x="4598988" y="1874838"/>
          <p14:tracePt t="51077" x="4598988" y="1857375"/>
          <p14:tracePt t="51094" x="4581525" y="1857375"/>
          <p14:tracePt t="51131" x="4572000" y="1857375"/>
          <p14:tracePt t="51139" x="4545013" y="1866900"/>
          <p14:tracePt t="51147" x="4537075" y="1874838"/>
          <p14:tracePt t="51161" x="4491038" y="1884363"/>
          <p14:tracePt t="51177" x="4465638" y="1911350"/>
          <p14:tracePt t="51194" x="4411663" y="1955800"/>
          <p14:tracePt t="51211" x="4394200" y="2009775"/>
          <p14:tracePt t="51227" x="4367213" y="2062163"/>
          <p14:tracePt t="51245" x="4357688" y="2116138"/>
          <p14:tracePt t="51261" x="4357688" y="2143125"/>
          <p14:tracePt t="51278" x="4357688" y="2179638"/>
          <p14:tracePt t="51294" x="4357688" y="2205038"/>
          <p14:tracePt t="51311" x="4357688" y="2224088"/>
          <p14:tracePt t="51327" x="4367213" y="2241550"/>
          <p14:tracePt t="51344" x="4384675" y="2259013"/>
          <p14:tracePt t="51361" x="4402138" y="2268538"/>
          <p14:tracePt t="51378" x="4446588" y="2276475"/>
          <p14:tracePt t="51378" x="4456113" y="2276475"/>
          <p14:tracePt t="51395" x="4500563" y="2276475"/>
          <p14:tracePt t="51411" x="4518025" y="2276475"/>
          <p14:tracePt t="51428" x="4545013" y="2268538"/>
          <p14:tracePt t="51444" x="4554538" y="2268538"/>
          <p14:tracePt t="51461" x="4554538" y="2251075"/>
          <p14:tracePt t="51478" x="4562475" y="2251075"/>
          <p14:tracePt t="51494" x="4562475" y="2241550"/>
          <p14:tracePt t="51995" x="4572000" y="2241550"/>
          <p14:tracePt t="52003" x="4581525" y="2232025"/>
          <p14:tracePt t="52012" x="4608513" y="2214563"/>
          <p14:tracePt t="52029" x="4670425" y="2179638"/>
          <p14:tracePt t="52046" x="4751388" y="2143125"/>
          <p14:tracePt t="52062" x="4857750" y="2098675"/>
          <p14:tracePt t="52079" x="4991100" y="2044700"/>
          <p14:tracePt t="52096" x="5116513" y="1982788"/>
          <p14:tracePt t="52113" x="5241925" y="1938338"/>
          <p14:tracePt t="52129" x="5348288" y="1893888"/>
          <p14:tracePt t="52146" x="5465763" y="1847850"/>
          <p14:tracePt t="52163" x="5537200" y="1830388"/>
          <p14:tracePt t="52179" x="5581650" y="1822450"/>
          <p14:tracePt t="52196" x="5643563" y="1812925"/>
          <p14:tracePt t="52213" x="5705475" y="1803400"/>
          <p14:tracePt t="52230" x="5786438" y="1785938"/>
          <p14:tracePt t="52246" x="5857875" y="1768475"/>
          <p14:tracePt t="52263" x="5946775" y="1751013"/>
          <p14:tracePt t="52280" x="6054725" y="1724025"/>
          <p14:tracePt t="52296" x="6161088" y="1714500"/>
          <p14:tracePt t="52313" x="6276975" y="1687513"/>
          <p14:tracePt t="52330" x="6367463" y="1670050"/>
          <p14:tracePt t="52346" x="6491288" y="1643063"/>
          <p14:tracePt t="52363" x="6527800" y="1633538"/>
          <p14:tracePt t="52380" x="6572250" y="1633538"/>
          <p14:tracePt t="52396" x="6616700" y="1633538"/>
          <p14:tracePt t="52413" x="6680200" y="1633538"/>
          <p14:tracePt t="52430" x="6759575" y="1643063"/>
          <p14:tracePt t="52446" x="6813550" y="1643063"/>
          <p14:tracePt t="52463" x="6858000" y="1643063"/>
          <p14:tracePt t="52480" x="6894513" y="1643063"/>
          <p14:tracePt t="52497" x="6938963" y="1643063"/>
          <p14:tracePt t="52513" x="6973888" y="1643063"/>
          <p14:tracePt t="52531" x="7062788" y="1643063"/>
          <p14:tracePt t="52547" x="7143750" y="1643063"/>
          <p14:tracePt t="52563" x="7205663" y="1643063"/>
          <p14:tracePt t="52580" x="7251700" y="1643063"/>
          <p14:tracePt t="52597" x="7277100" y="1643063"/>
          <p14:tracePt t="52614" x="7286625" y="1643063"/>
          <p14:tracePt t="52631" x="7304088" y="1643063"/>
          <p14:tracePt t="52647" x="7313613" y="1643063"/>
          <p14:tracePt t="52663" x="7331075" y="1643063"/>
          <p14:tracePt t="52680" x="7340600" y="1643063"/>
          <p14:tracePt t="52697" x="7348538" y="1643063"/>
          <p14:tracePt t="52714" x="7367588" y="1643063"/>
          <p14:tracePt t="52731" x="7375525" y="1643063"/>
          <p14:tracePt t="52747" x="7394575" y="1643063"/>
          <p14:tracePt t="52764" x="7402513" y="1643063"/>
          <p14:tracePt t="52781" x="7419975" y="1643063"/>
          <p14:tracePt t="52797" x="7429500" y="1643063"/>
          <p14:tracePt t="52819" x="7439025" y="1643063"/>
          <p14:tracePt t="52835" x="7446963" y="1643063"/>
          <p14:tracePt t="52847" x="7466013" y="1643063"/>
          <p14:tracePt t="52864" x="7473950" y="1643063"/>
          <p14:tracePt t="52883" x="7483475" y="1643063"/>
          <p14:tracePt t="52915" x="7491413" y="1652588"/>
          <p14:tracePt t="52947" x="7500938" y="1652588"/>
          <p14:tracePt t="52955" x="7510463" y="1652588"/>
          <p14:tracePt t="52995" x="7510463" y="1660525"/>
          <p14:tracePt t="53003" x="7518400" y="1660525"/>
          <p14:tracePt t="53019" x="7527925" y="1660525"/>
          <p14:tracePt t="53031" x="7537450" y="1660525"/>
          <p14:tracePt t="53059" x="7545388" y="1660525"/>
          <p14:tracePt t="53083" x="7554913" y="1660525"/>
          <p14:tracePt t="53099" x="7562850" y="1660525"/>
          <p14:tracePt t="53115" x="7572375" y="1660525"/>
          <p14:tracePt t="53123" x="7581900" y="1660525"/>
          <p14:tracePt t="53131" x="7599363" y="1660525"/>
          <p14:tracePt t="53148" x="7616825" y="1660525"/>
          <p14:tracePt t="53165" x="7626350" y="1660525"/>
          <p14:tracePt t="53181" x="7634288" y="1660525"/>
          <p14:tracePt t="53198" x="7643813" y="1660525"/>
          <p14:tracePt t="53227" x="7653338" y="1660525"/>
          <p14:tracePt t="53243" x="7661275" y="1660525"/>
          <p14:tracePt t="53251" x="7670800" y="1660525"/>
          <p14:tracePt t="53275" x="7680325" y="1670050"/>
          <p14:tracePt t="53331" x="7688263" y="1679575"/>
          <p14:tracePt t="53371" x="7697788" y="1679575"/>
          <p14:tracePt t="53395" x="7697788" y="1687513"/>
          <p14:tracePt t="53435" x="7705725" y="1697038"/>
          <p14:tracePt t="54083" x="7715250" y="1704975"/>
          <p14:tracePt t="54099" x="7724775" y="1714500"/>
          <p14:tracePt t="54115" x="7732713" y="1714500"/>
          <p14:tracePt t="54139" x="7742238" y="1714500"/>
          <p14:tracePt t="54171" x="7751763" y="1724025"/>
          <p14:tracePt t="54195" x="7769225" y="1731963"/>
          <p14:tracePt t="54227" x="7777163" y="1741488"/>
          <p14:tracePt t="54251" x="7786688" y="1741488"/>
          <p14:tracePt t="54275" x="7796213" y="1751013"/>
          <p14:tracePt t="54299" x="7804150" y="1751013"/>
          <p14:tracePt t="54347" x="7813675" y="1751013"/>
          <p14:tracePt t="54371" x="7823200" y="1751013"/>
          <p14:tracePt t="54387" x="7831138" y="1751013"/>
          <p14:tracePt t="54403" x="7848600" y="1751013"/>
          <p14:tracePt t="54427" x="7858125" y="1751013"/>
          <p14:tracePt t="54443" x="7867650" y="1751013"/>
          <p14:tracePt t="54467" x="7875588" y="1751013"/>
          <p14:tracePt t="54475" x="7885113" y="1751013"/>
          <p14:tracePt t="54491" x="7902575" y="1751013"/>
          <p14:tracePt t="54507" x="7912100" y="1751013"/>
          <p14:tracePt t="54531" x="7920038" y="1751013"/>
          <p14:tracePt t="54539" x="7929563" y="1751013"/>
          <p14:tracePt t="54551" x="7947025" y="1741488"/>
          <p14:tracePt t="54567" x="7966075" y="1741488"/>
          <p14:tracePt t="54584" x="7974013" y="1741488"/>
          <p14:tracePt t="54601" x="7991475" y="1741488"/>
          <p14:tracePt t="54618" x="8001000" y="1731963"/>
          <p14:tracePt t="54634" x="8010525" y="1731963"/>
          <p14:tracePt t="54659" x="8018463" y="1731963"/>
          <p14:tracePt t="54675" x="8027988" y="1724025"/>
          <p14:tracePt t="54699" x="8037513" y="1724025"/>
          <p14:tracePt t="54731" x="8045450" y="1714500"/>
          <p14:tracePt t="54779" x="8054975" y="1714500"/>
          <p14:tracePt t="54811" x="8062913" y="1714500"/>
          <p14:tracePt t="54835" x="8072438" y="1714500"/>
          <p14:tracePt t="54843" x="8081963" y="1714500"/>
          <p14:tracePt t="56699" x="8081963" y="1704975"/>
          <p14:tracePt t="57195" x="8081963" y="1697038"/>
          <p14:tracePt t="57210" x="8089900" y="1687513"/>
          <p14:tracePt t="57219" x="8099425" y="1687513"/>
          <p14:tracePt t="57227" x="8099425" y="1679575"/>
          <p14:tracePt t="57239" x="8099425" y="1670050"/>
          <p14:tracePt t="57256" x="8099425" y="1660525"/>
          <p14:tracePt t="57273" x="8099425" y="1652588"/>
          <p14:tracePt t="57289" x="8099425" y="1643063"/>
          <p14:tracePt t="57307" x="8099425" y="1633538"/>
          <p14:tracePt t="57323" x="8099425" y="1625600"/>
          <p14:tracePt t="57340" x="8099425" y="1616075"/>
          <p14:tracePt t="57356" x="8099425" y="1608138"/>
          <p14:tracePt t="57373" x="8099425" y="1589088"/>
          <p14:tracePt t="57390" x="8099425" y="1581150"/>
          <p14:tracePt t="57407" x="8099425" y="1562100"/>
          <p14:tracePt t="57427" x="8089900" y="1554163"/>
          <p14:tracePt t="57443" x="8089900" y="1544638"/>
          <p14:tracePt t="57467" x="8081963" y="1536700"/>
          <p14:tracePt t="57482" x="8072438" y="1517650"/>
          <p14:tracePt t="57507" x="8062913" y="1517650"/>
          <p14:tracePt t="57515" x="8054975" y="1509713"/>
          <p14:tracePt t="57531" x="8045450" y="1500188"/>
          <p14:tracePt t="57540" x="8027988" y="1490663"/>
          <p14:tracePt t="57557" x="8001000" y="1482725"/>
          <p14:tracePt t="57573" x="7983538" y="1482725"/>
          <p14:tracePt t="57590" x="7939088" y="1482725"/>
          <p14:tracePt t="57608" x="7885113" y="1482725"/>
          <p14:tracePt t="57625" x="7848600" y="1482725"/>
          <p14:tracePt t="57642" x="7813675" y="1482725"/>
          <p14:tracePt t="57658" x="7786688" y="1482725"/>
          <p14:tracePt t="57675" x="7751763" y="1490663"/>
          <p14:tracePt t="57692" x="7715250" y="1517650"/>
          <p14:tracePt t="57708" x="7680325" y="1536700"/>
          <p14:tracePt t="57725" x="7643813" y="1562100"/>
          <p14:tracePt t="57742" x="7626350" y="1581150"/>
          <p14:tracePt t="57758" x="7608888" y="1589088"/>
          <p14:tracePt t="57775" x="7589838" y="1608138"/>
          <p14:tracePt t="57792" x="7589838" y="1625600"/>
          <p14:tracePt t="57808" x="7581900" y="1625600"/>
          <p14:tracePt t="57828" x="7581900" y="1633538"/>
          <p14:tracePt t="57851" x="7581900" y="1643063"/>
          <p14:tracePt t="57868" x="7581900" y="1652588"/>
          <p14:tracePt t="57876" x="7581900" y="1670050"/>
          <p14:tracePt t="57892" x="7581900" y="1687513"/>
          <p14:tracePt t="57908" x="7589838" y="1704975"/>
          <p14:tracePt t="57925" x="7599363" y="1724025"/>
          <p14:tracePt t="57942" x="7626350" y="1724025"/>
          <p14:tracePt t="57959" x="7643813" y="1724025"/>
          <p14:tracePt t="57975" x="7680325" y="1724025"/>
          <p14:tracePt t="57992" x="7715250" y="1724025"/>
          <p14:tracePt t="58009" x="7759700" y="1724025"/>
          <p14:tracePt t="58025" x="7786688" y="1724025"/>
          <p14:tracePt t="58042" x="7823200" y="1724025"/>
          <p14:tracePt t="58059" x="7848600" y="1724025"/>
          <p14:tracePt t="58076" x="7858125" y="1714500"/>
          <p14:tracePt t="58092" x="7875588" y="1704975"/>
          <p14:tracePt t="58109" x="7885113" y="1697038"/>
          <p14:tracePt t="58125" x="7894638" y="1697038"/>
          <p14:tracePt t="58142" x="7894638" y="1687513"/>
          <p14:tracePt t="58203" x="7902575" y="1687513"/>
          <p14:tracePt t="58211" x="7902575" y="1679575"/>
          <p14:tracePt t="58236" x="7912100" y="1679575"/>
          <p14:tracePt t="58260" x="7920038" y="1670050"/>
          <p14:tracePt t="58291" x="7920038" y="1660525"/>
          <p14:tracePt t="58308" x="7920038" y="1652588"/>
          <p14:tracePt t="58323" x="7929563" y="1652588"/>
          <p14:tracePt t="58332" x="7929563" y="1643063"/>
          <p14:tracePt t="58356" x="7929563" y="1633538"/>
          <p14:tracePt t="58380" x="7939088" y="1633538"/>
          <p14:tracePt t="58396" x="7939088" y="1625600"/>
          <p14:tracePt t="58467" x="7939088" y="1616075"/>
          <p14:tracePt t="58499" x="7939088" y="1608138"/>
          <p14:tracePt t="58516" x="7939088" y="1598613"/>
          <p14:tracePt t="58523" x="7939088" y="1589088"/>
          <p14:tracePt t="58556" x="7939088" y="1581150"/>
          <p14:tracePt t="58571" x="7939088" y="1571625"/>
          <p14:tracePt t="58588" x="7939088" y="1562100"/>
          <p14:tracePt t="58611" x="7939088" y="1554163"/>
          <p14:tracePt t="58628" x="7929563" y="1544638"/>
          <p14:tracePt t="58635" x="7920038" y="1536700"/>
          <p14:tracePt t="58659" x="7912100" y="1536700"/>
          <p14:tracePt t="58675" x="7894638" y="1527175"/>
          <p14:tracePt t="58684" x="7885113" y="1517650"/>
          <p14:tracePt t="58693" x="7867650" y="1517650"/>
          <p14:tracePt t="58710" x="7858125" y="1517650"/>
          <p14:tracePt t="58727" x="7848600" y="1509713"/>
          <p14:tracePt t="58743" x="7840663" y="1509713"/>
          <p14:tracePt t="58811" x="7831138" y="1509713"/>
          <p14:tracePt t="58819" x="7813675" y="1500188"/>
          <p14:tracePt t="58828" x="7804150" y="1500188"/>
          <p14:tracePt t="58844" x="7796213" y="1500188"/>
          <p14:tracePt t="58860" x="7786688" y="1500188"/>
          <p14:tracePt t="58884" x="7777163" y="1500188"/>
          <p14:tracePt t="58916" x="7769225" y="1500188"/>
          <p14:tracePt t="58924" x="7759700" y="1500188"/>
          <p14:tracePt t="58939" x="7751763" y="1500188"/>
          <p14:tracePt t="58955" x="7742238" y="1500188"/>
          <p14:tracePt t="58971" x="7732713" y="1500188"/>
          <p14:tracePt t="58980" x="7724775" y="1500188"/>
          <p14:tracePt t="58994" x="7715250" y="1500188"/>
          <p14:tracePt t="59012" x="7705725" y="1500188"/>
          <p14:tracePt t="59028" x="7697788" y="1500188"/>
          <p14:tracePt t="59044" x="7688263" y="1500188"/>
          <p14:tracePt t="59061" x="7680325" y="1500188"/>
          <p14:tracePt t="59077" x="7653338" y="1509713"/>
          <p14:tracePt t="59094" x="7634288" y="1509713"/>
          <p14:tracePt t="59111" x="7626350" y="1509713"/>
          <p14:tracePt t="59128" x="7616825" y="1517650"/>
          <p14:tracePt t="59171" x="7608888" y="1517650"/>
          <p14:tracePt t="59188" x="7599363" y="1517650"/>
          <p14:tracePt t="59203" x="7589838" y="1517650"/>
          <p14:tracePt t="59212" x="7581900" y="1517650"/>
          <p14:tracePt t="59347" x="7572375" y="1517650"/>
          <p14:tracePt t="59483" x="7572375" y="1527175"/>
          <p14:tracePt t="59491" x="7562850" y="1527175"/>
          <p14:tracePt t="59500" x="7554913" y="1536700"/>
          <p14:tracePt t="59512" x="7537450" y="1536700"/>
          <p14:tracePt t="59529" x="7527925" y="1544638"/>
          <p14:tracePt t="59545" x="7518400" y="1554163"/>
          <p14:tracePt t="59620" x="7500938" y="1554163"/>
          <p14:tracePt t="59636" x="7500938" y="1562100"/>
          <p14:tracePt t="59643" x="7491413" y="1562100"/>
          <p14:tracePt t="59652" x="7483475" y="1571625"/>
          <p14:tracePt t="59667" x="7473950" y="1581150"/>
          <p14:tracePt t="59683" x="7456488" y="1589088"/>
          <p14:tracePt t="59707" x="7439025" y="1589088"/>
          <p14:tracePt t="59732" x="7429500" y="1598613"/>
          <p14:tracePt t="59740" x="7412038" y="1608138"/>
          <p14:tracePt t="59763" x="7402513" y="1616075"/>
          <p14:tracePt t="59780" x="7394575" y="1616075"/>
          <p14:tracePt t="59796" x="7385050" y="1625600"/>
          <p14:tracePt t="59804" x="7385050" y="1633538"/>
          <p14:tracePt t="59812" x="7375525" y="1633538"/>
          <p14:tracePt t="59829" x="7367588" y="1633538"/>
          <p14:tracePt t="59846" x="7358063" y="1633538"/>
          <p14:tracePt t="59908" x="7348538" y="1633538"/>
          <p14:tracePt t="60171" x="7340600" y="1643063"/>
          <p14:tracePt t="60196" x="7323138" y="1643063"/>
          <p14:tracePt t="60251" x="7313613" y="1643063"/>
          <p14:tracePt t="60268" x="7296150" y="1652588"/>
          <p14:tracePt t="60275" x="7286625" y="1652588"/>
          <p14:tracePt t="60300" x="7277100" y="1652588"/>
          <p14:tracePt t="60523" x="7286625" y="1643063"/>
          <p14:tracePt t="60555" x="7286625" y="1625600"/>
          <p14:tracePt t="60571" x="7296150" y="1625600"/>
          <p14:tracePt t="60580" x="7304088" y="1616075"/>
          <p14:tracePt t="60588" x="7313613" y="1616075"/>
          <p14:tracePt t="60597" x="7331075" y="1598613"/>
          <p14:tracePt t="60614" x="7367588" y="1581150"/>
          <p14:tracePt t="60630" x="7394575" y="1571625"/>
          <p14:tracePt t="60647" x="7429500" y="1544638"/>
          <p14:tracePt t="60664" x="7446963" y="1544638"/>
          <p14:tracePt t="60681" x="7466013" y="1536700"/>
          <p14:tracePt t="60697" x="7483475" y="1536700"/>
          <p14:tracePt t="60714" x="7500938" y="1527175"/>
          <p14:tracePt t="60731" x="7527925" y="1517650"/>
          <p14:tracePt t="60748" x="7545388" y="1509713"/>
          <p14:tracePt t="60764" x="7554913" y="1509713"/>
          <p14:tracePt t="60781" x="7562850" y="1509713"/>
          <p14:tracePt t="60836" x="7572375" y="1500188"/>
          <p14:tracePt t="60844" x="7581900" y="1500188"/>
          <p14:tracePt t="60860" x="7599363" y="1500188"/>
          <p14:tracePt t="60875" x="7608888" y="1500188"/>
          <p14:tracePt t="60891" x="7616825" y="1500188"/>
          <p14:tracePt t="60907" x="7634288" y="1500188"/>
          <p14:tracePt t="60923" x="7634288" y="1490663"/>
          <p14:tracePt t="61747" x="7643813" y="1490663"/>
          <p14:tracePt t="61763" x="7653338" y="1490663"/>
          <p14:tracePt t="61772" x="7661275" y="1490663"/>
          <p14:tracePt t="61783" x="7670800" y="1490663"/>
          <p14:tracePt t="62027" x="7680325" y="1490663"/>
          <p14:tracePt t="62244" x="7688263" y="1490663"/>
          <p14:tracePt t="62252" x="7697788" y="1490663"/>
          <p14:tracePt t="62268" x="7705725" y="1490663"/>
          <p14:tracePt t="62308" x="7715250" y="1490663"/>
          <p14:tracePt t="62411" x="7724775" y="1490663"/>
          <p14:tracePt t="62420" x="7732713" y="1490663"/>
          <p14:tracePt t="62451" x="7742238" y="1500188"/>
          <p14:tracePt t="62491" x="7742238" y="1509713"/>
          <p14:tracePt t="62499" x="7751763" y="1509713"/>
          <p14:tracePt t="62507" x="7759700" y="1517650"/>
          <p14:tracePt t="62523" x="7769225" y="1517650"/>
          <p14:tracePt t="62707" x="7777163" y="1527175"/>
          <p14:tracePt t="62723" x="7786688" y="1536700"/>
          <p14:tracePt t="62731" x="7796213" y="1536700"/>
          <p14:tracePt t="62748" x="7804150" y="1536700"/>
          <p14:tracePt t="62763" x="7813675" y="1544638"/>
          <p14:tracePt t="62771" x="7823200" y="1554163"/>
          <p14:tracePt t="62876" x="7831138" y="1554163"/>
          <p14:tracePt t="62891" x="7831138" y="1562100"/>
          <p14:tracePt t="62908" x="7840663" y="1571625"/>
          <p14:tracePt t="62931" x="7848600" y="1581150"/>
          <p14:tracePt t="62948" x="7848600" y="1589088"/>
          <p14:tracePt t="62955" x="7858125" y="1589088"/>
          <p14:tracePt t="62964" x="7858125" y="1608138"/>
          <p14:tracePt t="62996" x="7867650" y="1616075"/>
          <p14:tracePt t="63139" x="7867650" y="1625600"/>
          <p14:tracePt t="63155" x="7867650" y="1633538"/>
          <p14:tracePt t="63163" x="7875588" y="1643063"/>
          <p14:tracePt t="63171" x="7875588" y="1652588"/>
          <p14:tracePt t="63185" x="7875588" y="1660525"/>
          <p14:tracePt t="63387" x="7885113" y="1670050"/>
          <p14:tracePt t="63396" x="7885113" y="1679575"/>
          <p14:tracePt t="63411" x="7885113" y="1697038"/>
          <p14:tracePt t="63419" x="7885113" y="1704975"/>
          <p14:tracePt t="63436" x="7885113" y="1714500"/>
          <p14:tracePt t="63539" x="7885113" y="1724025"/>
          <p14:tracePt t="63548" x="7894638" y="1731963"/>
          <p14:tracePt t="63571" x="7894638" y="1741488"/>
          <p14:tracePt t="63691" x="7894638" y="1751013"/>
          <p14:tracePt t="63707" x="7894638" y="1758950"/>
          <p14:tracePt t="63715" x="7894638" y="1768475"/>
          <p14:tracePt t="63740" x="7894638" y="1776413"/>
          <p14:tracePt t="63755" x="7894638" y="1785938"/>
          <p14:tracePt t="63868" x="7894638" y="1795463"/>
          <p14:tracePt t="63883" x="7894638" y="1803400"/>
          <p14:tracePt t="63900" x="7894638" y="1812925"/>
          <p14:tracePt t="63907" x="7894638" y="1822450"/>
          <p14:tracePt t="63931" x="7894638" y="1830388"/>
          <p14:tracePt t="63955" x="7894638" y="1839913"/>
          <p14:tracePt t="63979" x="7894638" y="1847850"/>
          <p14:tracePt t="63988" x="7894638" y="1857375"/>
          <p14:tracePt t="64003" x="7894638" y="1866900"/>
          <p14:tracePt t="64027" x="7894638" y="1874838"/>
          <p14:tracePt t="64044" x="7894638" y="1884363"/>
          <p14:tracePt t="64131" x="7894638" y="1893888"/>
          <p14:tracePt t="64155" x="7894638" y="1901825"/>
          <p14:tracePt t="64163" x="7894638" y="1911350"/>
          <p14:tracePt t="64172" x="7894638" y="1919288"/>
          <p14:tracePt t="64188" x="7894638" y="1938338"/>
          <p14:tracePt t="64204" x="7894638" y="1946275"/>
          <p14:tracePt t="64227" x="7894638" y="1955800"/>
          <p14:tracePt t="64251" x="7894638" y="1965325"/>
          <p14:tracePt t="64700" x="7894638" y="1973263"/>
          <p14:tracePt t="64715" x="7894638" y="1990725"/>
          <p14:tracePt t="64731" x="7894638" y="2000250"/>
          <p14:tracePt t="64748" x="7894638" y="2009775"/>
          <p14:tracePt t="64756" x="7894638" y="2017713"/>
          <p14:tracePt t="64763" x="7894638" y="2027238"/>
          <p14:tracePt t="64779" x="7894638" y="2036763"/>
          <p14:tracePt t="64875" x="7894638" y="2044700"/>
          <p14:tracePt t="64891" x="7894638" y="2054225"/>
          <p14:tracePt t="64899" x="7894638" y="2062163"/>
          <p14:tracePt t="64908" x="7894638" y="2071688"/>
          <p14:tracePt t="64924" x="7894638" y="2081213"/>
          <p14:tracePt t="64939" x="7894638" y="2098675"/>
          <p14:tracePt t="64956" x="7894638" y="2125663"/>
          <p14:tracePt t="64973" x="7894638" y="2133600"/>
          <p14:tracePt t="64989" x="7894638" y="2152650"/>
          <p14:tracePt t="65006" x="7894638" y="2160588"/>
          <p14:tracePt t="65023" x="7894638" y="2179638"/>
          <p14:tracePt t="65039" x="7894638" y="2187575"/>
          <p14:tracePt t="65059" x="7894638" y="2197100"/>
          <p14:tracePt t="65072" x="7894638" y="2205038"/>
          <p14:tracePt t="65089" x="7894638" y="2224088"/>
          <p14:tracePt t="65106" x="7894638" y="2232025"/>
          <p14:tracePt t="65123" x="7894638" y="2251075"/>
          <p14:tracePt t="65140" x="7894638" y="2268538"/>
          <p14:tracePt t="65156" x="7894638" y="2276475"/>
          <p14:tracePt t="65173" x="7894638" y="2295525"/>
          <p14:tracePt t="65190" x="7894638" y="2303463"/>
          <p14:tracePt t="65206" x="7894638" y="2322513"/>
          <p14:tracePt t="65223" x="7894638" y="2330450"/>
          <p14:tracePt t="65240" x="7894638" y="2339975"/>
          <p14:tracePt t="65339" x="7894638" y="2347913"/>
          <p14:tracePt t="65347" x="7894638" y="2357438"/>
          <p14:tracePt t="65363" x="7894638" y="2366963"/>
          <p14:tracePt t="65380" x="7894638" y="2374900"/>
          <p14:tracePt t="65390" x="7902575" y="2384425"/>
          <p14:tracePt t="65407" x="7902575" y="2393950"/>
          <p14:tracePt t="65423" x="7902575" y="2401888"/>
          <p14:tracePt t="65440" x="7902575" y="2411413"/>
          <p14:tracePt t="65459" x="7902575" y="2419350"/>
          <p14:tracePt t="65476" x="7902575" y="2428875"/>
          <p14:tracePt t="65490" x="7912100" y="2446338"/>
          <p14:tracePt t="65507" x="7912100" y="2465388"/>
          <p14:tracePt t="65524" x="7912100" y="2482850"/>
          <p14:tracePt t="65540" x="7912100" y="2490788"/>
          <p14:tracePt t="65563" x="7912100" y="2500313"/>
          <p14:tracePt t="65574" x="7920038" y="2509838"/>
          <p14:tracePt t="65590" x="7920038" y="2517775"/>
          <p14:tracePt t="65611" x="7920038" y="2527300"/>
          <p14:tracePt t="65624" x="7920038" y="2536825"/>
          <p14:tracePt t="65660" x="7920038" y="2554288"/>
          <p14:tracePt t="65739" x="7920038" y="2562225"/>
          <p14:tracePt t="65763" x="7920038" y="2571750"/>
          <p14:tracePt t="65779" x="7920038" y="2581275"/>
          <p14:tracePt t="65787" x="7929563" y="2589213"/>
          <p14:tracePt t="65795" x="7939088" y="2589213"/>
          <p14:tracePt t="65807" x="7939088" y="2598738"/>
          <p14:tracePt t="65824" x="7939088" y="2608263"/>
          <p14:tracePt t="65841" x="7939088" y="2616200"/>
          <p14:tracePt t="65857" x="7939088" y="2625725"/>
          <p14:tracePt t="65874" x="7939088" y="2633663"/>
          <p14:tracePt t="65891" x="7939088" y="2643188"/>
          <p14:tracePt t="65908" x="7939088" y="2652713"/>
          <p14:tracePt t="65924" x="7939088" y="2670175"/>
          <p14:tracePt t="65941" x="7939088" y="2687638"/>
          <p14:tracePt t="65958" x="7939088" y="2697163"/>
          <p14:tracePt t="65974" x="7939088" y="2705100"/>
          <p14:tracePt t="65991" x="7939088" y="2724150"/>
          <p14:tracePt t="66008" x="7939088" y="2732088"/>
          <p14:tracePt t="66025" x="7939088" y="2741613"/>
          <p14:tracePt t="66041" x="7939088" y="2768600"/>
          <p14:tracePt t="66058" x="7939088" y="2776538"/>
          <p14:tracePt t="66075" x="7939088" y="2795588"/>
          <p14:tracePt t="66092" x="7939088" y="2803525"/>
          <p14:tracePt t="66108" x="7939088" y="2813050"/>
          <p14:tracePt t="66125" x="7939088" y="2830513"/>
          <p14:tracePt t="66142" x="7939088" y="2840038"/>
          <p14:tracePt t="66158" x="7939088" y="2867025"/>
          <p14:tracePt t="66175" x="7939088" y="2894013"/>
          <p14:tracePt t="66192" x="7939088" y="2919413"/>
          <p14:tracePt t="66208" x="7939088" y="2955925"/>
          <p14:tracePt t="66225" x="7939088" y="2982913"/>
          <p14:tracePt t="66242" x="7939088" y="3000375"/>
          <p14:tracePt t="66258" x="7939088" y="3017838"/>
          <p14:tracePt t="66275" x="7939088" y="3036888"/>
          <p14:tracePt t="66292" x="7939088" y="3044825"/>
          <p14:tracePt t="66308" x="7939088" y="3054350"/>
          <p14:tracePt t="66379" x="7939088" y="3062288"/>
          <p14:tracePt t="66395" x="7939088" y="3071813"/>
          <p14:tracePt t="66403" x="7939088" y="3081338"/>
          <p14:tracePt t="66419" x="7939088" y="3089275"/>
          <p14:tracePt t="66435" x="7939088" y="3098800"/>
          <p14:tracePt t="66443" x="7939088" y="3108325"/>
          <p14:tracePt t="66459" x="7939088" y="3098800"/>
          <p14:tracePt t="67067" x="7939088" y="3089275"/>
          <p14:tracePt t="67075" x="7939088" y="3071813"/>
          <p14:tracePt t="67083" x="7939088" y="3062288"/>
          <p14:tracePt t="67093" x="7939088" y="3027363"/>
          <p14:tracePt t="67110" x="7939088" y="2973388"/>
          <p14:tracePt t="67127" x="7939088" y="2928938"/>
          <p14:tracePt t="67143" x="7939088" y="2867025"/>
          <p14:tracePt t="67160" x="7939088" y="2795588"/>
          <p14:tracePt t="67177" x="7939088" y="2714625"/>
          <p14:tracePt t="67194" x="7939088" y="2643188"/>
          <p14:tracePt t="67210" x="7939088" y="2571750"/>
          <p14:tracePt t="67210" x="7939088" y="2536825"/>
          <p14:tracePt t="67228" x="7939088" y="2473325"/>
          <p14:tracePt t="67244" x="7939088" y="2401888"/>
          <p14:tracePt t="67260" x="7939088" y="2339975"/>
          <p14:tracePt t="67277" x="7939088" y="2259013"/>
          <p14:tracePt t="67294" x="7939088" y="2205038"/>
          <p14:tracePt t="67310" x="7939088" y="2152650"/>
          <p14:tracePt t="67327" x="7939088" y="2098675"/>
          <p14:tracePt t="67344" x="7939088" y="2044700"/>
          <p14:tracePt t="67361" x="7939088" y="1982788"/>
          <p14:tracePt t="67377" x="7939088" y="1928813"/>
          <p14:tracePt t="67394" x="7939088" y="1874838"/>
          <p14:tracePt t="67411" x="7939088" y="1803400"/>
          <p14:tracePt t="67427" x="7939088" y="1758950"/>
          <p14:tracePt t="67444" x="7939088" y="1714500"/>
          <p14:tracePt t="67461" x="7939088" y="1687513"/>
          <p14:tracePt t="67478" x="7939088" y="1652588"/>
          <p14:tracePt t="67494" x="7939088" y="1633538"/>
          <p14:tracePt t="67511" x="7939088" y="1625600"/>
          <p14:tracePt t="67528" x="7939088" y="1608138"/>
          <p14:tracePt t="67544" x="7939088" y="1598613"/>
          <p14:tracePt t="67561" x="7939088" y="1608138"/>
          <p14:tracePt t="67995" x="7939088" y="1616075"/>
          <p14:tracePt t="68011" x="7939088" y="1625600"/>
          <p14:tracePt t="68083" x="7939088" y="1633538"/>
          <p14:tracePt t="68107" x="7939088" y="1643063"/>
          <p14:tracePt t="68123" x="7939088" y="1652588"/>
          <p14:tracePt t="68131" x="7939088" y="1660525"/>
          <p14:tracePt t="68155" x="7939088" y="1679575"/>
          <p14:tracePt t="68179" x="7939088" y="1687513"/>
          <p14:tracePt t="68211" x="7939088" y="1697038"/>
          <p14:tracePt t="68371" x="7939088" y="1704975"/>
          <p14:tracePt t="68395" x="7939088" y="1714500"/>
          <p14:tracePt t="68403" x="7939088" y="1724025"/>
          <p14:tracePt t="68419" x="7939088" y="1731963"/>
          <p14:tracePt t="68611" x="7939088" y="1741488"/>
          <p14:tracePt t="68619" x="7939088" y="1751013"/>
          <p14:tracePt t="68651" x="7939088" y="1758950"/>
          <p14:tracePt t="68739" x="7939088" y="1768475"/>
          <p14:tracePt t="68771" x="7939088" y="1776413"/>
          <p14:tracePt t="68788" x="7939088" y="1785938"/>
          <p14:tracePt t="68803" x="7939088" y="1795463"/>
          <p14:tracePt t="68819" x="7939088" y="1803400"/>
          <p14:tracePt t="68827" x="7939088" y="1812925"/>
          <p14:tracePt t="68851" x="7939088" y="1822450"/>
          <p14:tracePt t="69795" x="7939088" y="1830388"/>
          <p14:tracePt t="69803" x="7939088" y="1839913"/>
          <p14:tracePt t="69835" x="7939088" y="1847850"/>
          <p14:tracePt t="69851" x="7939088" y="1857375"/>
          <p14:tracePt t="70403" x="7947025" y="1866900"/>
          <p14:tracePt t="70420" x="7947025" y="1874838"/>
          <p14:tracePt t="70443" x="7947025" y="1884363"/>
          <p14:tracePt t="70459" x="7947025" y="1893888"/>
          <p14:tracePt t="70491" x="7956550" y="1911350"/>
          <p14:tracePt t="70507" x="7956550" y="1919288"/>
          <p14:tracePt t="70579" x="7956550" y="1928813"/>
          <p14:tracePt t="70595" x="7956550" y="1938338"/>
          <p14:tracePt t="70603" x="7966075" y="1955800"/>
          <p14:tracePt t="70612" x="7974013" y="1965325"/>
          <p14:tracePt t="70635" x="7974013" y="1973263"/>
          <p14:tracePt t="70643" x="7974013" y="1982788"/>
          <p14:tracePt t="70651" x="7974013" y="1990725"/>
          <p14:tracePt t="70668" x="7974013" y="2009775"/>
          <p14:tracePt t="70684" x="7974013" y="2017713"/>
          <p14:tracePt t="71363" x="7974013" y="2027238"/>
          <p14:tracePt t="71387" x="7974013" y="2036763"/>
          <p14:tracePt t="71395" x="7974013" y="2044700"/>
          <p14:tracePt t="71411" x="7974013" y="2054225"/>
          <p14:tracePt t="71419" x="7974013" y="2062163"/>
          <p14:tracePt t="71435" x="7974013" y="2071688"/>
          <p14:tracePt t="71459" x="7974013" y="2081213"/>
          <p14:tracePt t="71531" x="7974013" y="2089150"/>
          <p14:tracePt t="71547" x="7974013" y="2098675"/>
          <p14:tracePt t="71563" x="7974013" y="2108200"/>
          <p14:tracePt t="71587" x="7974013" y="2116138"/>
          <p14:tracePt t="71595" x="7974013" y="2125663"/>
          <p14:tracePt t="71619" x="7974013" y="2133600"/>
          <p14:tracePt t="71835" x="7974013" y="2143125"/>
          <p14:tracePt t="71851" x="7974013" y="2152650"/>
          <p14:tracePt t="71859" x="7974013" y="2160588"/>
          <p14:tracePt t="71869" x="7974013" y="2170113"/>
          <p14:tracePt t="71886" x="7974013" y="2179638"/>
          <p14:tracePt t="72951" x="7974013" y="2187575"/>
          <p14:tracePt t="73211" x="7974013" y="2205038"/>
          <p14:tracePt t="73227" x="7974013" y="2214563"/>
          <p14:tracePt t="73235" x="7974013" y="2224088"/>
          <p14:tracePt t="73243" x="7974013" y="2232025"/>
          <p14:tracePt t="73255" x="7974013" y="2251075"/>
          <p14:tracePt t="73272" x="7974013" y="2276475"/>
          <p14:tracePt t="73289" x="7974013" y="2303463"/>
          <p14:tracePt t="73306" x="7974013" y="2312988"/>
          <p14:tracePt t="73306" x="7974013" y="2330450"/>
          <p14:tracePt t="73323" x="7974013" y="2339975"/>
          <p14:tracePt t="73339" x="7974013" y="2357438"/>
          <p14:tracePt t="73356" x="7974013" y="2366963"/>
          <p14:tracePt t="73373" x="7974013" y="2384425"/>
          <p14:tracePt t="73389" x="7974013" y="2393950"/>
          <p14:tracePt t="73406" x="7974013" y="2411413"/>
          <p14:tracePt t="73423" x="7974013" y="2428875"/>
          <p14:tracePt t="73439" x="7974013" y="2465388"/>
          <p14:tracePt t="73456" x="7974013" y="2490788"/>
          <p14:tracePt t="73473" x="7983538" y="2517775"/>
          <p14:tracePt t="73489" x="7983538" y="2536825"/>
          <p14:tracePt t="73506" x="7991475" y="2554288"/>
          <p14:tracePt t="73523" x="7991475" y="2562225"/>
          <p14:tracePt t="74211" x="7991475" y="2571750"/>
          <p14:tracePt t="74219" x="7991475" y="2581275"/>
          <p14:tracePt t="74235" x="7991475" y="2589213"/>
          <p14:tracePt t="74244" x="7991475" y="2598738"/>
          <p14:tracePt t="74257" x="7991475" y="2608263"/>
          <p14:tracePt t="74274" x="7991475" y="2616200"/>
          <p14:tracePt t="74291" x="7991475" y="2625725"/>
          <p14:tracePt t="74379" x="8001000" y="2633663"/>
          <p14:tracePt t="74395" x="8001000" y="2643188"/>
          <p14:tracePt t="74411" x="8010525" y="2652713"/>
          <p14:tracePt t="74419" x="8010525" y="2660650"/>
          <p14:tracePt t="74435" x="8010525" y="2670175"/>
          <p14:tracePt t="74443" x="8010525" y="2679700"/>
          <p14:tracePt t="74460" x="8018463" y="2687638"/>
          <p14:tracePt t="74475" x="8037513" y="2697163"/>
          <p14:tracePt t="74492" x="8037513" y="2705100"/>
          <p14:tracePt t="74508" x="8054975" y="2705100"/>
          <p14:tracePt t="74525" x="8062913" y="2705100"/>
          <p14:tracePt t="74541" x="8081963" y="2714625"/>
          <p14:tracePt t="74558" x="8089900" y="2724150"/>
          <p14:tracePt t="74579" x="8099425" y="2724150"/>
          <p14:tracePt t="74595" x="8108950" y="2741613"/>
          <p14:tracePt t="74611" x="8116888" y="2741613"/>
          <p14:tracePt t="74628" x="8116888" y="2751138"/>
          <p14:tracePt t="74643" x="8126413" y="2759075"/>
          <p14:tracePt t="74675" x="8126413" y="2768600"/>
          <p14:tracePt t="74787" x="8126413" y="2776538"/>
          <p14:tracePt t="74811" x="8126413" y="2786063"/>
          <p14:tracePt t="74827" x="8126413" y="2795588"/>
          <p14:tracePt t="74835" x="8126413" y="2803525"/>
          <p14:tracePt t="74843" x="8126413" y="2813050"/>
          <p14:tracePt t="74859" x="8126413" y="2822575"/>
          <p14:tracePt t="75075" x="8126413" y="2830513"/>
          <p14:tracePt t="75123" x="8126413" y="2840038"/>
          <p14:tracePt t="75131" x="8126413" y="2847975"/>
          <p14:tracePt t="75139" x="8116888" y="2857500"/>
          <p14:tracePt t="75170" x="8116888" y="2874963"/>
          <p14:tracePt t="75211" x="8108950" y="2894013"/>
          <p14:tracePt t="75259" x="8108950" y="2901950"/>
          <p14:tracePt t="75292" x="8099425" y="2911475"/>
          <p14:tracePt t="75299" x="8099425" y="2919413"/>
          <p14:tracePt t="75310" x="8089900" y="2938463"/>
          <p14:tracePt t="75339" x="8089900" y="2946400"/>
          <p14:tracePt t="75387" x="8089900" y="2955925"/>
          <p14:tracePt t="75475" x="8081963" y="2965450"/>
          <p14:tracePt t="75515" x="8081963" y="2973388"/>
          <p14:tracePt t="75595" x="8081963" y="2982913"/>
          <p14:tracePt t="75803" x="8081963" y="2990850"/>
          <p14:tracePt t="75835" x="8081963" y="3000375"/>
          <p14:tracePt t="75842" x="8072438" y="3017838"/>
          <p14:tracePt t="75850" x="8062913" y="3044825"/>
          <p14:tracePt t="75860" x="8037513" y="3071813"/>
          <p14:tracePt t="75877" x="8027988" y="3108325"/>
          <p14:tracePt t="75893" x="8010525" y="3143250"/>
          <p14:tracePt t="75910" x="8010525" y="3160713"/>
          <p14:tracePt t="75927" x="8001000" y="3160713"/>
          <p14:tracePt t="75943" x="7991475" y="3179763"/>
          <p14:tracePt t="75960" x="7991475" y="3187700"/>
          <p14:tracePt t="75977" x="7983538" y="3205163"/>
          <p14:tracePt t="75993" x="7956550" y="3259138"/>
          <p14:tracePt t="76011" x="7939088" y="3286125"/>
          <p14:tracePt t="76027" x="7920038" y="3330575"/>
          <p14:tracePt t="76044" x="7902575" y="3367088"/>
          <p14:tracePt t="76061" x="7894638" y="3402013"/>
          <p14:tracePt t="76077" x="7894638" y="3419475"/>
          <p14:tracePt t="76094" x="7894638" y="3446463"/>
          <p14:tracePt t="76110" x="7894638" y="3455988"/>
          <p14:tracePt t="76127" x="7885113" y="3482975"/>
          <p14:tracePt t="76144" x="7885113" y="3500438"/>
          <p14:tracePt t="76160" x="7885113" y="3517900"/>
          <p14:tracePt t="76177" x="7867650" y="3554413"/>
          <p14:tracePt t="76194" x="7858125" y="3598863"/>
          <p14:tracePt t="76211" x="7848600" y="3633788"/>
          <p14:tracePt t="76227" x="7840663" y="3687763"/>
          <p14:tracePt t="76244" x="7831138" y="3724275"/>
          <p14:tracePt t="76261" x="7823200" y="3776663"/>
          <p14:tracePt t="76277" x="7813675" y="3822700"/>
          <p14:tracePt t="76294" x="7804150" y="3875088"/>
          <p14:tracePt t="76311" x="7796213" y="3929063"/>
          <p14:tracePt t="76327" x="7769225" y="4000500"/>
          <p14:tracePt t="76344" x="7751763" y="4081463"/>
          <p14:tracePt t="76361" x="7724775" y="4160838"/>
          <p14:tracePt t="76378" x="7697788" y="4268788"/>
          <p14:tracePt t="76394" x="7688263" y="4322763"/>
          <p14:tracePt t="76411" x="7680325" y="4357688"/>
          <p14:tracePt t="76428" x="7670800" y="4384675"/>
          <p14:tracePt t="76444" x="7661275" y="4411663"/>
          <p14:tracePt t="76461" x="7661275" y="4419600"/>
          <p14:tracePt t="76478" x="7661275" y="4429125"/>
          <p14:tracePt t="76494" x="7653338" y="4456113"/>
          <p14:tracePt t="76512" x="7653338" y="4465638"/>
          <p14:tracePt t="76528" x="7653338" y="4473575"/>
          <p14:tracePt t="76545" x="7653338" y="4491038"/>
          <p14:tracePt t="76561" x="7643813" y="4527550"/>
          <p14:tracePt t="76578" x="7626350" y="4572000"/>
          <p14:tracePt t="76595" x="7616825" y="4608513"/>
          <p14:tracePt t="76611" x="7608888" y="4660900"/>
          <p14:tracePt t="76628" x="7599363" y="4714875"/>
          <p14:tracePt t="76645" x="7581900" y="4768850"/>
          <p14:tracePt t="76662" x="7572375" y="4822825"/>
          <p14:tracePt t="76678" x="7572375" y="4840288"/>
          <p14:tracePt t="76695" x="7562850" y="4857750"/>
          <p14:tracePt t="76711" x="7562850" y="4875213"/>
          <p14:tracePt t="76728" x="7562850" y="4884738"/>
          <p14:tracePt t="76745" x="7554913" y="4902200"/>
          <p14:tracePt t="76762" x="7545388" y="4929188"/>
          <p14:tracePt t="76778" x="7527925" y="4965700"/>
          <p14:tracePt t="76795" x="7518400" y="5010150"/>
          <p14:tracePt t="76812" x="7500938" y="5054600"/>
          <p14:tracePt t="76829" x="7473950" y="5108575"/>
          <p14:tracePt t="76845" x="7456488" y="5143500"/>
          <p14:tracePt t="76862" x="7439025" y="5180013"/>
          <p14:tracePt t="76879" x="7439025" y="5205413"/>
          <p14:tracePt t="76895" x="7429500" y="5214938"/>
          <p14:tracePt t="76912" x="7419975" y="5232400"/>
          <p14:tracePt t="76929" x="7402513" y="5259388"/>
          <p14:tracePt t="76946" x="7394575" y="5276850"/>
          <p14:tracePt t="76962" x="7375525" y="5295900"/>
          <p14:tracePt t="76979" x="7358063" y="5322888"/>
          <p14:tracePt t="76996" x="7331075" y="5348288"/>
          <p14:tracePt t="77012" x="7323138" y="5357813"/>
          <p14:tracePt t="77029" x="7304088" y="5375275"/>
          <p14:tracePt t="77046" x="7286625" y="5384800"/>
          <p14:tracePt t="77062" x="7269163" y="5394325"/>
          <p14:tracePt t="77079" x="7259638" y="5411788"/>
          <p14:tracePt t="77096" x="7242175" y="5419725"/>
          <p14:tracePt t="77113" x="7224713" y="5419725"/>
          <p14:tracePt t="77129" x="7197725" y="5438775"/>
          <p14:tracePt t="77146" x="7188200" y="5446713"/>
          <p14:tracePt t="77170" x="7180263" y="5456238"/>
          <p14:tracePt t="77186" x="7161213" y="5456238"/>
          <p14:tracePt t="77202" x="7143750" y="5456238"/>
          <p14:tracePt t="77212" x="7126288" y="5473700"/>
          <p14:tracePt t="77229" x="7116763" y="5473700"/>
          <p14:tracePt t="77246" x="7108825" y="5473700"/>
          <p14:tracePt t="77262" x="7099300" y="5473700"/>
          <p14:tracePt t="77282" x="7081838" y="5473700"/>
          <p14:tracePt t="77338" x="7072313" y="5473700"/>
          <p14:tracePt t="77346" x="7054850" y="5483225"/>
          <p14:tracePt t="77354" x="7045325" y="5483225"/>
          <p14:tracePt t="77363" x="7037388" y="5483225"/>
          <p14:tracePt t="77380" x="7027863" y="5483225"/>
          <p14:tracePt t="77506" x="7018338" y="5483225"/>
          <p14:tracePt t="77514" x="7010400" y="5483225"/>
          <p14:tracePt t="77786" x="7010400" y="5491163"/>
          <p14:tracePt t="77802" x="7010400" y="5500688"/>
          <p14:tracePt t="77810" x="7027863" y="5510213"/>
          <p14:tracePt t="77842" x="7037388" y="5510213"/>
          <p14:tracePt t="77858" x="7062788" y="5510213"/>
          <p14:tracePt t="77866" x="7081838" y="5510213"/>
          <p14:tracePt t="77874" x="7108825" y="5510213"/>
          <p14:tracePt t="77882" x="7134225" y="5510213"/>
          <p14:tracePt t="77897" x="7205663" y="5510213"/>
          <p14:tracePt t="77914" x="7251700" y="5510213"/>
          <p14:tracePt t="77931" x="7296150" y="5510213"/>
          <p14:tracePt t="77948" x="7348538" y="5510213"/>
          <p14:tracePt t="77964" x="7385050" y="5510213"/>
          <p14:tracePt t="77981" x="7456488" y="5500688"/>
          <p14:tracePt t="77997" x="7491413" y="5491163"/>
          <p14:tracePt t="78014" x="7518400" y="5473700"/>
          <p14:tracePt t="78031" x="7537450" y="5456238"/>
          <p14:tracePt t="78048" x="7545388" y="5438775"/>
          <p14:tracePt t="78064" x="7554913" y="5419725"/>
          <p14:tracePt t="78081" x="7562850" y="5402263"/>
          <p14:tracePt t="78081" x="7572375" y="5384800"/>
          <p14:tracePt t="78098" x="7572375" y="5367338"/>
          <p14:tracePt t="78114" x="7572375" y="5340350"/>
          <p14:tracePt t="78131" x="7581900" y="5313363"/>
          <p14:tracePt t="78148" x="7581900" y="5295900"/>
          <p14:tracePt t="78164" x="7581900" y="5268913"/>
          <p14:tracePt t="78181" x="7572375" y="5251450"/>
          <p14:tracePt t="78198" x="7572375" y="5232400"/>
          <p14:tracePt t="78214" x="7554913" y="5214938"/>
          <p14:tracePt t="78231" x="7510463" y="5187950"/>
          <p14:tracePt t="78248" x="7446963" y="5153025"/>
          <p14:tracePt t="78265" x="7348538" y="5116513"/>
          <p14:tracePt t="78265" x="7304088" y="5108575"/>
          <p14:tracePt t="78282" x="7188200" y="5072063"/>
          <p14:tracePt t="78298" x="7072313" y="5054600"/>
          <p14:tracePt t="78315" x="6946900" y="5027613"/>
          <p14:tracePt t="78331" x="6831013" y="5010150"/>
          <p14:tracePt t="78348" x="6732588" y="4983163"/>
          <p14:tracePt t="78365" x="6643688" y="4965700"/>
          <p14:tracePt t="78381" x="6581775" y="4965700"/>
          <p14:tracePt t="78398" x="6510338" y="4965700"/>
          <p14:tracePt t="78415" x="6438900" y="4965700"/>
          <p14:tracePt t="78432" x="6411913" y="4965700"/>
          <p14:tracePt t="78448" x="6394450" y="4965700"/>
          <p14:tracePt t="78465" x="6348413" y="4973638"/>
          <p14:tracePt t="78482" x="6276975" y="4991100"/>
          <p14:tracePt t="78498" x="6170613" y="5045075"/>
          <p14:tracePt t="78515" x="6072188" y="5099050"/>
          <p14:tracePt t="78532" x="6027738" y="5143500"/>
          <p14:tracePt t="78549" x="6000750" y="5160963"/>
          <p14:tracePt t="78565" x="6000750" y="5180013"/>
          <p14:tracePt t="78582" x="6000750" y="5205413"/>
          <p14:tracePt t="78599" x="6000750" y="5224463"/>
          <p14:tracePt t="78615" x="6000750" y="5251450"/>
          <p14:tracePt t="78632" x="6000750" y="5276850"/>
          <p14:tracePt t="78649" x="6010275" y="5313363"/>
          <p14:tracePt t="78665" x="6054725" y="5375275"/>
          <p14:tracePt t="78682" x="6099175" y="5411788"/>
          <p14:tracePt t="78699" x="6180138" y="5446713"/>
          <p14:tracePt t="78716" x="6276975" y="5483225"/>
          <p14:tracePt t="78732" x="6357938" y="5500688"/>
          <p14:tracePt t="78749" x="6429375" y="5510213"/>
          <p14:tracePt t="78766" x="6500813" y="5510213"/>
          <p14:tracePt t="78782" x="6589713" y="5510213"/>
          <p14:tracePt t="78799" x="6688138" y="5510213"/>
          <p14:tracePt t="78816" x="6786563" y="5510213"/>
          <p14:tracePt t="78832" x="6894513" y="5510213"/>
          <p14:tracePt t="78849" x="7045325" y="5510213"/>
          <p14:tracePt t="78866" x="7134225" y="5510213"/>
          <p14:tracePt t="78883" x="7224713" y="5510213"/>
          <p14:tracePt t="78899" x="7296150" y="5510213"/>
          <p14:tracePt t="78916" x="7348538" y="5510213"/>
          <p14:tracePt t="78933" x="7394575" y="5491163"/>
          <p14:tracePt t="78950" x="7429500" y="5483225"/>
          <p14:tracePt t="78966" x="7456488" y="5456238"/>
          <p14:tracePt t="78983" x="7483475" y="5438775"/>
          <p14:tracePt t="79000" x="7510463" y="5411788"/>
          <p14:tracePt t="79016" x="7527925" y="5394325"/>
          <p14:tracePt t="79033" x="7537450" y="5357813"/>
          <p14:tracePt t="79033" x="7545388" y="5340350"/>
          <p14:tracePt t="79050" x="7545388" y="5322888"/>
          <p14:tracePt t="79066" x="7545388" y="5295900"/>
          <p14:tracePt t="79083" x="7545388" y="5268913"/>
          <p14:tracePt t="79100" x="7545388" y="5224463"/>
          <p14:tracePt t="79116" x="7545388" y="5197475"/>
          <p14:tracePt t="79134" x="7527925" y="5153025"/>
          <p14:tracePt t="79150" x="7491413" y="5108575"/>
          <p14:tracePt t="79166" x="7466013" y="5062538"/>
          <p14:tracePt t="79183" x="7394575" y="5000625"/>
          <p14:tracePt t="79200" x="7348538" y="4973638"/>
          <p14:tracePt t="79217" x="7286625" y="4946650"/>
          <p14:tracePt t="79233" x="7197725" y="4929188"/>
          <p14:tracePt t="79251" x="7143750" y="4911725"/>
          <p14:tracePt t="79267" x="7081838" y="4911725"/>
          <p14:tracePt t="79283" x="6991350" y="4911725"/>
          <p14:tracePt t="79300" x="6884988" y="4911725"/>
          <p14:tracePt t="79317" x="6777038" y="4929188"/>
          <p14:tracePt t="79333" x="6661150" y="4946650"/>
          <p14:tracePt t="79350" x="6572250" y="4973638"/>
          <p14:tracePt t="79367" x="6500813" y="4983163"/>
          <p14:tracePt t="79383" x="6465888" y="5010150"/>
          <p14:tracePt t="79400" x="6419850" y="5018088"/>
          <p14:tracePt t="79417" x="6357938" y="5062538"/>
          <p14:tracePt t="79434" x="6330950" y="5089525"/>
          <p14:tracePt t="79450" x="6303963" y="5126038"/>
          <p14:tracePt t="79467" x="6286500" y="5180013"/>
          <p14:tracePt t="79484" x="6269038" y="5214938"/>
          <p14:tracePt t="79500" x="6259513" y="5259388"/>
          <p14:tracePt t="79517" x="6259513" y="5295900"/>
          <p14:tracePt t="79534" x="6259513" y="5330825"/>
          <p14:tracePt t="79550" x="6269038" y="5367338"/>
          <p14:tracePt t="79567" x="6276975" y="5394325"/>
          <p14:tracePt t="79584" x="6303963" y="5419725"/>
          <p14:tracePt t="79601" x="6340475" y="5446713"/>
          <p14:tracePt t="79617" x="6456363" y="5491163"/>
          <p14:tracePt t="79634" x="6537325" y="5527675"/>
          <p14:tracePt t="79651" x="6643688" y="5554663"/>
          <p14:tracePt t="79668" x="6732588" y="5572125"/>
          <p14:tracePt t="79684" x="6813550" y="5589588"/>
          <p14:tracePt t="79701" x="6867525" y="5589588"/>
          <p14:tracePt t="79718" x="6929438" y="5589588"/>
          <p14:tracePt t="79734" x="7000875" y="5589588"/>
          <p14:tracePt t="79751" x="7081838" y="5589588"/>
          <p14:tracePt t="79768" x="7153275" y="5572125"/>
          <p14:tracePt t="79784" x="7205663" y="5554663"/>
          <p14:tracePt t="79801" x="7296150" y="5518150"/>
          <p14:tracePt t="79818" x="7358063" y="5500688"/>
          <p14:tracePt t="79834" x="7402513" y="5465763"/>
          <p14:tracePt t="79851" x="7439025" y="5446713"/>
          <p14:tracePt t="79868" x="7456488" y="5411788"/>
          <p14:tracePt t="79885" x="7466013" y="5394325"/>
          <p14:tracePt t="79901" x="7466013" y="5357813"/>
          <p14:tracePt t="79918" x="7466013" y="5340350"/>
          <p14:tracePt t="79935" x="7466013" y="5295900"/>
          <p14:tracePt t="79951" x="7466013" y="5276850"/>
          <p14:tracePt t="79968" x="7483475" y="5241925"/>
          <p14:tracePt t="79985" x="7483475" y="5214938"/>
          <p14:tracePt t="80001" x="7456488" y="5160963"/>
          <p14:tracePt t="80018" x="7419975" y="5133975"/>
          <p14:tracePt t="80035" x="7375525" y="5116513"/>
          <p14:tracePt t="80051" x="7304088" y="5099050"/>
          <p14:tracePt t="80068" x="7224713" y="5081588"/>
          <p14:tracePt t="80085" x="7134225" y="5081588"/>
          <p14:tracePt t="80102" x="7062788" y="5081588"/>
          <p14:tracePt t="80118" x="6983413" y="5081588"/>
          <p14:tracePt t="80135" x="6919913" y="5081588"/>
          <p14:tracePt t="80152" x="6858000" y="5081588"/>
          <p14:tracePt t="80169" x="6796088" y="5099050"/>
          <p14:tracePt t="80185" x="6715125" y="5116513"/>
          <p14:tracePt t="80202" x="6670675" y="5143500"/>
          <p14:tracePt t="80218" x="6643688" y="5180013"/>
          <p14:tracePt t="80235" x="6616700" y="5214938"/>
          <p14:tracePt t="80252" x="6616700" y="5241925"/>
          <p14:tracePt t="80269" x="6599238" y="5276850"/>
          <p14:tracePt t="80285" x="6599238" y="5303838"/>
          <p14:tracePt t="80302" x="6599238" y="5330825"/>
          <p14:tracePt t="80319" x="6599238" y="5348288"/>
          <p14:tracePt t="80336" x="6599238" y="5375275"/>
          <p14:tracePt t="80352" x="6616700" y="5394325"/>
          <p14:tracePt t="80369" x="6653213" y="5419725"/>
          <p14:tracePt t="80369" x="6680200" y="5429250"/>
          <p14:tracePt t="80386" x="6742113" y="5456238"/>
          <p14:tracePt t="80402" x="6813550" y="5465763"/>
          <p14:tracePt t="80419" x="6884988" y="5473700"/>
          <p14:tracePt t="80436" x="6946900" y="5483225"/>
          <p14:tracePt t="80452" x="7018338" y="5483225"/>
          <p14:tracePt t="80469" x="7099300" y="5483225"/>
          <p14:tracePt t="80486" x="7170738" y="5483225"/>
          <p14:tracePt t="80503" x="7224713" y="5483225"/>
          <p14:tracePt t="80520" x="7296150" y="5483225"/>
          <p14:tracePt t="80536" x="7331075" y="5446713"/>
          <p14:tracePt t="80553" x="7358063" y="5429250"/>
          <p14:tracePt t="80569" x="7385050" y="5384800"/>
          <p14:tracePt t="80586" x="7385050" y="5375275"/>
          <p14:tracePt t="80602" x="7385050" y="5357813"/>
          <p14:tracePt t="80619" x="7385050" y="5348288"/>
          <p14:tracePt t="80636" x="7385050" y="5340350"/>
          <p14:tracePt t="81700" x="7385050" y="5330825"/>
          <p14:tracePt t="81938" x="7385050" y="5322888"/>
          <p14:tracePt t="81954" x="7385050" y="5313363"/>
          <p14:tracePt t="82042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489076"/>
            <a:ext cx="7772400" cy="2530475"/>
          </a:xfrm>
        </p:spPr>
        <p:txBody>
          <a:bodyPr/>
          <a:lstStyle/>
          <a:p>
            <a:pPr eaLnBrk="1" hangingPunct="1"/>
            <a:r>
              <a:rPr lang="pt-BR" sz="8000"/>
              <a:t>Conversas cruzadas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9"/>
    </mc:Choice>
    <mc:Fallback xmlns="">
      <p:transition spd="slow" advTm="2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63537" y="2346593"/>
            <a:ext cx="721223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2- Receptores  que são </a:t>
            </a:r>
            <a:r>
              <a:rPr lang="pt-BR" sz="3600" dirty="0" smtClean="0">
                <a:solidFill>
                  <a:srgbClr val="EA8A9A"/>
                </a:solidFill>
              </a:rPr>
              <a:t>enzimas</a:t>
            </a:r>
            <a:r>
              <a:rPr lang="pt-BR" sz="3600" dirty="0" smtClean="0"/>
              <a:t>:</a:t>
            </a:r>
          </a:p>
          <a:p>
            <a:endParaRPr lang="pt-BR" sz="3600" i="1" u="sng" dirty="0" smtClean="0"/>
          </a:p>
          <a:p>
            <a:r>
              <a:rPr lang="pt-BR" sz="3200" dirty="0" smtClean="0"/>
              <a:t> - </a:t>
            </a:r>
            <a:r>
              <a:rPr lang="pt-BR" sz="3200" i="1" dirty="0" smtClean="0">
                <a:solidFill>
                  <a:srgbClr val="FFCCCC"/>
                </a:solidFill>
              </a:rPr>
              <a:t>Tirosina </a:t>
            </a:r>
            <a:r>
              <a:rPr lang="pt-BR" sz="3200" i="1" dirty="0" err="1" smtClean="0">
                <a:solidFill>
                  <a:srgbClr val="FFCCCC"/>
                </a:solidFill>
              </a:rPr>
              <a:t>quinase</a:t>
            </a:r>
            <a:r>
              <a:rPr lang="pt-BR" sz="3200" i="1" dirty="0" smtClean="0">
                <a:solidFill>
                  <a:srgbClr val="FFCCCC"/>
                </a:solidFill>
              </a:rPr>
              <a:t>  ( RTK )</a:t>
            </a:r>
            <a:endParaRPr lang="pt-BR" sz="3200" i="1" dirty="0">
              <a:solidFill>
                <a:srgbClr val="FFCCCC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1"/>
    </mc:Choice>
    <mc:Fallback xmlns="">
      <p:transition spd="slow" advTm="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4" b="15015"/>
          <a:stretch>
            <a:fillRect/>
          </a:stretch>
        </p:blipFill>
        <p:spPr bwMode="auto">
          <a:xfrm>
            <a:off x="2457451" y="-38100"/>
            <a:ext cx="7343775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9"/>
    </mc:Choice>
    <mc:Fallback xmlns="">
      <p:transition spd="slow" advTm="4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8" x="6197600" y="3179763"/>
          <p14:tracePt t="3824" x="6205538" y="3179763"/>
          <p14:tracePt t="3872" x="6205538" y="3170238"/>
          <p14:tracePt t="3888" x="6215063" y="3170238"/>
          <p14:tracePt t="3896" x="6224588" y="3152775"/>
          <p14:tracePt t="3904" x="6224588" y="3116263"/>
          <p14:tracePt t="3917" x="6251575" y="3054350"/>
          <p14:tracePt t="3934" x="6269038" y="2955925"/>
          <p14:tracePt t="3951" x="6296025" y="2803525"/>
          <p14:tracePt t="3968" x="6296025" y="2714625"/>
          <p14:tracePt t="3984" x="6296025" y="2608263"/>
          <p14:tracePt t="4001" x="6296025" y="2482850"/>
          <p14:tracePt t="4018" x="6296025" y="2357438"/>
          <p14:tracePt t="4035" x="6296025" y="2224088"/>
          <p14:tracePt t="4051" x="6296025" y="2116138"/>
          <p14:tracePt t="4068" x="6296025" y="1990725"/>
          <p14:tracePt t="4085" x="6296025" y="1866900"/>
          <p14:tracePt t="4102" x="6296025" y="1751013"/>
          <p14:tracePt t="4118" x="6296025" y="1625600"/>
          <p14:tracePt t="4135" x="6296025" y="1490663"/>
          <p14:tracePt t="4135" x="6303963" y="1411288"/>
          <p14:tracePt t="4152" x="6323013" y="1285875"/>
          <p14:tracePt t="4168" x="6348413" y="1187450"/>
          <p14:tracePt t="4185" x="6367463" y="1089025"/>
          <p14:tracePt t="4202" x="6375400" y="1017588"/>
          <p14:tracePt t="4218" x="6384925" y="946150"/>
          <p14:tracePt t="4235" x="6384925" y="884238"/>
          <p14:tracePt t="4252" x="6384925" y="830263"/>
          <p14:tracePt t="4268" x="6384925" y="785813"/>
          <p14:tracePt t="4285" x="6384925" y="741363"/>
          <p14:tracePt t="4302" x="6384925" y="696913"/>
          <p14:tracePt t="4319" x="6375400" y="642938"/>
          <p14:tracePt t="4335" x="6357938" y="588963"/>
          <p14:tracePt t="4352" x="6357938" y="561975"/>
          <p14:tracePt t="4369" x="6348413" y="544513"/>
          <p14:tracePt t="4385" x="6340475" y="527050"/>
          <p14:tracePt t="4402" x="6330950" y="500063"/>
          <p14:tracePt t="4419" x="6323013" y="490538"/>
          <p14:tracePt t="4435" x="6303963" y="473075"/>
          <p14:tracePt t="4452" x="6296025" y="473075"/>
          <p14:tracePt t="4472" x="6286500" y="473075"/>
          <p14:tracePt t="4488" x="6276975" y="473075"/>
          <p14:tracePt t="4504" x="6259513" y="473075"/>
          <p14:tracePt t="4520" x="6242050" y="482600"/>
          <p14:tracePt t="4536" x="6215063" y="509588"/>
          <p14:tracePt t="4552" x="6205538" y="536575"/>
          <p14:tracePt t="4569" x="6188075" y="581025"/>
          <p14:tracePt t="4586" x="6180138" y="608013"/>
          <p14:tracePt t="4603" x="6180138" y="652463"/>
          <p14:tracePt t="4619" x="6180138" y="679450"/>
          <p14:tracePt t="4636" x="6180138" y="723900"/>
          <p14:tracePt t="4653" x="6205538" y="758825"/>
          <p14:tracePt t="4670" x="6251575" y="785813"/>
          <p14:tracePt t="4686" x="6296025" y="795338"/>
          <p14:tracePt t="4703" x="6357938" y="803275"/>
          <p14:tracePt t="4703" x="6384925" y="803275"/>
          <p14:tracePt t="4720" x="6446838" y="803275"/>
          <p14:tracePt t="4736" x="6500813" y="803275"/>
          <p14:tracePt t="4753" x="6562725" y="795338"/>
          <p14:tracePt t="4770" x="6608763" y="776288"/>
          <p14:tracePt t="4786" x="6653213" y="750888"/>
          <p14:tracePt t="4803" x="6670675" y="731838"/>
          <p14:tracePt t="4820" x="6697663" y="704850"/>
          <p14:tracePt t="4836" x="6697663" y="696913"/>
          <p14:tracePt t="4853" x="6697663" y="669925"/>
          <p14:tracePt t="4870" x="6697663" y="660400"/>
          <p14:tracePt t="4886" x="6697663" y="642938"/>
          <p14:tracePt t="4903" x="6688138" y="608013"/>
          <p14:tracePt t="4920" x="6661150" y="598488"/>
          <p14:tracePt t="4936" x="6634163" y="581025"/>
          <p14:tracePt t="4953" x="6608763" y="571500"/>
          <p14:tracePt t="4970" x="6545263" y="561975"/>
          <p14:tracePt t="4986" x="6500813" y="561975"/>
          <p14:tracePt t="5004" x="6429375" y="561975"/>
          <p14:tracePt t="5020" x="6348413" y="561975"/>
          <p14:tracePt t="5037" x="6259513" y="571500"/>
          <p14:tracePt t="5054" x="6205538" y="581025"/>
          <p14:tracePt t="5071" x="6143625" y="598488"/>
          <p14:tracePt t="5087" x="6081713" y="633413"/>
          <p14:tracePt t="5104" x="6037263" y="660400"/>
          <p14:tracePt t="5120" x="6000750" y="714375"/>
          <p14:tracePt t="5137" x="5973763" y="776288"/>
          <p14:tracePt t="5154" x="5946775" y="830263"/>
          <p14:tracePt t="5170" x="5946775" y="884238"/>
          <p14:tracePt t="5187" x="5946775" y="938213"/>
          <p14:tracePt t="5204" x="5956300" y="990600"/>
          <p14:tracePt t="5220" x="5965825" y="1027113"/>
          <p14:tracePt t="5237" x="6000750" y="1054100"/>
          <p14:tracePt t="5254" x="6037263" y="1062038"/>
          <p14:tracePt t="5271" x="6108700" y="1081088"/>
          <p14:tracePt t="5287" x="6232525" y="1081088"/>
          <p14:tracePt t="5304" x="6340475" y="1081088"/>
          <p14:tracePt t="5320" x="6438900" y="1081088"/>
          <p14:tracePt t="5337" x="6510338" y="1054100"/>
          <p14:tracePt t="5355" x="6562725" y="1017588"/>
          <p14:tracePt t="5371" x="6599238" y="990600"/>
          <p14:tracePt t="5387" x="6616700" y="946150"/>
          <p14:tracePt t="5404" x="6634163" y="901700"/>
          <p14:tracePt t="5421" x="6643688" y="857250"/>
          <p14:tracePt t="5437" x="6643688" y="822325"/>
          <p14:tracePt t="5454" x="6634163" y="768350"/>
          <p14:tracePt t="5471" x="6599238" y="723900"/>
          <p14:tracePt t="5488" x="6572250" y="696913"/>
          <p14:tracePt t="5504" x="6527800" y="660400"/>
          <p14:tracePt t="5521" x="6473825" y="633413"/>
          <p14:tracePt t="5538" x="6429375" y="625475"/>
          <p14:tracePt t="5554" x="6375400" y="608013"/>
          <p14:tracePt t="5571" x="6340475" y="608013"/>
          <p14:tracePt t="5588" x="6296025" y="608013"/>
          <p14:tracePt t="5604" x="6232525" y="608013"/>
          <p14:tracePt t="5621" x="6170613" y="608013"/>
          <p14:tracePt t="5638" x="6089650" y="625475"/>
          <p14:tracePt t="5654" x="6010275" y="642938"/>
          <p14:tracePt t="5671" x="5938838" y="687388"/>
          <p14:tracePt t="5688" x="5911850" y="714375"/>
          <p14:tracePt t="5705" x="5894388" y="750888"/>
          <p14:tracePt t="5721" x="5894388" y="768350"/>
          <p14:tracePt t="5738" x="5894388" y="812800"/>
          <p14:tracePt t="5755" x="5894388" y="839788"/>
          <p14:tracePt t="5771" x="5894388" y="874713"/>
          <p14:tracePt t="5788" x="5902325" y="911225"/>
          <p14:tracePt t="5805" x="5929313" y="946150"/>
          <p14:tracePt t="5822" x="5946775" y="955675"/>
          <p14:tracePt t="5838" x="5973763" y="982663"/>
          <p14:tracePt t="5855" x="6000750" y="982663"/>
          <p14:tracePt t="5872" x="6037263" y="982663"/>
          <p14:tracePt t="5888" x="6062663" y="982663"/>
          <p14:tracePt t="5905" x="6089650" y="982663"/>
          <p14:tracePt t="5922" x="6126163" y="982663"/>
          <p14:tracePt t="5939" x="6143625" y="982663"/>
          <p14:tracePt t="5955" x="6153150" y="982663"/>
          <p14:tracePt t="5972" x="6143625" y="982663"/>
          <p14:tracePt t="6072" x="6134100" y="990600"/>
          <p14:tracePt t="6080" x="6126163" y="990600"/>
          <p14:tracePt t="6089" x="6099175" y="1009650"/>
          <p14:tracePt t="6106" x="6089650" y="1027113"/>
          <p14:tracePt t="6122" x="6081713" y="1054100"/>
          <p14:tracePt t="6139" x="6054725" y="1081088"/>
          <p14:tracePt t="6155" x="6045200" y="1098550"/>
          <p14:tracePt t="6173" x="6037263" y="1108075"/>
          <p14:tracePt t="6189" x="6037263" y="1116013"/>
          <p14:tracePt t="6208" x="6037263" y="1125538"/>
          <p14:tracePt t="6222" x="6037263" y="1133475"/>
          <p14:tracePt t="6240" x="6037263" y="1143000"/>
          <p14:tracePt t="6256" x="6037263" y="1152525"/>
          <p14:tracePt t="6272" x="6037263" y="1169988"/>
          <p14:tracePt t="6289" x="6037263" y="1179513"/>
          <p14:tracePt t="6306" x="6037263" y="1204913"/>
          <p14:tracePt t="6323" x="6054725" y="1241425"/>
          <p14:tracePt t="6340" x="6072188" y="1268413"/>
          <p14:tracePt t="6356" x="6099175" y="1295400"/>
          <p14:tracePt t="6373" x="6126163" y="1322388"/>
          <p14:tracePt t="6389" x="6161088" y="1339850"/>
          <p14:tracePt t="6406" x="6188075" y="1347788"/>
          <p14:tracePt t="6423" x="6215063" y="1366838"/>
          <p14:tracePt t="6439" x="6232525" y="1374775"/>
          <p14:tracePt t="6456" x="6251575" y="1374775"/>
          <p14:tracePt t="6473" x="6259513" y="1374775"/>
          <p14:tracePt t="6489" x="6286500" y="1366838"/>
          <p14:tracePt t="6506" x="6313488" y="1357313"/>
          <p14:tracePt t="6524" x="6330950" y="1347788"/>
          <p14:tracePt t="6539" x="6348413" y="1347788"/>
          <p14:tracePt t="6556" x="6357938" y="1339850"/>
          <p14:tracePt t="6573" x="6375400" y="1330325"/>
          <p14:tracePt t="6590" x="6394450" y="1322388"/>
          <p14:tracePt t="6606" x="6394450" y="1312863"/>
          <p14:tracePt t="6623" x="6402388" y="1312863"/>
          <p14:tracePt t="6640" x="6411913" y="1312863"/>
          <p14:tracePt t="6672" x="6411913" y="1322388"/>
          <p14:tracePt t="6816" x="6411913" y="1330325"/>
          <p14:tracePt t="6824" x="6411913" y="1357313"/>
          <p14:tracePt t="6832" x="6402388" y="1374775"/>
          <p14:tracePt t="6840" x="6384925" y="1411288"/>
          <p14:tracePt t="6857" x="6375400" y="1438275"/>
          <p14:tracePt t="6874" x="6367463" y="1465263"/>
          <p14:tracePt t="6890" x="6357938" y="1490663"/>
          <p14:tracePt t="6907" x="6340475" y="1517650"/>
          <p14:tracePt t="6924" x="6340475" y="1554163"/>
          <p14:tracePt t="6941" x="6323013" y="1571625"/>
          <p14:tracePt t="6957" x="6323013" y="1589088"/>
          <p14:tracePt t="6974" x="6313488" y="1616075"/>
          <p14:tracePt t="6991" x="6303963" y="1643063"/>
          <p14:tracePt t="7007" x="6303963" y="1670050"/>
          <p14:tracePt t="7024" x="6296025" y="1704975"/>
          <p14:tracePt t="7041" x="6296025" y="1731963"/>
          <p14:tracePt t="7057" x="6296025" y="1751013"/>
          <p14:tracePt t="7074" x="6296025" y="1776413"/>
          <p14:tracePt t="7091" x="6296025" y="1795463"/>
          <p14:tracePt t="7107" x="6296025" y="1812925"/>
          <p14:tracePt t="7124" x="6296025" y="1822450"/>
          <p14:tracePt t="7141" x="6296025" y="1839913"/>
          <p14:tracePt t="7158" x="6296025" y="1847850"/>
          <p14:tracePt t="7174" x="6296025" y="1866900"/>
          <p14:tracePt t="7191" x="6296025" y="1884363"/>
          <p14:tracePt t="7208" x="6296025" y="1893888"/>
          <p14:tracePt t="7224" x="6296025" y="1911350"/>
          <p14:tracePt t="7241" x="6296025" y="1928813"/>
          <p14:tracePt t="7258" x="6296025" y="1938338"/>
          <p14:tracePt t="7274" x="6296025" y="1955800"/>
          <p14:tracePt t="7291" x="6296025" y="1965325"/>
          <p14:tracePt t="7308" x="6296025" y="1990725"/>
          <p14:tracePt t="7324" x="6296025" y="2000250"/>
          <p14:tracePt t="7352" x="6296025" y="2009775"/>
          <p14:tracePt t="7368" x="6296025" y="2017713"/>
          <p14:tracePt t="7384" x="6296025" y="2027238"/>
          <p14:tracePt t="7392" x="6296025" y="2036763"/>
          <p14:tracePt t="7408" x="6296025" y="2054225"/>
          <p14:tracePt t="7425" x="6296025" y="2062163"/>
          <p14:tracePt t="7441" x="6296025" y="2089150"/>
          <p14:tracePt t="7458" x="6303963" y="2108200"/>
          <p14:tracePt t="7475" x="6303963" y="2116138"/>
          <p14:tracePt t="7496" x="6303963" y="2125663"/>
          <p14:tracePt t="7508" x="6303963" y="2133600"/>
          <p14:tracePt t="7536" x="6303963" y="2143125"/>
          <p14:tracePt t="7568" x="6313488" y="2152650"/>
          <p14:tracePt t="7584" x="6313488" y="2160588"/>
          <p14:tracePt t="7608" x="6313488" y="2170113"/>
          <p14:tracePt t="7632" x="6313488" y="2179638"/>
          <p14:tracePt t="7640" x="6313488" y="2187575"/>
          <p14:tracePt t="7664" x="6313488" y="2197100"/>
          <p14:tracePt t="7680" x="6313488" y="2205038"/>
          <p14:tracePt t="7704" x="6323013" y="2214563"/>
          <p14:tracePt t="7712" x="6323013" y="2224088"/>
          <p14:tracePt t="7728" x="6323013" y="2232025"/>
          <p14:tracePt t="8000" x="6323013" y="2241550"/>
          <p14:tracePt t="8024" x="6323013" y="2251075"/>
          <p14:tracePt t="8040" x="6323013" y="2259013"/>
          <p14:tracePt t="8056" x="6323013" y="2268538"/>
          <p14:tracePt t="8072" x="6323013" y="2276475"/>
          <p14:tracePt t="8096" x="6330950" y="2259013"/>
          <p14:tracePt t="8463" x="6340475" y="2259013"/>
          <p14:tracePt t="8472" x="6340475" y="2251075"/>
          <p14:tracePt t="8480" x="6340475" y="2241550"/>
          <p14:tracePt t="8496" x="6348413" y="2224088"/>
          <p14:tracePt t="8510" x="6357938" y="2214563"/>
          <p14:tracePt t="8527" x="6367463" y="2179638"/>
          <p14:tracePt t="8544" x="6367463" y="2160588"/>
          <p14:tracePt t="8560" x="6375400" y="2133600"/>
          <p14:tracePt t="8577" x="6384925" y="2125663"/>
          <p14:tracePt t="8594" x="6384925" y="2098675"/>
          <p14:tracePt t="8611" x="6394450" y="2089150"/>
          <p14:tracePt t="8627" x="6402388" y="2081213"/>
          <p14:tracePt t="8644" x="6402388" y="2071688"/>
          <p14:tracePt t="8660" x="6402388" y="2062163"/>
          <p14:tracePt t="8677" x="6402388" y="2054225"/>
          <p14:tracePt t="8744" x="6402388" y="2044700"/>
          <p14:tracePt t="8760" x="6402388" y="2036763"/>
          <p14:tracePt t="8768" x="6394450" y="2017713"/>
          <p14:tracePt t="8783" x="6384925" y="2009775"/>
          <p14:tracePt t="8800" x="6375400" y="2009775"/>
          <p14:tracePt t="8811" x="6348413" y="1982788"/>
          <p14:tracePt t="8827" x="6323013" y="1965325"/>
          <p14:tracePt t="8844" x="6296025" y="1946275"/>
          <p14:tracePt t="8861" x="6269038" y="1938338"/>
          <p14:tracePt t="8878" x="6251575" y="1919288"/>
          <p14:tracePt t="8894" x="6242050" y="1911350"/>
          <p14:tracePt t="8911" x="6224588" y="1901825"/>
          <p14:tracePt t="8928" x="6215063" y="1893888"/>
          <p14:tracePt t="8960" x="6205538" y="1893888"/>
          <p14:tracePt t="8968" x="6197600" y="1893888"/>
          <p14:tracePt t="8984" x="6188075" y="1893888"/>
          <p14:tracePt t="9008" x="6180138" y="1893888"/>
          <p14:tracePt t="9032" x="6170613" y="1893888"/>
          <p14:tracePt t="9040" x="6161088" y="1893888"/>
          <p14:tracePt t="9048" x="6153150" y="1901825"/>
          <p14:tracePt t="9064" x="6153150" y="1911350"/>
          <p14:tracePt t="9078" x="6143625" y="1928813"/>
          <p14:tracePt t="9095" x="6143625" y="1938338"/>
          <p14:tracePt t="9112" x="6143625" y="1955800"/>
          <p14:tracePt t="9128" x="6143625" y="1965325"/>
          <p14:tracePt t="9168" x="6143625" y="1973263"/>
          <p14:tracePt t="9184" x="6143625" y="1982788"/>
          <p14:tracePt t="9192" x="6153150" y="1990725"/>
          <p14:tracePt t="9200" x="6161088" y="1990725"/>
          <p14:tracePt t="9211" x="6215063" y="2009775"/>
          <p14:tracePt t="9228" x="6269038" y="2017713"/>
          <p14:tracePt t="9245" x="6330950" y="2027238"/>
          <p14:tracePt t="9262" x="6384925" y="2027238"/>
          <p14:tracePt t="9278" x="6419850" y="2027238"/>
          <p14:tracePt t="9295" x="6456363" y="2027238"/>
          <p14:tracePt t="9312" x="6465888" y="2027238"/>
          <p14:tracePt t="9329" x="6473825" y="2017713"/>
          <p14:tracePt t="9352" x="6473825" y="2009775"/>
          <p14:tracePt t="9392" x="6473825" y="2000250"/>
          <p14:tracePt t="9400" x="6473825" y="1990725"/>
          <p14:tracePt t="9408" x="6473825" y="1982788"/>
          <p14:tracePt t="9423" x="6473825" y="1973263"/>
          <p14:tracePt t="9432" x="6473825" y="1965325"/>
          <p14:tracePt t="9448" x="6473825" y="1955800"/>
          <p14:tracePt t="9464" x="6473825" y="1946275"/>
          <p14:tracePt t="9479" x="6465888" y="1919288"/>
          <p14:tracePt t="9496" x="6456363" y="1911350"/>
          <p14:tracePt t="9536" x="6438900" y="1901825"/>
          <p14:tracePt t="9568" x="6429375" y="1901825"/>
          <p14:tracePt t="9576" x="6419850" y="1893888"/>
          <p14:tracePt t="9583" x="6402388" y="1893888"/>
          <p14:tracePt t="9600" x="6394450" y="1893888"/>
          <p14:tracePt t="9612" x="6357938" y="1884363"/>
          <p14:tracePt t="9629" x="6340475" y="1884363"/>
          <p14:tracePt t="9646" x="6313488" y="1884363"/>
          <p14:tracePt t="9662" x="6296025" y="1884363"/>
          <p14:tracePt t="9679" x="6276975" y="1884363"/>
          <p14:tracePt t="9696" x="6269038" y="1884363"/>
          <p14:tracePt t="9713" x="6259513" y="1884363"/>
          <p14:tracePt t="9768" x="6251575" y="1893888"/>
          <p14:tracePt t="9792" x="6251575" y="1901825"/>
          <p14:tracePt t="9816" x="6251575" y="1911350"/>
          <p14:tracePt t="9832" x="6251575" y="1919288"/>
          <p14:tracePt t="9848" x="6251575" y="1938338"/>
          <p14:tracePt t="9864" x="6242050" y="1938338"/>
          <p14:tracePt t="9880" x="6251575" y="1938338"/>
          <p14:tracePt t="9912" x="6269038" y="1938338"/>
          <p14:tracePt t="9919" x="6296025" y="1938338"/>
          <p14:tracePt t="9929" x="6330950" y="1928813"/>
          <p14:tracePt t="9947" x="6348413" y="1928813"/>
          <p14:tracePt t="9963" x="6367463" y="1919288"/>
          <p14:tracePt t="9980" x="6367463" y="1911350"/>
          <p14:tracePt t="9997" x="6384925" y="1901825"/>
          <p14:tracePt t="10013" x="6394450" y="1893888"/>
          <p14:tracePt t="10030" x="6411913" y="1884363"/>
          <p14:tracePt t="10047" x="6446838" y="1857375"/>
          <p14:tracePt t="10064" x="6456363" y="1839913"/>
          <p14:tracePt t="10080" x="6456363" y="1822450"/>
          <p14:tracePt t="10097" x="6465888" y="1803400"/>
          <p14:tracePt t="10114" x="6473825" y="1795463"/>
          <p14:tracePt t="10130" x="6473825" y="1776413"/>
          <p14:tracePt t="10147" x="6473825" y="1758950"/>
          <p14:tracePt t="10164" x="6473825" y="1751013"/>
          <p14:tracePt t="10180" x="6473825" y="1724025"/>
          <p14:tracePt t="10197" x="6473825" y="1714500"/>
          <p14:tracePt t="10213" x="6473825" y="1697038"/>
          <p14:tracePt t="10230" x="6473825" y="1687513"/>
          <p14:tracePt t="10256" x="6465888" y="1687513"/>
          <p14:tracePt t="10303" x="6456363" y="1687513"/>
          <p14:tracePt t="10312" x="6446838" y="1687513"/>
          <p14:tracePt t="10319" x="6429375" y="1687513"/>
          <p14:tracePt t="10330" x="6411913" y="1687513"/>
          <p14:tracePt t="10347" x="6394450" y="1697038"/>
          <p14:tracePt t="10363" x="6384925" y="1704975"/>
          <p14:tracePt t="10379" x="6375400" y="1714500"/>
          <p14:tracePt t="10396" x="6367463" y="1724025"/>
          <p14:tracePt t="10413" x="6367463" y="1741488"/>
          <p14:tracePt t="10430" x="6367463" y="1768475"/>
          <p14:tracePt t="10447" x="6367463" y="1795463"/>
          <p14:tracePt t="10464" x="6367463" y="1812925"/>
          <p14:tracePt t="10480" x="6384925" y="1830388"/>
          <p14:tracePt t="10497" x="6394450" y="1847850"/>
          <p14:tracePt t="10513" x="6419850" y="1866900"/>
          <p14:tracePt t="10530" x="6429375" y="1874838"/>
          <p14:tracePt t="10547" x="6446838" y="1884363"/>
          <p14:tracePt t="10563" x="6465888" y="1893888"/>
          <p14:tracePt t="10581" x="6473825" y="1893888"/>
          <p14:tracePt t="10597" x="6491288" y="1893888"/>
          <p14:tracePt t="10613" x="6510338" y="1893888"/>
          <p14:tracePt t="10613" x="6527800" y="1893888"/>
          <p14:tracePt t="10631" x="6554788" y="1901825"/>
          <p14:tracePt t="10647" x="6581775" y="1901825"/>
          <p14:tracePt t="10664" x="6589713" y="1901825"/>
          <p14:tracePt t="10680" x="6608763" y="1901825"/>
          <p14:tracePt t="10697" x="6616700" y="1901825"/>
          <p14:tracePt t="10714" x="6634163" y="1901825"/>
          <p14:tracePt t="10730" x="6643688" y="1893888"/>
          <p14:tracePt t="10747" x="6653213" y="1884363"/>
          <p14:tracePt t="10764" x="6661150" y="1874838"/>
          <p14:tracePt t="10780" x="6661150" y="1866900"/>
          <p14:tracePt t="10797" x="6661150" y="1857375"/>
          <p14:tracePt t="10814" x="6670675" y="1830388"/>
          <p14:tracePt t="10831" x="6670675" y="1822450"/>
          <p14:tracePt t="10847" x="6670675" y="1812925"/>
          <p14:tracePt t="10864" x="6670675" y="1803400"/>
          <p14:tracePt t="10881" x="6670675" y="1795463"/>
          <p14:tracePt t="11247" x="6670675" y="1785938"/>
          <p14:tracePt t="11287" x="6661150" y="1785938"/>
          <p14:tracePt t="11327" x="6653213" y="1785938"/>
          <p14:tracePt t="11351" x="6643688" y="1785938"/>
          <p14:tracePt t="11367" x="6626225" y="1785938"/>
          <p14:tracePt t="11375" x="6616700" y="1795463"/>
          <p14:tracePt t="11391" x="6616700" y="1803400"/>
          <p14:tracePt t="11399" x="6599238" y="1812925"/>
          <p14:tracePt t="11415" x="6589713" y="1830388"/>
          <p14:tracePt t="11432" x="6589713" y="1839913"/>
          <p14:tracePt t="11448" x="6581775" y="1857375"/>
          <p14:tracePt t="11465" x="6581775" y="1893888"/>
          <p14:tracePt t="11482" x="6581775" y="1911350"/>
          <p14:tracePt t="11499" x="6581775" y="1938338"/>
          <p14:tracePt t="11515" x="6581775" y="1973263"/>
          <p14:tracePt t="11532" x="6599238" y="1990725"/>
          <p14:tracePt t="11549" x="6608763" y="2009775"/>
          <p14:tracePt t="11565" x="6626225" y="2009775"/>
          <p14:tracePt t="11582" x="6634163" y="2009775"/>
          <p14:tracePt t="11599" x="6653213" y="2009775"/>
          <p14:tracePt t="11615" x="6670675" y="2009775"/>
          <p14:tracePt t="11632" x="6680200" y="2000250"/>
          <p14:tracePt t="11649" x="6705600" y="1973263"/>
          <p14:tracePt t="11665" x="6724650" y="1955800"/>
          <p14:tracePt t="11683" x="6742113" y="1928813"/>
          <p14:tracePt t="11699" x="6742113" y="1919288"/>
          <p14:tracePt t="11716" x="6751638" y="1901825"/>
          <p14:tracePt t="11733" x="6751638" y="1893888"/>
          <p14:tracePt t="11749" x="6751638" y="1874838"/>
          <p14:tracePt t="11766" x="6751638" y="1857375"/>
          <p14:tracePt t="11783" x="6751638" y="1839913"/>
          <p14:tracePt t="11799" x="6732588" y="1830388"/>
          <p14:tracePt t="11816" x="6715125" y="1822450"/>
          <p14:tracePt t="11833" x="6697663" y="1812925"/>
          <p14:tracePt t="11849" x="6670675" y="1812925"/>
          <p14:tracePt t="11866" x="6661150" y="1812925"/>
          <p14:tracePt t="11883" x="6643688" y="1812925"/>
          <p14:tracePt t="11899" x="6634163" y="1812925"/>
          <p14:tracePt t="11918" x="6616700" y="1812925"/>
          <p14:tracePt t="11935" x="6616700" y="1822450"/>
          <p14:tracePt t="11949" x="6608763" y="1822450"/>
          <p14:tracePt t="11966" x="6599238" y="1839913"/>
          <p14:tracePt t="11983" x="6599238" y="1847850"/>
          <p14:tracePt t="12727" x="6599238" y="1857375"/>
          <p14:tracePt t="12743" x="6599238" y="1866900"/>
          <p14:tracePt t="12750" x="6599238" y="1874838"/>
          <p14:tracePt t="12766" x="6599238" y="1884363"/>
          <p14:tracePt t="12782" x="6599238" y="1901825"/>
          <p14:tracePt t="12799" x="6599238" y="1911350"/>
          <p14:tracePt t="12806" x="6608763" y="1928813"/>
          <p14:tracePt t="12822" x="6616700" y="1938338"/>
          <p14:tracePt t="12863" x="6626225" y="1955800"/>
          <p14:tracePt t="12879" x="6643688" y="1955800"/>
          <p14:tracePt t="12902" x="6653213" y="1965325"/>
          <p14:tracePt t="12919" x="6661150" y="1973263"/>
          <p14:tracePt t="12935" x="6670675" y="1973263"/>
          <p14:tracePt t="12942" x="6680200" y="1982788"/>
          <p14:tracePt t="12959" x="6680200" y="1990725"/>
          <p14:tracePt t="12968" x="6688138" y="2000250"/>
          <p14:tracePt t="12985" x="6705600" y="2009775"/>
          <p14:tracePt t="13001" x="6724650" y="2027238"/>
          <p14:tracePt t="13018" x="6732588" y="2044700"/>
          <p14:tracePt t="13035" x="6751638" y="2071688"/>
          <p14:tracePt t="13052" x="6769100" y="2089150"/>
          <p14:tracePt t="13068" x="6777038" y="2098675"/>
          <p14:tracePt t="13085" x="6786563" y="2108200"/>
          <p14:tracePt t="13182" x="6796088" y="2116138"/>
          <p14:tracePt t="13199" x="6796088" y="2125663"/>
          <p14:tracePt t="13207" x="6804025" y="2143125"/>
          <p14:tracePt t="13231" x="6813550" y="2152650"/>
          <p14:tracePt t="13255" x="6813550" y="2160588"/>
          <p14:tracePt t="13262" x="6813550" y="2170113"/>
          <p14:tracePt t="13271" x="6813550" y="2179638"/>
          <p14:tracePt t="13287" x="6813550" y="2197100"/>
          <p14:tracePt t="13303" x="6813550" y="2205038"/>
          <p14:tracePt t="13319" x="6813550" y="2214563"/>
          <p14:tracePt t="13335" x="6813550" y="2224088"/>
          <p14:tracePt t="13352" x="6823075" y="2232025"/>
          <p14:tracePt t="13369" x="6823075" y="2251075"/>
          <p14:tracePt t="13386" x="6831013" y="2276475"/>
          <p14:tracePt t="13403" x="6831013" y="2286000"/>
          <p14:tracePt t="13419" x="6840538" y="2303463"/>
          <p14:tracePt t="13436" x="6848475" y="2312988"/>
          <p14:tracePt t="13452" x="6848475" y="2322513"/>
          <p14:tracePt t="13469" x="6848475" y="2347913"/>
          <p14:tracePt t="13486" x="6858000" y="2357438"/>
          <p14:tracePt t="13503" x="6858000" y="2374900"/>
          <p14:tracePt t="13519" x="6858000" y="2393950"/>
          <p14:tracePt t="13536" x="6858000" y="2401888"/>
          <p14:tracePt t="13553" x="6858000" y="2419350"/>
          <p14:tracePt t="13569" x="6858000" y="2428875"/>
          <p14:tracePt t="13586" x="6858000" y="2446338"/>
          <p14:tracePt t="13603" x="6858000" y="2455863"/>
          <p14:tracePt t="13619" x="6858000" y="2482850"/>
          <p14:tracePt t="13636" x="6858000" y="2509838"/>
          <p14:tracePt t="13653" x="6848475" y="2527300"/>
          <p14:tracePt t="13669" x="6848475" y="2536825"/>
          <p14:tracePt t="13686" x="6848475" y="2562225"/>
          <p14:tracePt t="13703" x="6848475" y="2571750"/>
          <p14:tracePt t="13719" x="6848475" y="2581275"/>
          <p14:tracePt t="13736" x="6848475" y="2589213"/>
          <p14:tracePt t="13753" x="6848475" y="2608263"/>
          <p14:tracePt t="13770" x="6848475" y="2616200"/>
          <p14:tracePt t="13786" x="6848475" y="2633663"/>
          <p14:tracePt t="13803" x="6858000" y="2652713"/>
          <p14:tracePt t="13820" x="6858000" y="2660650"/>
          <p14:tracePt t="13836" x="6867525" y="2679700"/>
          <p14:tracePt t="13853" x="6884988" y="2687638"/>
          <p14:tracePt t="13870" x="6919913" y="2714625"/>
          <p14:tracePt t="13887" x="6938963" y="2732088"/>
          <p14:tracePt t="13903" x="6973888" y="2751138"/>
          <p14:tracePt t="13920" x="7018338" y="2776538"/>
          <p14:tracePt t="13937" x="7062788" y="2803525"/>
          <p14:tracePt t="13953" x="7108825" y="2830513"/>
          <p14:tracePt t="13970" x="7180263" y="2857500"/>
          <p14:tracePt t="13987" x="7251700" y="2874963"/>
          <p14:tracePt t="14003" x="7313613" y="2894013"/>
          <p14:tracePt t="14020" x="7385050" y="2911475"/>
          <p14:tracePt t="14037" x="7456488" y="2919413"/>
          <p14:tracePt t="14054" x="7518400" y="2938463"/>
          <p14:tracePt t="14070" x="7634288" y="2965450"/>
          <p14:tracePt t="14087" x="7697788" y="2973388"/>
          <p14:tracePt t="14104" x="7769225" y="2982913"/>
          <p14:tracePt t="14120" x="7840663" y="2990850"/>
          <p14:tracePt t="14137" x="7912100" y="2990850"/>
          <p14:tracePt t="14154" x="7956550" y="2990850"/>
          <p14:tracePt t="14171" x="8001000" y="2990850"/>
          <p14:tracePt t="14187" x="8054975" y="2990850"/>
          <p14:tracePt t="14204" x="8089900" y="2990850"/>
          <p14:tracePt t="14221" x="8126413" y="2990850"/>
          <p14:tracePt t="14237" x="8161338" y="2990850"/>
          <p14:tracePt t="14254" x="8224838" y="2990850"/>
          <p14:tracePt t="14271" x="8251825" y="2990850"/>
          <p14:tracePt t="14287" x="8269288" y="2990850"/>
          <p14:tracePt t="14304" x="8277225" y="2990850"/>
          <p14:tracePt t="14321" x="8286750" y="2990850"/>
          <p14:tracePt t="14338" x="8296275" y="2990850"/>
          <p14:tracePt t="14355" x="8296275" y="2982913"/>
          <p14:tracePt t="14414" x="8296275" y="2973388"/>
          <p14:tracePt t="14438" x="8296275" y="2965450"/>
          <p14:tracePt t="14462" x="8296275" y="2955925"/>
          <p14:tracePt t="14470" x="8296275" y="2946400"/>
          <p14:tracePt t="14478" x="8296275" y="2928938"/>
          <p14:tracePt t="14494" x="8286750" y="2919413"/>
          <p14:tracePt t="14505" x="8251825" y="2911475"/>
          <p14:tracePt t="14522" x="8197850" y="2901950"/>
          <p14:tracePt t="14538" x="8134350" y="2894013"/>
          <p14:tracePt t="14555" x="8081963" y="2874963"/>
          <p14:tracePt t="14572" x="8027988" y="2867025"/>
          <p14:tracePt t="14588" x="7974013" y="2857500"/>
          <p14:tracePt t="14605" x="7929563" y="2847975"/>
          <p14:tracePt t="14622" x="7875588" y="2840038"/>
          <p14:tracePt t="14622" x="7840663" y="2830513"/>
          <p14:tracePt t="14639" x="7786688" y="2813050"/>
          <p14:tracePt t="14655" x="7732713" y="2813050"/>
          <p14:tracePt t="14672" x="7697788" y="2803525"/>
          <p14:tracePt t="14688" x="7661275" y="2803525"/>
          <p14:tracePt t="14705" x="7599363" y="2803525"/>
          <p14:tracePt t="14722" x="7554913" y="2803525"/>
          <p14:tracePt t="14738" x="7518400" y="2803525"/>
          <p14:tracePt t="14755" x="7483475" y="2803525"/>
          <p14:tracePt t="14772" x="7456488" y="2803525"/>
          <p14:tracePt t="14788" x="7429500" y="2803525"/>
          <p14:tracePt t="14805" x="7402513" y="2803525"/>
          <p14:tracePt t="14822" x="7340600" y="2803525"/>
          <p14:tracePt t="14839" x="7304088" y="2803525"/>
          <p14:tracePt t="14855" x="7269163" y="2803525"/>
          <p14:tracePt t="14872" x="7242175" y="2803525"/>
          <p14:tracePt t="14888" x="7205663" y="2803525"/>
          <p14:tracePt t="14905" x="7180263" y="2803525"/>
          <p14:tracePt t="14922" x="7143750" y="2803525"/>
          <p14:tracePt t="14939" x="7116763" y="2803525"/>
          <p14:tracePt t="14955" x="7089775" y="2803525"/>
          <p14:tracePt t="14972" x="7062788" y="2803525"/>
          <p14:tracePt t="14989" x="7027863" y="2822575"/>
          <p14:tracePt t="15005" x="6983413" y="2840038"/>
          <p14:tracePt t="15023" x="6956425" y="2847975"/>
          <p14:tracePt t="15039" x="6938963" y="2857500"/>
          <p14:tracePt t="15062" x="6929438" y="2867025"/>
          <p14:tracePt t="15079" x="6919913" y="2874963"/>
          <p14:tracePt t="15095" x="6911975" y="2874963"/>
          <p14:tracePt t="15105" x="6911975" y="2884488"/>
          <p14:tracePt t="15123" x="6911975" y="2894013"/>
          <p14:tracePt t="15142" x="6911975" y="2901950"/>
          <p14:tracePt t="15198" x="6911975" y="2911475"/>
          <p14:tracePt t="15207" x="6911975" y="2919413"/>
          <p14:tracePt t="15239" x="6911975" y="2928938"/>
          <p14:tracePt t="15262" x="6911975" y="2938463"/>
          <p14:tracePt t="15270" x="6911975" y="2946400"/>
          <p14:tracePt t="15279" x="6919913" y="2965450"/>
          <p14:tracePt t="15294" x="6938963" y="2965450"/>
          <p14:tracePt t="15306" x="6965950" y="2982913"/>
          <p14:tracePt t="15323" x="7027863" y="3000375"/>
          <p14:tracePt t="15340" x="7062788" y="3009900"/>
          <p14:tracePt t="15356" x="7126288" y="3017838"/>
          <p14:tracePt t="15373" x="7188200" y="3036888"/>
          <p14:tracePt t="15390" x="7286625" y="3036888"/>
          <p14:tracePt t="15406" x="7348538" y="3036888"/>
          <p14:tracePt t="15423" x="7419975" y="3036888"/>
          <p14:tracePt t="15440" x="7500938" y="3036888"/>
          <p14:tracePt t="15456" x="7562850" y="3036888"/>
          <p14:tracePt t="15473" x="7616825" y="3036888"/>
          <p14:tracePt t="15490" x="7670800" y="3036888"/>
          <p14:tracePt t="15507" x="7715250" y="3036888"/>
          <p14:tracePt t="15523" x="7751763" y="3027363"/>
          <p14:tracePt t="15540" x="7777163" y="3017838"/>
          <p14:tracePt t="15556" x="7786688" y="3009900"/>
          <p14:tracePt t="15573" x="7796213" y="3000375"/>
          <p14:tracePt t="15590" x="7804150" y="3000375"/>
          <p14:tracePt t="15607" x="7804150" y="2990850"/>
          <p14:tracePt t="15623" x="7804150" y="2982913"/>
          <p14:tracePt t="15694" x="7804150" y="2973388"/>
          <p14:tracePt t="15703" x="7796213" y="2965450"/>
          <p14:tracePt t="15711" x="7769225" y="2955925"/>
          <p14:tracePt t="15723" x="7705725" y="2946400"/>
          <p14:tracePt t="15740" x="7608888" y="2938463"/>
          <p14:tracePt t="15757" x="7500938" y="2919413"/>
          <p14:tracePt t="15774" x="7419975" y="2919413"/>
          <p14:tracePt t="15791" x="7385050" y="2919413"/>
          <p14:tracePt t="15807" x="7367588" y="2919413"/>
          <p14:tracePt t="15824" x="7348538" y="2919413"/>
          <p14:tracePt t="15840" x="7340600" y="2919413"/>
          <p14:tracePt t="15870" x="7340600" y="2928938"/>
          <p14:tracePt t="15935" x="7340600" y="2938463"/>
          <p14:tracePt t="15951" x="7367588" y="2946400"/>
          <p14:tracePt t="15958" x="7402513" y="2965450"/>
          <p14:tracePt t="15967" x="7456488" y="2973388"/>
          <p14:tracePt t="15975" x="7589838" y="2990850"/>
          <p14:tracePt t="15991" x="7742238" y="3017838"/>
          <p14:tracePt t="16008" x="7858125" y="3027363"/>
          <p14:tracePt t="16024" x="7920038" y="3027363"/>
          <p14:tracePt t="16041" x="7947025" y="3027363"/>
          <p14:tracePt t="16058" x="7966075" y="3027363"/>
          <p14:tracePt t="16074" x="7966075" y="3036888"/>
          <p14:tracePt t="16223" x="7956550" y="3036888"/>
          <p14:tracePt t="16230" x="7947025" y="3036888"/>
          <p14:tracePt t="16241" x="7929563" y="3036888"/>
          <p14:tracePt t="16258" x="7902575" y="3036888"/>
          <p14:tracePt t="16275" x="7875588" y="3036888"/>
          <p14:tracePt t="16291" x="7858125" y="3044825"/>
          <p14:tracePt t="16308" x="7823200" y="3044825"/>
          <p14:tracePt t="16325" x="7823200" y="3054350"/>
          <p14:tracePt t="16341" x="7786688" y="3062288"/>
          <p14:tracePt t="16341" x="7786688" y="3071813"/>
          <p14:tracePt t="16359" x="7777163" y="3071813"/>
          <p14:tracePt t="16375" x="7759700" y="3081338"/>
          <p14:tracePt t="16391" x="7751763" y="3089275"/>
          <p14:tracePt t="16408" x="7742238" y="3089275"/>
          <p14:tracePt t="16425" x="7732713" y="3108325"/>
          <p14:tracePt t="16442" x="7715250" y="3143250"/>
          <p14:tracePt t="16458" x="7643813" y="3251200"/>
          <p14:tracePt t="16475" x="7510463" y="3402013"/>
          <p14:tracePt t="16492" x="7340600" y="3589338"/>
          <p14:tracePt t="16509" x="7197725" y="3786188"/>
          <p14:tracePt t="16525" x="7099300" y="3938588"/>
          <p14:tracePt t="16525" x="7072313" y="4010025"/>
          <p14:tracePt t="16543" x="7027863" y="4116388"/>
          <p14:tracePt t="16559" x="7010400" y="4179888"/>
          <p14:tracePt t="16575" x="6973888" y="4241800"/>
          <p14:tracePt t="16592" x="6956425" y="4295775"/>
          <p14:tracePt t="16609" x="6938963" y="4330700"/>
          <p14:tracePt t="16625" x="6919913" y="4375150"/>
          <p14:tracePt t="16642" x="6911975" y="4411663"/>
          <p14:tracePt t="16659" x="6894513" y="4456113"/>
          <p14:tracePt t="16675" x="6884988" y="4491038"/>
          <p14:tracePt t="16692" x="6867525" y="4527550"/>
          <p14:tracePt t="16709" x="6848475" y="4562475"/>
          <p14:tracePt t="16726" x="6831013" y="4616450"/>
          <p14:tracePt t="16743" x="6831013" y="4660900"/>
          <p14:tracePt t="16759" x="6813550" y="4705350"/>
          <p14:tracePt t="16776" x="6804025" y="4732338"/>
          <p14:tracePt t="16792" x="6804025" y="4759325"/>
          <p14:tracePt t="16809" x="6804025" y="4786313"/>
          <p14:tracePt t="16826" x="6804025" y="4803775"/>
          <p14:tracePt t="16843" x="6804025" y="4822825"/>
          <p14:tracePt t="16859" x="6804025" y="4840288"/>
          <p14:tracePt t="16876" x="6804025" y="4848225"/>
          <p14:tracePt t="16892" x="6804025" y="4857750"/>
          <p14:tracePt t="16909" x="6804025" y="4867275"/>
          <p14:tracePt t="16926" x="6804025" y="4875213"/>
          <p14:tracePt t="16943" x="6804025" y="4884738"/>
          <p14:tracePt t="16959" x="6804025" y="4894263"/>
          <p14:tracePt t="16982" x="6804025" y="4902200"/>
          <p14:tracePt t="16993" x="6804025" y="4911725"/>
          <p14:tracePt t="17063" x="6804025" y="4919663"/>
          <p14:tracePt t="17094" x="6804025" y="4929188"/>
          <p14:tracePt t="17127" x="6804025" y="4938713"/>
          <p14:tracePt t="17151" x="6813550" y="4938713"/>
          <p14:tracePt t="17207" x="6823075" y="4938713"/>
          <p14:tracePt t="17214" x="6831013" y="4938713"/>
          <p14:tracePt t="17222" x="6840538" y="4938713"/>
          <p14:tracePt t="17230" x="6858000" y="4938713"/>
          <p14:tracePt t="17243" x="6902450" y="4938713"/>
          <p14:tracePt t="17261" x="6938963" y="4938713"/>
          <p14:tracePt t="17277" x="6983413" y="4919663"/>
          <p14:tracePt t="17293" x="7010400" y="4902200"/>
          <p14:tracePt t="17310" x="7054850" y="4875213"/>
          <p14:tracePt t="17327" x="7081838" y="4840288"/>
          <p14:tracePt t="17343" x="7099300" y="4813300"/>
          <p14:tracePt t="17360" x="7116763" y="4776788"/>
          <p14:tracePt t="17377" x="7126288" y="4759325"/>
          <p14:tracePt t="17394" x="7126288" y="4732338"/>
          <p14:tracePt t="17410" x="7126288" y="4724400"/>
          <p14:tracePt t="17427" x="7126288" y="4714875"/>
          <p14:tracePt t="17444" x="7126288" y="4705350"/>
          <p14:tracePt t="17460" x="7126288" y="4697413"/>
          <p14:tracePt t="17477" x="7108825" y="4679950"/>
          <p14:tracePt t="17494" x="7072313" y="4643438"/>
          <p14:tracePt t="17511" x="7010400" y="4616450"/>
          <p14:tracePt t="17527" x="6929438" y="4608513"/>
          <p14:tracePt t="17544" x="6867525" y="4598988"/>
          <p14:tracePt t="17561" x="6804025" y="4598988"/>
          <p14:tracePt t="17577" x="6759575" y="4598988"/>
          <p14:tracePt t="17594" x="6715125" y="4598988"/>
          <p14:tracePt t="17611" x="6688138" y="4616450"/>
          <p14:tracePt t="17627" x="6661150" y="4643438"/>
          <p14:tracePt t="17644" x="6643688" y="4670425"/>
          <p14:tracePt t="17661" x="6634163" y="4705350"/>
          <p14:tracePt t="17677" x="6626225" y="4741863"/>
          <p14:tracePt t="17677" x="6626225" y="4759325"/>
          <p14:tracePt t="17695" x="6626225" y="4795838"/>
          <p14:tracePt t="17711" x="6626225" y="4830763"/>
          <p14:tracePt t="17728" x="6626225" y="4875213"/>
          <p14:tracePt t="17744" x="6643688" y="4894263"/>
          <p14:tracePt t="17761" x="6653213" y="4919663"/>
          <p14:tracePt t="17778" x="6661150" y="4929188"/>
          <p14:tracePt t="17794" x="6688138" y="4938713"/>
          <p14:tracePt t="17811" x="6715125" y="4938713"/>
          <p14:tracePt t="17828" x="6777038" y="4956175"/>
          <p14:tracePt t="17844" x="6831013" y="4965700"/>
          <p14:tracePt t="17861" x="6894513" y="4965700"/>
          <p14:tracePt t="17878" x="6973888" y="4965700"/>
          <p14:tracePt t="17895" x="7018338" y="4965700"/>
          <p14:tracePt t="17911" x="7045325" y="4956175"/>
          <p14:tracePt t="17928" x="7072313" y="4938713"/>
          <p14:tracePt t="17945" x="7089775" y="4919663"/>
          <p14:tracePt t="17961" x="7108825" y="4884738"/>
          <p14:tracePt t="17978" x="7116763" y="4857750"/>
          <p14:tracePt t="17995" x="7126288" y="4822825"/>
          <p14:tracePt t="18012" x="7134225" y="4786313"/>
          <p14:tracePt t="18028" x="7134225" y="4751388"/>
          <p14:tracePt t="18045" x="7134225" y="4714875"/>
          <p14:tracePt t="18062" x="7116763" y="4660900"/>
          <p14:tracePt t="18078" x="7099300" y="4643438"/>
          <p14:tracePt t="18095" x="7081838" y="4616450"/>
          <p14:tracePt t="18112" x="7037388" y="4598988"/>
          <p14:tracePt t="18128" x="6991350" y="4581525"/>
          <p14:tracePt t="18145" x="6929438" y="4572000"/>
          <p14:tracePt t="18162" x="6867525" y="4572000"/>
          <p14:tracePt t="18178" x="6804025" y="4581525"/>
          <p14:tracePt t="18195" x="6751638" y="4608513"/>
          <p14:tracePt t="18212" x="6715125" y="4633913"/>
          <p14:tracePt t="18229" x="6670675" y="4679950"/>
          <p14:tracePt t="18245" x="6616700" y="4759325"/>
          <p14:tracePt t="18263" x="6589713" y="4822825"/>
          <p14:tracePt t="18279" x="6581775" y="4857750"/>
          <p14:tracePt t="18295" x="6581775" y="4902200"/>
          <p14:tracePt t="18312" x="6581775" y="4919663"/>
          <p14:tracePt t="18329" x="6581775" y="4938713"/>
          <p14:tracePt t="18345" x="6581775" y="4956175"/>
          <p14:tracePt t="18362" x="6599238" y="4965700"/>
          <p14:tracePt t="18379" x="6634163" y="4983163"/>
          <p14:tracePt t="18396" x="6688138" y="5000625"/>
          <p14:tracePt t="18412" x="6769100" y="5018088"/>
          <p14:tracePt t="18429" x="6831013" y="5018088"/>
          <p14:tracePt t="18446" x="6919913" y="5018088"/>
          <p14:tracePt t="18463" x="6973888" y="5018088"/>
          <p14:tracePt t="18479" x="7000875" y="5010150"/>
          <p14:tracePt t="18496" x="7027863" y="4991100"/>
          <p14:tracePt t="18513" x="7045325" y="4965700"/>
          <p14:tracePt t="18529" x="7062788" y="4929188"/>
          <p14:tracePt t="18546" x="7081838" y="4884738"/>
          <p14:tracePt t="18563" x="7089775" y="4840288"/>
          <p14:tracePt t="18579" x="7089775" y="4786313"/>
          <p14:tracePt t="18596" x="7089775" y="4724400"/>
          <p14:tracePt t="18613" x="7081838" y="4660900"/>
          <p14:tracePt t="18629" x="7062788" y="4616450"/>
          <p14:tracePt t="18629" x="7037388" y="4589463"/>
          <p14:tracePt t="18647" x="7000875" y="4554538"/>
          <p14:tracePt t="18663" x="6938963" y="4527550"/>
          <p14:tracePt t="18679" x="6858000" y="4500563"/>
          <p14:tracePt t="18696" x="6786563" y="4491038"/>
          <p14:tracePt t="18713" x="6724650" y="4483100"/>
          <p14:tracePt t="18730" x="6661150" y="4483100"/>
          <p14:tracePt t="18746" x="6599238" y="4491038"/>
          <p14:tracePt t="18763" x="6562725" y="4510088"/>
          <p14:tracePt t="18780" x="6510338" y="4545013"/>
          <p14:tracePt t="18796" x="6465888" y="4581525"/>
          <p14:tracePt t="18813" x="6429375" y="4652963"/>
          <p14:tracePt t="18830" x="6394450" y="4768850"/>
          <p14:tracePt t="18847" x="6394450" y="4822825"/>
          <p14:tracePt t="18863" x="6402388" y="4867275"/>
          <p14:tracePt t="18880" x="6419850" y="4894263"/>
          <p14:tracePt t="18896" x="6438900" y="4919663"/>
          <p14:tracePt t="18913" x="6473825" y="4929188"/>
          <p14:tracePt t="18930" x="6545263" y="4946650"/>
          <p14:tracePt t="18947" x="6616700" y="4965700"/>
          <p14:tracePt t="18963" x="6680200" y="4965700"/>
          <p14:tracePt t="18980" x="6751638" y="4965700"/>
          <p14:tracePt t="18997" x="6840538" y="4956175"/>
          <p14:tracePt t="19013" x="6911975" y="4929188"/>
          <p14:tracePt t="19031" x="6991350" y="4894263"/>
          <p14:tracePt t="19047" x="7027863" y="4848225"/>
          <p14:tracePt t="19064" x="7054850" y="4803775"/>
          <p14:tracePt t="19080" x="7081838" y="4741863"/>
          <p14:tracePt t="19097" x="7089775" y="4697413"/>
          <p14:tracePt t="19114" x="7089775" y="4652963"/>
          <p14:tracePt t="19131" x="7099300" y="4589463"/>
          <p14:tracePt t="19147" x="7099300" y="4562475"/>
          <p14:tracePt t="19164" x="7116763" y="4527550"/>
          <p14:tracePt t="19180" x="7116763" y="4518025"/>
          <p14:tracePt t="19197" x="7116763" y="4491038"/>
          <p14:tracePt t="19214" x="7099300" y="4473575"/>
          <p14:tracePt t="19231" x="7081838" y="4473575"/>
          <p14:tracePt t="19247" x="7045325" y="4465638"/>
          <p14:tracePt t="19264" x="7018338" y="4465638"/>
          <p14:tracePt t="19281" x="6946900" y="4465638"/>
          <p14:tracePt t="19297" x="6875463" y="4491038"/>
          <p14:tracePt t="19314" x="6823075" y="4510088"/>
          <p14:tracePt t="19331" x="6769100" y="4545013"/>
          <p14:tracePt t="19347" x="6742113" y="4608513"/>
          <p14:tracePt t="19364" x="6715125" y="4687888"/>
          <p14:tracePt t="19381" x="6705600" y="4768850"/>
          <p14:tracePt t="19398" x="6705600" y="4857750"/>
          <p14:tracePt t="19414" x="6705600" y="4884738"/>
          <p14:tracePt t="19431" x="6724650" y="4919663"/>
          <p14:tracePt t="19448" x="6742113" y="4929188"/>
          <p14:tracePt t="19464" x="6759575" y="4929188"/>
          <p14:tracePt t="19481" x="6804025" y="4929188"/>
          <p14:tracePt t="19498" x="6867525" y="4929188"/>
          <p14:tracePt t="19515" x="6919913" y="4929188"/>
          <p14:tracePt t="19531" x="6991350" y="4919663"/>
          <p14:tracePt t="19548" x="7018338" y="4911725"/>
          <p14:tracePt t="19565" x="7037388" y="4894263"/>
          <p14:tracePt t="19581" x="7054850" y="4867275"/>
          <p14:tracePt t="19581" x="7062788" y="4840288"/>
          <p14:tracePt t="19599" x="7081838" y="4813300"/>
          <p14:tracePt t="19615" x="7089775" y="4768850"/>
          <p14:tracePt t="19631" x="7089775" y="4724400"/>
          <p14:tracePt t="19648" x="7089775" y="4670425"/>
          <p14:tracePt t="19665" x="7081838" y="4625975"/>
          <p14:tracePt t="19681" x="7054850" y="4598988"/>
          <p14:tracePt t="19698" x="7027863" y="4572000"/>
          <p14:tracePt t="19715" x="7000875" y="4554538"/>
          <p14:tracePt t="19732" x="6965950" y="4545013"/>
          <p14:tracePt t="19748" x="6919913" y="4537075"/>
          <p14:tracePt t="19765" x="6867525" y="4537075"/>
          <p14:tracePt t="19782" x="6759575" y="4554538"/>
          <p14:tracePt t="19799" x="6732588" y="4562475"/>
          <p14:tracePt t="19815" x="6705600" y="4589463"/>
          <p14:tracePt t="19832" x="6680200" y="4633913"/>
          <p14:tracePt t="19848" x="6643688" y="4660900"/>
          <p14:tracePt t="19865" x="6616700" y="4714875"/>
          <p14:tracePt t="19882" x="6608763" y="4786313"/>
          <p14:tracePt t="19899" x="6616700" y="4848225"/>
          <p14:tracePt t="19915" x="6626225" y="4884738"/>
          <p14:tracePt t="19932" x="6653213" y="4911725"/>
          <p14:tracePt t="19949" x="6661150" y="4919663"/>
          <p14:tracePt t="19965" x="6705600" y="4929188"/>
          <p14:tracePt t="19982" x="6759575" y="4929188"/>
          <p14:tracePt t="19999" x="6831013" y="4929188"/>
          <p14:tracePt t="20015" x="6919913" y="4929188"/>
          <p14:tracePt t="20032" x="7000875" y="4919663"/>
          <p14:tracePt t="20049" x="7045325" y="4894263"/>
          <p14:tracePt t="20065" x="7081838" y="4867275"/>
          <p14:tracePt t="20082" x="7108825" y="4848225"/>
          <p14:tracePt t="20099" x="7126288" y="4803775"/>
          <p14:tracePt t="20116" x="7143750" y="4776788"/>
          <p14:tracePt t="20133" x="7153275" y="4751388"/>
          <p14:tracePt t="20149" x="7153275" y="4724400"/>
          <p14:tracePt t="20166" x="7153275" y="4679950"/>
          <p14:tracePt t="20183" x="7153275" y="4660900"/>
          <p14:tracePt t="20199" x="7153275" y="4643438"/>
          <p14:tracePt t="20216" x="7143750" y="4608513"/>
          <p14:tracePt t="20233" x="7116763" y="4589463"/>
          <p14:tracePt t="20249" x="7089775" y="4581525"/>
          <p14:tracePt t="20266" x="7045325" y="4562475"/>
          <p14:tracePt t="20283" x="7010400" y="4562475"/>
          <p14:tracePt t="20300" x="6946900" y="4562475"/>
          <p14:tracePt t="20316" x="6902450" y="4562475"/>
          <p14:tracePt t="20333" x="6840538" y="4572000"/>
          <p14:tracePt t="20349" x="6796088" y="4581525"/>
          <p14:tracePt t="20349" x="6786563" y="4598988"/>
          <p14:tracePt t="20366" x="6769100" y="4625975"/>
          <p14:tracePt t="20383" x="6751638" y="4660900"/>
          <p14:tracePt t="20400" x="6742113" y="4705350"/>
          <p14:tracePt t="20416" x="6742113" y="4759325"/>
          <p14:tracePt t="20433" x="6742113" y="4813300"/>
          <p14:tracePt t="20450" x="6742113" y="4848225"/>
          <p14:tracePt t="20466" x="6751638" y="4894263"/>
          <p14:tracePt t="20483" x="6769100" y="4929188"/>
          <p14:tracePt t="20500" x="6777038" y="4938713"/>
          <p14:tracePt t="20517" x="6804025" y="4946650"/>
          <p14:tracePt t="20533" x="6831013" y="4956175"/>
          <p14:tracePt t="20550" x="6902450" y="4965700"/>
          <p14:tracePt t="20567" x="6946900" y="4965700"/>
          <p14:tracePt t="20583" x="7000875" y="4965700"/>
          <p14:tracePt t="20600" x="7045325" y="4965700"/>
          <p14:tracePt t="20617" x="7081838" y="4965700"/>
          <p14:tracePt t="20633" x="7099300" y="4956175"/>
          <p14:tracePt t="20650" x="7108825" y="4938713"/>
          <p14:tracePt t="20667" x="7126288" y="4911725"/>
          <p14:tracePt t="20683" x="7134225" y="4884738"/>
          <p14:tracePt t="20700" x="7153275" y="4848225"/>
          <p14:tracePt t="20717" x="7161213" y="4830763"/>
          <p14:tracePt t="20734" x="7161213" y="4795838"/>
          <p14:tracePt t="20750" x="7161213" y="4776788"/>
          <p14:tracePt t="20767" x="7161213" y="4741863"/>
          <p14:tracePt t="20784" x="7161213" y="4714875"/>
          <p14:tracePt t="20800" x="7161213" y="4679950"/>
          <p14:tracePt t="20817" x="7143750" y="4633913"/>
          <p14:tracePt t="20834" x="7134225" y="4608513"/>
          <p14:tracePt t="20850" x="7116763" y="4572000"/>
          <p14:tracePt t="20867" x="7081838" y="4545013"/>
          <p14:tracePt t="20884" x="7045325" y="4527550"/>
          <p14:tracePt t="20901" x="7018338" y="4518025"/>
          <p14:tracePt t="20917" x="6973888" y="4510088"/>
          <p14:tracePt t="20934" x="6919913" y="4510088"/>
          <p14:tracePt t="20951" x="6884988" y="4510088"/>
          <p14:tracePt t="20967" x="6831013" y="4510088"/>
          <p14:tracePt t="20984" x="6796088" y="4518025"/>
          <p14:tracePt t="21001" x="6769100" y="4537075"/>
          <p14:tracePt t="21018" x="6742113" y="4562475"/>
          <p14:tracePt t="21034" x="6715125" y="4589463"/>
          <p14:tracePt t="21051" x="6688138" y="4633913"/>
          <p14:tracePt t="21068" x="6670675" y="4679950"/>
          <p14:tracePt t="21084" x="6653213" y="4741863"/>
          <p14:tracePt t="21101" x="6643688" y="4776788"/>
          <p14:tracePt t="21118" x="6643688" y="4848225"/>
          <p14:tracePt t="21134" x="6643688" y="4867275"/>
          <p14:tracePt t="21151" x="6653213" y="4884738"/>
          <p14:tracePt t="21168" x="6670675" y="4894263"/>
          <p14:tracePt t="21185" x="6705600" y="4911725"/>
          <p14:tracePt t="21201" x="6732588" y="4919663"/>
          <p14:tracePt t="21218" x="6804025" y="4929188"/>
          <p14:tracePt t="21235" x="6884988" y="4946650"/>
          <p14:tracePt t="21251" x="6946900" y="4946650"/>
          <p14:tracePt t="21268" x="6991350" y="4946650"/>
          <p14:tracePt t="21285" x="7027863" y="4946650"/>
          <p14:tracePt t="21301" x="7081838" y="4946650"/>
          <p14:tracePt t="21301" x="7099300" y="4938713"/>
          <p14:tracePt t="21319" x="7126288" y="4919663"/>
          <p14:tracePt t="21335" x="7143750" y="4902200"/>
          <p14:tracePt t="21351" x="7170738" y="4875213"/>
          <p14:tracePt t="21368" x="7180263" y="4840288"/>
          <p14:tracePt t="21385" x="7197725" y="4803775"/>
          <p14:tracePt t="21402" x="7197725" y="4776788"/>
          <p14:tracePt t="21418" x="7205663" y="4759325"/>
          <p14:tracePt t="21435" x="7205663" y="4732338"/>
          <p14:tracePt t="21452" x="7205663" y="4724400"/>
          <p14:tracePt t="21468" x="7205663" y="4705350"/>
          <p14:tracePt t="21485" x="7205663" y="4697413"/>
          <p14:tracePt t="21502" x="7197725" y="4679950"/>
          <p14:tracePt t="21519" x="7188200" y="4660900"/>
          <p14:tracePt t="21535" x="7180263" y="4652963"/>
          <p14:tracePt t="21552" x="7161213" y="4633913"/>
          <p14:tracePt t="21569" x="7153275" y="4616450"/>
          <p14:tracePt t="21585" x="7134225" y="4589463"/>
          <p14:tracePt t="21602" x="7099300" y="4562475"/>
          <p14:tracePt t="21619" x="7089775" y="4554538"/>
          <p14:tracePt t="21635" x="7081838" y="4537075"/>
          <p14:tracePt t="21652" x="7072313" y="4518025"/>
          <p14:tracePt t="21671" x="7062788" y="4518025"/>
          <p14:tracePt t="21685" x="7037388" y="4510088"/>
          <p14:tracePt t="21702" x="7000875" y="4510088"/>
          <p14:tracePt t="21719" x="6946900" y="4510088"/>
          <p14:tracePt t="21736" x="6875463" y="4510088"/>
          <p14:tracePt t="21752" x="6804025" y="4510088"/>
          <p14:tracePt t="21769" x="6751638" y="4527550"/>
          <p14:tracePt t="21786" x="6715125" y="4545013"/>
          <p14:tracePt t="21802" x="6688138" y="4572000"/>
          <p14:tracePt t="21819" x="6653213" y="4598988"/>
          <p14:tracePt t="21836" x="6626225" y="4643438"/>
          <p14:tracePt t="21853" x="6599238" y="4670425"/>
          <p14:tracePt t="21869" x="6589713" y="4714875"/>
          <p14:tracePt t="21869" x="6581775" y="4732338"/>
          <p14:tracePt t="21886" x="6572250" y="4768850"/>
          <p14:tracePt t="21903" x="6572250" y="4786313"/>
          <p14:tracePt t="21919" x="6572250" y="4813300"/>
          <p14:tracePt t="21936" x="6572250" y="4840288"/>
          <p14:tracePt t="21953" x="6572250" y="4857750"/>
          <p14:tracePt t="21969" x="6572250" y="4884738"/>
          <p14:tracePt t="21986" x="6581775" y="4902200"/>
          <p14:tracePt t="22003" x="6589713" y="4929188"/>
          <p14:tracePt t="22019" x="6599238" y="4946650"/>
          <p14:tracePt t="22036" x="6616700" y="4965700"/>
          <p14:tracePt t="22053" x="6643688" y="4973638"/>
          <p14:tracePt t="22070" x="6688138" y="4991100"/>
          <p14:tracePt t="22087" x="6724650" y="5000625"/>
          <p14:tracePt t="22103" x="6751638" y="5010150"/>
          <p14:tracePt t="22120" x="6786563" y="5010150"/>
          <p14:tracePt t="22136" x="6813550" y="5010150"/>
          <p14:tracePt t="22153" x="6848475" y="5010150"/>
          <p14:tracePt t="22170" x="6875463" y="5010150"/>
          <p14:tracePt t="22186" x="6919913" y="5010150"/>
          <p14:tracePt t="22203" x="6965950" y="5010150"/>
          <p14:tracePt t="22220" x="7000875" y="5010150"/>
          <p14:tracePt t="22237" x="7045325" y="5010150"/>
          <p14:tracePt t="22254" x="7081838" y="5010150"/>
          <p14:tracePt t="22254" x="7089775" y="5010150"/>
          <p14:tracePt t="22271" x="7134225" y="4991100"/>
          <p14:tracePt t="22287" x="7170738" y="4983163"/>
          <p14:tracePt t="22303" x="7197725" y="4956175"/>
          <p14:tracePt t="22320" x="7215188" y="4946650"/>
          <p14:tracePt t="22337" x="7232650" y="4919663"/>
          <p14:tracePt t="22354" x="7251700" y="4902200"/>
          <p14:tracePt t="22370" x="7269163" y="4884738"/>
          <p14:tracePt t="22387" x="7277100" y="4867275"/>
          <p14:tracePt t="22404" x="7296150" y="4840288"/>
          <p14:tracePt t="22420" x="7304088" y="4813300"/>
          <p14:tracePt t="22437" x="7313613" y="4795838"/>
          <p14:tracePt t="22454" x="7323138" y="4732338"/>
          <p14:tracePt t="22470" x="7323138" y="4705350"/>
          <p14:tracePt t="22487" x="7323138" y="4670425"/>
          <p14:tracePt t="22504" x="7323138" y="4625975"/>
          <p14:tracePt t="22521" x="7323138" y="4589463"/>
          <p14:tracePt t="22537" x="7313613" y="4554538"/>
          <p14:tracePt t="22554" x="7304088" y="4518025"/>
          <p14:tracePt t="22571" x="7296150" y="4510088"/>
          <p14:tracePt t="22587" x="7277100" y="4500563"/>
          <p14:tracePt t="22604" x="7269163" y="4483100"/>
          <p14:tracePt t="22621" x="7251700" y="4473575"/>
          <p14:tracePt t="22637" x="7215188" y="4465638"/>
          <p14:tracePt t="22637" x="7188200" y="4456113"/>
          <p14:tracePt t="22654" x="7143750" y="4438650"/>
          <p14:tracePt t="22671" x="7089775" y="4429125"/>
          <p14:tracePt t="22687" x="7072313" y="4429125"/>
          <p14:tracePt t="22704" x="7045325" y="4429125"/>
          <p14:tracePt t="22721" x="7037388" y="4429125"/>
          <p14:tracePt t="22737" x="7018338" y="4429125"/>
          <p14:tracePt t="22754" x="6983413" y="4446588"/>
          <p14:tracePt t="22771" x="6956425" y="4473575"/>
          <p14:tracePt t="22788" x="6938963" y="4491038"/>
          <p14:tracePt t="22804" x="6929438" y="4518025"/>
          <p14:tracePt t="22821" x="6911975" y="4545013"/>
          <p14:tracePt t="22821" x="6911975" y="4554538"/>
          <p14:tracePt t="22839" x="6911975" y="4562475"/>
          <p14:tracePt t="22854" x="6902450" y="4581525"/>
          <p14:tracePt t="22871" x="6894513" y="4598988"/>
          <p14:tracePt t="22888" x="6884988" y="4625975"/>
          <p14:tracePt t="22904" x="6875463" y="4643438"/>
          <p14:tracePt t="22921" x="6875463" y="4679950"/>
          <p14:tracePt t="22938" x="6875463" y="4697413"/>
          <p14:tracePt t="22955" x="6867525" y="4732338"/>
          <p14:tracePt t="22971" x="6867525" y="4759325"/>
          <p14:tracePt t="22988" x="6848475" y="4786313"/>
          <p14:tracePt t="23005" x="6848475" y="4795838"/>
          <p14:tracePt t="23021" x="6848475" y="4822825"/>
          <p14:tracePt t="23038" x="6848475" y="4830763"/>
          <p14:tracePt t="23062" x="6848475" y="4840288"/>
          <p14:tracePt t="23134" x="6848475" y="4848225"/>
          <p14:tracePt t="23158" x="6858000" y="4848225"/>
          <p14:tracePt t="23174" x="6867525" y="4857750"/>
          <p14:tracePt t="23190" x="6867525" y="4867275"/>
          <p14:tracePt t="23198" x="6875463" y="4867275"/>
          <p14:tracePt t="23207" x="6884988" y="4867275"/>
          <p14:tracePt t="23238" x="6894513" y="4875213"/>
          <p14:tracePt t="23246" x="6911975" y="4884738"/>
          <p14:tracePt t="23270" x="6919913" y="4884738"/>
          <p14:tracePt t="23286" x="6929438" y="4884738"/>
          <p14:tracePt t="23294" x="6946900" y="4884738"/>
          <p14:tracePt t="23305" x="6973888" y="4894263"/>
          <p14:tracePt t="23322" x="7010400" y="4902200"/>
          <p14:tracePt t="23339" x="7054850" y="4911725"/>
          <p14:tracePt t="23355" x="7072313" y="4911725"/>
          <p14:tracePt t="23372" x="7081838" y="4911725"/>
          <p14:tracePt t="23389" x="7099300" y="4911725"/>
          <p14:tracePt t="23405" x="7143750" y="4911725"/>
          <p14:tracePt t="23422" x="7170738" y="4911725"/>
          <p14:tracePt t="23439" x="7188200" y="4911725"/>
          <p14:tracePt t="23456" x="7215188" y="4911725"/>
          <p14:tracePt t="23473" x="7242175" y="4911725"/>
          <p14:tracePt t="23489" x="7259638" y="4911725"/>
          <p14:tracePt t="23506" x="7304088" y="4902200"/>
          <p14:tracePt t="23523" x="7331075" y="4894263"/>
          <p14:tracePt t="23539" x="7358063" y="4894263"/>
          <p14:tracePt t="23556" x="7385050" y="4894263"/>
          <p14:tracePt t="23573" x="7419975" y="4875213"/>
          <p14:tracePt t="23589" x="7446963" y="4857750"/>
          <p14:tracePt t="23606" x="7473950" y="4848225"/>
          <p14:tracePt t="23623" x="7483475" y="4840288"/>
          <p14:tracePt t="23639" x="7491413" y="4830763"/>
          <p14:tracePt t="23656" x="7500938" y="4822825"/>
          <p14:tracePt t="23672" x="7510463" y="4813300"/>
          <p14:tracePt t="23694" x="7518400" y="4803775"/>
          <p14:tracePt t="23718" x="7527925" y="4803775"/>
          <p14:tracePt t="23726" x="7527925" y="4795838"/>
          <p14:tracePt t="23739" x="7537450" y="4786313"/>
          <p14:tracePt t="23756" x="7554913" y="4768850"/>
          <p14:tracePt t="23773" x="7554913" y="4759325"/>
          <p14:tracePt t="23789" x="7554913" y="4741863"/>
          <p14:tracePt t="24398" x="7554913" y="4724400"/>
          <p14:tracePt t="24414" x="7545388" y="4714875"/>
          <p14:tracePt t="24422" x="7537450" y="4697413"/>
          <p14:tracePt t="24430" x="7537450" y="4679950"/>
          <p14:tracePt t="24441" x="7510463" y="4625975"/>
          <p14:tracePt t="24458" x="7473950" y="4537075"/>
          <p14:tracePt t="24474" x="7446963" y="4456113"/>
          <p14:tracePt t="24491" x="7412038" y="4367213"/>
          <p14:tracePt t="24508" x="7367588" y="4259263"/>
          <p14:tracePt t="24525" x="7323138" y="4133850"/>
          <p14:tracePt t="24541" x="7277100" y="4000500"/>
          <p14:tracePt t="24541" x="7259638" y="3929063"/>
          <p14:tracePt t="24558" x="7205663" y="3776663"/>
          <p14:tracePt t="24575" x="7153275" y="3625850"/>
          <p14:tracePt t="24591" x="7089775" y="3473450"/>
          <p14:tracePt t="24608" x="7027863" y="3330575"/>
          <p14:tracePt t="24625" x="6983413" y="3214688"/>
          <p14:tracePt t="24641" x="6946900" y="3098800"/>
          <p14:tracePt t="24658" x="6929438" y="2990850"/>
          <p14:tracePt t="24675" x="6911975" y="2901950"/>
          <p14:tracePt t="24691" x="6894513" y="2822575"/>
          <p14:tracePt t="24708" x="6867525" y="2741613"/>
          <p14:tracePt t="24725" x="6848475" y="2660650"/>
          <p14:tracePt t="24742" x="6786563" y="2544763"/>
          <p14:tracePt t="24758" x="6742113" y="2482850"/>
          <p14:tracePt t="24775" x="6715125" y="2419350"/>
          <p14:tracePt t="24792" x="6680200" y="2384425"/>
          <p14:tracePt t="24808" x="6661150" y="2339975"/>
          <p14:tracePt t="24825" x="6643688" y="2303463"/>
          <p14:tracePt t="24842" x="6616700" y="2268538"/>
          <p14:tracePt t="24858" x="6589713" y="2232025"/>
          <p14:tracePt t="24876" x="6554788" y="2197100"/>
          <p14:tracePt t="24892" x="6500813" y="2160588"/>
          <p14:tracePt t="24909" x="6429375" y="2125663"/>
          <p14:tracePt t="24925" x="6296025" y="2054225"/>
          <p14:tracePt t="24942" x="6188075" y="2017713"/>
          <p14:tracePt t="24959" x="6099175" y="1990725"/>
          <p14:tracePt t="24975" x="6018213" y="1973263"/>
          <p14:tracePt t="24992" x="5965825" y="1973263"/>
          <p14:tracePt t="25009" x="5929313" y="1955800"/>
          <p14:tracePt t="25025" x="5902325" y="1946275"/>
          <p14:tracePt t="25042" x="5894388" y="1946275"/>
          <p14:tracePt t="25059" x="5884863" y="1946275"/>
          <p14:tracePt t="25075" x="5867400" y="1946275"/>
          <p14:tracePt t="25092" x="5857875" y="1946275"/>
          <p14:tracePt t="25109" x="5840413" y="1946275"/>
          <p14:tracePt t="25126" x="5803900" y="1938338"/>
          <p14:tracePt t="25143" x="5786438" y="1938338"/>
          <p14:tracePt t="25159" x="5741988" y="1928813"/>
          <p14:tracePt t="25176" x="5724525" y="1919288"/>
          <p14:tracePt t="25193" x="5705475" y="1919288"/>
          <p14:tracePt t="25209" x="5680075" y="1919288"/>
          <p14:tracePt t="25226" x="5661025" y="1919288"/>
          <p14:tracePt t="25243" x="5634038" y="1919288"/>
          <p14:tracePt t="25259" x="5599113" y="1919288"/>
          <p14:tracePt t="25276" x="5572125" y="1919288"/>
          <p14:tracePt t="25293" x="5562600" y="1919288"/>
          <p14:tracePt t="25309" x="5554663" y="1919288"/>
          <p14:tracePt t="25326" x="5545138" y="1919288"/>
          <p14:tracePt t="25486" x="5527675" y="1919288"/>
          <p14:tracePt t="25502" x="5527675" y="1928813"/>
          <p14:tracePt t="25518" x="5510213" y="1928813"/>
          <p14:tracePt t="25535" x="5510213" y="1938338"/>
          <p14:tracePt t="25710" x="5500688" y="1938338"/>
          <p14:tracePt t="25726" x="5500688" y="1946275"/>
          <p14:tracePt t="25766" x="5500688" y="1955800"/>
          <p14:tracePt t="25774" x="5500688" y="1965325"/>
          <p14:tracePt t="25798" x="5500688" y="1982788"/>
          <p14:tracePt t="25814" x="5500688" y="1990725"/>
          <p14:tracePt t="25830" x="5500688" y="2009775"/>
          <p14:tracePt t="25846" x="5500688" y="2017713"/>
          <p14:tracePt t="25862" x="5500688" y="2027238"/>
          <p14:tracePt t="25878" x="5500688" y="2009775"/>
          <p14:tracePt t="26246" x="5500688" y="2000250"/>
          <p14:tracePt t="26254" x="5510213" y="1990725"/>
          <p14:tracePt t="26278" x="5518150" y="1982788"/>
          <p14:tracePt t="26310" x="5518150" y="1973263"/>
          <p14:tracePt t="26342" x="5518150" y="1955800"/>
          <p14:tracePt t="26550" x="5510213" y="1955800"/>
          <p14:tracePt t="26566" x="5483225" y="1955800"/>
          <p14:tracePt t="26574" x="5465763" y="1946275"/>
          <p14:tracePt t="26582" x="5446713" y="1938338"/>
          <p14:tracePt t="26595" x="5419725" y="1938338"/>
          <p14:tracePt t="26612" x="5394325" y="1928813"/>
          <p14:tracePt t="26629" x="5384800" y="1928813"/>
          <p14:tracePt t="26718" x="5375275" y="1928813"/>
          <p14:tracePt t="26726" x="5367338" y="1928813"/>
          <p14:tracePt t="26742" x="5357813" y="1928813"/>
          <p14:tracePt t="26758" x="5348288" y="1928813"/>
          <p14:tracePt t="26814" x="5340350" y="1928813"/>
          <p14:tracePt t="26830" x="5330825" y="1928813"/>
          <p14:tracePt t="26846" x="5313363" y="1928813"/>
          <p14:tracePt t="26854" x="5303838" y="1928813"/>
          <p14:tracePt t="26862" x="5276850" y="1928813"/>
          <p14:tracePt t="26879" x="5259388" y="1928813"/>
          <p14:tracePt t="26896" x="5241925" y="1928813"/>
          <p14:tracePt t="26912" x="5232400" y="1928813"/>
          <p14:tracePt t="26929" x="5224463" y="1928813"/>
          <p14:tracePt t="26946" x="5214938" y="1928813"/>
          <p14:tracePt t="27022" x="5205413" y="1928813"/>
          <p14:tracePt t="27046" x="5197475" y="1928813"/>
          <p14:tracePt t="27062" x="5187950" y="1928813"/>
          <p14:tracePt t="27078" x="5180013" y="1928813"/>
          <p14:tracePt t="27118" x="5170488" y="1928813"/>
          <p14:tracePt t="27142" x="5160963" y="1928813"/>
          <p14:tracePt t="27158" x="5153025" y="1928813"/>
          <p14:tracePt t="27166" x="5143500" y="1928813"/>
          <p14:tracePt t="27174" x="5133975" y="1928813"/>
          <p14:tracePt t="27190" x="5126038" y="1928813"/>
          <p14:tracePt t="27198" x="5116513" y="1928813"/>
          <p14:tracePt t="27213" x="5108575" y="1928813"/>
          <p14:tracePt t="27230" x="5099050" y="1928813"/>
          <p14:tracePt t="27254" x="5089525" y="1928813"/>
          <p14:tracePt t="27286" x="5072063" y="1928813"/>
          <p14:tracePt t="27302" x="5062538" y="1938338"/>
          <p14:tracePt t="27318" x="5054600" y="1938338"/>
          <p14:tracePt t="27326" x="5045075" y="1938338"/>
          <p14:tracePt t="27334" x="5027613" y="1946275"/>
          <p14:tracePt t="27347" x="5018088" y="1955800"/>
          <p14:tracePt t="27364" x="5010150" y="1965325"/>
          <p14:tracePt t="27380" x="5000625" y="1973263"/>
          <p14:tracePt t="27397" x="5000625" y="1982788"/>
          <p14:tracePt t="27422" x="5000625" y="1990725"/>
          <p14:tracePt t="27438" x="5000625" y="2000250"/>
          <p14:tracePt t="27447" x="5000625" y="2027238"/>
          <p14:tracePt t="27464" x="5000625" y="2071688"/>
          <p14:tracePt t="27480" x="5010150" y="2089150"/>
          <p14:tracePt t="27497" x="5018088" y="2116138"/>
          <p14:tracePt t="27514" x="5027613" y="2143125"/>
          <p14:tracePt t="27530" x="5037138" y="2152650"/>
          <p14:tracePt t="27547" x="5045075" y="2170113"/>
          <p14:tracePt t="27564" x="5045075" y="2179638"/>
          <p14:tracePt t="27622" x="5045075" y="2187575"/>
          <p14:tracePt t="27646" x="5045075" y="2197100"/>
          <p14:tracePt t="27662" x="5045075" y="2205038"/>
          <p14:tracePt t="27678" x="5045075" y="2214563"/>
          <p14:tracePt t="27694" x="5045075" y="2224088"/>
          <p14:tracePt t="27710" x="5045075" y="2232025"/>
          <p14:tracePt t="27718" x="5045075" y="2241550"/>
          <p14:tracePt t="27734" x="5045075" y="2251075"/>
          <p14:tracePt t="27747" x="5037138" y="2259013"/>
          <p14:tracePt t="27764" x="5027613" y="2259013"/>
          <p14:tracePt t="27862" x="5010150" y="2259013"/>
          <p14:tracePt t="27878" x="5000625" y="2259013"/>
          <p14:tracePt t="27886" x="4983163" y="2259013"/>
          <p14:tracePt t="27898" x="4938713" y="2251075"/>
          <p14:tracePt t="27915" x="4902200" y="2232025"/>
          <p14:tracePt t="27931" x="4875213" y="2214563"/>
          <p14:tracePt t="27948" x="4867275" y="2214563"/>
          <p14:tracePt t="27965" x="4857750" y="2214563"/>
          <p14:tracePt t="28022" x="4840288" y="2205038"/>
          <p14:tracePt t="28030" x="4830763" y="2205038"/>
          <p14:tracePt t="28046" x="4803775" y="2197100"/>
          <p14:tracePt t="28054" x="4786313" y="2187575"/>
          <p14:tracePt t="28065" x="4776788" y="2187575"/>
          <p14:tracePt t="28082" x="4768850" y="2187575"/>
          <p14:tracePt t="28098" x="4759325" y="2187575"/>
          <p14:tracePt t="28246" x="4751388" y="2187575"/>
          <p14:tracePt t="28254" x="4741863" y="2187575"/>
          <p14:tracePt t="28270" x="4732338" y="2187575"/>
          <p14:tracePt t="28282" x="4724400" y="2187575"/>
          <p14:tracePt t="28299" x="4714875" y="2179638"/>
          <p14:tracePt t="28382" x="4705350" y="2170113"/>
          <p14:tracePt t="28398" x="4687888" y="2170113"/>
          <p14:tracePt t="28414" x="4679950" y="2160588"/>
          <p14:tracePt t="28422" x="4670425" y="2160588"/>
          <p14:tracePt t="28432" x="4660900" y="2152650"/>
          <p14:tracePt t="28449" x="4652963" y="2152650"/>
          <p14:tracePt t="28466" x="4643438" y="2152650"/>
          <p14:tracePt t="28482" x="4625975" y="2152650"/>
          <p14:tracePt t="28499" x="4616450" y="2152650"/>
          <p14:tracePt t="28516" x="4598988" y="2143125"/>
          <p14:tracePt t="28532" x="4589463" y="2143125"/>
          <p14:tracePt t="28549" x="4562475" y="2143125"/>
          <p14:tracePt t="28549" x="4554538" y="2143125"/>
          <p14:tracePt t="28566" x="4537075" y="2143125"/>
          <p14:tracePt t="28583" x="4527550" y="2143125"/>
          <p14:tracePt t="28599" x="4510088" y="2143125"/>
          <p14:tracePt t="28616" x="4483100" y="2143125"/>
          <p14:tracePt t="28633" x="4465638" y="2143125"/>
          <p14:tracePt t="28649" x="4446588" y="2143125"/>
          <p14:tracePt t="28666" x="4419600" y="2143125"/>
          <p14:tracePt t="28683" x="4411663" y="2143125"/>
          <p14:tracePt t="28702" x="4402138" y="2143125"/>
          <p14:tracePt t="28716" x="4384675" y="2152650"/>
          <p14:tracePt t="28733" x="4367213" y="2152650"/>
          <p14:tracePt t="28750" x="4348163" y="2160588"/>
          <p14:tracePt t="28767" x="4340225" y="2160588"/>
          <p14:tracePt t="28783" x="4322763" y="2170113"/>
          <p14:tracePt t="28800" x="4303713" y="2179638"/>
          <p14:tracePt t="28817" x="4276725" y="2197100"/>
          <p14:tracePt t="28833" x="4268788" y="2205038"/>
          <p14:tracePt t="28850" x="4259263" y="2214563"/>
          <p14:tracePt t="28870" x="4251325" y="2224088"/>
          <p14:tracePt t="28883" x="4241800" y="2232025"/>
          <p14:tracePt t="28900" x="4241800" y="2241550"/>
          <p14:tracePt t="28916" x="4224338" y="2259013"/>
          <p14:tracePt t="28934" x="4214813" y="2295525"/>
          <p14:tracePt t="28950" x="4205288" y="2322513"/>
          <p14:tracePt t="28967" x="4205288" y="2339975"/>
          <p14:tracePt t="28983" x="4205288" y="2366963"/>
          <p14:tracePt t="29000" x="4205288" y="2384425"/>
          <p14:tracePt t="29017" x="4205288" y="2401888"/>
          <p14:tracePt t="29034" x="4205288" y="2419350"/>
          <p14:tracePt t="29050" x="4205288" y="2428875"/>
          <p14:tracePt t="29067" x="4205288" y="2446338"/>
          <p14:tracePt t="29084" x="4205288" y="2455863"/>
          <p14:tracePt t="29100" x="4205288" y="2482850"/>
          <p14:tracePt t="29117" x="4197350" y="2500313"/>
          <p14:tracePt t="29134" x="4187825" y="2509838"/>
          <p14:tracePt t="29151" x="4187825" y="2527300"/>
          <p14:tracePt t="29167" x="4187825" y="2536825"/>
          <p14:tracePt t="29184" x="4187825" y="2544763"/>
          <p14:tracePt t="29200" x="4187825" y="2562225"/>
          <p14:tracePt t="29217" x="4179888" y="2581275"/>
          <p14:tracePt t="29234" x="4179888" y="2598738"/>
          <p14:tracePt t="29251" x="4179888" y="2625725"/>
          <p14:tracePt t="29267" x="4179888" y="2660650"/>
          <p14:tracePt t="29284" x="4187825" y="2697163"/>
          <p14:tracePt t="29301" x="4214813" y="2732088"/>
          <p14:tracePt t="29317" x="4241800" y="2786063"/>
          <p14:tracePt t="29334" x="4268788" y="2813050"/>
          <p14:tracePt t="29351" x="4303713" y="2840038"/>
          <p14:tracePt t="29368" x="4348163" y="2867025"/>
          <p14:tracePt t="29384" x="4384675" y="2901950"/>
          <p14:tracePt t="29401" x="4419600" y="2928938"/>
          <p14:tracePt t="29418" x="4465638" y="2955925"/>
          <p14:tracePt t="29435" x="4500563" y="2973388"/>
          <p14:tracePt t="29451" x="4554538" y="3000375"/>
          <p14:tracePt t="29468" x="4581525" y="3027363"/>
          <p14:tracePt t="29484" x="4616450" y="3062288"/>
          <p14:tracePt t="29501" x="4652963" y="3089275"/>
          <p14:tracePt t="29501" x="4670425" y="3098800"/>
          <p14:tracePt t="29519" x="4697413" y="3125788"/>
          <p14:tracePt t="29535" x="4724400" y="3143250"/>
          <p14:tracePt t="29551" x="4751388" y="3170238"/>
          <p14:tracePt t="29568" x="4776788" y="3187700"/>
          <p14:tracePt t="29584" x="4795838" y="3214688"/>
          <p14:tracePt t="29602" x="4822825" y="3251200"/>
          <p14:tracePt t="29618" x="4848225" y="3286125"/>
          <p14:tracePt t="29635" x="4875213" y="3322638"/>
          <p14:tracePt t="29651" x="4894263" y="3340100"/>
          <p14:tracePt t="29668" x="4919663" y="3375025"/>
          <p14:tracePt t="29685" x="4938713" y="3419475"/>
          <p14:tracePt t="29685" x="4946650" y="3438525"/>
          <p14:tracePt t="29702" x="4973638" y="3465513"/>
          <p14:tracePt t="29718" x="4991100" y="3500438"/>
          <p14:tracePt t="29735" x="5010150" y="3527425"/>
          <p14:tracePt t="29752" x="5027613" y="3554413"/>
          <p14:tracePt t="29768" x="5045075" y="3589338"/>
          <p14:tracePt t="29785" x="5072063" y="3616325"/>
          <p14:tracePt t="29802" x="5089525" y="3643313"/>
          <p14:tracePt t="29819" x="5116513" y="3670300"/>
          <p14:tracePt t="29835" x="5133975" y="3687763"/>
          <p14:tracePt t="29852" x="5160963" y="3724275"/>
          <p14:tracePt t="29868" x="5180013" y="3759200"/>
          <p14:tracePt t="29885" x="5205413" y="3813175"/>
          <p14:tracePt t="29902" x="5224463" y="3840163"/>
          <p14:tracePt t="29919" x="5232400" y="3867150"/>
          <p14:tracePt t="29935" x="5251450" y="3911600"/>
          <p14:tracePt t="29953" x="5268913" y="3938588"/>
          <p14:tracePt t="29969" x="5286375" y="3983038"/>
          <p14:tracePt t="29985" x="5295900" y="4017963"/>
          <p14:tracePt t="30002" x="5303838" y="4044950"/>
          <p14:tracePt t="30019" x="5313363" y="4071938"/>
          <p14:tracePt t="30036" x="5330825" y="4108450"/>
          <p14:tracePt t="30053" x="5340350" y="4133850"/>
          <p14:tracePt t="30069" x="5348288" y="4170363"/>
          <p14:tracePt t="30069" x="5357813" y="4179888"/>
          <p14:tracePt t="30086" x="5375275" y="4224338"/>
          <p14:tracePt t="30102" x="5384800" y="4251325"/>
          <p14:tracePt t="30119" x="5402263" y="4276725"/>
          <p14:tracePt t="30136" x="5411788" y="4295775"/>
          <p14:tracePt t="30152" x="5429250" y="4313238"/>
          <p14:tracePt t="30169" x="5438775" y="4340225"/>
          <p14:tracePt t="30186" x="5429250" y="4340225"/>
          <p14:tracePt t="30206" x="5429250" y="4348163"/>
          <p14:tracePt t="30246" x="5429250" y="4357688"/>
          <p14:tracePt t="30486" x="5429250" y="4367213"/>
          <p14:tracePt t="30494" x="5429250" y="4375150"/>
          <p14:tracePt t="30503" x="5438775" y="4394200"/>
          <p14:tracePt t="30520" x="5456238" y="4419600"/>
          <p14:tracePt t="30537" x="5456238" y="4438650"/>
          <p14:tracePt t="30553" x="5473700" y="4465638"/>
          <p14:tracePt t="30570" x="5483225" y="4491038"/>
          <p14:tracePt t="30586" x="5500688" y="4518025"/>
          <p14:tracePt t="30603" x="5500688" y="4545013"/>
          <p14:tracePt t="30620" x="5510213" y="4589463"/>
          <p14:tracePt t="30637" x="5518150" y="4625975"/>
          <p14:tracePt t="30653" x="5527675" y="4670425"/>
          <p14:tracePt t="30670" x="5527675" y="4679950"/>
          <p14:tracePt t="30694" x="5537200" y="4687888"/>
          <p14:tracePt t="30822" x="5545138" y="4697413"/>
          <p14:tracePt t="30830" x="5554663" y="4705350"/>
          <p14:tracePt t="30838" x="5589588" y="4714875"/>
          <p14:tracePt t="30854" x="5616575" y="4724400"/>
          <p14:tracePt t="30870" x="5634038" y="4732338"/>
          <p14:tracePt t="30887" x="5643563" y="4732338"/>
          <p14:tracePt t="30904" x="5653088" y="4732338"/>
          <p14:tracePt t="30920" x="5661025" y="4732338"/>
          <p14:tracePt t="30937" x="5670550" y="4724400"/>
          <p14:tracePt t="30955" x="5688013" y="4714875"/>
          <p14:tracePt t="30971" x="5688013" y="4697413"/>
          <p14:tracePt t="30987" x="5688013" y="4687888"/>
          <p14:tracePt t="31004" x="5688013" y="4670425"/>
          <p14:tracePt t="31021" x="5688013" y="4660900"/>
          <p14:tracePt t="31037" x="5688013" y="4652963"/>
          <p14:tracePt t="31078" x="5680075" y="4652963"/>
          <p14:tracePt t="31094" x="5661025" y="4652963"/>
          <p14:tracePt t="31102" x="5643563" y="4652963"/>
          <p14:tracePt t="31110" x="5626100" y="4652963"/>
          <p14:tracePt t="31121" x="5581650" y="4660900"/>
          <p14:tracePt t="31138" x="5537200" y="4670425"/>
          <p14:tracePt t="31154" x="5518150" y="4687888"/>
          <p14:tracePt t="31171" x="5518150" y="4697413"/>
          <p14:tracePt t="31188" x="5518150" y="4705350"/>
          <p14:tracePt t="31204" x="5510213" y="4724400"/>
          <p14:tracePt t="31221" x="5510213" y="4741863"/>
          <p14:tracePt t="31238" x="5510213" y="4759325"/>
          <p14:tracePt t="31255" x="5518150" y="4786313"/>
          <p14:tracePt t="31272" x="5537200" y="4813300"/>
          <p14:tracePt t="31288" x="5562600" y="4830763"/>
          <p14:tracePt t="31305" x="5599113" y="4840288"/>
          <p14:tracePt t="31321" x="5634038" y="4857750"/>
          <p14:tracePt t="31338" x="5670550" y="4867275"/>
          <p14:tracePt t="31355" x="5705475" y="4875213"/>
          <p14:tracePt t="31371" x="5751513" y="4875213"/>
          <p14:tracePt t="31388" x="5813425" y="4875213"/>
          <p14:tracePt t="31405" x="5857875" y="4875213"/>
          <p14:tracePt t="31422" x="5919788" y="4848225"/>
          <p14:tracePt t="31438" x="5946775" y="4822825"/>
          <p14:tracePt t="31455" x="5965825" y="4803775"/>
          <p14:tracePt t="31472" x="5965825" y="4786313"/>
          <p14:tracePt t="31489" x="5983288" y="4759325"/>
          <p14:tracePt t="31507" x="5983288" y="4732338"/>
          <p14:tracePt t="31522" x="5983288" y="4714875"/>
          <p14:tracePt t="31539" x="5983288" y="4679950"/>
          <p14:tracePt t="31555" x="5965825" y="4652963"/>
          <p14:tracePt t="31572" x="5929313" y="4625975"/>
          <p14:tracePt t="31589" x="5884863" y="4616450"/>
          <p14:tracePt t="31605" x="5776913" y="4589463"/>
          <p14:tracePt t="31622" x="5705475" y="4589463"/>
          <p14:tracePt t="31639" x="5653088" y="4581525"/>
          <p14:tracePt t="31656" x="5599113" y="4581525"/>
          <p14:tracePt t="31672" x="5562600" y="4598988"/>
          <p14:tracePt t="31689" x="5527675" y="4608513"/>
          <p14:tracePt t="31705" x="5500688" y="4625975"/>
          <p14:tracePt t="31722" x="5473700" y="4652963"/>
          <p14:tracePt t="31739" x="5456238" y="4670425"/>
          <p14:tracePt t="31755" x="5456238" y="4679950"/>
          <p14:tracePt t="31772" x="5456238" y="4705350"/>
          <p14:tracePt t="31789" x="5456238" y="4724400"/>
          <p14:tracePt t="31806" x="5456238" y="4741863"/>
          <p14:tracePt t="31823" x="5456238" y="4768850"/>
          <p14:tracePt t="31839" x="5465763" y="4786313"/>
          <p14:tracePt t="31856" x="5500688" y="4822825"/>
          <p14:tracePt t="31873" x="5554663" y="4840288"/>
          <p14:tracePt t="31889" x="5626100" y="4875213"/>
          <p14:tracePt t="31906" x="5680075" y="4884738"/>
          <p14:tracePt t="31922" x="5724525" y="4884738"/>
          <p14:tracePt t="31939" x="5768975" y="4884738"/>
          <p14:tracePt t="31956" x="5795963" y="4884738"/>
          <p14:tracePt t="31973" x="5822950" y="4884738"/>
          <p14:tracePt t="31989" x="5867400" y="4875213"/>
          <p14:tracePt t="32006" x="5894388" y="4848225"/>
          <p14:tracePt t="32023" x="5911850" y="4822825"/>
          <p14:tracePt t="32039" x="5965825" y="4786313"/>
          <p14:tracePt t="32056" x="5973763" y="4732338"/>
          <p14:tracePt t="32073" x="5973763" y="4697413"/>
          <p14:tracePt t="32089" x="5973763" y="4643438"/>
          <p14:tracePt t="32106" x="5965825" y="4581525"/>
          <p14:tracePt t="32123" x="5938838" y="4545013"/>
          <p14:tracePt t="32140" x="5902325" y="4491038"/>
          <p14:tracePt t="32156" x="5875338" y="4465638"/>
          <p14:tracePt t="32173" x="5822950" y="4438650"/>
          <p14:tracePt t="32173" x="5795963" y="4429125"/>
          <p14:tracePt t="32190" x="5741988" y="4419600"/>
          <p14:tracePt t="32206" x="5680075" y="4402138"/>
          <p14:tracePt t="32223" x="5634038" y="4402138"/>
          <p14:tracePt t="32240" x="5572125" y="4402138"/>
          <p14:tracePt t="32257" x="5545138" y="4402138"/>
          <p14:tracePt t="32273" x="5500688" y="4411663"/>
          <p14:tracePt t="32290" x="5465763" y="4429125"/>
          <p14:tracePt t="32307" x="5438775" y="4465638"/>
          <p14:tracePt t="32323" x="5419725" y="4510088"/>
          <p14:tracePt t="32340" x="5394325" y="4562475"/>
          <p14:tracePt t="32357" x="5384800" y="4616450"/>
          <p14:tracePt t="32373" x="5384800" y="4705350"/>
          <p14:tracePt t="32390" x="5394325" y="4759325"/>
          <p14:tracePt t="32407" x="5411788" y="4795838"/>
          <p14:tracePt t="32424" x="5438775" y="4813300"/>
          <p14:tracePt t="32440" x="5456238" y="4822825"/>
          <p14:tracePt t="32457" x="5483225" y="4830763"/>
          <p14:tracePt t="32474" x="5527675" y="4840288"/>
          <p14:tracePt t="32490" x="5581650" y="4848225"/>
          <p14:tracePt t="32507" x="5643563" y="4867275"/>
          <p14:tracePt t="32524" x="5705475" y="4867275"/>
          <p14:tracePt t="32541" x="5759450" y="4867275"/>
          <p14:tracePt t="32557" x="5813425" y="4867275"/>
          <p14:tracePt t="32574" x="5848350" y="4867275"/>
          <p14:tracePt t="32590" x="5867400" y="4857750"/>
          <p14:tracePt t="32607" x="5875338" y="4840288"/>
          <p14:tracePt t="32624" x="5884863" y="4803775"/>
          <p14:tracePt t="32641" x="5894388" y="4768850"/>
          <p14:tracePt t="32657" x="5894388" y="4751388"/>
          <p14:tracePt t="32674" x="5894388" y="4697413"/>
          <p14:tracePt t="32691" x="5894388" y="4652963"/>
          <p14:tracePt t="32708" x="5875338" y="4598988"/>
          <p14:tracePt t="32724" x="5848350" y="4554538"/>
          <p14:tracePt t="32741" x="5803900" y="4518025"/>
          <p14:tracePt t="32758" x="5724525" y="4483100"/>
          <p14:tracePt t="32774" x="5653088" y="4465638"/>
          <p14:tracePt t="32791" x="5599113" y="4465638"/>
          <p14:tracePt t="32808" x="5545138" y="4456113"/>
          <p14:tracePt t="32824" x="5483225" y="4456113"/>
          <p14:tracePt t="32841" x="5419725" y="4456113"/>
          <p14:tracePt t="32858" x="5375275" y="4456113"/>
          <p14:tracePt t="32874" x="5348288" y="4483100"/>
          <p14:tracePt t="32891" x="5330825" y="4500563"/>
          <p14:tracePt t="32908" x="5313363" y="4545013"/>
          <p14:tracePt t="32925" x="5303838" y="4572000"/>
          <p14:tracePt t="32941" x="5259388" y="4633913"/>
          <p14:tracePt t="32958" x="5232400" y="4660900"/>
          <p14:tracePt t="32974" x="5214938" y="4679950"/>
          <p14:tracePt t="32992" x="5214938" y="4705350"/>
          <p14:tracePt t="33008" x="5232400" y="4741863"/>
          <p14:tracePt t="33025" x="5259388" y="4768850"/>
          <p14:tracePt t="33042" x="5286375" y="4795838"/>
          <p14:tracePt t="33058" x="5322888" y="4803775"/>
          <p14:tracePt t="33075" x="5367338" y="4822825"/>
          <p14:tracePt t="33092" x="5402263" y="4840288"/>
          <p14:tracePt t="33108" x="5446713" y="4857750"/>
          <p14:tracePt t="33125" x="5510213" y="4857750"/>
          <p14:tracePt t="33142" x="5562600" y="4857750"/>
          <p14:tracePt t="33158" x="5608638" y="4857750"/>
          <p14:tracePt t="33175" x="5661025" y="4848225"/>
          <p14:tracePt t="33192" x="5697538" y="4830763"/>
          <p14:tracePt t="33208" x="5732463" y="4813300"/>
          <p14:tracePt t="33225" x="5759450" y="4786313"/>
          <p14:tracePt t="33242" x="5768975" y="4759325"/>
          <p14:tracePt t="33259" x="5776913" y="4724400"/>
          <p14:tracePt t="33275" x="5786438" y="4687888"/>
          <p14:tracePt t="33292" x="5786438" y="4652963"/>
          <p14:tracePt t="33309" x="5786438" y="4616450"/>
          <p14:tracePt t="33325" x="5786438" y="4572000"/>
          <p14:tracePt t="33342" x="5768975" y="4537075"/>
          <p14:tracePt t="33359" x="5759450" y="4518025"/>
          <p14:tracePt t="33375" x="5732463" y="4500563"/>
          <p14:tracePt t="33393" x="5688013" y="4483100"/>
          <p14:tracePt t="33409" x="5643563" y="4465638"/>
          <p14:tracePt t="33426" x="5608638" y="4456113"/>
          <p14:tracePt t="33442" x="5554663" y="4456113"/>
          <p14:tracePt t="33459" x="5500688" y="4465638"/>
          <p14:tracePt t="33476" x="5446713" y="4483100"/>
          <p14:tracePt t="33493" x="5411788" y="4518025"/>
          <p14:tracePt t="33509" x="5367338" y="4581525"/>
          <p14:tracePt t="33526" x="5357813" y="4625975"/>
          <p14:tracePt t="33542" x="5357813" y="4660900"/>
          <p14:tracePt t="33559" x="5357813" y="4697413"/>
          <p14:tracePt t="33576" x="5357813" y="4732338"/>
          <p14:tracePt t="33592" x="5357813" y="4759325"/>
          <p14:tracePt t="33609" x="5367338" y="4776788"/>
          <p14:tracePt t="33626" x="5375275" y="4795838"/>
          <p14:tracePt t="33643" x="5384800" y="4822825"/>
          <p14:tracePt t="33659" x="5419725" y="4840288"/>
          <p14:tracePt t="33676" x="5473700" y="4857750"/>
          <p14:tracePt t="33693" x="5527675" y="4875213"/>
          <p14:tracePt t="33710" x="5581650" y="4875213"/>
          <p14:tracePt t="33726" x="5626100" y="4875213"/>
          <p14:tracePt t="33743" x="5653088" y="4875213"/>
          <p14:tracePt t="33759" x="5680075" y="4867275"/>
          <p14:tracePt t="33776" x="5715000" y="4857750"/>
          <p14:tracePt t="33793" x="5741988" y="4840288"/>
          <p14:tracePt t="33810" x="5759450" y="4813300"/>
          <p14:tracePt t="33826" x="5776913" y="4786313"/>
          <p14:tracePt t="33843" x="5786438" y="4759325"/>
          <p14:tracePt t="33860" x="5803900" y="4732338"/>
          <p14:tracePt t="33876" x="5803900" y="4705350"/>
          <p14:tracePt t="33893" x="5803900" y="4670425"/>
          <p14:tracePt t="33910" x="5803900" y="4625975"/>
          <p14:tracePt t="33927" x="5786438" y="4598988"/>
          <p14:tracePt t="33943" x="5768975" y="4562475"/>
          <p14:tracePt t="33960" x="5732463" y="4527550"/>
          <p14:tracePt t="33977" x="5697538" y="4500563"/>
          <p14:tracePt t="33994" x="5634038" y="4473575"/>
          <p14:tracePt t="34010" x="5562600" y="4446588"/>
          <p14:tracePt t="34027" x="5527675" y="4446588"/>
          <p14:tracePt t="34044" x="5491163" y="4446588"/>
          <p14:tracePt t="34060" x="5446713" y="4456113"/>
          <p14:tracePt t="34077" x="5411788" y="4473575"/>
          <p14:tracePt t="34077" x="5402263" y="4483100"/>
          <p14:tracePt t="34094" x="5375275" y="4537075"/>
          <p14:tracePt t="34110" x="5357813" y="4581525"/>
          <p14:tracePt t="34127" x="5357813" y="4625975"/>
          <p14:tracePt t="34144" x="5357813" y="4670425"/>
          <p14:tracePt t="34160" x="5367338" y="4705350"/>
          <p14:tracePt t="34177" x="5375275" y="4732338"/>
          <p14:tracePt t="34194" x="5394325" y="4768850"/>
          <p14:tracePt t="34210" x="5411788" y="4795838"/>
          <p14:tracePt t="34227" x="5419725" y="4813300"/>
          <p14:tracePt t="34244" x="5438775" y="4822825"/>
          <p14:tracePt t="34261" x="5465763" y="4830763"/>
          <p14:tracePt t="34277" x="5518150" y="4857750"/>
          <p14:tracePt t="34294" x="5545138" y="4857750"/>
          <p14:tracePt t="34311" x="5581650" y="4867275"/>
          <p14:tracePt t="34327" x="5599113" y="4875213"/>
          <p14:tracePt t="34344" x="5626100" y="4875213"/>
          <p14:tracePt t="34361" x="5634038" y="4875213"/>
          <p14:tracePt t="34377" x="5643563" y="4875213"/>
          <p14:tracePt t="34398" x="5653088" y="4875213"/>
          <p14:tracePt t="34411" x="5661025" y="4875213"/>
          <p14:tracePt t="34427" x="5688013" y="4875213"/>
          <p14:tracePt t="34444" x="5705475" y="4875213"/>
          <p14:tracePt t="34461" x="5715000" y="4875213"/>
          <p14:tracePt t="34582" x="5724525" y="4875213"/>
          <p14:tracePt t="34598" x="5732463" y="4875213"/>
          <p14:tracePt t="34614" x="5741988" y="4867275"/>
          <p14:tracePt t="34998" x="5751513" y="4857750"/>
          <p14:tracePt t="35006" x="5751513" y="4840288"/>
          <p14:tracePt t="35022" x="5751513" y="4830763"/>
          <p14:tracePt t="35030" x="5759450" y="4813300"/>
          <p14:tracePt t="35045" x="5776913" y="4751388"/>
          <p14:tracePt t="35062" x="5776913" y="4705350"/>
          <p14:tracePt t="35079" x="5795963" y="4625975"/>
          <p14:tracePt t="35095" x="5795963" y="4554538"/>
          <p14:tracePt t="35112" x="5813425" y="4438650"/>
          <p14:tracePt t="35129" x="5822950" y="4348163"/>
          <p14:tracePt t="35146" x="5830888" y="4251325"/>
          <p14:tracePt t="35162" x="5848350" y="4125913"/>
          <p14:tracePt t="35179" x="5867400" y="4000500"/>
          <p14:tracePt t="35196" x="5884863" y="3867150"/>
          <p14:tracePt t="35212" x="5911850" y="3705225"/>
          <p14:tracePt t="35229" x="5929313" y="3482975"/>
          <p14:tracePt t="35246" x="5929313" y="3348038"/>
          <p14:tracePt t="35262" x="5929313" y="3232150"/>
          <p14:tracePt t="35279" x="5929313" y="3116263"/>
          <p14:tracePt t="35296" x="5929313" y="3044825"/>
          <p14:tracePt t="35313" x="5929313" y="2965450"/>
          <p14:tracePt t="35329" x="5929313" y="2911475"/>
          <p14:tracePt t="35346" x="5929313" y="2857500"/>
          <p14:tracePt t="35363" x="5929313" y="2803525"/>
          <p14:tracePt t="35379" x="5929313" y="2751138"/>
          <p14:tracePt t="35396" x="5919788" y="2705100"/>
          <p14:tracePt t="35413" x="5902325" y="2643188"/>
          <p14:tracePt t="35413" x="5894388" y="2616200"/>
          <p14:tracePt t="35430" x="5875338" y="2544763"/>
          <p14:tracePt t="35446" x="5848350" y="2500313"/>
          <p14:tracePt t="35463" x="5822950" y="2455863"/>
          <p14:tracePt t="35480" x="5813425" y="2419350"/>
          <p14:tracePt t="35496" x="5795963" y="2401888"/>
          <p14:tracePt t="35514" x="5776913" y="2384425"/>
          <p14:tracePt t="35530" x="5768975" y="2366963"/>
          <p14:tracePt t="35547" x="5751513" y="2357438"/>
          <p14:tracePt t="35563" x="5724525" y="2347913"/>
          <p14:tracePt t="35580" x="5705475" y="2339975"/>
          <p14:tracePt t="35596" x="5653088" y="2330450"/>
          <p14:tracePt t="35613" x="5608638" y="2330450"/>
          <p14:tracePt t="35630" x="5581650" y="2330450"/>
          <p14:tracePt t="35647" x="5572125" y="2330450"/>
          <p14:tracePt t="35663" x="5562600" y="2330450"/>
          <p14:tracePt t="35680" x="5554663" y="2330450"/>
          <p14:tracePt t="35697" x="5537200" y="2330450"/>
          <p14:tracePt t="35713" x="5518150" y="2339975"/>
          <p14:tracePt t="35730" x="5510213" y="2347913"/>
          <p14:tracePt t="35747" x="5483225" y="2357438"/>
          <p14:tracePt t="35764" x="5483225" y="2366963"/>
          <p14:tracePt t="35780" x="5473700" y="2366963"/>
          <p14:tracePt t="35797" x="5473700" y="2374900"/>
          <p14:tracePt t="35814" x="5473700" y="2384425"/>
          <p14:tracePt t="35830" x="5473700" y="2393950"/>
          <p14:tracePt t="35847" x="5473700" y="2419350"/>
          <p14:tracePt t="35864" x="5473700" y="2428875"/>
          <p14:tracePt t="35880" x="5473700" y="2446338"/>
          <p14:tracePt t="35897" x="5500688" y="2465388"/>
          <p14:tracePt t="35914" x="5527675" y="2473325"/>
          <p14:tracePt t="35931" x="5562600" y="2482850"/>
          <p14:tracePt t="35947" x="5599113" y="2482850"/>
          <p14:tracePt t="35964" x="5643563" y="2482850"/>
          <p14:tracePt t="35981" x="5680075" y="2482850"/>
          <p14:tracePt t="35997" x="5724525" y="2482850"/>
          <p14:tracePt t="36014" x="5741988" y="2473325"/>
          <p14:tracePt t="36031" x="5768975" y="2455863"/>
          <p14:tracePt t="36048" x="5795963" y="2446338"/>
          <p14:tracePt t="36064" x="5813425" y="2428875"/>
          <p14:tracePt t="36081" x="5822950" y="2419350"/>
          <p14:tracePt t="36097" x="5830888" y="2419350"/>
          <p14:tracePt t="36114" x="5813425" y="2419350"/>
          <p14:tracePt t="36254" x="5803900" y="2419350"/>
          <p14:tracePt t="36262" x="5786438" y="2419350"/>
          <p14:tracePt t="36270" x="5768975" y="2419350"/>
          <p14:tracePt t="36281" x="5759450" y="2419350"/>
          <p14:tracePt t="36298" x="5741988" y="2428875"/>
          <p14:tracePt t="36315" x="5732463" y="2446338"/>
          <p14:tracePt t="36332" x="5732463" y="2465388"/>
          <p14:tracePt t="36348" x="5732463" y="2490788"/>
          <p14:tracePt t="36365" x="5732463" y="2536825"/>
          <p14:tracePt t="36382" x="5741988" y="2544763"/>
          <p14:tracePt t="36398" x="5751513" y="2554288"/>
          <p14:tracePt t="36415" x="5759450" y="2562225"/>
          <p14:tracePt t="36432" x="5786438" y="2562225"/>
          <p14:tracePt t="36448" x="5840413" y="2562225"/>
          <p14:tracePt t="36465" x="5875338" y="2554288"/>
          <p14:tracePt t="36482" x="6000750" y="2536825"/>
          <p14:tracePt t="36498" x="6197600" y="2527300"/>
          <p14:tracePt t="36515" x="6429375" y="2517775"/>
          <p14:tracePt t="36532" x="6527800" y="2490788"/>
          <p14:tracePt t="36549" x="6545263" y="2473325"/>
          <p14:tracePt t="36565" x="6554788" y="2446338"/>
          <p14:tracePt t="36582" x="6554788" y="2419350"/>
          <p14:tracePt t="36599" x="6554788" y="2401888"/>
          <p14:tracePt t="36615" x="6554788" y="2393950"/>
          <p14:tracePt t="36632" x="6545263" y="2384425"/>
          <p14:tracePt t="36662" x="6537325" y="2374900"/>
          <p14:tracePt t="36670" x="6527800" y="2374900"/>
          <p14:tracePt t="36682" x="6491288" y="2374900"/>
          <p14:tracePt t="36699" x="6446838" y="2374900"/>
          <p14:tracePt t="36716" x="6402388" y="2374900"/>
          <p14:tracePt t="36732" x="6367463" y="2384425"/>
          <p14:tracePt t="36749" x="6340475" y="2393950"/>
          <p14:tracePt t="36749" x="6340475" y="2401888"/>
          <p14:tracePt t="36766" x="6330950" y="2411413"/>
          <p14:tracePt t="36782" x="6313488" y="2419350"/>
          <p14:tracePt t="36799" x="6313488" y="2438400"/>
          <p14:tracePt t="36816" x="6313488" y="2465388"/>
          <p14:tracePt t="36832" x="6313488" y="2482850"/>
          <p14:tracePt t="36849" x="6313488" y="2490788"/>
          <p14:tracePt t="36866" x="6313488" y="2517775"/>
          <p14:tracePt t="36882" x="6313488" y="2527300"/>
          <p14:tracePt t="36902" x="6323013" y="2527300"/>
          <p14:tracePt t="36926" x="6330950" y="2527300"/>
          <p14:tracePt t="36934" x="6340475" y="2527300"/>
          <p14:tracePt t="36949" x="6394450" y="2527300"/>
          <p14:tracePt t="36966" x="6438900" y="2527300"/>
          <p14:tracePt t="36983" x="6473825" y="2500313"/>
          <p14:tracePt t="36999" x="6491288" y="2482850"/>
          <p14:tracePt t="37016" x="6500813" y="2465388"/>
          <p14:tracePt t="37033" x="6500813" y="2455863"/>
          <p14:tracePt t="37054" x="6500813" y="2446338"/>
          <p14:tracePt t="37066" x="6500813" y="2438400"/>
          <p14:tracePt t="37083" x="6500813" y="2428875"/>
          <p14:tracePt t="37100" x="6491288" y="2428875"/>
          <p14:tracePt t="37158" x="6483350" y="2428875"/>
          <p14:tracePt t="37166" x="6473825" y="2428875"/>
          <p14:tracePt t="37174" x="6465888" y="2438400"/>
          <p14:tracePt t="37183" x="6446838" y="2446338"/>
          <p14:tracePt t="37200" x="6438900" y="2455863"/>
          <p14:tracePt t="37216" x="6438900" y="2465388"/>
          <p14:tracePt t="37334" x="6438900" y="2455863"/>
          <p14:tracePt t="37366" x="6438900" y="2446338"/>
          <p14:tracePt t="37374" x="6438900" y="2438400"/>
          <p14:tracePt t="37383" x="6429375" y="2411413"/>
          <p14:tracePt t="37400" x="6384925" y="2384425"/>
          <p14:tracePt t="37417" x="6313488" y="2357438"/>
          <p14:tracePt t="37434" x="6224588" y="2339975"/>
          <p14:tracePt t="37450" x="6143625" y="2322513"/>
          <p14:tracePt t="37467" x="6081713" y="2312988"/>
          <p14:tracePt t="37484" x="6045200" y="2312988"/>
          <p14:tracePt t="37500" x="6037263" y="2312988"/>
          <p14:tracePt t="37517" x="6010275" y="2312988"/>
          <p14:tracePt t="37534" x="5973763" y="2312988"/>
          <p14:tracePt t="37550" x="5919788" y="2312988"/>
          <p14:tracePt t="37567" x="5867400" y="2330450"/>
          <p14:tracePt t="37584" x="5840413" y="2339975"/>
          <p14:tracePt t="37601" x="5822950" y="2357438"/>
          <p14:tracePt t="37617" x="5803900" y="2374900"/>
          <p14:tracePt t="37634" x="5803900" y="2393950"/>
          <p14:tracePt t="37651" x="5795963" y="2411413"/>
          <p14:tracePt t="37667" x="5786438" y="2411413"/>
          <p14:tracePt t="37822" x="5795963" y="2419350"/>
          <p14:tracePt t="37934" x="5822950" y="2428875"/>
          <p14:tracePt t="37950" x="5840413" y="2428875"/>
          <p14:tracePt t="37958" x="5848350" y="2428875"/>
          <p14:tracePt t="37968" x="5902325" y="2428875"/>
          <p14:tracePt t="37985" x="5938838" y="2428875"/>
          <p14:tracePt t="38002" x="5956300" y="2411413"/>
          <p14:tracePt t="38018" x="5973763" y="2393950"/>
          <p14:tracePt t="38035" x="5973763" y="2384425"/>
          <p14:tracePt t="38052" x="5973763" y="2357438"/>
          <p14:tracePt t="38068" x="5965825" y="2347913"/>
          <p14:tracePt t="38085" x="5929313" y="2322513"/>
          <p14:tracePt t="38102" x="5911850" y="2312988"/>
          <p14:tracePt t="38118" x="5894388" y="2312988"/>
          <p14:tracePt t="38135" x="5884863" y="2312988"/>
          <p14:tracePt t="38152" x="5875338" y="2312988"/>
          <p14:tracePt t="38174" x="5867400" y="2322513"/>
          <p14:tracePt t="38190" x="5867400" y="2330450"/>
          <p14:tracePt t="38222" x="5867400" y="2339975"/>
          <p14:tracePt t="38238" x="5867400" y="2347913"/>
          <p14:tracePt t="38278" x="5875338" y="2347913"/>
          <p14:tracePt t="38294" x="5884863" y="2347913"/>
          <p14:tracePt t="38302" x="5911850" y="2347913"/>
          <p14:tracePt t="38310" x="5929313" y="2347913"/>
          <p14:tracePt t="38326" x="5946775" y="2339975"/>
          <p14:tracePt t="38342" x="5946775" y="2347913"/>
          <p14:tracePt t="38758" x="5956300" y="2347913"/>
          <p14:tracePt t="38862" x="5956300" y="2357438"/>
          <p14:tracePt t="39062" x="5956300" y="2366963"/>
          <p14:tracePt t="39166" x="5946775" y="2374900"/>
          <p14:tracePt t="39190" x="5938838" y="2374900"/>
          <p14:tracePt t="39206" x="5919788" y="2374900"/>
          <p14:tracePt t="39214" x="5894388" y="2374900"/>
          <p14:tracePt t="39222" x="5884863" y="2374900"/>
          <p14:tracePt t="39238" x="5857875" y="2374900"/>
          <p14:tracePt t="39254" x="5848350" y="2374900"/>
          <p14:tracePt t="39271" x="5830888" y="2374900"/>
          <p14:tracePt t="39287" x="5822950" y="2357438"/>
          <p14:tracePt t="39304" x="5803900" y="2330450"/>
          <p14:tracePt t="39321" x="5803900" y="2276475"/>
          <p14:tracePt t="39338" x="5786438" y="2224088"/>
          <p14:tracePt t="39354" x="5803900" y="2187575"/>
          <p14:tracePt t="39371" x="5803900" y="2160588"/>
          <p14:tracePt t="39387" x="5795963" y="2108200"/>
          <p14:tracePt t="39404" x="5776913" y="2081213"/>
          <p14:tracePt t="39421" x="5741988" y="2027238"/>
          <p14:tracePt t="39438" x="5705475" y="2000250"/>
          <p14:tracePt t="39454" x="5670550" y="1973263"/>
          <p14:tracePt t="39471" x="5626100" y="1946275"/>
          <p14:tracePt t="39488" x="5562600" y="1911350"/>
          <p14:tracePt t="39504" x="5500688" y="1874838"/>
          <p14:tracePt t="39522" x="5429250" y="1839913"/>
          <p14:tracePt t="39538" x="5384800" y="1812925"/>
          <p14:tracePt t="39554" x="5340350" y="1795463"/>
          <p14:tracePt t="39572" x="5303838" y="1776413"/>
          <p14:tracePt t="39588" x="5295900" y="1776413"/>
          <p14:tracePt t="39605" x="5276850" y="1776413"/>
          <p14:tracePt t="39621" x="5259388" y="1758950"/>
          <p14:tracePt t="39638" x="5251450" y="1758950"/>
          <p14:tracePt t="39655" x="5214938" y="1758950"/>
          <p14:tracePt t="39671" x="5187950" y="1758950"/>
          <p14:tracePt t="39688" x="5180013" y="1758950"/>
          <p14:tracePt t="39710" x="5180013" y="1768475"/>
          <p14:tracePt t="39846" x="5180013" y="1776413"/>
          <p14:tracePt t="39854" x="5180013" y="1795463"/>
          <p14:tracePt t="39862" x="5180013" y="1803400"/>
          <p14:tracePt t="39872" x="5180013" y="1822450"/>
          <p14:tracePt t="39888" x="5180013" y="1839913"/>
          <p14:tracePt t="39905" x="5187950" y="1857375"/>
          <p14:tracePt t="39922" x="5197475" y="1866900"/>
          <p14:tracePt t="39938" x="5205413" y="1874838"/>
          <p14:tracePt t="39958" x="5214938" y="1884363"/>
          <p14:tracePt t="39982" x="5224463" y="1893888"/>
          <p14:tracePt t="40006" x="5241925" y="1901825"/>
          <p14:tracePt t="40022" x="5251450" y="1901825"/>
          <p14:tracePt t="40046" x="5259388" y="1901825"/>
          <p14:tracePt t="40062" x="5251450" y="1901825"/>
          <p14:tracePt t="40830" x="5241925" y="1901825"/>
          <p14:tracePt t="40846" x="5224463" y="1901825"/>
          <p14:tracePt t="40862" x="5214938" y="1901825"/>
          <p14:tracePt t="40870" x="5197475" y="1901825"/>
          <p14:tracePt t="40878" x="5180013" y="1901825"/>
          <p14:tracePt t="40890" x="5133975" y="1911350"/>
          <p14:tracePt t="40907" x="5116513" y="1919288"/>
          <p14:tracePt t="40924" x="5108575" y="1919288"/>
          <p14:tracePt t="40941" x="5099050" y="1919288"/>
          <p14:tracePt t="41254" x="5089525" y="1919288"/>
          <p14:tracePt t="41270" x="5081588" y="1919288"/>
          <p14:tracePt t="41286" x="5062538" y="1919288"/>
          <p14:tracePt t="41302" x="5054600" y="1919288"/>
          <p14:tracePt t="41310" x="5045075" y="1919288"/>
          <p14:tracePt t="41318" x="5027613" y="1919288"/>
          <p14:tracePt t="41326" x="5010150" y="1919288"/>
          <p14:tracePt t="41342" x="4983163" y="1919288"/>
          <p14:tracePt t="41358" x="4973638" y="1919288"/>
          <p14:tracePt t="41375" x="4965700" y="1919288"/>
          <p14:tracePt t="41392" x="4956175" y="1919288"/>
          <p14:tracePt t="41408" x="4938713" y="1919288"/>
          <p14:tracePt t="41425" x="4929188" y="1928813"/>
          <p14:tracePt t="41478" x="4919663" y="1928813"/>
          <p14:tracePt t="41502" x="4911725" y="1928813"/>
          <p14:tracePt t="41510" x="4902200" y="1938338"/>
          <p14:tracePt t="41526" x="4875213" y="1938338"/>
          <p14:tracePt t="41542" x="4867275" y="1946275"/>
          <p14:tracePt t="41550" x="4857750" y="1955800"/>
          <p14:tracePt t="41558" x="4848225" y="1965325"/>
          <p14:tracePt t="41638" x="4840288" y="1965325"/>
          <p14:tracePt t="41654" x="4830763" y="1973263"/>
          <p14:tracePt t="41662" x="4830763" y="1982788"/>
          <p14:tracePt t="41670" x="4830763" y="1990725"/>
          <p14:tracePt t="41686" x="4830763" y="2000250"/>
          <p14:tracePt t="41694" x="4822825" y="2017713"/>
          <p14:tracePt t="41709" x="4822825" y="2027238"/>
          <p14:tracePt t="41709" x="4822825" y="2044700"/>
          <p14:tracePt t="41726" x="4822825" y="2071688"/>
          <p14:tracePt t="41742" x="4822825" y="2108200"/>
          <p14:tracePt t="41759" x="4822825" y="2133600"/>
          <p14:tracePt t="41776" x="4830763" y="2179638"/>
          <p14:tracePt t="41792" x="4848225" y="2214563"/>
          <p14:tracePt t="41809" x="4884738" y="2259013"/>
          <p14:tracePt t="41826" x="4919663" y="2295525"/>
          <p14:tracePt t="41842" x="4973638" y="2303463"/>
          <p14:tracePt t="41859" x="5018088" y="2330450"/>
          <p14:tracePt t="41876" x="5062538" y="2330450"/>
          <p14:tracePt t="41893" x="5116513" y="2330450"/>
          <p14:tracePt t="41909" x="5197475" y="2330450"/>
          <p14:tracePt t="41926" x="5241925" y="2330450"/>
          <p14:tracePt t="41942" x="5286375" y="2330450"/>
          <p14:tracePt t="41959" x="5303838" y="2330450"/>
          <p14:tracePt t="41976" x="5322888" y="2339975"/>
          <p14:tracePt t="41993" x="5330825" y="2339975"/>
          <p14:tracePt t="42009" x="5340350" y="2347913"/>
          <p14:tracePt t="42026" x="5357813" y="2357438"/>
          <p14:tracePt t="42043" x="5367338" y="2366963"/>
          <p14:tracePt t="42059" x="5394325" y="2366963"/>
          <p14:tracePt t="42076" x="5411788" y="2374900"/>
          <p14:tracePt t="42095" x="5419725" y="2384425"/>
          <p14:tracePt t="43210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4626"/>
            <a:ext cx="8964612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79376"/>
            <a:ext cx="81756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0" name="Rectangle 4"/>
          <p:cNvSpPr>
            <a:spLocks noChangeArrowheads="1"/>
          </p:cNvSpPr>
          <p:nvPr/>
        </p:nvSpPr>
        <p:spPr bwMode="auto">
          <a:xfrm>
            <a:off x="3111500" y="158750"/>
            <a:ext cx="6032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pitchFamily="34" charset="0"/>
              </a:rPr>
              <a:t>Figure 7 Cross-talk of leptin signalling with insulin-induced pathways</a:t>
            </a:r>
          </a:p>
        </p:txBody>
      </p:sp>
      <p:sp>
        <p:nvSpPr>
          <p:cNvPr id="495621" name="Rectangle 5"/>
          <p:cNvSpPr>
            <a:spLocks noChangeArrowheads="1"/>
          </p:cNvSpPr>
          <p:nvPr/>
        </p:nvSpPr>
        <p:spPr bwMode="auto">
          <a:xfrm>
            <a:off x="5735638" y="6032501"/>
            <a:ext cx="6481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pitchFamily="34" charset="0"/>
              </a:rPr>
              <a:t>Biochemical Journal (2006) 393, 7-20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pitchFamily="34" charset="0"/>
              </a:rPr>
              <a:t>Gema Frühbeck</a:t>
            </a:r>
          </a:p>
        </p:txBody>
      </p:sp>
      <p:sp>
        <p:nvSpPr>
          <p:cNvPr id="495622" name="Rectangle 6"/>
          <p:cNvSpPr>
            <a:spLocks noChangeArrowheads="1"/>
          </p:cNvSpPr>
          <p:nvPr/>
        </p:nvSpPr>
        <p:spPr bwMode="auto">
          <a:xfrm>
            <a:off x="2317750" y="6477000"/>
            <a:ext cx="79375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pt-B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Arial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8"/>
    </mc:Choice>
    <mc:Fallback xmlns="">
      <p:transition spd="slow" advTm="2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8" x="6018213" y="3241675"/>
          <p14:tracePt t="2745" x="6010275" y="3224213"/>
          <p14:tracePt t="2753" x="6000750" y="3187700"/>
          <p14:tracePt t="2766" x="6000750" y="3152775"/>
          <p14:tracePt t="2782" x="5991225" y="3089275"/>
          <p14:tracePt t="2799" x="5991225" y="3009900"/>
          <p14:tracePt t="2815" x="5991225" y="2911475"/>
          <p14:tracePt t="2832" x="5991225" y="2751138"/>
          <p14:tracePt t="2849" x="5991225" y="2670175"/>
          <p14:tracePt t="2865" x="5991225" y="2562225"/>
          <p14:tracePt t="2882" x="6010275" y="2473325"/>
          <p14:tracePt t="2899" x="6018213" y="2411413"/>
          <p14:tracePt t="2916" x="6018213" y="2330450"/>
          <p14:tracePt t="2932" x="6018213" y="2268538"/>
          <p14:tracePt t="2949" x="6018213" y="2197100"/>
          <p14:tracePt t="2966" x="6018213" y="2116138"/>
          <p14:tracePt t="2983" x="6000750" y="2027238"/>
          <p14:tracePt t="2999" x="5973763" y="1946275"/>
          <p14:tracePt t="3016" x="5929313" y="1812925"/>
          <p14:tracePt t="3033" x="5884863" y="1697038"/>
          <p14:tracePt t="3049" x="5813425" y="1581150"/>
          <p14:tracePt t="3066" x="5732463" y="1465263"/>
          <p14:tracePt t="3083" x="5653088" y="1347788"/>
          <p14:tracePt t="3099" x="5554663" y="1231900"/>
          <p14:tracePt t="3116" x="5456238" y="1116013"/>
          <p14:tracePt t="3133" x="5330825" y="1009650"/>
          <p14:tracePt t="3150" x="5205413" y="919163"/>
          <p14:tracePt t="3166" x="5072063" y="822325"/>
          <p14:tracePt t="3183" x="4946650" y="741363"/>
          <p14:tracePt t="3200" x="4822825" y="669925"/>
          <p14:tracePt t="3216" x="4643438" y="571500"/>
          <p14:tracePt t="3233" x="4510088" y="500063"/>
          <p14:tracePt t="3250" x="4384675" y="446088"/>
          <p14:tracePt t="3267" x="4251325" y="401638"/>
          <p14:tracePt t="3283" x="4108450" y="339725"/>
          <p14:tracePt t="3300" x="3983038" y="295275"/>
          <p14:tracePt t="3317" x="3875088" y="268288"/>
          <p14:tracePt t="3333" x="3768725" y="241300"/>
          <p14:tracePt t="3350" x="3714750" y="241300"/>
          <p14:tracePt t="3367" x="3660775" y="241300"/>
          <p14:tracePt t="3383" x="3643313" y="241300"/>
          <p14:tracePt t="3400" x="3608388" y="241300"/>
          <p14:tracePt t="3417" x="3571875" y="250825"/>
          <p14:tracePt t="3434" x="3536950" y="258763"/>
          <p14:tracePt t="3450" x="3490913" y="285750"/>
          <p14:tracePt t="3467" x="3446463" y="312738"/>
          <p14:tracePt t="3483" x="3402013" y="357188"/>
          <p14:tracePt t="3500" x="3340100" y="419100"/>
          <p14:tracePt t="3517" x="3286125" y="490538"/>
          <p14:tracePt t="3534" x="3259138" y="544513"/>
          <p14:tracePt t="3550" x="3224213" y="608013"/>
          <p14:tracePt t="3568" x="3214688" y="660400"/>
          <p14:tracePt t="3584" x="3214688" y="687388"/>
          <p14:tracePt t="3601" x="3214688" y="750888"/>
          <p14:tracePt t="3617" x="3214688" y="803275"/>
          <p14:tracePt t="3634" x="3224213" y="847725"/>
          <p14:tracePt t="3651" x="3241675" y="893763"/>
          <p14:tracePt t="3667" x="3268663" y="938213"/>
          <p14:tracePt t="3684" x="3295650" y="973138"/>
          <p14:tracePt t="3701" x="3330575" y="1000125"/>
          <p14:tracePt t="3717" x="3348038" y="1017588"/>
          <p14:tracePt t="3734" x="3384550" y="1036638"/>
          <p14:tracePt t="3751" x="3429000" y="1044575"/>
          <p14:tracePt t="3767" x="3465513" y="1062038"/>
          <p14:tracePt t="3784" x="3527425" y="1062038"/>
          <p14:tracePt t="3801" x="3581400" y="1062038"/>
          <p14:tracePt t="3817" x="3643313" y="1054100"/>
          <p14:tracePt t="3834" x="3679825" y="1036638"/>
          <p14:tracePt t="3851" x="3705225" y="1000125"/>
          <p14:tracePt t="3868" x="3724275" y="965200"/>
          <p14:tracePt t="3885" x="3732213" y="946150"/>
          <p14:tracePt t="3901" x="3732213" y="928688"/>
          <p14:tracePt t="3918" x="3732213" y="911225"/>
          <p14:tracePt t="3935" x="3724275" y="884238"/>
          <p14:tracePt t="3951" x="3714750" y="874713"/>
          <p14:tracePt t="3968" x="3705225" y="866775"/>
          <p14:tracePt t="3968" x="3687763" y="866775"/>
          <p14:tracePt t="3985" x="3660775" y="866775"/>
          <p14:tracePt t="4001" x="3616325" y="866775"/>
          <p14:tracePt t="4018" x="3571875" y="866775"/>
          <p14:tracePt t="4035" x="3536950" y="884238"/>
          <p14:tracePt t="4051" x="3500438" y="893763"/>
          <p14:tracePt t="4068" x="3473450" y="919163"/>
          <p14:tracePt t="4085" x="3465513" y="955675"/>
          <p14:tracePt t="4101" x="3455988" y="982663"/>
          <p14:tracePt t="4118" x="3446463" y="1017588"/>
          <p14:tracePt t="4135" x="3446463" y="1044575"/>
          <p14:tracePt t="4152" x="3446463" y="1098550"/>
          <p14:tracePt t="4168" x="3465513" y="1152525"/>
          <p14:tracePt t="4185" x="3490913" y="1187450"/>
          <p14:tracePt t="4201" x="3517900" y="1223963"/>
          <p14:tracePt t="4218" x="3536950" y="1250950"/>
          <p14:tracePt t="4235" x="3562350" y="1276350"/>
          <p14:tracePt t="4252" x="3581400" y="1285875"/>
          <p14:tracePt t="4269" x="3608388" y="1295400"/>
          <p14:tracePt t="4286" x="3616325" y="1295400"/>
          <p14:tracePt t="4302" x="3633788" y="1312863"/>
          <p14:tracePt t="4545" x="3633788" y="1322388"/>
          <p14:tracePt t="4561" x="3643313" y="1330325"/>
          <p14:tracePt t="4571" x="3652838" y="1339850"/>
          <p14:tracePt t="4577" x="3652838" y="1347788"/>
          <p14:tracePt t="4585" x="3660775" y="1357313"/>
          <p14:tracePt t="4603" x="3679825" y="1374775"/>
          <p14:tracePt t="4619" x="3679825" y="1393825"/>
          <p14:tracePt t="4637" x="3687763" y="1401763"/>
          <p14:tracePt t="4654" x="3687763" y="1411288"/>
          <p14:tracePt t="4670" x="3705225" y="1428750"/>
          <p14:tracePt t="4687" x="3714750" y="1455738"/>
          <p14:tracePt t="4704" x="3741738" y="1482725"/>
          <p14:tracePt t="4720" x="3768725" y="1509713"/>
          <p14:tracePt t="4737" x="3803650" y="1536700"/>
          <p14:tracePt t="4737" x="3830638" y="1554163"/>
          <p14:tracePt t="4754" x="3857625" y="1562100"/>
          <p14:tracePt t="4771" x="3902075" y="1589088"/>
          <p14:tracePt t="4787" x="3946525" y="1616075"/>
          <p14:tracePt t="4804" x="3973513" y="1633538"/>
          <p14:tracePt t="4821" x="3990975" y="1633538"/>
          <p14:tracePt t="4837" x="4017963" y="1643063"/>
          <p14:tracePt t="4854" x="4062413" y="1652588"/>
          <p14:tracePt t="4871" x="4116388" y="1660525"/>
          <p14:tracePt t="4887" x="4170363" y="1670050"/>
          <p14:tracePt t="4904" x="4214813" y="1670050"/>
          <p14:tracePt t="4921" x="4259263" y="1670050"/>
          <p14:tracePt t="4921" x="4276725" y="1670050"/>
          <p14:tracePt t="4938" x="4303713" y="1670050"/>
          <p14:tracePt t="4954" x="4322763" y="1670050"/>
          <p14:tracePt t="4971" x="4340225" y="1660525"/>
          <p14:tracePt t="4988" x="4348163" y="1652588"/>
          <p14:tracePt t="5004" x="4348163" y="1643063"/>
          <p14:tracePt t="5021" x="4348163" y="1625600"/>
          <p14:tracePt t="5038" x="4348163" y="1598613"/>
          <p14:tracePt t="5054" x="4348163" y="1589088"/>
          <p14:tracePt t="5071" x="4330700" y="1571625"/>
          <p14:tracePt t="5088" x="4295775" y="1554163"/>
          <p14:tracePt t="5105" x="4268788" y="1554163"/>
          <p14:tracePt t="5121" x="4187825" y="1554163"/>
          <p14:tracePt t="5138" x="4133850" y="1554163"/>
          <p14:tracePt t="5155" x="4089400" y="1554163"/>
          <p14:tracePt t="5171" x="4062413" y="1554163"/>
          <p14:tracePt t="5188" x="4054475" y="1562100"/>
          <p14:tracePt t="5205" x="4037013" y="1571625"/>
          <p14:tracePt t="5221" x="4027488" y="1589088"/>
          <p14:tracePt t="5238" x="4017963" y="1608138"/>
          <p14:tracePt t="5255" x="4017963" y="1643063"/>
          <p14:tracePt t="5271" x="4017963" y="1660525"/>
          <p14:tracePt t="5288" x="4017963" y="1679575"/>
          <p14:tracePt t="5305" x="4017963" y="1724025"/>
          <p14:tracePt t="5322" x="4017963" y="1751013"/>
          <p14:tracePt t="5338" x="4027488" y="1768475"/>
          <p14:tracePt t="5355" x="4054475" y="1795463"/>
          <p14:tracePt t="5372" x="4071938" y="1822450"/>
          <p14:tracePt t="5388" x="4098925" y="1839913"/>
          <p14:tracePt t="5405" x="4143375" y="1866900"/>
          <p14:tracePt t="5422" x="4197350" y="1884363"/>
          <p14:tracePt t="5438" x="4251325" y="1901825"/>
          <p14:tracePt t="5455" x="4286250" y="1901825"/>
          <p14:tracePt t="5472" x="4330700" y="1901825"/>
          <p14:tracePt t="5489" x="4348163" y="1901825"/>
          <p14:tracePt t="5489" x="4367213" y="1901825"/>
          <p14:tracePt t="5506" x="4375150" y="1901825"/>
          <p14:tracePt t="5522" x="4394200" y="1893888"/>
          <p14:tracePt t="5539" x="4402138" y="1884363"/>
          <p14:tracePt t="5556" x="4411663" y="1874838"/>
          <p14:tracePt t="5572" x="4411663" y="1857375"/>
          <p14:tracePt t="5589" x="4411663" y="1830388"/>
          <p14:tracePt t="5607" x="4411663" y="1785938"/>
          <p14:tracePt t="5623" x="4402138" y="1758950"/>
          <p14:tracePt t="5639" x="4375150" y="1724025"/>
          <p14:tracePt t="5656" x="4357688" y="1687513"/>
          <p14:tracePt t="5673" x="4330700" y="1670050"/>
          <p14:tracePt t="5689" x="4286250" y="1643063"/>
          <p14:tracePt t="5706" x="4251325" y="1633538"/>
          <p14:tracePt t="5723" x="4205288" y="1616075"/>
          <p14:tracePt t="5739" x="4152900" y="1608138"/>
          <p14:tracePt t="5756" x="4108450" y="1608138"/>
          <p14:tracePt t="5772" x="4062413" y="1608138"/>
          <p14:tracePt t="5789" x="4017963" y="1608138"/>
          <p14:tracePt t="5806" x="3990975" y="1608138"/>
          <p14:tracePt t="5822" x="3956050" y="1616075"/>
          <p14:tracePt t="5839" x="3946525" y="1625600"/>
          <p14:tracePt t="5856" x="3938588" y="1633538"/>
          <p14:tracePt t="5873" x="3938588" y="1660525"/>
          <p14:tracePt t="5873" x="3938588" y="1679575"/>
          <p14:tracePt t="5890" x="3938588" y="1704975"/>
          <p14:tracePt t="5906" x="3938588" y="1724025"/>
          <p14:tracePt t="5923" x="3938588" y="1758950"/>
          <p14:tracePt t="5939" x="3946525" y="1768475"/>
          <p14:tracePt t="5956" x="3965575" y="1776413"/>
          <p14:tracePt t="5973" x="3983038" y="1795463"/>
          <p14:tracePt t="5990" x="4037013" y="1812925"/>
          <p14:tracePt t="6006" x="4081463" y="1822450"/>
          <p14:tracePt t="6023" x="4125913" y="1822450"/>
          <p14:tracePt t="6040" x="4179888" y="1822450"/>
          <p14:tracePt t="6056" x="4197350" y="1812925"/>
          <p14:tracePt t="6073" x="4224338" y="1803400"/>
          <p14:tracePt t="6090" x="4232275" y="1795463"/>
          <p14:tracePt t="6107" x="4232275" y="1785938"/>
          <p14:tracePt t="6123" x="4232275" y="1768475"/>
          <p14:tracePt t="6140" x="4232275" y="1741488"/>
          <p14:tracePt t="6157" x="4232275" y="1714500"/>
          <p14:tracePt t="6173" x="4205288" y="1687513"/>
          <p14:tracePt t="6190" x="4187825" y="1670050"/>
          <p14:tracePt t="6207" x="4152900" y="1670050"/>
          <p14:tracePt t="6224" x="4143375" y="1670050"/>
          <p14:tracePt t="6240" x="4108450" y="1670050"/>
          <p14:tracePt t="6257" x="4062413" y="1670050"/>
          <p14:tracePt t="6274" x="4044950" y="1670050"/>
          <p14:tracePt t="6290" x="4027488" y="1679575"/>
          <p14:tracePt t="6307" x="4000500" y="1687513"/>
          <p14:tracePt t="6323" x="3983038" y="1704975"/>
          <p14:tracePt t="6340" x="3956050" y="1704975"/>
          <p14:tracePt t="6357" x="3946525" y="1714500"/>
          <p14:tracePt t="6374" x="3911600" y="1724025"/>
          <p14:tracePt t="6390" x="3902075" y="1741488"/>
          <p14:tracePt t="6407" x="3884613" y="1751013"/>
          <p14:tracePt t="6424" x="3884613" y="1758950"/>
          <p14:tracePt t="6440" x="3875088" y="1768475"/>
          <p14:tracePt t="6458" x="3867150" y="1768475"/>
          <p14:tracePt t="6642" x="3857625" y="1768475"/>
          <p14:tracePt t="6658" x="3848100" y="1768475"/>
          <p14:tracePt t="6666" x="3840163" y="1768475"/>
          <p14:tracePt t="6978" x="3822700" y="1768475"/>
          <p14:tracePt t="6986" x="3813175" y="1768475"/>
          <p14:tracePt t="6994" x="3803650" y="1768475"/>
          <p14:tracePt t="7008" x="3795713" y="1768475"/>
          <p14:tracePt t="7025" x="3786188" y="1768475"/>
          <p14:tracePt t="7242" x="3776663" y="1768475"/>
          <p14:tracePt t="7250" x="3768725" y="1768475"/>
          <p14:tracePt t="7266" x="3776663" y="1768475"/>
          <p14:tracePt t="8290" x="3795713" y="1768475"/>
          <p14:tracePt t="8298" x="3822700" y="1768475"/>
          <p14:tracePt t="8306" x="3848100" y="1768475"/>
          <p14:tracePt t="8313" x="3867150" y="1768475"/>
          <p14:tracePt t="8328" x="3911600" y="1768475"/>
          <p14:tracePt t="8344" x="3946525" y="1768475"/>
          <p14:tracePt t="8361" x="4000500" y="1768475"/>
          <p14:tracePt t="8378" x="4037013" y="1768475"/>
          <p14:tracePt t="8394" x="4062413" y="1758950"/>
          <p14:tracePt t="8411" x="4098925" y="1751013"/>
          <p14:tracePt t="8428" x="4125913" y="1731963"/>
          <p14:tracePt t="8444" x="4152900" y="1724025"/>
          <p14:tracePt t="8461" x="4170363" y="1697038"/>
          <p14:tracePt t="8478" x="4179888" y="1679575"/>
          <p14:tracePt t="8495" x="4187825" y="1670050"/>
          <p14:tracePt t="8511" x="4187825" y="1660525"/>
          <p14:tracePt t="8528" x="4187825" y="1643063"/>
          <p14:tracePt t="8545" x="4187825" y="1633538"/>
          <p14:tracePt t="8561" x="4179888" y="1625600"/>
          <p14:tracePt t="8634" x="4170363" y="1616075"/>
          <p14:tracePt t="8641" x="4152900" y="1616075"/>
          <p14:tracePt t="8650" x="4125913" y="1616075"/>
          <p14:tracePt t="8661" x="4098925" y="1616075"/>
          <p14:tracePt t="8678" x="4081463" y="1616075"/>
          <p14:tracePt t="8695" x="4071938" y="1625600"/>
          <p14:tracePt t="8712" x="4062413" y="1633538"/>
          <p14:tracePt t="8728" x="4054475" y="1643063"/>
          <p14:tracePt t="8745" x="4044950" y="1670050"/>
          <p14:tracePt t="8762" x="4044950" y="1687513"/>
          <p14:tracePt t="8778" x="4044950" y="1724025"/>
          <p14:tracePt t="8795" x="4044950" y="1751013"/>
          <p14:tracePt t="8812" x="4044950" y="1776413"/>
          <p14:tracePt t="8828" x="4054475" y="1795463"/>
          <p14:tracePt t="8845" x="4062413" y="1812925"/>
          <p14:tracePt t="8862" x="4089400" y="1822450"/>
          <p14:tracePt t="8879" x="4108450" y="1830388"/>
          <p14:tracePt t="8895" x="4143375" y="1830388"/>
          <p14:tracePt t="8912" x="4197350" y="1830388"/>
          <p14:tracePt t="8929" x="4251325" y="1830388"/>
          <p14:tracePt t="8929" x="4276725" y="1830388"/>
          <p14:tracePt t="8946" x="4313238" y="1830388"/>
          <p14:tracePt t="8962" x="4340225" y="1830388"/>
          <p14:tracePt t="8979" x="4367213" y="1822450"/>
          <p14:tracePt t="8996" x="4384675" y="1812925"/>
          <p14:tracePt t="9012" x="4394200" y="1803400"/>
          <p14:tracePt t="9029" x="4402138" y="1785938"/>
          <p14:tracePt t="9046" x="4411663" y="1768475"/>
          <p14:tracePt t="9062" x="4411663" y="1751013"/>
          <p14:tracePt t="9079" x="4411663" y="1741488"/>
          <p14:tracePt t="9096" x="4411663" y="1724025"/>
          <p14:tracePt t="9114" x="4411663" y="1697038"/>
          <p14:tracePt t="9129" x="4394200" y="1660525"/>
          <p14:tracePt t="9146" x="4384675" y="1643063"/>
          <p14:tracePt t="9163" x="4357688" y="1625600"/>
          <p14:tracePt t="9179" x="4340225" y="1616075"/>
          <p14:tracePt t="9196" x="4322763" y="1608138"/>
          <p14:tracePt t="9213" x="4286250" y="1598613"/>
          <p14:tracePt t="9229" x="4251325" y="1589088"/>
          <p14:tracePt t="9246" x="4214813" y="1589088"/>
          <p14:tracePt t="9263" x="4179888" y="1589088"/>
          <p14:tracePt t="9279" x="4152900" y="1589088"/>
          <p14:tracePt t="9296" x="4125913" y="1598613"/>
          <p14:tracePt t="9313" x="4108450" y="1616075"/>
          <p14:tracePt t="9330" x="4098925" y="1616075"/>
          <p14:tracePt t="9346" x="4098925" y="1625600"/>
          <p14:tracePt t="9363" x="4098925" y="1643063"/>
          <p14:tracePt t="9380" x="4098925" y="1670050"/>
          <p14:tracePt t="9396" x="4089400" y="1697038"/>
          <p14:tracePt t="9413" x="4089400" y="1714500"/>
          <p14:tracePt t="9430" x="4089400" y="1724025"/>
          <p14:tracePt t="9446" x="4089400" y="1741488"/>
          <p14:tracePt t="9463" x="4089400" y="1751013"/>
          <p14:tracePt t="9480" x="4089400" y="1768475"/>
          <p14:tracePt t="9497" x="4098925" y="1776413"/>
          <p14:tracePt t="9497" x="4108450" y="1785938"/>
          <p14:tracePt t="9514" x="4125913" y="1795463"/>
          <p14:tracePt t="9530" x="4170363" y="1812925"/>
          <p14:tracePt t="9547" x="4224338" y="1822450"/>
          <p14:tracePt t="9563" x="4276725" y="1822450"/>
          <p14:tracePt t="9580" x="4330700" y="1822450"/>
          <p14:tracePt t="9597" x="4367213" y="1822450"/>
          <p14:tracePt t="9613" x="4402138" y="1822450"/>
          <p14:tracePt t="9629" x="4429125" y="1822450"/>
          <p14:tracePt t="9646" x="4473575" y="1822450"/>
          <p14:tracePt t="9663" x="4491038" y="1812925"/>
          <p14:tracePt t="9680" x="4510088" y="1803400"/>
          <p14:tracePt t="9696" x="4518025" y="1795463"/>
          <p14:tracePt t="9713" x="4518025" y="1785938"/>
          <p14:tracePt t="9729" x="4518025" y="1768475"/>
          <p14:tracePt t="9746" x="4518025" y="1751013"/>
          <p14:tracePt t="9763" x="4510088" y="1731963"/>
          <p14:tracePt t="9780" x="4491038" y="1714500"/>
          <p14:tracePt t="9796" x="4465638" y="1697038"/>
          <p14:tracePt t="9813" x="4429125" y="1687513"/>
          <p14:tracePt t="9830" x="4394200" y="1670050"/>
          <p14:tracePt t="9846" x="4367213" y="1670050"/>
          <p14:tracePt t="9863" x="4330700" y="1670050"/>
          <p14:tracePt t="9880" x="4303713" y="1670050"/>
          <p14:tracePt t="9880" x="4286250" y="1670050"/>
          <p14:tracePt t="9897" x="4268788" y="1679575"/>
          <p14:tracePt t="9914" x="4251325" y="1687513"/>
          <p14:tracePt t="9930" x="4241800" y="1687513"/>
          <p14:tracePt t="9946" x="4241800" y="1697038"/>
          <p14:tracePt t="10913" x="4241800" y="1714500"/>
          <p14:tracePt t="10921" x="4259263" y="1724025"/>
          <p14:tracePt t="10932" x="4286250" y="1758950"/>
          <p14:tracePt t="10949" x="4313238" y="1795463"/>
          <p14:tracePt t="10965" x="4340225" y="1822450"/>
          <p14:tracePt t="10982" x="4348163" y="1839913"/>
          <p14:tracePt t="10999" x="4375150" y="1866900"/>
          <p14:tracePt t="11017" x="4419600" y="1901825"/>
          <p14:tracePt t="11032" x="4483100" y="1965325"/>
          <p14:tracePt t="11049" x="4545013" y="2009775"/>
          <p14:tracePt t="11065" x="4616450" y="2062163"/>
          <p14:tracePt t="11083" x="4679950" y="2133600"/>
          <p14:tracePt t="11099" x="4741863" y="2214563"/>
          <p14:tracePt t="11115" x="4813300" y="2295525"/>
          <p14:tracePt t="11132" x="4867275" y="2384425"/>
          <p14:tracePt t="11149" x="4946650" y="2473325"/>
          <p14:tracePt t="11166" x="5037138" y="2571750"/>
          <p14:tracePt t="11183" x="5116513" y="2660650"/>
          <p14:tracePt t="11199" x="5180013" y="2732088"/>
          <p14:tracePt t="11216" x="5241925" y="2795588"/>
          <p14:tracePt t="11233" x="5322888" y="2874963"/>
          <p14:tracePt t="11249" x="5375275" y="2938463"/>
          <p14:tracePt t="11266" x="5438775" y="2982913"/>
          <p14:tracePt t="11283" x="5483225" y="3027363"/>
          <p14:tracePt t="11299" x="5537200" y="3062288"/>
          <p14:tracePt t="11316" x="5589588" y="3098800"/>
          <p14:tracePt t="11333" x="5626100" y="3125788"/>
          <p14:tracePt t="11349" x="5680075" y="3152775"/>
          <p14:tracePt t="11366" x="5715000" y="3170238"/>
          <p14:tracePt t="11383" x="5759450" y="3197225"/>
          <p14:tracePt t="11399" x="5795963" y="3214688"/>
          <p14:tracePt t="11399" x="5822950" y="3224213"/>
          <p14:tracePt t="11417" x="5857875" y="3241675"/>
          <p14:tracePt t="11433" x="5902325" y="3251200"/>
          <p14:tracePt t="11449" x="5929313" y="3259138"/>
          <p14:tracePt t="11466" x="5938838" y="3259138"/>
          <p14:tracePt t="11483" x="5956300" y="3259138"/>
          <p14:tracePt t="11499" x="5965825" y="3259138"/>
          <p14:tracePt t="11529" x="5973763" y="3259138"/>
          <p14:tracePt t="11561" x="5983288" y="3251200"/>
          <p14:tracePt t="11593" x="5991225" y="3251200"/>
          <p14:tracePt t="11609" x="5991225" y="3241675"/>
          <p14:tracePt t="11625" x="6000750" y="3224213"/>
          <p14:tracePt t="11641" x="6000750" y="3214688"/>
          <p14:tracePt t="11657" x="6000750" y="3197225"/>
          <p14:tracePt t="11665" x="6000750" y="3187700"/>
          <p14:tracePt t="11673" x="6000750" y="3179763"/>
          <p14:tracePt t="11683" x="6000750" y="3152775"/>
          <p14:tracePt t="11700" x="6000750" y="3116263"/>
          <p14:tracePt t="11717" x="6000750" y="3098800"/>
          <p14:tracePt t="11733" x="5991225" y="3062288"/>
          <p14:tracePt t="11750" x="5983288" y="3036888"/>
          <p14:tracePt t="11767" x="5973763" y="3017838"/>
          <p14:tracePt t="11783" x="5956300" y="2990850"/>
          <p14:tracePt t="11800" x="5946775" y="2965450"/>
          <p14:tracePt t="11817" x="5919788" y="2946400"/>
          <p14:tracePt t="11833" x="5884863" y="2919413"/>
          <p14:tracePt t="11850" x="5840413" y="2901950"/>
          <p14:tracePt t="11867" x="5813425" y="2894013"/>
          <p14:tracePt t="11883" x="5786438" y="2894013"/>
          <p14:tracePt t="11900" x="5768975" y="2894013"/>
          <p14:tracePt t="11917" x="5751513" y="2894013"/>
          <p14:tracePt t="11934" x="5732463" y="2894013"/>
          <p14:tracePt t="11950" x="5715000" y="2894013"/>
          <p14:tracePt t="11967" x="5688013" y="2894013"/>
          <p14:tracePt t="11984" x="5661025" y="2894013"/>
          <p14:tracePt t="12001" x="5643563" y="2894013"/>
          <p14:tracePt t="12017" x="5626100" y="2901950"/>
          <p14:tracePt t="12034" x="5616575" y="2901950"/>
          <p14:tracePt t="12050" x="5599113" y="2911475"/>
          <p14:tracePt t="12067" x="5599113" y="2919413"/>
          <p14:tracePt t="12084" x="5589588" y="2938463"/>
          <p14:tracePt t="12101" x="5581650" y="2946400"/>
          <p14:tracePt t="12117" x="5581650" y="2965450"/>
          <p14:tracePt t="12134" x="5581650" y="2982913"/>
          <p14:tracePt t="12151" x="5581650" y="3000375"/>
          <p14:tracePt t="12168" x="5581650" y="3017838"/>
          <p14:tracePt t="12185" x="5581650" y="3036888"/>
          <p14:tracePt t="12201" x="5581650" y="3062288"/>
          <p14:tracePt t="12220" x="5581650" y="3071813"/>
          <p14:tracePt t="12234" x="5581650" y="3098800"/>
          <p14:tracePt t="12251" x="5599113" y="3125788"/>
          <p14:tracePt t="12268" x="5608638" y="3143250"/>
          <p14:tracePt t="12284" x="5626100" y="3160713"/>
          <p14:tracePt t="12301" x="5643563" y="3179763"/>
          <p14:tracePt t="12318" x="5670550" y="3205163"/>
          <p14:tracePt t="12334" x="5705475" y="3224213"/>
          <p14:tracePt t="12351" x="5759450" y="3241675"/>
          <p14:tracePt t="12368" x="5822950" y="3251200"/>
          <p14:tracePt t="12385" x="5875338" y="3251200"/>
          <p14:tracePt t="12401" x="5946775" y="3251200"/>
          <p14:tracePt t="12418" x="6037263" y="3251200"/>
          <p14:tracePt t="12435" x="6089650" y="3241675"/>
          <p14:tracePt t="12451" x="6126163" y="3224213"/>
          <p14:tracePt t="12468" x="6161088" y="3197225"/>
          <p14:tracePt t="12485" x="6170613" y="3179763"/>
          <p14:tracePt t="12501" x="6180138" y="3152775"/>
          <p14:tracePt t="12518" x="6188075" y="3116263"/>
          <p14:tracePt t="12535" x="6188075" y="3098800"/>
          <p14:tracePt t="12552" x="6188075" y="3062288"/>
          <p14:tracePt t="12569" x="6188075" y="3027363"/>
          <p14:tracePt t="12585" x="6188075" y="3000375"/>
          <p14:tracePt t="12602" x="6180138" y="2973388"/>
          <p14:tracePt t="12618" x="6153150" y="2946400"/>
          <p14:tracePt t="12635" x="6126163" y="2911475"/>
          <p14:tracePt t="12652" x="6099175" y="2894013"/>
          <p14:tracePt t="12668" x="6081713" y="2867025"/>
          <p14:tracePt t="12685" x="6037263" y="2840038"/>
          <p14:tracePt t="12703" x="5991225" y="2822575"/>
          <p14:tracePt t="12719" x="5956300" y="2813050"/>
          <p14:tracePt t="12735" x="5919788" y="2813050"/>
          <p14:tracePt t="12752" x="5848350" y="2803525"/>
          <p14:tracePt t="12769" x="5822950" y="2803525"/>
          <p14:tracePt t="12785" x="5786438" y="2803525"/>
          <p14:tracePt t="12802" x="5751513" y="2803525"/>
          <p14:tracePt t="12819" x="5705475" y="2803525"/>
          <p14:tracePt t="12835" x="5680075" y="2813050"/>
          <p14:tracePt t="12852" x="5643563" y="2822575"/>
          <p14:tracePt t="12869" x="5608638" y="2847975"/>
          <p14:tracePt t="12886" x="5589588" y="2867025"/>
          <p14:tracePt t="12903" x="5581650" y="2901950"/>
          <p14:tracePt t="12920" x="5562600" y="2938463"/>
          <p14:tracePt t="12936" x="5554663" y="2982913"/>
          <p14:tracePt t="12953" x="5554663" y="3017838"/>
          <p14:tracePt t="12969" x="5554663" y="3044825"/>
          <p14:tracePt t="12986" x="5554663" y="3054350"/>
          <p14:tracePt t="13002" x="5554663" y="3062288"/>
          <p14:tracePt t="13019" x="5554663" y="3071813"/>
          <p14:tracePt t="13289" x="5562600" y="3071813"/>
          <p14:tracePt t="13297" x="5589588" y="3081338"/>
          <p14:tracePt t="13305" x="5626100" y="3089275"/>
          <p14:tracePt t="13320" x="5715000" y="3108325"/>
          <p14:tracePt t="13337" x="5741988" y="3116263"/>
          <p14:tracePt t="13353" x="5751513" y="3116263"/>
          <p14:tracePt t="13370" x="5759450" y="3116263"/>
          <p14:tracePt t="13386" x="5776913" y="3116263"/>
          <p14:tracePt t="13403" x="5795963" y="3116263"/>
          <p14:tracePt t="13420" x="5813425" y="3125788"/>
          <p14:tracePt t="13436" x="5822950" y="3125788"/>
          <p14:tracePt t="13453" x="5830888" y="3125788"/>
          <p14:tracePt t="13492" x="5840413" y="3125788"/>
          <p14:tracePt t="13497" x="5848350" y="3125788"/>
          <p14:tracePt t="13512" x="5857875" y="3125788"/>
          <p14:tracePt t="13529" x="5867400" y="3125788"/>
          <p14:tracePt t="13537" x="5875338" y="3125788"/>
          <p14:tracePt t="13569" x="5884863" y="3125788"/>
          <p14:tracePt t="13785" x="5894388" y="3116263"/>
          <p14:tracePt t="13801" x="5902325" y="3116263"/>
          <p14:tracePt t="13825" x="5911850" y="3108325"/>
          <p14:tracePt t="13889" x="5884863" y="3108325"/>
          <p14:tracePt t="14056" x="5867400" y="3108325"/>
          <p14:tracePt t="14065" x="5848350" y="3108325"/>
          <p14:tracePt t="14073" x="5830888" y="3108325"/>
          <p14:tracePt t="14088" x="5803900" y="3108325"/>
          <p14:tracePt t="14105" x="5795963" y="3108325"/>
          <p14:tracePt t="14121" x="5786438" y="3108325"/>
          <p14:tracePt t="14337" x="5768975" y="3108325"/>
          <p14:tracePt t="14593" x="5759450" y="3108325"/>
          <p14:tracePt t="14600" x="5724525" y="3098800"/>
          <p14:tracePt t="14608" x="5705475" y="3089275"/>
          <p14:tracePt t="14623" x="5680075" y="3089275"/>
          <p14:tracePt t="14639" x="5661025" y="3089275"/>
          <p14:tracePt t="14656" x="5653088" y="3089275"/>
          <p14:tracePt t="14713" x="5643563" y="3089275"/>
          <p14:tracePt t="14720" x="5626100" y="3089275"/>
          <p14:tracePt t="14728" x="5616575" y="3089275"/>
          <p14:tracePt t="14739" x="5608638" y="3089275"/>
          <p14:tracePt t="14756" x="5589588" y="3089275"/>
          <p14:tracePt t="14773" x="5581650" y="3089275"/>
          <p14:tracePt t="14952" x="5572125" y="3089275"/>
          <p14:tracePt t="15873" x="5562600" y="3089275"/>
          <p14:tracePt t="15880" x="5572125" y="3089275"/>
          <p14:tracePt t="15904" x="5599113" y="3089275"/>
          <p14:tracePt t="15912" x="5626100" y="3089275"/>
          <p14:tracePt t="15925" x="5705475" y="3089275"/>
          <p14:tracePt t="15942" x="5759450" y="3089275"/>
          <p14:tracePt t="15958" x="5795963" y="3089275"/>
          <p14:tracePt t="15975" x="5840413" y="3089275"/>
          <p14:tracePt t="15992" x="5894388" y="3089275"/>
          <p14:tracePt t="16009" x="5946775" y="3089275"/>
          <p14:tracePt t="16025" x="6000750" y="3089275"/>
          <p14:tracePt t="16042" x="6072188" y="3089275"/>
          <p14:tracePt t="16059" x="6143625" y="3089275"/>
          <p14:tracePt t="16075" x="6242050" y="3089275"/>
          <p14:tracePt t="16092" x="6367463" y="3089275"/>
          <p14:tracePt t="16109" x="6491288" y="3089275"/>
          <p14:tracePt t="16125" x="6608763" y="3089275"/>
          <p14:tracePt t="16142" x="6732588" y="3089275"/>
          <p14:tracePt t="16159" x="6858000" y="3089275"/>
          <p14:tracePt t="16175" x="7099300" y="3089275"/>
          <p14:tracePt t="16193" x="7304088" y="3089275"/>
          <p14:tracePt t="16209" x="7518400" y="3081338"/>
          <p14:tracePt t="16226" x="7715250" y="3054350"/>
          <p14:tracePt t="16243" x="7875588" y="3017838"/>
          <p14:tracePt t="16259" x="8010525" y="3000375"/>
          <p14:tracePt t="16276" x="8134350" y="2965450"/>
          <p14:tracePt t="16293" x="8251825" y="2911475"/>
          <p14:tracePt t="16309" x="8358188" y="2867025"/>
          <p14:tracePt t="16326" x="8466138" y="2830513"/>
          <p14:tracePt t="16343" x="8572500" y="2786063"/>
          <p14:tracePt t="16359" x="8661400" y="2732088"/>
          <p14:tracePt t="16376" x="8796338" y="2652713"/>
          <p14:tracePt t="16393" x="8894763" y="2589213"/>
          <p14:tracePt t="16409" x="8974138" y="2536825"/>
          <p14:tracePt t="16426" x="9055100" y="2490788"/>
          <p14:tracePt t="16443" x="9117013" y="2446338"/>
          <p14:tracePt t="16459" x="9180513" y="2393950"/>
          <p14:tracePt t="16476" x="9224963" y="2339975"/>
          <p14:tracePt t="16493" x="9269413" y="2286000"/>
          <p14:tracePt t="16509" x="9304338" y="2224088"/>
          <p14:tracePt t="16526" x="9348788" y="2160588"/>
          <p14:tracePt t="16543" x="9385300" y="2089150"/>
          <p14:tracePt t="16560" x="9447213" y="2017713"/>
          <p14:tracePt t="16577" x="9474200" y="1982788"/>
          <p14:tracePt t="16593" x="9501188" y="1946275"/>
          <p14:tracePt t="16610" x="9537700" y="1911350"/>
          <p14:tracePt t="16626" x="9572625" y="1874838"/>
          <p14:tracePt t="16643" x="9626600" y="1830388"/>
          <p14:tracePt t="16660" x="9688513" y="1785938"/>
          <p14:tracePt t="16676" x="9752013" y="1731963"/>
          <p14:tracePt t="16693" x="9813925" y="1697038"/>
          <p14:tracePt t="16710" x="9867900" y="1652588"/>
          <p14:tracePt t="16727" x="9912350" y="1616075"/>
          <p14:tracePt t="16743" x="9939338" y="1581150"/>
          <p14:tracePt t="16743" x="9947275" y="1571625"/>
          <p14:tracePt t="16761" x="9966325" y="1554163"/>
          <p14:tracePt t="16777" x="9974263" y="1544638"/>
          <p14:tracePt t="16793" x="9983788" y="1536700"/>
          <p14:tracePt t="16810" x="9983788" y="1527175"/>
          <p14:tracePt t="16827" x="9983788" y="1517650"/>
          <p14:tracePt t="16952" x="9974263" y="1509713"/>
          <p14:tracePt t="16961" x="9947275" y="1500188"/>
          <p14:tracePt t="16969" x="9920288" y="1490663"/>
          <p14:tracePt t="16977" x="9858375" y="1482725"/>
          <p14:tracePt t="16994" x="9752013" y="1482725"/>
          <p14:tracePt t="17010" x="9644063" y="1482725"/>
          <p14:tracePt t="17027" x="9545638" y="1482725"/>
          <p14:tracePt t="17044" x="9456738" y="1482725"/>
          <p14:tracePt t="17061" x="9375775" y="1500188"/>
          <p14:tracePt t="17077" x="9296400" y="1536700"/>
          <p14:tracePt t="17094" x="9205913" y="1571625"/>
          <p14:tracePt t="17111" x="9144000" y="1608138"/>
          <p14:tracePt t="17127" x="9099550" y="1643063"/>
          <p14:tracePt t="17144" x="9055100" y="1687513"/>
          <p14:tracePt t="17161" x="9010650" y="1724025"/>
          <p14:tracePt t="17177" x="9001125" y="1741488"/>
          <p14:tracePt t="17194" x="9001125" y="1768475"/>
          <p14:tracePt t="17211" x="9010650" y="1812925"/>
          <p14:tracePt t="17228" x="9037638" y="1866900"/>
          <p14:tracePt t="17244" x="9090025" y="1928813"/>
          <p14:tracePt t="17261" x="9153525" y="1973263"/>
          <p14:tracePt t="17278" x="9232900" y="2009775"/>
          <p14:tracePt t="17294" x="9331325" y="2036763"/>
          <p14:tracePt t="17311" x="9420225" y="2044700"/>
          <p14:tracePt t="17328" x="9590088" y="2044700"/>
          <p14:tracePt t="17345" x="9698038" y="2027238"/>
          <p14:tracePt t="17361" x="9777413" y="2000250"/>
          <p14:tracePt t="17378" x="9867900" y="1973263"/>
          <p14:tracePt t="17394" x="9956800" y="1938338"/>
          <p14:tracePt t="17411" x="10037763" y="1893888"/>
          <p14:tracePt t="17428" x="10099675" y="1857375"/>
          <p14:tracePt t="17445" x="10153650" y="1822450"/>
          <p14:tracePt t="17461" x="10180638" y="1795463"/>
          <p14:tracePt t="17478" x="10198100" y="1758950"/>
          <p14:tracePt t="17495" x="10206038" y="1741488"/>
          <p14:tracePt t="17511" x="10206038" y="1714500"/>
          <p14:tracePt t="17511" x="10206038" y="1704975"/>
          <p14:tracePt t="17529" x="10206038" y="1670050"/>
          <p14:tracePt t="17545" x="10198100" y="1643063"/>
          <p14:tracePt t="17562" x="10198100" y="1625600"/>
          <p14:tracePt t="17578" x="10188575" y="1598613"/>
          <p14:tracePt t="17595" x="10171113" y="1589088"/>
          <p14:tracePt t="17612" x="10126663" y="1562100"/>
          <p14:tracePt t="17629" x="10063163" y="1554163"/>
          <p14:tracePt t="17645" x="9956800" y="1527175"/>
          <p14:tracePt t="17662" x="9831388" y="1509713"/>
          <p14:tracePt t="17678" x="9715500" y="1509713"/>
          <p14:tracePt t="17695" x="9599613" y="1509713"/>
          <p14:tracePt t="17712" x="9456738" y="1509713"/>
          <p14:tracePt t="17729" x="9375775" y="1517650"/>
          <p14:tracePt t="17745" x="9304338" y="1554163"/>
          <p14:tracePt t="17762" x="9232900" y="1581150"/>
          <p14:tracePt t="17779" x="9170988" y="1625600"/>
          <p14:tracePt t="17795" x="9134475" y="1660525"/>
          <p14:tracePt t="17812" x="9117013" y="1697038"/>
          <p14:tracePt t="17829" x="9109075" y="1724025"/>
          <p14:tracePt t="17845" x="9109075" y="1751013"/>
          <p14:tracePt t="17862" x="9109075" y="1785938"/>
          <p14:tracePt t="17879" x="9126538" y="1822450"/>
          <p14:tracePt t="17896" x="9197975" y="1857375"/>
          <p14:tracePt t="17913" x="9277350" y="1893888"/>
          <p14:tracePt t="17929" x="9402763" y="1928813"/>
          <p14:tracePt t="17946" x="9555163" y="1946275"/>
          <p14:tracePt t="17962" x="9680575" y="1946275"/>
          <p14:tracePt t="17979" x="9777413" y="1946275"/>
          <p14:tracePt t="17996" x="9848850" y="1928813"/>
          <p14:tracePt t="18013" x="9902825" y="1911350"/>
          <p14:tracePt t="18029" x="9966325" y="1884363"/>
          <p14:tracePt t="18046" x="10028238" y="1839913"/>
          <p14:tracePt t="18063" x="10090150" y="1803400"/>
          <p14:tracePt t="18080" x="10134600" y="1768475"/>
          <p14:tracePt t="18096" x="10171113" y="1704975"/>
          <p14:tracePt t="18113" x="10188575" y="1679575"/>
          <p14:tracePt t="18129" x="10188575" y="1652588"/>
          <p14:tracePt t="18146" x="10188575" y="1633538"/>
          <p14:tracePt t="18163" x="10188575" y="1616075"/>
          <p14:tracePt t="18179" x="10188575" y="1598613"/>
          <p14:tracePt t="18196" x="10153650" y="1581150"/>
          <p14:tracePt t="18213" x="10063163" y="1562100"/>
          <p14:tracePt t="18230" x="9947275" y="1536700"/>
          <p14:tracePt t="18246" x="9840913" y="1527175"/>
          <p14:tracePt t="18263" x="9742488" y="1527175"/>
          <p14:tracePt t="18280" x="9661525" y="1527175"/>
          <p14:tracePt t="18297" x="9609138" y="1527175"/>
          <p14:tracePt t="18313" x="9555163" y="1544638"/>
          <p14:tracePt t="18330" x="9518650" y="1554163"/>
          <p14:tracePt t="18346" x="9474200" y="1571625"/>
          <p14:tracePt t="18363" x="9447213" y="1598613"/>
          <p14:tracePt t="18380" x="9429750" y="1616075"/>
          <p14:tracePt t="18396" x="9412288" y="1633538"/>
          <p14:tracePt t="18413" x="9412288" y="1643063"/>
          <p14:tracePt t="18432" x="9412288" y="1652588"/>
          <p14:tracePt t="18446" x="9412288" y="1679575"/>
          <p14:tracePt t="18463" x="9412288" y="1704975"/>
          <p14:tracePt t="18480" x="9447213" y="1751013"/>
          <p14:tracePt t="18497" x="9474200" y="1768475"/>
          <p14:tracePt t="18513" x="9537700" y="1776413"/>
          <p14:tracePt t="18530" x="9590088" y="1776413"/>
          <p14:tracePt t="18547" x="9661525" y="1776413"/>
          <p14:tracePt t="18564" x="9742488" y="1776413"/>
          <p14:tracePt t="18580" x="9813925" y="1776413"/>
          <p14:tracePt t="18597" x="9894888" y="1776413"/>
          <p14:tracePt t="18614" x="9956800" y="1751013"/>
          <p14:tracePt t="18630" x="10010775" y="1731963"/>
          <p14:tracePt t="18647" x="10072688" y="1704975"/>
          <p14:tracePt t="18664" x="10153650" y="1652588"/>
          <p14:tracePt t="18680" x="10188575" y="1633538"/>
          <p14:tracePt t="18697" x="10225088" y="1616075"/>
          <p14:tracePt t="18714" x="10233025" y="1608138"/>
          <p14:tracePt t="18730" x="10233025" y="1589088"/>
          <p14:tracePt t="18747" x="10233025" y="1581150"/>
          <p14:tracePt t="18764" x="10233025" y="1571625"/>
          <p14:tracePt t="18781" x="10233025" y="1554163"/>
          <p14:tracePt t="18798" x="10225088" y="1536700"/>
          <p14:tracePt t="18814" x="10198100" y="1536700"/>
          <p14:tracePt t="18831" x="10126663" y="1517650"/>
          <p14:tracePt t="18847" x="10037763" y="1509713"/>
          <p14:tracePt t="18847" x="9974263" y="1500188"/>
          <p14:tracePt t="18865" x="9875838" y="1500188"/>
          <p14:tracePt t="18881" x="9786938" y="1500188"/>
          <p14:tracePt t="18897" x="9688513" y="1500188"/>
          <p14:tracePt t="18914" x="9626600" y="1500188"/>
          <p14:tracePt t="18931" x="9572625" y="1500188"/>
          <p14:tracePt t="18948" x="9518650" y="1500188"/>
          <p14:tracePt t="18964" x="9456738" y="1500188"/>
          <p14:tracePt t="18981" x="9412288" y="1500188"/>
          <p14:tracePt t="18998" x="9358313" y="1509713"/>
          <p14:tracePt t="19014" x="9313863" y="1536700"/>
          <p14:tracePt t="19031" x="9277350" y="1571625"/>
          <p14:tracePt t="19048" x="9232900" y="1608138"/>
          <p14:tracePt t="19065" x="9224963" y="1633538"/>
          <p14:tracePt t="19081" x="9224963" y="1643063"/>
          <p14:tracePt t="19104" x="9224963" y="1652588"/>
          <p14:tracePt t="19120" x="9224963" y="1660525"/>
          <p14:tracePt t="19131" x="9224963" y="1679575"/>
          <p14:tracePt t="19148" x="9232900" y="1697038"/>
          <p14:tracePt t="19165" x="9259888" y="1714500"/>
          <p14:tracePt t="19181" x="9331325" y="1741488"/>
          <p14:tracePt t="19198" x="9402763" y="1751013"/>
          <p14:tracePt t="19215" x="9491663" y="1751013"/>
          <p14:tracePt t="19232" x="9609138" y="1751013"/>
          <p14:tracePt t="19249" x="9661525" y="1751013"/>
          <p14:tracePt t="19265" x="9698038" y="1751013"/>
          <p14:tracePt t="19282" x="9752013" y="1751013"/>
          <p14:tracePt t="19298" x="9786938" y="1741488"/>
          <p14:tracePt t="19315" x="9848850" y="1724025"/>
          <p14:tracePt t="19332" x="9885363" y="1704975"/>
          <p14:tracePt t="19349" x="9929813" y="1697038"/>
          <p14:tracePt t="19365" x="9947275" y="1687513"/>
          <p14:tracePt t="19382" x="9956800" y="1687513"/>
          <p14:tracePt t="19398" x="9966325" y="1687513"/>
          <p14:tracePt t="19415" x="9966325" y="1679575"/>
          <p14:tracePt t="19800" x="9947275" y="1679575"/>
          <p14:tracePt t="19817" x="9920288" y="1687513"/>
          <p14:tracePt t="19832" x="9912350" y="1697038"/>
          <p14:tracePt t="19840" x="9894888" y="1697038"/>
          <p14:tracePt t="19849" x="9867900" y="1714500"/>
          <p14:tracePt t="19866" x="9848850" y="1724025"/>
          <p14:tracePt t="19883" x="9831388" y="1731963"/>
          <p14:tracePt t="19899" x="9813925" y="1751013"/>
          <p14:tracePt t="19916" x="9786938" y="1776413"/>
          <p14:tracePt t="19933" x="9759950" y="1795463"/>
          <p14:tracePt t="19950" x="9725025" y="1822450"/>
          <p14:tracePt t="19966" x="9698038" y="1857375"/>
          <p14:tracePt t="19983" x="9671050" y="1884363"/>
          <p14:tracePt t="20000" x="9634538" y="1901825"/>
          <p14:tracePt t="20016" x="9626600" y="1911350"/>
          <p14:tracePt t="20033" x="9626600" y="1928813"/>
          <p14:tracePt t="20050" x="9617075" y="1955800"/>
          <p14:tracePt t="20067" x="9609138" y="1982788"/>
          <p14:tracePt t="20083" x="9609138" y="2000250"/>
          <p14:tracePt t="20100" x="9609138" y="2036763"/>
          <p14:tracePt t="20117" x="9609138" y="2062163"/>
          <p14:tracePt t="20133" x="9609138" y="2081213"/>
          <p14:tracePt t="20150" x="9617075" y="2098675"/>
          <p14:tracePt t="20167" x="9617075" y="2116138"/>
          <p14:tracePt t="20183" x="9626600" y="2133600"/>
          <p14:tracePt t="20200" x="9634538" y="2143125"/>
          <p14:tracePt t="20217" x="9634538" y="2160588"/>
          <p14:tracePt t="20233" x="9644063" y="2170113"/>
          <p14:tracePt t="20250" x="9653588" y="2179638"/>
          <p14:tracePt t="20267" x="9644063" y="2187575"/>
          <p14:tracePt t="20729" x="9634538" y="2187575"/>
          <p14:tracePt t="20744" x="9617075" y="2197100"/>
          <p14:tracePt t="20752" x="9609138" y="2197100"/>
          <p14:tracePt t="20776" x="9609138" y="2205038"/>
          <p14:tracePt t="20944" x="9609138" y="2214563"/>
          <p14:tracePt t="20952" x="9617075" y="2224088"/>
          <p14:tracePt t="20968" x="9626600" y="2224088"/>
          <p14:tracePt t="20976" x="9634538" y="2224088"/>
          <p14:tracePt t="20985" x="9680575" y="2241550"/>
          <p14:tracePt t="21002" x="9715500" y="2251075"/>
          <p14:tracePt t="21018" x="9752013" y="2251075"/>
          <p14:tracePt t="21035" x="9769475" y="2251075"/>
          <p14:tracePt t="21052" x="9786938" y="2251075"/>
          <p14:tracePt t="21068" x="9823450" y="2251075"/>
          <p14:tracePt t="21085" x="9831388" y="2241550"/>
          <p14:tracePt t="21102" x="9858375" y="2224088"/>
          <p14:tracePt t="21119" x="9867900" y="2205038"/>
          <p14:tracePt t="21135" x="9894888" y="2160588"/>
          <p14:tracePt t="21152" x="9912350" y="2143125"/>
          <p14:tracePt t="21169" x="9929813" y="2108200"/>
          <p14:tracePt t="21185" x="9939338" y="2089150"/>
          <p14:tracePt t="21202" x="9939338" y="2071688"/>
          <p14:tracePt t="21219" x="9939338" y="2054225"/>
          <p14:tracePt t="21236" x="9939338" y="2044700"/>
          <p14:tracePt t="21252" x="9939338" y="2027238"/>
          <p14:tracePt t="21269" x="9912350" y="2017713"/>
          <p14:tracePt t="21286" x="9875838" y="2009775"/>
          <p14:tracePt t="21302" x="9823450" y="2009775"/>
          <p14:tracePt t="21320" x="9777413" y="2009775"/>
          <p14:tracePt t="21336" x="9725025" y="2009775"/>
          <p14:tracePt t="21353" x="9698038" y="2009775"/>
          <p14:tracePt t="21369" x="9688513" y="2027238"/>
          <p14:tracePt t="21386" x="9661525" y="2044700"/>
          <p14:tracePt t="21403" x="9644063" y="2081213"/>
          <p14:tracePt t="21419" x="9634538" y="2125663"/>
          <p14:tracePt t="21436" x="9626600" y="2160588"/>
          <p14:tracePt t="21453" x="9626600" y="2197100"/>
          <p14:tracePt t="21469" x="9626600" y="2241550"/>
          <p14:tracePt t="21486" x="9626600" y="2276475"/>
          <p14:tracePt t="21503" x="9626600" y="2322513"/>
          <p14:tracePt t="21519" x="9626600" y="2374900"/>
          <p14:tracePt t="21537" x="9626600" y="2411413"/>
          <p14:tracePt t="21553" x="9634538" y="2419350"/>
          <p14:tracePt t="21569" x="9644063" y="2438400"/>
          <p14:tracePt t="21586" x="9661525" y="2446338"/>
          <p14:tracePt t="21603" x="9680575" y="2465388"/>
          <p14:tracePt t="21620" x="9705975" y="2465388"/>
          <p14:tracePt t="21636" x="9759950" y="2465388"/>
          <p14:tracePt t="21653" x="9804400" y="2465388"/>
          <p14:tracePt t="21670" x="9875838" y="2446338"/>
          <p14:tracePt t="21686" x="9920288" y="2419350"/>
          <p14:tracePt t="21703" x="9966325" y="2393950"/>
          <p14:tracePt t="21720" x="10018713" y="2339975"/>
          <p14:tracePt t="21737" x="10045700" y="2303463"/>
          <p14:tracePt t="21753" x="10063163" y="2276475"/>
          <p14:tracePt t="21770" x="10072688" y="2259013"/>
          <p14:tracePt t="21787" x="10072688" y="2241550"/>
          <p14:tracePt t="21803" x="10072688" y="2232025"/>
          <p14:tracePt t="21820" x="10072688" y="2205038"/>
          <p14:tracePt t="21837" x="10072688" y="2179638"/>
          <p14:tracePt t="21853" x="10063163" y="2143125"/>
          <p14:tracePt t="21870" x="10037763" y="2108200"/>
          <p14:tracePt t="21887" x="10018713" y="2081213"/>
          <p14:tracePt t="21904" x="9991725" y="2071688"/>
          <p14:tracePt t="21920" x="9966325" y="2062163"/>
          <p14:tracePt t="21937" x="9929813" y="2062163"/>
          <p14:tracePt t="21954" x="9867900" y="2062163"/>
          <p14:tracePt t="21970" x="9823450" y="2081213"/>
          <p14:tracePt t="21987" x="9759950" y="2108200"/>
          <p14:tracePt t="22004" x="9715500" y="2152650"/>
          <p14:tracePt t="22020" x="9661525" y="2205038"/>
          <p14:tracePt t="22037" x="9634538" y="2259013"/>
          <p14:tracePt t="22054" x="9626600" y="2286000"/>
          <p14:tracePt t="22070" x="9626600" y="2303463"/>
          <p14:tracePt t="22087" x="9617075" y="2322513"/>
          <p14:tracePt t="22104" x="9617075" y="2330450"/>
          <p14:tracePt t="22360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InsulinRecep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29" y="104048"/>
            <a:ext cx="83058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96"/>
    </mc:Choice>
    <mc:Fallback xmlns="">
      <p:transition spd="slow" advTm="6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98" x="4938713" y="1795463"/>
          <p14:tracePt t="7265" x="4946650" y="1795463"/>
          <p14:tracePt t="7289" x="4956175" y="1795463"/>
          <p14:tracePt t="7529" x="4956175" y="1803400"/>
          <p14:tracePt t="7545" x="4956175" y="1812925"/>
          <p14:tracePt t="7553" x="4965700" y="1839913"/>
          <p14:tracePt t="7561" x="4973638" y="1857375"/>
          <p14:tracePt t="7578" x="4973638" y="1874838"/>
          <p14:tracePt t="7594" x="4973638" y="1884363"/>
          <p14:tracePt t="7611" x="4983163" y="1911350"/>
          <p14:tracePt t="7628" x="4983163" y="1928813"/>
          <p14:tracePt t="7644" x="4991100" y="1946275"/>
          <p14:tracePt t="7661" x="4991100" y="1965325"/>
          <p14:tracePt t="7678" x="4991100" y="2000250"/>
          <p14:tracePt t="7695" x="5000625" y="2027238"/>
          <p14:tracePt t="7711" x="5010150" y="2062163"/>
          <p14:tracePt t="7728" x="5018088" y="2089150"/>
          <p14:tracePt t="7728" x="5018088" y="2108200"/>
          <p14:tracePt t="7745" x="5027613" y="2125663"/>
          <p14:tracePt t="7761" x="5037138" y="2160588"/>
          <p14:tracePt t="7778" x="5054600" y="2205038"/>
          <p14:tracePt t="7795" x="5072063" y="2241550"/>
          <p14:tracePt t="7812" x="5081588" y="2268538"/>
          <p14:tracePt t="7828" x="5099050" y="2303463"/>
          <p14:tracePt t="7845" x="5108575" y="2330450"/>
          <p14:tracePt t="7862" x="5116513" y="2347913"/>
          <p14:tracePt t="7878" x="5126038" y="2374900"/>
          <p14:tracePt t="7895" x="5126038" y="2401888"/>
          <p14:tracePt t="7912" x="5143500" y="2438400"/>
          <p14:tracePt t="7928" x="5153025" y="2455863"/>
          <p14:tracePt t="7945" x="5160963" y="2473325"/>
          <p14:tracePt t="7962" x="5170488" y="2490788"/>
          <p14:tracePt t="7978" x="5197475" y="2509838"/>
          <p14:tracePt t="7995" x="5205413" y="2527300"/>
          <p14:tracePt t="8012" x="5224463" y="2544763"/>
          <p14:tracePt t="8029" x="5241925" y="2562225"/>
          <p14:tracePt t="8045" x="5268913" y="2589213"/>
          <p14:tracePt t="8062" x="5286375" y="2608263"/>
          <p14:tracePt t="8078" x="5303838" y="2625725"/>
          <p14:tracePt t="8095" x="5322888" y="2633663"/>
          <p14:tracePt t="8112" x="5330825" y="2643188"/>
          <p14:tracePt t="8128" x="5348288" y="2652713"/>
          <p14:tracePt t="8145" x="5367338" y="2660650"/>
          <p14:tracePt t="8162" x="5375275" y="2670175"/>
          <p14:tracePt t="8179" x="5394325" y="2679700"/>
          <p14:tracePt t="8195" x="5402263" y="2679700"/>
          <p14:tracePt t="8212" x="5411788" y="2679700"/>
          <p14:tracePt t="8229" x="5419725" y="2679700"/>
          <p14:tracePt t="8337" x="5429250" y="2679700"/>
          <p14:tracePt t="8377" x="5438775" y="2679700"/>
          <p14:tracePt t="8401" x="5429250" y="2679700"/>
          <p14:tracePt t="8417" x="5419725" y="2679700"/>
          <p14:tracePt t="8424" x="5384800" y="2679700"/>
          <p14:tracePt t="8432" x="5357813" y="2670175"/>
          <p14:tracePt t="8445" x="5295900" y="2660650"/>
          <p14:tracePt t="8462" x="5268913" y="2660650"/>
          <p14:tracePt t="8478" x="5241925" y="2660650"/>
          <p14:tracePt t="8496" x="5224463" y="2660650"/>
          <p14:tracePt t="8496" x="5205413" y="2670175"/>
          <p14:tracePt t="8512" x="5187950" y="2679700"/>
          <p14:tracePt t="8529" x="5170488" y="2705100"/>
          <p14:tracePt t="8545" x="5170488" y="2714625"/>
          <p14:tracePt t="8562" x="5153025" y="2741613"/>
          <p14:tracePt t="8579" x="5153025" y="2759075"/>
          <p14:tracePt t="8596" x="5153025" y="2786063"/>
          <p14:tracePt t="8612" x="5153025" y="2822575"/>
          <p14:tracePt t="8629" x="5153025" y="2857500"/>
          <p14:tracePt t="8646" x="5153025" y="2901950"/>
          <p14:tracePt t="8662" x="5160963" y="2928938"/>
          <p14:tracePt t="8679" x="5170488" y="2973388"/>
          <p14:tracePt t="8679" x="5187950" y="2982913"/>
          <p14:tracePt t="8696" x="5214938" y="3017838"/>
          <p14:tracePt t="8712" x="5241925" y="3054350"/>
          <p14:tracePt t="8729" x="5295900" y="3081338"/>
          <p14:tracePt t="8746" x="5384800" y="3116263"/>
          <p14:tracePt t="8763" x="5473700" y="3133725"/>
          <p14:tracePt t="8779" x="5572125" y="3152775"/>
          <p14:tracePt t="8796" x="5653088" y="3152775"/>
          <p14:tracePt t="8813" x="5705475" y="3152775"/>
          <p14:tracePt t="8829" x="5751513" y="3143250"/>
          <p14:tracePt t="8846" x="5776913" y="3133725"/>
          <p14:tracePt t="8863" x="5786438" y="3108325"/>
          <p14:tracePt t="8879" x="5803900" y="3044825"/>
          <p14:tracePt t="8896" x="5813425" y="3017838"/>
          <p14:tracePt t="8913" x="5813425" y="2965450"/>
          <p14:tracePt t="8929" x="5813425" y="2919413"/>
          <p14:tracePt t="8946" x="5786438" y="2857500"/>
          <p14:tracePt t="8963" x="5768975" y="2822575"/>
          <p14:tracePt t="8980" x="5732463" y="2776538"/>
          <p14:tracePt t="8996" x="5697538" y="2741613"/>
          <p14:tracePt t="9013" x="5653088" y="2705100"/>
          <p14:tracePt t="9030" x="5589588" y="2687638"/>
          <p14:tracePt t="9046" x="5518150" y="2679700"/>
          <p14:tracePt t="9064" x="5491163" y="2679700"/>
          <p14:tracePt t="9064" x="5465763" y="2679700"/>
          <p14:tracePt t="9080" x="5402263" y="2679700"/>
          <p14:tracePt t="9096" x="5357813" y="2679700"/>
          <p14:tracePt t="9113" x="5322888" y="2679700"/>
          <p14:tracePt t="9130" x="5286375" y="2687638"/>
          <p14:tracePt t="9146" x="5268913" y="2687638"/>
          <p14:tracePt t="9163" x="5251450" y="2697163"/>
          <p14:tracePt t="9180" x="5232400" y="2714625"/>
          <p14:tracePt t="9197" x="5214938" y="2732088"/>
          <p14:tracePt t="9213" x="5205413" y="2751138"/>
          <p14:tracePt t="9230" x="5205413" y="2768600"/>
          <p14:tracePt t="9246" x="5187950" y="2803525"/>
          <p14:tracePt t="9265" x="5187950" y="2822575"/>
          <p14:tracePt t="9280" x="5187950" y="2830513"/>
          <p14:tracePt t="9296" x="5187950" y="2840038"/>
          <p14:tracePt t="9313" x="5187950" y="2847975"/>
          <p14:tracePt t="9330" x="5187950" y="2857500"/>
          <p14:tracePt t="9347" x="5187950" y="2874963"/>
          <p14:tracePt t="9363" x="5205413" y="2894013"/>
          <p14:tracePt t="9380" x="5251450" y="2919413"/>
          <p14:tracePt t="9397" x="5303838" y="2946400"/>
          <p14:tracePt t="9414" x="5375275" y="2965450"/>
          <p14:tracePt t="9431" x="5438775" y="2982913"/>
          <p14:tracePt t="9447" x="5510213" y="2990850"/>
          <p14:tracePt t="9464" x="5545138" y="2990850"/>
          <p14:tracePt t="9481" x="5581650" y="2982913"/>
          <p14:tracePt t="9497" x="5599113" y="2973388"/>
          <p14:tracePt t="9514" x="5626100" y="2946400"/>
          <p14:tracePt t="9531" x="5653088" y="2928938"/>
          <p14:tracePt t="9547" x="5661025" y="2894013"/>
          <p14:tracePt t="9564" x="5661025" y="2867025"/>
          <p14:tracePt t="9581" x="5670550" y="2830513"/>
          <p14:tracePt t="9597" x="5670550" y="2803525"/>
          <p14:tracePt t="9614" x="5670550" y="2776538"/>
          <p14:tracePt t="9631" x="5661025" y="2741613"/>
          <p14:tracePt t="9647" x="5626100" y="2697163"/>
          <p14:tracePt t="9664" x="5581650" y="2670175"/>
          <p14:tracePt t="9681" x="5527675" y="2652713"/>
          <p14:tracePt t="9698" x="5465763" y="2633663"/>
          <p14:tracePt t="9714" x="5402263" y="2633663"/>
          <p14:tracePt t="9731" x="5348288" y="2633663"/>
          <p14:tracePt t="9748" x="5303838" y="2633663"/>
          <p14:tracePt t="9764" x="5259388" y="2633663"/>
          <p14:tracePt t="9781" x="5224463" y="2643188"/>
          <p14:tracePt t="9798" x="5197475" y="2660650"/>
          <p14:tracePt t="9815" x="5170488" y="2670175"/>
          <p14:tracePt t="9831" x="5133975" y="2697163"/>
          <p14:tracePt t="9848" x="5126038" y="2724150"/>
          <p14:tracePt t="9865" x="5116513" y="2741613"/>
          <p14:tracePt t="9881" x="5099050" y="2759075"/>
          <p14:tracePt t="9898" x="5099050" y="2768600"/>
          <p14:tracePt t="9914" x="5099050" y="2776538"/>
          <p14:tracePt t="9931" x="5099050" y="2795588"/>
          <p14:tracePt t="9948" x="5099050" y="2803525"/>
          <p14:tracePt t="9965" x="5099050" y="2830513"/>
          <p14:tracePt t="9982" x="5099050" y="2867025"/>
          <p14:tracePt t="9998" x="5108575" y="2884488"/>
          <p14:tracePt t="10015" x="5143500" y="2938463"/>
          <p14:tracePt t="10032" x="5180013" y="2965450"/>
          <p14:tracePt t="10048" x="5224463" y="2982913"/>
          <p14:tracePt t="10065" x="5276850" y="3000375"/>
          <p14:tracePt t="10082" x="5330825" y="3017838"/>
          <p14:tracePt t="10098" x="5384800" y="3017838"/>
          <p14:tracePt t="10115" x="5429250" y="3017838"/>
          <p14:tracePt t="10132" x="5473700" y="3017838"/>
          <p14:tracePt t="10149" x="5518150" y="3009900"/>
          <p14:tracePt t="10165" x="5554663" y="3009900"/>
          <p14:tracePt t="10182" x="5572125" y="2990850"/>
          <p14:tracePt t="10199" x="5581650" y="2982913"/>
          <p14:tracePt t="10215" x="5572125" y="2946400"/>
          <p14:tracePt t="10232" x="5554663" y="2928938"/>
          <p14:tracePt t="10248" x="5554663" y="2919413"/>
          <p14:tracePt t="10265" x="5554663" y="2901950"/>
          <p14:tracePt t="10283" x="5554663" y="2884488"/>
          <p14:tracePt t="10299" x="5554663" y="2874963"/>
          <p14:tracePt t="10315" x="5545138" y="2857500"/>
          <p14:tracePt t="10332" x="5527675" y="2840038"/>
          <p14:tracePt t="10349" x="5483225" y="2813050"/>
          <p14:tracePt t="10366" x="5438775" y="2795588"/>
          <p14:tracePt t="10382" x="5375275" y="2759075"/>
          <p14:tracePt t="10382" x="5348288" y="2759075"/>
          <p14:tracePt t="10400" x="5322888" y="2751138"/>
          <p14:tracePt t="10400" x="5313363" y="2751138"/>
          <p14:tracePt t="10416" x="5251450" y="2732088"/>
          <p14:tracePt t="10432" x="5224463" y="2732088"/>
          <p14:tracePt t="10449" x="5205413" y="2732088"/>
          <p14:tracePt t="10466" x="5180013" y="2732088"/>
          <p14:tracePt t="10482" x="5153025" y="2741613"/>
          <p14:tracePt t="10499" x="5143500" y="2759075"/>
          <p14:tracePt t="10516" x="5126038" y="2768600"/>
          <p14:tracePt t="10533" x="5116513" y="2768600"/>
          <p14:tracePt t="10549" x="5108575" y="2776538"/>
          <p14:tracePt t="10566" x="5099050" y="2786063"/>
          <p14:tracePt t="10582" x="5099050" y="2795588"/>
          <p14:tracePt t="10599" x="5089525" y="2813050"/>
          <p14:tracePt t="10616" x="5089525" y="2822575"/>
          <p14:tracePt t="10632" x="5089525" y="2830513"/>
          <p14:tracePt t="10649" x="5081588" y="2822575"/>
          <p14:tracePt t="11488" x="5072063" y="2813050"/>
          <p14:tracePt t="11496" x="5062538" y="2776538"/>
          <p14:tracePt t="11504" x="5054600" y="2751138"/>
          <p14:tracePt t="11517" x="5018088" y="2687638"/>
          <p14:tracePt t="11535" x="5000625" y="2643188"/>
          <p14:tracePt t="11535" x="4991100" y="2625725"/>
          <p14:tracePt t="11552" x="4973638" y="2581275"/>
          <p14:tracePt t="11568" x="4956175" y="2536825"/>
          <p14:tracePt t="11585" x="4938713" y="2490788"/>
          <p14:tracePt t="11601" x="4911725" y="2455863"/>
          <p14:tracePt t="11618" x="4894263" y="2419350"/>
          <p14:tracePt t="11635" x="4875213" y="2393950"/>
          <p14:tracePt t="11651" x="4857750" y="2366963"/>
          <p14:tracePt t="11668" x="4840288" y="2347913"/>
          <p14:tracePt t="11685" x="4822825" y="2322513"/>
          <p14:tracePt t="11702" x="4786313" y="2295525"/>
          <p14:tracePt t="11718" x="4741863" y="2268538"/>
          <p14:tracePt t="11735" x="4679950" y="2205038"/>
          <p14:tracePt t="11752" x="4633913" y="2170113"/>
          <p14:tracePt t="11768" x="4616450" y="2152650"/>
          <p14:tracePt t="11785" x="4589463" y="2133600"/>
          <p14:tracePt t="11803" x="4581525" y="2133600"/>
          <p14:tracePt t="11819" x="4572000" y="2133600"/>
          <p14:tracePt t="11888" x="4554538" y="2125663"/>
          <p14:tracePt t="11896" x="4545013" y="2116138"/>
          <p14:tracePt t="11904" x="4527550" y="2116138"/>
          <p14:tracePt t="11918" x="4500563" y="2098675"/>
          <p14:tracePt t="11935" x="4465638" y="2089150"/>
          <p14:tracePt t="11952" x="4456113" y="2089150"/>
          <p14:tracePt t="11976" x="4438650" y="2089150"/>
          <p14:tracePt t="11985" x="4429125" y="2089150"/>
          <p14:tracePt t="12002" x="4411663" y="2081213"/>
          <p14:tracePt t="12040" x="4402138" y="2071688"/>
          <p14:tracePt t="12056" x="4394200" y="2071688"/>
          <p14:tracePt t="12080" x="4384675" y="2062163"/>
          <p14:tracePt t="12088" x="4367213" y="2062163"/>
          <p14:tracePt t="12304" x="4367213" y="2044700"/>
          <p14:tracePt t="12328" x="4357688" y="2044700"/>
          <p14:tracePt t="12688" x="4348163" y="2044700"/>
          <p14:tracePt t="12704" x="4340225" y="2044700"/>
          <p14:tracePt t="12712" x="4330700" y="2044700"/>
          <p14:tracePt t="12720" x="4313238" y="2054225"/>
          <p14:tracePt t="12737" x="4303713" y="2062163"/>
          <p14:tracePt t="12754" x="4303713" y="2071688"/>
          <p14:tracePt t="12770" x="4286250" y="2081213"/>
          <p14:tracePt t="12787" x="4276725" y="2089150"/>
          <p14:tracePt t="12808" x="4268788" y="2098675"/>
          <p14:tracePt t="12824" x="4259263" y="2108200"/>
          <p14:tracePt t="12840" x="4241800" y="2108200"/>
          <p14:tracePt t="12854" x="4232275" y="2116138"/>
          <p14:tracePt t="12871" x="4224338" y="2125663"/>
          <p14:tracePt t="12887" x="4197350" y="2133600"/>
          <p14:tracePt t="12904" x="4179888" y="2152650"/>
          <p14:tracePt t="12920" x="4152900" y="2152650"/>
          <p14:tracePt t="12937" x="4143375" y="2160588"/>
          <p14:tracePt t="12954" x="4133850" y="2170113"/>
          <p14:tracePt t="12970" x="4116388" y="2179638"/>
          <p14:tracePt t="12987" x="4108450" y="2187575"/>
          <p14:tracePt t="13004" x="4098925" y="2187575"/>
          <p14:tracePt t="13021" x="4081463" y="2197100"/>
          <p14:tracePt t="13037" x="4062413" y="2205038"/>
          <p14:tracePt t="13054" x="4062413" y="2214563"/>
          <p14:tracePt t="13071" x="4037013" y="2224088"/>
          <p14:tracePt t="13088" x="4010025" y="2232025"/>
          <p14:tracePt t="13104" x="3990975" y="2241550"/>
          <p14:tracePt t="13121" x="3973513" y="2241550"/>
          <p14:tracePt t="13137" x="3946525" y="2259013"/>
          <p14:tracePt t="13154" x="3919538" y="2268538"/>
          <p14:tracePt t="13171" x="3911600" y="2276475"/>
          <p14:tracePt t="13188" x="3894138" y="2276475"/>
          <p14:tracePt t="13205" x="3867150" y="2295525"/>
          <p14:tracePt t="13221" x="3857625" y="2295525"/>
          <p14:tracePt t="13238" x="3840163" y="2303463"/>
          <p14:tracePt t="13254" x="3822700" y="2303463"/>
          <p14:tracePt t="13271" x="3768725" y="2312988"/>
          <p14:tracePt t="13288" x="3697288" y="2322513"/>
          <p14:tracePt t="13305" x="3670300" y="2330450"/>
          <p14:tracePt t="13321" x="3625850" y="2330450"/>
          <p14:tracePt t="13339" x="3581400" y="2330450"/>
          <p14:tracePt t="13355" x="3544888" y="2330450"/>
          <p14:tracePt t="13372" x="3509963" y="2330450"/>
          <p14:tracePt t="13388" x="3482975" y="2330450"/>
          <p14:tracePt t="13405" x="3438525" y="2330450"/>
          <p14:tracePt t="13422" x="3394075" y="2330450"/>
          <p14:tracePt t="13438" x="3340100" y="2330450"/>
          <p14:tracePt t="13455" x="3259138" y="2330450"/>
          <p14:tracePt t="13472" x="3197225" y="2330450"/>
          <p14:tracePt t="13488" x="3143250" y="2330450"/>
          <p14:tracePt t="13505" x="3089275" y="2330450"/>
          <p14:tracePt t="13522" x="3044825" y="2330450"/>
          <p14:tracePt t="13539" x="2990850" y="2330450"/>
          <p14:tracePt t="13555" x="2946400" y="2330450"/>
          <p14:tracePt t="13572" x="2894013" y="2330450"/>
          <p14:tracePt t="13589" x="2867025" y="2330450"/>
          <p14:tracePt t="13605" x="2822575" y="2330450"/>
          <p14:tracePt t="13622" x="2786063" y="2322513"/>
          <p14:tracePt t="13639" x="2732088" y="2303463"/>
          <p14:tracePt t="13656" x="2687638" y="2303463"/>
          <p14:tracePt t="13672" x="2652713" y="2303463"/>
          <p14:tracePt t="13689" x="2625725" y="2303463"/>
          <p14:tracePt t="13705" x="2608263" y="2303463"/>
          <p14:tracePt t="13722" x="2581275" y="2303463"/>
          <p14:tracePt t="13739" x="2562225" y="2303463"/>
          <p14:tracePt t="13755" x="2544763" y="2303463"/>
          <p14:tracePt t="13772" x="2536825" y="2303463"/>
          <p14:tracePt t="13789" x="2517775" y="2303463"/>
          <p14:tracePt t="13806" x="2509838" y="2303463"/>
          <p14:tracePt t="13822" x="2490788" y="2303463"/>
          <p14:tracePt t="13822" x="2482850" y="2303463"/>
          <p14:tracePt t="13840" x="2473325" y="2303463"/>
          <p14:tracePt t="13856" x="2455863" y="2303463"/>
          <p14:tracePt t="13872" x="2446338" y="2303463"/>
          <p14:tracePt t="13889" x="2428875" y="2303463"/>
          <p14:tracePt t="13906" x="2419350" y="2303463"/>
          <p14:tracePt t="13923" x="2401888" y="2303463"/>
          <p14:tracePt t="13939" x="2393950" y="2303463"/>
          <p14:tracePt t="13956" x="2384425" y="2303463"/>
          <p14:tracePt t="13973" x="2366963" y="2303463"/>
          <p14:tracePt t="13989" x="2357438" y="2312988"/>
          <p14:tracePt t="14008" x="2347913" y="2322513"/>
          <p14:tracePt t="14023" x="2339975" y="2330450"/>
          <p14:tracePt t="14056" x="2330450" y="2330450"/>
          <p14:tracePt t="14096" x="2330450" y="2339975"/>
          <p14:tracePt t="14128" x="2330450" y="2347913"/>
          <p14:tracePt t="14136" x="2330450" y="2357438"/>
          <p14:tracePt t="14152" x="2330450" y="2374900"/>
          <p14:tracePt t="14168" x="2339975" y="2374900"/>
          <p14:tracePt t="14176" x="2339975" y="2384425"/>
          <p14:tracePt t="14190" x="2347913" y="2384425"/>
          <p14:tracePt t="14206" x="2366963" y="2401888"/>
          <p14:tracePt t="14224" x="2374900" y="2401888"/>
          <p14:tracePt t="14240" x="2411413" y="2411413"/>
          <p14:tracePt t="14256" x="2428875" y="2411413"/>
          <p14:tracePt t="14273" x="2446338" y="2411413"/>
          <p14:tracePt t="14290" x="2473325" y="2411413"/>
          <p14:tracePt t="14307" x="2509838" y="2411413"/>
          <p14:tracePt t="14323" x="2536825" y="2411413"/>
          <p14:tracePt t="14340" x="2571750" y="2411413"/>
          <p14:tracePt t="14357" x="2598738" y="2411413"/>
          <p14:tracePt t="14374" x="2616200" y="2411413"/>
          <p14:tracePt t="14390" x="2625725" y="2411413"/>
          <p14:tracePt t="14407" x="2643188" y="2411413"/>
          <p14:tracePt t="14424" x="2670175" y="2393950"/>
          <p14:tracePt t="14440" x="2679700" y="2384425"/>
          <p14:tracePt t="14472" x="2679700" y="2374900"/>
          <p14:tracePt t="14488" x="2679700" y="2366963"/>
          <p14:tracePt t="14496" x="2687638" y="2366963"/>
          <p14:tracePt t="14507" x="2687638" y="2357438"/>
          <p14:tracePt t="14524" x="2687638" y="2347913"/>
          <p14:tracePt t="14544" x="2687638" y="2339975"/>
          <p14:tracePt t="14560" x="2687638" y="2330450"/>
          <p14:tracePt t="14574" x="2687638" y="2322513"/>
          <p14:tracePt t="14590" x="2687638" y="2303463"/>
          <p14:tracePt t="14590" x="2687638" y="2295525"/>
          <p14:tracePt t="14608" x="2679700" y="2286000"/>
          <p14:tracePt t="14648" x="2679700" y="2276475"/>
          <p14:tracePt t="14656" x="2660650" y="2276475"/>
          <p14:tracePt t="14672" x="2652713" y="2268538"/>
          <p14:tracePt t="14688" x="2643188" y="2268538"/>
          <p14:tracePt t="14704" x="2633663" y="2268538"/>
          <p14:tracePt t="14712" x="2625725" y="2268538"/>
          <p14:tracePt t="14724" x="2608263" y="2268538"/>
          <p14:tracePt t="14741" x="2589213" y="2268538"/>
          <p14:tracePt t="14758" x="2571750" y="2268538"/>
          <p14:tracePt t="14774" x="2554288" y="2268538"/>
          <p14:tracePt t="14791" x="2544763" y="2268538"/>
          <p14:tracePt t="14807" x="2527300" y="2268538"/>
          <p14:tracePt t="14824" x="2509838" y="2268538"/>
          <p14:tracePt t="14841" x="2490788" y="2276475"/>
          <p14:tracePt t="14858" x="2490788" y="2286000"/>
          <p14:tracePt t="14875" x="2482850" y="2295525"/>
          <p14:tracePt t="14891" x="2482850" y="2312988"/>
          <p14:tracePt t="14908" x="2473325" y="2322513"/>
          <p14:tracePt t="14925" x="2473325" y="2339975"/>
          <p14:tracePt t="14941" x="2473325" y="2357438"/>
          <p14:tracePt t="14958" x="2473325" y="2374900"/>
          <p14:tracePt t="14975" x="2473325" y="2384425"/>
          <p14:tracePt t="14991" x="2473325" y="2393950"/>
          <p14:tracePt t="15008" x="2473325" y="2401888"/>
          <p14:tracePt t="15025" x="2473325" y="2411413"/>
          <p14:tracePt t="15041" x="2473325" y="2428875"/>
          <p14:tracePt t="15072" x="2482850" y="2438400"/>
          <p14:tracePt t="15088" x="2490788" y="2446338"/>
          <p14:tracePt t="15104" x="2500313" y="2446338"/>
          <p14:tracePt t="15120" x="2500313" y="2455863"/>
          <p14:tracePt t="15128" x="2509838" y="2465388"/>
          <p14:tracePt t="15141" x="2517775" y="2465388"/>
          <p14:tracePt t="15158" x="2544763" y="2465388"/>
          <p14:tracePt t="15175" x="2589213" y="2465388"/>
          <p14:tracePt t="15192" x="2616200" y="2465388"/>
          <p14:tracePt t="15208" x="2652713" y="2446338"/>
          <p14:tracePt t="15225" x="2660650" y="2438400"/>
          <p14:tracePt t="15242" x="2670175" y="2438400"/>
          <p14:tracePt t="15258" x="2670175" y="2419350"/>
          <p14:tracePt t="15275" x="2670175" y="2401888"/>
          <p14:tracePt t="15292" x="2670175" y="2384425"/>
          <p14:tracePt t="15309" x="2670175" y="2366963"/>
          <p14:tracePt t="15325" x="2670175" y="2347913"/>
          <p14:tracePt t="15342" x="2670175" y="2339975"/>
          <p14:tracePt t="15359" x="2652713" y="2322513"/>
          <p14:tracePt t="15376" x="2643188" y="2303463"/>
          <p14:tracePt t="15392" x="2625725" y="2295525"/>
          <p14:tracePt t="15409" x="2625725" y="2286000"/>
          <p14:tracePt t="15426" x="2608263" y="2286000"/>
          <p14:tracePt t="15443" x="2598738" y="2276475"/>
          <p14:tracePt t="15459" x="2581275" y="2276475"/>
          <p14:tracePt t="15476" x="2571750" y="2276475"/>
          <p14:tracePt t="15492" x="2554288" y="2276475"/>
          <p14:tracePt t="15509" x="2544763" y="2276475"/>
          <p14:tracePt t="15526" x="2527300" y="2276475"/>
          <p14:tracePt t="15544" x="2490788" y="2268538"/>
          <p14:tracePt t="15560" x="2482850" y="2259013"/>
          <p14:tracePt t="15576" x="2473325" y="2259013"/>
          <p14:tracePt t="15593" x="2465388" y="2259013"/>
          <p14:tracePt t="16024" x="2455863" y="2259013"/>
          <p14:tracePt t="16048" x="2446338" y="2259013"/>
          <p14:tracePt t="16072" x="2438400" y="2259013"/>
          <p14:tracePt t="16112" x="2428875" y="2259013"/>
          <p14:tracePt t="16120" x="2419350" y="2259013"/>
          <p14:tracePt t="16160" x="2411413" y="2259013"/>
          <p14:tracePt t="16176" x="2401888" y="2259013"/>
          <p14:tracePt t="16192" x="2384425" y="2259013"/>
          <p14:tracePt t="16200" x="2374900" y="2259013"/>
          <p14:tracePt t="16216" x="2357438" y="2259013"/>
          <p14:tracePt t="16227" x="2339975" y="2259013"/>
          <p14:tracePt t="16244" x="2330450" y="2259013"/>
          <p14:tracePt t="16260" x="2312988" y="2251075"/>
          <p14:tracePt t="16277" x="2303463" y="2251075"/>
          <p14:tracePt t="16294" x="2295525" y="2251075"/>
          <p14:tracePt t="16311" x="2286000" y="2251075"/>
          <p14:tracePt t="16327" x="2268538" y="2251075"/>
          <p14:tracePt t="16344" x="2259013" y="2251075"/>
          <p14:tracePt t="16361" x="2251075" y="2251075"/>
          <p14:tracePt t="16392" x="2241550" y="2251075"/>
          <p14:tracePt t="16496" x="2241550" y="2259013"/>
          <p14:tracePt t="16560" x="2241550" y="2268538"/>
          <p14:tracePt t="16568" x="2241550" y="2276475"/>
          <p14:tracePt t="16592" x="2241550" y="2295525"/>
          <p14:tracePt t="16608" x="2251075" y="2303463"/>
          <p14:tracePt t="16624" x="2268538" y="2312988"/>
          <p14:tracePt t="16632" x="2295525" y="2322513"/>
          <p14:tracePt t="16644" x="2347913" y="2339975"/>
          <p14:tracePt t="16661" x="2401888" y="2357438"/>
          <p14:tracePt t="16678" x="2473325" y="2374900"/>
          <p14:tracePt t="16695" x="2544763" y="2384425"/>
          <p14:tracePt t="16712" x="2562225" y="2393950"/>
          <p14:tracePt t="16728" x="2581275" y="2393950"/>
          <p14:tracePt t="16745" x="2608263" y="2401888"/>
          <p14:tracePt t="16762" x="2643188" y="2401888"/>
          <p14:tracePt t="16778" x="2679700" y="2411413"/>
          <p14:tracePt t="16795" x="2714625" y="2419350"/>
          <p14:tracePt t="16812" x="2759075" y="2428875"/>
          <p14:tracePt t="16829" x="2803525" y="2428875"/>
          <p14:tracePt t="16845" x="2847975" y="2428875"/>
          <p14:tracePt t="16862" x="2874963" y="2428875"/>
          <p14:tracePt t="16880" x="2919413" y="2428875"/>
          <p14:tracePt t="16880" x="2938463" y="2428875"/>
          <p14:tracePt t="16896" x="2973388" y="2428875"/>
          <p14:tracePt t="16912" x="3017838" y="2419350"/>
          <p14:tracePt t="16929" x="3036888" y="2411413"/>
          <p14:tracePt t="16945" x="3054350" y="2401888"/>
          <p14:tracePt t="16962" x="3054350" y="2393950"/>
          <p14:tracePt t="16979" x="3062288" y="2374900"/>
          <p14:tracePt t="16995" x="3071813" y="2366963"/>
          <p14:tracePt t="17012" x="3071813" y="2339975"/>
          <p14:tracePt t="17029" x="3071813" y="2312988"/>
          <p14:tracePt t="17046" x="3071813" y="2286000"/>
          <p14:tracePt t="17062" x="3071813" y="2259013"/>
          <p14:tracePt t="17079" x="3071813" y="2214563"/>
          <p14:tracePt t="17096" x="3071813" y="2187575"/>
          <p14:tracePt t="17112" x="3071813" y="2170113"/>
          <p14:tracePt t="17129" x="3071813" y="2152650"/>
          <p14:tracePt t="17146" x="3071813" y="2133600"/>
          <p14:tracePt t="17162" x="3071813" y="2125663"/>
          <p14:tracePt t="17179" x="3071813" y="2108200"/>
          <p14:tracePt t="17196" x="3071813" y="2098675"/>
          <p14:tracePt t="17212" x="3071813" y="2089150"/>
          <p14:tracePt t="17229" x="3062288" y="2071688"/>
          <p14:tracePt t="17246" x="3062288" y="2062163"/>
          <p14:tracePt t="17262" x="3054350" y="2054225"/>
          <p14:tracePt t="17279" x="3054350" y="2071688"/>
          <p14:tracePt t="17448" x="3062288" y="2081213"/>
          <p14:tracePt t="17464" x="3062288" y="2089150"/>
          <p14:tracePt t="17472" x="3071813" y="2108200"/>
          <p14:tracePt t="17480" x="3081338" y="2125663"/>
          <p14:tracePt t="17496" x="3089275" y="2143125"/>
          <p14:tracePt t="17513" x="3089275" y="2152650"/>
          <p14:tracePt t="17530" x="3089275" y="2179638"/>
          <p14:tracePt t="17546" x="3089275" y="2187575"/>
          <p14:tracePt t="17563" x="3089275" y="2214563"/>
          <p14:tracePt t="17580" x="3089275" y="2224088"/>
          <p14:tracePt t="17596" x="3089275" y="2251075"/>
          <p14:tracePt t="17613" x="3089275" y="2268538"/>
          <p14:tracePt t="17630" x="3071813" y="2303463"/>
          <p14:tracePt t="17647" x="3036888" y="2322513"/>
          <p14:tracePt t="17664" x="3017838" y="2322513"/>
          <p14:tracePt t="17680" x="2990850" y="2339975"/>
          <p14:tracePt t="17697" x="2965450" y="2339975"/>
          <p14:tracePt t="17714" x="2946400" y="2339975"/>
          <p14:tracePt t="17730" x="2919413" y="2339975"/>
          <p14:tracePt t="17747" x="2901950" y="2339975"/>
          <p14:tracePt t="17764" x="2884488" y="2339975"/>
          <p14:tracePt t="17780" x="2857500" y="2339975"/>
          <p14:tracePt t="17797" x="2830513" y="2339975"/>
          <p14:tracePt t="17814" x="2803525" y="2330450"/>
          <p14:tracePt t="17830" x="2768600" y="2330450"/>
          <p14:tracePt t="17848" x="2714625" y="2312988"/>
          <p14:tracePt t="17864" x="2687638" y="2303463"/>
          <p14:tracePt t="17881" x="2643188" y="2295525"/>
          <p14:tracePt t="17897" x="2633663" y="2295525"/>
          <p14:tracePt t="17914" x="2589213" y="2286000"/>
          <p14:tracePt t="17930" x="2562225" y="2276475"/>
          <p14:tracePt t="17947" x="2554288" y="2276475"/>
          <p14:tracePt t="17964" x="2509838" y="2276475"/>
          <p14:tracePt t="17981" x="2473325" y="2268538"/>
          <p14:tracePt t="17997" x="2438400" y="2259013"/>
          <p14:tracePt t="18014" x="2419350" y="2251075"/>
          <p14:tracePt t="18031" x="2384425" y="2251075"/>
          <p14:tracePt t="18048" x="2357438" y="2241550"/>
          <p14:tracePt t="18064" x="2330450" y="2232025"/>
          <p14:tracePt t="18081" x="2286000" y="2224088"/>
          <p14:tracePt t="18098" x="2259013" y="2214563"/>
          <p14:tracePt t="18114" x="2241550" y="2214563"/>
          <p14:tracePt t="18131" x="2224088" y="2214563"/>
          <p14:tracePt t="18148" x="2214563" y="2205038"/>
          <p14:tracePt t="18164" x="2197100" y="2205038"/>
          <p14:tracePt t="18181" x="2187575" y="2205038"/>
          <p14:tracePt t="18240" x="2179638" y="2205038"/>
          <p14:tracePt t="18256" x="2170113" y="2205038"/>
          <p14:tracePt t="18264" x="2160588" y="2205038"/>
          <p14:tracePt t="18272" x="2170113" y="2205038"/>
          <p14:tracePt t="18495" x="2179638" y="2197100"/>
          <p14:tracePt t="18504" x="2197100" y="2187575"/>
          <p14:tracePt t="18515" x="2232025" y="2179638"/>
          <p14:tracePt t="18532" x="2251075" y="2179638"/>
          <p14:tracePt t="18548" x="2268538" y="2170113"/>
          <p14:tracePt t="18565" x="2276475" y="2152650"/>
          <p14:tracePt t="18582" x="2295525" y="2133600"/>
          <p14:tracePt t="18599" x="2303463" y="2116138"/>
          <p14:tracePt t="18599" x="2322513" y="2098675"/>
          <p14:tracePt t="18616" x="2330450" y="2062163"/>
          <p14:tracePt t="18632" x="2339975" y="2044700"/>
          <p14:tracePt t="18649" x="2347913" y="2027238"/>
          <p14:tracePt t="18665" x="2347913" y="1982788"/>
          <p14:tracePt t="18682" x="2357438" y="1965325"/>
          <p14:tracePt t="18699" x="2366963" y="1928813"/>
          <p14:tracePt t="18715" x="2374900" y="1901825"/>
          <p14:tracePt t="18732" x="2374900" y="1857375"/>
          <p14:tracePt t="18749" x="2374900" y="1839913"/>
          <p14:tracePt t="18765" x="2374900" y="1795463"/>
          <p14:tracePt t="18782" x="2374900" y="1768475"/>
          <p14:tracePt t="18799" x="2374900" y="1724025"/>
          <p14:tracePt t="18816" x="2374900" y="1687513"/>
          <p14:tracePt t="18832" x="2374900" y="1670050"/>
          <p14:tracePt t="18849" x="2374900" y="1660525"/>
          <p14:tracePt t="18866" x="2374900" y="1643063"/>
          <p14:tracePt t="18882" x="2374900" y="1633538"/>
          <p14:tracePt t="18899" x="2374900" y="1616075"/>
          <p14:tracePt t="18920" x="2366963" y="1608138"/>
          <p14:tracePt t="18936" x="2357438" y="1598613"/>
          <p14:tracePt t="18959" x="2347913" y="1598613"/>
          <p14:tracePt t="18968" x="2339975" y="1598613"/>
          <p14:tracePt t="18982" x="2312988" y="1589088"/>
          <p14:tracePt t="19000" x="2295525" y="1589088"/>
          <p14:tracePt t="19016" x="2286000" y="1589088"/>
          <p14:tracePt t="19033" x="2268538" y="1589088"/>
          <p14:tracePt t="19049" x="2259013" y="1589088"/>
          <p14:tracePt t="19066" x="2259013" y="1598613"/>
          <p14:tracePt t="19083" x="2259013" y="1616075"/>
          <p14:tracePt t="19099" x="2259013" y="1625600"/>
          <p14:tracePt t="19116" x="2259013" y="1643063"/>
          <p14:tracePt t="19133" x="2259013" y="1660525"/>
          <p14:tracePt t="19150" x="2268538" y="1670050"/>
          <p14:tracePt t="19166" x="2286000" y="1679575"/>
          <p14:tracePt t="19183" x="2357438" y="1687513"/>
          <p14:tracePt t="19200" x="2419350" y="1687513"/>
          <p14:tracePt t="19216" x="2473325" y="1687513"/>
          <p14:tracePt t="19233" x="2527300" y="1687513"/>
          <p14:tracePt t="19250" x="2571750" y="1687513"/>
          <p14:tracePt t="19267" x="2616200" y="1687513"/>
          <p14:tracePt t="19283" x="2643188" y="1670050"/>
          <p14:tracePt t="19300" x="2670175" y="1660525"/>
          <p14:tracePt t="19317" x="2697163" y="1643063"/>
          <p14:tracePt t="19333" x="2724150" y="1616075"/>
          <p14:tracePt t="19350" x="2751138" y="1598613"/>
          <p14:tracePt t="19367" x="2776538" y="1581150"/>
          <p14:tracePt t="19384" x="2786063" y="1571625"/>
          <p14:tracePt t="19400" x="2786063" y="1562100"/>
          <p14:tracePt t="19418" x="2786063" y="1536700"/>
          <p14:tracePt t="19434" x="2786063" y="1517650"/>
          <p14:tracePt t="19450" x="2786063" y="1490663"/>
          <p14:tracePt t="19467" x="2786063" y="1465263"/>
          <p14:tracePt t="19484" x="2768600" y="1438275"/>
          <p14:tracePt t="19500" x="2751138" y="1411288"/>
          <p14:tracePt t="19517" x="2714625" y="1384300"/>
          <p14:tracePt t="19534" x="2660650" y="1366838"/>
          <p14:tracePt t="19550" x="2589213" y="1339850"/>
          <p14:tracePt t="19567" x="2536825" y="1330325"/>
          <p14:tracePt t="19584" x="2482850" y="1330325"/>
          <p14:tracePt t="19601" x="2455863" y="1330325"/>
          <p14:tracePt t="19617" x="2419350" y="1330325"/>
          <p14:tracePt t="19634" x="2384425" y="1330325"/>
          <p14:tracePt t="19651" x="2347913" y="1339850"/>
          <p14:tracePt t="19667" x="2322513" y="1357313"/>
          <p14:tracePt t="19684" x="2303463" y="1374775"/>
          <p14:tracePt t="19701" x="2286000" y="1393825"/>
          <p14:tracePt t="19717" x="2276475" y="1401763"/>
          <p14:tracePt t="19734" x="2268538" y="1428750"/>
          <p14:tracePt t="19751" x="2268538" y="1455738"/>
          <p14:tracePt t="19768" x="2268538" y="1482725"/>
          <p14:tracePt t="19784" x="2276475" y="1509713"/>
          <p14:tracePt t="19801" x="2286000" y="1536700"/>
          <p14:tracePt t="19818" x="2312988" y="1571625"/>
          <p14:tracePt t="19834" x="2339975" y="1598613"/>
          <p14:tracePt t="19851" x="2401888" y="1633538"/>
          <p14:tracePt t="19868" x="2465388" y="1660525"/>
          <p14:tracePt t="19884" x="2536825" y="1687513"/>
          <p14:tracePt t="19901" x="2581275" y="1697038"/>
          <p14:tracePt t="19918" x="2652713" y="1704975"/>
          <p14:tracePt t="19935" x="2751138" y="1704975"/>
          <p14:tracePt t="19952" x="2795588" y="1704975"/>
          <p14:tracePt t="19968" x="2830513" y="1704975"/>
          <p14:tracePt t="19985" x="2874963" y="1704975"/>
          <p14:tracePt t="20002" x="2894013" y="1697038"/>
          <p14:tracePt t="20018" x="2919413" y="1687513"/>
          <p14:tracePt t="20035" x="2946400" y="1679575"/>
          <p14:tracePt t="20052" x="2955925" y="1670050"/>
          <p14:tracePt t="20068" x="2965450" y="1660525"/>
          <p14:tracePt t="20085" x="2973388" y="1652588"/>
          <p14:tracePt t="20101" x="2982913" y="1643063"/>
          <p14:tracePt t="20118" x="2982913" y="1633538"/>
          <p14:tracePt t="20135" x="2982913" y="1616075"/>
          <p14:tracePt t="20152" x="2982913" y="1608138"/>
          <p14:tracePt t="20168" x="2982913" y="1589088"/>
          <p14:tracePt t="20185" x="2982913" y="1571625"/>
          <p14:tracePt t="20202" x="2973388" y="1562100"/>
          <p14:tracePt t="20218" x="2955925" y="1536700"/>
          <p14:tracePt t="20235" x="2928938" y="1509713"/>
          <p14:tracePt t="20252" x="2894013" y="1490663"/>
          <p14:tracePt t="20268" x="2857500" y="1473200"/>
          <p14:tracePt t="20285" x="2830513" y="1465263"/>
          <p14:tracePt t="20302" x="2776538" y="1465263"/>
          <p14:tracePt t="20319" x="2714625" y="1465263"/>
          <p14:tracePt t="20336" x="2679700" y="1465263"/>
          <p14:tracePt t="20352" x="2652713" y="1465263"/>
          <p14:tracePt t="20369" x="2616200" y="1465263"/>
          <p14:tracePt t="20385" x="2598738" y="1465263"/>
          <p14:tracePt t="20402" x="2562225" y="1473200"/>
          <p14:tracePt t="20419" x="2536825" y="1490663"/>
          <p14:tracePt t="20436" x="2517775" y="1517650"/>
          <p14:tracePt t="20453" x="2500313" y="1544638"/>
          <p14:tracePt t="20469" x="2482850" y="1562100"/>
          <p14:tracePt t="20486" x="2473325" y="1571625"/>
          <p14:tracePt t="20503" x="2473325" y="1581150"/>
          <p14:tracePt t="20519" x="2473325" y="1598613"/>
          <p14:tracePt t="20536" x="2473325" y="1616075"/>
          <p14:tracePt t="20553" x="2473325" y="1625600"/>
          <p14:tracePt t="20569" x="2473325" y="1633538"/>
          <p14:tracePt t="20586" x="2473325" y="1652588"/>
          <p14:tracePt t="20603" x="2473325" y="1687513"/>
          <p14:tracePt t="20619" x="2482850" y="1714500"/>
          <p14:tracePt t="20636" x="2509838" y="1741488"/>
          <p14:tracePt t="20653" x="2536825" y="1768475"/>
          <p14:tracePt t="20669" x="2562225" y="1795463"/>
          <p14:tracePt t="20686" x="2608263" y="1822450"/>
          <p14:tracePt t="20704" x="2616200" y="1830388"/>
          <p14:tracePt t="20719" x="2652713" y="1857375"/>
          <p14:tracePt t="20736" x="2652713" y="1866900"/>
          <p14:tracePt t="20753" x="2652713" y="1874838"/>
          <p14:tracePt t="20769" x="2652713" y="1884363"/>
          <p14:tracePt t="20786" x="2643188" y="1884363"/>
          <p14:tracePt t="20803" x="2633663" y="1884363"/>
          <p14:tracePt t="20819" x="2633663" y="1893888"/>
          <p14:tracePt t="20952" x="2633663" y="1901825"/>
          <p14:tracePt t="20967" x="2633663" y="1911350"/>
          <p14:tracePt t="20983" x="2633663" y="1919288"/>
          <p14:tracePt t="20992" x="2633663" y="1928813"/>
          <p14:tracePt t="21008" x="2633663" y="1938338"/>
          <p14:tracePt t="21023" x="2633663" y="1946275"/>
          <p14:tracePt t="21037" x="2633663" y="1955800"/>
          <p14:tracePt t="21053" x="2633663" y="1965325"/>
          <p14:tracePt t="21070" x="2633663" y="1982788"/>
          <p14:tracePt t="21087" x="2633663" y="2017713"/>
          <p14:tracePt t="21104" x="2633663" y="2027238"/>
          <p14:tracePt t="21120" x="2633663" y="2044700"/>
          <p14:tracePt t="21137" x="2633663" y="2054225"/>
          <p14:tracePt t="21153" x="2643188" y="2071688"/>
          <p14:tracePt t="21170" x="2643188" y="2081213"/>
          <p14:tracePt t="21187" x="2643188" y="2098675"/>
          <p14:tracePt t="21204" x="2652713" y="2108200"/>
          <p14:tracePt t="21248" x="2660650" y="2108200"/>
          <p14:tracePt t="21375" x="2660650" y="2116138"/>
          <p14:tracePt t="21407" x="2660650" y="2125663"/>
          <p14:tracePt t="21424" x="2660650" y="2133600"/>
          <p14:tracePt t="21455" x="2660650" y="2143125"/>
          <p14:tracePt t="21472" x="2660650" y="2152650"/>
          <p14:tracePt t="21480" x="2660650" y="2160588"/>
          <p14:tracePt t="21495" x="2660650" y="2170113"/>
          <p14:tracePt t="21511" x="2660650" y="2179638"/>
          <p14:tracePt t="21527" x="2660650" y="2187575"/>
          <p14:tracePt t="21538" x="2660650" y="2205038"/>
          <p14:tracePt t="21554" x="2660650" y="2214563"/>
          <p14:tracePt t="21575" x="2660650" y="2224088"/>
          <p14:tracePt t="21588" x="2660650" y="2232025"/>
          <p14:tracePt t="21604" x="2652713" y="2232025"/>
          <p14:tracePt t="21621" x="2652713" y="2241550"/>
          <p14:tracePt t="21638" x="2652713" y="2251075"/>
          <p14:tracePt t="21654" x="2652713" y="2259013"/>
          <p14:tracePt t="21672" x="2652713" y="2268538"/>
          <p14:tracePt t="21696" x="2643188" y="2286000"/>
          <p14:tracePt t="21712" x="2633663" y="2295525"/>
          <p14:tracePt t="21728" x="2633663" y="2303463"/>
          <p14:tracePt t="21751" x="2633663" y="2312988"/>
          <p14:tracePt t="21760" x="2633663" y="2322513"/>
          <p14:tracePt t="21792" x="2625725" y="2330450"/>
          <p14:tracePt t="21800" x="2616200" y="2339975"/>
          <p14:tracePt t="21824" x="2598738" y="2347913"/>
          <p14:tracePt t="21855" x="2598738" y="2357438"/>
          <p14:tracePt t="21863" x="2589213" y="2357438"/>
          <p14:tracePt t="21879" x="2581275" y="2357438"/>
          <p14:tracePt t="21912" x="2581275" y="2366963"/>
          <p14:tracePt t="21919" x="2571750" y="2366963"/>
          <p14:tracePt t="21952" x="2571750" y="2384425"/>
          <p14:tracePt t="22455" x="2571750" y="2393950"/>
          <p14:tracePt t="22471" x="2571750" y="2401888"/>
          <p14:tracePt t="22479" x="2571750" y="2411413"/>
          <p14:tracePt t="22489" x="2571750" y="2419350"/>
          <p14:tracePt t="22506" x="2571750" y="2428875"/>
          <p14:tracePt t="22523" x="2571750" y="2438400"/>
          <p14:tracePt t="22552" x="2571750" y="2446338"/>
          <p14:tracePt t="22559" x="2571750" y="2455863"/>
          <p14:tracePt t="23596" x="2581275" y="2455863"/>
          <p14:tracePt t="23648" x="2581275" y="2465388"/>
          <p14:tracePt t="23887" x="2581275" y="2473325"/>
          <p14:tracePt t="23895" x="2581275" y="2490788"/>
          <p14:tracePt t="23911" x="2571750" y="2490788"/>
          <p14:tracePt t="23927" x="2571750" y="2500313"/>
          <p14:tracePt t="23944" x="2562225" y="2500313"/>
          <p14:tracePt t="23960" x="2562225" y="2509838"/>
          <p14:tracePt t="23983" x="2562225" y="2517775"/>
          <p14:tracePt t="23991" x="2554288" y="2527300"/>
          <p14:tracePt t="23999" x="2554288" y="2536825"/>
          <p14:tracePt t="24015" x="2554288" y="2544763"/>
          <p14:tracePt t="24031" x="2554288" y="2554288"/>
          <p14:tracePt t="24042" x="2554288" y="2562225"/>
          <p14:tracePt t="24059" x="2544763" y="2571750"/>
          <p14:tracePt t="24076" x="2544763" y="2581275"/>
          <p14:tracePt t="24093" x="2544763" y="2589213"/>
          <p14:tracePt t="24109" x="2536825" y="2608263"/>
          <p14:tracePt t="24126" x="2536825" y="2616200"/>
          <p14:tracePt t="24143" x="2536825" y="2633663"/>
          <p14:tracePt t="24160" x="2536825" y="2643188"/>
          <p14:tracePt t="24176" x="2536825" y="2652713"/>
          <p14:tracePt t="24193" x="2536825" y="2660650"/>
          <p14:tracePt t="24210" x="2536825" y="2670175"/>
          <p14:tracePt t="24247" x="2536825" y="2679700"/>
          <p14:tracePt t="24255" x="2536825" y="2687638"/>
          <p14:tracePt t="24271" x="2536825" y="2705100"/>
          <p14:tracePt t="24287" x="2527300" y="2705100"/>
          <p14:tracePt t="24303" x="2527300" y="2714625"/>
          <p14:tracePt t="24319" x="2517775" y="2724150"/>
          <p14:tracePt t="24328" x="2517775" y="2732088"/>
          <p14:tracePt t="24343" x="2517775" y="2741613"/>
          <p14:tracePt t="24367" x="2517775" y="2751138"/>
          <p14:tracePt t="24399" x="2517775" y="2759075"/>
          <p14:tracePt t="24455" x="2517775" y="2768600"/>
          <p14:tracePt t="24471" x="2517775" y="2776538"/>
          <p14:tracePt t="24479" x="2517775" y="2786063"/>
          <p14:tracePt t="24487" x="2517775" y="2795588"/>
          <p14:tracePt t="24496" x="2527300" y="2795588"/>
          <p14:tracePt t="24510" x="2527300" y="2803525"/>
          <p14:tracePt t="24527" x="2536825" y="2822575"/>
          <p14:tracePt t="24544" x="2544763" y="2830513"/>
          <p14:tracePt t="24560" x="2554288" y="2840038"/>
          <p14:tracePt t="24577" x="2562225" y="2840038"/>
          <p14:tracePt t="24594" x="2571750" y="2847975"/>
          <p14:tracePt t="24610" x="2581275" y="2857500"/>
          <p14:tracePt t="24627" x="2589213" y="2867025"/>
          <p14:tracePt t="24644" x="2598738" y="2867025"/>
          <p14:tracePt t="24660" x="2608263" y="2867025"/>
          <p14:tracePt t="24677" x="2616200" y="2874963"/>
          <p14:tracePt t="24695" x="2625725" y="2874963"/>
          <p14:tracePt t="24710" x="2633663" y="2884488"/>
          <p14:tracePt t="24727" x="2633663" y="2894013"/>
          <p14:tracePt t="24775" x="2643188" y="2894013"/>
          <p14:tracePt t="24783" x="2652713" y="2901950"/>
          <p14:tracePt t="24794" x="2670175" y="2911475"/>
          <p14:tracePt t="24811" x="2687638" y="2919413"/>
          <p14:tracePt t="24828" x="2705100" y="2928938"/>
          <p14:tracePt t="24844" x="2705100" y="2938463"/>
          <p14:tracePt t="24861" x="2714625" y="2938463"/>
          <p14:tracePt t="24878" x="2732088" y="2938463"/>
          <p14:tracePt t="24895" x="2759075" y="2938463"/>
          <p14:tracePt t="24912" x="2776538" y="2938463"/>
          <p14:tracePt t="24928" x="2803525" y="2938463"/>
          <p14:tracePt t="24944" x="2822575" y="2938463"/>
          <p14:tracePt t="24961" x="2840038" y="2938463"/>
          <p14:tracePt t="24978" x="2847975" y="2938463"/>
          <p14:tracePt t="24995" x="2867025" y="2938463"/>
          <p14:tracePt t="25011" x="2884488" y="2928938"/>
          <p14:tracePt t="25039" x="2884488" y="2919413"/>
          <p14:tracePt t="25079" x="2884488" y="2911475"/>
          <p14:tracePt t="25159" x="2884488" y="2901950"/>
          <p14:tracePt t="25167" x="2884488" y="2894013"/>
          <p14:tracePt t="25178" x="2874963" y="2884488"/>
          <p14:tracePt t="25195" x="2857500" y="2857500"/>
          <p14:tracePt t="25212" x="2830513" y="2840038"/>
          <p14:tracePt t="25228" x="2795588" y="2830513"/>
          <p14:tracePt t="25245" x="2786063" y="2822575"/>
          <p14:tracePt t="25262" x="2776538" y="2822575"/>
          <p14:tracePt t="25278" x="2759075" y="2803525"/>
          <p14:tracePt t="25295" x="2751138" y="2803525"/>
          <p14:tracePt t="25312" x="2741613" y="2803525"/>
          <p14:tracePt t="25328" x="2732088" y="2795588"/>
          <p14:tracePt t="25345" x="2705100" y="2786063"/>
          <p14:tracePt t="25362" x="2687638" y="2786063"/>
          <p14:tracePt t="25379" x="2670175" y="2776538"/>
          <p14:tracePt t="25396" x="2652713" y="2768600"/>
          <p14:tracePt t="25412" x="2643188" y="2768600"/>
          <p14:tracePt t="25429" x="2616200" y="2768600"/>
          <p14:tracePt t="25446" x="2598738" y="2768600"/>
          <p14:tracePt t="25462" x="2571750" y="2768600"/>
          <p14:tracePt t="25462" x="2562225" y="2768600"/>
          <p14:tracePt t="25480" x="2536825" y="2768600"/>
          <p14:tracePt t="25496" x="2509838" y="2768600"/>
          <p14:tracePt t="25512" x="2490788" y="2768600"/>
          <p14:tracePt t="25529" x="2482850" y="2768600"/>
          <p14:tracePt t="25546" x="2473325" y="2776538"/>
          <p14:tracePt t="25567" x="2465388" y="2776538"/>
          <p14:tracePt t="25583" x="2455863" y="2786063"/>
          <p14:tracePt t="25607" x="2455863" y="2795588"/>
          <p14:tracePt t="25615" x="2446338" y="2795588"/>
          <p14:tracePt t="25632" x="2438400" y="2803525"/>
          <p14:tracePt t="25647" x="2438400" y="2813050"/>
          <p14:tracePt t="25663" x="2428875" y="2822575"/>
          <p14:tracePt t="25679" x="2428875" y="2830513"/>
          <p14:tracePt t="25735" x="2428875" y="2840038"/>
          <p14:tracePt t="25759" x="2428875" y="2847975"/>
          <p14:tracePt t="25783" x="2428875" y="2857500"/>
          <p14:tracePt t="25799" x="2428875" y="2867025"/>
          <p14:tracePt t="25815" x="2419350" y="2874963"/>
          <p14:tracePt t="25831" x="2411413" y="2884488"/>
          <p14:tracePt t="25847" x="2438400" y="2894013"/>
          <p14:tracePt t="25871" x="2446338" y="2901950"/>
          <p14:tracePt t="25879" x="2465388" y="2901950"/>
          <p14:tracePt t="25887" x="2482850" y="2911475"/>
          <p14:tracePt t="25896" x="2500313" y="2911475"/>
          <p14:tracePt t="25913" x="2517775" y="2911475"/>
          <p14:tracePt t="25930" x="2536825" y="2911475"/>
          <p14:tracePt t="25946" x="2571750" y="2919413"/>
          <p14:tracePt t="25963" x="2608263" y="2928938"/>
          <p14:tracePt t="25980" x="2643188" y="2938463"/>
          <p14:tracePt t="25998" x="2660650" y="2938463"/>
          <p14:tracePt t="26013" x="2670175" y="2938463"/>
          <p14:tracePt t="26030" x="2687638" y="2938463"/>
          <p14:tracePt t="26055" x="2697163" y="2938463"/>
          <p14:tracePt t="26071" x="2724150" y="2938463"/>
          <p14:tracePt t="26080" x="2741613" y="2938463"/>
          <p14:tracePt t="26103" x="2751138" y="2938463"/>
          <p14:tracePt t="26119" x="2768600" y="2938463"/>
          <p14:tracePt t="26135" x="2776538" y="2938463"/>
          <p14:tracePt t="26151" x="2786063" y="2938463"/>
          <p14:tracePt t="26199" x="2795588" y="2938463"/>
          <p14:tracePt t="26223" x="2803525" y="2938463"/>
          <p14:tracePt t="26232" x="2813050" y="2938463"/>
          <p14:tracePt t="26248" x="2822575" y="2938463"/>
          <p14:tracePt t="26255" x="2830513" y="2938463"/>
          <p14:tracePt t="26264" x="2840038" y="2938463"/>
          <p14:tracePt t="26280" x="2847975" y="2938463"/>
          <p14:tracePt t="26297" x="2857500" y="2938463"/>
          <p14:tracePt t="26314" x="2867025" y="2938463"/>
          <p14:tracePt t="26359" x="2874963" y="2938463"/>
          <p14:tracePt t="26895" x="2894013" y="2938463"/>
          <p14:tracePt t="26903" x="2911475" y="2938463"/>
          <p14:tracePt t="26911" x="2938463" y="2938463"/>
          <p14:tracePt t="26919" x="2973388" y="2938463"/>
          <p14:tracePt t="26932" x="2990850" y="2938463"/>
          <p14:tracePt t="26949" x="3009900" y="2946400"/>
          <p14:tracePt t="26965" x="3017838" y="2946400"/>
          <p14:tracePt t="27015" x="3027363" y="2946400"/>
          <p14:tracePt t="27023" x="3036888" y="2955925"/>
          <p14:tracePt t="27032" x="3036888" y="2965450"/>
          <p14:tracePt t="27049" x="3054350" y="2965450"/>
          <p14:tracePt t="27065" x="3071813" y="2973388"/>
          <p14:tracePt t="27082" x="3089275" y="2982913"/>
          <p14:tracePt t="27099" x="3098800" y="2990850"/>
          <p14:tracePt t="27116" x="3108325" y="2990850"/>
          <p14:tracePt t="27132" x="3116263" y="3000375"/>
          <p14:tracePt t="27149" x="3125788" y="3000375"/>
          <p14:tracePt t="27166" x="3125788" y="3009900"/>
          <p14:tracePt t="27183" x="3133725" y="3009900"/>
          <p14:tracePt t="27199" x="3152775" y="3017838"/>
          <p14:tracePt t="27216" x="3170238" y="3017838"/>
          <p14:tracePt t="27232" x="3179763" y="3027363"/>
          <p14:tracePt t="27249" x="3197225" y="3036888"/>
          <p14:tracePt t="27266" x="3205163" y="3036888"/>
          <p14:tracePt t="27287" x="3214688" y="3036888"/>
          <p14:tracePt t="27299" x="3214688" y="3044825"/>
          <p14:tracePt t="27316" x="3232150" y="3054350"/>
          <p14:tracePt t="27332" x="3251200" y="3054350"/>
          <p14:tracePt t="27351" x="3259138" y="3054350"/>
          <p14:tracePt t="27375" x="3276600" y="3062288"/>
          <p14:tracePt t="27391" x="3286125" y="3071813"/>
          <p14:tracePt t="27399" x="3295650" y="3071813"/>
          <p14:tracePt t="27416" x="3313113" y="3081338"/>
          <p14:tracePt t="27433" x="3322638" y="3089275"/>
          <p14:tracePt t="27449" x="3330575" y="3089275"/>
          <p14:tracePt t="27466" x="3348038" y="3089275"/>
          <p14:tracePt t="27495" x="3357563" y="3089275"/>
          <p14:tracePt t="27511" x="3375025" y="3098800"/>
          <p14:tracePt t="27519" x="3384550" y="3108325"/>
          <p14:tracePt t="27533" x="3402013" y="3108325"/>
          <p14:tracePt t="27549" x="3411538" y="3108325"/>
          <p14:tracePt t="27566" x="3438525" y="3116263"/>
          <p14:tracePt t="27583" x="3455988" y="3125788"/>
          <p14:tracePt t="27600" x="3465513" y="3125788"/>
          <p14:tracePt t="27616" x="3473450" y="3125788"/>
          <p14:tracePt t="27633" x="3473450" y="3133725"/>
          <p14:tracePt t="27650" x="3482975" y="3133725"/>
          <p14:tracePt t="27667" x="3500438" y="3133725"/>
          <p14:tracePt t="27683" x="3517900" y="3143250"/>
          <p14:tracePt t="27703" x="3536950" y="3152775"/>
          <p14:tracePt t="27735" x="3544888" y="3160713"/>
          <p14:tracePt t="27751" x="3554413" y="3160713"/>
          <p14:tracePt t="27759" x="3554413" y="3170238"/>
          <p14:tracePt t="27768" x="3571875" y="3179763"/>
          <p14:tracePt t="27783" x="3581400" y="3187700"/>
          <p14:tracePt t="27800" x="3598863" y="3197225"/>
          <p14:tracePt t="27817" x="3598863" y="3205163"/>
          <p14:tracePt t="27833" x="3608388" y="3205163"/>
          <p14:tracePt t="27855" x="3616325" y="3214688"/>
          <p14:tracePt t="27867" x="3625850" y="3224213"/>
          <p14:tracePt t="27884" x="3643313" y="3224213"/>
          <p14:tracePt t="27900" x="3643313" y="3232150"/>
          <p14:tracePt t="27917" x="3660775" y="3241675"/>
          <p14:tracePt t="27934" x="3670300" y="3251200"/>
          <p14:tracePt t="27951" x="3679825" y="3251200"/>
          <p14:tracePt t="27967" x="3687763" y="3268663"/>
          <p14:tracePt t="27984" x="3697288" y="3276600"/>
          <p14:tracePt t="28001" x="3705225" y="3276600"/>
          <p14:tracePt t="28017" x="3724275" y="3295650"/>
          <p14:tracePt t="28035" x="3724275" y="3303588"/>
          <p14:tracePt t="28051" x="3741738" y="3303588"/>
          <p14:tracePt t="28067" x="3751263" y="3313113"/>
          <p14:tracePt t="28084" x="3768725" y="3322638"/>
          <p14:tracePt t="28101" x="3776663" y="3340100"/>
          <p14:tracePt t="28117" x="3786188" y="3340100"/>
          <p14:tracePt t="28134" x="3803650" y="3348038"/>
          <p14:tracePt t="28134" x="3803650" y="3357563"/>
          <p14:tracePt t="28152" x="3822700" y="3375025"/>
          <p14:tracePt t="28168" x="3840163" y="3384550"/>
          <p14:tracePt t="28184" x="3875088" y="3402013"/>
          <p14:tracePt t="28201" x="3894138" y="3419475"/>
          <p14:tracePt t="28218" x="3911600" y="3438525"/>
          <p14:tracePt t="28234" x="3929063" y="3446463"/>
          <p14:tracePt t="28251" x="3938588" y="3455988"/>
          <p14:tracePt t="28268" x="3956050" y="3482975"/>
          <p14:tracePt t="28285" x="3956050" y="3490913"/>
          <p14:tracePt t="28301" x="3983038" y="3509963"/>
          <p14:tracePt t="28318" x="3990975" y="3517900"/>
          <p14:tracePt t="28335" x="4000500" y="3536950"/>
          <p14:tracePt t="28352" x="4010025" y="3536950"/>
          <p14:tracePt t="28383" x="4017963" y="3544888"/>
          <p14:tracePt t="28391" x="4037013" y="3562350"/>
          <p14:tracePt t="28479" x="4044950" y="3581400"/>
          <p14:tracePt t="28487" x="4044950" y="3589338"/>
          <p14:tracePt t="28511" x="4044950" y="3571875"/>
          <p14:tracePt t="28527" x="4044950" y="3562350"/>
          <p14:tracePt t="28543" x="4054475" y="3581400"/>
          <p14:tracePt t="28607" x="4054475" y="3598863"/>
          <p14:tracePt t="28623" x="4062413" y="3608388"/>
          <p14:tracePt t="28631" x="4071938" y="3625850"/>
          <p14:tracePt t="28639" x="4081463" y="3625850"/>
          <p14:tracePt t="28652" x="4098925" y="3643313"/>
          <p14:tracePt t="28669" x="4108450" y="3660775"/>
          <p14:tracePt t="28685" x="4125913" y="3670300"/>
          <p14:tracePt t="28702" x="4133850" y="3679825"/>
          <p14:tracePt t="28718" x="4143375" y="3687763"/>
          <p14:tracePt t="28735" x="4160838" y="3687763"/>
          <p14:tracePt t="28759" x="4160838" y="3697288"/>
          <p14:tracePt t="28769" x="4187825" y="3705225"/>
          <p14:tracePt t="28786" x="4214813" y="3724275"/>
          <p14:tracePt t="28802" x="4232275" y="3732213"/>
          <p14:tracePt t="28819" x="4251325" y="3741738"/>
          <p14:tracePt t="28836" x="4259263" y="3751263"/>
          <p14:tracePt t="28852" x="4259263" y="3759200"/>
          <p14:tracePt t="28871" x="4259263" y="3776663"/>
          <p14:tracePt t="28887" x="4259263" y="3795713"/>
          <p14:tracePt t="28902" x="4197350" y="3884613"/>
          <p14:tracePt t="28920" x="4143375" y="3946525"/>
          <p14:tracePt t="28936" x="4133850" y="4000500"/>
          <p14:tracePt t="28952" x="4125913" y="4017963"/>
          <p14:tracePt t="28969" x="4116388" y="4037013"/>
          <p14:tracePt t="28986" x="4116388" y="4044950"/>
          <p14:tracePt t="29119" x="4133850" y="4054475"/>
          <p14:tracePt t="29127" x="4143375" y="4054475"/>
          <p14:tracePt t="29136" x="4160838" y="4071938"/>
          <p14:tracePt t="29153" x="4170363" y="4071938"/>
          <p14:tracePt t="29170" x="4205288" y="4098925"/>
          <p14:tracePt t="29186" x="4259263" y="4116388"/>
          <p14:tracePt t="29203" x="4276725" y="4125913"/>
          <p14:tracePt t="29220" x="4286250" y="4125913"/>
          <p14:tracePt t="29239" x="4313238" y="4125913"/>
          <p14:tracePt t="29253" x="4367213" y="4143375"/>
          <p14:tracePt t="29270" x="4402138" y="4152900"/>
          <p14:tracePt t="29287" x="4465638" y="4160838"/>
          <p14:tracePt t="29303" x="4483100" y="4160838"/>
          <p14:tracePt t="29320" x="4527550" y="4179888"/>
          <p14:tracePt t="29337" x="4554538" y="4187825"/>
          <p14:tracePt t="29353" x="4581525" y="4205288"/>
          <p14:tracePt t="29370" x="4598988" y="4214813"/>
          <p14:tracePt t="29387" x="4616450" y="4224338"/>
          <p14:tracePt t="29403" x="4633913" y="4232275"/>
          <p14:tracePt t="29420" x="4652963" y="4241800"/>
          <p14:tracePt t="29437" x="4670425" y="4251325"/>
          <p14:tracePt t="29453" x="4687888" y="4268788"/>
          <p14:tracePt t="29470" x="4724400" y="4276725"/>
          <p14:tracePt t="29470" x="4741863" y="4286250"/>
          <p14:tracePt t="29487" x="4776788" y="4295775"/>
          <p14:tracePt t="29504" x="4840288" y="4322763"/>
          <p14:tracePt t="29520" x="4884738" y="4340225"/>
          <p14:tracePt t="29537" x="4929188" y="4357688"/>
          <p14:tracePt t="29554" x="4946650" y="4367213"/>
          <p14:tracePt t="29570" x="4938713" y="4357688"/>
          <p14:tracePt t="29599" x="4946650" y="4367213"/>
          <p14:tracePt t="29623" x="4965700" y="4375150"/>
          <p14:tracePt t="29631" x="4973638" y="4375150"/>
          <p14:tracePt t="29639" x="4991100" y="4384675"/>
          <p14:tracePt t="29654" x="5010150" y="4402138"/>
          <p14:tracePt t="29671" x="5045075" y="4402138"/>
          <p14:tracePt t="29687" x="5062538" y="4402138"/>
          <p14:tracePt t="29704" x="5062538" y="4411663"/>
          <p14:tracePt t="29721" x="5062538" y="4419600"/>
          <p14:tracePt t="29751" x="5054600" y="4419600"/>
          <p14:tracePt t="29759" x="5045075" y="4429125"/>
          <p14:tracePt t="29771" x="5037138" y="4446588"/>
          <p14:tracePt t="29787" x="5037138" y="4483100"/>
          <p14:tracePt t="29804" x="5062538" y="4510088"/>
          <p14:tracePt t="29821" x="5081588" y="4537075"/>
          <p14:tracePt t="29838" x="5081588" y="4545013"/>
          <p14:tracePt t="29854" x="5081588" y="4554538"/>
          <p14:tracePt t="29871" x="5072063" y="4527550"/>
          <p14:tracePt t="29888" x="5072063" y="4510088"/>
          <p14:tracePt t="29935" x="5089525" y="4491038"/>
          <p14:tracePt t="29943" x="5108575" y="4491038"/>
          <p14:tracePt t="29954" x="5160963" y="4491038"/>
          <p14:tracePt t="29971" x="5241925" y="4510088"/>
          <p14:tracePt t="29988" x="5313363" y="4527550"/>
          <p14:tracePt t="30005" x="5367338" y="4537075"/>
          <p14:tracePt t="30021" x="5402263" y="4554538"/>
          <p14:tracePt t="30038" x="5429250" y="4562475"/>
          <p14:tracePt t="30038" x="5446713" y="4572000"/>
          <p14:tracePt t="30056" x="5473700" y="4581525"/>
          <p14:tracePt t="30072" x="5483225" y="4581525"/>
          <p14:tracePt t="30088" x="5500688" y="4598988"/>
          <p14:tracePt t="30105" x="5518150" y="4608513"/>
          <p14:tracePt t="30121" x="5527675" y="4616450"/>
          <p14:tracePt t="30138" x="5527675" y="4633913"/>
          <p14:tracePt t="30155" x="5527675" y="4660900"/>
          <p14:tracePt t="30172" x="5527675" y="4679950"/>
          <p14:tracePt t="30188" x="5527675" y="4705350"/>
          <p14:tracePt t="30205" x="5518150" y="4732338"/>
          <p14:tracePt t="30222" x="5518150" y="4751388"/>
          <p14:tracePt t="30239" x="5527675" y="4776788"/>
          <p14:tracePt t="30255" x="5545138" y="4795838"/>
          <p14:tracePt t="30272" x="5554663" y="4803775"/>
          <p14:tracePt t="30288" x="5581650" y="4822825"/>
          <p14:tracePt t="30305" x="5589588" y="4822825"/>
          <p14:tracePt t="30322" x="5589588" y="4830763"/>
          <p14:tracePt t="30338" x="5608638" y="4867275"/>
          <p14:tracePt t="30355" x="5616575" y="4884738"/>
          <p14:tracePt t="30372" x="5643563" y="4894263"/>
          <p14:tracePt t="30389" x="5653088" y="4911725"/>
          <p14:tracePt t="30406" x="5661025" y="4956175"/>
          <p14:tracePt t="30423" x="5670550" y="5010150"/>
          <p14:tracePt t="30439" x="5680075" y="5099050"/>
          <p14:tracePt t="30456" x="5680075" y="5153025"/>
          <p14:tracePt t="30472" x="5697538" y="5232400"/>
          <p14:tracePt t="30489" x="5715000" y="5268913"/>
          <p14:tracePt t="30506" x="5732463" y="5295900"/>
          <p14:tracePt t="30522" x="5759450" y="5313363"/>
          <p14:tracePt t="30539" x="5776913" y="5330825"/>
          <p14:tracePt t="30556" x="5822950" y="5348288"/>
          <p14:tracePt t="30573" x="5867400" y="5367338"/>
          <p14:tracePt t="30589" x="5911850" y="5394325"/>
          <p14:tracePt t="30606" x="5919788" y="5394325"/>
          <p14:tracePt t="30623" x="5919788" y="5411788"/>
          <p14:tracePt t="30655" x="5919788" y="5419725"/>
          <p14:tracePt t="30671" x="5919788" y="5402263"/>
          <p14:tracePt t="30775" x="5919788" y="5394325"/>
          <p14:tracePt t="30791" x="5919788" y="5384800"/>
          <p14:tracePt t="30799" x="5946775" y="5402263"/>
          <p14:tracePt t="30839" x="5973763" y="5419725"/>
          <p14:tracePt t="30847" x="5991225" y="5429250"/>
          <p14:tracePt t="30856" x="6054725" y="5456238"/>
          <p14:tracePt t="30873" x="6081713" y="5473700"/>
          <p14:tracePt t="30890" x="6089650" y="5483225"/>
          <p14:tracePt t="30911" x="6089650" y="5491163"/>
          <p14:tracePt t="30927" x="6108700" y="5500688"/>
          <p14:tracePt t="30975" x="6108700" y="5510213"/>
          <p14:tracePt t="30983" x="6108700" y="5527675"/>
          <p14:tracePt t="31031" x="6116638" y="5527675"/>
          <p14:tracePt t="31039" x="6134100" y="5527675"/>
          <p14:tracePt t="31055" x="6143625" y="5527675"/>
          <p14:tracePt t="31071" x="6161088" y="5527675"/>
          <p14:tracePt t="31151" x="6170613" y="5527675"/>
          <p14:tracePt t="31175" x="6188075" y="5527675"/>
          <p14:tracePt t="31431" x="6197600" y="5518150"/>
          <p14:tracePt t="31455" x="6205538" y="5510213"/>
          <p14:tracePt t="31463" x="6205538" y="5500688"/>
          <p14:tracePt t="31479" x="6205538" y="5491163"/>
          <p14:tracePt t="31491" x="6205538" y="5473700"/>
          <p14:tracePt t="31508" x="6215063" y="5429250"/>
          <p14:tracePt t="31524" x="6224588" y="5394325"/>
          <p14:tracePt t="31541" x="6224588" y="5357813"/>
          <p14:tracePt t="31558" x="6224588" y="5322888"/>
          <p14:tracePt t="31574" x="6197600" y="5214938"/>
          <p14:tracePt t="31592" x="6197600" y="5153025"/>
          <p14:tracePt t="31608" x="6170613" y="5072063"/>
          <p14:tracePt t="31625" x="6153150" y="4991100"/>
          <p14:tracePt t="31641" x="6126163" y="4894263"/>
          <p14:tracePt t="31658" x="6072188" y="4813300"/>
          <p14:tracePt t="31675" x="6000750" y="4714875"/>
          <p14:tracePt t="31691" x="5929313" y="4589463"/>
          <p14:tracePt t="31708" x="5884863" y="4483100"/>
          <p14:tracePt t="31725" x="5822950" y="4375150"/>
          <p14:tracePt t="31742" x="5768975" y="4268788"/>
          <p14:tracePt t="31758" x="5715000" y="4143375"/>
          <p14:tracePt t="31775" x="5705475" y="4081463"/>
          <p14:tracePt t="31791" x="5688013" y="4017963"/>
          <p14:tracePt t="31808" x="5670550" y="3946525"/>
          <p14:tracePt t="31825" x="5661025" y="3867150"/>
          <p14:tracePt t="31842" x="5643563" y="3786188"/>
          <p14:tracePt t="31858" x="5626100" y="3687763"/>
          <p14:tracePt t="31875" x="5608638" y="3608388"/>
          <p14:tracePt t="31892" x="5589588" y="3517900"/>
          <p14:tracePt t="31909" x="5589588" y="3455988"/>
          <p14:tracePt t="31925" x="5589588" y="3375025"/>
          <p14:tracePt t="31942" x="5589588" y="3322638"/>
          <p14:tracePt t="31942" x="5589588" y="3286125"/>
          <p14:tracePt t="31959" x="5589588" y="3214688"/>
          <p14:tracePt t="31976" x="5589588" y="3143250"/>
          <p14:tracePt t="31992" x="5589588" y="3054350"/>
          <p14:tracePt t="32009" x="5581650" y="3000375"/>
          <p14:tracePt t="32025" x="5572125" y="2928938"/>
          <p14:tracePt t="32042" x="5572125" y="2884488"/>
          <p14:tracePt t="32059" x="5572125" y="2840038"/>
          <p14:tracePt t="32075" x="5572125" y="2786063"/>
          <p14:tracePt t="32093" x="5562600" y="2741613"/>
          <p14:tracePt t="32109" x="5554663" y="2714625"/>
          <p14:tracePt t="32125" x="5554663" y="2697163"/>
          <p14:tracePt t="32142" x="5554663" y="2679700"/>
          <p14:tracePt t="32159" x="5554663" y="2670175"/>
          <p14:tracePt t="32263" x="5545138" y="2670175"/>
          <p14:tracePt t="32311" x="5537200" y="2670175"/>
          <p14:tracePt t="32319" x="5537200" y="2679700"/>
          <p14:tracePt t="32399" x="5537200" y="2687638"/>
          <p14:tracePt t="32407" x="5537200" y="2705100"/>
          <p14:tracePt t="32423" x="5537200" y="2714625"/>
          <p14:tracePt t="32431" x="5537200" y="2724150"/>
          <p14:tracePt t="32443" x="5537200" y="2732088"/>
          <p14:tracePt t="32459" x="5537200" y="2741613"/>
          <p14:tracePt t="32476" x="5527675" y="2751138"/>
          <p14:tracePt t="32495" x="5527675" y="2759075"/>
          <p14:tracePt t="32551" x="5527675" y="2768600"/>
          <p14:tracePt t="32567" x="5527675" y="2776538"/>
          <p14:tracePt t="32759" x="5527675" y="2786063"/>
          <p14:tracePt t="32767" x="5527675" y="2795588"/>
          <p14:tracePt t="32783" x="5527675" y="2803525"/>
          <p14:tracePt t="32793" x="5527675" y="2813050"/>
          <p14:tracePt t="32810" x="5527675" y="2822575"/>
          <p14:tracePt t="32827" x="5527675" y="2840038"/>
          <p14:tracePt t="32847" x="5518150" y="2847975"/>
          <p14:tracePt t="32871" x="5518150" y="2857500"/>
          <p14:tracePt t="32927" x="5518150" y="2867025"/>
          <p14:tracePt t="32935" x="5518150" y="2874963"/>
          <p14:tracePt t="32951" x="5518150" y="2884488"/>
          <p14:tracePt t="32967" x="5518150" y="2894013"/>
          <p14:tracePt t="32983" x="5510213" y="2901950"/>
          <p14:tracePt t="33047" x="5510213" y="2894013"/>
          <p14:tracePt t="33159" x="5491163" y="2874963"/>
          <p14:tracePt t="33167" x="5473700" y="2867025"/>
          <p14:tracePt t="33177" x="5394325" y="2840038"/>
          <p14:tracePt t="33194" x="5276850" y="2813050"/>
          <p14:tracePt t="33211" x="5153025" y="2795588"/>
          <p14:tracePt t="33228" x="5072063" y="2786063"/>
          <p14:tracePt t="33244" x="5027613" y="2786063"/>
          <p14:tracePt t="33261" x="4991100" y="2786063"/>
          <p14:tracePt t="33278" x="4973638" y="2786063"/>
          <p14:tracePt t="33294" x="4956175" y="2786063"/>
          <p14:tracePt t="33311" x="4929188" y="2795588"/>
          <p14:tracePt t="33328" x="4919663" y="2803525"/>
          <p14:tracePt t="33345" x="4902200" y="2822575"/>
          <p14:tracePt t="33361" x="4894263" y="2847975"/>
          <p14:tracePt t="33378" x="4894263" y="2867025"/>
          <p14:tracePt t="33395" x="4894263" y="2901950"/>
          <p14:tracePt t="33412" x="4902200" y="2928938"/>
          <p14:tracePt t="33429" x="4919663" y="2965450"/>
          <p14:tracePt t="33445" x="4946650" y="2990850"/>
          <p14:tracePt t="33462" x="4973638" y="3000375"/>
          <p14:tracePt t="33478" x="5062538" y="3009900"/>
          <p14:tracePt t="33495" x="5133975" y="3009900"/>
          <p14:tracePt t="33512" x="5197475" y="3009900"/>
          <p14:tracePt t="33529" x="5251450" y="3009900"/>
          <p14:tracePt t="33545" x="5295900" y="3009900"/>
          <p14:tracePt t="33562" x="5313363" y="3009900"/>
          <p14:tracePt t="33579" x="5330825" y="2990850"/>
          <p14:tracePt t="33595" x="5340350" y="2982913"/>
          <p14:tracePt t="33612" x="5348288" y="2982913"/>
          <p14:tracePt t="33628" x="5357813" y="2946400"/>
          <p14:tracePt t="33645" x="5357813" y="2928938"/>
          <p14:tracePt t="33662" x="5357813" y="2911475"/>
          <p14:tracePt t="33662" x="5357813" y="2894013"/>
          <p14:tracePt t="33679" x="5357813" y="2867025"/>
          <p14:tracePt t="33695" x="5348288" y="2857500"/>
          <p14:tracePt t="33712" x="5340350" y="2840038"/>
          <p14:tracePt t="33729" x="5330825" y="2830513"/>
          <p14:tracePt t="33745" x="5303838" y="2830513"/>
          <p14:tracePt t="33762" x="5259388" y="2830513"/>
          <p14:tracePt t="33779" x="5224463" y="2830513"/>
          <p14:tracePt t="33796" x="5187950" y="2830513"/>
          <p14:tracePt t="33812" x="5180013" y="2840038"/>
          <p14:tracePt t="33829" x="5180013" y="2847975"/>
          <p14:tracePt t="33848" x="5170488" y="2874963"/>
          <p14:tracePt t="33862" x="5170488" y="2919413"/>
          <p14:tracePt t="33879" x="5170488" y="2965450"/>
          <p14:tracePt t="33896" x="5180013" y="3009900"/>
          <p14:tracePt t="33912" x="5197475" y="3036888"/>
          <p14:tracePt t="33929" x="5232400" y="3054350"/>
          <p14:tracePt t="33946" x="5295900" y="3081338"/>
          <p14:tracePt t="33962" x="5340350" y="3098800"/>
          <p14:tracePt t="33979" x="5411788" y="3116263"/>
          <p14:tracePt t="33996" x="5491163" y="3133725"/>
          <p14:tracePt t="34012" x="5554663" y="3143250"/>
          <p14:tracePt t="34029" x="5626100" y="3160713"/>
          <p14:tracePt t="34046" x="5688013" y="3179763"/>
          <p14:tracePt t="34046" x="5724525" y="3187700"/>
          <p14:tracePt t="34063" x="5776913" y="3187700"/>
          <p14:tracePt t="34079" x="5822950" y="3205163"/>
          <p14:tracePt t="34096" x="5857875" y="3214688"/>
          <p14:tracePt t="34113" x="5894388" y="3214688"/>
          <p14:tracePt t="34130" x="5938838" y="3214688"/>
          <p14:tracePt t="34146" x="5973763" y="3214688"/>
          <p14:tracePt t="34163" x="6018213" y="3214688"/>
          <p14:tracePt t="34180" x="6081713" y="3214688"/>
          <p14:tracePt t="34196" x="6126163" y="3214688"/>
          <p14:tracePt t="34213" x="6170613" y="3214688"/>
          <p14:tracePt t="34230" x="6215063" y="3214688"/>
          <p14:tracePt t="34246" x="6303963" y="3214688"/>
          <p14:tracePt t="34263" x="6348413" y="3214688"/>
          <p14:tracePt t="34280" x="6384925" y="3214688"/>
          <p14:tracePt t="34296" x="6402388" y="3214688"/>
          <p14:tracePt t="34313" x="6419850" y="3214688"/>
          <p14:tracePt t="34330" x="6429375" y="3214688"/>
          <p14:tracePt t="34351" x="6438900" y="3214688"/>
          <p14:tracePt t="34363" x="6446838" y="3214688"/>
          <p14:tracePt t="34380" x="6491288" y="3214688"/>
          <p14:tracePt t="34397" x="6537325" y="3205163"/>
          <p14:tracePt t="34413" x="6572250" y="3197225"/>
          <p14:tracePt t="34430" x="6581775" y="3197225"/>
          <p14:tracePt t="34447" x="6589713" y="3197225"/>
          <p14:tracePt t="34487" x="6589713" y="3187700"/>
          <p14:tracePt t="34503" x="6589713" y="3170238"/>
          <p14:tracePt t="34519" x="6589713" y="3152775"/>
          <p14:tracePt t="34527" x="6581775" y="3152775"/>
          <p14:tracePt t="34535" x="6572250" y="3143250"/>
          <p14:tracePt t="34547" x="6537325" y="3125788"/>
          <p14:tracePt t="34564" x="6510338" y="3108325"/>
          <p14:tracePt t="34580" x="6446838" y="3081338"/>
          <p14:tracePt t="34597" x="6411913" y="3081338"/>
          <p14:tracePt t="34614" x="6357938" y="3081338"/>
          <p14:tracePt t="34614" x="6340475" y="3081338"/>
          <p14:tracePt t="34632" x="6313488" y="3081338"/>
          <p14:tracePt t="34647" x="6296025" y="3081338"/>
          <p14:tracePt t="34664" x="6286500" y="3098800"/>
          <p14:tracePt t="34681" x="6276975" y="3116263"/>
          <p14:tracePt t="34697" x="6269038" y="3133725"/>
          <p14:tracePt t="34714" x="6259513" y="3160713"/>
          <p14:tracePt t="34731" x="6259513" y="3197225"/>
          <p14:tracePt t="34747" x="6259513" y="3224213"/>
          <p14:tracePt t="34764" x="6259513" y="3259138"/>
          <p14:tracePt t="34781" x="6259513" y="3286125"/>
          <p14:tracePt t="34797" x="6276975" y="3313113"/>
          <p14:tracePt t="34814" x="6303963" y="3330575"/>
          <p14:tracePt t="34831" x="6330950" y="3330575"/>
          <p14:tracePt t="34848" x="6375400" y="3348038"/>
          <p14:tracePt t="34865" x="6411913" y="3357563"/>
          <p14:tracePt t="34881" x="6473825" y="3357563"/>
          <p14:tracePt t="34898" x="6527800" y="3357563"/>
          <p14:tracePt t="34915" x="6589713" y="3357563"/>
          <p14:tracePt t="34931" x="6634163" y="3348038"/>
          <p14:tracePt t="34948" x="6670675" y="3322638"/>
          <p14:tracePt t="34965" x="6697663" y="3303588"/>
          <p14:tracePt t="34981" x="6705600" y="3276600"/>
          <p14:tracePt t="34998" x="6705600" y="3251200"/>
          <p14:tracePt t="34998" x="6705600" y="3224213"/>
          <p14:tracePt t="35015" x="6705600" y="3187700"/>
          <p14:tracePt t="35031" x="6705600" y="3160713"/>
          <p14:tracePt t="35048" x="6705600" y="3125788"/>
          <p14:tracePt t="35065" x="6705600" y="3089275"/>
          <p14:tracePt t="35081" x="6680200" y="3062288"/>
          <p14:tracePt t="35098" x="6634163" y="3036888"/>
          <p14:tracePt t="35115" x="6581775" y="3000375"/>
          <p14:tracePt t="35133" x="6500813" y="2990850"/>
          <p14:tracePt t="35148" x="6419850" y="2965450"/>
          <p14:tracePt t="35165" x="6348413" y="2955925"/>
          <p14:tracePt t="35182" x="6286500" y="2955925"/>
          <p14:tracePt t="35198" x="6205538" y="2965450"/>
          <p14:tracePt t="35215" x="6161088" y="2973388"/>
          <p14:tracePt t="35232" x="6134100" y="3000375"/>
          <p14:tracePt t="35248" x="6116638" y="3044825"/>
          <p14:tracePt t="35265" x="6099175" y="3098800"/>
          <p14:tracePt t="35282" x="6089650" y="3143250"/>
          <p14:tracePt t="35299" x="6089650" y="3197225"/>
          <p14:tracePt t="35315" x="6089650" y="3241675"/>
          <p14:tracePt t="35332" x="6099175" y="3276600"/>
          <p14:tracePt t="35349" x="6116638" y="3295650"/>
          <p14:tracePt t="35365" x="6143625" y="3322638"/>
          <p14:tracePt t="35382" x="6205538" y="3367088"/>
          <p14:tracePt t="35399" x="6276975" y="3384550"/>
          <p14:tracePt t="35416" x="6357938" y="3394075"/>
          <p14:tracePt t="35432" x="6438900" y="3394075"/>
          <p14:tracePt t="35449" x="6510338" y="3394075"/>
          <p14:tracePt t="35465" x="6572250" y="3394075"/>
          <p14:tracePt t="35482" x="6626225" y="3375025"/>
          <p14:tracePt t="35499" x="6661150" y="3367088"/>
          <p14:tracePt t="35516" x="6688138" y="3348038"/>
          <p14:tracePt t="35533" x="6697663" y="3313113"/>
          <p14:tracePt t="35549" x="6705600" y="3286125"/>
          <p14:tracePt t="35566" x="6724650" y="3259138"/>
          <p14:tracePt t="35583" x="6724650" y="3232150"/>
          <p14:tracePt t="35599" x="6724650" y="3214688"/>
          <p14:tracePt t="35616" x="6724650" y="3205163"/>
          <p14:tracePt t="35632" x="6724650" y="3187700"/>
          <p14:tracePt t="35649" x="6715125" y="3160713"/>
          <p14:tracePt t="35666" x="6705600" y="3152775"/>
          <p14:tracePt t="35682" x="6670675" y="3143250"/>
          <p14:tracePt t="35699" x="6616700" y="3143250"/>
          <p14:tracePt t="35716" x="6572250" y="3143250"/>
          <p14:tracePt t="35733" x="6527800" y="3143250"/>
          <p14:tracePt t="35749" x="6491288" y="3143250"/>
          <p14:tracePt t="35766" x="6429375" y="3143250"/>
          <p14:tracePt t="35783" x="6402388" y="3160713"/>
          <p14:tracePt t="35800" x="6375400" y="3179763"/>
          <p14:tracePt t="35816" x="6367463" y="3197225"/>
          <p14:tracePt t="35833" x="6348413" y="3232150"/>
          <p14:tracePt t="35850" x="6340475" y="3251200"/>
          <p14:tracePt t="35866" x="6340475" y="3276600"/>
          <p14:tracePt t="35883" x="6340475" y="3295650"/>
          <p14:tracePt t="35900" x="6340475" y="3313113"/>
          <p14:tracePt t="35916" x="6348413" y="3330575"/>
          <p14:tracePt t="35935" x="6367463" y="3330575"/>
          <p14:tracePt t="35950" x="6394450" y="3330575"/>
          <p14:tracePt t="35966" x="6465888" y="3330575"/>
          <p14:tracePt t="35983" x="6527800" y="3330575"/>
          <p14:tracePt t="36000" x="6581775" y="3330575"/>
          <p14:tracePt t="36017" x="6608763" y="3322638"/>
          <p14:tracePt t="36033" x="6626225" y="3313113"/>
          <p14:tracePt t="36050" x="6643688" y="3286125"/>
          <p14:tracePt t="36067" x="6653213" y="3259138"/>
          <p14:tracePt t="36083" x="6661150" y="3232150"/>
          <p14:tracePt t="36100" x="6661150" y="3214688"/>
          <p14:tracePt t="36117" x="6661150" y="3197225"/>
          <p14:tracePt t="36134" x="6661150" y="3160713"/>
          <p14:tracePt t="36134" x="6661150" y="3133725"/>
          <p14:tracePt t="36151" x="6653213" y="3108325"/>
          <p14:tracePt t="36167" x="6634163" y="3081338"/>
          <p14:tracePt t="36183" x="6608763" y="3054350"/>
          <p14:tracePt t="36201" x="6581775" y="3036888"/>
          <p14:tracePt t="36217" x="6545263" y="3027363"/>
          <p14:tracePt t="36234" x="6491288" y="3017838"/>
          <p14:tracePt t="36250" x="6446838" y="3017838"/>
          <p14:tracePt t="36267" x="6402388" y="3017838"/>
          <p14:tracePt t="36284" x="6367463" y="3027363"/>
          <p14:tracePt t="36301" x="6348413" y="3054350"/>
          <p14:tracePt t="36317" x="6330950" y="3098800"/>
          <p14:tracePt t="36334" x="6313488" y="3143250"/>
          <p14:tracePt t="36351" x="6313488" y="3187700"/>
          <p14:tracePt t="36367" x="6313488" y="3224213"/>
          <p14:tracePt t="36384" x="6313488" y="3251200"/>
          <p14:tracePt t="36401" x="6313488" y="3259138"/>
          <p14:tracePt t="36417" x="6323013" y="3276600"/>
          <p14:tracePt t="36434" x="6330950" y="3276600"/>
          <p14:tracePt t="36451" x="6367463" y="3286125"/>
          <p14:tracePt t="36467" x="6419850" y="3286125"/>
          <p14:tracePt t="36484" x="6483350" y="3286125"/>
          <p14:tracePt t="36501" x="6545263" y="3286125"/>
          <p14:tracePt t="36518" x="6599238" y="3286125"/>
          <p14:tracePt t="36518" x="6626225" y="3276600"/>
          <p14:tracePt t="36535" x="6653213" y="3268663"/>
          <p14:tracePt t="36551" x="6661150" y="3259138"/>
          <p14:tracePt t="36567" x="6670675" y="3251200"/>
          <p14:tracePt t="36584" x="6670675" y="3241675"/>
          <p14:tracePt t="36601" x="6670675" y="3232150"/>
          <p14:tracePt t="36618" x="6661150" y="3232150"/>
          <p14:tracePt t="37375" x="6653213" y="3232150"/>
          <p14:tracePt t="37383" x="6643688" y="3232150"/>
          <p14:tracePt t="37391" x="6616700" y="3224213"/>
          <p14:tracePt t="37402" x="6572250" y="3224213"/>
          <p14:tracePt t="37419" x="6554788" y="3224213"/>
          <p14:tracePt t="37436" x="6545263" y="3224213"/>
          <p14:tracePt t="37655" x="6527800" y="3224213"/>
          <p14:tracePt t="37671" x="6510338" y="3224213"/>
          <p14:tracePt t="37679" x="6491288" y="3224213"/>
          <p14:tracePt t="37695" x="6483350" y="3224213"/>
          <p14:tracePt t="37711" x="6473825" y="3224213"/>
          <p14:tracePt t="38447" x="6491288" y="3224213"/>
          <p14:tracePt t="38567" x="6500813" y="3224213"/>
          <p14:tracePt t="38575" x="6510338" y="3224213"/>
          <p14:tracePt t="38583" x="6518275" y="3224213"/>
          <p14:tracePt t="38591" x="6527800" y="3232150"/>
          <p14:tracePt t="38623" x="6537325" y="3232150"/>
          <p14:tracePt t="38743" x="6545263" y="3232150"/>
          <p14:tracePt t="38759" x="6554788" y="3232150"/>
          <p14:tracePt t="38775" x="6562725" y="3232150"/>
          <p14:tracePt t="38791" x="6572250" y="3232150"/>
          <p14:tracePt t="38807" x="6581775" y="3232150"/>
          <p14:tracePt t="38823" x="6589713" y="3232150"/>
          <p14:tracePt t="38831" x="6599238" y="3224213"/>
          <p14:tracePt t="38839" x="6616700" y="3214688"/>
          <p14:tracePt t="38855" x="6626225" y="3214688"/>
          <p14:tracePt t="38872" x="6634163" y="3197225"/>
          <p14:tracePt t="38889" x="6643688" y="3197225"/>
          <p14:tracePt t="38906" x="6653213" y="3187700"/>
          <p14:tracePt t="38922" x="6680200" y="3179763"/>
          <p14:tracePt t="38939" x="6697663" y="3160713"/>
          <p14:tracePt t="38956" x="6724650" y="3143250"/>
          <p14:tracePt t="38972" x="6742113" y="3133725"/>
          <p14:tracePt t="38989" x="6759575" y="3116263"/>
          <p14:tracePt t="39006" x="6786563" y="3098800"/>
          <p14:tracePt t="39023" x="6796088" y="3071813"/>
          <p14:tracePt t="39039" x="6813550" y="3054350"/>
          <p14:tracePt t="39056" x="6840538" y="3027363"/>
          <p14:tracePt t="39073" x="6858000" y="3009900"/>
          <p14:tracePt t="39089" x="6875463" y="2990850"/>
          <p14:tracePt t="39106" x="6894513" y="2973388"/>
          <p14:tracePt t="39123" x="6911975" y="2955925"/>
          <p14:tracePt t="39139" x="6929438" y="2938463"/>
          <p14:tracePt t="39156" x="6946900" y="2911475"/>
          <p14:tracePt t="39173" x="6965950" y="2894013"/>
          <p14:tracePt t="39190" x="6973888" y="2867025"/>
          <p14:tracePt t="39207" x="6983413" y="2847975"/>
          <p14:tracePt t="39223" x="6983413" y="2822575"/>
          <p14:tracePt t="39239" x="6991350" y="2795588"/>
          <p14:tracePt t="39256" x="7000875" y="2768600"/>
          <p14:tracePt t="39273" x="7000875" y="2751138"/>
          <p14:tracePt t="39290" x="7000875" y="2741613"/>
          <p14:tracePt t="39306" x="7000875" y="2724150"/>
          <p14:tracePt t="39323" x="7000875" y="2714625"/>
          <p14:tracePt t="39340" x="7000875" y="2697163"/>
          <p14:tracePt t="39357" x="7000875" y="2687638"/>
          <p14:tracePt t="39373" x="7000875" y="2670175"/>
          <p14:tracePt t="39390" x="7000875" y="2643188"/>
          <p14:tracePt t="39407" x="7000875" y="2625725"/>
          <p14:tracePt t="39424" x="7000875" y="2598738"/>
          <p14:tracePt t="39440" x="7000875" y="2581275"/>
          <p14:tracePt t="39457" x="7000875" y="2571750"/>
          <p14:tracePt t="39473" x="7000875" y="2562225"/>
          <p14:tracePt t="39490" x="7000875" y="2554288"/>
          <p14:tracePt t="39507" x="7000875" y="2544763"/>
          <p14:tracePt t="39524" x="7000875" y="2536825"/>
          <p14:tracePt t="39540" x="7000875" y="2527300"/>
          <p14:tracePt t="39557" x="7000875" y="2517775"/>
          <p14:tracePt t="39574" x="7000875" y="2509838"/>
          <p14:tracePt t="39590" x="7000875" y="2500313"/>
          <p14:tracePt t="39615" x="7000875" y="2490788"/>
          <p14:tracePt t="39623" x="7000875" y="2473325"/>
          <p14:tracePt t="39647" x="7000875" y="2465388"/>
          <p14:tracePt t="39679" x="7000875" y="2446338"/>
          <p14:tracePt t="39695" x="7000875" y="2438400"/>
          <p14:tracePt t="39719" x="7000875" y="2419350"/>
          <p14:tracePt t="39727" x="6991350" y="2411413"/>
          <p14:tracePt t="39735" x="6983413" y="2401888"/>
          <p14:tracePt t="39743" x="6983413" y="2393950"/>
          <p14:tracePt t="39757" x="6983413" y="2374900"/>
          <p14:tracePt t="39775" x="6983413" y="2366963"/>
          <p14:tracePt t="39791" x="6973888" y="2339975"/>
          <p14:tracePt t="39809" x="6973888" y="2330450"/>
          <p14:tracePt t="39828" x="6965950" y="2330450"/>
          <p14:tracePt t="39843" x="6965950" y="2312988"/>
          <p14:tracePt t="39858" x="6956425" y="2303463"/>
          <p14:tracePt t="39874" x="6946900" y="2303463"/>
          <p14:tracePt t="40039" x="6956425" y="2303463"/>
          <p14:tracePt t="40087" x="6965950" y="2303463"/>
          <p14:tracePt t="40111" x="6973888" y="2303463"/>
          <p14:tracePt t="40127" x="6983413" y="2295525"/>
          <p14:tracePt t="40135" x="6991350" y="2286000"/>
          <p14:tracePt t="40159" x="7000875" y="2286000"/>
          <p14:tracePt t="40167" x="7018338" y="2276475"/>
          <p14:tracePt t="40183" x="7027863" y="2268538"/>
          <p14:tracePt t="40199" x="7037388" y="2268538"/>
          <p14:tracePt t="40215" x="7045325" y="2268538"/>
          <p14:tracePt t="40231" x="7054850" y="2268538"/>
          <p14:tracePt t="40247" x="7062788" y="2259013"/>
          <p14:tracePt t="40263" x="7072313" y="2251075"/>
          <p14:tracePt t="40287" x="7081838" y="2251075"/>
          <p14:tracePt t="40303" x="7089775" y="2241550"/>
          <p14:tracePt t="40311" x="7099300" y="2241550"/>
          <p14:tracePt t="40375" x="7108825" y="2241550"/>
          <p14:tracePt t="40391" x="7116763" y="2232025"/>
          <p14:tracePt t="40399" x="7134225" y="2224088"/>
          <p14:tracePt t="40408" x="7143750" y="2224088"/>
          <p14:tracePt t="40425" x="7161213" y="2224088"/>
          <p14:tracePt t="40442" x="7188200" y="2224088"/>
          <p14:tracePt t="40459" x="7215188" y="2224088"/>
          <p14:tracePt t="40475" x="7232650" y="2224088"/>
          <p14:tracePt t="40492" x="7242175" y="2224088"/>
          <p14:tracePt t="40631" x="7242175" y="2232025"/>
          <p14:tracePt t="40655" x="7242175" y="2241550"/>
          <p14:tracePt t="40663" x="7242175" y="2251075"/>
          <p14:tracePt t="40679" x="7242175" y="2259013"/>
          <p14:tracePt t="40695" x="7242175" y="2268538"/>
          <p14:tracePt t="40703" x="7242175" y="2276475"/>
          <p14:tracePt t="40727" x="7232650" y="2276475"/>
          <p14:tracePt t="40759" x="7224713" y="2286000"/>
          <p14:tracePt t="40775" x="7215188" y="2295525"/>
          <p14:tracePt t="40783" x="7197725" y="2303463"/>
          <p14:tracePt t="40807" x="7188200" y="2303463"/>
          <p14:tracePt t="40815" x="7180263" y="2303463"/>
          <p14:tracePt t="40826" x="7143750" y="2312988"/>
          <p14:tracePt t="40843" x="7126288" y="2312988"/>
          <p14:tracePt t="40860" x="7108825" y="2322513"/>
          <p14:tracePt t="40877" x="7099300" y="2322513"/>
          <p14:tracePt t="40893" x="7072313" y="2322513"/>
          <p14:tracePt t="40910" x="7027863" y="2322513"/>
          <p14:tracePt t="40910" x="7010400" y="2322513"/>
          <p14:tracePt t="40927" x="6946900" y="2322513"/>
          <p14:tracePt t="40943" x="6902450" y="2322513"/>
          <p14:tracePt t="40960" x="6867525" y="2330450"/>
          <p14:tracePt t="40976" x="6858000" y="2330450"/>
          <p14:tracePt t="40999" x="6848475" y="2330450"/>
          <p14:tracePt t="41039" x="6840538" y="2330450"/>
          <p14:tracePt t="41055" x="6823075" y="2339975"/>
          <p14:tracePt t="41063" x="6813550" y="2339975"/>
          <p14:tracePt t="41087" x="6813550" y="2347913"/>
          <p14:tracePt t="41215" x="6813550" y="2357438"/>
          <p14:tracePt t="41231" x="6823075" y="2357438"/>
          <p14:tracePt t="41239" x="6831013" y="2357438"/>
          <p14:tracePt t="41247" x="6848475" y="2357438"/>
          <p14:tracePt t="41260" x="6894513" y="2357438"/>
          <p14:tracePt t="41277" x="6929438" y="2357438"/>
          <p14:tracePt t="41294" x="6965950" y="2357438"/>
          <p14:tracePt t="41294" x="6973888" y="2357438"/>
          <p14:tracePt t="41311" x="6991350" y="2347913"/>
          <p14:tracePt t="41327" x="7000875" y="2347913"/>
          <p14:tracePt t="41344" x="7010400" y="2347913"/>
          <p14:tracePt t="41360" x="7037388" y="2330450"/>
          <p14:tracePt t="41377" x="7054850" y="2322513"/>
          <p14:tracePt t="41394" x="7072313" y="2312988"/>
          <p14:tracePt t="41411" x="7108825" y="2295525"/>
          <p14:tracePt t="41428" x="7116763" y="2295525"/>
          <p14:tracePt t="41444" x="7134225" y="2276475"/>
          <p14:tracePt t="41461" x="7153275" y="2268538"/>
          <p14:tracePt t="41479" x="7161213" y="2259013"/>
          <p14:tracePt t="41495" x="7170738" y="2259013"/>
          <p14:tracePt t="41511" x="7180263" y="2251075"/>
          <p14:tracePt t="41528" x="7180263" y="2241550"/>
          <p14:tracePt t="41544" x="7188200" y="2241550"/>
          <p14:tracePt t="41561" x="7197725" y="2232025"/>
          <p14:tracePt t="41578" x="7215188" y="2232025"/>
          <p14:tracePt t="41594" x="7215188" y="2224088"/>
          <p14:tracePt t="41735" x="7224713" y="2214563"/>
          <p14:tracePt t="41751" x="7232650" y="2197100"/>
          <p14:tracePt t="41767" x="7232650" y="2205038"/>
          <p14:tracePt t="41959" x="7232650" y="2214563"/>
          <p14:tracePt t="41967" x="7224713" y="2232025"/>
          <p14:tracePt t="41978" x="7215188" y="2241550"/>
          <p14:tracePt t="41995" x="7205663" y="2259013"/>
          <p14:tracePt t="42012" x="7197725" y="2268538"/>
          <p14:tracePt t="42029" x="7188200" y="2268538"/>
          <p14:tracePt t="42045" x="7153275" y="2268538"/>
          <p14:tracePt t="42063" x="7134225" y="2268538"/>
          <p14:tracePt t="42079" x="7072313" y="2276475"/>
          <p14:tracePt t="42095" x="7037388" y="2276475"/>
          <p14:tracePt t="42112" x="7010400" y="2276475"/>
          <p14:tracePt t="42129" x="7000875" y="2276475"/>
          <p14:tracePt t="42145" x="6991350" y="2276475"/>
          <p14:tracePt t="42191" x="6983413" y="2276475"/>
          <p14:tracePt t="42199" x="6965950" y="2276475"/>
          <p14:tracePt t="42207" x="6946900" y="2276475"/>
          <p14:tracePt t="42215" x="6929438" y="2276475"/>
          <p14:tracePt t="42229" x="6867525" y="2295525"/>
          <p14:tracePt t="42229" x="6858000" y="2295525"/>
          <p14:tracePt t="42247" x="6840538" y="2295525"/>
          <p14:tracePt t="42262" x="6823075" y="2295525"/>
          <p14:tracePt t="42279" x="6823075" y="2312988"/>
          <p14:tracePt t="42423" x="6840538" y="2312988"/>
          <p14:tracePt t="42439" x="6848475" y="2322513"/>
          <p14:tracePt t="42447" x="6867525" y="2330450"/>
          <p14:tracePt t="42455" x="6875463" y="2330450"/>
          <p14:tracePt t="42463" x="6929438" y="2330450"/>
          <p14:tracePt t="42480" x="6983413" y="2330450"/>
          <p14:tracePt t="42496" x="7027863" y="2330450"/>
          <p14:tracePt t="42513" x="7081838" y="2330450"/>
          <p14:tracePt t="42530" x="7108825" y="2322513"/>
          <p14:tracePt t="42546" x="7143750" y="2312988"/>
          <p14:tracePt t="42563" x="7170738" y="2295525"/>
          <p14:tracePt t="42580" x="7197725" y="2295525"/>
          <p14:tracePt t="42596" x="7224713" y="2276475"/>
          <p14:tracePt t="42613" x="7232650" y="2268538"/>
          <p14:tracePt t="42630" x="7242175" y="2268538"/>
          <p14:tracePt t="42646" x="7251700" y="2259013"/>
          <p14:tracePt t="42663" x="7232650" y="2259013"/>
          <p14:tracePt t="42847" x="7224713" y="2268538"/>
          <p14:tracePt t="42855" x="7205663" y="2276475"/>
          <p14:tracePt t="42863" x="7170738" y="2286000"/>
          <p14:tracePt t="42880" x="7126288" y="2295525"/>
          <p14:tracePt t="42897" x="7081838" y="2303463"/>
          <p14:tracePt t="42914" x="7045325" y="2312988"/>
          <p14:tracePt t="42930" x="7000875" y="2312988"/>
          <p14:tracePt t="42947" x="6965950" y="2312988"/>
          <p14:tracePt t="42964" x="6938963" y="2312988"/>
          <p14:tracePt t="42980" x="6911975" y="2312988"/>
          <p14:tracePt t="42998" x="6884988" y="2312988"/>
          <p14:tracePt t="43014" x="6858000" y="2312988"/>
          <p14:tracePt t="43031" x="6840538" y="2303463"/>
          <p14:tracePt t="43047" x="6813550" y="2295525"/>
          <p14:tracePt t="43064" x="6804025" y="2295525"/>
          <p14:tracePt t="43087" x="6796088" y="2295525"/>
          <p14:tracePt t="43103" x="6786563" y="2295525"/>
          <p14:tracePt t="43114" x="6796088" y="2295525"/>
          <p14:tracePt t="43247" x="6813550" y="2286000"/>
          <p14:tracePt t="43255" x="6840538" y="2276475"/>
          <p14:tracePt t="43264" x="6911975" y="2268538"/>
          <p14:tracePt t="43281" x="7000875" y="2251075"/>
          <p14:tracePt t="43298" x="7054850" y="2232025"/>
          <p14:tracePt t="43314" x="7089775" y="2214563"/>
          <p14:tracePt t="43331" x="7116763" y="2197100"/>
          <p14:tracePt t="43348" x="7126288" y="2170113"/>
          <p14:tracePt t="43365" x="7134225" y="2152650"/>
          <p14:tracePt t="43382" x="7153275" y="2133600"/>
          <p14:tracePt t="43398" x="7161213" y="2098675"/>
          <p14:tracePt t="43415" x="7161213" y="2089150"/>
          <p14:tracePt t="43431" x="7161213" y="2071688"/>
          <p14:tracePt t="43448" x="7161213" y="2062163"/>
          <p14:tracePt t="43465" x="7161213" y="2044700"/>
          <p14:tracePt t="43481" x="7161213" y="2036763"/>
          <p14:tracePt t="43498" x="7161213" y="2027238"/>
          <p14:tracePt t="43519" x="7161213" y="2017713"/>
          <p14:tracePt t="43535" x="7161213" y="2009775"/>
          <p14:tracePt t="43548" x="7153275" y="2000250"/>
          <p14:tracePt t="43565" x="7134225" y="1990725"/>
          <p14:tracePt t="43582" x="7081838" y="1973263"/>
          <p14:tracePt t="43582" x="7062788" y="1965325"/>
          <p14:tracePt t="43599" x="7010400" y="1955800"/>
          <p14:tracePt t="43615" x="6929438" y="1938338"/>
          <p14:tracePt t="43632" x="6884988" y="1938338"/>
          <p14:tracePt t="43649" x="6840538" y="1938338"/>
          <p14:tracePt t="43665" x="6813550" y="1938338"/>
          <p14:tracePt t="43682" x="6804025" y="1938338"/>
          <p14:tracePt t="43698" x="6769100" y="1938338"/>
          <p14:tracePt t="43715" x="6732588" y="1946275"/>
          <p14:tracePt t="43732" x="6697663" y="1965325"/>
          <p14:tracePt t="43749" x="6670675" y="1982788"/>
          <p14:tracePt t="43765" x="6653213" y="2009775"/>
          <p14:tracePt t="43782" x="6643688" y="2036763"/>
          <p14:tracePt t="43799" x="6626225" y="2054225"/>
          <p14:tracePt t="43815" x="6626225" y="2062163"/>
          <p14:tracePt t="43832" x="6626225" y="2081213"/>
          <p14:tracePt t="43849" x="6626225" y="2098675"/>
          <p14:tracePt t="43865" x="6626225" y="2108200"/>
          <p14:tracePt t="43882" x="6626225" y="2125663"/>
          <p14:tracePt t="43899" x="6626225" y="2133600"/>
          <p14:tracePt t="43916" x="6653213" y="2152650"/>
          <p14:tracePt t="43932" x="6680200" y="2152650"/>
          <p14:tracePt t="43949" x="6715125" y="2152650"/>
          <p14:tracePt t="43966" x="6823075" y="2152650"/>
          <p14:tracePt t="43983" x="6894513" y="2152650"/>
          <p14:tracePt t="43999" x="6946900" y="2152650"/>
          <p14:tracePt t="44016" x="6991350" y="2133600"/>
          <p14:tracePt t="44033" x="7037388" y="2125663"/>
          <p14:tracePt t="44049" x="7062788" y="2108200"/>
          <p14:tracePt t="44066" x="7089775" y="2089150"/>
          <p14:tracePt t="44083" x="7099300" y="2081213"/>
          <p14:tracePt t="44099" x="7108825" y="2062163"/>
          <p14:tracePt t="44116" x="7108825" y="2054225"/>
          <p14:tracePt t="44133" x="7116763" y="2036763"/>
          <p14:tracePt t="44149" x="7116763" y="2017713"/>
          <p14:tracePt t="44166" x="7116763" y="1982788"/>
          <p14:tracePt t="44183" x="7116763" y="1965325"/>
          <p14:tracePt t="44200" x="7108825" y="1955800"/>
          <p14:tracePt t="44216" x="7099300" y="1946275"/>
          <p14:tracePt t="44233" x="7089775" y="1938338"/>
          <p14:tracePt t="44250" x="7072313" y="1928813"/>
          <p14:tracePt t="44267" x="7045325" y="1911350"/>
          <p14:tracePt t="44283" x="7027863" y="1911350"/>
          <p14:tracePt t="44300" x="6983413" y="1893888"/>
          <p14:tracePt t="44316" x="6938963" y="1884363"/>
          <p14:tracePt t="44333" x="6884988" y="1874838"/>
          <p14:tracePt t="44350" x="6804025" y="1866900"/>
          <p14:tracePt t="44367" x="6751638" y="1866900"/>
          <p14:tracePt t="44383" x="6705600" y="1866900"/>
          <p14:tracePt t="44400" x="6661150" y="1866900"/>
          <p14:tracePt t="44417" x="6616700" y="1866900"/>
          <p14:tracePt t="44434" x="6589713" y="1884363"/>
          <p14:tracePt t="44450" x="6562725" y="1901825"/>
          <p14:tracePt t="44467" x="6545263" y="1919288"/>
          <p14:tracePt t="44483" x="6537325" y="1946275"/>
          <p14:tracePt t="44500" x="6527800" y="1965325"/>
          <p14:tracePt t="44517" x="6518275" y="1990725"/>
          <p14:tracePt t="44535" x="6518275" y="2000250"/>
          <p14:tracePt t="44552" x="6518275" y="2009775"/>
          <p14:tracePt t="44568" x="6518275" y="2027238"/>
          <p14:tracePt t="44585" x="6518275" y="2054225"/>
          <p14:tracePt t="44601" x="6527800" y="2071688"/>
          <p14:tracePt t="44618" x="6554788" y="2089150"/>
          <p14:tracePt t="44635" x="6581775" y="2108200"/>
          <p14:tracePt t="44652" x="6643688" y="2125663"/>
          <p14:tracePt t="44668" x="6705600" y="2125663"/>
          <p14:tracePt t="44685" x="6777038" y="2125663"/>
          <p14:tracePt t="44701" x="6867525" y="2125663"/>
          <p14:tracePt t="44718" x="6911975" y="2116138"/>
          <p14:tracePt t="44735" x="7000875" y="2089150"/>
          <p14:tracePt t="44752" x="7037388" y="2081213"/>
          <p14:tracePt t="44769" x="7062788" y="2054225"/>
          <p14:tracePt t="44785" x="7072313" y="2044700"/>
          <p14:tracePt t="44802" x="7081838" y="2027238"/>
          <p14:tracePt t="44818" x="7089775" y="2017713"/>
          <p14:tracePt t="44835" x="7089775" y="2009775"/>
          <p14:tracePt t="44852" x="7089775" y="2000250"/>
          <p14:tracePt t="44868" x="7089775" y="1982788"/>
          <p14:tracePt t="44885" x="7089775" y="1973263"/>
          <p14:tracePt t="44902" x="7089775" y="1965325"/>
          <p14:tracePt t="44919" x="7072313" y="1965325"/>
          <p14:tracePt t="44936" x="7037388" y="1965325"/>
          <p14:tracePt t="44952" x="6973888" y="1965325"/>
          <p14:tracePt t="44969" x="6911975" y="1965325"/>
          <p14:tracePt t="44985" x="6875463" y="1973263"/>
          <p14:tracePt t="45003" x="6858000" y="1982788"/>
          <p14:tracePt t="45019" x="6848475" y="1982788"/>
          <p14:tracePt t="45035" x="6840538" y="1990725"/>
          <p14:tracePt t="45052" x="6840538" y="2000250"/>
          <p14:tracePt t="45069" x="6831013" y="2009775"/>
          <p14:tracePt t="45086" x="6831013" y="2017713"/>
          <p14:tracePt t="45584" x="6831013" y="2027238"/>
          <p14:tracePt t="45592" x="6831013" y="2036763"/>
          <p14:tracePt t="45616" x="6831013" y="2044700"/>
          <p14:tracePt t="45632" x="6840538" y="2054225"/>
          <p14:tracePt t="45648" x="6840538" y="2062163"/>
          <p14:tracePt t="45736" x="6840538" y="2071688"/>
          <p14:tracePt t="45784" x="6840538" y="2081213"/>
          <p14:tracePt t="45808" x="6848475" y="2089150"/>
          <p14:tracePt t="45832" x="6858000" y="2098675"/>
          <p14:tracePt t="45872" x="6867525" y="2108200"/>
          <p14:tracePt t="45888" x="6867525" y="2116138"/>
          <p14:tracePt t="45912" x="6875463" y="2116138"/>
          <p14:tracePt t="45936" x="6875463" y="2125663"/>
          <p14:tracePt t="45944" x="6894513" y="2133600"/>
          <p14:tracePt t="45954" x="6911975" y="2143125"/>
          <p14:tracePt t="45971" x="6919913" y="2160588"/>
          <p14:tracePt t="45987" x="6946900" y="2170113"/>
          <p14:tracePt t="46004" x="6965950" y="2187575"/>
          <p14:tracePt t="46021" x="6991350" y="2197100"/>
          <p14:tracePt t="46038" x="7010400" y="2205038"/>
          <p14:tracePt t="46054" x="7027863" y="2214563"/>
          <p14:tracePt t="46054" x="7037388" y="2224088"/>
          <p14:tracePt t="46072" x="7045325" y="2232025"/>
          <p14:tracePt t="46096" x="7054850" y="2232025"/>
          <p14:tracePt t="46216" x="7081838" y="2232025"/>
          <p14:tracePt t="46224" x="7099300" y="2232025"/>
          <p14:tracePt t="46232" x="7134225" y="2241550"/>
          <p14:tracePt t="46240" x="7153275" y="2251075"/>
          <p14:tracePt t="46254" x="7180263" y="2251075"/>
          <p14:tracePt t="46272" x="7188200" y="2251075"/>
          <p14:tracePt t="46288" x="7197725" y="2251075"/>
          <p14:tracePt t="46416" x="7205663" y="2251075"/>
          <p14:tracePt t="46424" x="7224713" y="2251075"/>
          <p14:tracePt t="46432" x="7232650" y="2251075"/>
          <p14:tracePt t="46440" x="7242175" y="2251075"/>
          <p14:tracePt t="46455" x="7259638" y="2251075"/>
          <p14:tracePt t="46472" x="7269163" y="2251075"/>
          <p14:tracePt t="46488" x="7277100" y="2251075"/>
          <p14:tracePt t="46505" x="7296150" y="2251075"/>
          <p14:tracePt t="46522" x="7313613" y="2251075"/>
          <p14:tracePt t="46539" x="7348538" y="2251075"/>
          <p14:tracePt t="46555" x="7375525" y="2251075"/>
          <p14:tracePt t="46572" x="7412038" y="2251075"/>
          <p14:tracePt t="46589" x="7439025" y="2251075"/>
          <p14:tracePt t="46605" x="7483475" y="2259013"/>
          <p14:tracePt t="46622" x="7510463" y="2268538"/>
          <p14:tracePt t="46639" x="7589838" y="2276475"/>
          <p14:tracePt t="46656" x="7626350" y="2295525"/>
          <p14:tracePt t="46672" x="7670800" y="2295525"/>
          <p14:tracePt t="46689" x="7705725" y="2303463"/>
          <p14:tracePt t="46705" x="7742238" y="2312988"/>
          <p14:tracePt t="46722" x="7796213" y="2330450"/>
          <p14:tracePt t="46739" x="7840663" y="2330450"/>
          <p14:tracePt t="46756" x="7885113" y="2357438"/>
          <p14:tracePt t="46773" x="7920038" y="2366963"/>
          <p14:tracePt t="46789" x="7947025" y="2384425"/>
          <p14:tracePt t="46806" x="7974013" y="2393950"/>
          <p14:tracePt t="46823" x="7991475" y="2401888"/>
          <p14:tracePt t="46823" x="8010525" y="2401888"/>
          <p14:tracePt t="46840" x="8045450" y="2428875"/>
          <p14:tracePt t="46856" x="8081963" y="2438400"/>
          <p14:tracePt t="46873" x="8126413" y="2455863"/>
          <p14:tracePt t="46889" x="8180388" y="2482850"/>
          <p14:tracePt t="46906" x="8232775" y="2500313"/>
          <p14:tracePt t="46923" x="8277225" y="2527300"/>
          <p14:tracePt t="46939" x="8304213" y="2554288"/>
          <p14:tracePt t="46956" x="8323263" y="2571750"/>
          <p14:tracePt t="46973" x="8340725" y="2589213"/>
          <p14:tracePt t="46989" x="8358188" y="2616200"/>
          <p14:tracePt t="47006" x="8367713" y="2643188"/>
          <p14:tracePt t="47023" x="8394700" y="2679700"/>
          <p14:tracePt t="47040" x="8402638" y="2697163"/>
          <p14:tracePt t="47056" x="8420100" y="2714625"/>
          <p14:tracePt t="47073" x="8429625" y="2741613"/>
          <p14:tracePt t="47089" x="8439150" y="2759075"/>
          <p14:tracePt t="47106" x="8456613" y="2776538"/>
          <p14:tracePt t="47123" x="8466138" y="2795588"/>
          <p14:tracePt t="47139" x="8474075" y="2813050"/>
          <p14:tracePt t="47160" x="8483600" y="2813050"/>
          <p14:tracePt t="47173" x="8483600" y="2822575"/>
          <p14:tracePt t="47190" x="8483600" y="2830513"/>
          <p14:tracePt t="47207" x="8491538" y="2867025"/>
          <p14:tracePt t="47224" x="8501063" y="2884488"/>
          <p14:tracePt t="47240" x="8510588" y="2901950"/>
          <p14:tracePt t="47257" x="8518525" y="2911475"/>
          <p14:tracePt t="47273" x="8518525" y="2928938"/>
          <p14:tracePt t="47290" x="8537575" y="2946400"/>
          <p14:tracePt t="47306" x="8545513" y="2965450"/>
          <p14:tracePt t="47324" x="8555038" y="2990850"/>
          <p14:tracePt t="47340" x="8572500" y="3017838"/>
          <p14:tracePt t="47357" x="8582025" y="3044825"/>
          <p14:tracePt t="47374" x="8599488" y="3062288"/>
          <p14:tracePt t="47390" x="8616950" y="3081338"/>
          <p14:tracePt t="47407" x="8634413" y="3116263"/>
          <p14:tracePt t="47424" x="8634413" y="3125788"/>
          <p14:tracePt t="47440" x="8653463" y="3143250"/>
          <p14:tracePt t="47457" x="8653463" y="3152775"/>
          <p14:tracePt t="47496" x="8661400" y="3160713"/>
          <p14:tracePt t="47504" x="8670925" y="3170238"/>
          <p14:tracePt t="47520" x="8680450" y="3179763"/>
          <p14:tracePt t="47528" x="8680450" y="3187700"/>
          <p14:tracePt t="47540" x="8688388" y="3205163"/>
          <p14:tracePt t="47557" x="8705850" y="3224213"/>
          <p14:tracePt t="47574" x="8724900" y="3241675"/>
          <p14:tracePt t="47591" x="8732838" y="3268663"/>
          <p14:tracePt t="47608" x="8751888" y="3276600"/>
          <p14:tracePt t="47624" x="8759825" y="3286125"/>
          <p14:tracePt t="47640" x="8769350" y="3295650"/>
          <p14:tracePt t="47658" x="8777288" y="3303588"/>
          <p14:tracePt t="47674" x="8796338" y="3313113"/>
          <p14:tracePt t="47691" x="8804275" y="3313113"/>
          <p14:tracePt t="47707" x="8823325" y="3322638"/>
          <p14:tracePt t="47724" x="8840788" y="3330575"/>
          <p14:tracePt t="47741" x="8875713" y="3330575"/>
          <p14:tracePt t="47758" x="8902700" y="3330575"/>
          <p14:tracePt t="47774" x="8939213" y="3330575"/>
          <p14:tracePt t="47791" x="9010650" y="3322638"/>
          <p14:tracePt t="47808" x="9037638" y="3322638"/>
          <p14:tracePt t="47824" x="9045575" y="3313113"/>
          <p14:tracePt t="47841" x="9063038" y="3295650"/>
          <p14:tracePt t="47858" x="9072563" y="3276600"/>
          <p14:tracePt t="47874" x="9082088" y="3251200"/>
          <p14:tracePt t="47891" x="9090025" y="3232150"/>
          <p14:tracePt t="47908" x="9109075" y="3187700"/>
          <p14:tracePt t="47925" x="9117013" y="3152775"/>
          <p14:tracePt t="47942" x="9117013" y="3116263"/>
          <p14:tracePt t="47958" x="9117013" y="3089275"/>
          <p14:tracePt t="47975" x="9117013" y="3054350"/>
          <p14:tracePt t="47992" x="9109075" y="3036888"/>
          <p14:tracePt t="48008" x="9072563" y="3036888"/>
          <p14:tracePt t="48025" x="9018588" y="3027363"/>
          <p14:tracePt t="48042" x="8947150" y="3027363"/>
          <p14:tracePt t="48058" x="8867775" y="3027363"/>
          <p14:tracePt t="48075" x="8813800" y="3027363"/>
          <p14:tracePt t="48092" x="8769350" y="3027363"/>
          <p14:tracePt t="48108" x="8724900" y="3027363"/>
          <p14:tracePt t="48125" x="8688388" y="3036888"/>
          <p14:tracePt t="48142" x="8626475" y="3054350"/>
          <p14:tracePt t="48159" x="8582025" y="3071813"/>
          <p14:tracePt t="48175" x="8537575" y="3116263"/>
          <p14:tracePt t="48192" x="8510588" y="3143250"/>
          <p14:tracePt t="48209" x="8483600" y="3170238"/>
          <p14:tracePt t="48225" x="8466138" y="3205163"/>
          <p14:tracePt t="48242" x="8466138" y="3232150"/>
          <p14:tracePt t="48259" x="8456613" y="3259138"/>
          <p14:tracePt t="48275" x="8456613" y="3295650"/>
          <p14:tracePt t="48292" x="8456613" y="3322638"/>
          <p14:tracePt t="48309" x="8456613" y="3357563"/>
          <p14:tracePt t="48326" x="8466138" y="3384550"/>
          <p14:tracePt t="48342" x="8491538" y="3411538"/>
          <p14:tracePt t="48359" x="8545513" y="3429000"/>
          <p14:tracePt t="48376" x="8599488" y="3438525"/>
          <p14:tracePt t="48392" x="8670925" y="3446463"/>
          <p14:tracePt t="48409" x="8742363" y="3446463"/>
          <p14:tracePt t="48426" x="8804275" y="3446463"/>
          <p14:tracePt t="48443" x="8867775" y="3446463"/>
          <p14:tracePt t="48459" x="8939213" y="3446463"/>
          <p14:tracePt t="48476" x="9001125" y="3438525"/>
          <p14:tracePt t="48493" x="9055100" y="3411538"/>
          <p14:tracePt t="48509" x="9090025" y="3394075"/>
          <p14:tracePt t="48526" x="9134475" y="3348038"/>
          <p14:tracePt t="48544" x="9134475" y="3330575"/>
          <p14:tracePt t="48544" x="9153525" y="3313113"/>
          <p14:tracePt t="48560" x="9161463" y="3286125"/>
          <p14:tracePt t="48576" x="9161463" y="3276600"/>
          <p14:tracePt t="48592" x="9170988" y="3241675"/>
          <p14:tracePt t="48609" x="9170988" y="3232150"/>
          <p14:tracePt t="48626" x="9161463" y="3224213"/>
          <p14:tracePt t="48643" x="9153525" y="3205163"/>
          <p14:tracePt t="48671" x="9144000" y="3197225"/>
          <p14:tracePt t="48680" x="9144000" y="3187700"/>
          <p14:tracePt t="48693" x="9134475" y="3179763"/>
          <p14:tracePt t="48709" x="9117013" y="3160713"/>
          <p14:tracePt t="48726" x="9072563" y="3143250"/>
          <p14:tracePt t="48743" x="9001125" y="3125788"/>
          <p14:tracePt t="48760" x="8939213" y="3098800"/>
          <p14:tracePt t="48776" x="8894763" y="3098800"/>
          <p14:tracePt t="48793" x="8858250" y="3098800"/>
          <p14:tracePt t="48810" x="8804275" y="3098800"/>
          <p14:tracePt t="48827" x="8759825" y="3098800"/>
          <p14:tracePt t="48843" x="8715375" y="3108325"/>
          <p14:tracePt t="48860" x="8670925" y="3133725"/>
          <p14:tracePt t="48877" x="8634413" y="3160713"/>
          <p14:tracePt t="48893" x="8609013" y="3187700"/>
          <p14:tracePt t="48910" x="8599488" y="3214688"/>
          <p14:tracePt t="48927" x="8589963" y="3259138"/>
          <p14:tracePt t="48944" x="8589963" y="3295650"/>
          <p14:tracePt t="48960" x="8589963" y="3322638"/>
          <p14:tracePt t="48977" x="8589963" y="3348038"/>
          <p14:tracePt t="48994" x="8589963" y="3375025"/>
          <p14:tracePt t="49010" x="8589963" y="3384550"/>
          <p14:tracePt t="49027" x="8589963" y="3402013"/>
          <p14:tracePt t="49044" x="8589963" y="3411538"/>
          <p14:tracePt t="49072" x="8599488" y="3411538"/>
          <p14:tracePt t="49088" x="8634413" y="3411538"/>
          <p14:tracePt t="49096" x="8661400" y="3411538"/>
          <p14:tracePt t="49110" x="8742363" y="3411538"/>
          <p14:tracePt t="49127" x="8885238" y="3411538"/>
          <p14:tracePt t="49144" x="8947150" y="3402013"/>
          <p14:tracePt t="49160" x="8991600" y="3375025"/>
          <p14:tracePt t="49177" x="9028113" y="3348038"/>
          <p14:tracePt t="49194" x="9055100" y="3313113"/>
          <p14:tracePt t="49210" x="9072563" y="3251200"/>
          <p14:tracePt t="49227" x="9082088" y="3214688"/>
          <p14:tracePt t="49244" x="9090025" y="3152775"/>
          <p14:tracePt t="49261" x="9099550" y="3108325"/>
          <p14:tracePt t="49277" x="9109075" y="3071813"/>
          <p14:tracePt t="49294" x="9109075" y="3036888"/>
          <p14:tracePt t="49311" x="9109075" y="2973388"/>
          <p14:tracePt t="49328" x="9109075" y="2946400"/>
          <p14:tracePt t="49344" x="9099550" y="2911475"/>
          <p14:tracePt t="49361" x="9090025" y="2894013"/>
          <p14:tracePt t="49378" x="9072563" y="2867025"/>
          <p14:tracePt t="49394" x="9028113" y="2857500"/>
          <p14:tracePt t="49411" x="8983663" y="2840038"/>
          <p14:tracePt t="49428" x="8902700" y="2822575"/>
          <p14:tracePt t="49444" x="8823325" y="2813050"/>
          <p14:tracePt t="49461" x="8751888" y="2813050"/>
          <p14:tracePt t="49478" x="8680450" y="2813050"/>
          <p14:tracePt t="49494" x="8626475" y="2813050"/>
          <p14:tracePt t="49494" x="8599488" y="2822575"/>
          <p14:tracePt t="49511" x="8582025" y="2830513"/>
          <p14:tracePt t="49528" x="8518525" y="2884488"/>
          <p14:tracePt t="49545" x="8466138" y="2946400"/>
          <p14:tracePt t="49561" x="8429625" y="3017838"/>
          <p14:tracePt t="49578" x="8402638" y="3071813"/>
          <p14:tracePt t="49595" x="8394700" y="3133725"/>
          <p14:tracePt t="49611" x="8394700" y="3187700"/>
          <p14:tracePt t="49628" x="8394700" y="3241675"/>
          <p14:tracePt t="49645" x="8412163" y="3295650"/>
          <p14:tracePt t="49661" x="8429625" y="3322638"/>
          <p14:tracePt t="49678" x="8456613" y="3357563"/>
          <p14:tracePt t="49695" x="8501063" y="3384550"/>
          <p14:tracePt t="49712" x="8555038" y="3402013"/>
          <p14:tracePt t="49728" x="8616950" y="3402013"/>
          <p14:tracePt t="49745" x="8697913" y="3402013"/>
          <p14:tracePt t="49762" x="8777288" y="3402013"/>
          <p14:tracePt t="49778" x="8858250" y="3402013"/>
          <p14:tracePt t="49795" x="8902700" y="3394075"/>
          <p14:tracePt t="49812" x="8939213" y="3367088"/>
          <p14:tracePt t="49829" x="8966200" y="3330575"/>
          <p14:tracePt t="49845" x="8991600" y="3286125"/>
          <p14:tracePt t="49862" x="9018588" y="3224213"/>
          <p14:tracePt t="49862" x="9028113" y="3205163"/>
          <p14:tracePt t="49880" x="9028113" y="3179763"/>
          <p14:tracePt t="49895" x="9045575" y="3108325"/>
          <p14:tracePt t="49912" x="9045575" y="3071813"/>
          <p14:tracePt t="49929" x="9045575" y="3027363"/>
          <p14:tracePt t="49945" x="9045575" y="2990850"/>
          <p14:tracePt t="49962" x="9037638" y="2946400"/>
          <p14:tracePt t="49979" x="9028113" y="2894013"/>
          <p14:tracePt t="49995" x="9010650" y="2867025"/>
          <p14:tracePt t="50012" x="8983663" y="2830513"/>
          <p14:tracePt t="50029" x="8956675" y="2803525"/>
          <p14:tracePt t="50045" x="8920163" y="2786063"/>
          <p14:tracePt t="50063" x="8875713" y="2776538"/>
          <p14:tracePt t="50079" x="8796338" y="2776538"/>
          <p14:tracePt t="50096" x="8759825" y="2776538"/>
          <p14:tracePt t="50112" x="8724900" y="2776538"/>
          <p14:tracePt t="50129" x="8680450" y="2776538"/>
          <p14:tracePt t="50146" x="8616950" y="2813050"/>
          <p14:tracePt t="50163" x="8572500" y="2847975"/>
          <p14:tracePt t="50179" x="8510588" y="2894013"/>
          <p14:tracePt t="50196" x="8466138" y="2946400"/>
          <p14:tracePt t="50213" x="8420100" y="3009900"/>
          <p14:tracePt t="50229" x="8402638" y="3054350"/>
          <p14:tracePt t="50246" x="8385175" y="3098800"/>
          <p14:tracePt t="50263" x="8385175" y="3125788"/>
          <p14:tracePt t="50280" x="8385175" y="3152775"/>
          <p14:tracePt t="50296" x="8385175" y="3179763"/>
          <p14:tracePt t="50313" x="8385175" y="3214688"/>
          <p14:tracePt t="50329" x="8412163" y="3241675"/>
          <p14:tracePt t="50346" x="8466138" y="3276600"/>
          <p14:tracePt t="50363" x="8537575" y="3303588"/>
          <p14:tracePt t="50379" x="8626475" y="3340100"/>
          <p14:tracePt t="50396" x="8715375" y="3357563"/>
          <p14:tracePt t="50413" x="8777288" y="3357563"/>
          <p14:tracePt t="50430" x="8831263" y="3357563"/>
          <p14:tracePt t="50447" x="8885238" y="3357563"/>
          <p14:tracePt t="50447" x="8894763" y="3357563"/>
          <p14:tracePt t="50464" x="8947150" y="3348038"/>
          <p14:tracePt t="50480" x="8983663" y="3330575"/>
          <p14:tracePt t="50496" x="9028113" y="3313113"/>
          <p14:tracePt t="50513" x="9045575" y="3286125"/>
          <p14:tracePt t="50530" x="9082088" y="3259138"/>
          <p14:tracePt t="50546" x="9109075" y="3232150"/>
          <p14:tracePt t="50563" x="9126538" y="3197225"/>
          <p14:tracePt t="50580" x="9153525" y="3170238"/>
          <p14:tracePt t="50597" x="9153525" y="3143250"/>
          <p14:tracePt t="50613" x="9153525" y="3116263"/>
          <p14:tracePt t="50630" x="9161463" y="3089275"/>
          <p14:tracePt t="50647" x="9161463" y="3036888"/>
          <p14:tracePt t="50664" x="9153525" y="3000375"/>
          <p14:tracePt t="50680" x="9144000" y="2982913"/>
          <p14:tracePt t="50697" x="9117013" y="2946400"/>
          <p14:tracePt t="50714" x="9090025" y="2928938"/>
          <p14:tracePt t="50730" x="9037638" y="2919413"/>
          <p14:tracePt t="50747" x="8974138" y="2901950"/>
          <p14:tracePt t="50764" x="8902700" y="2894013"/>
          <p14:tracePt t="50780" x="8848725" y="2884488"/>
          <p14:tracePt t="50797" x="8796338" y="2884488"/>
          <p14:tracePt t="50814" x="8769350" y="2884488"/>
          <p14:tracePt t="50830" x="8732838" y="2884488"/>
          <p14:tracePt t="50848" x="8680450" y="2901950"/>
          <p14:tracePt t="50864" x="8634413" y="2928938"/>
          <p14:tracePt t="50880" x="8589963" y="2965450"/>
          <p14:tracePt t="50897" x="8562975" y="2990850"/>
          <p14:tracePt t="50914" x="8545513" y="3017838"/>
          <p14:tracePt t="50931" x="8537575" y="3044825"/>
          <p14:tracePt t="50947" x="8537575" y="3062288"/>
          <p14:tracePt t="50964" x="8537575" y="3089275"/>
          <p14:tracePt t="50981" x="8537575" y="3108325"/>
          <p14:tracePt t="50998" x="8537575" y="3125788"/>
          <p14:tracePt t="51014" x="8537575" y="3160713"/>
          <p14:tracePt t="51031" x="8537575" y="3187700"/>
          <p14:tracePt t="51048" x="8555038" y="3224213"/>
          <p14:tracePt t="51064" x="8572500" y="3259138"/>
          <p14:tracePt t="51081" x="8589963" y="3286125"/>
          <p14:tracePt t="51098" x="8609013" y="3313113"/>
          <p14:tracePt t="51114" x="8634413" y="3330575"/>
          <p14:tracePt t="51131" x="8653463" y="3348038"/>
          <p14:tracePt t="51148" x="8680450" y="3367088"/>
          <p14:tracePt t="51164" x="8697913" y="3367088"/>
          <p14:tracePt t="51181" x="8732838" y="3367088"/>
          <p14:tracePt t="51198" x="8769350" y="3367088"/>
          <p14:tracePt t="51214" x="8823325" y="3367088"/>
          <p14:tracePt t="51232" x="8875713" y="3367088"/>
          <p14:tracePt t="51248" x="8912225" y="3367088"/>
          <p14:tracePt t="51265" x="8920163" y="3367088"/>
          <p14:tracePt t="51281" x="8939213" y="3367088"/>
          <p14:tracePt t="51298" x="8947150" y="3367088"/>
          <p14:tracePt t="51314" x="8966200" y="3367088"/>
          <p14:tracePt t="51332" x="8974138" y="3367088"/>
          <p14:tracePt t="51348" x="8983663" y="3367088"/>
          <p14:tracePt t="51384" x="8991600" y="3367088"/>
          <p14:tracePt t="51400" x="9001125" y="3357563"/>
          <p14:tracePt t="52347" x="9001125" y="3348038"/>
          <p14:tracePt t="52591" x="9001125" y="3330575"/>
          <p14:tracePt t="52607" x="8983663" y="3322638"/>
          <p14:tracePt t="52615" x="8966200" y="3322638"/>
          <p14:tracePt t="52623" x="8956675" y="3322638"/>
          <p14:tracePt t="52634" x="8939213" y="3322638"/>
          <p14:tracePt t="52651" x="8929688" y="3313113"/>
          <p14:tracePt t="52696" x="8920163" y="3313113"/>
          <p14:tracePt t="52703" x="8912225" y="3303588"/>
          <p14:tracePt t="52711" x="8902700" y="3295650"/>
          <p14:tracePt t="52720" x="8885238" y="3286125"/>
          <p14:tracePt t="52734" x="8858250" y="3268663"/>
          <p14:tracePt t="52734" x="8848725" y="3251200"/>
          <p14:tracePt t="52752" x="8823325" y="3224213"/>
          <p14:tracePt t="52768" x="8796338" y="3205163"/>
          <p14:tracePt t="52784" x="8786813" y="3179763"/>
          <p14:tracePt t="52801" x="8769350" y="3160713"/>
          <p14:tracePt t="52818" x="8759825" y="3143250"/>
          <p14:tracePt t="52834" x="8751888" y="3125788"/>
          <p14:tracePt t="52851" x="8724900" y="3098800"/>
          <p14:tracePt t="52868" x="8680450" y="3071813"/>
          <p14:tracePt t="52885" x="8626475" y="3044825"/>
          <p14:tracePt t="52901" x="8562975" y="3009900"/>
          <p14:tracePt t="52918" x="8491538" y="2982913"/>
          <p14:tracePt t="52935" x="8367713" y="2928938"/>
          <p14:tracePt t="52952" x="8242300" y="2884488"/>
          <p14:tracePt t="52968" x="8072438" y="2840038"/>
          <p14:tracePt t="52985" x="7902575" y="2795588"/>
          <p14:tracePt t="53002" x="7705725" y="2759075"/>
          <p14:tracePt t="53019" x="7527925" y="2724150"/>
          <p14:tracePt t="53035" x="7367588" y="2679700"/>
          <p14:tracePt t="53052" x="7215188" y="2652713"/>
          <p14:tracePt t="53069" x="7062788" y="2625725"/>
          <p14:tracePt t="53085" x="6911975" y="2608263"/>
          <p14:tracePt t="53102" x="6786563" y="2598738"/>
          <p14:tracePt t="53118" x="6653213" y="2598738"/>
          <p14:tracePt t="53118" x="6589713" y="2598738"/>
          <p14:tracePt t="53136" x="6483350" y="2598738"/>
          <p14:tracePt t="53152" x="6357938" y="2581275"/>
          <p14:tracePt t="53168" x="6259513" y="2581275"/>
          <p14:tracePt t="53185" x="6134100" y="2581275"/>
          <p14:tracePt t="53202" x="6027738" y="2581275"/>
          <p14:tracePt t="53218" x="5911850" y="2581275"/>
          <p14:tracePt t="53235" x="5795963" y="2589213"/>
          <p14:tracePt t="53253" x="5705475" y="2608263"/>
          <p14:tracePt t="53269" x="5626100" y="2616200"/>
          <p14:tracePt t="53285" x="5562600" y="2633663"/>
          <p14:tracePt t="53303" x="5483225" y="2652713"/>
          <p14:tracePt t="53319" x="5348288" y="2679700"/>
          <p14:tracePt t="53336" x="5241925" y="2705100"/>
          <p14:tracePt t="53352" x="5133975" y="2759075"/>
          <p14:tracePt t="53369" x="5037138" y="2786063"/>
          <p14:tracePt t="53385" x="4938713" y="2822575"/>
          <p14:tracePt t="53402" x="4867275" y="2857500"/>
          <p14:tracePt t="53419" x="4795838" y="2884488"/>
          <p14:tracePt t="53436" x="4724400" y="2919413"/>
          <p14:tracePt t="53452" x="4660900" y="2946400"/>
          <p14:tracePt t="53469" x="4589463" y="2982913"/>
          <p14:tracePt t="53486" x="4527550" y="3017838"/>
          <p14:tracePt t="53502" x="4483100" y="3044825"/>
          <p14:tracePt t="53502" x="4456113" y="3071813"/>
          <p14:tracePt t="53519" x="4429125" y="3108325"/>
          <p14:tracePt t="53536" x="4411663" y="3143250"/>
          <p14:tracePt t="53552" x="4402138" y="3187700"/>
          <p14:tracePt t="53569" x="4394200" y="3224213"/>
          <p14:tracePt t="53586" x="4402138" y="3251200"/>
          <p14:tracePt t="53603" x="4411663" y="3286125"/>
          <p14:tracePt t="53619" x="4429125" y="3330575"/>
          <p14:tracePt t="53636" x="4456113" y="3367088"/>
          <p14:tracePt t="53653" x="4500563" y="3402013"/>
          <p14:tracePt t="53670" x="4572000" y="3419475"/>
          <p14:tracePt t="53686" x="4759325" y="3438525"/>
          <p14:tracePt t="53703" x="4929188" y="3438525"/>
          <p14:tracePt t="53720" x="5108575" y="3438525"/>
          <p14:tracePt t="53736" x="5276850" y="3438525"/>
          <p14:tracePt t="53753" x="5456238" y="3438525"/>
          <p14:tracePt t="53770" x="5653088" y="3438525"/>
          <p14:tracePt t="53786" x="5822950" y="3438525"/>
          <p14:tracePt t="53803" x="5991225" y="3438525"/>
          <p14:tracePt t="53820" x="6153150" y="3429000"/>
          <p14:tracePt t="53836" x="6303963" y="3402013"/>
          <p14:tracePt t="53853" x="6446838" y="3367088"/>
          <p14:tracePt t="53870" x="6572250" y="3322638"/>
          <p14:tracePt t="53887" x="6769100" y="3251200"/>
          <p14:tracePt t="53904" x="6858000" y="3205163"/>
          <p14:tracePt t="53920" x="6956425" y="3179763"/>
          <p14:tracePt t="53937" x="7027863" y="3143250"/>
          <p14:tracePt t="53953" x="7089775" y="3116263"/>
          <p14:tracePt t="53970" x="7134225" y="3081338"/>
          <p14:tracePt t="53987" x="7180263" y="3054350"/>
          <p14:tracePt t="54003" x="7215188" y="3027363"/>
          <p14:tracePt t="54020" x="7251700" y="2982913"/>
          <p14:tracePt t="54037" x="7277100" y="2955925"/>
          <p14:tracePt t="54053" x="7304088" y="2911475"/>
          <p14:tracePt t="54070" x="7323138" y="2874963"/>
          <p14:tracePt t="54087" x="7348538" y="2795588"/>
          <p14:tracePt t="54104" x="7358063" y="2759075"/>
          <p14:tracePt t="54120" x="7358063" y="2714625"/>
          <p14:tracePt t="54137" x="7358063" y="2679700"/>
          <p14:tracePt t="54154" x="7348538" y="2643188"/>
          <p14:tracePt t="54170" x="7331075" y="2616200"/>
          <p14:tracePt t="54187" x="7304088" y="2589213"/>
          <p14:tracePt t="54204" x="7259638" y="2562225"/>
          <p14:tracePt t="54221" x="7188200" y="2544763"/>
          <p14:tracePt t="54237" x="7089775" y="2527300"/>
          <p14:tracePt t="54254" x="6973888" y="2509838"/>
          <p14:tracePt t="54254" x="6911975" y="2500313"/>
          <p14:tracePt t="54271" x="6813550" y="2500313"/>
          <p14:tracePt t="54287" x="6705600" y="2500313"/>
          <p14:tracePt t="54304" x="6616700" y="2500313"/>
          <p14:tracePt t="54321" x="6537325" y="2500313"/>
          <p14:tracePt t="54337" x="6429375" y="2500313"/>
          <p14:tracePt t="54354" x="6313488" y="2500313"/>
          <p14:tracePt t="54371" x="6170613" y="2500313"/>
          <p14:tracePt t="54387" x="6045200" y="2517775"/>
          <p14:tracePt t="54405" x="5929313" y="2536825"/>
          <p14:tracePt t="54421" x="5830888" y="2554288"/>
          <p14:tracePt t="54438" x="5724525" y="2581275"/>
          <p14:tracePt t="54454" x="5562600" y="2616200"/>
          <p14:tracePt t="54472" x="5465763" y="2633663"/>
          <p14:tracePt t="54488" x="5394325" y="2643188"/>
          <p14:tracePt t="54504" x="5348288" y="2643188"/>
          <p14:tracePt t="54521" x="5303838" y="2643188"/>
          <p14:tracePt t="54538" x="5259388" y="2643188"/>
          <p14:tracePt t="54555" x="5205413" y="2643188"/>
          <p14:tracePt t="54571" x="5126038" y="2643188"/>
          <p14:tracePt t="54588" x="5072063" y="2643188"/>
          <p14:tracePt t="54605" x="5018088" y="2643188"/>
          <p14:tracePt t="54621" x="4973638" y="2652713"/>
          <p14:tracePt t="54638" x="4929188" y="2670175"/>
          <p14:tracePt t="54655" x="4848225" y="2705100"/>
          <p14:tracePt t="54672" x="4803775" y="2732088"/>
          <p14:tracePt t="54688" x="4759325" y="2759075"/>
          <p14:tracePt t="54705" x="4724400" y="2786063"/>
          <p14:tracePt t="54722" x="4687888" y="2822575"/>
          <p14:tracePt t="54738" x="4670425" y="2857500"/>
          <p14:tracePt t="54755" x="4652963" y="2901950"/>
          <p14:tracePt t="54772" x="4643438" y="2938463"/>
          <p14:tracePt t="54788" x="4643438" y="2990850"/>
          <p14:tracePt t="54805" x="4643438" y="3027363"/>
          <p14:tracePt t="54822" x="4652963" y="3071813"/>
          <p14:tracePt t="54838" x="4670425" y="3116263"/>
          <p14:tracePt t="54838" x="4679950" y="3133725"/>
          <p14:tracePt t="54856" x="4724400" y="3179763"/>
          <p14:tracePt t="54872" x="4776788" y="3214688"/>
          <p14:tracePt t="54888" x="4857750" y="3251200"/>
          <p14:tracePt t="54906" x="4938713" y="3276600"/>
          <p14:tracePt t="54922" x="5054600" y="3303588"/>
          <p14:tracePt t="54939" x="5170488" y="3330575"/>
          <p14:tracePt t="54955" x="5313363" y="3367088"/>
          <p14:tracePt t="54972" x="5465763" y="3394075"/>
          <p14:tracePt t="54989" x="5626100" y="3429000"/>
          <p14:tracePt t="55006" x="5776913" y="3446463"/>
          <p14:tracePt t="55022" x="5894388" y="3446463"/>
          <p14:tracePt t="55039" x="6045200" y="3446463"/>
          <p14:tracePt t="55056" x="6134100" y="3438525"/>
          <p14:tracePt t="55072" x="6215063" y="3429000"/>
          <p14:tracePt t="55089" x="6276975" y="3419475"/>
          <p14:tracePt t="55106" x="6367463" y="3394075"/>
          <p14:tracePt t="55122" x="6429375" y="3367088"/>
          <p14:tracePt t="55139" x="6491288" y="3348038"/>
          <p14:tracePt t="55156" x="6562725" y="3322638"/>
          <p14:tracePt t="55173" x="6616700" y="3303588"/>
          <p14:tracePt t="55189" x="6670675" y="3276600"/>
          <p14:tracePt t="55206" x="6697663" y="3251200"/>
          <p14:tracePt t="55223" x="6715125" y="3224213"/>
          <p14:tracePt t="55239" x="6724650" y="3205163"/>
          <p14:tracePt t="55256" x="6732588" y="3197225"/>
          <p14:tracePt t="55272" x="6732588" y="3179763"/>
          <p14:tracePt t="55289" x="6732588" y="3170238"/>
          <p14:tracePt t="55306" x="6732588" y="3160713"/>
          <p14:tracePt t="55399" x="6732588" y="3152775"/>
          <p14:tracePt t="55407" x="6732588" y="3143250"/>
          <p14:tracePt t="55424" x="6732588" y="3133725"/>
          <p14:tracePt t="55447" x="6732588" y="3125788"/>
          <p14:tracePt t="55455" x="6732588" y="3116263"/>
          <p14:tracePt t="55471" x="6732588" y="3108325"/>
          <p14:tracePt t="55495" x="6732588" y="3089275"/>
          <p14:tracePt t="55511" x="6732588" y="3081338"/>
          <p14:tracePt t="55527" x="6732588" y="3071813"/>
          <p14:tracePt t="55543" x="6732588" y="3062288"/>
          <p14:tracePt t="55551" x="6732588" y="3054350"/>
          <p14:tracePt t="55656" x="6732588" y="3036888"/>
          <p14:tracePt t="55671" x="6724650" y="3027363"/>
          <p14:tracePt t="55679" x="6715125" y="3009900"/>
          <p14:tracePt t="55690" x="6670675" y="2973388"/>
          <p14:tracePt t="55707" x="6599238" y="2946400"/>
          <p14:tracePt t="55723" x="6518275" y="2911475"/>
          <p14:tracePt t="55740" x="6446838" y="2894013"/>
          <p14:tracePt t="55757" x="6384925" y="2874963"/>
          <p14:tracePt t="55774" x="6323013" y="2867025"/>
          <p14:tracePt t="55790" x="6259513" y="2847975"/>
          <p14:tracePt t="55790" x="6224588" y="2847975"/>
          <p14:tracePt t="55807" x="6161088" y="2830513"/>
          <p14:tracePt t="55824" x="6072188" y="2822575"/>
          <p14:tracePt t="55840" x="5946775" y="2813050"/>
          <p14:tracePt t="55857" x="5813425" y="2813050"/>
          <p14:tracePt t="55874" x="5680075" y="2813050"/>
          <p14:tracePt t="55890" x="5545138" y="2822575"/>
          <p14:tracePt t="55907" x="5446713" y="2857500"/>
          <p14:tracePt t="55924" x="5340350" y="2901950"/>
          <p14:tracePt t="55940" x="5259388" y="2965450"/>
          <p14:tracePt t="55957" x="5170488" y="3054350"/>
          <p14:tracePt t="55974" x="5081588" y="3160713"/>
          <p14:tracePt t="55991" x="4991100" y="3313113"/>
          <p14:tracePt t="56007" x="4973638" y="3394075"/>
          <p14:tracePt t="56029" x="4973638" y="3455988"/>
          <p14:tracePt t="56041" x="4973638" y="3509963"/>
          <p14:tracePt t="56058" x="4973638" y="3544888"/>
          <p14:tracePt t="56074" x="4973638" y="3608388"/>
          <p14:tracePt t="56091" x="4983163" y="3652838"/>
          <p14:tracePt t="56108" x="5018088" y="3714750"/>
          <p14:tracePt t="56124" x="5089525" y="3768725"/>
          <p14:tracePt t="56141" x="5187950" y="3830638"/>
          <p14:tracePt t="56158" x="5295900" y="3884613"/>
          <p14:tracePt t="56174" x="5483225" y="3946525"/>
          <p14:tracePt t="56191" x="5634038" y="3965575"/>
          <p14:tracePt t="56208" x="5768975" y="3983038"/>
          <p14:tracePt t="56224" x="5894388" y="3983038"/>
          <p14:tracePt t="56241" x="5991225" y="3983038"/>
          <p14:tracePt t="56258" x="6072188" y="3983038"/>
          <p14:tracePt t="56275" x="6170613" y="3973513"/>
          <p14:tracePt t="56291" x="6276975" y="3956050"/>
          <p14:tracePt t="56308" x="6402388" y="3919538"/>
          <p14:tracePt t="56325" x="6510338" y="3875088"/>
          <p14:tracePt t="56341" x="6616700" y="3822700"/>
          <p14:tracePt t="56358" x="6724650" y="3751263"/>
          <p14:tracePt t="56379" x="6769100" y="3705225"/>
          <p14:tracePt t="56392" x="6796088" y="3660775"/>
          <p14:tracePt t="56408" x="6813550" y="3625850"/>
          <p14:tracePt t="56425" x="6831013" y="3589338"/>
          <p14:tracePt t="56443" x="6858000" y="3554413"/>
          <p14:tracePt t="56459" x="6875463" y="3527425"/>
          <p14:tracePt t="56475" x="6884988" y="3490913"/>
          <p14:tracePt t="56492" x="6902450" y="3465513"/>
          <p14:tracePt t="56508" x="6902450" y="3438525"/>
          <p14:tracePt t="56525" x="6919913" y="3411538"/>
          <p14:tracePt t="56542" x="6919913" y="3402013"/>
          <p14:tracePt t="56558" x="6929438" y="3375025"/>
          <p14:tracePt t="56575" x="6938963" y="3357563"/>
          <p14:tracePt t="56592" x="6938963" y="3348038"/>
          <p14:tracePt t="56609" x="6946900" y="3340100"/>
          <p14:tracePt t="56625" x="6956425" y="3330575"/>
          <p14:tracePt t="56642" x="6956425" y="3322638"/>
          <p14:tracePt t="56659" x="6965950" y="3303588"/>
          <p14:tracePt t="56675" x="6973888" y="3295650"/>
          <p14:tracePt t="57846" x="6983413" y="3295650"/>
          <p14:tracePt t="57967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1595" y="1258532"/>
            <a:ext cx="7772400" cy="1938992"/>
          </a:xfrm>
        </p:spPr>
        <p:txBody>
          <a:bodyPr/>
          <a:lstStyle/>
          <a:p>
            <a:pPr eaLnBrk="1" hangingPunct="1"/>
            <a:r>
              <a:rPr lang="pt-BR" sz="4000" dirty="0"/>
              <a:t>O tema é realmente </a:t>
            </a:r>
            <a:r>
              <a:rPr lang="pt-BR" sz="4000" dirty="0" smtClean="0"/>
              <a:t>complexo....</a:t>
            </a:r>
            <a:br>
              <a:rPr lang="pt-BR" sz="4000" dirty="0" smtClean="0"/>
            </a:br>
            <a:endParaRPr lang="pt-BR" sz="4000" dirty="0"/>
          </a:p>
        </p:txBody>
      </p:sp>
      <p:sp>
        <p:nvSpPr>
          <p:cNvPr id="2" name="Retângulo 1"/>
          <p:cNvSpPr/>
          <p:nvPr/>
        </p:nvSpPr>
        <p:spPr>
          <a:xfrm>
            <a:off x="3114101" y="306648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000" b="1" dirty="0">
                <a:solidFill>
                  <a:schemeClr val="tx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Embora </a:t>
            </a:r>
          </a:p>
          <a:p>
            <a:r>
              <a:rPr lang="pt-BR" sz="4000" b="1" dirty="0">
                <a:solidFill>
                  <a:schemeClr val="tx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realmente</a:t>
            </a:r>
          </a:p>
          <a:p>
            <a:r>
              <a:rPr lang="pt-BR" sz="4000" b="1" dirty="0">
                <a:solidFill>
                  <a:schemeClr val="tx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fascinante!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4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7"/>
    </mc:Choice>
    <mc:Fallback xmlns="">
      <p:transition spd="slow" advTm="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859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100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-100956"/>
            <a:ext cx="9842501" cy="1431925"/>
          </a:xfrm>
        </p:spPr>
        <p:txBody>
          <a:bodyPr/>
          <a:lstStyle/>
          <a:p>
            <a:r>
              <a:rPr lang="pt-BR" altLang="pt-BR" sz="4800" dirty="0" smtClean="0">
                <a:solidFill>
                  <a:srgbClr val="FF9900"/>
                </a:solidFill>
              </a:rPr>
              <a:t>Mecanismos de transdução de sinais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777" y="1315544"/>
            <a:ext cx="10509955" cy="17526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t-BR" altLang="pt-BR" sz="3600" dirty="0">
                <a:solidFill>
                  <a:srgbClr val="F8F8F8"/>
                </a:solidFill>
              </a:rPr>
              <a:t>4</a:t>
            </a:r>
            <a:r>
              <a:rPr lang="pt-BR" altLang="pt-BR" sz="3600" dirty="0" smtClean="0">
                <a:solidFill>
                  <a:srgbClr val="F8F8F8"/>
                </a:solidFill>
              </a:rPr>
              <a:t> </a:t>
            </a:r>
            <a:r>
              <a:rPr lang="pt-BR" altLang="pt-BR" sz="3600" dirty="0">
                <a:solidFill>
                  <a:srgbClr val="F8F8F8"/>
                </a:solidFill>
              </a:rPr>
              <a:t>– Receptores  </a:t>
            </a:r>
            <a:r>
              <a:rPr lang="pt-BR" altLang="pt-BR" sz="3600" dirty="0">
                <a:solidFill>
                  <a:srgbClr val="00B0F0"/>
                </a:solidFill>
              </a:rPr>
              <a:t>intracelulares (nucleares) </a:t>
            </a:r>
            <a:r>
              <a:rPr lang="pt-BR" altLang="pt-BR" sz="3600" dirty="0">
                <a:solidFill>
                  <a:srgbClr val="F8F8F8"/>
                </a:solidFill>
                <a:sym typeface="Symbol" panose="05050102010706020507" pitchFamily="18" charset="2"/>
              </a:rPr>
              <a:t>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dirty="0">
                <a:solidFill>
                  <a:srgbClr val="F8F8F8"/>
                </a:solidFill>
                <a:sym typeface="Symbol" panose="05050102010706020507" pitchFamily="18" charset="2"/>
              </a:rPr>
              <a:t>   </a:t>
            </a:r>
            <a:r>
              <a:rPr lang="pt-BR" alt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alteram </a:t>
            </a:r>
            <a:r>
              <a:rPr lang="pt-BR" altLang="pt-BR" dirty="0">
                <a:solidFill>
                  <a:srgbClr val="F8F8F8"/>
                </a:solidFill>
                <a:sym typeface="Symbol" panose="05050102010706020507" pitchFamily="18" charset="2"/>
              </a:rPr>
              <a:t>a transcrição gênica e a síntese de </a:t>
            </a:r>
            <a:r>
              <a:rPr lang="pt-BR" altLang="pt-BR" dirty="0" smtClean="0">
                <a:solidFill>
                  <a:srgbClr val="F8F8F8"/>
                </a:solidFill>
                <a:sym typeface="Symbol" panose="05050102010706020507" pitchFamily="18" charset="2"/>
              </a:rPr>
              <a:t>proteínas</a:t>
            </a:r>
            <a:r>
              <a:rPr lang="pt-BR" altLang="pt-BR" dirty="0">
                <a:solidFill>
                  <a:srgbClr val="F8F8F8"/>
                </a:solidFill>
                <a:sym typeface="Symbol" panose="05050102010706020507" pitchFamily="18" charset="2"/>
              </a:rPr>
              <a:t>. </a:t>
            </a:r>
            <a:endParaRPr lang="pt-BR" altLang="pt-BR" dirty="0" smtClean="0">
              <a:solidFill>
                <a:srgbClr val="F8F8F8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  </a:t>
            </a:r>
            <a:r>
              <a:rPr lang="pt-BR" altLang="pt-BR" sz="2800" dirty="0" smtClean="0">
                <a:solidFill>
                  <a:srgbClr val="F8F8F8"/>
                </a:solidFill>
                <a:sym typeface="Symbol" panose="05050102010706020507" pitchFamily="18" charset="2"/>
              </a:rPr>
              <a:t> </a:t>
            </a:r>
            <a:r>
              <a:rPr lang="pt-BR" altLang="pt-BR" sz="2800" dirty="0" err="1" smtClean="0">
                <a:solidFill>
                  <a:srgbClr val="F8F8F8"/>
                </a:solidFill>
                <a:sym typeface="Symbol" panose="05050102010706020507" pitchFamily="18" charset="2"/>
              </a:rPr>
              <a:t>Ex</a:t>
            </a:r>
            <a:r>
              <a:rPr lang="pt-BR" altLang="pt-BR" sz="2800" dirty="0">
                <a:solidFill>
                  <a:srgbClr val="F8F8F8"/>
                </a:solidFill>
                <a:sym typeface="Symbol" panose="05050102010706020507" pitchFamily="18" charset="2"/>
              </a:rPr>
              <a:t>:</a:t>
            </a:r>
            <a:r>
              <a:rPr lang="pt-BR" altLang="pt-BR" sz="2800" dirty="0">
                <a:solidFill>
                  <a:schemeClr val="accent1"/>
                </a:solidFill>
              </a:rPr>
              <a:t>  </a:t>
            </a:r>
            <a:r>
              <a:rPr lang="pt-BR" altLang="pt-BR" sz="2800" dirty="0" smtClean="0">
                <a:solidFill>
                  <a:srgbClr val="F8F8F8"/>
                </a:solidFill>
              </a:rPr>
              <a:t>hormônios </a:t>
            </a:r>
            <a:r>
              <a:rPr lang="pt-BR" altLang="pt-BR" sz="2800" dirty="0" err="1">
                <a:solidFill>
                  <a:srgbClr val="F8F8F8"/>
                </a:solidFill>
              </a:rPr>
              <a:t>esteróides</a:t>
            </a:r>
            <a:r>
              <a:rPr lang="pt-BR" altLang="pt-BR" sz="2800" dirty="0">
                <a:solidFill>
                  <a:srgbClr val="F8F8F8"/>
                </a:solidFill>
              </a:rPr>
              <a:t>: </a:t>
            </a:r>
            <a:r>
              <a:rPr lang="pt-BR" altLang="pt-BR" sz="2800" dirty="0" smtClean="0">
                <a:solidFill>
                  <a:srgbClr val="F8F8F8"/>
                </a:solidFill>
              </a:rPr>
              <a:t>testosterona,  estrógeno</a:t>
            </a:r>
            <a:r>
              <a:rPr lang="pt-BR" altLang="pt-BR" sz="2800" dirty="0">
                <a:solidFill>
                  <a:srgbClr val="F8F8F8"/>
                </a:solidFill>
              </a:rPr>
              <a:t>, </a:t>
            </a:r>
            <a:r>
              <a:rPr lang="pt-BR" altLang="pt-BR" sz="2800" dirty="0" smtClean="0">
                <a:solidFill>
                  <a:srgbClr val="F8F8F8"/>
                </a:solidFill>
              </a:rPr>
              <a:t>glicocorticoides,   hormônios </a:t>
            </a:r>
            <a:r>
              <a:rPr lang="pt-BR" altLang="pt-BR" sz="2800" dirty="0" err="1" smtClean="0">
                <a:solidFill>
                  <a:srgbClr val="F8F8F8"/>
                </a:solidFill>
              </a:rPr>
              <a:t>tiroideanos</a:t>
            </a:r>
            <a:r>
              <a:rPr lang="pt-BR" altLang="pt-BR" sz="2800" dirty="0">
                <a:solidFill>
                  <a:srgbClr val="F8F8F8"/>
                </a:solidFill>
              </a:rPr>
              <a:t>		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3600" baseline="30000" dirty="0">
              <a:solidFill>
                <a:srgbClr val="F8F8F8"/>
              </a:solidFill>
              <a:sym typeface="Symbol" panose="05050102010706020507" pitchFamily="18" charset="2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26427" r="3752" b="14082"/>
          <a:stretch>
            <a:fillRect/>
          </a:stretch>
        </p:blipFill>
        <p:spPr bwMode="auto">
          <a:xfrm>
            <a:off x="2820318" y="3352516"/>
            <a:ext cx="7500489" cy="3573888"/>
          </a:xfrm>
          <a:prstGeom prst="rect">
            <a:avLst/>
          </a:prstGeom>
          <a:noFill/>
          <a:ln w="9525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800622" y="3341499"/>
            <a:ext cx="4391378" cy="3573888"/>
          </a:xfrm>
          <a:prstGeom prst="rect">
            <a:avLst/>
          </a:prstGeom>
          <a:solidFill>
            <a:srgbClr val="003D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354033"/>
      </p:ext>
    </p:extLst>
  </p:cSld>
  <p:clrMapOvr>
    <a:masterClrMapping/>
  </p:clrMapOvr>
  <p:transition spd="slow" advTm="45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slide 28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76351"/>
            <a:ext cx="86868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3"/>
    </mc:Choice>
    <mc:Fallback xmlns="">
      <p:transition spd="slow" advTm="4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81" x="7054850" y="1928813"/>
          <p14:tracePt t="9451" x="7054850" y="1919288"/>
          <p14:tracePt t="9474" x="7045325" y="1911350"/>
          <p14:tracePt t="9482" x="7045325" y="1901825"/>
          <p14:tracePt t="9498" x="7037388" y="1884363"/>
          <p14:tracePt t="9514" x="7037388" y="1866900"/>
          <p14:tracePt t="9530" x="7027863" y="1866900"/>
          <p14:tracePt t="9539" x="7027863" y="1847850"/>
          <p14:tracePt t="9555" x="7018338" y="1839913"/>
          <p14:tracePt t="9572" x="7010400" y="1822450"/>
          <p14:tracePt t="9588" x="7000875" y="1803400"/>
          <p14:tracePt t="9605" x="6991350" y="1785938"/>
          <p14:tracePt t="9621" x="6983413" y="1776413"/>
          <p14:tracePt t="9639" x="6973888" y="1758950"/>
          <p14:tracePt t="9655" x="6965950" y="1751013"/>
          <p14:tracePt t="9671" x="6946900" y="1731963"/>
          <p14:tracePt t="9688" x="6929438" y="1724025"/>
          <p14:tracePt t="9688" x="6919913" y="1714500"/>
          <p14:tracePt t="9705" x="6911975" y="1714500"/>
          <p14:tracePt t="9721" x="6894513" y="1704975"/>
          <p14:tracePt t="9738" x="6884988" y="1697038"/>
          <p14:tracePt t="9755" x="6867525" y="1687513"/>
          <p14:tracePt t="9771" x="6848475" y="1687513"/>
          <p14:tracePt t="9788" x="6831013" y="1687513"/>
          <p14:tracePt t="9805" x="6796088" y="1679575"/>
          <p14:tracePt t="9822" x="6759575" y="1660525"/>
          <p14:tracePt t="9838" x="6732588" y="1660525"/>
          <p14:tracePt t="9855" x="6697663" y="1643063"/>
          <p14:tracePt t="9872" x="6653213" y="1633538"/>
          <p14:tracePt t="9888" x="6589713" y="1616075"/>
          <p14:tracePt t="9905" x="6572250" y="1616075"/>
          <p14:tracePt t="9922" x="6527800" y="1608138"/>
          <p14:tracePt t="9939" x="6518275" y="1608138"/>
          <p14:tracePt t="9955" x="6500813" y="1598613"/>
          <p14:tracePt t="9972" x="6483350" y="1598613"/>
          <p14:tracePt t="9988" x="6456363" y="1598613"/>
          <p14:tracePt t="10005" x="6446838" y="1598613"/>
          <p14:tracePt t="10022" x="6419850" y="1598613"/>
          <p14:tracePt t="10039" x="6394450" y="1598613"/>
          <p14:tracePt t="10056" x="6357938" y="1598613"/>
          <p14:tracePt t="10072" x="6340475" y="1598613"/>
          <p14:tracePt t="10089" x="6286500" y="1608138"/>
          <p14:tracePt t="10106" x="6259513" y="1625600"/>
          <p14:tracePt t="10122" x="6232525" y="1633538"/>
          <p14:tracePt t="10139" x="6197600" y="1652588"/>
          <p14:tracePt t="10156" x="6170613" y="1660525"/>
          <p14:tracePt t="10173" x="6143625" y="1679575"/>
          <p14:tracePt t="10189" x="6116638" y="1697038"/>
          <p14:tracePt t="10206" x="6099175" y="1714500"/>
          <p14:tracePt t="10222" x="6081713" y="1731963"/>
          <p14:tracePt t="10239" x="6054725" y="1758950"/>
          <p14:tracePt t="10256" x="6037263" y="1785938"/>
          <p14:tracePt t="10273" x="6010275" y="1847850"/>
          <p14:tracePt t="10290" x="6000750" y="1893888"/>
          <p14:tracePt t="10306" x="5973763" y="1938338"/>
          <p14:tracePt t="10323" x="5956300" y="1982788"/>
          <p14:tracePt t="10339" x="5946775" y="2036763"/>
          <p14:tracePt t="10356" x="5938838" y="2089150"/>
          <p14:tracePt t="10373" x="5929313" y="2125663"/>
          <p14:tracePt t="10390" x="5919788" y="2170113"/>
          <p14:tracePt t="10406" x="5911850" y="2205038"/>
          <p14:tracePt t="10423" x="5911850" y="2259013"/>
          <p14:tracePt t="10440" x="5911850" y="2295525"/>
          <p14:tracePt t="10456" x="5911850" y="2330450"/>
          <p14:tracePt t="10473" x="5911850" y="2393950"/>
          <p14:tracePt t="10490" x="5911850" y="2428875"/>
          <p14:tracePt t="10506" x="5911850" y="2473325"/>
          <p14:tracePt t="10523" x="5911850" y="2500313"/>
          <p14:tracePt t="10540" x="5911850" y="2536825"/>
          <p14:tracePt t="10556" x="5911850" y="2554288"/>
          <p14:tracePt t="10573" x="5911850" y="2589213"/>
          <p14:tracePt t="10590" x="5911850" y="2616200"/>
          <p14:tracePt t="10606" x="5911850" y="2652713"/>
          <p14:tracePt t="10623" x="5911850" y="2697163"/>
          <p14:tracePt t="10640" x="5919788" y="2732088"/>
          <p14:tracePt t="10657" x="5938838" y="2795588"/>
          <p14:tracePt t="10673" x="5938838" y="2847975"/>
          <p14:tracePt t="10690" x="5956300" y="2894013"/>
          <p14:tracePt t="10707" x="5965825" y="2928938"/>
          <p14:tracePt t="10724" x="5983288" y="2965450"/>
          <p14:tracePt t="10740" x="5991225" y="2990850"/>
          <p14:tracePt t="10757" x="6000750" y="3009900"/>
          <p14:tracePt t="10773" x="6010275" y="3036888"/>
          <p14:tracePt t="10791" x="6027738" y="3081338"/>
          <p14:tracePt t="10807" x="6037263" y="3116263"/>
          <p14:tracePt t="10824" x="6045200" y="3170238"/>
          <p14:tracePt t="10840" x="6062663" y="3224213"/>
          <p14:tracePt t="10840" x="6062663" y="3232150"/>
          <p14:tracePt t="10858" x="6062663" y="3276600"/>
          <p14:tracePt t="10874" x="6072188" y="3313113"/>
          <p14:tracePt t="10890" x="6089650" y="3367088"/>
          <p14:tracePt t="10907" x="6089650" y="3384550"/>
          <p14:tracePt t="10924" x="6099175" y="3419475"/>
          <p14:tracePt t="10940" x="6108700" y="3465513"/>
          <p14:tracePt t="10957" x="6116638" y="3500438"/>
          <p14:tracePt t="10974" x="6134100" y="3517900"/>
          <p14:tracePt t="10991" x="6143625" y="3536950"/>
          <p14:tracePt t="11007" x="6153150" y="3571875"/>
          <p14:tracePt t="11024" x="6161088" y="3589338"/>
          <p14:tracePt t="11024" x="6161088" y="3598863"/>
          <p14:tracePt t="11042" x="6170613" y="3616325"/>
          <p14:tracePt t="11058" x="6180138" y="3643313"/>
          <p14:tracePt t="11074" x="6197600" y="3660775"/>
          <p14:tracePt t="11091" x="6197600" y="3687763"/>
          <p14:tracePt t="11107" x="6188075" y="3697288"/>
          <p14:tracePt t="11124" x="6188075" y="3705225"/>
          <p14:tracePt t="11141" x="6188075" y="3724275"/>
          <p14:tracePt t="11157" x="6197600" y="3741738"/>
          <p14:tracePt t="11175" x="6205538" y="3759200"/>
          <p14:tracePt t="11191" x="6215063" y="3768725"/>
          <p14:tracePt t="11208" x="6232525" y="3776663"/>
          <p14:tracePt t="11225" x="6242050" y="3776663"/>
          <p14:tracePt t="11241" x="6276975" y="3795713"/>
          <p14:tracePt t="11258" x="6296025" y="3795713"/>
          <p14:tracePt t="11274" x="6348413" y="3786188"/>
          <p14:tracePt t="11291" x="6384925" y="3768725"/>
          <p14:tracePt t="11308" x="6419850" y="3741738"/>
          <p14:tracePt t="11325" x="6446838" y="3697288"/>
          <p14:tracePt t="11341" x="6465888" y="3660775"/>
          <p14:tracePt t="11358" x="6483350" y="3608388"/>
          <p14:tracePt t="11375" x="6500813" y="3554413"/>
          <p14:tracePt t="11391" x="6518275" y="3500438"/>
          <p14:tracePt t="11408" x="6537325" y="3446463"/>
          <p14:tracePt t="11425" x="6554788" y="3330575"/>
          <p14:tracePt t="11441" x="6572250" y="3251200"/>
          <p14:tracePt t="11458" x="6589713" y="3143250"/>
          <p14:tracePt t="11475" x="6616700" y="3036888"/>
          <p14:tracePt t="11492" x="6634163" y="2946400"/>
          <p14:tracePt t="11508" x="6643688" y="2847975"/>
          <p14:tracePt t="11525" x="6661150" y="2741613"/>
          <p14:tracePt t="11542" x="6680200" y="2652713"/>
          <p14:tracePt t="11558" x="6705600" y="2544763"/>
          <p14:tracePt t="11575" x="6724650" y="2446338"/>
          <p14:tracePt t="11592" x="6751638" y="2339975"/>
          <p14:tracePt t="11608" x="6769100" y="2205038"/>
          <p14:tracePt t="11626" x="6777038" y="2116138"/>
          <p14:tracePt t="11642" x="6777038" y="2054225"/>
          <p14:tracePt t="11659" x="6777038" y="1973263"/>
          <p14:tracePt t="11676" x="6777038" y="1911350"/>
          <p14:tracePt t="11692" x="6777038" y="1866900"/>
          <p14:tracePt t="11709" x="6777038" y="1812925"/>
          <p14:tracePt t="11726" x="6777038" y="1758950"/>
          <p14:tracePt t="11742" x="6777038" y="1714500"/>
          <p14:tracePt t="11759" x="6769100" y="1660525"/>
          <p14:tracePt t="11776" x="6759575" y="1625600"/>
          <p14:tracePt t="11793" x="6751638" y="1589088"/>
          <p14:tracePt t="11793" x="6742113" y="1554163"/>
          <p14:tracePt t="11810" x="6732588" y="1517650"/>
          <p14:tracePt t="11826" x="6715125" y="1490663"/>
          <p14:tracePt t="11843" x="6705600" y="1473200"/>
          <p14:tracePt t="11859" x="6697663" y="1465263"/>
          <p14:tracePt t="11876" x="6688138" y="1446213"/>
          <p14:tracePt t="11892" x="6670675" y="1446213"/>
          <p14:tracePt t="11985" x="6653213" y="1446213"/>
          <p14:tracePt t="11993" x="6626225" y="1438275"/>
          <p14:tracePt t="12001" x="6608763" y="1438275"/>
          <p14:tracePt t="12009" x="6562725" y="1428750"/>
          <p14:tracePt t="12026" x="6518275" y="1428750"/>
          <p14:tracePt t="12043" x="6473825" y="1428750"/>
          <p14:tracePt t="12059" x="6438900" y="1428750"/>
          <p14:tracePt t="12076" x="6419850" y="1428750"/>
          <p14:tracePt t="12093" x="6394450" y="1428750"/>
          <p14:tracePt t="12109" x="6367463" y="1428750"/>
          <p14:tracePt t="12126" x="6330950" y="1446213"/>
          <p14:tracePt t="12143" x="6303963" y="1455738"/>
          <p14:tracePt t="12160" x="6276975" y="1473200"/>
          <p14:tracePt t="12160" x="6269038" y="1482725"/>
          <p14:tracePt t="12177" x="6251575" y="1500188"/>
          <p14:tracePt t="12177" x="6251575" y="1509713"/>
          <p14:tracePt t="12193" x="6232525" y="1536700"/>
          <p14:tracePt t="12210" x="6215063" y="1581150"/>
          <p14:tracePt t="12227" x="6205538" y="1633538"/>
          <p14:tracePt t="12243" x="6188075" y="1679575"/>
          <p14:tracePt t="12260" x="6180138" y="1724025"/>
          <p14:tracePt t="12277" x="6170613" y="1785938"/>
          <p14:tracePt t="12293" x="6170613" y="1847850"/>
          <p14:tracePt t="12310" x="6170613" y="1911350"/>
          <p14:tracePt t="12327" x="6170613" y="1990725"/>
          <p14:tracePt t="12343" x="6170613" y="2062163"/>
          <p14:tracePt t="12360" x="6170613" y="2133600"/>
          <p14:tracePt t="12377" x="6170613" y="2251075"/>
          <p14:tracePt t="12393" x="6170613" y="2339975"/>
          <p14:tracePt t="12410" x="6170613" y="2411413"/>
          <p14:tracePt t="12427" x="6170613" y="2490788"/>
          <p14:tracePt t="12443" x="6170613" y="2562225"/>
          <p14:tracePt t="12460" x="6170613" y="2643188"/>
          <p14:tracePt t="12477" x="6170613" y="2714625"/>
          <p14:tracePt t="12494" x="6170613" y="2803525"/>
          <p14:tracePt t="12511" x="6170613" y="2901950"/>
          <p14:tracePt t="12527" x="6170613" y="3000375"/>
          <p14:tracePt t="12544" x="6170613" y="3089275"/>
          <p14:tracePt t="12560" x="6170613" y="3160713"/>
          <p14:tracePt t="12560" x="6170613" y="3205163"/>
          <p14:tracePt t="12577" x="6170613" y="3268663"/>
          <p14:tracePt t="12594" x="6180138" y="3340100"/>
          <p14:tracePt t="12611" x="6197600" y="3402013"/>
          <p14:tracePt t="12627" x="6205538" y="3455988"/>
          <p14:tracePt t="12644" x="6224588" y="3527425"/>
          <p14:tracePt t="12661" x="6232525" y="3571875"/>
          <p14:tracePt t="12678" x="6242050" y="3633788"/>
          <p14:tracePt t="12694" x="6259513" y="3697288"/>
          <p14:tracePt t="12711" x="6286500" y="3751263"/>
          <p14:tracePt t="12727" x="6313488" y="3813175"/>
          <p14:tracePt t="12744" x="6330950" y="3857625"/>
          <p14:tracePt t="12761" x="6348413" y="3911600"/>
          <p14:tracePt t="12778" x="6340475" y="3929063"/>
          <p14:tracePt t="12794" x="6323013" y="3938588"/>
          <p14:tracePt t="12811" x="6303963" y="3946525"/>
          <p14:tracePt t="12827" x="6303963" y="3956050"/>
          <p14:tracePt t="12844" x="6323013" y="3965575"/>
          <p14:tracePt t="12861" x="6357938" y="3983038"/>
          <p14:tracePt t="12878" x="6384925" y="3983038"/>
          <p14:tracePt t="12895" x="6419850" y="3983038"/>
          <p14:tracePt t="12911" x="6465888" y="3983038"/>
          <p14:tracePt t="12928" x="6510338" y="3983038"/>
          <p14:tracePt t="12945" x="6562725" y="3946525"/>
          <p14:tracePt t="12961" x="6599238" y="3894138"/>
          <p14:tracePt t="12978" x="6634163" y="3848100"/>
          <p14:tracePt t="12995" x="6661150" y="3786188"/>
          <p14:tracePt t="13011" x="6688138" y="3705225"/>
          <p14:tracePt t="13028" x="6705600" y="3625850"/>
          <p14:tracePt t="13045" x="6724650" y="3517900"/>
          <p14:tracePt t="13061" x="6705600" y="3375025"/>
          <p14:tracePt t="13078" x="6715125" y="3214688"/>
          <p14:tracePt t="13095" x="6742113" y="3062288"/>
          <p14:tracePt t="13111" x="6777038" y="2901950"/>
          <p14:tracePt t="13128" x="6813550" y="2759075"/>
          <p14:tracePt t="13145" x="6848475" y="2571750"/>
          <p14:tracePt t="13162" x="6867525" y="2473325"/>
          <p14:tracePt t="13178" x="6867525" y="2411413"/>
          <p14:tracePt t="13196" x="6867525" y="2339975"/>
          <p14:tracePt t="13212" x="6867525" y="2241550"/>
          <p14:tracePt t="13228" x="6867525" y="2143125"/>
          <p14:tracePt t="13245" x="6867525" y="2036763"/>
          <p14:tracePt t="13262" x="6867525" y="1938338"/>
          <p14:tracePt t="13279" x="6867525" y="1857375"/>
          <p14:tracePt t="13295" x="6858000" y="1758950"/>
          <p14:tracePt t="13312" x="6840538" y="1679575"/>
          <p14:tracePt t="13312" x="6831013" y="1652588"/>
          <p14:tracePt t="13329" x="6813550" y="1598613"/>
          <p14:tracePt t="13345" x="6786563" y="1544638"/>
          <p14:tracePt t="13362" x="6751638" y="1500188"/>
          <p14:tracePt t="13379" x="6724650" y="1465263"/>
          <p14:tracePt t="13395" x="6715125" y="1446213"/>
          <p14:tracePt t="13412" x="6697663" y="1438275"/>
          <p14:tracePt t="13429" x="6670675" y="1411288"/>
          <p14:tracePt t="13445" x="6643688" y="1384300"/>
          <p14:tracePt t="13462" x="6608763" y="1374775"/>
          <p14:tracePt t="13479" x="6581775" y="1366838"/>
          <p14:tracePt t="13496" x="6562725" y="1357313"/>
          <p14:tracePt t="13512" x="6537325" y="1347788"/>
          <p14:tracePt t="13529" x="6500813" y="1339850"/>
          <p14:tracePt t="13546" x="6483350" y="1339850"/>
          <p14:tracePt t="13562" x="6456363" y="1339850"/>
          <p14:tracePt t="13580" x="6438900" y="1339850"/>
          <p14:tracePt t="13596" x="6411913" y="1339850"/>
          <p14:tracePt t="13613" x="6384925" y="1347788"/>
          <p14:tracePt t="13630" x="6348413" y="1366838"/>
          <p14:tracePt t="13646" x="6303963" y="1393825"/>
          <p14:tracePt t="13663" x="6259513" y="1428750"/>
          <p14:tracePt t="13679" x="6232525" y="1473200"/>
          <p14:tracePt t="13696" x="6205538" y="1527175"/>
          <p14:tracePt t="13696" x="6197600" y="1562100"/>
          <p14:tracePt t="13714" x="6161088" y="1643063"/>
          <p14:tracePt t="13730" x="6143625" y="1724025"/>
          <p14:tracePt t="13746" x="6116638" y="1795463"/>
          <p14:tracePt t="13763" x="6099175" y="1874838"/>
          <p14:tracePt t="13779" x="6089650" y="1946275"/>
          <p14:tracePt t="13796" x="6081713" y="2027238"/>
          <p14:tracePt t="13813" x="6072188" y="2098675"/>
          <p14:tracePt t="13830" x="6062663" y="2179638"/>
          <p14:tracePt t="13846" x="6045200" y="2268538"/>
          <p14:tracePt t="13863" x="6045200" y="2357438"/>
          <p14:tracePt t="13880" x="6045200" y="2455863"/>
          <p14:tracePt t="13897" x="6037263" y="2598738"/>
          <p14:tracePt t="13913" x="6037263" y="2705100"/>
          <p14:tracePt t="13930" x="6037263" y="2786063"/>
          <p14:tracePt t="13946" x="6037263" y="2867025"/>
          <p14:tracePt t="13963" x="6037263" y="2955925"/>
          <p14:tracePt t="13980" x="6037263" y="3027363"/>
          <p14:tracePt t="13997" x="6037263" y="3116263"/>
          <p14:tracePt t="14013" x="6054725" y="3187700"/>
          <p14:tracePt t="14030" x="6062663" y="3251200"/>
          <p14:tracePt t="14047" x="6072188" y="3322638"/>
          <p14:tracePt t="14063" x="6089650" y="3375025"/>
          <p14:tracePt t="14080" x="6099175" y="3438525"/>
          <p14:tracePt t="14080" x="6108700" y="3482975"/>
          <p14:tracePt t="14097" x="6116638" y="3554413"/>
          <p14:tracePt t="14113" x="6134100" y="3608388"/>
          <p14:tracePt t="14130" x="6143625" y="3660775"/>
          <p14:tracePt t="14147" x="6161088" y="3724275"/>
          <p14:tracePt t="14164" x="6170613" y="3759200"/>
          <p14:tracePt t="14180" x="6170613" y="3795713"/>
          <p14:tracePt t="14197" x="6170613" y="3840163"/>
          <p14:tracePt t="14214" x="6170613" y="3875088"/>
          <p14:tracePt t="14230" x="6180138" y="3919538"/>
          <p14:tracePt t="14247" x="6180138" y="3938588"/>
          <p14:tracePt t="14264" x="6180138" y="3983038"/>
          <p14:tracePt t="14281" x="6180138" y="4010025"/>
          <p14:tracePt t="14297" x="6197600" y="4037013"/>
          <p14:tracePt t="14314" x="6197600" y="4054475"/>
          <p14:tracePt t="14331" x="6197600" y="4071938"/>
          <p14:tracePt t="14347" x="6215063" y="4098925"/>
          <p14:tracePt t="14364" x="6224588" y="4125913"/>
          <p14:tracePt t="14381" x="6224588" y="4133850"/>
          <p14:tracePt t="14441" x="6215063" y="4116388"/>
          <p14:tracePt t="14793" x="6215063" y="4098925"/>
          <p14:tracePt t="14801" x="6197600" y="4081463"/>
          <p14:tracePt t="14809" x="6180138" y="4044950"/>
          <p14:tracePt t="14817" x="6161088" y="4017963"/>
          <p14:tracePt t="14831" x="6126163" y="3946525"/>
          <p14:tracePt t="14831" x="6108700" y="3902075"/>
          <p14:tracePt t="14849" x="6081713" y="3848100"/>
          <p14:tracePt t="14865" x="6037263" y="3768725"/>
          <p14:tracePt t="14882" x="5991225" y="3697288"/>
          <p14:tracePt t="14899" x="5946775" y="3616325"/>
          <p14:tracePt t="14915" x="5902325" y="3509963"/>
          <p14:tracePt t="14932" x="5867400" y="3419475"/>
          <p14:tracePt t="14949" x="5830888" y="3330575"/>
          <p14:tracePt t="14965" x="5786438" y="3241675"/>
          <p14:tracePt t="14982" x="5751513" y="3152775"/>
          <p14:tracePt t="14999" x="5715000" y="3071813"/>
          <p14:tracePt t="15015" x="5670550" y="2973388"/>
          <p14:tracePt t="15032" x="5626100" y="2867025"/>
          <p14:tracePt t="15049" x="5562600" y="2724150"/>
          <p14:tracePt t="15066" x="5518150" y="2643188"/>
          <p14:tracePt t="15083" x="5491163" y="2581275"/>
          <p14:tracePt t="15099" x="5473700" y="2527300"/>
          <p14:tracePt t="15116" x="5456238" y="2455863"/>
          <p14:tracePt t="15132" x="5438775" y="2411413"/>
          <p14:tracePt t="15149" x="5429250" y="2366963"/>
          <p14:tracePt t="15166" x="5419725" y="2312988"/>
          <p14:tracePt t="15182" x="5411788" y="2268538"/>
          <p14:tracePt t="15199" x="5402263" y="2232025"/>
          <p14:tracePt t="15216" x="5394325" y="2187575"/>
          <p14:tracePt t="15216" x="5394325" y="2160588"/>
          <p14:tracePt t="15234" x="5375275" y="2108200"/>
          <p14:tracePt t="15249" x="5367338" y="2071688"/>
          <p14:tracePt t="15266" x="5357813" y="2027238"/>
          <p14:tracePt t="15283" x="5348288" y="1982788"/>
          <p14:tracePt t="15300" x="5340350" y="1955800"/>
          <p14:tracePt t="15316" x="5322888" y="1911350"/>
          <p14:tracePt t="15333" x="5303838" y="1866900"/>
          <p14:tracePt t="15349" x="5303838" y="1847850"/>
          <p14:tracePt t="15366" x="5295900" y="1830388"/>
          <p14:tracePt t="15382" x="5286375" y="1822450"/>
          <p14:tracePt t="15399" x="5286375" y="1803400"/>
          <p14:tracePt t="15416" x="5276850" y="1785938"/>
          <p14:tracePt t="15433" x="5268913" y="1751013"/>
          <p14:tracePt t="15450" x="5251450" y="1714500"/>
          <p14:tracePt t="15466" x="5241925" y="1697038"/>
          <p14:tracePt t="15483" x="5232400" y="1679575"/>
          <p14:tracePt t="15500" x="5232400" y="1660525"/>
          <p14:tracePt t="15516" x="5224463" y="1652588"/>
          <p14:tracePt t="15533" x="5224463" y="1643063"/>
          <p14:tracePt t="15550" x="5224463" y="1633538"/>
          <p14:tracePt t="15849" x="5214938" y="1625600"/>
          <p14:tracePt t="15857" x="5214938" y="1616075"/>
          <p14:tracePt t="15873" x="5214938" y="1608138"/>
          <p14:tracePt t="15897" x="5205413" y="1608138"/>
          <p14:tracePt t="16145" x="5205413" y="1616075"/>
          <p14:tracePt t="16177" x="5205413" y="1625600"/>
          <p14:tracePt t="16185" x="5205413" y="1633538"/>
          <p14:tracePt t="16193" x="5205413" y="1643063"/>
          <p14:tracePt t="16201" x="5197475" y="1652588"/>
          <p14:tracePt t="16218" x="5197475" y="1670050"/>
          <p14:tracePt t="16235" x="5197475" y="1687513"/>
          <p14:tracePt t="16251" x="5187950" y="1697038"/>
          <p14:tracePt t="16268" x="5187950" y="1724025"/>
          <p14:tracePt t="16285" x="5187950" y="1741488"/>
          <p14:tracePt t="16301" x="5187950" y="1758950"/>
          <p14:tracePt t="16318" x="5187950" y="1768475"/>
          <p14:tracePt t="16335" x="5187950" y="1785938"/>
          <p14:tracePt t="16351" x="5187950" y="1795463"/>
          <p14:tracePt t="16368" x="5187950" y="1812925"/>
          <p14:tracePt t="16385" x="5187950" y="1822450"/>
          <p14:tracePt t="16401" x="5187950" y="1830388"/>
          <p14:tracePt t="16418" x="5187950" y="1857375"/>
          <p14:tracePt t="16435" x="5187950" y="1884363"/>
          <p14:tracePt t="16452" x="5187950" y="1901825"/>
          <p14:tracePt t="16468" x="5187950" y="1919288"/>
          <p14:tracePt t="16485" x="5187950" y="1938338"/>
          <p14:tracePt t="16502" x="5187950" y="1946275"/>
          <p14:tracePt t="16518" x="5187950" y="1965325"/>
          <p14:tracePt t="16535" x="5187950" y="1973263"/>
          <p14:tracePt t="16552" x="5187950" y="2000250"/>
          <p14:tracePt t="16568" x="5187950" y="2017713"/>
          <p14:tracePt t="16585" x="5187950" y="2027238"/>
          <p14:tracePt t="16602" x="5187950" y="2062163"/>
          <p14:tracePt t="16618" x="5187950" y="2071688"/>
          <p14:tracePt t="16635" x="5187950" y="2098675"/>
          <p14:tracePt t="16652" x="5187950" y="2116138"/>
          <p14:tracePt t="16669" x="5197475" y="2143125"/>
          <p14:tracePt t="16685" x="5197475" y="2160588"/>
          <p14:tracePt t="16702" x="5197475" y="2187575"/>
          <p14:tracePt t="16719" x="5197475" y="2214563"/>
          <p14:tracePt t="16736" x="5197475" y="2241550"/>
          <p14:tracePt t="16752" x="5197475" y="2276475"/>
          <p14:tracePt t="16769" x="5197475" y="2312988"/>
          <p14:tracePt t="16786" x="5197475" y="2347913"/>
          <p14:tracePt t="16802" x="5197475" y="2384425"/>
          <p14:tracePt t="16819" x="5197475" y="2419350"/>
          <p14:tracePt t="16836" x="5197475" y="2465388"/>
          <p14:tracePt t="16852" x="5197475" y="2500313"/>
          <p14:tracePt t="16869" x="5197475" y="2536825"/>
          <p14:tracePt t="16886" x="5197475" y="2581275"/>
          <p14:tracePt t="16903" x="5197475" y="2616200"/>
          <p14:tracePt t="16919" x="5187950" y="2660650"/>
          <p14:tracePt t="16936" x="5187950" y="2697163"/>
          <p14:tracePt t="16936" x="5180013" y="2732088"/>
          <p14:tracePt t="16953" x="5180013" y="2768600"/>
          <p14:tracePt t="16969" x="5180013" y="2813050"/>
          <p14:tracePt t="16986" x="5180013" y="2857500"/>
          <p14:tracePt t="17003" x="5180013" y="2901950"/>
          <p14:tracePt t="17019" x="5180013" y="2938463"/>
          <p14:tracePt t="17036" x="5170488" y="2990850"/>
          <p14:tracePt t="17053" x="5170488" y="3036888"/>
          <p14:tracePt t="17070" x="5170488" y="3081338"/>
          <p14:tracePt t="17086" x="5170488" y="3116263"/>
          <p14:tracePt t="17103" x="5170488" y="3160713"/>
          <p14:tracePt t="17120" x="5170488" y="3197225"/>
          <p14:tracePt t="17136" x="5160963" y="3251200"/>
          <p14:tracePt t="17136" x="5160963" y="3268663"/>
          <p14:tracePt t="17153" x="5160963" y="3313113"/>
          <p14:tracePt t="17170" x="5153025" y="3375025"/>
          <p14:tracePt t="17186" x="5153025" y="3419475"/>
          <p14:tracePt t="17203" x="5153025" y="3473450"/>
          <p14:tracePt t="17220" x="5153025" y="3517900"/>
          <p14:tracePt t="17236" x="5153025" y="3554413"/>
          <p14:tracePt t="17254" x="5143500" y="3598863"/>
          <p14:tracePt t="17270" x="5143500" y="3616325"/>
          <p14:tracePt t="17286" x="5143500" y="3660775"/>
          <p14:tracePt t="17303" x="5143500" y="3679825"/>
          <p14:tracePt t="17320" x="5143500" y="3714750"/>
          <p14:tracePt t="17337" x="5143500" y="3759200"/>
          <p14:tracePt t="17353" x="5143500" y="3786188"/>
          <p14:tracePt t="17370" x="5143500" y="3813175"/>
          <p14:tracePt t="17387" x="5143500" y="3830638"/>
          <p14:tracePt t="17403" x="5143500" y="3857625"/>
          <p14:tracePt t="17420" x="5143500" y="3884613"/>
          <p14:tracePt t="17437" x="5143500" y="3911600"/>
          <p14:tracePt t="17453" x="5143500" y="3929063"/>
          <p14:tracePt t="17470" x="5143500" y="3946525"/>
          <p14:tracePt t="17487" x="5143500" y="3965575"/>
          <p14:tracePt t="17504" x="5143500" y="3983038"/>
          <p14:tracePt t="17520" x="5143500" y="4017963"/>
          <p14:tracePt t="17537" x="5133975" y="4044950"/>
          <p14:tracePt t="17554" x="5126038" y="4054475"/>
          <p14:tracePt t="17571" x="5126038" y="4062413"/>
          <p14:tracePt t="17587" x="5126038" y="4071938"/>
          <p14:tracePt t="17604" x="5126038" y="4081463"/>
          <p14:tracePt t="17621" x="5126038" y="4089400"/>
          <p14:tracePt t="17637" x="5126038" y="4098925"/>
          <p14:tracePt t="17665" x="5126038" y="4108450"/>
          <p14:tracePt t="17697" x="5126038" y="4116388"/>
          <p14:tracePt t="17721" x="5116513" y="4116388"/>
          <p14:tracePt t="17745" x="5116513" y="4125913"/>
          <p14:tracePt t="17769" x="5116513" y="4133850"/>
          <p14:tracePt t="17777" x="5116513" y="4143375"/>
          <p14:tracePt t="17857" x="5116513" y="4133850"/>
          <p14:tracePt t="17905" x="5116513" y="4116388"/>
          <p14:tracePt t="17913" x="5116513" y="4108450"/>
          <p14:tracePt t="17921" x="5108575" y="4044950"/>
          <p14:tracePt t="17938" x="5108575" y="3983038"/>
          <p14:tracePt t="17955" x="5099050" y="3929063"/>
          <p14:tracePt t="17971" x="5099050" y="3867150"/>
          <p14:tracePt t="17988" x="5089525" y="3803650"/>
          <p14:tracePt t="18005" x="5089525" y="3732213"/>
          <p14:tracePt t="18021" x="5089525" y="3652838"/>
          <p14:tracePt t="18038" x="5089525" y="3581400"/>
          <p14:tracePt t="18055" x="5089525" y="3500438"/>
          <p14:tracePt t="18072" x="5089525" y="3429000"/>
          <p14:tracePt t="18088" x="5089525" y="3348038"/>
          <p14:tracePt t="18088" x="5089525" y="3313113"/>
          <p14:tracePt t="18105" x="5089525" y="3241675"/>
          <p14:tracePt t="18121" x="5099050" y="3133725"/>
          <p14:tracePt t="18139" x="5099050" y="3071813"/>
          <p14:tracePt t="18155" x="5108575" y="2982913"/>
          <p14:tracePt t="18172" x="5108575" y="2919413"/>
          <p14:tracePt t="18188" x="5126038" y="2813050"/>
          <p14:tracePt t="18205" x="5126038" y="2751138"/>
          <p14:tracePt t="18222" x="5126038" y="2660650"/>
          <p14:tracePt t="18239" x="5126038" y="2581275"/>
          <p14:tracePt t="18255" x="5126038" y="2500313"/>
          <p14:tracePt t="18273" x="5133975" y="2411413"/>
          <p14:tracePt t="18273" x="5133975" y="2384425"/>
          <p14:tracePt t="18289" x="5143500" y="2330450"/>
          <p14:tracePt t="18305" x="5153025" y="2276475"/>
          <p14:tracePt t="18322" x="5170488" y="2224088"/>
          <p14:tracePt t="18339" x="5170488" y="2197100"/>
          <p14:tracePt t="18355" x="5180013" y="2133600"/>
          <p14:tracePt t="18372" x="5187950" y="2089150"/>
          <p14:tracePt t="18389" x="5205413" y="2036763"/>
          <p14:tracePt t="18405" x="5205413" y="2000250"/>
          <p14:tracePt t="18422" x="5232400" y="1938338"/>
          <p14:tracePt t="18439" x="5241925" y="1884363"/>
          <p14:tracePt t="18455" x="5259388" y="1839913"/>
          <p14:tracePt t="18472" x="5276850" y="1758950"/>
          <p14:tracePt t="18490" x="5303838" y="1704975"/>
          <p14:tracePt t="18506" x="5313363" y="1652588"/>
          <p14:tracePt t="18522" x="5330825" y="1608138"/>
          <p14:tracePt t="18539" x="5340350" y="1562100"/>
          <p14:tracePt t="18556" x="5348288" y="1544638"/>
          <p14:tracePt t="18572" x="5357813" y="1517650"/>
          <p14:tracePt t="18589" x="5357813" y="1509713"/>
          <p14:tracePt t="18606" x="5357813" y="1500188"/>
          <p14:tracePt t="18622" x="5357813" y="1509713"/>
          <p14:tracePt t="18889" x="5348288" y="1527175"/>
          <p14:tracePt t="18897" x="5340350" y="1536700"/>
          <p14:tracePt t="18906" x="5295900" y="1554163"/>
          <p14:tracePt t="18923" x="5259388" y="1581150"/>
          <p14:tracePt t="18940" x="5197475" y="1608138"/>
          <p14:tracePt t="18956" x="5116513" y="1625600"/>
          <p14:tracePt t="18973" x="5037138" y="1633538"/>
          <p14:tracePt t="18990" x="4973638" y="1652588"/>
          <p14:tracePt t="19007" x="4894263" y="1670050"/>
          <p14:tracePt t="19024" x="4848225" y="1679575"/>
          <p14:tracePt t="19040" x="4803775" y="1679575"/>
          <p14:tracePt t="19057" x="4724400" y="1679575"/>
          <p14:tracePt t="19074" x="4687888" y="1679575"/>
          <p14:tracePt t="19090" x="4643438" y="1679575"/>
          <p14:tracePt t="19107" x="4616450" y="1679575"/>
          <p14:tracePt t="19124" x="4589463" y="1679575"/>
          <p14:tracePt t="19140" x="4572000" y="1679575"/>
          <p14:tracePt t="19157" x="4545013" y="1679575"/>
          <p14:tracePt t="19174" x="4537075" y="1670050"/>
          <p14:tracePt t="19190" x="4518025" y="1670050"/>
          <p14:tracePt t="19207" x="4473575" y="1660525"/>
          <p14:tracePt t="19224" x="4438650" y="1652588"/>
          <p14:tracePt t="19241" x="4367213" y="1643063"/>
          <p14:tracePt t="19257" x="4340225" y="1633538"/>
          <p14:tracePt t="19274" x="4313238" y="1625600"/>
          <p14:tracePt t="19291" x="4295775" y="1625600"/>
          <p14:tracePt t="19307" x="4286250" y="1625600"/>
          <p14:tracePt t="19324" x="4268788" y="1625600"/>
          <p14:tracePt t="19341" x="4259263" y="1625600"/>
          <p14:tracePt t="19357" x="4232275" y="1616075"/>
          <p14:tracePt t="19374" x="4224338" y="1608138"/>
          <p14:tracePt t="19391" x="4197350" y="1598613"/>
          <p14:tracePt t="19407" x="4179888" y="1598613"/>
          <p14:tracePt t="19424" x="4133850" y="1598613"/>
          <p14:tracePt t="19441" x="4098925" y="1598613"/>
          <p14:tracePt t="19457" x="4062413" y="1598613"/>
          <p14:tracePt t="19474" x="4027488" y="1598613"/>
          <p14:tracePt t="19491" x="3973513" y="1598613"/>
          <p14:tracePt t="19508" x="3929063" y="1598613"/>
          <p14:tracePt t="19524" x="3867150" y="1598613"/>
          <p14:tracePt t="19541" x="3786188" y="1598613"/>
          <p14:tracePt t="19558" x="3724275" y="1598613"/>
          <p14:tracePt t="19575" x="3687763" y="1608138"/>
          <p14:tracePt t="19591" x="3633788" y="1616075"/>
          <p14:tracePt t="19608" x="3571875" y="1633538"/>
          <p14:tracePt t="19624" x="3500438" y="1652588"/>
          <p14:tracePt t="19642" x="3455988" y="1670050"/>
          <p14:tracePt t="19658" x="3402013" y="1697038"/>
          <p14:tracePt t="19675" x="3367088" y="1704975"/>
          <p14:tracePt t="19692" x="3322638" y="1724025"/>
          <p14:tracePt t="19708" x="3286125" y="1751013"/>
          <p14:tracePt t="19725" x="3251200" y="1785938"/>
          <p14:tracePt t="19742" x="3214688" y="1803400"/>
          <p14:tracePt t="19758" x="3170238" y="1839913"/>
          <p14:tracePt t="19775" x="3133725" y="1874838"/>
          <p14:tracePt t="19792" x="3089275" y="1919288"/>
          <p14:tracePt t="19808" x="3036888" y="1990725"/>
          <p14:tracePt t="19825" x="3000375" y="2036763"/>
          <p14:tracePt t="19842" x="2973388" y="2071688"/>
          <p14:tracePt t="19858" x="2946400" y="2108200"/>
          <p14:tracePt t="19875" x="2919413" y="2152650"/>
          <p14:tracePt t="19892" x="2894013" y="2197100"/>
          <p14:tracePt t="19909" x="2867025" y="2259013"/>
          <p14:tracePt t="19925" x="2830513" y="2330450"/>
          <p14:tracePt t="19942" x="2803525" y="2401888"/>
          <p14:tracePt t="19958" x="2759075" y="2500313"/>
          <p14:tracePt t="19975" x="2732088" y="2581275"/>
          <p14:tracePt t="19992" x="2705100" y="2652713"/>
          <p14:tracePt t="20009" x="2652713" y="2759075"/>
          <p14:tracePt t="20025" x="2633663" y="2830513"/>
          <p14:tracePt t="20042" x="2608263" y="2894013"/>
          <p14:tracePt t="20059" x="2598738" y="2946400"/>
          <p14:tracePt t="20075" x="2589213" y="3000375"/>
          <p14:tracePt t="20092" x="2581275" y="3054350"/>
          <p14:tracePt t="20109" x="2571750" y="3089275"/>
          <p14:tracePt t="20125" x="2571750" y="3133725"/>
          <p14:tracePt t="20142" x="2562225" y="3170238"/>
          <p14:tracePt t="20159" x="2562225" y="3205163"/>
          <p14:tracePt t="20176" x="2562225" y="3241675"/>
          <p14:tracePt t="20192" x="2562225" y="3303588"/>
          <p14:tracePt t="20209" x="2562225" y="3348038"/>
          <p14:tracePt t="20226" x="2581275" y="3384550"/>
          <p14:tracePt t="20243" x="2598738" y="3438525"/>
          <p14:tracePt t="20259" x="2652713" y="3490913"/>
          <p14:tracePt t="20276" x="2679700" y="3527425"/>
          <p14:tracePt t="20293" x="2705100" y="3571875"/>
          <p14:tracePt t="20309" x="2724150" y="3608388"/>
          <p14:tracePt t="20326" x="2751138" y="3643313"/>
          <p14:tracePt t="20342" x="2786063" y="3679825"/>
          <p14:tracePt t="20359" x="2830513" y="3714750"/>
          <p14:tracePt t="20376" x="2867025" y="3751263"/>
          <p14:tracePt t="20393" x="2955925" y="3813175"/>
          <p14:tracePt t="20409" x="3017838" y="3857625"/>
          <p14:tracePt t="20426" x="3054350" y="3884613"/>
          <p14:tracePt t="20443" x="3108325" y="3929063"/>
          <p14:tracePt t="20460" x="3160713" y="3946525"/>
          <p14:tracePt t="20476" x="3214688" y="3965575"/>
          <p14:tracePt t="20493" x="3268663" y="3983038"/>
          <p14:tracePt t="20510" x="3340100" y="3990975"/>
          <p14:tracePt t="20526" x="3411538" y="3990975"/>
          <p14:tracePt t="20543" x="3517900" y="4000500"/>
          <p14:tracePt t="20560" x="3581400" y="4017963"/>
          <p14:tracePt t="20577" x="3670300" y="4017963"/>
          <p14:tracePt t="20593" x="3724275" y="4017963"/>
          <p14:tracePt t="20610" x="3795713" y="4010025"/>
          <p14:tracePt t="20626" x="3840163" y="3990975"/>
          <p14:tracePt t="20643" x="3902075" y="3965575"/>
          <p14:tracePt t="20660" x="3956050" y="3929063"/>
          <p14:tracePt t="20677" x="3983038" y="3902075"/>
          <p14:tracePt t="20693" x="4017963" y="3867150"/>
          <p14:tracePt t="20710" x="4044950" y="3830638"/>
          <p14:tracePt t="20727" x="4062413" y="3795713"/>
          <p14:tracePt t="20743" x="4089400" y="3751263"/>
          <p14:tracePt t="20760" x="4133850" y="3697288"/>
          <p14:tracePt t="20760" x="4152900" y="3660775"/>
          <p14:tracePt t="20777" x="4197350" y="3581400"/>
          <p14:tracePt t="20794" x="4232275" y="3509963"/>
          <p14:tracePt t="20811" x="4259263" y="3438525"/>
          <p14:tracePt t="20827" x="4295775" y="3340100"/>
          <p14:tracePt t="20844" x="4322763" y="3232150"/>
          <p14:tracePt t="20860" x="4348163" y="3125788"/>
          <p14:tracePt t="20877" x="4384675" y="3000375"/>
          <p14:tracePt t="20894" x="4411663" y="2867025"/>
          <p14:tracePt t="20910" x="4429125" y="2741613"/>
          <p14:tracePt t="20927" x="4456113" y="2616200"/>
          <p14:tracePt t="20944" x="4500563" y="2490788"/>
          <p14:tracePt t="20961" x="4518025" y="2374900"/>
          <p14:tracePt t="20977" x="4527550" y="2286000"/>
          <p14:tracePt t="20994" x="4527550" y="2224088"/>
          <p14:tracePt t="21011" x="4527550" y="2179638"/>
          <p14:tracePt t="21028" x="4527550" y="2143125"/>
          <p14:tracePt t="21044" x="4527550" y="2098675"/>
          <p14:tracePt t="21061" x="4527550" y="2062163"/>
          <p14:tracePt t="21078" x="4527550" y="2017713"/>
          <p14:tracePt t="21094" x="4527550" y="1973263"/>
          <p14:tracePt t="21111" x="4527550" y="1938338"/>
          <p14:tracePt t="21128" x="4518025" y="1874838"/>
          <p14:tracePt t="21128" x="4500563" y="1847850"/>
          <p14:tracePt t="21145" x="4491038" y="1812925"/>
          <p14:tracePt t="21161" x="4456113" y="1768475"/>
          <p14:tracePt t="21178" x="4429125" y="1731963"/>
          <p14:tracePt t="21194" x="4402138" y="1697038"/>
          <p14:tracePt t="21211" x="4384675" y="1679575"/>
          <p14:tracePt t="21228" x="4357688" y="1652588"/>
          <p14:tracePt t="21244" x="4322763" y="1625600"/>
          <p14:tracePt t="21262" x="4286250" y="1608138"/>
          <p14:tracePt t="21278" x="4241800" y="1589088"/>
          <p14:tracePt t="21295" x="4187825" y="1581150"/>
          <p14:tracePt t="21312" x="4108450" y="1554163"/>
          <p14:tracePt t="21328" x="4037013" y="1536700"/>
          <p14:tracePt t="21345" x="3938588" y="1527175"/>
          <p14:tracePt t="21362" x="3867150" y="1527175"/>
          <p14:tracePt t="21378" x="3803650" y="1527175"/>
          <p14:tracePt t="21395" x="3751263" y="1527175"/>
          <p14:tracePt t="21411" x="3697288" y="1527175"/>
          <p14:tracePt t="21428" x="3643313" y="1527175"/>
          <p14:tracePt t="21445" x="3589338" y="1527175"/>
          <p14:tracePt t="21462" x="3527425" y="1527175"/>
          <p14:tracePt t="21478" x="3446463" y="1527175"/>
          <p14:tracePt t="21495" x="3375025" y="1527175"/>
          <p14:tracePt t="21512" x="3303588" y="1527175"/>
          <p14:tracePt t="21528" x="3232150" y="1544638"/>
          <p14:tracePt t="21545" x="3170238" y="1554163"/>
          <p14:tracePt t="21562" x="3125788" y="1562100"/>
          <p14:tracePt t="21579" x="3071813" y="1581150"/>
          <p14:tracePt t="21595" x="3027363" y="1589088"/>
          <p14:tracePt t="21612" x="2982913" y="1608138"/>
          <p14:tracePt t="21629" x="2938463" y="1625600"/>
          <p14:tracePt t="21645" x="2894013" y="1643063"/>
          <p14:tracePt t="21662" x="2840038" y="1679575"/>
          <p14:tracePt t="21679" x="2786063" y="1704975"/>
          <p14:tracePt t="21695" x="2751138" y="1741488"/>
          <p14:tracePt t="21712" x="2705100" y="1776413"/>
          <p14:tracePt t="21712" x="2687638" y="1795463"/>
          <p14:tracePt t="21729" x="2643188" y="1839913"/>
          <p14:tracePt t="21745" x="2598738" y="1901825"/>
          <p14:tracePt t="21762" x="2544763" y="1973263"/>
          <p14:tracePt t="21779" x="2509838" y="2054225"/>
          <p14:tracePt t="21796" x="2482850" y="2143125"/>
          <p14:tracePt t="21812" x="2455863" y="2224088"/>
          <p14:tracePt t="21829" x="2438400" y="2303463"/>
          <p14:tracePt t="21846" x="2428875" y="2366963"/>
          <p14:tracePt t="21863" x="2428875" y="2438400"/>
          <p14:tracePt t="21879" x="2428875" y="2517775"/>
          <p14:tracePt t="21896" x="2428875" y="2625725"/>
          <p14:tracePt t="21896" x="2428875" y="2679700"/>
          <p14:tracePt t="21913" x="2428875" y="2768600"/>
          <p14:tracePt t="21930" x="2438400" y="2894013"/>
          <p14:tracePt t="21946" x="2455863" y="2990850"/>
          <p14:tracePt t="21962" x="2465388" y="3089275"/>
          <p14:tracePt t="21979" x="2500313" y="3224213"/>
          <p14:tracePt t="21996" x="2536825" y="3340100"/>
          <p14:tracePt t="22013" x="2571750" y="3419475"/>
          <p14:tracePt t="22030" x="2608263" y="3500438"/>
          <p14:tracePt t="22046" x="2633663" y="3571875"/>
          <p14:tracePt t="22063" x="2670175" y="3633788"/>
          <p14:tracePt t="22079" x="2697163" y="3697288"/>
          <p14:tracePt t="22096" x="2751138" y="3768725"/>
          <p14:tracePt t="22113" x="2776538" y="3803650"/>
          <p14:tracePt t="22129" x="2830513" y="3840163"/>
          <p14:tracePt t="22146" x="2884488" y="3875088"/>
          <p14:tracePt t="22163" x="2946400" y="3911600"/>
          <p14:tracePt t="22180" x="3009900" y="3956050"/>
          <p14:tracePt t="22196" x="3081338" y="3983038"/>
          <p14:tracePt t="22213" x="3160713" y="4017963"/>
          <p14:tracePt t="22230" x="3241675" y="4054475"/>
          <p14:tracePt t="22246" x="3313113" y="4081463"/>
          <p14:tracePt t="22263" x="3375025" y="4108450"/>
          <p14:tracePt t="22280" x="3455988" y="4125913"/>
          <p14:tracePt t="22280" x="3490913" y="4133850"/>
          <p14:tracePt t="22297" x="3554413" y="4152900"/>
          <p14:tracePt t="22313" x="3616325" y="4160838"/>
          <p14:tracePt t="22330" x="3687763" y="4160838"/>
          <p14:tracePt t="22347" x="3759200" y="4160838"/>
          <p14:tracePt t="22363" x="3813175" y="4160838"/>
          <p14:tracePt t="22380" x="3875088" y="4152900"/>
          <p14:tracePt t="22397" x="3919538" y="4143375"/>
          <p14:tracePt t="22413" x="3956050" y="4133850"/>
          <p14:tracePt t="22430" x="3990975" y="4116388"/>
          <p14:tracePt t="22447" x="4027488" y="4098925"/>
          <p14:tracePt t="22464" x="4071938" y="4089400"/>
          <p14:tracePt t="22480" x="4133850" y="4044950"/>
          <p14:tracePt t="22497" x="4170363" y="4027488"/>
          <p14:tracePt t="22514" x="4197350" y="4000500"/>
          <p14:tracePt t="22530" x="4205288" y="3965575"/>
          <p14:tracePt t="22547" x="4214813" y="3938588"/>
          <p14:tracePt t="22564" x="4232275" y="3911600"/>
          <p14:tracePt t="22580" x="4241800" y="3875088"/>
          <p14:tracePt t="22597" x="4259263" y="3840163"/>
          <p14:tracePt t="22614" x="4276725" y="3803650"/>
          <p14:tracePt t="22630" x="4303713" y="3741738"/>
          <p14:tracePt t="22647" x="4340225" y="3687763"/>
          <p14:tracePt t="22664" x="4357688" y="3598863"/>
          <p14:tracePt t="22664" x="4367213" y="3571875"/>
          <p14:tracePt t="22681" x="4394200" y="3500438"/>
          <p14:tracePt t="22697" x="4402138" y="3446463"/>
          <p14:tracePt t="22714" x="4419600" y="3384550"/>
          <p14:tracePt t="22731" x="4429125" y="3330575"/>
          <p14:tracePt t="22747" x="4446588" y="3268663"/>
          <p14:tracePt t="22764" x="4456113" y="3214688"/>
          <p14:tracePt t="22781" x="4456113" y="3152775"/>
          <p14:tracePt t="22798" x="4465638" y="3081338"/>
          <p14:tracePt t="22814" x="4473575" y="3027363"/>
          <p14:tracePt t="22832" x="4483100" y="2982913"/>
          <p14:tracePt t="22848" x="4491038" y="2938463"/>
          <p14:tracePt t="22864" x="4500563" y="2894013"/>
          <p14:tracePt t="22882" x="4500563" y="2847975"/>
          <p14:tracePt t="22898" x="4510088" y="2813050"/>
          <p14:tracePt t="22915" x="4510088" y="2751138"/>
          <p14:tracePt t="22931" x="4527550" y="2705100"/>
          <p14:tracePt t="22948" x="4527550" y="2679700"/>
          <p14:tracePt t="22964" x="4527550" y="2625725"/>
          <p14:tracePt t="22981" x="4527550" y="2589213"/>
          <p14:tracePt t="22998" x="4527550" y="2554288"/>
          <p14:tracePt t="23015" x="4527550" y="2509838"/>
          <p14:tracePt t="23032" x="4527550" y="2465388"/>
          <p14:tracePt t="23048" x="4518025" y="2419350"/>
          <p14:tracePt t="23048" x="4518025" y="2384425"/>
          <p14:tracePt t="23065" x="4510088" y="2339975"/>
          <p14:tracePt t="23081" x="4456113" y="2268538"/>
          <p14:tracePt t="23098" x="4429125" y="2214563"/>
          <p14:tracePt t="23115" x="4411663" y="2160588"/>
          <p14:tracePt t="23131" x="4394200" y="2125663"/>
          <p14:tracePt t="23148" x="4375150" y="2081213"/>
          <p14:tracePt t="23165" x="4357688" y="2054225"/>
          <p14:tracePt t="23182" x="4340225" y="2027238"/>
          <p14:tracePt t="23198" x="4322763" y="2000250"/>
          <p14:tracePt t="23215" x="4295775" y="1982788"/>
          <p14:tracePt t="23232" x="4286250" y="1965325"/>
          <p14:tracePt t="23248" x="4241800" y="1938338"/>
          <p14:tracePt t="23265" x="4205288" y="1911350"/>
          <p14:tracePt t="23282" x="4170363" y="1901825"/>
          <p14:tracePt t="23299" x="4125913" y="1884363"/>
          <p14:tracePt t="23315" x="4089400" y="1866900"/>
          <p14:tracePt t="23332" x="4037013" y="1839913"/>
          <p14:tracePt t="23349" x="4000500" y="1830388"/>
          <p14:tracePt t="23365" x="3965575" y="1812925"/>
          <p14:tracePt t="23382" x="3919538" y="1803400"/>
          <p14:tracePt t="23399" x="3894138" y="1795463"/>
          <p14:tracePt t="23415" x="3867150" y="1776413"/>
          <p14:tracePt t="23415" x="3857625" y="1776413"/>
          <p14:tracePt t="23433" x="3822700" y="1768475"/>
          <p14:tracePt t="23449" x="3768725" y="1758950"/>
          <p14:tracePt t="23465" x="3697288" y="1751013"/>
          <p14:tracePt t="23483" x="3625850" y="1731963"/>
          <p14:tracePt t="23499" x="3581400" y="1731963"/>
          <p14:tracePt t="23516" x="3517900" y="1724025"/>
          <p14:tracePt t="23533" x="3465513" y="1724025"/>
          <p14:tracePt t="23549" x="3419475" y="1724025"/>
          <p14:tracePt t="23566" x="3384550" y="1724025"/>
          <p14:tracePt t="23583" x="3322638" y="1724025"/>
          <p14:tracePt t="23599" x="3276600" y="1724025"/>
          <p14:tracePt t="23616" x="3241675" y="1731963"/>
          <p14:tracePt t="23616" x="3224213" y="1731963"/>
          <p14:tracePt t="23633" x="3170238" y="1751013"/>
          <p14:tracePt t="23649" x="3116263" y="1758950"/>
          <p14:tracePt t="23666" x="3081338" y="1785938"/>
          <p14:tracePt t="23683" x="3036888" y="1812925"/>
          <p14:tracePt t="23699" x="3000375" y="1847850"/>
          <p14:tracePt t="23716" x="2965450" y="1884363"/>
          <p14:tracePt t="23733" x="2928938" y="1928813"/>
          <p14:tracePt t="23749" x="2901950" y="1982788"/>
          <p14:tracePt t="23766" x="2867025" y="2027238"/>
          <p14:tracePt t="23783" x="2847975" y="2071688"/>
          <p14:tracePt t="23799" x="2830513" y="2116138"/>
          <p14:tracePt t="23816" x="2813050" y="2187575"/>
          <p14:tracePt t="23833" x="2786063" y="2241550"/>
          <p14:tracePt t="23850" x="2776538" y="2286000"/>
          <p14:tracePt t="23866" x="2768600" y="2366963"/>
          <p14:tracePt t="23883" x="2751138" y="2446338"/>
          <p14:tracePt t="23900" x="2732088" y="2500313"/>
          <p14:tracePt t="23916" x="2724150" y="2571750"/>
          <p14:tracePt t="23933" x="2714625" y="2643188"/>
          <p14:tracePt t="23950" x="2697163" y="2714625"/>
          <p14:tracePt t="23966" x="2679700" y="2776538"/>
          <p14:tracePt t="23984" x="2670175" y="2840038"/>
          <p14:tracePt t="24000" x="2670175" y="2894013"/>
          <p14:tracePt t="24016" x="2652713" y="2982913"/>
          <p14:tracePt t="24034" x="2633663" y="3036888"/>
          <p14:tracePt t="24050" x="2625725" y="3089275"/>
          <p14:tracePt t="24067" x="2616200" y="3143250"/>
          <p14:tracePt t="24083" x="2608263" y="3197225"/>
          <p14:tracePt t="24100" x="2598738" y="3241675"/>
          <p14:tracePt t="24117" x="2598738" y="3286125"/>
          <p14:tracePt t="24134" x="2598738" y="3330575"/>
          <p14:tracePt t="24150" x="2598738" y="3375025"/>
          <p14:tracePt t="24167" x="2608263" y="3419475"/>
          <p14:tracePt t="24184" x="2616200" y="3465513"/>
          <p14:tracePt t="24200" x="2652713" y="3527425"/>
          <p14:tracePt t="24217" x="2670175" y="3562350"/>
          <p14:tracePt t="24234" x="2697163" y="3598863"/>
          <p14:tracePt t="24250" x="2714625" y="3633788"/>
          <p14:tracePt t="24267" x="2751138" y="3660775"/>
          <p14:tracePt t="24284" x="2786063" y="3697288"/>
          <p14:tracePt t="24301" x="2822575" y="3732213"/>
          <p14:tracePt t="24317" x="2874963" y="3759200"/>
          <p14:tracePt t="24334" x="2938463" y="3795713"/>
          <p14:tracePt t="24351" x="2982913" y="3813175"/>
          <p14:tracePt t="24367" x="3027363" y="3822700"/>
          <p14:tracePt t="24384" x="3071813" y="3848100"/>
          <p14:tracePt t="24384" x="3098800" y="3857625"/>
          <p14:tracePt t="24401" x="3179763" y="3867150"/>
          <p14:tracePt t="24417" x="3286125" y="3884613"/>
          <p14:tracePt t="24434" x="3384550" y="3902075"/>
          <p14:tracePt t="24451" x="3473450" y="3929063"/>
          <p14:tracePt t="24467" x="3536950" y="3938588"/>
          <p14:tracePt t="24484" x="3581400" y="3938588"/>
          <p14:tracePt t="24501" x="3633788" y="3938588"/>
          <p14:tracePt t="24518" x="3670300" y="3938588"/>
          <p14:tracePt t="24534" x="3705225" y="3938588"/>
          <p14:tracePt t="24551" x="3741738" y="3938588"/>
          <p14:tracePt t="24568" x="3759200" y="3929063"/>
          <p14:tracePt t="24584" x="3786188" y="3919538"/>
          <p14:tracePt t="24601" x="3795713" y="3902075"/>
          <p14:tracePt t="24618" x="3803650" y="3902075"/>
          <p14:tracePt t="24634" x="3822700" y="3884613"/>
          <p14:tracePt t="24652" x="3857625" y="3867150"/>
          <p14:tracePt t="24668" x="3894138" y="3840163"/>
          <p14:tracePt t="24685" x="3919538" y="3813175"/>
          <p14:tracePt t="24701" x="3946525" y="3786188"/>
          <p14:tracePt t="24718" x="3973513" y="3741738"/>
          <p14:tracePt t="24735" x="4000500" y="3697288"/>
          <p14:tracePt t="24751" x="4017963" y="3660775"/>
          <p14:tracePt t="24768" x="4054475" y="3589338"/>
          <p14:tracePt t="24785" x="4071938" y="3536950"/>
          <p14:tracePt t="24801" x="4098925" y="3490913"/>
          <p14:tracePt t="24819" x="4116388" y="3438525"/>
          <p14:tracePt t="24835" x="4133850" y="3384550"/>
          <p14:tracePt t="24852" x="4160838" y="3340100"/>
          <p14:tracePt t="24869" x="4179888" y="3295650"/>
          <p14:tracePt t="24885" x="4187825" y="3259138"/>
          <p14:tracePt t="24902" x="4205288" y="3205163"/>
          <p14:tracePt t="24919" x="4214813" y="3170238"/>
          <p14:tracePt t="24935" x="4241800" y="3116263"/>
          <p14:tracePt t="24952" x="4251325" y="3071813"/>
          <p14:tracePt t="24952" x="4259263" y="3044825"/>
          <p14:tracePt t="24969" x="4276725" y="2990850"/>
          <p14:tracePt t="24985" x="4286250" y="2955925"/>
          <p14:tracePt t="25002" x="4295775" y="2901950"/>
          <p14:tracePt t="25019" x="4303713" y="2874963"/>
          <p14:tracePt t="25036" x="4313238" y="2830513"/>
          <p14:tracePt t="25052" x="4322763" y="2803525"/>
          <p14:tracePt t="25069" x="4330700" y="2768600"/>
          <p14:tracePt t="25085" x="4330700" y="2741613"/>
          <p14:tracePt t="25102" x="4340225" y="2705100"/>
          <p14:tracePt t="25119" x="4340225" y="2687638"/>
          <p14:tracePt t="25135" x="4340225" y="2660650"/>
          <p14:tracePt t="25135" x="4340225" y="2633663"/>
          <p14:tracePt t="25153" x="4340225" y="2616200"/>
          <p14:tracePt t="25169" x="4340225" y="2571750"/>
          <p14:tracePt t="25185" x="4340225" y="2544763"/>
          <p14:tracePt t="25202" x="4340225" y="2509838"/>
          <p14:tracePt t="25219" x="4340225" y="2473325"/>
          <p14:tracePt t="25236" x="4330700" y="2428875"/>
          <p14:tracePt t="25252" x="4322763" y="2411413"/>
          <p14:tracePt t="25269" x="4313238" y="2374900"/>
          <p14:tracePt t="25286" x="4303713" y="2347913"/>
          <p14:tracePt t="25303" x="4276725" y="2312988"/>
          <p14:tracePt t="25319" x="4259263" y="2276475"/>
          <p14:tracePt t="25336" x="4241800" y="2259013"/>
          <p14:tracePt t="25353" x="4224338" y="2214563"/>
          <p14:tracePt t="25370" x="4197350" y="2187575"/>
          <p14:tracePt t="25386" x="4179888" y="2170113"/>
          <p14:tracePt t="25403" x="4160838" y="2152650"/>
          <p14:tracePt t="25419" x="4125913" y="2125663"/>
          <p14:tracePt t="25436" x="4098925" y="2098675"/>
          <p14:tracePt t="25453" x="4062413" y="2071688"/>
          <p14:tracePt t="25470" x="4017963" y="2044700"/>
          <p14:tracePt t="25486" x="3983038" y="2017713"/>
          <p14:tracePt t="25503" x="3956050" y="1990725"/>
          <p14:tracePt t="25520" x="3919538" y="1965325"/>
          <p14:tracePt t="25536" x="3867150" y="1946275"/>
          <p14:tracePt t="25553" x="3830638" y="1928813"/>
          <p14:tracePt t="25570" x="3786188" y="1911350"/>
          <p14:tracePt t="25586" x="3751263" y="1911350"/>
          <p14:tracePt t="25603" x="3714750" y="1893888"/>
          <p14:tracePt t="25620" x="3670300" y="1884363"/>
          <p14:tracePt t="25636" x="3643313" y="1884363"/>
          <p14:tracePt t="25654" x="3598863" y="1884363"/>
          <p14:tracePt t="25670" x="3554413" y="1884363"/>
          <p14:tracePt t="25687" x="3509963" y="1884363"/>
          <p14:tracePt t="25703" x="3465513" y="1884363"/>
          <p14:tracePt t="25720" x="3402013" y="1884363"/>
          <p14:tracePt t="25737" x="3375025" y="1884363"/>
          <p14:tracePt t="25754" x="3348038" y="1884363"/>
          <p14:tracePt t="25770" x="3322638" y="1884363"/>
          <p14:tracePt t="25787" x="3276600" y="1884363"/>
          <p14:tracePt t="25804" x="3241675" y="1884363"/>
          <p14:tracePt t="25820" x="3197225" y="1884363"/>
          <p14:tracePt t="25837" x="3160713" y="1884363"/>
          <p14:tracePt t="25854" x="3133725" y="1884363"/>
          <p14:tracePt t="25870" x="3108325" y="1884363"/>
          <p14:tracePt t="25888" x="3071813" y="1884363"/>
          <p14:tracePt t="25904" x="3036888" y="1901825"/>
          <p14:tracePt t="25920" x="2973388" y="1928813"/>
          <p14:tracePt t="25937" x="2938463" y="1946275"/>
          <p14:tracePt t="25954" x="2911475" y="1965325"/>
          <p14:tracePt t="25970" x="2867025" y="1990725"/>
          <p14:tracePt t="25987" x="2830513" y="2017713"/>
          <p14:tracePt t="26004" x="2795588" y="2044700"/>
          <p14:tracePt t="26021" x="2759075" y="2071688"/>
          <p14:tracePt t="26037" x="2724150" y="2098675"/>
          <p14:tracePt t="26054" x="2697163" y="2133600"/>
          <p14:tracePt t="26071" x="2660650" y="2170113"/>
          <p14:tracePt t="26087" x="2633663" y="2197100"/>
          <p14:tracePt t="26105" x="2589213" y="2259013"/>
          <p14:tracePt t="26121" x="2554288" y="2295525"/>
          <p14:tracePt t="26137" x="2536825" y="2339975"/>
          <p14:tracePt t="26155" x="2517775" y="2374900"/>
          <p14:tracePt t="26171" x="2490788" y="2428875"/>
          <p14:tracePt t="26188" x="2473325" y="2473325"/>
          <p14:tracePt t="26204" x="2446338" y="2527300"/>
          <p14:tracePt t="26221" x="2438400" y="2581275"/>
          <p14:tracePt t="26238" x="2411413" y="2643188"/>
          <p14:tracePt t="26254" x="2384425" y="2705100"/>
          <p14:tracePt t="26271" x="2366963" y="2759075"/>
          <p14:tracePt t="26288" x="2366963" y="2803525"/>
          <p14:tracePt t="26288" x="2366963" y="2830513"/>
          <p14:tracePt t="26305" x="2347913" y="2884488"/>
          <p14:tracePt t="26322" x="2347913" y="2919413"/>
          <p14:tracePt t="26338" x="2347913" y="2973388"/>
          <p14:tracePt t="26354" x="2339975" y="3036888"/>
          <p14:tracePt t="26371" x="2339975" y="3071813"/>
          <p14:tracePt t="26388" x="2339975" y="3116263"/>
          <p14:tracePt t="26405" x="2339975" y="3170238"/>
          <p14:tracePt t="26422" x="2366963" y="3251200"/>
          <p14:tracePt t="26438" x="2374900" y="3295650"/>
          <p14:tracePt t="26455" x="2401888" y="3357563"/>
          <p14:tracePt t="26472" x="2419350" y="3394075"/>
          <p14:tracePt t="26488" x="2374900" y="3438525"/>
          <p14:tracePt t="26505" x="2374900" y="3473450"/>
          <p14:tracePt t="26522" x="2428875" y="3517900"/>
          <p14:tracePt t="26538" x="2490788" y="3571875"/>
          <p14:tracePt t="26555" x="2544763" y="3616325"/>
          <p14:tracePt t="26572" x="2598738" y="3643313"/>
          <p14:tracePt t="26588" x="2652713" y="3670300"/>
          <p14:tracePt t="26605" x="2705100" y="3697288"/>
          <p14:tracePt t="26622" x="2768600" y="3705225"/>
          <p14:tracePt t="26639" x="2840038" y="3732213"/>
          <p14:tracePt t="26655" x="2928938" y="3751263"/>
          <p14:tracePt t="26672" x="3009900" y="3768725"/>
          <p14:tracePt t="26672" x="3054350" y="3776663"/>
          <p14:tracePt t="26689" x="3133725" y="3786188"/>
          <p14:tracePt t="26705" x="3214688" y="3795713"/>
          <p14:tracePt t="26723" x="3276600" y="3795713"/>
          <p14:tracePt t="26739" x="3357563" y="3803650"/>
          <p14:tracePt t="26755" x="3429000" y="3803650"/>
          <p14:tracePt t="26772" x="3500438" y="3803650"/>
          <p14:tracePt t="26789" x="3581400" y="3803650"/>
          <p14:tracePt t="26806" x="3670300" y="3795713"/>
          <p14:tracePt t="26822" x="3724275" y="3786188"/>
          <p14:tracePt t="26839" x="3768725" y="3759200"/>
          <p14:tracePt t="26856" x="3803650" y="3732213"/>
          <p14:tracePt t="26872" x="3867150" y="3687763"/>
          <p14:tracePt t="26890" x="3894138" y="3652838"/>
          <p14:tracePt t="26906" x="3919538" y="3616325"/>
          <p14:tracePt t="26922" x="3946525" y="3571875"/>
          <p14:tracePt t="26939" x="3965575" y="3527425"/>
          <p14:tracePt t="26956" x="3990975" y="3473450"/>
          <p14:tracePt t="26973" x="4017963" y="3419475"/>
          <p14:tracePt t="26989" x="4044950" y="3375025"/>
          <p14:tracePt t="27006" x="4062413" y="3330575"/>
          <p14:tracePt t="27023" x="4081463" y="3268663"/>
          <p14:tracePt t="27039" x="4108450" y="3214688"/>
          <p14:tracePt t="27056" x="4143375" y="3125788"/>
          <p14:tracePt t="27073" x="4170363" y="3044825"/>
          <p14:tracePt t="27089" x="4197350" y="2982913"/>
          <p14:tracePt t="27106" x="4232275" y="2911475"/>
          <p14:tracePt t="27123" x="4259263" y="2830513"/>
          <p14:tracePt t="27139" x="4286250" y="2759075"/>
          <p14:tracePt t="27157" x="4303713" y="2697163"/>
          <p14:tracePt t="27173" x="4313238" y="2643188"/>
          <p14:tracePt t="27190" x="4322763" y="2608263"/>
          <p14:tracePt t="27206" x="4330700" y="2554288"/>
          <p14:tracePt t="27223" x="4340225" y="2509838"/>
          <p14:tracePt t="27240" x="4348163" y="2473325"/>
          <p14:tracePt t="27256" x="4357688" y="2419350"/>
          <p14:tracePt t="27273" x="4357688" y="2374900"/>
          <p14:tracePt t="27290" x="4357688" y="2322513"/>
          <p14:tracePt t="27307" x="4357688" y="2286000"/>
          <p14:tracePt t="27323" x="4357688" y="2232025"/>
          <p14:tracePt t="27340" x="4348163" y="2179638"/>
          <p14:tracePt t="27357" x="4330700" y="2125663"/>
          <p14:tracePt t="27373" x="4313238" y="2071688"/>
          <p14:tracePt t="27390" x="4295775" y="2027238"/>
          <p14:tracePt t="27407" x="4276725" y="1982788"/>
          <p14:tracePt t="27423" x="4251325" y="1955800"/>
          <p14:tracePt t="27440" x="4214813" y="1919288"/>
          <p14:tracePt t="27457" x="4187825" y="1893888"/>
          <p14:tracePt t="27473" x="4160838" y="1884363"/>
          <p14:tracePt t="27490" x="4116388" y="1866900"/>
          <p14:tracePt t="27507" x="4081463" y="1839913"/>
          <p14:tracePt t="27524" x="4037013" y="1822450"/>
          <p14:tracePt t="27540" x="3990975" y="1812925"/>
          <p14:tracePt t="27557" x="3919538" y="1776413"/>
          <p14:tracePt t="27574" x="3848100" y="1751013"/>
          <p14:tracePt t="27591" x="3803650" y="1741488"/>
          <p14:tracePt t="27607" x="3741738" y="1714500"/>
          <p14:tracePt t="27624" x="3697288" y="1697038"/>
          <p14:tracePt t="27624" x="3670300" y="1679575"/>
          <p14:tracePt t="27641" x="3633788" y="1670050"/>
          <p14:tracePt t="27657" x="3608388" y="1660525"/>
          <p14:tracePt t="27674" x="3571875" y="1652588"/>
          <p14:tracePt t="27691" x="3527425" y="1652588"/>
          <p14:tracePt t="27707" x="3473450" y="1633538"/>
          <p14:tracePt t="27724" x="3438525" y="1633538"/>
          <p14:tracePt t="27741" x="3375025" y="1633538"/>
          <p14:tracePt t="27757" x="3322638" y="1633538"/>
          <p14:tracePt t="27774" x="3268663" y="1633538"/>
          <p14:tracePt t="27791" x="3232150" y="1633538"/>
          <p14:tracePt t="27807" x="3170238" y="1633538"/>
          <p14:tracePt t="27824" x="3098800" y="1652588"/>
          <p14:tracePt t="27842" x="3044825" y="1670050"/>
          <p14:tracePt t="27857" x="2990850" y="1687513"/>
          <p14:tracePt t="27874" x="2946400" y="1704975"/>
          <p14:tracePt t="27892" x="2911475" y="1724025"/>
          <p14:tracePt t="27908" x="2867025" y="1751013"/>
          <p14:tracePt t="27924" x="2830513" y="1768475"/>
          <p14:tracePt t="27942" x="2803525" y="1795463"/>
          <p14:tracePt t="27958" x="2768600" y="1822450"/>
          <p14:tracePt t="27974" x="2741613" y="1847850"/>
          <p14:tracePt t="27991" x="2714625" y="1866900"/>
          <p14:tracePt t="28008" x="2652713" y="1911350"/>
          <p14:tracePt t="28025" x="2598738" y="1955800"/>
          <p14:tracePt t="28042" x="2571750" y="1990725"/>
          <p14:tracePt t="28058" x="2554288" y="2027238"/>
          <p14:tracePt t="28075" x="2536825" y="2062163"/>
          <p14:tracePt t="28092" x="2517775" y="2098675"/>
          <p14:tracePt t="28108" x="2500313" y="2143125"/>
          <p14:tracePt t="28125" x="2482850" y="2197100"/>
          <p14:tracePt t="28142" x="2473325" y="2241550"/>
          <p14:tracePt t="28158" x="2446338" y="2295525"/>
          <p14:tracePt t="28175" x="2393950" y="2347913"/>
          <p14:tracePt t="28192" x="2366963" y="2401888"/>
          <p14:tracePt t="28208" x="2322513" y="2500313"/>
          <p14:tracePt t="28225" x="2295525" y="2554288"/>
          <p14:tracePt t="28242" x="2295525" y="2608263"/>
          <p14:tracePt t="28258" x="2268538" y="2679700"/>
          <p14:tracePt t="28275" x="2251075" y="2732088"/>
          <p14:tracePt t="28292" x="2232025" y="2786063"/>
          <p14:tracePt t="28308" x="2224088" y="2830513"/>
          <p14:tracePt t="28325" x="2224088" y="2894013"/>
          <p14:tracePt t="28342" x="2224088" y="2946400"/>
          <p14:tracePt t="28359" x="2214563" y="3000375"/>
          <p14:tracePt t="28375" x="2205038" y="3044825"/>
          <p14:tracePt t="28392" x="2205038" y="3125788"/>
          <p14:tracePt t="28409" x="2205038" y="3197225"/>
          <p14:tracePt t="28425" x="2214563" y="3251200"/>
          <p14:tracePt t="28442" x="2232025" y="3303588"/>
          <p14:tracePt t="28459" x="2276475" y="3384550"/>
          <p14:tracePt t="28475" x="2303463" y="3429000"/>
          <p14:tracePt t="28492" x="2322513" y="3482975"/>
          <p14:tracePt t="28509" x="2347913" y="3517900"/>
          <p14:tracePt t="28526" x="2374900" y="3571875"/>
          <p14:tracePt t="28542" x="2411413" y="3625850"/>
          <p14:tracePt t="28559" x="2455863" y="3660775"/>
          <p14:tracePt t="28576" x="2500313" y="3705225"/>
          <p14:tracePt t="28593" x="2544763" y="3751263"/>
          <p14:tracePt t="28609" x="2571750" y="3776663"/>
          <p14:tracePt t="28626" x="2598738" y="3813175"/>
          <p14:tracePt t="28643" x="2633663" y="3840163"/>
          <p14:tracePt t="28659" x="2670175" y="3867150"/>
          <p14:tracePt t="28676" x="2697163" y="3894138"/>
          <p14:tracePt t="28693" x="2741613" y="3919538"/>
          <p14:tracePt t="28709" x="2786063" y="3956050"/>
          <p14:tracePt t="28726" x="2840038" y="3983038"/>
          <p14:tracePt t="28743" x="2894013" y="4017963"/>
          <p14:tracePt t="28760" x="2965450" y="4054475"/>
          <p14:tracePt t="28776" x="3036888" y="4081463"/>
          <p14:tracePt t="28793" x="3071813" y="4098925"/>
          <p14:tracePt t="28809" x="3133725" y="4125913"/>
          <p14:tracePt t="28826" x="3179763" y="4143375"/>
          <p14:tracePt t="28843" x="3232150" y="4152900"/>
          <p14:tracePt t="28859" x="3286125" y="4170363"/>
          <p14:tracePt t="28876" x="3340100" y="4179888"/>
          <p14:tracePt t="28893" x="3411538" y="4197350"/>
          <p14:tracePt t="28910" x="3455988" y="4205288"/>
          <p14:tracePt t="28927" x="3527425" y="4214813"/>
          <p14:tracePt t="28943" x="3571875" y="4224338"/>
          <p14:tracePt t="28960" x="3643313" y="4241800"/>
          <p14:tracePt t="28960" x="3670300" y="4251325"/>
          <p14:tracePt t="28977" x="3714750" y="4251325"/>
          <p14:tracePt t="28993" x="3768725" y="4251325"/>
          <p14:tracePt t="29010" x="3822700" y="4251325"/>
          <p14:tracePt t="29031" x="3867150" y="4251325"/>
          <p14:tracePt t="29044" x="3894138" y="4251325"/>
          <p14:tracePt t="29060" x="3929063" y="4251325"/>
          <p14:tracePt t="29077" x="3946525" y="4241800"/>
          <p14:tracePt t="29093" x="3973513" y="4232275"/>
          <p14:tracePt t="29110" x="4010025" y="4214813"/>
          <p14:tracePt t="29127" x="4037013" y="4197350"/>
          <p14:tracePt t="29143" x="4054475" y="4187825"/>
          <p14:tracePt t="29143" x="4071938" y="4179888"/>
          <p14:tracePt t="29161" x="4098925" y="4160838"/>
          <p14:tracePt t="29177" x="4108450" y="4143375"/>
          <p14:tracePt t="29193" x="4116388" y="4133850"/>
          <p14:tracePt t="29210" x="4125913" y="4108450"/>
          <p14:tracePt t="29227" x="4133850" y="4098925"/>
          <p14:tracePt t="29244" x="4143375" y="4081463"/>
          <p14:tracePt t="29261" x="4143375" y="4071938"/>
          <p14:tracePt t="29277" x="4152900" y="4044950"/>
          <p14:tracePt t="29294" x="4160838" y="4027488"/>
          <p14:tracePt t="29311" x="4170363" y="4017963"/>
          <p14:tracePt t="29327" x="4170363" y="4000500"/>
          <p14:tracePt t="29344" x="4170363" y="3983038"/>
          <p14:tracePt t="29344" x="4179888" y="3956050"/>
          <p14:tracePt t="29361" x="4187825" y="3929063"/>
          <p14:tracePt t="29378" x="4205288" y="3884613"/>
          <p14:tracePt t="29394" x="4224338" y="3848100"/>
          <p14:tracePt t="29411" x="4241800" y="3813175"/>
          <p14:tracePt t="29427" x="4251325" y="3786188"/>
          <p14:tracePt t="29444" x="4259263" y="3776663"/>
          <p14:tracePt t="29461" x="4268788" y="3741738"/>
          <p14:tracePt t="29477" x="4276725" y="3724275"/>
          <p14:tracePt t="29494" x="4295775" y="3697288"/>
          <p14:tracePt t="29511" x="4303713" y="3670300"/>
          <p14:tracePt t="29528" x="4313238" y="3643313"/>
          <p14:tracePt t="29544" x="4330700" y="3608388"/>
          <p14:tracePt t="29561" x="4340225" y="3589338"/>
          <p14:tracePt t="29585" x="4348163" y="3581400"/>
          <p14:tracePt t="29594" x="4357688" y="3554413"/>
          <p14:tracePt t="29611" x="4367213" y="3544888"/>
          <p14:tracePt t="29628" x="4367213" y="3536950"/>
          <p14:tracePt t="29644" x="4375150" y="3517900"/>
          <p14:tracePt t="29661" x="4375150" y="3509963"/>
          <p14:tracePt t="29969" x="4375150" y="3500438"/>
          <p14:tracePt t="29985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slide 27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0"/>
            <a:ext cx="712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21"/>
    </mc:Choice>
    <mc:Fallback xmlns="">
      <p:transition spd="slow" advTm="10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19" x="6599238" y="3384550"/>
          <p14:tracePt t="4486" x="6599238" y="3367088"/>
          <p14:tracePt t="4598" x="6608763" y="3340100"/>
          <p14:tracePt t="4605" x="6608763" y="3330575"/>
          <p14:tracePt t="4614" x="6608763" y="3303588"/>
          <p14:tracePt t="4629" x="6626225" y="3197225"/>
          <p14:tracePt t="4646" x="6626225" y="3125788"/>
          <p14:tracePt t="4662" x="6626225" y="3071813"/>
          <p14:tracePt t="4679" x="6626225" y="2990850"/>
          <p14:tracePt t="4696" x="6626225" y="2901950"/>
          <p14:tracePt t="4713" x="6626225" y="2830513"/>
          <p14:tracePt t="4729" x="6608763" y="2724150"/>
          <p14:tracePt t="4746" x="6581775" y="2633663"/>
          <p14:tracePt t="4763" x="6545263" y="2536825"/>
          <p14:tracePt t="4779" x="6510338" y="2446338"/>
          <p14:tracePt t="4796" x="6465888" y="2347913"/>
          <p14:tracePt t="4813" x="6402388" y="2214563"/>
          <p14:tracePt t="4830" x="6367463" y="2116138"/>
          <p14:tracePt t="4846" x="6323013" y="2036763"/>
          <p14:tracePt t="4863" x="6269038" y="1938338"/>
          <p14:tracePt t="4879" x="6215063" y="1839913"/>
          <p14:tracePt t="4896" x="6143625" y="1731963"/>
          <p14:tracePt t="4913" x="6081713" y="1625600"/>
          <p14:tracePt t="4929" x="6010275" y="1509713"/>
          <p14:tracePt t="4946" x="5946775" y="1401763"/>
          <p14:tracePt t="4963" x="5884863" y="1285875"/>
          <p14:tracePt t="4980" x="5830888" y="1152525"/>
          <p14:tracePt t="4996" x="5751513" y="946150"/>
          <p14:tracePt t="5014" x="5705475" y="830263"/>
          <p14:tracePt t="5030" x="5634038" y="723900"/>
          <p14:tracePt t="5047" x="5572125" y="625475"/>
          <p14:tracePt t="5063" x="5510213" y="536575"/>
          <p14:tracePt t="5080" x="5429250" y="446088"/>
          <p14:tracePt t="5097" x="5357813" y="366713"/>
          <p14:tracePt t="5113" x="5286375" y="312738"/>
          <p14:tracePt t="5130" x="5205413" y="250825"/>
          <p14:tracePt t="5147" x="5153025" y="204788"/>
          <p14:tracePt t="5163" x="5108575" y="169863"/>
          <p14:tracePt t="5180" x="5072063" y="142875"/>
          <p14:tracePt t="5197" x="5018088" y="88900"/>
          <p14:tracePt t="5214" x="4956175" y="53975"/>
          <p14:tracePt t="5230" x="4902200" y="26988"/>
          <p14:tracePt t="5247" x="4848225" y="0"/>
          <p14:tracePt t="5264" x="4795838" y="0"/>
          <p14:tracePt t="5280" x="4732338" y="0"/>
          <p14:tracePt t="5297" x="4697413" y="0"/>
          <p14:tracePt t="5314" x="4643438" y="0"/>
          <p14:tracePt t="5330" x="4598988" y="0"/>
          <p14:tracePt t="5347" x="4562475" y="0"/>
          <p14:tracePt t="5364" x="4537075" y="0"/>
          <p14:tracePt t="5381" x="4510088" y="0"/>
          <p14:tracePt t="5381" x="4500563" y="0"/>
          <p14:tracePt t="5397" x="4465638" y="9525"/>
          <p14:tracePt t="5414" x="4446588" y="9525"/>
          <p14:tracePt t="5430" x="4429125" y="26988"/>
          <p14:tracePt t="5447" x="4411663" y="44450"/>
          <p14:tracePt t="5464" x="4411663" y="61913"/>
          <p14:tracePt t="5480" x="4394200" y="98425"/>
          <p14:tracePt t="5497" x="4384675" y="125413"/>
          <p14:tracePt t="5514" x="4384675" y="142875"/>
          <p14:tracePt t="5531" x="4375150" y="179388"/>
          <p14:tracePt t="5548" x="4375150" y="196850"/>
          <p14:tracePt t="5564" x="4375150" y="214313"/>
          <p14:tracePt t="5564" x="4375150" y="231775"/>
          <p14:tracePt t="5581" x="4375150" y="250825"/>
          <p14:tracePt t="5598" x="4375150" y="276225"/>
          <p14:tracePt t="5614" x="4375150" y="303213"/>
          <p14:tracePt t="5631" x="4384675" y="330200"/>
          <p14:tracePt t="5648" x="4402138" y="357188"/>
          <p14:tracePt t="5664" x="4446588" y="384175"/>
          <p14:tracePt t="5681" x="4483100" y="401638"/>
          <p14:tracePt t="5698" x="4518025" y="419100"/>
          <p14:tracePt t="5714" x="4608513" y="438150"/>
          <p14:tracePt t="5731" x="4724400" y="455613"/>
          <p14:tracePt t="5748" x="4813300" y="455613"/>
          <p14:tracePt t="5764" x="4919663" y="455613"/>
          <p14:tracePt t="5782" x="4965700" y="455613"/>
          <p14:tracePt t="5798" x="5010150" y="455613"/>
          <p14:tracePt t="5815" x="5027613" y="455613"/>
          <p14:tracePt t="5831" x="5072063" y="446088"/>
          <p14:tracePt t="5848" x="5116513" y="438150"/>
          <p14:tracePt t="5865" x="5180013" y="428625"/>
          <p14:tracePt t="5881" x="5224463" y="411163"/>
          <p14:tracePt t="5898" x="5259388" y="401638"/>
          <p14:tracePt t="5915" x="5276850" y="401638"/>
          <p14:tracePt t="5931" x="5286375" y="401638"/>
          <p14:tracePt t="5948" x="5295900" y="393700"/>
          <p14:tracePt t="5965" x="5295900" y="384175"/>
          <p14:tracePt t="6029" x="5295900" y="374650"/>
          <p14:tracePt t="6037" x="5295900" y="366713"/>
          <p14:tracePt t="6053" x="5295900" y="347663"/>
          <p14:tracePt t="6069" x="5286375" y="339725"/>
          <p14:tracePt t="6093" x="5286375" y="330200"/>
          <p14:tracePt t="6101" x="5276850" y="322263"/>
          <p14:tracePt t="6117" x="5268913" y="312738"/>
          <p14:tracePt t="6141" x="5259388" y="303213"/>
          <p14:tracePt t="6157" x="5259388" y="295275"/>
          <p14:tracePt t="6165" x="5232400" y="295275"/>
          <p14:tracePt t="6182" x="5205413" y="285750"/>
          <p14:tracePt t="6199" x="5170488" y="276225"/>
          <p14:tracePt t="6215" x="5116513" y="258763"/>
          <p14:tracePt t="6232" x="5054600" y="250825"/>
          <p14:tracePt t="6249" x="4991100" y="241300"/>
          <p14:tracePt t="6266" x="4938713" y="241300"/>
          <p14:tracePt t="6282" x="4894263" y="241300"/>
          <p14:tracePt t="6299" x="4857750" y="241300"/>
          <p14:tracePt t="6316" x="4822825" y="250825"/>
          <p14:tracePt t="6332" x="4776788" y="258763"/>
          <p14:tracePt t="6332" x="4759325" y="268288"/>
          <p14:tracePt t="6350" x="4724400" y="285750"/>
          <p14:tracePt t="6366" x="4679950" y="312738"/>
          <p14:tracePt t="6383" x="4643438" y="339725"/>
          <p14:tracePt t="6399" x="4608513" y="357188"/>
          <p14:tracePt t="6416" x="4589463" y="374650"/>
          <p14:tracePt t="6433" x="4572000" y="393700"/>
          <p14:tracePt t="6449" x="4562475" y="401638"/>
          <p14:tracePt t="6466" x="4545013" y="419100"/>
          <p14:tracePt t="6483" x="4537075" y="428625"/>
          <p14:tracePt t="6499" x="4527550" y="455613"/>
          <p14:tracePt t="6516" x="4518025" y="482600"/>
          <p14:tracePt t="6533" x="4510088" y="536575"/>
          <p14:tracePt t="6550" x="4491038" y="561975"/>
          <p14:tracePt t="6566" x="4473575" y="598488"/>
          <p14:tracePt t="6583" x="4456113" y="633413"/>
          <p14:tracePt t="6600" x="4446588" y="660400"/>
          <p14:tracePt t="6616" x="4438650" y="687388"/>
          <p14:tracePt t="6633" x="4419600" y="714375"/>
          <p14:tracePt t="6650" x="4402138" y="741363"/>
          <p14:tracePt t="6666" x="4375150" y="776288"/>
          <p14:tracePt t="6683" x="4348163" y="803275"/>
          <p14:tracePt t="6700" x="4313238" y="830263"/>
          <p14:tracePt t="6717" x="4241800" y="893763"/>
          <p14:tracePt t="6734" x="4179888" y="928688"/>
          <p14:tracePt t="6750" x="4133850" y="965200"/>
          <p14:tracePt t="6766" x="4081463" y="1000125"/>
          <p14:tracePt t="6784" x="4044950" y="1017588"/>
          <p14:tracePt t="6800" x="4017963" y="1044575"/>
          <p14:tracePt t="6817" x="4000500" y="1062038"/>
          <p14:tracePt t="6834" x="3983038" y="1081088"/>
          <p14:tracePt t="6850" x="3956050" y="1089025"/>
          <p14:tracePt t="6867" x="3929063" y="1116013"/>
          <p14:tracePt t="6883" x="3902075" y="1152525"/>
          <p14:tracePt t="6900" x="3875088" y="1169988"/>
          <p14:tracePt t="6917" x="3840163" y="1204913"/>
          <p14:tracePt t="6934" x="3822700" y="1223963"/>
          <p14:tracePt t="6950" x="3795713" y="1241425"/>
          <p14:tracePt t="6967" x="3776663" y="1250950"/>
          <p14:tracePt t="6984" x="3759200" y="1258888"/>
          <p14:tracePt t="7000" x="3751263" y="1258888"/>
          <p14:tracePt t="7017" x="3741738" y="1268413"/>
          <p14:tracePt t="7034" x="3724275" y="1285875"/>
          <p14:tracePt t="7050" x="3705225" y="1295400"/>
          <p14:tracePt t="7067" x="3687763" y="1303338"/>
          <p14:tracePt t="7084" x="3670300" y="1312863"/>
          <p14:tracePt t="7100" x="3652838" y="1330325"/>
          <p14:tracePt t="7118" x="3633788" y="1339850"/>
          <p14:tracePt t="7134" x="3625850" y="1347788"/>
          <p14:tracePt t="7150" x="3608388" y="1357313"/>
          <p14:tracePt t="7167" x="3581400" y="1366838"/>
          <p14:tracePt t="7184" x="3571875" y="1374775"/>
          <p14:tracePt t="7200" x="3562350" y="1384300"/>
          <p14:tracePt t="7217" x="3554413" y="1393825"/>
          <p14:tracePt t="7234" x="3544888" y="1393825"/>
          <p14:tracePt t="7251" x="3536950" y="1401763"/>
          <p14:tracePt t="7267" x="3536950" y="1393825"/>
          <p14:tracePt t="7509" x="3544888" y="1384300"/>
          <p14:tracePt t="7517" x="3554413" y="1366838"/>
          <p14:tracePt t="7525" x="3562350" y="1366838"/>
          <p14:tracePt t="7534" x="3571875" y="1357313"/>
          <p14:tracePt t="7551" x="3589338" y="1330325"/>
          <p14:tracePt t="7568" x="3616325" y="1303338"/>
          <p14:tracePt t="7585" x="3633788" y="1276350"/>
          <p14:tracePt t="7602" x="3660775" y="1241425"/>
          <p14:tracePt t="7618" x="3687763" y="1214438"/>
          <p14:tracePt t="7635" x="3732213" y="1187450"/>
          <p14:tracePt t="7652" x="3759200" y="1160463"/>
          <p14:tracePt t="7668" x="3803650" y="1125538"/>
          <p14:tracePt t="7685" x="3867150" y="1081088"/>
          <p14:tracePt t="7702" x="3894138" y="1054100"/>
          <p14:tracePt t="7719" x="3929063" y="1027113"/>
          <p14:tracePt t="7735" x="3956050" y="1009650"/>
          <p14:tracePt t="7752" x="3990975" y="982663"/>
          <p14:tracePt t="7769" x="4027488" y="965200"/>
          <p14:tracePt t="7785" x="4054475" y="938213"/>
          <p14:tracePt t="7802" x="4089400" y="919163"/>
          <p14:tracePt t="7819" x="4125913" y="901700"/>
          <p14:tracePt t="7835" x="4160838" y="893763"/>
          <p14:tracePt t="7852" x="4187825" y="866775"/>
          <p14:tracePt t="7869" x="4232275" y="839788"/>
          <p14:tracePt t="7885" x="4259263" y="830263"/>
          <p14:tracePt t="7902" x="4295775" y="803275"/>
          <p14:tracePt t="7919" x="4330700" y="795338"/>
          <p14:tracePt t="7935" x="4357688" y="768350"/>
          <p14:tracePt t="7952" x="4394200" y="758825"/>
          <p14:tracePt t="7969" x="4419600" y="750888"/>
          <p14:tracePt t="7986" x="4465638" y="731838"/>
          <p14:tracePt t="8003" x="4491038" y="723900"/>
          <p14:tracePt t="8019" x="4518025" y="714375"/>
          <p14:tracePt t="8036" x="4537075" y="704850"/>
          <p14:tracePt t="8053" x="4562475" y="696913"/>
          <p14:tracePt t="8053" x="4572000" y="696913"/>
          <p14:tracePt t="8070" x="4608513" y="687388"/>
          <p14:tracePt t="8086" x="4652963" y="679450"/>
          <p14:tracePt t="8102" x="4687888" y="669925"/>
          <p14:tracePt t="8119" x="4741863" y="660400"/>
          <p14:tracePt t="8136" x="4768850" y="652463"/>
          <p14:tracePt t="8153" x="4795838" y="652463"/>
          <p14:tracePt t="8169" x="4813300" y="633413"/>
          <p14:tracePt t="8186" x="4822825" y="633413"/>
          <p14:tracePt t="8203" x="4813300" y="633413"/>
          <p14:tracePt t="8517" x="4786313" y="633413"/>
          <p14:tracePt t="8525" x="4759325" y="633413"/>
          <p14:tracePt t="8537" x="4705350" y="642938"/>
          <p14:tracePt t="8554" x="4652963" y="652463"/>
          <p14:tracePt t="8570" x="4598988" y="669925"/>
          <p14:tracePt t="8587" x="4572000" y="669925"/>
          <p14:tracePt t="8604" x="4527550" y="687388"/>
          <p14:tracePt t="8620" x="4500563" y="696913"/>
          <p14:tracePt t="8620" x="4473575" y="696913"/>
          <p14:tracePt t="8638" x="4438650" y="714375"/>
          <p14:tracePt t="8654" x="4394200" y="731838"/>
          <p14:tracePt t="8670" x="4367213" y="750888"/>
          <p14:tracePt t="8687" x="4322763" y="768350"/>
          <p14:tracePt t="8704" x="4286250" y="776288"/>
          <p14:tracePt t="8721" x="4268788" y="785813"/>
          <p14:tracePt t="8737" x="4259263" y="785813"/>
          <p14:tracePt t="8754" x="4251325" y="795338"/>
          <p14:tracePt t="8770" x="4241800" y="795338"/>
          <p14:tracePt t="8787" x="4241800" y="803275"/>
          <p14:tracePt t="8909" x="4232275" y="803275"/>
          <p14:tracePt t="8925" x="4205288" y="803275"/>
          <p14:tracePt t="8933" x="4197350" y="803275"/>
          <p14:tracePt t="8949" x="4179888" y="812800"/>
          <p14:tracePt t="9141" x="4179888" y="830263"/>
          <p14:tracePt t="9157" x="4170363" y="830263"/>
          <p14:tracePt t="9165" x="4170363" y="839788"/>
          <p14:tracePt t="9174" x="4160838" y="847725"/>
          <p14:tracePt t="9188" x="4152900" y="857250"/>
          <p14:tracePt t="9205" x="4143375" y="866775"/>
          <p14:tracePt t="9221" x="4133850" y="874713"/>
          <p14:tracePt t="9253" x="4125913" y="893763"/>
          <p14:tracePt t="9277" x="4116388" y="901700"/>
          <p14:tracePt t="9309" x="4108450" y="911225"/>
          <p14:tracePt t="9325" x="4098925" y="919163"/>
          <p14:tracePt t="9349" x="4108450" y="911225"/>
          <p14:tracePt t="9637" x="4116388" y="893763"/>
          <p14:tracePt t="9645" x="4125913" y="884238"/>
          <p14:tracePt t="9655" x="4133850" y="857250"/>
          <p14:tracePt t="9673" x="4152900" y="830263"/>
          <p14:tracePt t="9689" x="4170363" y="812800"/>
          <p14:tracePt t="9706" x="4197350" y="785813"/>
          <p14:tracePt t="9723" x="4224338" y="758825"/>
          <p14:tracePt t="9739" x="4259263" y="731838"/>
          <p14:tracePt t="9756" x="4295775" y="714375"/>
          <p14:tracePt t="9773" x="4348163" y="679450"/>
          <p14:tracePt t="9790" x="4384675" y="660400"/>
          <p14:tracePt t="9806" x="4411663" y="652463"/>
          <p14:tracePt t="9823" x="4446588" y="625475"/>
          <p14:tracePt t="9840" x="4483100" y="598488"/>
          <p14:tracePt t="9856" x="4500563" y="588963"/>
          <p14:tracePt t="9873" x="4537075" y="571500"/>
          <p14:tracePt t="9889" x="4572000" y="554038"/>
          <p14:tracePt t="9906" x="4598988" y="544513"/>
          <p14:tracePt t="9923" x="4633913" y="536575"/>
          <p14:tracePt t="9939" x="4660900" y="517525"/>
          <p14:tracePt t="9956" x="4714875" y="509588"/>
          <p14:tracePt t="9974" x="4741863" y="490538"/>
          <p14:tracePt t="9990" x="4768850" y="482600"/>
          <p14:tracePt t="10006" x="4803775" y="473075"/>
          <p14:tracePt t="10023" x="4822825" y="465138"/>
          <p14:tracePt t="10040" x="4857750" y="465138"/>
          <p14:tracePt t="10057" x="4894263" y="455613"/>
          <p14:tracePt t="10073" x="4929188" y="446088"/>
          <p14:tracePt t="10090" x="4965700" y="438150"/>
          <p14:tracePt t="10107" x="4991100" y="438150"/>
          <p14:tracePt t="10123" x="5027613" y="428625"/>
          <p14:tracePt t="10140" x="5037138" y="428625"/>
          <p14:tracePt t="10157" x="5054600" y="419100"/>
          <p14:tracePt t="10173" x="5062538" y="419100"/>
          <p14:tracePt t="10197" x="5072063" y="419100"/>
          <p14:tracePt t="10206" x="5089525" y="411163"/>
          <p14:tracePt t="10223" x="5099050" y="411163"/>
          <p14:tracePt t="10240" x="5116513" y="401638"/>
          <p14:tracePt t="10257" x="5133975" y="401638"/>
          <p14:tracePt t="10273" x="5160963" y="393700"/>
          <p14:tracePt t="10290" x="5180013" y="384175"/>
          <p14:tracePt t="10307" x="5197475" y="374650"/>
          <p14:tracePt t="10324" x="5197475" y="366713"/>
          <p14:tracePt t="10340" x="5214938" y="357188"/>
          <p14:tracePt t="10357" x="5224463" y="339725"/>
          <p14:tracePt t="10374" x="5232400" y="322263"/>
          <p14:tracePt t="10390" x="5232400" y="303213"/>
          <p14:tracePt t="10408" x="5232400" y="285750"/>
          <p14:tracePt t="10424" x="5232400" y="258763"/>
          <p14:tracePt t="10441" x="5232400" y="250825"/>
          <p14:tracePt t="10457" x="5232400" y="223838"/>
          <p14:tracePt t="10474" x="5224463" y="196850"/>
          <p14:tracePt t="10491" x="5214938" y="160338"/>
          <p14:tracePt t="10507" x="5197475" y="133350"/>
          <p14:tracePt t="10524" x="5180013" y="115888"/>
          <p14:tracePt t="10541" x="5160963" y="98425"/>
          <p14:tracePt t="10558" x="5133975" y="80963"/>
          <p14:tracePt t="10574" x="5099050" y="61913"/>
          <p14:tracePt t="10591" x="5054600" y="53975"/>
          <p14:tracePt t="10607" x="5000625" y="44450"/>
          <p14:tracePt t="10624" x="4938713" y="44450"/>
          <p14:tracePt t="10641" x="4884738" y="44450"/>
          <p14:tracePt t="10658" x="4830763" y="44450"/>
          <p14:tracePt t="10675" x="4776788" y="44450"/>
          <p14:tracePt t="10691" x="4732338" y="44450"/>
          <p14:tracePt t="10708" x="4697413" y="44450"/>
          <p14:tracePt t="10725" x="4660900" y="44450"/>
          <p14:tracePt t="10742" x="4643438" y="44450"/>
          <p14:tracePt t="10758" x="4608513" y="44450"/>
          <p14:tracePt t="10774" x="4572000" y="53975"/>
          <p14:tracePt t="10791" x="4545013" y="71438"/>
          <p14:tracePt t="10808" x="4527550" y="88900"/>
          <p14:tracePt t="10825" x="4483100" y="107950"/>
          <p14:tracePt t="10841" x="4446588" y="125413"/>
          <p14:tracePt t="10858" x="4419600" y="142875"/>
          <p14:tracePt t="10875" x="4402138" y="169863"/>
          <p14:tracePt t="10891" x="4375150" y="196850"/>
          <p14:tracePt t="10908" x="4357688" y="223838"/>
          <p14:tracePt t="10908" x="4357688" y="231775"/>
          <p14:tracePt t="10925" x="4348163" y="250825"/>
          <p14:tracePt t="10942" x="4348163" y="268288"/>
          <p14:tracePt t="10958" x="4348163" y="285750"/>
          <p14:tracePt t="10975" x="4348163" y="303213"/>
          <p14:tracePt t="10992" x="4348163" y="322263"/>
          <p14:tracePt t="11008" x="4348163" y="357188"/>
          <p14:tracePt t="11025" x="4357688" y="384175"/>
          <p14:tracePt t="11042" x="4384675" y="411163"/>
          <p14:tracePt t="11058" x="4411663" y="438150"/>
          <p14:tracePt t="11075" x="4446588" y="455613"/>
          <p14:tracePt t="11091" x="4491038" y="473075"/>
          <p14:tracePt t="11108" x="4562475" y="490538"/>
          <p14:tracePt t="11125" x="4633913" y="500063"/>
          <p14:tracePt t="11141" x="4697413" y="500063"/>
          <p14:tracePt t="11158" x="4776788" y="500063"/>
          <p14:tracePt t="11175" x="4884738" y="500063"/>
          <p14:tracePt t="11191" x="4965700" y="500063"/>
          <p14:tracePt t="11208" x="5045075" y="500063"/>
          <p14:tracePt t="11225" x="5108575" y="500063"/>
          <p14:tracePt t="11241" x="5153025" y="500063"/>
          <p14:tracePt t="11258" x="5197475" y="500063"/>
          <p14:tracePt t="11275" x="5232400" y="500063"/>
          <p14:tracePt t="11291" x="5268913" y="500063"/>
          <p14:tracePt t="11308" x="5340350" y="482600"/>
          <p14:tracePt t="11325" x="5375275" y="473075"/>
          <p14:tracePt t="11341" x="5402263" y="465138"/>
          <p14:tracePt t="11358" x="5446713" y="455613"/>
          <p14:tracePt t="11375" x="5473700" y="438150"/>
          <p14:tracePt t="11391" x="5491163" y="419100"/>
          <p14:tracePt t="11408" x="5500688" y="411163"/>
          <p14:tracePt t="11428" x="5510213" y="401638"/>
          <p14:tracePt t="11444" x="5510213" y="393700"/>
          <p14:tracePt t="11460" x="5510213" y="374650"/>
          <p14:tracePt t="11476" x="5510213" y="366713"/>
          <p14:tracePt t="11491" x="5510213" y="339725"/>
          <p14:tracePt t="11508" x="5510213" y="322263"/>
          <p14:tracePt t="11525" x="5510213" y="312738"/>
          <p14:tracePt t="11542" x="5510213" y="285750"/>
          <p14:tracePt t="11558" x="5500688" y="268288"/>
          <p14:tracePt t="11575" x="5473700" y="241300"/>
          <p14:tracePt t="11592" x="5446713" y="223838"/>
          <p14:tracePt t="11608" x="5411788" y="196850"/>
          <p14:tracePt t="11625" x="5367338" y="169863"/>
          <p14:tracePt t="11642" x="5330825" y="152400"/>
          <p14:tracePt t="11659" x="5276850" y="133350"/>
          <p14:tracePt t="11659" x="5259388" y="133350"/>
          <p14:tracePt t="11676" x="5224463" y="115888"/>
          <p14:tracePt t="11692" x="5180013" y="107950"/>
          <p14:tracePt t="11709" x="5153025" y="107950"/>
          <p14:tracePt t="11726" x="5089525" y="98425"/>
          <p14:tracePt t="11742" x="5037138" y="98425"/>
          <p14:tracePt t="11759" x="4973638" y="98425"/>
          <p14:tracePt t="11775" x="4902200" y="98425"/>
          <p14:tracePt t="11792" x="4848225" y="98425"/>
          <p14:tracePt t="11809" x="4803775" y="98425"/>
          <p14:tracePt t="11826" x="4786313" y="98425"/>
          <p14:tracePt t="11843" x="4759325" y="98425"/>
          <p14:tracePt t="11859" x="4741863" y="98425"/>
          <p14:tracePt t="11876" x="4697413" y="98425"/>
          <p14:tracePt t="11892" x="4670425" y="107950"/>
          <p14:tracePt t="11909" x="4643438" y="115888"/>
          <p14:tracePt t="11926" x="4616450" y="133350"/>
          <p14:tracePt t="11943" x="4598988" y="142875"/>
          <p14:tracePt t="11959" x="4589463" y="152400"/>
          <p14:tracePt t="11976" x="4572000" y="160338"/>
          <p14:tracePt t="11992" x="4562475" y="169863"/>
          <p14:tracePt t="12009" x="4545013" y="187325"/>
          <p14:tracePt t="12026" x="4537075" y="196850"/>
          <p14:tracePt t="12043" x="4537075" y="214313"/>
          <p14:tracePt t="12059" x="4518025" y="241300"/>
          <p14:tracePt t="12076" x="4518025" y="258763"/>
          <p14:tracePt t="12092" x="4510088" y="268288"/>
          <p14:tracePt t="12109" x="4510088" y="295275"/>
          <p14:tracePt t="12126" x="4510088" y="303213"/>
          <p14:tracePt t="12143" x="4510088" y="339725"/>
          <p14:tracePt t="12160" x="4510088" y="357188"/>
          <p14:tracePt t="12176" x="4518025" y="366713"/>
          <p14:tracePt t="12193" x="4527550" y="384175"/>
          <p14:tracePt t="12210" x="4554538" y="401638"/>
          <p14:tracePt t="12226" x="4598988" y="428625"/>
          <p14:tracePt t="12243" x="4679950" y="455613"/>
          <p14:tracePt t="12260" x="4840288" y="482600"/>
          <p14:tracePt t="12277" x="4946650" y="509588"/>
          <p14:tracePt t="12293" x="5037138" y="509588"/>
          <p14:tracePt t="12310" x="5108575" y="509588"/>
          <p14:tracePt t="12327" x="5153025" y="509588"/>
          <p14:tracePt t="12343" x="5197475" y="509588"/>
          <p14:tracePt t="12361" x="5205413" y="509588"/>
          <p14:tracePt t="12377" x="5214938" y="509588"/>
          <p14:tracePt t="13060" x="5224463" y="509588"/>
          <p14:tracePt t="13076" x="5214938" y="509588"/>
          <p14:tracePt t="13092" x="5205413" y="500063"/>
          <p14:tracePt t="13108" x="5187950" y="490538"/>
          <p14:tracePt t="13116" x="5180013" y="490538"/>
          <p14:tracePt t="13128" x="5170488" y="490538"/>
          <p14:tracePt t="13148" x="5160963" y="482600"/>
          <p14:tracePt t="13204" x="5153025" y="482600"/>
          <p14:tracePt t="13260" x="5126038" y="473075"/>
          <p14:tracePt t="13268" x="5116513" y="473075"/>
          <p14:tracePt t="13278" x="5081588" y="473075"/>
          <p14:tracePt t="13295" x="5054600" y="473075"/>
          <p14:tracePt t="13312" x="5037138" y="473075"/>
          <p14:tracePt t="13328" x="5027613" y="473075"/>
          <p14:tracePt t="13532" x="5018088" y="473075"/>
          <p14:tracePt t="13860" x="5010150" y="482600"/>
          <p14:tracePt t="14108" x="5010150" y="490538"/>
          <p14:tracePt t="14124" x="5000625" y="500063"/>
          <p14:tracePt t="14132" x="4991100" y="500063"/>
          <p14:tracePt t="14140" x="4991100" y="509588"/>
          <p14:tracePt t="14444" x="4991100" y="517525"/>
          <p14:tracePt t="14452" x="4991100" y="527050"/>
          <p14:tracePt t="14476" x="4991100" y="517525"/>
          <p14:tracePt t="15300" x="4991100" y="509588"/>
          <p14:tracePt t="15476" x="4991100" y="500063"/>
          <p14:tracePt t="16028" x="4991100" y="490538"/>
          <p14:tracePt t="16052" x="4991100" y="500063"/>
          <p14:tracePt t="16564" x="4991100" y="509588"/>
          <p14:tracePt t="16580" x="4991100" y="517525"/>
          <p14:tracePt t="16596" x="4983163" y="517525"/>
          <p14:tracePt t="16604" x="4983163" y="527050"/>
          <p14:tracePt t="16620" x="4983163" y="536575"/>
          <p14:tracePt t="16724" x="4983163" y="544513"/>
          <p14:tracePt t="16740" x="4983163" y="554038"/>
          <p14:tracePt t="16748" x="4983163" y="561975"/>
          <p14:tracePt t="16764" x="4983163" y="571500"/>
          <p14:tracePt t="16788" x="4983163" y="581025"/>
          <p14:tracePt t="16796" x="4983163" y="588963"/>
          <p14:tracePt t="16956" x="4983163" y="598488"/>
          <p14:tracePt t="16972" x="4983163" y="608013"/>
          <p14:tracePt t="16988" x="4983163" y="615950"/>
          <p14:tracePt t="17012" x="4983163" y="625475"/>
          <p14:tracePt t="17164" x="4983163" y="633413"/>
          <p14:tracePt t="17180" x="4983163" y="642938"/>
          <p14:tracePt t="17372" x="4983163" y="652463"/>
          <p14:tracePt t="17396" x="4983163" y="660400"/>
          <p14:tracePt t="17492" x="4973638" y="669925"/>
          <p14:tracePt t="17516" x="4973638" y="679450"/>
          <p14:tracePt t="18004" x="4973638" y="687388"/>
          <p14:tracePt t="18020" x="4973638" y="704850"/>
          <p14:tracePt t="18028" x="4973638" y="714375"/>
          <p14:tracePt t="18044" x="4973638" y="723900"/>
          <p14:tracePt t="18054" x="4973638" y="731838"/>
          <p14:tracePt t="18324" x="4965700" y="750888"/>
          <p14:tracePt t="18340" x="4965700" y="758825"/>
          <p14:tracePt t="18356" x="4965700" y="768350"/>
          <p14:tracePt t="18372" x="4965700" y="776288"/>
          <p14:tracePt t="18380" x="4965700" y="785813"/>
          <p14:tracePt t="18532" x="4965700" y="795338"/>
          <p14:tracePt t="18548" x="4965700" y="803275"/>
          <p14:tracePt t="18556" x="4965700" y="812800"/>
          <p14:tracePt t="18572" x="4965700" y="822325"/>
          <p14:tracePt t="18588" x="4965700" y="830263"/>
          <p14:tracePt t="18796" x="4965700" y="839788"/>
          <p14:tracePt t="18804" x="4965700" y="847725"/>
          <p14:tracePt t="18820" x="4965700" y="857250"/>
          <p14:tracePt t="18924" x="4965700" y="866775"/>
          <p14:tracePt t="18932" x="4965700" y="874713"/>
          <p14:tracePt t="18948" x="4965700" y="884238"/>
          <p14:tracePt t="18964" x="4965700" y="893763"/>
          <p14:tracePt t="19092" x="4965700" y="901700"/>
          <p14:tracePt t="19100" x="4965700" y="911225"/>
          <p14:tracePt t="19116" x="4965700" y="919163"/>
          <p14:tracePt t="19140" x="4965700" y="928688"/>
          <p14:tracePt t="19220" x="4956175" y="938213"/>
          <p14:tracePt t="19244" x="4956175" y="946150"/>
          <p14:tracePt t="19268" x="4956175" y="955675"/>
          <p14:tracePt t="19276" x="4956175" y="965200"/>
          <p14:tracePt t="19380" x="4946650" y="965200"/>
          <p14:tracePt t="19388" x="4946650" y="973138"/>
          <p14:tracePt t="19404" x="4938713" y="982663"/>
          <p14:tracePt t="19412" x="4938713" y="990600"/>
          <p14:tracePt t="19444" x="4938713" y="1000125"/>
          <p14:tracePt t="19468" x="4938713" y="1009650"/>
          <p14:tracePt t="19484" x="4938713" y="1017588"/>
          <p14:tracePt t="19516" x="4938713" y="1027113"/>
          <p14:tracePt t="19548" x="4938713" y="1036638"/>
          <p14:tracePt t="19556" x="4938713" y="1044575"/>
          <p14:tracePt t="19580" x="4938713" y="1062038"/>
          <p14:tracePt t="19604" x="4938713" y="1071563"/>
          <p14:tracePt t="19796" x="4938713" y="1081088"/>
          <p14:tracePt t="19812" x="4938713" y="1089025"/>
          <p14:tracePt t="19828" x="4938713" y="1098550"/>
          <p14:tracePt t="19844" x="4938713" y="1108075"/>
          <p14:tracePt t="19972" x="4938713" y="1116013"/>
          <p14:tracePt t="19988" x="4938713" y="1125538"/>
          <p14:tracePt t="19996" x="4938713" y="1133475"/>
          <p14:tracePt t="20012" x="4938713" y="1143000"/>
          <p14:tracePt t="20028" x="4938713" y="1152525"/>
          <p14:tracePt t="20092" x="4938713" y="1160463"/>
          <p14:tracePt t="20100" x="4938713" y="1169988"/>
          <p14:tracePt t="20124" x="4938713" y="1179513"/>
          <p14:tracePt t="20148" x="4938713" y="1187450"/>
          <p14:tracePt t="20156" x="4938713" y="1196975"/>
          <p14:tracePt t="20180" x="4938713" y="1204913"/>
          <p14:tracePt t="20228" x="4938713" y="1214438"/>
          <p14:tracePt t="20292" x="4938713" y="1223963"/>
          <p14:tracePt t="20308" x="4938713" y="1231900"/>
          <p14:tracePt t="20340" x="4938713" y="1241425"/>
          <p14:tracePt t="20524" x="4938713" y="1250950"/>
          <p14:tracePt t="20540" x="4938713" y="1258888"/>
          <p14:tracePt t="20564" x="4938713" y="1268413"/>
          <p14:tracePt t="20684" x="4938713" y="1276350"/>
          <p14:tracePt t="20692" x="4938713" y="1285875"/>
          <p14:tracePt t="20700" x="4938713" y="1295400"/>
          <p14:tracePt t="20716" x="4938713" y="1303338"/>
          <p14:tracePt t="20726" x="4938713" y="1312863"/>
          <p14:tracePt t="20743" x="4938713" y="1322388"/>
          <p14:tracePt t="20760" x="4938713" y="1330325"/>
          <p14:tracePt t="20860" x="4938713" y="1339850"/>
          <p14:tracePt t="20876" x="4938713" y="1347788"/>
          <p14:tracePt t="20892" x="4938713" y="1357313"/>
          <p14:tracePt t="20908" x="4938713" y="1366838"/>
          <p14:tracePt t="20916" x="4938713" y="1374775"/>
          <p14:tracePt t="21028" x="4938713" y="1384300"/>
          <p14:tracePt t="21052" x="4938713" y="1393825"/>
          <p14:tracePt t="21076" x="4938713" y="1401763"/>
          <p14:tracePt t="21156" x="4938713" y="1411288"/>
          <p14:tracePt t="21180" x="4938713" y="1419225"/>
          <p14:tracePt t="21204" x="4938713" y="1428750"/>
          <p14:tracePt t="21260" x="4938713" y="1438275"/>
          <p14:tracePt t="21292" x="4938713" y="1446213"/>
          <p14:tracePt t="21316" x="4938713" y="1455738"/>
          <p14:tracePt t="21356" x="4938713" y="1465263"/>
          <p14:tracePt t="21364" x="4938713" y="1473200"/>
          <p14:tracePt t="21380" x="4938713" y="1482725"/>
          <p14:tracePt t="21396" x="4938713" y="1490663"/>
          <p14:tracePt t="21412" x="4946650" y="1500188"/>
          <p14:tracePt t="21436" x="4946650" y="1517650"/>
          <p14:tracePt t="21452" x="4956175" y="1517650"/>
          <p14:tracePt t="21468" x="4965700" y="1527175"/>
          <p14:tracePt t="21484" x="4983163" y="1536700"/>
          <p14:tracePt t="21492" x="4991100" y="1536700"/>
          <p14:tracePt t="21500" x="5000625" y="1544638"/>
          <p14:tracePt t="21512" x="5018088" y="1554163"/>
          <p14:tracePt t="21528" x="5072063" y="1554163"/>
          <p14:tracePt t="21545" x="5099050" y="1554163"/>
          <p14:tracePt t="21562" x="5143500" y="1571625"/>
          <p14:tracePt t="21578" x="5180013" y="1571625"/>
          <p14:tracePt t="21595" x="5241925" y="1571625"/>
          <p14:tracePt t="21612" x="5295900" y="1571625"/>
          <p14:tracePt t="21628" x="5330825" y="1571625"/>
          <p14:tracePt t="21645" x="5367338" y="1571625"/>
          <p14:tracePt t="21662" x="5375275" y="1571625"/>
          <p14:tracePt t="21678" x="5394325" y="1571625"/>
          <p14:tracePt t="21695" x="5419725" y="1571625"/>
          <p14:tracePt t="21712" x="5429250" y="1571625"/>
          <p14:tracePt t="21728" x="5456238" y="1562100"/>
          <p14:tracePt t="21745" x="5473700" y="1554163"/>
          <p14:tracePt t="21762" x="5491163" y="1536700"/>
          <p14:tracePt t="21779" x="5500688" y="1527175"/>
          <p14:tracePt t="21795" x="5510213" y="1509713"/>
          <p14:tracePt t="21813" x="5518150" y="1500188"/>
          <p14:tracePt t="21829" x="5527675" y="1490663"/>
          <p14:tracePt t="21845" x="5527675" y="1482725"/>
          <p14:tracePt t="21862" x="5527675" y="1473200"/>
          <p14:tracePt t="21879" x="5527675" y="1465263"/>
          <p14:tracePt t="21900" x="5527675" y="1446213"/>
          <p14:tracePt t="21924" x="5527675" y="1428750"/>
          <p14:tracePt t="21940" x="5527675" y="1411288"/>
          <p14:tracePt t="21956" x="5518150" y="1411288"/>
          <p14:tracePt t="21964" x="5510213" y="1393825"/>
          <p14:tracePt t="21979" x="5491163" y="1384300"/>
          <p14:tracePt t="21996" x="5465763" y="1366838"/>
          <p14:tracePt t="22012" x="5456238" y="1366838"/>
          <p14:tracePt t="22029" x="5419725" y="1357313"/>
          <p14:tracePt t="22046" x="5384800" y="1357313"/>
          <p14:tracePt t="22063" x="5340350" y="1357313"/>
          <p14:tracePt t="22079" x="5295900" y="1357313"/>
          <p14:tracePt t="22096" x="5241925" y="1357313"/>
          <p14:tracePt t="22113" x="5205413" y="1357313"/>
          <p14:tracePt t="22129" x="5153025" y="1357313"/>
          <p14:tracePt t="22146" x="5099050" y="1357313"/>
          <p14:tracePt t="22163" x="5037138" y="1357313"/>
          <p14:tracePt t="22180" x="5000625" y="1357313"/>
          <p14:tracePt t="22196" x="4973638" y="1357313"/>
          <p14:tracePt t="22213" x="4946650" y="1374775"/>
          <p14:tracePt t="22230" x="4919663" y="1384300"/>
          <p14:tracePt t="22246" x="4911725" y="1393825"/>
          <p14:tracePt t="22263" x="4902200" y="1401763"/>
          <p14:tracePt t="22280" x="4894263" y="1401763"/>
          <p14:tracePt t="22296" x="4884738" y="1419225"/>
          <p14:tracePt t="22313" x="4884738" y="1438275"/>
          <p14:tracePt t="22330" x="4884738" y="1446213"/>
          <p14:tracePt t="22348" x="4884738" y="1455738"/>
          <p14:tracePt t="22380" x="4884738" y="1465263"/>
          <p14:tracePt t="22396" x="4884738" y="1473200"/>
          <p14:tracePt t="22404" x="4884738" y="1490663"/>
          <p14:tracePt t="22413" x="4894263" y="1500188"/>
          <p14:tracePt t="22430" x="4911725" y="1527175"/>
          <p14:tracePt t="22447" x="4965700" y="1554163"/>
          <p14:tracePt t="22463" x="5018088" y="1562100"/>
          <p14:tracePt t="22480" x="5099050" y="1581150"/>
          <p14:tracePt t="22497" x="5187950" y="1598613"/>
          <p14:tracePt t="22513" x="5286375" y="1616075"/>
          <p14:tracePt t="22530" x="5384800" y="1633538"/>
          <p14:tracePt t="22547" x="5473700" y="1643063"/>
          <p14:tracePt t="22547" x="5527675" y="1643063"/>
          <p14:tracePt t="22564" x="5626100" y="1643063"/>
          <p14:tracePt t="22580" x="5724525" y="1643063"/>
          <p14:tracePt t="22597" x="5813425" y="1643063"/>
          <p14:tracePt t="22614" x="5894388" y="1643063"/>
          <p14:tracePt t="22630" x="5973763" y="1643063"/>
          <p14:tracePt t="22647" x="6037263" y="1643063"/>
          <p14:tracePt t="22664" x="6081713" y="1643063"/>
          <p14:tracePt t="22681" x="6143625" y="1643063"/>
          <p14:tracePt t="22697" x="6197600" y="1633538"/>
          <p14:tracePt t="22714" x="6251575" y="1625600"/>
          <p14:tracePt t="22730" x="6303963" y="1608138"/>
          <p14:tracePt t="22747" x="6357938" y="1598613"/>
          <p14:tracePt t="22764" x="6411913" y="1589088"/>
          <p14:tracePt t="22781" x="6456363" y="1571625"/>
          <p14:tracePt t="22797" x="6491288" y="1554163"/>
          <p14:tracePt t="22814" x="6527800" y="1536700"/>
          <p14:tracePt t="22832" x="6572250" y="1509713"/>
          <p14:tracePt t="22847" x="6608763" y="1482725"/>
          <p14:tracePt t="22864" x="6626225" y="1465263"/>
          <p14:tracePt t="22881" x="6634163" y="1438275"/>
          <p14:tracePt t="22898" x="6643688" y="1428750"/>
          <p14:tracePt t="22914" x="6643688" y="1419225"/>
          <p14:tracePt t="22931" x="6643688" y="1401763"/>
          <p14:tracePt t="22948" x="6643688" y="1393825"/>
          <p14:tracePt t="22964" x="6643688" y="1374775"/>
          <p14:tracePt t="22981" x="6643688" y="1357313"/>
          <p14:tracePt t="22998" x="6634163" y="1330325"/>
          <p14:tracePt t="23014" x="6626225" y="1303338"/>
          <p14:tracePt t="23031" x="6616700" y="1295400"/>
          <p14:tracePt t="23048" x="6599238" y="1276350"/>
          <p14:tracePt t="23065" x="6572250" y="1268413"/>
          <p14:tracePt t="23082" x="6527800" y="1241425"/>
          <p14:tracePt t="23098" x="6500813" y="1231900"/>
          <p14:tracePt t="23115" x="6446838" y="1223963"/>
          <p14:tracePt t="23132" x="6411913" y="1223963"/>
          <p14:tracePt t="23148" x="6375400" y="1223963"/>
          <p14:tracePt t="23165" x="6348413" y="1223963"/>
          <p14:tracePt t="23182" x="6313488" y="1223963"/>
          <p14:tracePt t="23198" x="6286500" y="1223963"/>
          <p14:tracePt t="23215" x="6251575" y="1223963"/>
          <p14:tracePt t="23232" x="6224588" y="1223963"/>
          <p14:tracePt t="23248" x="6197600" y="1223963"/>
          <p14:tracePt t="23265" x="6170613" y="1223963"/>
          <p14:tracePt t="23282" x="6153150" y="1223963"/>
          <p14:tracePt t="23298" x="6134100" y="1223963"/>
          <p14:tracePt t="23315" x="6099175" y="1223963"/>
          <p14:tracePt t="23332" x="6062663" y="1223963"/>
          <p14:tracePt t="23348" x="6045200" y="1223963"/>
          <p14:tracePt t="23365" x="6010275" y="1223963"/>
          <p14:tracePt t="23382" x="5991225" y="1223963"/>
          <p14:tracePt t="23399" x="5965825" y="1231900"/>
          <p14:tracePt t="23415" x="5956300" y="1231900"/>
          <p14:tracePt t="23436" x="5946775" y="1231900"/>
          <p14:tracePt t="23451" x="5938838" y="1231900"/>
          <p14:tracePt t="23468" x="5929313" y="1231900"/>
          <p14:tracePt t="23482" x="5929313" y="1241425"/>
          <p14:tracePt t="23499" x="5919788" y="1241425"/>
          <p14:tracePt t="23516" x="5894388" y="1241425"/>
          <p14:tracePt t="23532" x="5884863" y="1241425"/>
          <p14:tracePt t="23549" x="5857875" y="1258888"/>
          <p14:tracePt t="23565" x="5848350" y="1268413"/>
          <p14:tracePt t="23582" x="5830888" y="1268413"/>
          <p14:tracePt t="23604" x="5830888" y="1276350"/>
          <p14:tracePt t="23620" x="5822950" y="1285875"/>
          <p14:tracePt t="23636" x="5822950" y="1295400"/>
          <p14:tracePt t="23692" x="5822950" y="1303338"/>
          <p14:tracePt t="23708" x="5822950" y="1312863"/>
          <p14:tracePt t="23716" x="5822950" y="1322388"/>
          <p14:tracePt t="23731" x="5822950" y="1330325"/>
          <p14:tracePt t="23748" x="5822950" y="1339850"/>
          <p14:tracePt t="23764" x="5822950" y="1347788"/>
          <p14:tracePt t="23771" x="5822950" y="1357313"/>
          <p14:tracePt t="23782" x="5840413" y="1357313"/>
          <p14:tracePt t="23799" x="5857875" y="1366838"/>
          <p14:tracePt t="23816" x="5894388" y="1366838"/>
          <p14:tracePt t="23833" x="5929313" y="1374775"/>
          <p14:tracePt t="23850" x="5956300" y="1374775"/>
          <p14:tracePt t="23866" x="5983288" y="1374775"/>
          <p14:tracePt t="23883" x="6027738" y="1384300"/>
          <p14:tracePt t="23900" x="6072188" y="1393825"/>
          <p14:tracePt t="23916" x="6108700" y="1393825"/>
          <p14:tracePt t="23933" x="6153150" y="1393825"/>
          <p14:tracePt t="23950" x="6205538" y="1393825"/>
          <p14:tracePt t="23966" x="6259513" y="1393825"/>
          <p14:tracePt t="23983" x="6330950" y="1401763"/>
          <p14:tracePt t="24000" x="6367463" y="1411288"/>
          <p14:tracePt t="24016" x="6402388" y="1419225"/>
          <p14:tracePt t="24033" x="6446838" y="1428750"/>
          <p14:tracePt t="24050" x="6465888" y="1438275"/>
          <p14:tracePt t="24067" x="6500813" y="1446213"/>
          <p14:tracePt t="24083" x="6554788" y="1446213"/>
          <p14:tracePt t="24100" x="6599238" y="1465263"/>
          <p14:tracePt t="24117" x="6643688" y="1473200"/>
          <p14:tracePt t="24133" x="6688138" y="1482725"/>
          <p14:tracePt t="24150" x="6715125" y="1482725"/>
          <p14:tracePt t="24167" x="6742113" y="1482725"/>
          <p14:tracePt t="24183" x="6777038" y="1482725"/>
          <p14:tracePt t="24200" x="6804025" y="1482725"/>
          <p14:tracePt t="24217" x="6840538" y="1482725"/>
          <p14:tracePt t="24234" x="6867525" y="1482725"/>
          <p14:tracePt t="24250" x="6902450" y="1482725"/>
          <p14:tracePt t="24267" x="6946900" y="1500188"/>
          <p14:tracePt t="24284" x="6965950" y="1500188"/>
          <p14:tracePt t="24300" x="6991350" y="1509713"/>
          <p14:tracePt t="24317" x="7027863" y="1517650"/>
          <p14:tracePt t="24334" x="7062788" y="1517650"/>
          <p14:tracePt t="24351" x="7099300" y="1517650"/>
          <p14:tracePt t="24367" x="7153275" y="1517650"/>
          <p14:tracePt t="24384" x="7197725" y="1517650"/>
          <p14:tracePt t="24401" x="7259638" y="1527175"/>
          <p14:tracePt t="24417" x="7313613" y="1536700"/>
          <p14:tracePt t="24434" x="7367588" y="1554163"/>
          <p14:tracePt t="24451" x="7439025" y="1562100"/>
          <p14:tracePt t="24451" x="7466013" y="1562100"/>
          <p14:tracePt t="24468" x="7500938" y="1562100"/>
          <p14:tracePt t="24484" x="7545388" y="1562100"/>
          <p14:tracePt t="24501" x="7572375" y="1562100"/>
          <p14:tracePt t="24517" x="7599363" y="1562100"/>
          <p14:tracePt t="24534" x="7616825" y="1562100"/>
          <p14:tracePt t="24551" x="7634288" y="1562100"/>
          <p14:tracePt t="24568" x="7661275" y="1562100"/>
          <p14:tracePt t="24584" x="7688263" y="1562100"/>
          <p14:tracePt t="24601" x="7715250" y="1562100"/>
          <p14:tracePt t="24618" x="7742238" y="1562100"/>
          <p14:tracePt t="24634" x="7759700" y="1562100"/>
          <p14:tracePt t="24651" x="7786688" y="1562100"/>
          <p14:tracePt t="24668" x="7796213" y="1562100"/>
          <p14:tracePt t="24684" x="7813675" y="1562100"/>
          <p14:tracePt t="24701" x="7831138" y="1562100"/>
          <p14:tracePt t="24718" x="7848600" y="1562100"/>
          <p14:tracePt t="24734" x="7867650" y="1544638"/>
          <p14:tracePt t="24751" x="7875588" y="1536700"/>
          <p14:tracePt t="24768" x="7885113" y="1527175"/>
          <p14:tracePt t="24784" x="7885113" y="1517650"/>
          <p14:tracePt t="24802" x="7902575" y="1490663"/>
          <p14:tracePt t="24818" x="7902575" y="1482725"/>
          <p14:tracePt t="24835" x="7912100" y="1438275"/>
          <p14:tracePt t="24852" x="7912100" y="1428750"/>
          <p14:tracePt t="24868" x="7912100" y="1419225"/>
          <p14:tracePt t="24885" x="7912100" y="1401763"/>
          <p14:tracePt t="24902" x="7912100" y="1393825"/>
          <p14:tracePt t="24918" x="7912100" y="1366838"/>
          <p14:tracePt t="24935" x="7912100" y="1339850"/>
          <p14:tracePt t="24952" x="7912100" y="1303338"/>
          <p14:tracePt t="24968" x="7912100" y="1276350"/>
          <p14:tracePt t="24985" x="7902575" y="1258888"/>
          <p14:tracePt t="25002" x="7894638" y="1250950"/>
          <p14:tracePt t="25018" x="7885113" y="1223963"/>
          <p14:tracePt t="25018" x="7885113" y="1214438"/>
          <p14:tracePt t="25036" x="7875588" y="1214438"/>
          <p14:tracePt t="25052" x="7867650" y="1204913"/>
          <p14:tracePt t="25068" x="7858125" y="1187450"/>
          <p14:tracePt t="25085" x="7848600" y="1187450"/>
          <p14:tracePt t="25102" x="7823200" y="1169988"/>
          <p14:tracePt t="25119" x="7796213" y="1169988"/>
          <p14:tracePt t="25135" x="7759700" y="1160463"/>
          <p14:tracePt t="25152" x="7724775" y="1160463"/>
          <p14:tracePt t="25169" x="7688263" y="1160463"/>
          <p14:tracePt t="25185" x="7643813" y="1160463"/>
          <p14:tracePt t="25202" x="7608888" y="1160463"/>
          <p14:tracePt t="25219" x="7537450" y="1160463"/>
          <p14:tracePt t="25236" x="7500938" y="1160463"/>
          <p14:tracePt t="25252" x="7473950" y="1160463"/>
          <p14:tracePt t="25269" x="7446963" y="1160463"/>
          <p14:tracePt t="25286" x="7402513" y="1160463"/>
          <p14:tracePt t="25302" x="7385050" y="1169988"/>
          <p14:tracePt t="25319" x="7340600" y="1179513"/>
          <p14:tracePt t="25336" x="7323138" y="1196975"/>
          <p14:tracePt t="25353" x="7304088" y="1204913"/>
          <p14:tracePt t="25369" x="7286625" y="1223963"/>
          <p14:tracePt t="25386" x="7286625" y="1231900"/>
          <p14:tracePt t="25402" x="7259638" y="1231900"/>
          <p14:tracePt t="25419" x="7242175" y="1241425"/>
          <p14:tracePt t="25436" x="7224713" y="1258888"/>
          <p14:tracePt t="25453" x="7224713" y="1276350"/>
          <p14:tracePt t="25523" x="7224713" y="1285875"/>
          <p14:tracePt t="25540" x="7232650" y="1295400"/>
          <p14:tracePt t="25548" x="7232650" y="1312863"/>
          <p14:tracePt t="25556" x="7242175" y="1339850"/>
          <p14:tracePt t="25569" x="7242175" y="1366838"/>
          <p14:tracePt t="25586" x="7242175" y="1411288"/>
          <p14:tracePt t="25603" x="7242175" y="1455738"/>
          <p14:tracePt t="25620" x="7242175" y="1473200"/>
          <p14:tracePt t="25636" x="7242175" y="1482725"/>
          <p14:tracePt t="25653" x="7251700" y="1500188"/>
          <p14:tracePt t="25670" x="7259638" y="1509713"/>
          <p14:tracePt t="25692" x="7269163" y="1517650"/>
          <p14:tracePt t="25708" x="7277100" y="1527175"/>
          <p14:tracePt t="25720" x="7296150" y="1536700"/>
          <p14:tracePt t="25737" x="7340600" y="1554163"/>
          <p14:tracePt t="25753" x="7385050" y="1562100"/>
          <p14:tracePt t="25770" x="7429500" y="1581150"/>
          <p14:tracePt t="25787" x="7466013" y="1598613"/>
          <p14:tracePt t="25787" x="7473950" y="1598613"/>
          <p14:tracePt t="25804" x="7518400" y="1608138"/>
          <p14:tracePt t="25820" x="7545388" y="1608138"/>
          <p14:tracePt t="25837" x="7599363" y="1608138"/>
          <p14:tracePt t="25853" x="7634288" y="1608138"/>
          <p14:tracePt t="25871" x="7661275" y="1608138"/>
          <p14:tracePt t="25887" x="7715250" y="1608138"/>
          <p14:tracePt t="25903" x="7751763" y="1608138"/>
          <p14:tracePt t="25920" x="7796213" y="1608138"/>
          <p14:tracePt t="25937" x="7848600" y="1608138"/>
          <p14:tracePt t="25954" x="7875588" y="1598613"/>
          <p14:tracePt t="25970" x="7885113" y="1598613"/>
          <p14:tracePt t="25987" x="7902575" y="1581150"/>
          <p14:tracePt t="26004" x="7920038" y="1571625"/>
          <p14:tracePt t="26020" x="7939088" y="1571625"/>
          <p14:tracePt t="26037" x="7947025" y="1562100"/>
          <p14:tracePt t="26054" x="7966075" y="1554163"/>
          <p14:tracePt t="26070" x="7974013" y="1554163"/>
          <p14:tracePt t="26087" x="7974013" y="1544638"/>
          <p14:tracePt t="26104" x="7966075" y="1554163"/>
          <p14:tracePt t="26251" x="7947025" y="1554163"/>
          <p14:tracePt t="26259" x="7929563" y="1562100"/>
          <p14:tracePt t="26271" x="7885113" y="1581150"/>
          <p14:tracePt t="26288" x="7848600" y="1608138"/>
          <p14:tracePt t="26304" x="7796213" y="1625600"/>
          <p14:tracePt t="26321" x="7777163" y="1633538"/>
          <p14:tracePt t="26338" x="7759700" y="1643063"/>
          <p14:tracePt t="26354" x="7751763" y="1643063"/>
          <p14:tracePt t="26372" x="7751763" y="1652588"/>
          <p14:tracePt t="26388" x="7742238" y="1652588"/>
          <p14:tracePt t="26404" x="7732713" y="1652588"/>
          <p14:tracePt t="26422" x="7732713" y="1660525"/>
          <p14:tracePt t="26438" x="7732713" y="1679575"/>
          <p14:tracePt t="26454" x="7715250" y="1697038"/>
          <p14:tracePt t="26472" x="7688263" y="1704975"/>
          <p14:tracePt t="26488" x="7680325" y="1714500"/>
          <p14:tracePt t="26505" x="7661275" y="1724025"/>
          <p14:tracePt t="26522" x="7653338" y="1731963"/>
          <p14:tracePt t="26538" x="7653338" y="1741488"/>
          <p14:tracePt t="26588" x="7634288" y="1751013"/>
          <p14:tracePt t="26596" x="7589838" y="1758950"/>
          <p14:tracePt t="26605" x="7491413" y="1758950"/>
          <p14:tracePt t="26622" x="7367588" y="1758950"/>
          <p14:tracePt t="26638" x="7286625" y="1758950"/>
          <p14:tracePt t="26655" x="7232650" y="1758950"/>
          <p14:tracePt t="26672" x="7215188" y="1758950"/>
          <p14:tracePt t="26688" x="7170738" y="1758950"/>
          <p14:tracePt t="26705" x="7134225" y="1758950"/>
          <p14:tracePt t="26722" x="7072313" y="1758950"/>
          <p14:tracePt t="26738" x="7010400" y="1758950"/>
          <p14:tracePt t="26755" x="6919913" y="1758950"/>
          <p14:tracePt t="26772" x="6867525" y="1758950"/>
          <p14:tracePt t="26789" x="6831013" y="1758950"/>
          <p14:tracePt t="26805" x="6796088" y="1758950"/>
          <p14:tracePt t="26822" x="6742113" y="1758950"/>
          <p14:tracePt t="26839" x="6705600" y="1758950"/>
          <p14:tracePt t="26855" x="6653213" y="1758950"/>
          <p14:tracePt t="26872" x="6589713" y="1768475"/>
          <p14:tracePt t="26890" x="6537325" y="1776413"/>
          <p14:tracePt t="26906" x="6491288" y="1795463"/>
          <p14:tracePt t="26922" x="6456363" y="1803400"/>
          <p14:tracePt t="26939" x="6419850" y="1822450"/>
          <p14:tracePt t="26956" x="6394450" y="1839913"/>
          <p14:tracePt t="26972" x="6375400" y="1857375"/>
          <p14:tracePt t="26989" x="6357938" y="1857375"/>
          <p14:tracePt t="27006" x="6330950" y="1874838"/>
          <p14:tracePt t="27023" x="6313488" y="1884363"/>
          <p14:tracePt t="27039" x="6286500" y="1893888"/>
          <p14:tracePt t="27056" x="6259513" y="1911350"/>
          <p14:tracePt t="27073" x="6242050" y="1911350"/>
          <p14:tracePt t="27089" x="6215063" y="1919288"/>
          <p14:tracePt t="27106" x="6188075" y="1928813"/>
          <p14:tracePt t="27123" x="6161088" y="1946275"/>
          <p14:tracePt t="27140" x="6126163" y="1955800"/>
          <p14:tracePt t="27156" x="6108700" y="1973263"/>
          <p14:tracePt t="27173" x="6089650" y="1973263"/>
          <p14:tracePt t="27189" x="6054725" y="1990725"/>
          <p14:tracePt t="27206" x="6027738" y="2000250"/>
          <p14:tracePt t="27223" x="6018213" y="2009775"/>
          <p14:tracePt t="27239" x="5983288" y="2009775"/>
          <p14:tracePt t="27256" x="5973763" y="2009775"/>
          <p14:tracePt t="27273" x="5929313" y="2027238"/>
          <p14:tracePt t="27290" x="5902325" y="2036763"/>
          <p14:tracePt t="27306" x="5867400" y="2036763"/>
          <p14:tracePt t="27323" x="5840413" y="2044700"/>
          <p14:tracePt t="27340" x="5803900" y="2054225"/>
          <p14:tracePt t="27356" x="5786438" y="2062163"/>
          <p14:tracePt t="27373" x="5768975" y="2062163"/>
          <p14:tracePt t="27390" x="5759450" y="2062163"/>
          <p14:tracePt t="27406" x="5759450" y="2071688"/>
          <p14:tracePt t="27423" x="5741988" y="2071688"/>
          <p14:tracePt t="27440" x="5732463" y="2081213"/>
          <p14:tracePt t="27457" x="5715000" y="2089150"/>
          <p14:tracePt t="27473" x="5705475" y="2089150"/>
          <p14:tracePt t="27500" x="5697538" y="2098675"/>
          <p14:tracePt t="27564" x="5688013" y="2108200"/>
          <p14:tracePt t="27580" x="5680075" y="2108200"/>
          <p14:tracePt t="27588" x="5670550" y="2116138"/>
          <p14:tracePt t="27596" x="5661025" y="2116138"/>
          <p14:tracePt t="27612" x="5661025" y="2125663"/>
          <p14:tracePt t="27623" x="5653088" y="2133600"/>
          <p14:tracePt t="27668" x="5653088" y="2143125"/>
          <p14:tracePt t="27924" x="5653088" y="2152650"/>
          <p14:tracePt t="27940" x="5653088" y="2160588"/>
          <p14:tracePt t="27948" x="5653088" y="2170113"/>
          <p14:tracePt t="27957" x="5653088" y="2179638"/>
          <p14:tracePt t="28188" x="5653088" y="2187575"/>
          <p14:tracePt t="28212" x="5653088" y="2197100"/>
          <p14:tracePt t="28236" x="5653088" y="2205038"/>
          <p14:tracePt t="28316" x="5653088" y="2214563"/>
          <p14:tracePt t="28435" x="5643563" y="2224088"/>
          <p14:tracePt t="28452" x="5643563" y="2232025"/>
          <p14:tracePt t="28491" x="5634038" y="2232025"/>
          <p14:tracePt t="28508" x="5634038" y="2241550"/>
          <p14:tracePt t="28523" x="5634038" y="2251075"/>
          <p14:tracePt t="28547" x="5634038" y="2259013"/>
          <p14:tracePt t="28660" x="5634038" y="2268538"/>
          <p14:tracePt t="28675" x="5634038" y="2276475"/>
          <p14:tracePt t="28684" x="5634038" y="2286000"/>
          <p14:tracePt t="28692" x="5634038" y="2303463"/>
          <p14:tracePt t="28709" x="5634038" y="2312988"/>
          <p14:tracePt t="28726" x="5634038" y="2322513"/>
          <p14:tracePt t="28742" x="5634038" y="2330450"/>
          <p14:tracePt t="28796" x="5634038" y="2339975"/>
          <p14:tracePt t="28811" x="5634038" y="2347913"/>
          <p14:tracePt t="28835" x="5634038" y="2357438"/>
          <p14:tracePt t="28852" x="5634038" y="2366963"/>
          <p14:tracePt t="28860" x="5634038" y="2374900"/>
          <p14:tracePt t="28875" x="5634038" y="2384425"/>
          <p14:tracePt t="28916" x="5634038" y="2393950"/>
          <p14:tracePt t="28932" x="5634038" y="2401888"/>
          <p14:tracePt t="28964" x="5634038" y="2411413"/>
          <p14:tracePt t="28980" x="5634038" y="2419350"/>
          <p14:tracePt t="29019" x="5634038" y="2428875"/>
          <p14:tracePt t="29027" x="5634038" y="2438400"/>
          <p14:tracePt t="29044" x="5634038" y="2446338"/>
          <p14:tracePt t="29116" x="5634038" y="2455863"/>
          <p14:tracePt t="29124" x="5634038" y="2465388"/>
          <p14:tracePt t="29139" x="5634038" y="2473325"/>
          <p14:tracePt t="29204" x="5634038" y="2482850"/>
          <p14:tracePt t="29259" x="5634038" y="2490788"/>
          <p14:tracePt t="29276" x="5626100" y="2500313"/>
          <p14:tracePt t="29331" x="5616575" y="2509838"/>
          <p14:tracePt t="29451" x="5616575" y="2517775"/>
          <p14:tracePt t="29467" x="5616575" y="2527300"/>
          <p14:tracePt t="29484" x="5616575" y="2536825"/>
          <p14:tracePt t="29531" x="5616575" y="2544763"/>
          <p14:tracePt t="29540" x="5608638" y="2544763"/>
          <p14:tracePt t="29556" x="5608638" y="2554288"/>
          <p14:tracePt t="29611" x="5608638" y="2562225"/>
          <p14:tracePt t="29636" x="5599113" y="2562225"/>
          <p14:tracePt t="29691" x="5589588" y="2581275"/>
          <p14:tracePt t="29788" x="5589588" y="2589213"/>
          <p14:tracePt t="29812" x="5589588" y="2598738"/>
          <p14:tracePt t="29891" x="5589588" y="2608263"/>
          <p14:tracePt t="29908" x="5581650" y="2616200"/>
          <p14:tracePt t="29916" x="5581650" y="2625725"/>
          <p14:tracePt t="29971" x="5572125" y="2633663"/>
          <p14:tracePt t="29980" x="5572125" y="2643188"/>
          <p14:tracePt t="30388" x="5572125" y="2652713"/>
          <p14:tracePt t="30395" x="5572125" y="2660650"/>
          <p14:tracePt t="30411" x="5572125" y="2670175"/>
          <p14:tracePt t="30468" x="5572125" y="2687638"/>
          <p14:tracePt t="30499" x="5581650" y="2705100"/>
          <p14:tracePt t="30603" x="5581650" y="2714625"/>
          <p14:tracePt t="30619" x="5589588" y="2732088"/>
          <p14:tracePt t="30636" x="5599113" y="2732088"/>
          <p14:tracePt t="30692" x="5599113" y="2741613"/>
          <p14:tracePt t="30708" x="5599113" y="2751138"/>
          <p14:tracePt t="30716" x="5599113" y="2759075"/>
          <p14:tracePt t="30804" x="5599113" y="2768600"/>
          <p14:tracePt t="30820" x="5608638" y="2786063"/>
          <p14:tracePt t="30836" x="5608638" y="2795588"/>
          <p14:tracePt t="30979" x="5608638" y="2803525"/>
          <p14:tracePt t="31003" x="5608638" y="2813050"/>
          <p14:tracePt t="31068" x="5608638" y="2822575"/>
          <p14:tracePt t="31084" x="5608638" y="2830513"/>
          <p14:tracePt t="31148" x="5608638" y="2840038"/>
          <p14:tracePt t="31179" x="5608638" y="2847975"/>
          <p14:tracePt t="31243" x="5608638" y="2857500"/>
          <p14:tracePt t="31259" x="5608638" y="2867025"/>
          <p14:tracePt t="31404" x="5608638" y="2874963"/>
          <p14:tracePt t="31411" x="5616575" y="2884488"/>
          <p14:tracePt t="31428" x="5616575" y="2894013"/>
          <p14:tracePt t="31596" x="5616575" y="2901950"/>
          <p14:tracePt t="31643" x="5616575" y="2911475"/>
          <p14:tracePt t="31659" x="5616575" y="2919413"/>
          <p14:tracePt t="31676" x="5616575" y="2928938"/>
          <p14:tracePt t="31699" x="5616575" y="2938463"/>
          <p14:tracePt t="31860" x="5616575" y="2946400"/>
          <p14:tracePt t="31891" x="5626100" y="2955925"/>
          <p14:tracePt t="31908" x="5626100" y="2965450"/>
          <p14:tracePt t="31915" x="5643563" y="2965450"/>
          <p14:tracePt t="31931" x="5653088" y="2965450"/>
          <p14:tracePt t="31956" x="5661025" y="2973388"/>
          <p14:tracePt t="31964" x="5670550" y="2973388"/>
          <p14:tracePt t="31971" x="5680075" y="2973388"/>
          <p14:tracePt t="31988" x="5697538" y="2973388"/>
          <p14:tracePt t="32003" x="5705475" y="2982913"/>
          <p14:tracePt t="32015" x="5715000" y="2982913"/>
          <p14:tracePt t="32032" x="5741988" y="2990850"/>
          <p14:tracePt t="32049" x="5759450" y="3000375"/>
          <p14:tracePt t="32066" x="5786438" y="3017838"/>
          <p14:tracePt t="32083" x="5822950" y="3027363"/>
          <p14:tracePt t="32083" x="5830888" y="3036888"/>
          <p14:tracePt t="32100" x="5848350" y="3036888"/>
          <p14:tracePt t="32116" x="5867400" y="3036888"/>
          <p14:tracePt t="32133" x="5875338" y="3036888"/>
          <p14:tracePt t="32164" x="5894388" y="3036888"/>
          <p14:tracePt t="32179" x="5902325" y="3036888"/>
          <p14:tracePt t="32188" x="5919788" y="3036888"/>
          <p14:tracePt t="32199" x="5965825" y="3036888"/>
          <p14:tracePt t="32216" x="6018213" y="3036888"/>
          <p14:tracePt t="32233" x="6072188" y="3036888"/>
          <p14:tracePt t="32250" x="6089650" y="3036888"/>
          <p14:tracePt t="32266" x="6116638" y="3036888"/>
          <p14:tracePt t="32283" x="6161088" y="3036888"/>
          <p14:tracePt t="32300" x="6188075" y="3036888"/>
          <p14:tracePt t="32316" x="6232525" y="3036888"/>
          <p14:tracePt t="32333" x="6276975" y="3036888"/>
          <p14:tracePt t="32350" x="6323013" y="3036888"/>
          <p14:tracePt t="32366" x="6375400" y="3036888"/>
          <p14:tracePt t="32383" x="6429375" y="3036888"/>
          <p14:tracePt t="32400" x="6483350" y="3036888"/>
          <p14:tracePt t="32416" x="6537325" y="3036888"/>
          <p14:tracePt t="32433" x="6581775" y="3036888"/>
          <p14:tracePt t="32450" x="6616700" y="3036888"/>
          <p14:tracePt t="32467" x="6643688" y="3036888"/>
          <p14:tracePt t="32484" x="6653213" y="3036888"/>
          <p14:tracePt t="32516" x="6661150" y="3036888"/>
          <p14:tracePt t="32523" x="6661150" y="3017838"/>
          <p14:tracePt t="32619" x="6653213" y="3009900"/>
          <p14:tracePt t="32643" x="6634163" y="2990850"/>
          <p14:tracePt t="32652" x="6616700" y="2982913"/>
          <p14:tracePt t="32659" x="6599238" y="2973388"/>
          <p14:tracePt t="32668" x="6537325" y="2946400"/>
          <p14:tracePt t="32684" x="6456363" y="2938463"/>
          <p14:tracePt t="32700" x="6375400" y="2911475"/>
          <p14:tracePt t="32717" x="6296025" y="2894013"/>
          <p14:tracePt t="32734" x="6232525" y="2874963"/>
          <p14:tracePt t="32750" x="6161088" y="2867025"/>
          <p14:tracePt t="32767" x="6089650" y="2840038"/>
          <p14:tracePt t="32784" x="6010275" y="2822575"/>
          <p14:tracePt t="32801" x="5946775" y="2813050"/>
          <p14:tracePt t="32817" x="5867400" y="2795588"/>
          <p14:tracePt t="32834" x="5795963" y="2776538"/>
          <p14:tracePt t="32851" x="5715000" y="2776538"/>
          <p14:tracePt t="32868" x="5661025" y="2776538"/>
          <p14:tracePt t="32884" x="5589588" y="2768600"/>
          <p14:tracePt t="32901" x="5537200" y="2768600"/>
          <p14:tracePt t="32918" x="5465763" y="2768600"/>
          <p14:tracePt t="32934" x="5402263" y="2768600"/>
          <p14:tracePt t="32951" x="5340350" y="2768600"/>
          <p14:tracePt t="32968" x="5295900" y="2768600"/>
          <p14:tracePt t="32985" x="5251450" y="2768600"/>
          <p14:tracePt t="33002" x="5224463" y="2768600"/>
          <p14:tracePt t="33018" x="5180013" y="2768600"/>
          <p14:tracePt t="33035" x="5108575" y="2768600"/>
          <p14:tracePt t="33052" x="5062538" y="2768600"/>
          <p14:tracePt t="33068" x="5018088" y="2776538"/>
          <p14:tracePt t="33085" x="4991100" y="2776538"/>
          <p14:tracePt t="33101" x="4956175" y="2795588"/>
          <p14:tracePt t="33118" x="4919663" y="2803525"/>
          <p14:tracePt t="33135" x="4884738" y="2822575"/>
          <p14:tracePt t="33151" x="4875213" y="2822575"/>
          <p14:tracePt t="33168" x="4867275" y="2830513"/>
          <p14:tracePt t="33185" x="4857750" y="2840038"/>
          <p14:tracePt t="33204" x="4848225" y="2840038"/>
          <p14:tracePt t="33220" x="4840288" y="2847975"/>
          <p14:tracePt t="33235" x="4830763" y="2867025"/>
          <p14:tracePt t="33252" x="4822825" y="2884488"/>
          <p14:tracePt t="33268" x="4813300" y="2894013"/>
          <p14:tracePt t="33285" x="4795838" y="2911475"/>
          <p14:tracePt t="33302" x="4795838" y="2919413"/>
          <p14:tracePt t="33318" x="4786313" y="2928938"/>
          <p14:tracePt t="33339" x="4786313" y="2938463"/>
          <p14:tracePt t="33411" x="4786313" y="2946400"/>
          <p14:tracePt t="33436" x="4786313" y="2955925"/>
          <p14:tracePt t="33460" x="4786313" y="2973388"/>
          <p14:tracePt t="33476" x="4786313" y="2982913"/>
          <p14:tracePt t="33499" x="4803775" y="2990850"/>
          <p14:tracePt t="33515" x="4813300" y="2990850"/>
          <p14:tracePt t="33524" x="4830763" y="3000375"/>
          <p14:tracePt t="33535" x="4848225" y="3009900"/>
          <p14:tracePt t="33552" x="4884738" y="3009900"/>
          <p14:tracePt t="33569" x="4946650" y="3027363"/>
          <p14:tracePt t="33586" x="5000625" y="3044825"/>
          <p14:tracePt t="33602" x="5072063" y="3044825"/>
          <p14:tracePt t="33619" x="5160963" y="3071813"/>
          <p14:tracePt t="33636" x="5224463" y="3089275"/>
          <p14:tracePt t="33652" x="5276850" y="3089275"/>
          <p14:tracePt t="33669" x="5330825" y="3108325"/>
          <p14:tracePt t="33686" x="5375275" y="3116263"/>
          <p14:tracePt t="33702" x="5446713" y="3125788"/>
          <p14:tracePt t="33719" x="5518150" y="3133725"/>
          <p14:tracePt t="33736" x="5616575" y="3152775"/>
          <p14:tracePt t="33752" x="5715000" y="3179763"/>
          <p14:tracePt t="33769" x="5803900" y="3197225"/>
          <p14:tracePt t="33786" x="5902325" y="3214688"/>
          <p14:tracePt t="33803" x="6054725" y="3232150"/>
          <p14:tracePt t="33819" x="6170613" y="3232150"/>
          <p14:tracePt t="33836" x="6313488" y="3232150"/>
          <p14:tracePt t="33853" x="6429375" y="3241675"/>
          <p14:tracePt t="33869" x="6518275" y="3241675"/>
          <p14:tracePt t="33886" x="6581775" y="3241675"/>
          <p14:tracePt t="33903" x="6634163" y="3241675"/>
          <p14:tracePt t="33919" x="6670675" y="3241675"/>
          <p14:tracePt t="33936" x="6715125" y="3241675"/>
          <p14:tracePt t="33953" x="6769100" y="3241675"/>
          <p14:tracePt t="33970" x="6840538" y="3241675"/>
          <p14:tracePt t="33986" x="6884988" y="3241675"/>
          <p14:tracePt t="34003" x="6946900" y="3241675"/>
          <p14:tracePt t="34020" x="6965950" y="3241675"/>
          <p14:tracePt t="34036" x="6973888" y="3241675"/>
          <p14:tracePt t="34131" x="6973888" y="3232150"/>
          <p14:tracePt t="34171" x="6973888" y="3224213"/>
          <p14:tracePt t="34179" x="6973888" y="3214688"/>
          <p14:tracePt t="34188" x="6956425" y="3205163"/>
          <p14:tracePt t="34203" x="6929438" y="3197225"/>
          <p14:tracePt t="34220" x="6884988" y="3179763"/>
          <p14:tracePt t="34237" x="6848475" y="3170238"/>
          <p14:tracePt t="34253" x="6796088" y="3152775"/>
          <p14:tracePt t="34270" x="6751638" y="3143250"/>
          <p14:tracePt t="34287" x="6697663" y="3133725"/>
          <p14:tracePt t="34304" x="6626225" y="3133725"/>
          <p14:tracePt t="34320" x="6581775" y="3133725"/>
          <p14:tracePt t="34337" x="6527800" y="3133725"/>
          <p14:tracePt t="34354" x="6483350" y="3133725"/>
          <p14:tracePt t="34370" x="6438900" y="3133725"/>
          <p14:tracePt t="34387" x="6357938" y="3133725"/>
          <p14:tracePt t="34404" x="6313488" y="3133725"/>
          <p14:tracePt t="34421" x="6259513" y="3133725"/>
          <p14:tracePt t="34437" x="6205538" y="3133725"/>
          <p14:tracePt t="34454" x="6153150" y="3133725"/>
          <p14:tracePt t="34471" x="6126163" y="3133725"/>
          <p14:tracePt t="34488" x="6108700" y="3133725"/>
          <p14:tracePt t="34504" x="6099175" y="3133725"/>
          <p14:tracePt t="34520" x="6089650" y="3133725"/>
          <p14:tracePt t="34537" x="6072188" y="3133725"/>
          <p14:tracePt t="34554" x="6054725" y="3133725"/>
          <p14:tracePt t="34571" x="6027738" y="3133725"/>
          <p14:tracePt t="34588" x="6010275" y="3125788"/>
          <p14:tracePt t="34604" x="5991225" y="3116263"/>
          <p14:tracePt t="34621" x="6010275" y="3116263"/>
          <p14:tracePt t="35251" x="6027738" y="3116263"/>
          <p14:tracePt t="35259" x="6062663" y="3125788"/>
          <p14:tracePt t="35267" x="6081713" y="3125788"/>
          <p14:tracePt t="35275" x="6099175" y="3133725"/>
          <p14:tracePt t="35289" x="6116638" y="3133725"/>
          <p14:tracePt t="35305" x="6134100" y="3133725"/>
          <p14:tracePt t="35323" x="6153150" y="3143250"/>
          <p14:tracePt t="35339" x="6205538" y="3152775"/>
          <p14:tracePt t="35356" x="6242050" y="3152775"/>
          <p14:tracePt t="35372" x="6313488" y="3170238"/>
          <p14:tracePt t="35389" x="6375400" y="3179763"/>
          <p14:tracePt t="35406" x="6456363" y="3179763"/>
          <p14:tracePt t="35423" x="6537325" y="3179763"/>
          <p14:tracePt t="35439" x="6616700" y="3187700"/>
          <p14:tracePt t="35456" x="6643688" y="3197225"/>
          <p14:tracePt t="35473" x="6661150" y="3197225"/>
          <p14:tracePt t="35489" x="6670675" y="3197225"/>
          <p14:tracePt t="35508" x="6680200" y="3197225"/>
          <p14:tracePt t="35531" x="6688138" y="3197225"/>
          <p14:tracePt t="35539" x="6697663" y="3187700"/>
          <p14:tracePt t="35556" x="6715125" y="3179763"/>
          <p14:tracePt t="35573" x="6724650" y="3179763"/>
          <p14:tracePt t="35595" x="6724650" y="3160713"/>
          <p14:tracePt t="35606" x="6724650" y="3152775"/>
          <p14:tracePt t="35635" x="6724650" y="3143250"/>
          <p14:tracePt t="35763" x="6724650" y="3133725"/>
          <p14:tracePt t="35771" x="6715125" y="3125788"/>
          <p14:tracePt t="35780" x="6705600" y="3116263"/>
          <p14:tracePt t="35790" x="6680200" y="3108325"/>
          <p14:tracePt t="35807" x="6653213" y="3098800"/>
          <p14:tracePt t="35823" x="6643688" y="3098800"/>
          <p14:tracePt t="35840" x="6616700" y="3089275"/>
          <p14:tracePt t="35857" x="6589713" y="3089275"/>
          <p14:tracePt t="35873" x="6562725" y="3081338"/>
          <p14:tracePt t="35890" x="6527800" y="3071813"/>
          <p14:tracePt t="35907" x="6491288" y="3062288"/>
          <p14:tracePt t="35924" x="6456363" y="3054350"/>
          <p14:tracePt t="35940" x="6438900" y="3054350"/>
          <p14:tracePt t="35957" x="6394450" y="3054350"/>
          <p14:tracePt t="35973" x="6375400" y="3044825"/>
          <p14:tracePt t="35990" x="6348413" y="3044825"/>
          <p14:tracePt t="36007" x="6313488" y="3044825"/>
          <p14:tracePt t="36025" x="6296025" y="3044825"/>
          <p14:tracePt t="36041" x="6276975" y="3044825"/>
          <p14:tracePt t="36057" x="6251575" y="3044825"/>
          <p14:tracePt t="36074" x="6242050" y="3044825"/>
          <p14:tracePt t="36090" x="6224588" y="3044825"/>
          <p14:tracePt t="36107" x="6188075" y="3044825"/>
          <p14:tracePt t="36124" x="6180138" y="3044825"/>
          <p14:tracePt t="36140" x="6161088" y="3044825"/>
          <p14:tracePt t="36157" x="6153150" y="3044825"/>
          <p14:tracePt t="36174" x="6134100" y="3054350"/>
          <p14:tracePt t="36191" x="6126163" y="3062288"/>
          <p14:tracePt t="36211" x="6116638" y="3071813"/>
          <p14:tracePt t="36228" x="6108700" y="3081338"/>
          <p14:tracePt t="36267" x="6108700" y="3089275"/>
          <p14:tracePt t="36284" x="6108700" y="3098800"/>
          <p14:tracePt t="36307" x="6099175" y="3108325"/>
          <p14:tracePt t="36315" x="6099175" y="3116263"/>
          <p14:tracePt t="36331" x="6099175" y="3125788"/>
          <p14:tracePt t="36387" x="6099175" y="3133725"/>
          <p14:tracePt t="36395" x="6099175" y="3143250"/>
          <p14:tracePt t="36403" x="6099175" y="3152775"/>
          <p14:tracePt t="36428" x="6116638" y="3160713"/>
          <p14:tracePt t="36443" x="6134100" y="3170238"/>
          <p14:tracePt t="36451" x="6143625" y="3170238"/>
          <p14:tracePt t="36467" x="6161088" y="3179763"/>
          <p14:tracePt t="36475" x="6170613" y="3187700"/>
          <p14:tracePt t="36491" x="6188075" y="3187700"/>
          <p14:tracePt t="36508" x="6215063" y="3197225"/>
          <p14:tracePt t="36525" x="6224588" y="3197225"/>
          <p14:tracePt t="36541" x="6242050" y="3205163"/>
          <p14:tracePt t="36558" x="6269038" y="3205163"/>
          <p14:tracePt t="36575" x="6296025" y="3214688"/>
          <p14:tracePt t="36592" x="6330950" y="3214688"/>
          <p14:tracePt t="36608" x="6357938" y="3214688"/>
          <p14:tracePt t="36625" x="6394450" y="3232150"/>
          <p14:tracePt t="36642" x="6419850" y="3232150"/>
          <p14:tracePt t="36658" x="6446838" y="3232150"/>
          <p14:tracePt t="36658" x="6473825" y="3232150"/>
          <p14:tracePt t="36675" x="6518275" y="3232150"/>
          <p14:tracePt t="36692" x="6562725" y="3232150"/>
          <p14:tracePt t="36708" x="6608763" y="3232150"/>
          <p14:tracePt t="36725" x="6643688" y="3232150"/>
          <p14:tracePt t="36742" x="6680200" y="3232150"/>
          <p14:tracePt t="36758" x="6697663" y="3232150"/>
          <p14:tracePt t="36775" x="6705600" y="3232150"/>
          <p14:tracePt t="36792" x="6715125" y="3232150"/>
          <p14:tracePt t="36809" x="6724650" y="3232150"/>
          <p14:tracePt t="36825" x="6724650" y="3224213"/>
          <p14:tracePt t="36867" x="6724650" y="3214688"/>
          <p14:tracePt t="36899" x="6732588" y="3205163"/>
          <p14:tracePt t="36907" x="6732588" y="3197225"/>
          <p14:tracePt t="36939" x="6732588" y="3187700"/>
          <p14:tracePt t="36963" x="6732588" y="3179763"/>
          <p14:tracePt t="36995" x="6732588" y="3170238"/>
          <p14:tracePt t="37019" x="6732588" y="3160713"/>
          <p14:tracePt t="37027" x="6724650" y="3152775"/>
          <p14:tracePt t="37043" x="6705600" y="3143250"/>
          <p14:tracePt t="37075" x="6705600" y="3133725"/>
          <p14:tracePt t="37083" x="6688138" y="3133725"/>
          <p14:tracePt t="37099" x="6670675" y="3125788"/>
          <p14:tracePt t="37115" x="6653213" y="3116263"/>
          <p14:tracePt t="37131" x="6643688" y="3116263"/>
          <p14:tracePt t="37142" x="6643688" y="3108325"/>
          <p14:tracePt t="37159" x="6626225" y="3108325"/>
          <p14:tracePt t="37176" x="6608763" y="3098800"/>
          <p14:tracePt t="37193" x="6599238" y="3098800"/>
          <p14:tracePt t="37209" x="6562725" y="3089275"/>
          <p14:tracePt t="37226" x="6545263" y="3081338"/>
          <p14:tracePt t="37226" x="6527800" y="3071813"/>
          <p14:tracePt t="37244" x="6518275" y="3071813"/>
          <p14:tracePt t="37259" x="6500813" y="3071813"/>
          <p14:tracePt t="37276" x="6491288" y="3071813"/>
          <p14:tracePt t="37293" x="6483350" y="3071813"/>
          <p14:tracePt t="37309" x="6456363" y="3062288"/>
          <p14:tracePt t="37326" x="6438900" y="3062288"/>
          <p14:tracePt t="37343" x="6429375" y="3062288"/>
          <p14:tracePt t="37360" x="6402388" y="3062288"/>
          <p14:tracePt t="37376" x="6394450" y="3062288"/>
          <p14:tracePt t="37393" x="6375400" y="3062288"/>
          <p14:tracePt t="37410" x="6367463" y="3062288"/>
          <p14:tracePt t="37427" x="6340475" y="3062288"/>
          <p14:tracePt t="37443" x="6330950" y="3062288"/>
          <p14:tracePt t="37460" x="6323013" y="3062288"/>
          <p14:tracePt t="37477" x="6313488" y="3062288"/>
          <p14:tracePt t="37494" x="6303963" y="3062288"/>
          <p14:tracePt t="37510" x="6296025" y="3062288"/>
          <p14:tracePt t="37527" x="6286500" y="3062288"/>
          <p14:tracePt t="37543" x="6269038" y="3062288"/>
          <p14:tracePt t="37560" x="6259513" y="3062288"/>
          <p14:tracePt t="37577" x="6251575" y="3062288"/>
          <p14:tracePt t="37593" x="6232525" y="3062288"/>
          <p14:tracePt t="37610" x="6224588" y="3062288"/>
          <p14:tracePt t="37627" x="6215063" y="3071813"/>
          <p14:tracePt t="37644" x="6205538" y="3081338"/>
          <p14:tracePt t="37667" x="6197600" y="3089275"/>
          <p14:tracePt t="37683" x="6188075" y="3089275"/>
          <p14:tracePt t="37699" x="6188075" y="3098800"/>
          <p14:tracePt t="37710" x="6170613" y="3098800"/>
          <p14:tracePt t="37727" x="6170613" y="3108325"/>
          <p14:tracePt t="37744" x="6161088" y="3125788"/>
          <p14:tracePt t="37763" x="6161088" y="3133725"/>
          <p14:tracePt t="37835" x="6161088" y="3143250"/>
          <p14:tracePt t="37843" x="6161088" y="3152775"/>
          <p14:tracePt t="37875" x="6161088" y="3160713"/>
          <p14:tracePt t="37891" x="6170613" y="3160713"/>
          <p14:tracePt t="37899" x="6170613" y="3170238"/>
          <p14:tracePt t="37911" x="6188075" y="3179763"/>
          <p14:tracePt t="37927" x="6215063" y="3187700"/>
          <p14:tracePt t="37944" x="6232525" y="3187700"/>
          <p14:tracePt t="37961" x="6269038" y="3197225"/>
          <p14:tracePt t="37978" x="6296025" y="3205163"/>
          <p14:tracePt t="37994" x="6357938" y="3214688"/>
          <p14:tracePt t="38011" x="6375400" y="3214688"/>
          <p14:tracePt t="38028" x="6429375" y="3224213"/>
          <p14:tracePt t="38045" x="6446838" y="3232150"/>
          <p14:tracePt t="38061" x="6473825" y="3232150"/>
          <p14:tracePt t="38078" x="6510338" y="3232150"/>
          <p14:tracePt t="38095" x="6545263" y="3232150"/>
          <p14:tracePt t="38112" x="6589713" y="3232150"/>
          <p14:tracePt t="38128" x="6634163" y="3232150"/>
          <p14:tracePt t="38145" x="6661150" y="3232150"/>
          <p14:tracePt t="38161" x="6697663" y="3232150"/>
          <p14:tracePt t="38178" x="6715125" y="3232150"/>
          <p14:tracePt t="38195" x="6751638" y="3232150"/>
          <p14:tracePt t="38212" x="6777038" y="3232150"/>
          <p14:tracePt t="38228" x="6786563" y="3232150"/>
          <p14:tracePt t="38245" x="6796088" y="3232150"/>
          <p14:tracePt t="38261" x="6804025" y="3224213"/>
          <p14:tracePt t="38291" x="6813550" y="3214688"/>
          <p14:tracePt t="38299" x="6823075" y="3205163"/>
          <p14:tracePt t="38339" x="6823075" y="3197225"/>
          <p14:tracePt t="38371" x="6823075" y="3187700"/>
          <p14:tracePt t="38395" x="6823075" y="3179763"/>
          <p14:tracePt t="38403" x="6823075" y="3170238"/>
          <p14:tracePt t="38419" x="6823075" y="3152775"/>
          <p14:tracePt t="38435" x="6813550" y="3133725"/>
          <p14:tracePt t="38451" x="6813550" y="3125788"/>
          <p14:tracePt t="38475" x="6804025" y="3116263"/>
          <p14:tracePt t="38483" x="6796088" y="3108325"/>
          <p14:tracePt t="38495" x="6796088" y="3098800"/>
          <p14:tracePt t="38512" x="6804025" y="3098800"/>
          <p14:tracePt t="38529" x="6796088" y="3089275"/>
          <p14:tracePt t="38547" x="6786563" y="3081338"/>
          <p14:tracePt t="38562" x="6769100" y="3081338"/>
          <p14:tracePt t="38579" x="6732588" y="3071813"/>
          <p14:tracePt t="38596" x="6705600" y="3062288"/>
          <p14:tracePt t="38612" x="6688138" y="3062288"/>
          <p14:tracePt t="38629" x="6643688" y="3054350"/>
          <p14:tracePt t="38646" x="6616700" y="3044825"/>
          <p14:tracePt t="38662" x="6608763" y="3044825"/>
          <p14:tracePt t="38679" x="6589713" y="3044825"/>
          <p14:tracePt t="38696" x="6581775" y="3044825"/>
          <p14:tracePt t="38715" x="6562725" y="3036888"/>
          <p14:tracePt t="38729" x="6554788" y="3036888"/>
          <p14:tracePt t="38747" x="6545263" y="3036888"/>
          <p14:tracePt t="38762" x="6527800" y="3036888"/>
          <p14:tracePt t="38762" x="6518275" y="3036888"/>
          <p14:tracePt t="38780" x="6510338" y="3036888"/>
          <p14:tracePt t="38796" x="6491288" y="3036888"/>
          <p14:tracePt t="38813" x="6483350" y="3036888"/>
          <p14:tracePt t="38829" x="6473825" y="3036888"/>
          <p14:tracePt t="38846" x="6465888" y="3036888"/>
          <p14:tracePt t="38864" x="6456363" y="3036888"/>
          <p14:tracePt t="38879" x="6446838" y="3036888"/>
          <p14:tracePt t="38897" x="6429375" y="3036888"/>
          <p14:tracePt t="38914" x="6419850" y="3036888"/>
          <p14:tracePt t="38930" x="6411913" y="3044825"/>
          <p14:tracePt t="38949" x="6402388" y="3044825"/>
          <p14:tracePt t="38980" x="6394450" y="3044825"/>
          <p14:tracePt t="39011" x="6394450" y="3054350"/>
          <p14:tracePt t="39027" x="6384925" y="3062288"/>
          <p14:tracePt t="39075" x="6375400" y="3071813"/>
          <p14:tracePt t="39099" x="6367463" y="3081338"/>
          <p14:tracePt t="39115" x="6357938" y="3098800"/>
          <p14:tracePt t="39139" x="6348413" y="3108325"/>
          <p14:tracePt t="39155" x="6340475" y="3108325"/>
          <p14:tracePt t="39163" x="6340475" y="3116263"/>
          <p14:tracePt t="39172" x="6330950" y="3116263"/>
          <p14:tracePt t="39181" x="6330950" y="3133725"/>
          <p14:tracePt t="39198" x="6323013" y="3133725"/>
          <p14:tracePt t="39228" x="6313488" y="3133725"/>
          <p14:tracePt t="39244" x="6303963" y="3143250"/>
          <p14:tracePt t="39252" x="6296025" y="3152775"/>
          <p14:tracePt t="39264" x="6286500" y="3152775"/>
          <p14:tracePt t="39281" x="6269038" y="3160713"/>
          <p14:tracePt t="39298" x="6251575" y="3170238"/>
          <p14:tracePt t="39314" x="6224588" y="3170238"/>
          <p14:tracePt t="39331" x="6215063" y="3179763"/>
          <p14:tracePt t="39348" x="6188075" y="3179763"/>
          <p14:tracePt t="39365" x="6180138" y="3179763"/>
          <p14:tracePt t="39381" x="6170613" y="3179763"/>
          <p14:tracePt t="39398" x="6161088" y="3187700"/>
          <p14:tracePt t="39415" x="6153150" y="3187700"/>
          <p14:tracePt t="39432" x="6143625" y="3187700"/>
          <p14:tracePt t="39448" x="6134100" y="3187700"/>
          <p14:tracePt t="39465" x="6126163" y="3197225"/>
          <p14:tracePt t="39481" x="6116638" y="3197225"/>
          <p14:tracePt t="39498" x="6108700" y="3197225"/>
          <p14:tracePt t="39515" x="6099175" y="3197225"/>
          <p14:tracePt t="39532" x="6081713" y="3205163"/>
          <p14:tracePt t="39548" x="6072188" y="3214688"/>
          <p14:tracePt t="39620" x="6062663" y="3214688"/>
          <p14:tracePt t="39636" x="6054725" y="3214688"/>
          <p14:tracePt t="39644" x="6045200" y="3214688"/>
          <p14:tracePt t="39660" x="6037263" y="3214688"/>
          <p14:tracePt t="39828" x="6045200" y="3214688"/>
          <p14:tracePt t="39876" x="6054725" y="3214688"/>
          <p14:tracePt t="39885" x="6072188" y="3224213"/>
          <p14:tracePt t="39892" x="6108700" y="3232150"/>
          <p14:tracePt t="39900" x="6134100" y="3232150"/>
          <p14:tracePt t="39916" x="6197600" y="3241675"/>
          <p14:tracePt t="39933" x="6232525" y="3241675"/>
          <p14:tracePt t="39949" x="6269038" y="3241675"/>
          <p14:tracePt t="39966" x="6303963" y="3251200"/>
          <p14:tracePt t="39983" x="6340475" y="3259138"/>
          <p14:tracePt t="39999" x="6367463" y="3259138"/>
          <p14:tracePt t="40016" x="6394450" y="3259138"/>
          <p14:tracePt t="40033" x="6429375" y="3259138"/>
          <p14:tracePt t="40049" x="6446838" y="3259138"/>
          <p14:tracePt t="40066" x="6473825" y="3259138"/>
          <p14:tracePt t="40083" x="6491288" y="3259138"/>
          <p14:tracePt t="40099" x="6527800" y="3259138"/>
          <p14:tracePt t="40116" x="6545263" y="3259138"/>
          <p14:tracePt t="40133" x="6572250" y="3259138"/>
          <p14:tracePt t="40150" x="6589713" y="3259138"/>
          <p14:tracePt t="40166" x="6599238" y="3259138"/>
          <p14:tracePt t="40183" x="6608763" y="3259138"/>
          <p14:tracePt t="40572" x="6599238" y="3251200"/>
          <p14:tracePt t="40588" x="6581775" y="3241675"/>
          <p14:tracePt t="40596" x="6562725" y="3241675"/>
          <p14:tracePt t="40612" x="6554788" y="3241675"/>
          <p14:tracePt t="40628" x="6545263" y="3232150"/>
          <p14:tracePt t="40636" x="6545263" y="3224213"/>
          <p14:tracePt t="40650" x="6527800" y="3224213"/>
          <p14:tracePt t="40667" x="6510338" y="3214688"/>
          <p14:tracePt t="40684" x="6483350" y="3205163"/>
          <p14:tracePt t="40701" x="6473825" y="3205163"/>
          <p14:tracePt t="40717" x="6465888" y="3197225"/>
          <p14:tracePt t="40734" x="6446838" y="3187700"/>
          <p14:tracePt t="40751" x="6419850" y="3187700"/>
          <p14:tracePt t="40767" x="6394450" y="3179763"/>
          <p14:tracePt t="40784" x="6384925" y="3179763"/>
          <p14:tracePt t="40804" x="6375400" y="3179763"/>
          <p14:tracePt t="40820" x="6367463" y="3179763"/>
          <p14:tracePt t="40834" x="6357938" y="3170238"/>
          <p14:tracePt t="40851" x="6348413" y="3160713"/>
          <p14:tracePt t="40868" x="6340475" y="3160713"/>
          <p14:tracePt t="40884" x="6330950" y="3160713"/>
          <p14:tracePt t="40901" x="6313488" y="3160713"/>
          <p14:tracePt t="40918" x="6303963" y="3160713"/>
          <p14:tracePt t="40934" x="6286500" y="3160713"/>
          <p14:tracePt t="40951" x="6276975" y="3160713"/>
          <p14:tracePt t="40980" x="6269038" y="3160713"/>
          <p14:tracePt t="40988" x="6259513" y="3160713"/>
          <p14:tracePt t="41001" x="6251575" y="3160713"/>
          <p14:tracePt t="41052" x="6251575" y="3170238"/>
          <p14:tracePt t="41116" x="6251575" y="3179763"/>
          <p14:tracePt t="41124" x="6251575" y="3187700"/>
          <p14:tracePt t="41140" x="6259513" y="3187700"/>
          <p14:tracePt t="41156" x="6269038" y="3187700"/>
          <p14:tracePt t="41168" x="6296025" y="3187700"/>
          <p14:tracePt t="41185" x="6330950" y="3187700"/>
          <p14:tracePt t="41202" x="6367463" y="3187700"/>
          <p14:tracePt t="41218" x="6394450" y="3187700"/>
          <p14:tracePt t="41235" x="6438900" y="3187700"/>
          <p14:tracePt t="41252" x="6456363" y="3187700"/>
          <p14:tracePt t="41268" x="6465888" y="3187700"/>
          <p14:tracePt t="41285" x="6473825" y="3179763"/>
          <p14:tracePt t="41302" x="6473825" y="3170238"/>
          <p14:tracePt t="41332" x="6473825" y="3160713"/>
          <p14:tracePt t="41348" x="6473825" y="3152775"/>
          <p14:tracePt t="41372" x="6473825" y="3143250"/>
          <p14:tracePt t="41396" x="6473825" y="3125788"/>
          <p14:tracePt t="41412" x="6465888" y="3125788"/>
          <p14:tracePt t="41452" x="6456363" y="3125788"/>
          <p14:tracePt t="41492" x="6446838" y="3125788"/>
          <p14:tracePt t="41508" x="6438900" y="3125788"/>
          <p14:tracePt t="41516" x="6429375" y="3125788"/>
          <p14:tracePt t="41524" x="6419850" y="3125788"/>
          <p14:tracePt t="41612" x="6411913" y="3125788"/>
          <p14:tracePt t="41628" x="6402388" y="3125788"/>
          <p14:tracePt t="41636" x="6394450" y="3125788"/>
          <p14:tracePt t="41684" x="6384925" y="3125788"/>
          <p14:tracePt t="41692" x="6375400" y="3125788"/>
          <p14:tracePt t="41702" x="6367463" y="3125788"/>
          <p14:tracePt t="41719" x="6357938" y="3125788"/>
          <p14:tracePt t="41740" x="6348413" y="3125788"/>
          <p14:tracePt t="41796" x="6340475" y="3133725"/>
          <p14:tracePt t="41828" x="6330950" y="3133725"/>
          <p14:tracePt t="42308" x="6323013" y="3133725"/>
          <p14:tracePt t="42316" x="6313488" y="3125788"/>
          <p14:tracePt t="42365" x="6303963" y="3125788"/>
          <p14:tracePt t="42388" x="6286500" y="3125788"/>
          <p14:tracePt t="42404" x="6276975" y="3125788"/>
          <p14:tracePt t="42412" x="6269038" y="3125788"/>
          <p14:tracePt t="42421" x="6251575" y="3125788"/>
          <p14:tracePt t="42437" x="6215063" y="3125788"/>
          <p14:tracePt t="42454" x="6153150" y="3133725"/>
          <p14:tracePt t="42471" x="6099175" y="3133725"/>
          <p14:tracePt t="42488" x="6018213" y="3143250"/>
          <p14:tracePt t="42504" x="5973763" y="3152775"/>
          <p14:tracePt t="42521" x="5894388" y="3160713"/>
          <p14:tracePt t="42538" x="5840413" y="3170238"/>
          <p14:tracePt t="42554" x="5803900" y="3179763"/>
          <p14:tracePt t="42571" x="5776913" y="3187700"/>
          <p14:tracePt t="42588" x="5732463" y="3205163"/>
          <p14:tracePt t="42605" x="5724525" y="3205163"/>
          <p14:tracePt t="42621" x="5715000" y="3214688"/>
          <p14:tracePt t="42638" x="5705475" y="3224213"/>
          <p14:tracePt t="42654" x="5705475" y="3241675"/>
          <p14:tracePt t="42671" x="5715000" y="3251200"/>
          <p14:tracePt t="42692" x="5732463" y="3259138"/>
          <p14:tracePt t="42704" x="5732463" y="3268663"/>
          <p14:tracePt t="42721" x="5732463" y="3276600"/>
          <p14:tracePt t="42738" x="5732463" y="3286125"/>
          <p14:tracePt t="42755" x="5732463" y="3295650"/>
          <p14:tracePt t="42780" x="5741988" y="3303588"/>
          <p14:tracePt t="43012" x="5741988" y="3313113"/>
          <p14:tracePt t="43068" x="5724525" y="3322638"/>
          <p14:tracePt t="43076" x="5688013" y="3340100"/>
          <p14:tracePt t="43084" x="5643563" y="3357563"/>
          <p14:tracePt t="43092" x="5616575" y="3384550"/>
          <p14:tracePt t="43105" x="5572125" y="3411538"/>
          <p14:tracePt t="43123" x="5572125" y="3419475"/>
          <p14:tracePt t="43139" x="5572125" y="3429000"/>
          <p14:tracePt t="43380" x="5572125" y="3438525"/>
          <p14:tracePt t="43388" x="5562600" y="3465513"/>
          <p14:tracePt t="43396" x="5554663" y="3473450"/>
          <p14:tracePt t="43406" x="5554663" y="3490913"/>
          <p14:tracePt t="43423" x="5537200" y="3517900"/>
          <p14:tracePt t="43440" x="5537200" y="3527425"/>
          <p14:tracePt t="43456" x="5527675" y="3544888"/>
          <p14:tracePt t="43473" x="5518150" y="3544888"/>
          <p14:tracePt t="43489" x="5518150" y="3554413"/>
          <p14:tracePt t="43506" x="5518150" y="3562350"/>
          <p14:tracePt t="43523" x="5510213" y="3571875"/>
          <p14:tracePt t="43540" x="5473700" y="3589338"/>
          <p14:tracePt t="43556" x="5456238" y="3598863"/>
          <p14:tracePt t="43573" x="5419725" y="3616325"/>
          <p14:tracePt t="43590" x="5375275" y="3625850"/>
          <p14:tracePt t="43606" x="5348288" y="3633788"/>
          <p14:tracePt t="43624" x="5295900" y="3643313"/>
          <p14:tracePt t="43640" x="5259388" y="3652838"/>
          <p14:tracePt t="43657" x="5205413" y="3660775"/>
          <p14:tracePt t="43673" x="5180013" y="3670300"/>
          <p14:tracePt t="43690" x="5160963" y="3679825"/>
          <p14:tracePt t="43707" x="5133975" y="3679825"/>
          <p14:tracePt t="43723" x="5081588" y="3687763"/>
          <p14:tracePt t="43740" x="5054600" y="3697288"/>
          <p14:tracePt t="43757" x="5045075" y="3705225"/>
          <p14:tracePt t="43773" x="5027613" y="3714750"/>
          <p14:tracePt t="43790" x="5010150" y="3724275"/>
          <p14:tracePt t="43807" x="5000625" y="3732213"/>
          <p14:tracePt t="43823" x="4991100" y="3741738"/>
          <p14:tracePt t="43840" x="4965700" y="3741738"/>
          <p14:tracePt t="43857" x="4956175" y="3759200"/>
          <p14:tracePt t="43874" x="4946650" y="3759200"/>
          <p14:tracePt t="43890" x="4938713" y="3759200"/>
          <p14:tracePt t="43940" x="4929188" y="3768725"/>
          <p14:tracePt t="43956" x="4929188" y="3776663"/>
          <p14:tracePt t="43972" x="4929188" y="3786188"/>
          <p14:tracePt t="43996" x="4929188" y="3795713"/>
          <p14:tracePt t="44012" x="4929188" y="3813175"/>
          <p14:tracePt t="44028" x="4929188" y="3830638"/>
          <p14:tracePt t="44044" x="4938713" y="3840163"/>
          <p14:tracePt t="44052" x="4938713" y="3848100"/>
          <p14:tracePt t="44068" x="4946650" y="3857625"/>
          <p14:tracePt t="44076" x="4956175" y="3867150"/>
          <p14:tracePt t="44091" x="4965700" y="3875088"/>
          <p14:tracePt t="44107" x="4973638" y="3929063"/>
          <p14:tracePt t="44124" x="4983163" y="3983038"/>
          <p14:tracePt t="44141" x="5000625" y="4062413"/>
          <p14:tracePt t="44157" x="5000625" y="4125913"/>
          <p14:tracePt t="44174" x="5010150" y="4187825"/>
          <p14:tracePt t="44191" x="5027613" y="4241800"/>
          <p14:tracePt t="44208" x="5027613" y="4259263"/>
          <p14:tracePt t="44224" x="5027613" y="4268788"/>
          <p14:tracePt t="44241" x="5037138" y="4276725"/>
          <p14:tracePt t="44292" x="5054600" y="4286250"/>
          <p14:tracePt t="44308" x="5081588" y="4286250"/>
          <p14:tracePt t="44316" x="5089525" y="4286250"/>
          <p14:tracePt t="44324" x="5160963" y="4303713"/>
          <p14:tracePt t="44341" x="5197475" y="4313238"/>
          <p14:tracePt t="44358" x="5232400" y="4322763"/>
          <p14:tracePt t="44375" x="5251450" y="4322763"/>
          <p14:tracePt t="44392" x="5259388" y="4322763"/>
          <p14:tracePt t="44452" x="5276850" y="4322763"/>
          <p14:tracePt t="44460" x="5286375" y="4322763"/>
          <p14:tracePt t="44468" x="5303838" y="4322763"/>
          <p14:tracePt t="44476" x="5313363" y="4322763"/>
          <p14:tracePt t="44492" x="5322888" y="4322763"/>
          <p14:tracePt t="44932" x="5330825" y="4313238"/>
          <p14:tracePt t="44940" x="5340350" y="4303713"/>
          <p14:tracePt t="44956" x="5340350" y="4295775"/>
          <p14:tracePt t="44964" x="5348288" y="4295775"/>
          <p14:tracePt t="44976" x="5357813" y="4276725"/>
          <p14:tracePt t="44992" x="5367338" y="4268788"/>
          <p14:tracePt t="45009" x="5384800" y="4251325"/>
          <p14:tracePt t="45026" x="5394325" y="4241800"/>
          <p14:tracePt t="45043" x="5402263" y="4224338"/>
          <p14:tracePt t="45059" x="5419725" y="4205288"/>
          <p14:tracePt t="45076" x="5419725" y="4197350"/>
          <p14:tracePt t="45100" x="5419725" y="4187825"/>
          <p14:tracePt t="45109" x="5419725" y="4179888"/>
          <p14:tracePt t="45132" x="5419725" y="4170363"/>
          <p14:tracePt t="45148" x="5419725" y="4160838"/>
          <p14:tracePt t="45164" x="5419725" y="4152900"/>
          <p14:tracePt t="45188" x="5429250" y="4143375"/>
          <p14:tracePt t="45196" x="5429250" y="4133850"/>
          <p14:tracePt t="45220" x="5438775" y="4133850"/>
          <p14:tracePt t="45364" x="5438775" y="4143375"/>
          <p14:tracePt t="45372" x="5438775" y="4160838"/>
          <p14:tracePt t="45380" x="5446713" y="4187825"/>
          <p14:tracePt t="45393" x="5456238" y="4224338"/>
          <p14:tracePt t="45410" x="5465763" y="4268788"/>
          <p14:tracePt t="45427" x="5465763" y="4322763"/>
          <p14:tracePt t="45444" x="5465763" y="4367213"/>
          <p14:tracePt t="45460" x="5465763" y="4384675"/>
          <p14:tracePt t="45477" x="5456238" y="4402138"/>
          <p14:tracePt t="45493" x="5456238" y="4419600"/>
          <p14:tracePt t="45510" x="5446713" y="4429125"/>
          <p14:tracePt t="45527" x="5429250" y="4465638"/>
          <p14:tracePt t="45544" x="5411788" y="4483100"/>
          <p14:tracePt t="45560" x="5394325" y="4500563"/>
          <p14:tracePt t="45577" x="5384800" y="4518025"/>
          <p14:tracePt t="45594" x="5357813" y="4545013"/>
          <p14:tracePt t="45610" x="5322888" y="4554538"/>
          <p14:tracePt t="45627" x="5276850" y="4572000"/>
          <p14:tracePt t="45645" x="5232400" y="4589463"/>
          <p14:tracePt t="45661" x="5197475" y="4608513"/>
          <p14:tracePt t="45677" x="5160963" y="4616450"/>
          <p14:tracePt t="45694" x="5126038" y="4625975"/>
          <p14:tracePt t="45711" x="5099050" y="4633913"/>
          <p14:tracePt t="45727" x="5072063" y="4643438"/>
          <p14:tracePt t="45744" x="5027613" y="4652963"/>
          <p14:tracePt t="45761" x="5000625" y="4652963"/>
          <p14:tracePt t="45777" x="4946650" y="4670425"/>
          <p14:tracePt t="45794" x="4911725" y="4670425"/>
          <p14:tracePt t="45811" x="4867275" y="4679950"/>
          <p14:tracePt t="45811" x="4830763" y="4687888"/>
          <p14:tracePt t="45828" x="4776788" y="4697413"/>
          <p14:tracePt t="45844" x="4732338" y="4705350"/>
          <p14:tracePt t="45861" x="4705350" y="4705350"/>
          <p14:tracePt t="45878" x="4652963" y="4705350"/>
          <p14:tracePt t="45894" x="4598988" y="4705350"/>
          <p14:tracePt t="45911" x="4545013" y="4705350"/>
          <p14:tracePt t="45928" x="4483100" y="4705350"/>
          <p14:tracePt t="45944" x="4446588" y="4705350"/>
          <p14:tracePt t="45961" x="4402138" y="4697413"/>
          <p14:tracePt t="45978" x="4367213" y="4679950"/>
          <p14:tracePt t="45995" x="4340225" y="4670425"/>
          <p14:tracePt t="46011" x="4313238" y="4660900"/>
          <p14:tracePt t="46028" x="4313238" y="4670425"/>
          <p14:tracePt t="46164" x="4313238" y="4679950"/>
          <p14:tracePt t="46172" x="4322763" y="4687888"/>
          <p14:tracePt t="46188" x="4330700" y="4697413"/>
          <p14:tracePt t="46196" x="4340225" y="4697413"/>
          <p14:tracePt t="46196" x="4348163" y="4705350"/>
          <p14:tracePt t="46212" x="4375150" y="4714875"/>
          <p14:tracePt t="46229" x="4411663" y="4732338"/>
          <p14:tracePt t="46245" x="4438650" y="4741863"/>
          <p14:tracePt t="46262" x="4500563" y="4768850"/>
          <p14:tracePt t="46278" x="4537075" y="4786313"/>
          <p14:tracePt t="46295" x="4581525" y="4803775"/>
          <p14:tracePt t="46312" x="4633913" y="4830763"/>
          <p14:tracePt t="46329" x="4705350" y="4840288"/>
          <p14:tracePt t="46345" x="4768850" y="4848225"/>
          <p14:tracePt t="46362" x="4830763" y="4848225"/>
          <p14:tracePt t="46379" x="4867275" y="4848225"/>
          <p14:tracePt t="46379" x="4884738" y="4848225"/>
          <p14:tracePt t="46379" x="4929188" y="4848225"/>
          <p14:tracePt t="46412" x="4973638" y="4830763"/>
          <p14:tracePt t="46429" x="5018088" y="4822825"/>
          <p14:tracePt t="46445" x="5089525" y="4813300"/>
          <p14:tracePt t="46462" x="5133975" y="4795838"/>
          <p14:tracePt t="46479" x="5180013" y="4786313"/>
          <p14:tracePt t="46495" x="5205413" y="4768850"/>
          <p14:tracePt t="46513" x="5224463" y="4759325"/>
          <p14:tracePt t="46529" x="5251450" y="4741863"/>
          <p14:tracePt t="46546" x="5276850" y="4724400"/>
          <p14:tracePt t="46562" x="5330825" y="4679950"/>
          <p14:tracePt t="46579" x="5367338" y="4616450"/>
          <p14:tracePt t="46596" x="5394325" y="4572000"/>
          <p14:tracePt t="46612" x="5419725" y="4518025"/>
          <p14:tracePt t="46629" x="5438775" y="4483100"/>
          <p14:tracePt t="46646" x="5446713" y="4438650"/>
          <p14:tracePt t="46663" x="5465763" y="4394200"/>
          <p14:tracePt t="46679" x="5491163" y="4348163"/>
          <p14:tracePt t="46696" x="5500688" y="4313238"/>
          <p14:tracePt t="46713" x="5510213" y="4286250"/>
          <p14:tracePt t="46729" x="5518150" y="4259263"/>
          <p14:tracePt t="46746" x="5527675" y="4214813"/>
          <p14:tracePt t="46766" x="5537200" y="4187825"/>
          <p14:tracePt t="46779" x="5545138" y="4143375"/>
          <p14:tracePt t="46796" x="5554663" y="4098925"/>
          <p14:tracePt t="46813" x="5562600" y="4062413"/>
          <p14:tracePt t="46829" x="5572125" y="4027488"/>
          <p14:tracePt t="46846" x="5581650" y="3983038"/>
          <p14:tracePt t="46863" x="5599113" y="3946525"/>
          <p14:tracePt t="46880" x="5608638" y="3911600"/>
          <p14:tracePt t="46896" x="5608638" y="3884613"/>
          <p14:tracePt t="46913" x="5608638" y="3867150"/>
          <p14:tracePt t="46930" x="5616575" y="3848100"/>
          <p14:tracePt t="46946" x="5626100" y="3848100"/>
          <p14:tracePt t="47124" x="5626100" y="3867150"/>
          <p14:tracePt t="47140" x="5626100" y="3884613"/>
          <p14:tracePt t="47148" x="5616575" y="3911600"/>
          <p14:tracePt t="47156" x="5608638" y="3956050"/>
          <p14:tracePt t="47164" x="5581650" y="4037013"/>
          <p14:tracePt t="47180" x="5562600" y="4116388"/>
          <p14:tracePt t="47197" x="5554663" y="4197350"/>
          <p14:tracePt t="47214" x="5537200" y="4259263"/>
          <p14:tracePt t="47230" x="5518150" y="4313238"/>
          <p14:tracePt t="47247" x="5518150" y="4348163"/>
          <p14:tracePt t="47264" x="5510213" y="4384675"/>
          <p14:tracePt t="47280" x="5491163" y="4419600"/>
          <p14:tracePt t="47297" x="5473700" y="4465638"/>
          <p14:tracePt t="47314" x="5456238" y="4510088"/>
          <p14:tracePt t="47331" x="5438775" y="4554538"/>
          <p14:tracePt t="47347" x="5438775" y="4608513"/>
          <p14:tracePt t="47364" x="5419725" y="4633913"/>
          <p14:tracePt t="47381" x="5419725" y="4643438"/>
          <p14:tracePt t="47397" x="5419725" y="4652963"/>
          <p14:tracePt t="47414" x="5419725" y="4660900"/>
          <p14:tracePt t="47431" x="5419725" y="4670425"/>
          <p14:tracePt t="47447" x="5411788" y="4679950"/>
          <p14:tracePt t="47464" x="5394325" y="4705350"/>
          <p14:tracePt t="47481" x="5394325" y="4714875"/>
          <p14:tracePt t="47497" x="5384800" y="4724400"/>
          <p14:tracePt t="47514" x="5384800" y="4741863"/>
          <p14:tracePt t="47532" x="5375275" y="4741863"/>
          <p14:tracePt t="47548" x="5367338" y="4768850"/>
          <p14:tracePt t="47565" x="5357813" y="4776788"/>
          <p14:tracePt t="47612" x="5348288" y="4786313"/>
          <p14:tracePt t="47636" x="5340350" y="4786313"/>
          <p14:tracePt t="47660" x="5340350" y="4795838"/>
          <p14:tracePt t="47668" x="5330825" y="4795838"/>
          <p14:tracePt t="47684" x="5322888" y="4803775"/>
          <p14:tracePt t="47708" x="5322888" y="4813300"/>
          <p14:tracePt t="47820" x="5348288" y="4822825"/>
          <p14:tracePt t="47828" x="5357813" y="4822825"/>
          <p14:tracePt t="47836" x="5384800" y="4822825"/>
          <p14:tracePt t="47848" x="5429250" y="4822825"/>
          <p14:tracePt t="47865" x="5473700" y="4822825"/>
          <p14:tracePt t="47882" x="5483225" y="4822825"/>
          <p14:tracePt t="47898" x="5491163" y="4822825"/>
          <p14:tracePt t="47915" x="5500688" y="4822825"/>
          <p14:tracePt t="47932" x="5510213" y="4813300"/>
          <p14:tracePt t="47948" x="5537200" y="4803775"/>
          <p14:tracePt t="47965" x="5545138" y="4795838"/>
          <p14:tracePt t="47982" x="5554663" y="4786313"/>
          <p14:tracePt t="47998" x="5562600" y="4776788"/>
          <p14:tracePt t="48020" x="5562600" y="4768850"/>
          <p14:tracePt t="48036" x="5562600" y="4759325"/>
          <p14:tracePt t="48048" x="5572125" y="4759325"/>
          <p14:tracePt t="48065" x="5581650" y="4741863"/>
          <p14:tracePt t="48082" x="5581650" y="4732338"/>
          <p14:tracePt t="48099" x="5581650" y="4724400"/>
          <p14:tracePt t="48115" x="5581650" y="4714875"/>
          <p14:tracePt t="48132" x="5581650" y="4705350"/>
          <p14:tracePt t="48149" x="5581650" y="4697413"/>
          <p14:tracePt t="48165" x="5581650" y="4687888"/>
          <p14:tracePt t="48182" x="5572125" y="4660900"/>
          <p14:tracePt t="48199" x="5554663" y="4652963"/>
          <p14:tracePt t="48216" x="5545138" y="4633913"/>
          <p14:tracePt t="48232" x="5527675" y="4625975"/>
          <p14:tracePt t="48249" x="5510213" y="4598988"/>
          <p14:tracePt t="48266" x="5491163" y="4589463"/>
          <p14:tracePt t="48282" x="5465763" y="4581525"/>
          <p14:tracePt t="48299" x="5438775" y="4562475"/>
          <p14:tracePt t="48316" x="5411788" y="4554538"/>
          <p14:tracePt t="48332" x="5375275" y="4554538"/>
          <p14:tracePt t="48349" x="5348288" y="4554538"/>
          <p14:tracePt t="48366" x="5330825" y="4554538"/>
          <p14:tracePt t="48383" x="5313363" y="4554538"/>
          <p14:tracePt t="48399" x="5286375" y="4554538"/>
          <p14:tracePt t="48416" x="5276850" y="4562475"/>
          <p14:tracePt t="48433" x="5276850" y="4581525"/>
          <p14:tracePt t="48449" x="5268913" y="4589463"/>
          <p14:tracePt t="48466" x="5259388" y="4598988"/>
          <p14:tracePt t="48483" x="5259388" y="4608513"/>
          <p14:tracePt t="48499" x="5259388" y="4625975"/>
          <p14:tracePt t="48516" x="5259388" y="4643438"/>
          <p14:tracePt t="48533" x="5259388" y="4652963"/>
          <p14:tracePt t="48549" x="5295900" y="4679950"/>
          <p14:tracePt t="48566" x="5303838" y="4697413"/>
          <p14:tracePt t="48583" x="5313363" y="4697413"/>
          <p14:tracePt t="48600" x="5322888" y="4714875"/>
          <p14:tracePt t="48616" x="5330825" y="4714875"/>
          <p14:tracePt t="48633" x="5357813" y="4732338"/>
          <p14:tracePt t="48650" x="5375275" y="4741863"/>
          <p14:tracePt t="48666" x="5402263" y="4741863"/>
          <p14:tracePt t="48683" x="5446713" y="4751388"/>
          <p14:tracePt t="48701" x="5465763" y="4751388"/>
          <p14:tracePt t="48717" x="5491163" y="4751388"/>
          <p14:tracePt t="48733" x="5510213" y="4751388"/>
          <p14:tracePt t="48750" x="5518150" y="4741863"/>
          <p14:tracePt t="48767" x="5527675" y="4732338"/>
          <p14:tracePt t="48783" x="5545138" y="4732338"/>
          <p14:tracePt t="48800" x="5581650" y="4714875"/>
          <p14:tracePt t="48817" x="5589588" y="4697413"/>
          <p14:tracePt t="48834" x="5599113" y="4697413"/>
          <p14:tracePt t="48850" x="5626100" y="4679950"/>
          <p14:tracePt t="48867" x="5626100" y="4670425"/>
          <p14:tracePt t="48884" x="5626100" y="4652963"/>
          <p14:tracePt t="48901" x="5626100" y="4643438"/>
          <p14:tracePt t="48917" x="5626100" y="4633913"/>
          <p14:tracePt t="48940" x="5626100" y="4625975"/>
          <p14:tracePt t="48964" x="5616575" y="4625975"/>
          <p14:tracePt t="48996" x="5608638" y="4625975"/>
          <p14:tracePt t="49012" x="5599113" y="4625975"/>
          <p14:tracePt t="49028" x="5581650" y="4625975"/>
          <p14:tracePt t="49044" x="5572125" y="4625975"/>
          <p14:tracePt t="49052" x="5562600" y="4625975"/>
          <p14:tracePt t="49060" x="5545138" y="4625975"/>
          <p14:tracePt t="49068" x="5527675" y="4643438"/>
          <p14:tracePt t="49084" x="5518150" y="4643438"/>
          <p14:tracePt t="49100" x="5510213" y="4652963"/>
          <p14:tracePt t="49117" x="5500688" y="4660900"/>
          <p14:tracePt t="49134" x="5500688" y="4670425"/>
          <p14:tracePt t="49156" x="5500688" y="4679950"/>
          <p14:tracePt t="49180" x="5491163" y="4687888"/>
          <p14:tracePt t="49196" x="5483225" y="4697413"/>
          <p14:tracePt t="49204" x="5483225" y="4705350"/>
          <p14:tracePt t="49236" x="5483225" y="4714875"/>
          <p14:tracePt t="49252" x="5483225" y="4724400"/>
          <p14:tracePt t="49276" x="5483225" y="4732338"/>
          <p14:tracePt t="49284" x="5491163" y="4732338"/>
          <p14:tracePt t="49396" x="5500688" y="4732338"/>
          <p14:tracePt t="49404" x="5518150" y="4732338"/>
          <p14:tracePt t="49412" x="5527675" y="4732338"/>
          <p14:tracePt t="49420" x="5545138" y="4732338"/>
          <p14:tracePt t="49435" x="5572125" y="4732338"/>
          <p14:tracePt t="49452" x="5572125" y="4724400"/>
          <p14:tracePt t="49484" x="5581650" y="4724400"/>
          <p14:tracePt t="49500" x="5589588" y="4714875"/>
          <p14:tracePt t="49508" x="5589588" y="4705350"/>
          <p14:tracePt t="49532" x="5589588" y="4687888"/>
          <p14:tracePt t="49540" x="5581650" y="4679950"/>
          <p14:tracePt t="49556" x="5572125" y="4660900"/>
          <p14:tracePt t="49568" x="5562600" y="4652963"/>
          <p14:tracePt t="49585" x="5545138" y="4633913"/>
          <p14:tracePt t="49602" x="5527675" y="4633913"/>
          <p14:tracePt t="49618" x="5510213" y="4625975"/>
          <p14:tracePt t="49635" x="5483225" y="4625975"/>
          <p14:tracePt t="49652" x="5473700" y="4625975"/>
          <p14:tracePt t="49668" x="5456238" y="4625975"/>
          <p14:tracePt t="49685" x="5438775" y="4625975"/>
          <p14:tracePt t="49703" x="5429250" y="4625975"/>
          <p14:tracePt t="49718" x="5411788" y="4633913"/>
          <p14:tracePt t="49735" x="5411788" y="4643438"/>
          <p14:tracePt t="49753" x="5402263" y="4652963"/>
          <p14:tracePt t="54670" x="5394325" y="4652963"/>
          <p14:tracePt t="55244" x="5411788" y="4652963"/>
          <p14:tracePt t="55260" x="5429250" y="4652963"/>
          <p14:tracePt t="55276" x="5438775" y="4652963"/>
          <p14:tracePt t="55291" x="5438775" y="4643438"/>
          <p14:tracePt t="55300" x="5446713" y="4643438"/>
          <p14:tracePt t="55388" x="5465763" y="4633913"/>
          <p14:tracePt t="55404" x="5473700" y="4633913"/>
          <p14:tracePt t="55508" x="5483225" y="4633913"/>
          <p14:tracePt t="55516" x="5491163" y="4633913"/>
          <p14:tracePt t="55523" x="5510213" y="4633913"/>
          <p14:tracePt t="55532" x="5518150" y="4633913"/>
          <p14:tracePt t="55547" x="5545138" y="4633913"/>
          <p14:tracePt t="55564" x="5554663" y="4633913"/>
          <p14:tracePt t="55580" x="5572125" y="4633913"/>
          <p14:tracePt t="55597" x="5581650" y="4633913"/>
          <p14:tracePt t="55613" x="5599113" y="4633913"/>
          <p14:tracePt t="55630" x="5608638" y="4633913"/>
          <p14:tracePt t="55647" x="5634038" y="4633913"/>
          <p14:tracePt t="55664" x="5661025" y="4633913"/>
          <p14:tracePt t="55680" x="5688013" y="4633913"/>
          <p14:tracePt t="55697" x="5715000" y="4633913"/>
          <p14:tracePt t="55714" x="5732463" y="4633913"/>
          <p14:tracePt t="55731" x="5751513" y="4633913"/>
          <p14:tracePt t="55731" x="5759450" y="4633913"/>
          <p14:tracePt t="55748" x="5776913" y="4633913"/>
          <p14:tracePt t="55764" x="5803900" y="4633913"/>
          <p14:tracePt t="55781" x="5840413" y="4633913"/>
          <p14:tracePt t="55798" x="5875338" y="4633913"/>
          <p14:tracePt t="55814" x="5911850" y="4633913"/>
          <p14:tracePt t="55831" x="5956300" y="4633913"/>
          <p14:tracePt t="55848" x="5973763" y="4633913"/>
          <p14:tracePt t="55864" x="6000750" y="4633913"/>
          <p14:tracePt t="55881" x="6027738" y="4633913"/>
          <p14:tracePt t="55898" x="6072188" y="4633913"/>
          <p14:tracePt t="55914" x="6116638" y="4633913"/>
          <p14:tracePt t="55931" x="6188075" y="4633913"/>
          <p14:tracePt t="55948" x="6224588" y="4633913"/>
          <p14:tracePt t="55964" x="6242050" y="4633913"/>
          <p14:tracePt t="55981" x="6259513" y="4633913"/>
          <p14:tracePt t="55998" x="6286500" y="4633913"/>
          <p14:tracePt t="56014" x="6303963" y="4633913"/>
          <p14:tracePt t="56032" x="6348413" y="4633913"/>
          <p14:tracePt t="56048" x="6367463" y="4633913"/>
          <p14:tracePt t="56065" x="6402388" y="4633913"/>
          <p14:tracePt t="56082" x="6429375" y="4633913"/>
          <p14:tracePt t="56098" x="6456363" y="4633913"/>
          <p14:tracePt t="56115" x="6527800" y="4633913"/>
          <p14:tracePt t="56132" x="6581775" y="4633913"/>
          <p14:tracePt t="56148" x="6634163" y="4633913"/>
          <p14:tracePt t="56165" x="6653213" y="4633913"/>
          <p14:tracePt t="56182" x="6661150" y="4633913"/>
          <p14:tracePt t="56198" x="6670675" y="4633913"/>
          <p14:tracePt t="56236" x="6680200" y="4633913"/>
          <p14:tracePt t="56244" x="6697663" y="4633913"/>
          <p14:tracePt t="56252" x="6715125" y="4633913"/>
          <p14:tracePt t="56265" x="6759575" y="4633913"/>
          <p14:tracePt t="56282" x="6804025" y="4633913"/>
          <p14:tracePt t="56299" x="6858000" y="4633913"/>
          <p14:tracePt t="56315" x="6884988" y="4633913"/>
          <p14:tracePt t="56332" x="6902450" y="4633913"/>
          <p14:tracePt t="56348" x="6919913" y="4633913"/>
          <p14:tracePt t="56365" x="6938963" y="4633913"/>
          <p14:tracePt t="56382" x="6946900" y="4633913"/>
          <p14:tracePt t="56411" x="6965950" y="4643438"/>
          <p14:tracePt t="56436" x="6983413" y="4652963"/>
          <p14:tracePt t="56444" x="6991350" y="4652963"/>
          <p14:tracePt t="56460" x="7000875" y="4652963"/>
          <p14:tracePt t="56468" x="7018338" y="4652963"/>
          <p14:tracePt t="56482" x="7037388" y="4652963"/>
          <p14:tracePt t="56499" x="7081838" y="4652963"/>
          <p14:tracePt t="56516" x="7116763" y="4652963"/>
          <p14:tracePt t="56532" x="7143750" y="4652963"/>
          <p14:tracePt t="56549" x="7170738" y="4652963"/>
          <p14:tracePt t="56565" x="7188200" y="4660900"/>
          <p14:tracePt t="56582" x="7197725" y="4660900"/>
          <p14:tracePt t="56599" x="7205663" y="4670425"/>
          <p14:tracePt t="56636" x="7215188" y="4670425"/>
          <p14:tracePt t="56644" x="7224713" y="4670425"/>
          <p14:tracePt t="56652" x="7232650" y="4670425"/>
          <p14:tracePt t="56666" x="7269163" y="4679950"/>
          <p14:tracePt t="56682" x="7296150" y="4679950"/>
          <p14:tracePt t="56700" x="7313613" y="4679950"/>
          <p14:tracePt t="56716" x="7323138" y="4679950"/>
          <p14:tracePt t="56732" x="7340600" y="4679950"/>
          <p14:tracePt t="56749" x="7358063" y="4679950"/>
          <p14:tracePt t="56766" x="7375525" y="4679950"/>
          <p14:tracePt t="56783" x="7385050" y="4679950"/>
          <p14:tracePt t="56800" x="7394575" y="4670425"/>
          <p14:tracePt t="56908" x="7402513" y="4660900"/>
          <p14:tracePt t="56924" x="7402513" y="4652963"/>
          <p14:tracePt t="56940" x="7402513" y="4643438"/>
          <p14:tracePt t="56964" x="7402513" y="4633913"/>
          <p14:tracePt t="56979" x="7402513" y="4625975"/>
          <p14:tracePt t="56996" x="7402513" y="4616450"/>
          <p14:tracePt t="57012" x="7394575" y="4598988"/>
          <p14:tracePt t="57027" x="7375525" y="4589463"/>
          <p14:tracePt t="57051" x="7375525" y="4581525"/>
          <p14:tracePt t="57060" x="7358063" y="4581525"/>
          <p14:tracePt t="57076" x="7348538" y="4572000"/>
          <p14:tracePt t="57084" x="7313613" y="4562475"/>
          <p14:tracePt t="57100" x="7296150" y="4562475"/>
          <p14:tracePt t="57117" x="7277100" y="4562475"/>
          <p14:tracePt t="57133" x="7259638" y="4562475"/>
          <p14:tracePt t="57150" x="7242175" y="4562475"/>
          <p14:tracePt t="57167" x="7205663" y="4572000"/>
          <p14:tracePt t="57184" x="7180263" y="4581525"/>
          <p14:tracePt t="57200" x="7161213" y="4589463"/>
          <p14:tracePt t="57217" x="7134225" y="4608513"/>
          <p14:tracePt t="57234" x="7126288" y="4625975"/>
          <p14:tracePt t="57250" x="7116763" y="4633913"/>
          <p14:tracePt t="57267" x="7108825" y="4633913"/>
          <p14:tracePt t="57284" x="7099300" y="4633913"/>
          <p14:tracePt t="57300" x="7099300" y="4643438"/>
          <p14:tracePt t="57317" x="7089775" y="4660900"/>
          <p14:tracePt t="57334" x="7089775" y="4670425"/>
          <p14:tracePt t="57380" x="7089775" y="4679950"/>
          <p14:tracePt t="57388" x="7089775" y="4687888"/>
          <p14:tracePt t="57428" x="7089775" y="4697413"/>
          <p14:tracePt t="57451" x="7089775" y="4705350"/>
          <p14:tracePt t="57460" x="7089775" y="4714875"/>
          <p14:tracePt t="57483" x="7099300" y="4714875"/>
          <p14:tracePt t="57508" x="7126288" y="4724400"/>
          <p14:tracePt t="57556" x="7134225" y="4724400"/>
          <p14:tracePt t="57564" x="7143750" y="4724400"/>
          <p14:tracePt t="57571" x="7153275" y="4724400"/>
          <p14:tracePt t="57584" x="7161213" y="4724400"/>
          <p14:tracePt t="57601" x="7180263" y="4724400"/>
          <p14:tracePt t="57618" x="7188200" y="4724400"/>
          <p14:tracePt t="57634" x="7224713" y="4724400"/>
          <p14:tracePt t="57652" x="7259638" y="4724400"/>
          <p14:tracePt t="57668" x="7286625" y="4724400"/>
          <p14:tracePt t="57684" x="7323138" y="4724400"/>
          <p14:tracePt t="57701" x="7331075" y="4714875"/>
          <p14:tracePt t="57718" x="7348538" y="4705350"/>
          <p14:tracePt t="57734" x="7358063" y="4705350"/>
          <p14:tracePt t="57751" x="7375525" y="4697413"/>
          <p14:tracePt t="57768" x="7375525" y="4687888"/>
          <p14:tracePt t="57784" x="7385050" y="4670425"/>
          <p14:tracePt t="57802" x="7394575" y="4660900"/>
          <p14:tracePt t="57819" x="7402513" y="4643438"/>
          <p14:tracePt t="57835" x="7402513" y="4633913"/>
          <p14:tracePt t="57852" x="7394575" y="4616450"/>
          <p14:tracePt t="57868" x="7394575" y="4608513"/>
          <p14:tracePt t="57885" x="7385050" y="4608513"/>
          <p14:tracePt t="57902" x="7385050" y="4598988"/>
          <p14:tracePt t="57924" x="7375525" y="4589463"/>
          <p14:tracePt t="57935" x="7367588" y="4581525"/>
          <p14:tracePt t="57952" x="7367588" y="4572000"/>
          <p14:tracePt t="57968" x="7348538" y="4562475"/>
          <p14:tracePt t="57985" x="7340600" y="4554538"/>
          <p14:tracePt t="58002" x="7323138" y="4545013"/>
          <p14:tracePt t="58018" x="7286625" y="4537075"/>
          <p14:tracePt t="58036" x="7259638" y="4537075"/>
          <p14:tracePt t="58052" x="7242175" y="4537075"/>
          <p14:tracePt t="58069" x="7205663" y="4537075"/>
          <p14:tracePt t="58085" x="7188200" y="4537075"/>
          <p14:tracePt t="58102" x="7170738" y="4537075"/>
          <p14:tracePt t="58119" x="7153275" y="4537075"/>
          <p14:tracePt t="58135" x="7134225" y="4545013"/>
          <p14:tracePt t="58152" x="7116763" y="4554538"/>
          <p14:tracePt t="58169" x="7108825" y="4562475"/>
          <p14:tracePt t="58185" x="7099300" y="4572000"/>
          <p14:tracePt t="58202" x="7099300" y="4581525"/>
          <p14:tracePt t="58219" x="7099300" y="4589463"/>
          <p14:tracePt t="58235" x="7099300" y="4598988"/>
          <p14:tracePt t="58252" x="7099300" y="4616450"/>
          <p14:tracePt t="58269" x="7099300" y="4625975"/>
          <p14:tracePt t="58286" x="7099300" y="4643438"/>
          <p14:tracePt t="58302" x="7099300" y="4652963"/>
          <p14:tracePt t="58319" x="7099300" y="4660900"/>
          <p14:tracePt t="58336" x="7099300" y="4670425"/>
          <p14:tracePt t="58352" x="7099300" y="4679950"/>
          <p14:tracePt t="58369" x="7099300" y="4687888"/>
          <p14:tracePt t="58386" x="7099300" y="4697413"/>
          <p14:tracePt t="58403" x="7108825" y="4705350"/>
          <p14:tracePt t="58419" x="7134225" y="4714875"/>
          <p14:tracePt t="58436" x="7153275" y="4714875"/>
          <p14:tracePt t="58453" x="7180263" y="4714875"/>
          <p14:tracePt t="58469" x="7205663" y="4714875"/>
          <p14:tracePt t="58486" x="7215188" y="4714875"/>
          <p14:tracePt t="58503" x="7232650" y="4714875"/>
          <p14:tracePt t="58519" x="7242175" y="4714875"/>
          <p14:tracePt t="58536" x="7259638" y="4714875"/>
          <p14:tracePt t="58553" x="7277100" y="4714875"/>
          <p14:tracePt t="58570" x="7304088" y="4714875"/>
          <p14:tracePt t="58586" x="7313613" y="4705350"/>
          <p14:tracePt t="58603" x="7323138" y="4697413"/>
          <p14:tracePt t="58619" x="7331075" y="4697413"/>
          <p14:tracePt t="58636" x="7340600" y="4679950"/>
          <p14:tracePt t="58653" x="7340600" y="4660900"/>
          <p14:tracePt t="58669" x="7340600" y="4652963"/>
          <p14:tracePt t="58691" x="7348538" y="4633913"/>
          <p14:tracePt t="58708" x="7348538" y="4625975"/>
          <p14:tracePt t="58731" x="7348538" y="4616450"/>
          <p14:tracePt t="58748" x="7348538" y="4608513"/>
          <p14:tracePt t="58764" x="7348538" y="4598988"/>
          <p14:tracePt t="58772" x="7348538" y="4581525"/>
          <p14:tracePt t="58786" x="7348538" y="4572000"/>
          <p14:tracePt t="58803" x="7348538" y="4554538"/>
          <p14:tracePt t="58820" x="7348538" y="4545013"/>
          <p14:tracePt t="58837" x="7340600" y="4537075"/>
          <p14:tracePt t="58853" x="7331075" y="4537075"/>
          <p14:tracePt t="58870" x="7323138" y="4527550"/>
          <p14:tracePt t="58887" x="7313613" y="4518025"/>
          <p14:tracePt t="58903" x="7296150" y="4518025"/>
          <p14:tracePt t="58931" x="7277100" y="4518025"/>
          <p14:tracePt t="58940" x="7269163" y="4527550"/>
          <p14:tracePt t="58953" x="7242175" y="4537075"/>
          <p14:tracePt t="58970" x="7215188" y="4545013"/>
          <p14:tracePt t="58970" x="7215188" y="4554538"/>
          <p14:tracePt t="58988" x="7197725" y="4562475"/>
          <p14:tracePt t="59004" x="7180263" y="4572000"/>
          <p14:tracePt t="59020" x="7170738" y="4581525"/>
          <p14:tracePt t="59037" x="7161213" y="4598988"/>
          <p14:tracePt t="59068" x="7161213" y="4608513"/>
          <p14:tracePt t="59092" x="7153275" y="4616450"/>
          <p14:tracePt t="59100" x="7153275" y="4625975"/>
          <p14:tracePt t="59116" x="7143750" y="4633913"/>
          <p14:tracePt t="59131" x="7143750" y="4643438"/>
          <p14:tracePt t="59148" x="7143750" y="4652963"/>
          <p14:tracePt t="59156" x="7143750" y="4660900"/>
          <p14:tracePt t="59179" x="7143750" y="4670425"/>
          <p14:tracePt t="59203" x="7143750" y="4679950"/>
          <p14:tracePt t="59220" x="7143750" y="4687888"/>
          <p14:tracePt t="59251" x="7143750" y="4697413"/>
          <p14:tracePt t="59267" x="7143750" y="4705350"/>
          <p14:tracePt t="59307" x="7153275" y="4705350"/>
          <p14:tracePt t="59316" x="7170738" y="4714875"/>
          <p14:tracePt t="59331" x="7180263" y="4714875"/>
          <p14:tracePt t="59340" x="7188200" y="4714875"/>
          <p14:tracePt t="59354" x="7215188" y="4714875"/>
          <p14:tracePt t="59372" x="7224713" y="4714875"/>
          <p14:tracePt t="59388" x="7232650" y="4714875"/>
          <p14:tracePt t="59436" x="7242175" y="4714875"/>
          <p14:tracePt t="59452" x="7251700" y="4705350"/>
          <p14:tracePt t="59468" x="7259638" y="4697413"/>
          <p14:tracePt t="59548" x="7259638" y="4687888"/>
          <p14:tracePt t="59668" x="7269163" y="4679950"/>
          <p14:tracePt t="59676" x="7269163" y="4670425"/>
          <p14:tracePt t="59700" x="7269163" y="4660900"/>
          <p14:tracePt t="59748" x="7277100" y="4652963"/>
          <p14:tracePt t="59764" x="7277100" y="4643438"/>
          <p14:tracePt t="59804" x="7277100" y="4625975"/>
          <p14:tracePt t="59820" x="7286625" y="4625975"/>
          <p14:tracePt t="59828" x="7296150" y="4616450"/>
          <p14:tracePt t="59851" x="7286625" y="4616450"/>
          <p14:tracePt t="59868" x="7277100" y="4616450"/>
          <p14:tracePt t="59884" x="7277100" y="4608513"/>
          <p14:tracePt t="59891" x="7277100" y="4598988"/>
          <p14:tracePt t="60004" x="7277100" y="4589463"/>
          <p14:tracePt t="60027" x="7277100" y="4581525"/>
          <p14:tracePt t="60051" x="7277100" y="4572000"/>
          <p14:tracePt t="60068" x="7277100" y="4562475"/>
          <p14:tracePt t="60084" x="7277100" y="4554538"/>
          <p14:tracePt t="60108" x="7277100" y="4545013"/>
          <p14:tracePt t="60172" x="7277100" y="4537075"/>
          <p14:tracePt t="60180" x="7286625" y="4527550"/>
          <p14:tracePt t="60189" x="7296150" y="4510088"/>
          <p14:tracePt t="60206" x="7296150" y="4491038"/>
          <p14:tracePt t="60223" x="7296150" y="4483100"/>
          <p14:tracePt t="60244" x="7304088" y="4473575"/>
          <p14:tracePt t="60256" x="7313613" y="4456113"/>
          <p14:tracePt t="60273" x="7313613" y="4446588"/>
          <p14:tracePt t="60290" x="7323138" y="4419600"/>
          <p14:tracePt t="60306" x="7323138" y="4402138"/>
          <p14:tracePt t="60323" x="7340600" y="4357688"/>
          <p14:tracePt t="60340" x="7340600" y="4340225"/>
          <p14:tracePt t="60357" x="7340600" y="4303713"/>
          <p14:tracePt t="60373" x="7348538" y="4295775"/>
          <p14:tracePt t="60390" x="7358063" y="4286250"/>
          <p14:tracePt t="60406" x="7358063" y="4268788"/>
          <p14:tracePt t="60423" x="7358063" y="4259263"/>
          <p14:tracePt t="60444" x="7367588" y="4251325"/>
          <p14:tracePt t="60516" x="7375525" y="4241800"/>
          <p14:tracePt t="60539" x="7375525" y="4251325"/>
          <p14:tracePt t="60947" x="7375525" y="4259263"/>
          <p14:tracePt t="60956" x="7358063" y="4276725"/>
          <p14:tracePt t="60964" x="7358063" y="4295775"/>
          <p14:tracePt t="60974" x="7331075" y="4348163"/>
          <p14:tracePt t="60991" x="7296150" y="4394200"/>
          <p14:tracePt t="61008" x="7269163" y="4438650"/>
          <p14:tracePt t="61024" x="7251700" y="4473575"/>
          <p14:tracePt t="61041" x="7242175" y="4491038"/>
          <p14:tracePt t="61058" x="7232650" y="4518025"/>
          <p14:tracePt t="61075" x="7224713" y="4537075"/>
          <p14:tracePt t="61092" x="7215188" y="4572000"/>
          <p14:tracePt t="61108" x="7205663" y="4608513"/>
          <p14:tracePt t="61125" x="7205663" y="4633913"/>
          <p14:tracePt t="61142" x="7197725" y="4670425"/>
          <p14:tracePt t="61158" x="7188200" y="4670425"/>
          <p14:tracePt t="61175" x="7188200" y="4687888"/>
          <p14:tracePt t="61192" x="7188200" y="4705350"/>
          <p14:tracePt t="61208" x="7180263" y="4724400"/>
          <p14:tracePt t="61227" x="7170738" y="4741863"/>
          <p14:tracePt t="61252" x="7170738" y="4751388"/>
          <p14:tracePt t="61260" x="7170738" y="4759325"/>
          <p14:tracePt t="61371" x="7170738" y="4768850"/>
          <p14:tracePt t="61387" x="7170738" y="4776788"/>
          <p14:tracePt t="61420" x="7180263" y="4776788"/>
          <p14:tracePt t="61523" x="7197725" y="4776788"/>
          <p14:tracePt t="61531" x="7224713" y="4776788"/>
          <p14:tracePt t="61542" x="7259638" y="4776788"/>
          <p14:tracePt t="61559" x="7286625" y="4776788"/>
          <p14:tracePt t="61576" x="7313613" y="4776788"/>
          <p14:tracePt t="61592" x="7331075" y="4776788"/>
          <p14:tracePt t="61609" x="7348538" y="4768850"/>
          <p14:tracePt t="61626" x="7367588" y="4759325"/>
          <p14:tracePt t="61642" x="7385050" y="4751388"/>
          <p14:tracePt t="61659" x="7402513" y="4732338"/>
          <p14:tracePt t="61676" x="7412038" y="4724400"/>
          <p14:tracePt t="61692" x="7412038" y="4705350"/>
          <p14:tracePt t="61709" x="7429500" y="4697413"/>
          <p14:tracePt t="61726" x="7429500" y="4670425"/>
          <p14:tracePt t="61743" x="7439025" y="4652963"/>
          <p14:tracePt t="61759" x="7439025" y="4643438"/>
          <p14:tracePt t="61776" x="7446963" y="4625975"/>
          <p14:tracePt t="61793" x="7446963" y="4616450"/>
          <p14:tracePt t="61809" x="7429500" y="4608513"/>
          <p14:tracePt t="61844" x="7419975" y="4589463"/>
          <p14:tracePt t="61875" x="7412038" y="4581525"/>
          <p14:tracePt t="61891" x="7402513" y="4572000"/>
          <p14:tracePt t="61908" x="7394575" y="4562475"/>
          <p14:tracePt t="61915" x="7375525" y="4562475"/>
          <p14:tracePt t="61926" x="7348538" y="4545013"/>
          <p14:tracePt t="61943" x="7304088" y="4527550"/>
          <p14:tracePt t="61960" x="7269163" y="4518025"/>
          <p14:tracePt t="61976" x="7232650" y="4510088"/>
          <p14:tracePt t="61993" x="7215188" y="4510088"/>
          <p14:tracePt t="62010" x="7197725" y="4510088"/>
          <p14:tracePt t="62027" x="7188200" y="4510088"/>
          <p14:tracePt t="62027" x="7170738" y="4510088"/>
          <p14:tracePt t="62043" x="7143750" y="4510088"/>
          <p14:tracePt t="62060" x="7116763" y="4527550"/>
          <p14:tracePt t="62077" x="7099300" y="4545013"/>
          <p14:tracePt t="62093" x="7081838" y="4562475"/>
          <p14:tracePt t="62110" x="7072313" y="4581525"/>
          <p14:tracePt t="62127" x="7072313" y="4589463"/>
          <p14:tracePt t="62143" x="7072313" y="4608513"/>
          <p14:tracePt t="62160" x="7062788" y="4625975"/>
          <p14:tracePt t="62177" x="7062788" y="4643438"/>
          <p14:tracePt t="62193" x="7062788" y="4660900"/>
          <p14:tracePt t="62210" x="7062788" y="4687888"/>
          <p14:tracePt t="62210" x="7062788" y="4697413"/>
          <p14:tracePt t="62228" x="7062788" y="4732338"/>
          <p14:tracePt t="62244" x="7062788" y="4751388"/>
          <p14:tracePt t="62260" x="7072313" y="4776788"/>
          <p14:tracePt t="62277" x="7081838" y="4803775"/>
          <p14:tracePt t="62294" x="7089775" y="4813300"/>
          <p14:tracePt t="62310" x="7099300" y="4830763"/>
          <p14:tracePt t="62327" x="7116763" y="4840288"/>
          <p14:tracePt t="62344" x="7143750" y="4857750"/>
          <p14:tracePt t="62361" x="7161213" y="4857750"/>
          <p14:tracePt t="62377" x="7215188" y="4867275"/>
          <p14:tracePt t="62394" x="7232650" y="4867275"/>
          <p14:tracePt t="62411" x="7277100" y="4867275"/>
          <p14:tracePt t="62428" x="7304088" y="4867275"/>
          <p14:tracePt t="62444" x="7323138" y="4867275"/>
          <p14:tracePt t="62467" x="7340600" y="4857750"/>
          <p14:tracePt t="62477" x="7348538" y="4848225"/>
          <p14:tracePt t="62494" x="7358063" y="4840288"/>
          <p14:tracePt t="62511" x="7375525" y="4830763"/>
          <p14:tracePt t="62540" x="7385050" y="4813300"/>
          <p14:tracePt t="62563" x="7385050" y="4803775"/>
          <p14:tracePt t="62571" x="7394575" y="4795838"/>
          <p14:tracePt t="62580" x="7394575" y="4776788"/>
          <p14:tracePt t="62596" x="7402513" y="4768850"/>
          <p14:tracePt t="62611" x="7402513" y="4759325"/>
          <p14:tracePt t="62627" x="7402513" y="4751388"/>
          <p14:tracePt t="62651" x="7402513" y="4741863"/>
          <p14:tracePt t="62661" x="7402513" y="4732338"/>
          <p14:tracePt t="62771" x="7394575" y="4732338"/>
          <p14:tracePt t="62796" x="7385050" y="4732338"/>
          <p14:tracePt t="62804" x="7375525" y="4732338"/>
          <p14:tracePt t="62811" x="7358063" y="4732338"/>
          <p14:tracePt t="62828" x="7348538" y="4732338"/>
          <p14:tracePt t="62845" x="7331075" y="4732338"/>
          <p14:tracePt t="62861" x="7313613" y="4732338"/>
          <p14:tracePt t="62878" x="7304088" y="4732338"/>
          <p14:tracePt t="62895" x="7296150" y="4741863"/>
          <p14:tracePt t="62912" x="7296150" y="4751388"/>
          <p14:tracePt t="63203" x="7286625" y="4759325"/>
          <p14:tracePt t="64171" x="7296150" y="4759325"/>
          <p14:tracePt t="64931" x="7304088" y="4759325"/>
          <p14:tracePt t="64947" x="7313613" y="4751388"/>
          <p14:tracePt t="65027" x="7323138" y="4741863"/>
          <p14:tracePt t="65051" x="7323138" y="4732338"/>
          <p14:tracePt t="65083" x="7331075" y="4714875"/>
          <p14:tracePt t="65115" x="7340600" y="4714875"/>
          <p14:tracePt t="65123" x="7340600" y="4705350"/>
          <p14:tracePt t="65139" x="7340600" y="4697413"/>
          <p14:tracePt t="65149" x="7340600" y="4687888"/>
          <p14:tracePt t="65166" x="7340600" y="4679950"/>
          <p14:tracePt t="65183" x="7340600" y="4660900"/>
          <p14:tracePt t="65199" x="7348538" y="4652963"/>
          <p14:tracePt t="65216" x="7348538" y="4643438"/>
          <p14:tracePt t="65235" x="7348538" y="4633913"/>
          <p14:tracePt t="65307" x="7348538" y="4625975"/>
          <p14:tracePt t="65323" x="7348538" y="4616450"/>
          <p14:tracePt t="65331" x="7348538" y="4608513"/>
          <p14:tracePt t="65363" x="7331075" y="4608513"/>
          <p14:tracePt t="65483" x="7323138" y="4608513"/>
          <p14:tracePt t="65491" x="7304088" y="4608513"/>
          <p14:tracePt t="65500" x="7269163" y="4608513"/>
          <p14:tracePt t="65517" x="7251700" y="4608513"/>
          <p14:tracePt t="65534" x="7242175" y="4608513"/>
          <p14:tracePt t="65571" x="7232650" y="4608513"/>
          <p14:tracePt t="65579" x="7224713" y="4608513"/>
          <p14:tracePt t="65596" x="7205663" y="4616450"/>
          <p14:tracePt t="65603" x="7197725" y="4625975"/>
          <p14:tracePt t="65619" x="7188200" y="4633913"/>
          <p14:tracePt t="65636" x="7180263" y="4633913"/>
          <p14:tracePt t="65651" x="7170738" y="4633913"/>
          <p14:tracePt t="65667" x="7161213" y="4643438"/>
          <p14:tracePt t="65684" x="7153275" y="4660900"/>
          <p14:tracePt t="65700" x="7143750" y="4660900"/>
          <p14:tracePt t="65717" x="7134225" y="4670425"/>
          <p14:tracePt t="65734" x="7126288" y="4687888"/>
          <p14:tracePt t="65750" x="7116763" y="4697413"/>
          <p14:tracePt t="65767" x="7116763" y="4705350"/>
          <p14:tracePt t="65784" x="7116763" y="4714875"/>
          <p14:tracePt t="65811" x="7108825" y="4714875"/>
          <p14:tracePt t="65820" x="7108825" y="4724400"/>
          <p14:tracePt t="65834" x="7108825" y="4732338"/>
          <p14:tracePt t="65851" x="7108825" y="4751388"/>
          <p14:tracePt t="65868" x="7108825" y="4759325"/>
          <p14:tracePt t="65884" x="7108825" y="4768850"/>
          <p14:tracePt t="65908" x="7108825" y="4776788"/>
          <p14:tracePt t="65917" x="7108825" y="4786313"/>
          <p14:tracePt t="66036" x="7116763" y="4786313"/>
          <p14:tracePt t="66052" x="7126288" y="4786313"/>
          <p14:tracePt t="66059" x="7143750" y="4795838"/>
          <p14:tracePt t="66075" x="7153275" y="4795838"/>
          <p14:tracePt t="66084" x="7170738" y="4795838"/>
          <p14:tracePt t="66101" x="7188200" y="4795838"/>
          <p14:tracePt t="66118" x="7197725" y="4795838"/>
          <p14:tracePt t="66155" x="7205663" y="4795838"/>
          <p14:tracePt t="66179" x="7215188" y="4795838"/>
          <p14:tracePt t="66187" x="7224713" y="4795838"/>
          <p14:tracePt t="66203" x="7232650" y="4795838"/>
          <p14:tracePt t="66211" x="7242175" y="4795838"/>
          <p14:tracePt t="66219" x="7251700" y="4795838"/>
          <p14:tracePt t="66235" x="7269163" y="4786313"/>
          <p14:tracePt t="66259" x="7277100" y="4786313"/>
          <p14:tracePt t="66283" x="7286625" y="4776788"/>
          <p14:tracePt t="66291" x="7296150" y="4768850"/>
          <p14:tracePt t="66301" x="7304088" y="4759325"/>
          <p14:tracePt t="66318" x="7313613" y="4759325"/>
          <p14:tracePt t="66335" x="7323138" y="4759325"/>
          <p14:tracePt t="66355" x="7323138" y="4751388"/>
          <p14:tracePt t="66368" x="7331075" y="4751388"/>
          <p14:tracePt t="66387" x="7331075" y="4741863"/>
          <p14:tracePt t="66403" x="7340600" y="4732338"/>
          <p14:tracePt t="66418" x="7340600" y="4724400"/>
          <p14:tracePt t="66699" x="7340600" y="4714875"/>
          <p14:tracePt t="66715" x="7340600" y="4705350"/>
          <p14:tracePt t="66731" x="7340600" y="4697413"/>
          <p14:tracePt t="66763" x="7340600" y="4687888"/>
          <p14:tracePt t="66779" x="7340600" y="4679950"/>
          <p14:tracePt t="66891" x="7340600" y="4670425"/>
          <p14:tracePt t="66899" x="7340600" y="4660900"/>
          <p14:tracePt t="66915" x="7331075" y="4660900"/>
          <p14:tracePt t="67083" x="7313613" y="4670425"/>
          <p14:tracePt t="67099" x="7313613" y="4679950"/>
          <p14:tracePt t="67107" x="7304088" y="4679950"/>
          <p14:tracePt t="67123" x="7296150" y="4679950"/>
          <p14:tracePt t="67139" x="7296150" y="4687888"/>
          <p14:tracePt t="67179" x="7286625" y="4697413"/>
          <p14:tracePt t="68171" x="7277100" y="4697413"/>
          <p14:tracePt t="68219" x="7277100" y="4687888"/>
          <p14:tracePt t="68235" x="7277100" y="4679950"/>
          <p14:tracePt t="68251" x="7277100" y="4670425"/>
          <p14:tracePt t="68283" x="7277100" y="4660900"/>
          <p14:tracePt t="68315" x="7277100" y="4652963"/>
          <p14:tracePt t="68395" x="7277100" y="4643438"/>
          <p14:tracePt t="68419" x="7269163" y="4643438"/>
          <p14:tracePt t="68635" x="7251700" y="4643438"/>
          <p14:tracePt t="68643" x="7232650" y="4643438"/>
          <p14:tracePt t="68667" x="7224713" y="4643438"/>
          <p14:tracePt t="68683" x="7215188" y="4652963"/>
          <p14:tracePt t="68691" x="7205663" y="4652963"/>
          <p14:tracePt t="68699" x="7205663" y="4660900"/>
          <p14:tracePt t="68715" x="7197725" y="4660900"/>
          <p14:tracePt t="68723" x="7188200" y="4670425"/>
          <p14:tracePt t="68740" x="7180263" y="4679950"/>
          <p14:tracePt t="68757" x="7170738" y="4687888"/>
          <p14:tracePt t="68795" x="7170738" y="4697413"/>
          <p14:tracePt t="68843" x="7170738" y="4705350"/>
          <p14:tracePt t="68851" x="7170738" y="4714875"/>
          <p14:tracePt t="68899" x="7170738" y="4724400"/>
          <p14:tracePt t="68955" x="7170738" y="4732338"/>
          <p14:tracePt t="68971" x="7170738" y="4741863"/>
          <p14:tracePt t="68979" x="7180263" y="4741863"/>
          <p14:tracePt t="69003" x="7188200" y="4741863"/>
          <p14:tracePt t="69011" x="7205663" y="4741863"/>
          <p14:tracePt t="69027" x="7215188" y="4741863"/>
          <p14:tracePt t="69040" x="7242175" y="4741863"/>
          <p14:tracePt t="69057" x="7269163" y="4741863"/>
          <p14:tracePt t="69074" x="7277100" y="4741863"/>
          <p14:tracePt t="69091" x="7296150" y="4732338"/>
          <p14:tracePt t="69107" x="7313613" y="4732338"/>
          <p14:tracePt t="69124" x="7313613" y="4724400"/>
          <p14:tracePt t="69147" x="7323138" y="4714875"/>
          <p14:tracePt t="69157" x="7331075" y="4705350"/>
          <p14:tracePt t="69174" x="7340600" y="4705350"/>
          <p14:tracePt t="69192" x="7348538" y="4687888"/>
          <p14:tracePt t="69207" x="7358063" y="4679950"/>
          <p14:tracePt t="69224" x="7358063" y="4670425"/>
          <p14:tracePt t="69267" x="7358063" y="4660900"/>
          <p14:tracePt t="69291" x="7358063" y="4652963"/>
          <p14:tracePt t="69315" x="7358063" y="4643438"/>
          <p14:tracePt t="69331" x="7358063" y="4633913"/>
          <p14:tracePt t="69347" x="7358063" y="4625975"/>
          <p14:tracePt t="69371" x="7348538" y="4625975"/>
          <p14:tracePt t="69395" x="7340600" y="4625975"/>
          <p14:tracePt t="69403" x="7331075" y="4625975"/>
          <p14:tracePt t="69411" x="7323138" y="4625975"/>
          <p14:tracePt t="69424" x="7313613" y="4625975"/>
          <p14:tracePt t="69441" x="7304088" y="4625975"/>
          <p14:tracePt t="69458" x="7296150" y="4625975"/>
          <p14:tracePt t="69475" x="7286625" y="4625975"/>
          <p14:tracePt t="69492" x="7269163" y="4625975"/>
          <p14:tracePt t="69508" x="7259638" y="4625975"/>
          <p14:tracePt t="69525" x="7251700" y="4625975"/>
          <p14:tracePt t="69541" x="7242175" y="4625975"/>
          <p14:tracePt t="69558" x="7232650" y="4625975"/>
          <p14:tracePt t="69575" x="7224713" y="4625975"/>
          <p14:tracePt t="69591" x="7205663" y="4625975"/>
          <p14:tracePt t="69611" x="7205663" y="4633913"/>
          <p14:tracePt t="69625" x="7197725" y="4643438"/>
          <p14:tracePt t="69641" x="7188200" y="4643438"/>
          <p14:tracePt t="69658" x="7180263" y="4652963"/>
          <p14:tracePt t="69675" x="7170738" y="4652963"/>
          <p14:tracePt t="69707" x="7161213" y="4660900"/>
          <p14:tracePt t="69731" x="7153275" y="4670425"/>
          <p14:tracePt t="69771" x="7153275" y="4679950"/>
          <p14:tracePt t="69875" x="7153275" y="4697413"/>
          <p14:tracePt t="69899" x="7153275" y="4705350"/>
          <p14:tracePt t="69907" x="7153275" y="4714875"/>
          <p14:tracePt t="69915" x="7161213" y="4724400"/>
          <p14:tracePt t="69925" x="7170738" y="4724400"/>
          <p14:tracePt t="69947" x="7188200" y="4724400"/>
          <p14:tracePt t="69963" x="7197725" y="4724400"/>
          <p14:tracePt t="69975" x="7215188" y="4724400"/>
          <p14:tracePt t="69992" x="7232650" y="4724400"/>
          <p14:tracePt t="70009" x="7242175" y="4724400"/>
          <p14:tracePt t="70026" x="7259638" y="4724400"/>
          <p14:tracePt t="70043" x="7277100" y="4705350"/>
          <p14:tracePt t="70059" x="7296150" y="4687888"/>
          <p14:tracePt t="70076" x="7304088" y="4679950"/>
          <p14:tracePt t="70092" x="7313613" y="4660900"/>
          <p14:tracePt t="70109" x="7323138" y="4652963"/>
          <p14:tracePt t="70126" x="7323138" y="4643438"/>
          <p14:tracePt t="70142" x="7323138" y="4633913"/>
          <p14:tracePt t="70195" x="7323138" y="4625975"/>
          <p14:tracePt t="70219" x="7323138" y="4616450"/>
          <p14:tracePt t="70235" x="7323138" y="4608513"/>
          <p14:tracePt t="70251" x="7323138" y="4598988"/>
          <p14:tracePt t="70275" x="7323138" y="4589463"/>
          <p14:tracePt t="70347" x="7323138" y="4581525"/>
          <p14:tracePt t="71107" x="7323138" y="4572000"/>
          <p14:tracePt t="71123" x="7323138" y="4554538"/>
          <p14:tracePt t="71139" x="7323138" y="4537075"/>
          <p14:tracePt t="71155" x="7313613" y="4518025"/>
          <p14:tracePt t="71163" x="7313613" y="4510088"/>
          <p14:tracePt t="71171" x="7313613" y="4491038"/>
          <p14:tracePt t="71179" x="7304088" y="4483100"/>
          <p14:tracePt t="71195" x="7304088" y="4465638"/>
          <p14:tracePt t="71211" x="7304088" y="4456113"/>
          <p14:tracePt t="71228" x="7296150" y="4438650"/>
          <p14:tracePt t="71245" x="7286625" y="4429125"/>
          <p14:tracePt t="71261" x="7277100" y="4402138"/>
          <p14:tracePt t="71278" x="7259638" y="4375150"/>
          <p14:tracePt t="71295" x="7232650" y="4348163"/>
          <p14:tracePt t="71312" x="7205663" y="4322763"/>
          <p14:tracePt t="71328" x="7188200" y="4295775"/>
          <p14:tracePt t="71345" x="7180263" y="4276725"/>
          <p14:tracePt t="71362" x="7170738" y="4268788"/>
          <p14:tracePt t="71378" x="7170738" y="4259263"/>
          <p14:tracePt t="71395" x="7170738" y="4251325"/>
          <p14:tracePt t="71412" x="7161213" y="4241800"/>
          <p14:tracePt t="71428" x="7161213" y="4232275"/>
          <p14:tracePt t="71451" x="7161213" y="4224338"/>
          <p14:tracePt t="71462" x="7161213" y="4214813"/>
          <p14:tracePt t="71478" x="7161213" y="4205288"/>
          <p14:tracePt t="71499" x="7161213" y="4197350"/>
          <p14:tracePt t="71513" x="7161213" y="4187825"/>
          <p14:tracePt t="71531" x="7161213" y="4179888"/>
          <p14:tracePt t="71555" x="7153275" y="4160838"/>
          <p14:tracePt t="71571" x="7153275" y="4152900"/>
          <p14:tracePt t="71595" x="7153275" y="4143375"/>
          <p14:tracePt t="71611" x="7143750" y="4133850"/>
          <p14:tracePt t="71627" x="7143750" y="4125913"/>
          <p14:tracePt t="71635" x="7134225" y="4125913"/>
          <p14:tracePt t="71645" x="7126288" y="4116388"/>
          <p14:tracePt t="71662" x="7089775" y="4089400"/>
          <p14:tracePt t="71679" x="7062788" y="4081463"/>
          <p14:tracePt t="71696" x="7018338" y="4071938"/>
          <p14:tracePt t="71712" x="7000875" y="4071938"/>
          <p14:tracePt t="71729" x="6983413" y="4071938"/>
          <p14:tracePt t="71746" x="6973888" y="4062413"/>
          <p14:tracePt t="71803" x="6965950" y="4054475"/>
          <p14:tracePt t="71811" x="6956425" y="4054475"/>
          <p14:tracePt t="71819" x="6946900" y="4044950"/>
          <p14:tracePt t="71829" x="6929438" y="4037013"/>
          <p14:tracePt t="71846" x="6894513" y="4027488"/>
          <p14:tracePt t="71863" x="6884988" y="4017963"/>
          <p14:tracePt t="71879" x="6867525" y="4000500"/>
          <p14:tracePt t="71896" x="6848475" y="3990975"/>
          <p14:tracePt t="71913" x="6831013" y="3973513"/>
          <p14:tracePt t="71930" x="6823075" y="3965575"/>
          <p14:tracePt t="71946" x="6804025" y="3956050"/>
          <p14:tracePt t="71963" x="6796088" y="3946525"/>
          <p14:tracePt t="72003" x="6786563" y="3929063"/>
          <p14:tracePt t="72035" x="6777038" y="3919538"/>
          <p14:tracePt t="72067" x="6777038" y="3929063"/>
          <p14:tracePt t="72491" x="6777038" y="3938588"/>
          <p14:tracePt t="72499" x="6777038" y="3956050"/>
          <p14:tracePt t="72507" x="6786563" y="3973513"/>
          <p14:tracePt t="72515" x="6813550" y="4000500"/>
          <p14:tracePt t="72531" x="6831013" y="4027488"/>
          <p14:tracePt t="72547" x="6858000" y="4037013"/>
          <p14:tracePt t="72564" x="6875463" y="4037013"/>
          <p14:tracePt t="72581" x="6911975" y="4037013"/>
          <p14:tracePt t="72598" x="6938963" y="4037013"/>
          <p14:tracePt t="72614" x="6965950" y="4037013"/>
          <p14:tracePt t="72631" x="6983413" y="4037013"/>
          <p14:tracePt t="72648" x="7010400" y="4037013"/>
          <p14:tracePt t="72664" x="7037388" y="4037013"/>
          <p14:tracePt t="72681" x="7045325" y="4037013"/>
          <p14:tracePt t="72698" x="7062788" y="4037013"/>
          <p14:tracePt t="72714" x="7081838" y="4037013"/>
          <p14:tracePt t="72731" x="7089775" y="4027488"/>
          <p14:tracePt t="72748" x="7081838" y="4027488"/>
          <p14:tracePt t="72771" x="7072313" y="4027488"/>
          <p14:tracePt t="72787" x="7081838" y="4027488"/>
          <p14:tracePt t="73139" x="7081838" y="4037013"/>
          <p14:tracePt t="73163" x="7081838" y="4044950"/>
          <p14:tracePt t="73179" x="7089775" y="4054475"/>
          <p14:tracePt t="73187" x="7089775" y="4062413"/>
          <p14:tracePt t="73211" x="7089775" y="4071938"/>
          <p14:tracePt t="73219" x="7089775" y="4081463"/>
          <p14:tracePt t="73235" x="7089775" y="4089400"/>
          <p14:tracePt t="73267" x="7089775" y="4098925"/>
          <p14:tracePt t="73291" x="7089775" y="4108450"/>
          <p14:tracePt t="73323" x="7089775" y="4116388"/>
          <p14:tracePt t="73355" x="7099300" y="4125913"/>
          <p14:tracePt t="73363" x="7099300" y="4143375"/>
          <p14:tracePt t="73371" x="7108825" y="4143375"/>
          <p14:tracePt t="73382" x="7108825" y="4152900"/>
          <p14:tracePt t="73755" x="7108825" y="4160838"/>
          <p14:tracePt t="73771" x="7108825" y="4179888"/>
          <p14:tracePt t="73787" x="7108825" y="4187825"/>
          <p14:tracePt t="73803" x="7099300" y="4170363"/>
          <p14:tracePt t="73939" x="7089775" y="4170363"/>
          <p14:tracePt t="73947" x="7089775" y="4160838"/>
          <p14:tracePt t="73955" x="7081838" y="4152900"/>
          <p14:tracePt t="73967" x="7062788" y="4143375"/>
          <p14:tracePt t="73984" x="7054850" y="4143375"/>
          <p14:tracePt t="74003" x="7045325" y="4143375"/>
          <p14:tracePt t="74017" x="7027863" y="4143375"/>
          <p14:tracePt t="74034" x="7000875" y="4133850"/>
          <p14:tracePt t="74034" x="6983413" y="4125913"/>
          <p14:tracePt t="74052" x="6965950" y="4125913"/>
          <p14:tracePt t="74067" x="6919913" y="4116388"/>
          <p14:tracePt t="74084" x="6884988" y="4098925"/>
          <p14:tracePt t="74101" x="6848475" y="4089400"/>
          <p14:tracePt t="74117" x="6840538" y="4081463"/>
          <p14:tracePt t="74134" x="6831013" y="4071938"/>
          <p14:tracePt t="74163" x="6831013" y="4062413"/>
          <p14:tracePt t="74179" x="6823075" y="4037013"/>
          <p14:tracePt t="74211" x="6813550" y="4027488"/>
          <p14:tracePt t="74219" x="6823075" y="4027488"/>
          <p14:tracePt t="74763" x="6831013" y="4037013"/>
          <p14:tracePt t="74771" x="6858000" y="4037013"/>
          <p14:tracePt t="74779" x="6875463" y="4044950"/>
          <p14:tracePt t="74787" x="6894513" y="4054475"/>
          <p14:tracePt t="74802" x="6946900" y="4071938"/>
          <p14:tracePt t="74819" x="7018338" y="4098925"/>
          <p14:tracePt t="74836" x="7072313" y="4098925"/>
          <p14:tracePt t="74852" x="7099300" y="4108450"/>
          <p14:tracePt t="74869" x="7126288" y="4116388"/>
          <p14:tracePt t="74885" x="7161213" y="4125913"/>
          <p14:tracePt t="74902" x="7180263" y="4125913"/>
          <p14:tracePt t="74919" x="7188200" y="4125913"/>
          <p14:tracePt t="74935" x="7205663" y="4125913"/>
          <p14:tracePt t="74952" x="7215188" y="4125913"/>
          <p14:tracePt t="74969" x="7215188" y="4133850"/>
          <p14:tracePt t="74985" x="7215188" y="4143375"/>
          <p14:tracePt t="75019" x="7224713" y="4152900"/>
          <p14:tracePt t="75027" x="7224713" y="4160838"/>
          <p14:tracePt t="75043" x="7224713" y="4170363"/>
          <p14:tracePt t="75059" x="7232650" y="4187825"/>
          <p14:tracePt t="75069" x="7232650" y="4197350"/>
          <p14:tracePt t="75086" x="7232650" y="4205288"/>
          <p14:tracePt t="75102" x="7232650" y="4214813"/>
          <p14:tracePt t="75123" x="7242175" y="4224338"/>
          <p14:tracePt t="75136" x="7242175" y="4232275"/>
          <p14:tracePt t="75152" x="7251700" y="4241800"/>
          <p14:tracePt t="75169" x="7259638" y="4251325"/>
          <p14:tracePt t="75186" x="7259638" y="4268788"/>
          <p14:tracePt t="75203" x="7259638" y="4286250"/>
          <p14:tracePt t="75219" x="7259638" y="4295775"/>
          <p14:tracePt t="75236" x="7259638" y="4313238"/>
          <p14:tracePt t="75253" x="7259638" y="4322763"/>
          <p14:tracePt t="75283" x="7259638" y="4330700"/>
          <p14:tracePt t="75299" x="7259638" y="4340225"/>
          <p14:tracePt t="75307" x="7259638" y="4348163"/>
          <p14:tracePt t="75331" x="7259638" y="4357688"/>
          <p14:tracePt t="75347" x="7259638" y="4367213"/>
          <p14:tracePt t="75379" x="7259638" y="4375150"/>
          <p14:tracePt t="75395" x="7259638" y="4384675"/>
          <p14:tracePt t="75411" x="7259638" y="4394200"/>
          <p14:tracePt t="75443" x="7259638" y="4402138"/>
          <p14:tracePt t="75555" x="7259638" y="4411663"/>
          <p14:tracePt t="75571" x="7259638" y="4419600"/>
          <p14:tracePt t="75587" x="7259638" y="4429125"/>
          <p14:tracePt t="75619" x="7259638" y="4419600"/>
          <p14:tracePt t="75987" x="7269163" y="4411663"/>
          <p14:tracePt t="76011" x="7277100" y="4394200"/>
          <p14:tracePt t="76043" x="7286625" y="4384675"/>
          <p14:tracePt t="76067" x="7286625" y="4375150"/>
          <p14:tracePt t="76083" x="7296150" y="4367213"/>
          <p14:tracePt t="76107" x="7304088" y="4357688"/>
          <p14:tracePt t="76115" x="7304088" y="4348163"/>
          <p14:tracePt t="76155" x="7313613" y="4340225"/>
          <p14:tracePt t="76163" x="7313613" y="4330700"/>
          <p14:tracePt t="76171" x="7323138" y="4322763"/>
          <p14:tracePt t="76188" x="7331075" y="4313238"/>
          <p14:tracePt t="76205" x="7331075" y="4303713"/>
          <p14:tracePt t="76221" x="7340600" y="4295775"/>
          <p14:tracePt t="76238" x="7348538" y="4276725"/>
          <p14:tracePt t="76259" x="7348538" y="4268788"/>
          <p14:tracePt t="76291" x="7358063" y="4268788"/>
          <p14:tracePt t="76299" x="7367588" y="4259263"/>
          <p14:tracePt t="76315" x="7367588" y="4251325"/>
          <p14:tracePt t="76323" x="7375525" y="4241800"/>
          <p14:tracePt t="76339" x="7375525" y="4224338"/>
          <p14:tracePt t="76355" x="7394575" y="4214813"/>
          <p14:tracePt t="76372" x="7394575" y="4205288"/>
          <p14:tracePt t="76388" x="7402513" y="4187825"/>
          <p14:tracePt t="76405" x="7412038" y="4170363"/>
          <p14:tracePt t="76422" x="7419975" y="4152900"/>
          <p14:tracePt t="76439" x="7429500" y="4152900"/>
          <p14:tracePt t="76455" x="7439025" y="4125913"/>
          <p14:tracePt t="76472" x="7446963" y="4108450"/>
          <p14:tracePt t="76489" x="7456488" y="4098925"/>
          <p14:tracePt t="76505" x="7466013" y="4081463"/>
          <p14:tracePt t="76522" x="7483475" y="4054475"/>
          <p14:tracePt t="76539" x="7483475" y="4044950"/>
          <p14:tracePt t="76555" x="7483475" y="4037013"/>
          <p14:tracePt t="76579" x="7491413" y="4017963"/>
          <p14:tracePt t="76595" x="7500938" y="4017963"/>
          <p14:tracePt t="76605" x="7500938" y="4000500"/>
          <p14:tracePt t="76622" x="7510463" y="3983038"/>
          <p14:tracePt t="76639" x="7510463" y="3973513"/>
          <p14:tracePt t="76655" x="7510463" y="3965575"/>
          <p14:tracePt t="76672" x="7518400" y="3946525"/>
          <p14:tracePt t="76689" x="7518400" y="3938588"/>
          <p14:tracePt t="76706" x="7518400" y="3919538"/>
          <p14:tracePt t="76722" x="7518400" y="3911600"/>
          <p14:tracePt t="76739" x="7518400" y="3902075"/>
          <p14:tracePt t="76756" x="7527925" y="3902075"/>
          <p14:tracePt t="76779" x="7527925" y="3894138"/>
          <p14:tracePt t="76803" x="7527925" y="3884613"/>
          <p14:tracePt t="76819" x="7527925" y="3875088"/>
          <p14:tracePt t="76827" x="7527925" y="3867150"/>
          <p14:tracePt t="76843" x="7527925" y="3857625"/>
          <p14:tracePt t="76859" x="7527925" y="3848100"/>
          <p14:tracePt t="76872" x="7527925" y="3830638"/>
          <p14:tracePt t="76889" x="7518400" y="3813175"/>
          <p14:tracePt t="76906" x="7510463" y="3795713"/>
          <p14:tracePt t="76923" x="7500938" y="3786188"/>
          <p14:tracePt t="76939" x="7500938" y="3768725"/>
          <p14:tracePt t="76956" x="7483475" y="3732213"/>
          <p14:tracePt t="76973" x="7473950" y="3724275"/>
          <p14:tracePt t="76989" x="7466013" y="3705225"/>
          <p14:tracePt t="77011" x="7456488" y="3697288"/>
          <p14:tracePt t="77027" x="7456488" y="3687763"/>
          <p14:tracePt t="77040" x="7446963" y="3679825"/>
          <p14:tracePt t="77056" x="7439025" y="3679825"/>
          <p14:tracePt t="77073" x="7439025" y="3670300"/>
          <p14:tracePt t="77090" x="7419975" y="3652838"/>
          <p14:tracePt t="77090" x="7412038" y="3652838"/>
          <p14:tracePt t="77108" x="7402513" y="3652838"/>
          <p14:tracePt t="77123" x="7394575" y="3633788"/>
          <p14:tracePt t="77219" x="7385050" y="3633788"/>
          <p14:tracePt t="77227" x="7385050" y="3625850"/>
          <p14:tracePt t="77235" x="7367588" y="3616325"/>
          <p14:tracePt t="77243" x="7367588" y="3598863"/>
          <p14:tracePt t="77257" x="7348538" y="3589338"/>
          <p14:tracePt t="77274" x="7340600" y="3571875"/>
          <p14:tracePt t="77290" x="7340600" y="3562350"/>
          <p14:tracePt t="77371" x="7331075" y="3554413"/>
          <p14:tracePt t="77379" x="7331075" y="3544888"/>
          <p14:tracePt t="77390" x="7323138" y="3536950"/>
          <p14:tracePt t="77407" x="7323138" y="3527425"/>
          <p14:tracePt t="77424" x="7323138" y="3509963"/>
          <p14:tracePt t="77441" x="7313613" y="3500438"/>
          <p14:tracePt t="77457" x="7313613" y="3490913"/>
          <p14:tracePt t="77475" x="7313613" y="3482975"/>
          <p14:tracePt t="77499" x="7313613" y="3473450"/>
          <p14:tracePt t="77507" x="7313613" y="3465513"/>
          <p14:tracePt t="77524" x="7313613" y="3455988"/>
          <p14:tracePt t="77555" x="7313613" y="3446463"/>
          <p14:tracePt t="77571" x="7313613" y="3438525"/>
          <p14:tracePt t="77587" x="7313613" y="3429000"/>
          <p14:tracePt t="77659" x="7313613" y="3419475"/>
          <p14:tracePt t="77675" x="7313613" y="3411538"/>
          <p14:tracePt t="77683" x="7313613" y="3419475"/>
          <p14:tracePt t="77939" x="7313613" y="3438525"/>
          <p14:tracePt t="77947" x="7323138" y="3446463"/>
          <p14:tracePt t="77958" x="7340600" y="3473450"/>
          <p14:tracePt t="77975" x="7340600" y="3490913"/>
          <p14:tracePt t="77991" x="7348538" y="3509963"/>
          <p14:tracePt t="78008" x="7358063" y="3536950"/>
          <p14:tracePt t="78025" x="7367588" y="3554413"/>
          <p14:tracePt t="78042" x="7375525" y="3598863"/>
          <p14:tracePt t="78058" x="7375525" y="3625850"/>
          <p14:tracePt t="78075" x="7385050" y="3660775"/>
          <p14:tracePt t="78092" x="7402513" y="3697288"/>
          <p14:tracePt t="78109" x="7402513" y="3724275"/>
          <p14:tracePt t="78125" x="7402513" y="3751263"/>
          <p14:tracePt t="78142" x="7402513" y="3768725"/>
          <p14:tracePt t="78159" x="7412038" y="3795713"/>
          <p14:tracePt t="78175" x="7412038" y="3822700"/>
          <p14:tracePt t="78192" x="7412038" y="3857625"/>
          <p14:tracePt t="78209" x="7412038" y="3894138"/>
          <p14:tracePt t="78225" x="7412038" y="3929063"/>
          <p14:tracePt t="78242" x="7412038" y="3973513"/>
          <p14:tracePt t="78259" x="7412038" y="3990975"/>
          <p14:tracePt t="78275" x="7412038" y="4010025"/>
          <p14:tracePt t="78292" x="7412038" y="4027488"/>
          <p14:tracePt t="78309" x="7412038" y="4044950"/>
          <p14:tracePt t="78326" x="7412038" y="4081463"/>
          <p14:tracePt t="78342" x="7394575" y="4108450"/>
          <p14:tracePt t="78359" x="7385050" y="4133850"/>
          <p14:tracePt t="78376" x="7367588" y="4160838"/>
          <p14:tracePt t="78392" x="7358063" y="4197350"/>
          <p14:tracePt t="78409" x="7348538" y="4224338"/>
          <p14:tracePt t="78426" x="7340600" y="4232275"/>
          <p14:tracePt t="78442" x="7331075" y="4259263"/>
          <p14:tracePt t="78459" x="7331075" y="4268788"/>
          <p14:tracePt t="78476" x="7331075" y="4276725"/>
          <p14:tracePt t="78492" x="7323138" y="4295775"/>
          <p14:tracePt t="78509" x="7313613" y="4303713"/>
          <p14:tracePt t="78526" x="7313613" y="4313238"/>
          <p14:tracePt t="78543" x="7304088" y="4340225"/>
          <p14:tracePt t="78559" x="7296150" y="4340225"/>
          <p14:tracePt t="78576" x="7286625" y="4367213"/>
          <p14:tracePt t="78593" x="7277100" y="4384675"/>
          <p14:tracePt t="78611" x="7277100" y="4394200"/>
          <p14:tracePt t="78635" x="7277100" y="4402138"/>
          <p14:tracePt t="78643" x="7269163" y="4411663"/>
          <p14:tracePt t="78660" x="7259638" y="4419600"/>
          <p14:tracePt t="78676" x="7251700" y="4429125"/>
          <p14:tracePt t="78731" x="7251700" y="4419600"/>
          <p14:tracePt t="78955" x="7251700" y="4411663"/>
          <p14:tracePt t="78979" x="7251700" y="4394200"/>
          <p14:tracePt t="79027" x="7259638" y="4394200"/>
          <p14:tracePt t="79035" x="7259638" y="4384675"/>
          <p14:tracePt t="79044" x="7269163" y="4367213"/>
          <p14:tracePt t="79060" x="7277100" y="4348163"/>
          <p14:tracePt t="79077" x="7296150" y="4330700"/>
          <p14:tracePt t="79094" x="7323138" y="4303713"/>
          <p14:tracePt t="79111" x="7358063" y="4286250"/>
          <p14:tracePt t="79128" x="7385050" y="4268788"/>
          <p14:tracePt t="79144" x="7402513" y="4259263"/>
          <p14:tracePt t="79161" x="7419975" y="4241800"/>
          <p14:tracePt t="79177" x="7439025" y="4232275"/>
          <p14:tracePt t="79194" x="7473950" y="4197350"/>
          <p14:tracePt t="79211" x="7500938" y="4170363"/>
          <p14:tracePt t="79227" x="7518400" y="4143375"/>
          <p14:tracePt t="79244" x="7537450" y="4116388"/>
          <p14:tracePt t="79261" x="7554913" y="4089400"/>
          <p14:tracePt t="79278" x="7572375" y="4062413"/>
          <p14:tracePt t="79294" x="7589838" y="4037013"/>
          <p14:tracePt t="79311" x="7599363" y="4000500"/>
          <p14:tracePt t="79328" x="7608888" y="3990975"/>
          <p14:tracePt t="79344" x="7616825" y="3965575"/>
          <p14:tracePt t="79361" x="7626350" y="3946525"/>
          <p14:tracePt t="79377" x="7634288" y="3919538"/>
          <p14:tracePt t="79394" x="7634288" y="3911600"/>
          <p14:tracePt t="79411" x="7634288" y="3902075"/>
          <p14:tracePt t="79435" x="7634288" y="3894138"/>
          <p14:tracePt t="79444" x="7634288" y="3884613"/>
          <p14:tracePt t="79461" x="7634288" y="3867150"/>
          <p14:tracePt t="79478" x="7626350" y="3830638"/>
          <p14:tracePt t="79495" x="7608888" y="3803650"/>
          <p14:tracePt t="79511" x="7589838" y="3768725"/>
          <p14:tracePt t="79528" x="7562850" y="3741738"/>
          <p14:tracePt t="79545" x="7545388" y="3732213"/>
          <p14:tracePt t="79561" x="7537450" y="3724275"/>
          <p14:tracePt t="79578" x="7527925" y="3714750"/>
          <p14:tracePt t="79643" x="7527925" y="3697288"/>
          <p14:tracePt t="79659" x="7518400" y="3687763"/>
          <p14:tracePt t="79667" x="7510463" y="3679825"/>
          <p14:tracePt t="79678" x="7500938" y="3670300"/>
          <p14:tracePt t="79695" x="7500938" y="3660775"/>
          <p14:tracePt t="79715" x="7491413" y="3643313"/>
          <p14:tracePt t="79811" x="7483475" y="3643313"/>
          <p14:tracePt t="79819" x="7483475" y="3633788"/>
          <p14:tracePt t="79829" x="7473950" y="3616325"/>
          <p14:tracePt t="79845" x="7473950" y="3608388"/>
          <p14:tracePt t="79862" x="7466013" y="3589338"/>
          <p14:tracePt t="79879" x="7456488" y="3589338"/>
          <p14:tracePt t="79895" x="7456488" y="3571875"/>
          <p14:tracePt t="79915" x="7446963" y="3554413"/>
          <p14:tracePt t="79939" x="7446963" y="3544888"/>
          <p14:tracePt t="79963" x="7439025" y="3536950"/>
          <p14:tracePt t="79971" x="7439025" y="3527425"/>
          <p14:tracePt t="79995" x="7429500" y="3517900"/>
          <p14:tracePt t="80003" x="7419975" y="3509963"/>
          <p14:tracePt t="80035" x="7419975" y="3490913"/>
          <p14:tracePt t="80059" x="7419975" y="3482975"/>
          <p14:tracePt t="80123" x="7429500" y="3500438"/>
          <p14:tracePt t="80531" x="7429500" y="3509963"/>
          <p14:tracePt t="80539" x="7439025" y="3527425"/>
          <p14:tracePt t="80547" x="7446963" y="3571875"/>
          <p14:tracePt t="80564" x="7456488" y="3608388"/>
          <p14:tracePt t="80580" x="7456488" y="3652838"/>
          <p14:tracePt t="80597" x="7456488" y="3697288"/>
          <p14:tracePt t="80614" x="7456488" y="3751263"/>
          <p14:tracePt t="80630" x="7456488" y="3786188"/>
          <p14:tracePt t="80647" x="7456488" y="3813175"/>
          <p14:tracePt t="80663" x="7446963" y="3848100"/>
          <p14:tracePt t="80680" x="7429500" y="3884613"/>
          <p14:tracePt t="80697" x="7419975" y="3929063"/>
          <p14:tracePt t="80714" x="7385050" y="3990975"/>
          <p14:tracePt t="80731" x="7367588" y="4054475"/>
          <p14:tracePt t="80747" x="7331075" y="4098925"/>
          <p14:tracePt t="80764" x="7304088" y="4143375"/>
          <p14:tracePt t="80781" x="7277100" y="4187825"/>
          <p14:tracePt t="80797" x="7259638" y="4214813"/>
          <p14:tracePt t="80814" x="7251700" y="4251325"/>
          <p14:tracePt t="80831" x="7224713" y="4286250"/>
          <p14:tracePt t="80847" x="7215188" y="4303713"/>
          <p14:tracePt t="80864" x="7205663" y="4322763"/>
          <p14:tracePt t="80881" x="7197725" y="4340225"/>
          <p14:tracePt t="80898" x="7180263" y="4357688"/>
          <p14:tracePt t="80914" x="7170738" y="4375150"/>
          <p14:tracePt t="80931" x="7161213" y="4394200"/>
          <p14:tracePt t="80947" x="7161213" y="4402138"/>
          <p14:tracePt t="80971" x="7153275" y="4402138"/>
          <p14:tracePt t="80981" x="7153275" y="4411663"/>
          <p14:tracePt t="80997" x="7153275" y="4419600"/>
          <p14:tracePt t="81014" x="7143750" y="4438650"/>
          <p14:tracePt t="81031" x="7126288" y="4446588"/>
          <p14:tracePt t="81048" x="7153275" y="4446588"/>
          <p14:tracePt t="81435" x="7161213" y="4438650"/>
          <p14:tracePt t="81507" x="7161213" y="4429125"/>
          <p14:tracePt t="81515" x="7170738" y="4429125"/>
          <p14:tracePt t="81522" x="7188200" y="4429125"/>
          <p14:tracePt t="81532" x="7215188" y="4419600"/>
          <p14:tracePt t="81549" x="7242175" y="4411663"/>
          <p14:tracePt t="81566" x="7277100" y="4402138"/>
          <p14:tracePt t="81582" x="7277100" y="4394200"/>
          <p14:tracePt t="81599" x="7296150" y="4394200"/>
          <p14:tracePt t="81615" x="7313613" y="4384675"/>
          <p14:tracePt t="81632" x="7323138" y="4367213"/>
          <p14:tracePt t="81649" x="7340600" y="4357688"/>
          <p14:tracePt t="81665" x="7340600" y="4348163"/>
          <p14:tracePt t="81691" x="7348538" y="4340225"/>
          <p14:tracePt t="81699" x="7348538" y="4330700"/>
          <p14:tracePt t="81715" x="7358063" y="4322763"/>
          <p14:tracePt t="81732" x="7358063" y="4313238"/>
          <p14:tracePt t="81749" x="7367588" y="4286250"/>
          <p14:tracePt t="81766" x="7375525" y="4268788"/>
          <p14:tracePt t="81787" x="7385050" y="4259263"/>
          <p14:tracePt t="81803" x="7385050" y="4251325"/>
          <p14:tracePt t="81816" x="7394575" y="4241800"/>
          <p14:tracePt t="81833" x="7402513" y="4232275"/>
          <p14:tracePt t="81849" x="7412038" y="4205288"/>
          <p14:tracePt t="81866" x="7429500" y="4197350"/>
          <p14:tracePt t="81883" x="7439025" y="4170363"/>
          <p14:tracePt t="81899" x="7446963" y="4152900"/>
          <p14:tracePt t="81916" x="7456488" y="4133850"/>
          <p14:tracePt t="81933" x="7456488" y="4116388"/>
          <p14:tracePt t="81949" x="7466013" y="4108450"/>
          <p14:tracePt t="81966" x="7473950" y="4089400"/>
          <p14:tracePt t="81983" x="7483475" y="4081463"/>
          <p14:tracePt t="81999" x="7491413" y="4071938"/>
          <p14:tracePt t="82016" x="7500938" y="4054475"/>
          <p14:tracePt t="82033" x="7510463" y="4027488"/>
          <p14:tracePt t="82050" x="7518400" y="4027488"/>
          <p14:tracePt t="82066" x="7537450" y="4000500"/>
          <p14:tracePt t="82083" x="7537450" y="3990975"/>
          <p14:tracePt t="82100" x="7545388" y="3973513"/>
          <p14:tracePt t="82116" x="7554913" y="3946525"/>
          <p14:tracePt t="82133" x="7562850" y="3938588"/>
          <p14:tracePt t="82150" x="7562850" y="3929063"/>
          <p14:tracePt t="82167" x="7562850" y="3911600"/>
          <p14:tracePt t="82183" x="7562850" y="3902075"/>
          <p14:tracePt t="82200" x="7562850" y="3894138"/>
          <p14:tracePt t="82217" x="7562850" y="3884613"/>
          <p14:tracePt t="82233" x="7562850" y="3875088"/>
          <p14:tracePt t="82250" x="7562850" y="3867150"/>
          <p14:tracePt t="82275" x="7562850" y="3857625"/>
          <p14:tracePt t="82299" x="7562850" y="3848100"/>
          <p14:tracePt t="82307" x="7562850" y="3840163"/>
          <p14:tracePt t="82330" x="7554913" y="3830638"/>
          <p14:tracePt t="82347" x="7545388" y="3813175"/>
          <p14:tracePt t="82355" x="7537450" y="3803650"/>
          <p14:tracePt t="82370" x="7527925" y="3803650"/>
          <p14:tracePt t="82383" x="7518400" y="3786188"/>
          <p14:tracePt t="82401" x="7500938" y="3776663"/>
          <p14:tracePt t="82417" x="7483475" y="3759200"/>
          <p14:tracePt t="82434" x="7473950" y="3751263"/>
          <p14:tracePt t="82451" x="7466013" y="3741738"/>
          <p14:tracePt t="82507" x="7456488" y="3741738"/>
          <p14:tracePt t="82515" x="7456488" y="3732213"/>
          <p14:tracePt t="82523" x="7446963" y="3732213"/>
          <p14:tracePt t="82534" x="7439025" y="3714750"/>
          <p14:tracePt t="82551" x="7429500" y="3714750"/>
          <p14:tracePt t="82567" x="7429500" y="3705225"/>
          <p14:tracePt t="82584" x="7419975" y="3697288"/>
          <p14:tracePt t="82601" x="7412038" y="3687763"/>
          <p14:tracePt t="82617" x="7402513" y="3687763"/>
          <p14:tracePt t="82634" x="7394575" y="3679825"/>
          <p14:tracePt t="82651" x="7394575" y="3670300"/>
          <p14:tracePt t="82667" x="7375525" y="3660775"/>
          <p14:tracePt t="82684" x="7375525" y="3652838"/>
          <p14:tracePt t="82701" x="7367588" y="3643313"/>
          <p14:tracePt t="82718" x="7367588" y="3633788"/>
          <p14:tracePt t="82734" x="7367588" y="3625850"/>
          <p14:tracePt t="82751" x="7348538" y="3608388"/>
          <p14:tracePt t="82768" x="7348538" y="3598863"/>
          <p14:tracePt t="82787" x="7348538" y="3589338"/>
          <p14:tracePt t="82801" x="7348538" y="3581400"/>
          <p14:tracePt t="82827" x="7340600" y="3571875"/>
          <p14:tracePt t="82835" x="7340600" y="3562350"/>
          <p14:tracePt t="82851" x="7331075" y="3554413"/>
          <p14:tracePt t="82868" x="7331075" y="3544888"/>
          <p14:tracePt t="82899" x="7331075" y="3536950"/>
          <p14:tracePt t="82915" x="7331075" y="3527425"/>
          <p14:tracePt t="82930" x="7331075" y="3517900"/>
          <p14:tracePt t="82955" x="7331075" y="3509963"/>
          <p14:tracePt t="83035" x="7331075" y="3500438"/>
          <p14:tracePt t="83050" x="7331075" y="3490913"/>
          <p14:tracePt t="83075" x="7331075" y="3509963"/>
          <p14:tracePt t="83403" x="7340600" y="3527425"/>
          <p14:tracePt t="83411" x="7348538" y="3544888"/>
          <p14:tracePt t="83427" x="7358063" y="3554413"/>
          <p14:tracePt t="83436" x="7367588" y="3571875"/>
          <p14:tracePt t="83452" x="7375525" y="3589338"/>
          <p14:tracePt t="83469" x="7402513" y="3616325"/>
          <p14:tracePt t="83486" x="7419975" y="3643313"/>
          <p14:tracePt t="83502" x="7439025" y="3660775"/>
          <p14:tracePt t="83519" x="7466013" y="3687763"/>
          <p14:tracePt t="83536" x="7483475" y="3714750"/>
          <p14:tracePt t="83553" x="7518400" y="3741738"/>
          <p14:tracePt t="83569" x="7554913" y="3759200"/>
          <p14:tracePt t="83586" x="7626350" y="3803650"/>
          <p14:tracePt t="83603" x="7688263" y="3848100"/>
          <p14:tracePt t="83619" x="7769225" y="3875088"/>
          <p14:tracePt t="83636" x="7848600" y="3911600"/>
          <p14:tracePt t="83653" x="7929563" y="3946525"/>
          <p14:tracePt t="83670" x="8001000" y="3956050"/>
          <p14:tracePt t="83687" x="8054975" y="3990975"/>
          <p14:tracePt t="83703" x="8062913" y="4000500"/>
          <p14:tracePt t="83720" x="8108950" y="4010025"/>
          <p14:tracePt t="83736" x="8134350" y="4010025"/>
          <p14:tracePt t="83753" x="8180388" y="4010025"/>
          <p14:tracePt t="83770" x="8232775" y="4010025"/>
          <p14:tracePt t="83770" x="8259763" y="4010025"/>
          <p14:tracePt t="83787" x="8296275" y="4010025"/>
          <p14:tracePt t="83803" x="8331200" y="4010025"/>
          <p14:tracePt t="83820" x="8358188" y="4010025"/>
          <p14:tracePt t="83837" x="8394700" y="4010025"/>
          <p14:tracePt t="83854" x="8412163" y="4010025"/>
          <p14:tracePt t="83870" x="8447088" y="4010025"/>
          <p14:tracePt t="83887" x="8456613" y="4000500"/>
          <p14:tracePt t="83903" x="8474075" y="3990975"/>
          <p14:tracePt t="83920" x="8483600" y="3983038"/>
          <p14:tracePt t="83937" x="8491538" y="3965575"/>
          <p14:tracePt t="83953" x="8510588" y="3956050"/>
          <p14:tracePt t="83970" x="8510588" y="3946525"/>
          <p14:tracePt t="83987" x="8518525" y="3938588"/>
          <p14:tracePt t="84091" x="8501063" y="3938588"/>
          <p14:tracePt t="84107" x="8491538" y="3938588"/>
          <p14:tracePt t="84115" x="8474075" y="3938588"/>
          <p14:tracePt t="84123" x="8447088" y="3938588"/>
          <p14:tracePt t="84137" x="8367713" y="3938588"/>
          <p14:tracePt t="84154" x="8304213" y="3938588"/>
          <p14:tracePt t="84171" x="8277225" y="3938588"/>
          <p14:tracePt t="84187" x="8269288" y="3946525"/>
          <p14:tracePt t="84204" x="8242300" y="3956050"/>
          <p14:tracePt t="84221" x="8224838" y="3965575"/>
          <p14:tracePt t="84237" x="8197850" y="3990975"/>
          <p14:tracePt t="84254" x="8170863" y="4000500"/>
          <p14:tracePt t="84271" x="8153400" y="4010025"/>
          <p14:tracePt t="84287" x="8134350" y="4027488"/>
          <p14:tracePt t="84304" x="8108950" y="4044950"/>
          <p14:tracePt t="84321" x="8099425" y="4071938"/>
          <p14:tracePt t="84338" x="8081963" y="4089400"/>
          <p14:tracePt t="84354" x="8062913" y="4116388"/>
          <p14:tracePt t="84371" x="8062913" y="4143375"/>
          <p14:tracePt t="84388" x="8054975" y="4170363"/>
          <p14:tracePt t="84404" x="8054975" y="4187825"/>
          <p14:tracePt t="84421" x="8054975" y="4205288"/>
          <p14:tracePt t="84438" x="8054975" y="4224338"/>
          <p14:tracePt t="84454" x="8054975" y="4232275"/>
          <p14:tracePt t="84471" x="8054975" y="4241800"/>
          <p14:tracePt t="84488" x="8054975" y="4251325"/>
          <p14:tracePt t="84504" x="8072438" y="4259263"/>
          <p14:tracePt t="84521" x="8081963" y="4259263"/>
          <p14:tracePt t="84538" x="8143875" y="4259263"/>
          <p14:tracePt t="84555" x="8205788" y="4259263"/>
          <p14:tracePt t="84571" x="8269288" y="4259263"/>
          <p14:tracePt t="84588" x="8323263" y="4259263"/>
          <p14:tracePt t="84605" x="8331200" y="4259263"/>
          <p14:tracePt t="84621" x="8340725" y="4259263"/>
          <p14:tracePt t="84638" x="8358188" y="4251325"/>
          <p14:tracePt t="84667" x="8358188" y="4241800"/>
          <p14:tracePt t="84675" x="8367713" y="4241800"/>
          <p14:tracePt t="84688" x="8367713" y="4224338"/>
          <p14:tracePt t="84706" x="8385175" y="4205288"/>
          <p14:tracePt t="84722" x="8394700" y="4197350"/>
          <p14:tracePt t="84722" x="8394700" y="4187825"/>
          <p14:tracePt t="84739" x="8394700" y="4179888"/>
          <p14:tracePt t="84755" x="8394700" y="4160838"/>
          <p14:tracePt t="84772" x="8394700" y="4152900"/>
          <p14:tracePt t="84788" x="8394700" y="4143375"/>
          <p14:tracePt t="84811" x="8394700" y="4133850"/>
          <p14:tracePt t="84822" x="8394700" y="4125913"/>
          <p14:tracePt t="84838" x="8385175" y="4116388"/>
          <p14:tracePt t="84856" x="8358188" y="4108450"/>
          <p14:tracePt t="84872" x="8323263" y="4108450"/>
          <p14:tracePt t="84889" x="8296275" y="4108450"/>
          <p14:tracePt t="84906" x="8251825" y="4108450"/>
          <p14:tracePt t="84922" x="8205788" y="4108450"/>
          <p14:tracePt t="84939" x="8188325" y="4108450"/>
          <p14:tracePt t="84955" x="8153400" y="4108450"/>
          <p14:tracePt t="84972" x="8126413" y="4108450"/>
          <p14:tracePt t="84989" x="8116888" y="4116388"/>
          <p14:tracePt t="85005" x="8099425" y="4133850"/>
          <p14:tracePt t="85022" x="8089900" y="4143375"/>
          <p14:tracePt t="85039" x="8081963" y="4152900"/>
          <p14:tracePt t="85055" x="8081963" y="4160838"/>
          <p14:tracePt t="85083" x="8081963" y="4170363"/>
          <p14:tracePt t="85091" x="8081963" y="4187825"/>
          <p14:tracePt t="85106" x="8081963" y="4197350"/>
          <p14:tracePt t="85122" x="8081963" y="4214813"/>
          <p14:tracePt t="85139" x="8081963" y="4224338"/>
          <p14:tracePt t="85156" x="8081963" y="4241800"/>
          <p14:tracePt t="85172" x="8081963" y="4251325"/>
          <p14:tracePt t="85189" x="8089900" y="4268788"/>
          <p14:tracePt t="85206" x="8099425" y="4286250"/>
          <p14:tracePt t="85223" x="8108950" y="4295775"/>
          <p14:tracePt t="85239" x="8126413" y="4295775"/>
          <p14:tracePt t="85256" x="8143875" y="4313238"/>
          <p14:tracePt t="85273" x="8170863" y="4313238"/>
          <p14:tracePt t="85289" x="8205788" y="4313238"/>
          <p14:tracePt t="85306" x="8251825" y="4313238"/>
          <p14:tracePt t="85323" x="8277225" y="4313238"/>
          <p14:tracePt t="85339" x="8304213" y="4313238"/>
          <p14:tracePt t="85356" x="8313738" y="4313238"/>
          <p14:tracePt t="85373" x="8323263" y="4313238"/>
          <p14:tracePt t="85390" x="8331200" y="4313238"/>
          <p14:tracePt t="85406" x="8340725" y="4313238"/>
          <p14:tracePt t="85426" x="8348663" y="4313238"/>
          <p14:tracePt t="85579" x="8340725" y="4313238"/>
          <p14:tracePt t="85595" x="8331200" y="4322763"/>
          <p14:tracePt t="85603" x="8331200" y="4330700"/>
          <p14:tracePt t="85610" x="8323263" y="4340225"/>
          <p14:tracePt t="85623" x="8304213" y="4357688"/>
          <p14:tracePt t="85641" x="8269288" y="4375150"/>
          <p14:tracePt t="85657" x="8242300" y="4402138"/>
          <p14:tracePt t="85674" x="8197850" y="4456113"/>
          <p14:tracePt t="85691" x="8170863" y="4491038"/>
          <p14:tracePt t="85708" x="8161338" y="4518025"/>
          <p14:tracePt t="85724" x="8134350" y="4554538"/>
          <p14:tracePt t="85741" x="8116888" y="4589463"/>
          <p14:tracePt t="85757" x="8099425" y="4616450"/>
          <p14:tracePt t="85774" x="8089900" y="4643438"/>
          <p14:tracePt t="85791" x="8072438" y="4670425"/>
          <p14:tracePt t="85807" x="8062913" y="4697413"/>
          <p14:tracePt t="85824" x="8045450" y="4732338"/>
          <p14:tracePt t="85841" x="8045450" y="4759325"/>
          <p14:tracePt t="85857" x="8027988" y="4795838"/>
          <p14:tracePt t="85874" x="8001000" y="4857750"/>
          <p14:tracePt t="85891" x="7991475" y="4894263"/>
          <p14:tracePt t="85907" x="7966075" y="4929188"/>
          <p14:tracePt t="85924" x="7956550" y="4956175"/>
          <p14:tracePt t="85941" x="7947025" y="4983163"/>
          <p14:tracePt t="85957" x="7939088" y="5018088"/>
          <p14:tracePt t="85974" x="7920038" y="5045075"/>
          <p14:tracePt t="85991" x="7920038" y="5062538"/>
          <p14:tracePt t="86008" x="7920038" y="5089525"/>
          <p14:tracePt t="86024" x="7920038" y="5108575"/>
          <p14:tracePt t="86041" x="7920038" y="5133975"/>
          <p14:tracePt t="86058" x="7920038" y="5160963"/>
          <p14:tracePt t="86075" x="7920038" y="5180013"/>
          <p14:tracePt t="86091" x="7920038" y="5187950"/>
          <p14:tracePt t="86108" x="7920038" y="5197475"/>
          <p14:tracePt t="86124" x="7920038" y="5232400"/>
          <p14:tracePt t="86141" x="7929563" y="5259388"/>
          <p14:tracePt t="86158" x="7939088" y="5286375"/>
          <p14:tracePt t="86175" x="7956550" y="5313363"/>
          <p14:tracePt t="86191" x="7966075" y="5348288"/>
          <p14:tracePt t="86208" x="7983538" y="5375275"/>
          <p14:tracePt t="86225" x="7991475" y="5394325"/>
          <p14:tracePt t="86241" x="8018463" y="5411788"/>
          <p14:tracePt t="86258" x="8045450" y="5438775"/>
          <p14:tracePt t="86275" x="8054975" y="5456238"/>
          <p14:tracePt t="86291" x="8062913" y="5473700"/>
          <p14:tracePt t="86308" x="8072438" y="5483225"/>
          <p14:tracePt t="86325" x="8081963" y="5510213"/>
          <p14:tracePt t="86341" x="8099425" y="5527675"/>
          <p14:tracePt t="86358" x="8116888" y="5562600"/>
          <p14:tracePt t="86375" x="8134350" y="5599113"/>
          <p14:tracePt t="86392" x="8143875" y="5643563"/>
          <p14:tracePt t="86408" x="8153400" y="5670550"/>
          <p14:tracePt t="86425" x="8161338" y="5705475"/>
          <p14:tracePt t="86442" x="8170863" y="5732463"/>
          <p14:tracePt t="86459" x="8170863" y="5741988"/>
          <p14:tracePt t="86475" x="8170863" y="5751513"/>
          <p14:tracePt t="86492" x="8170863" y="5759450"/>
          <p14:tracePt t="86508" x="8170863" y="5768975"/>
          <p14:tracePt t="86525" x="8170863" y="5776913"/>
          <p14:tracePt t="86542" x="8170863" y="5803900"/>
          <p14:tracePt t="86559" x="8170863" y="5813425"/>
          <p14:tracePt t="86575" x="8161338" y="5830888"/>
          <p14:tracePt t="86592" x="8153400" y="5857875"/>
          <p14:tracePt t="86609" x="8116888" y="5875338"/>
          <p14:tracePt t="86625" x="8108950" y="5894388"/>
          <p14:tracePt t="86642" x="8099425" y="5911850"/>
          <p14:tracePt t="86667" x="8089900" y="5919788"/>
          <p14:tracePt t="86682" x="8081963" y="5929313"/>
          <p14:tracePt t="86692" x="8062913" y="5946775"/>
          <p14:tracePt t="86709" x="8045450" y="5956300"/>
          <p14:tracePt t="86726" x="8027988" y="5965825"/>
          <p14:tracePt t="86742" x="8010525" y="5973763"/>
          <p14:tracePt t="86759" x="7974013" y="5991225"/>
          <p14:tracePt t="86776" x="7947025" y="6010275"/>
          <p14:tracePt t="86792" x="7912100" y="6018213"/>
          <p14:tracePt t="86809" x="7885113" y="6027738"/>
          <p14:tracePt t="86826" x="7848600" y="6045200"/>
          <p14:tracePt t="86843" x="7831138" y="6054725"/>
          <p14:tracePt t="86859" x="7813675" y="6054725"/>
          <p14:tracePt t="86876" x="7786688" y="6062663"/>
          <p14:tracePt t="86893" x="7751763" y="6062663"/>
          <p14:tracePt t="86909" x="7705725" y="6081713"/>
          <p14:tracePt t="86926" x="7670800" y="6089650"/>
          <p14:tracePt t="86943" x="7643813" y="6089650"/>
          <p14:tracePt t="86959" x="7616825" y="6089650"/>
          <p14:tracePt t="86976" x="7589838" y="6099175"/>
          <p14:tracePt t="86993" x="7554913" y="6116638"/>
          <p14:tracePt t="87010" x="7545388" y="6116638"/>
          <p14:tracePt t="87026" x="7527925" y="6116638"/>
          <p14:tracePt t="87043" x="7491413" y="6116638"/>
          <p14:tracePt t="87060" x="7456488" y="6116638"/>
          <p14:tracePt t="87076" x="7412038" y="6116638"/>
          <p14:tracePt t="87093" x="7358063" y="6116638"/>
          <p14:tracePt t="87110" x="7313613" y="6116638"/>
          <p14:tracePt t="87126" x="7277100" y="6116638"/>
          <p14:tracePt t="87143" x="7251700" y="6116638"/>
          <p14:tracePt t="87160" x="7197725" y="6126163"/>
          <p14:tracePt t="87177" x="7161213" y="6134100"/>
          <p14:tracePt t="87193" x="7116763" y="6143625"/>
          <p14:tracePt t="87210" x="7037388" y="6143625"/>
          <p14:tracePt t="87227" x="6991350" y="6143625"/>
          <p14:tracePt t="87243" x="6973888" y="6143625"/>
          <p14:tracePt t="87260" x="6956425" y="6143625"/>
          <p14:tracePt t="87323" x="6929438" y="6143625"/>
          <p14:tracePt t="87331" x="6911975" y="6143625"/>
          <p14:tracePt t="87339" x="6884988" y="6143625"/>
          <p14:tracePt t="87347" x="6867525" y="6134100"/>
          <p14:tracePt t="87360" x="6831013" y="6126163"/>
          <p14:tracePt t="87377" x="6823075" y="6126163"/>
          <p14:tracePt t="87394" x="6823075" y="6116638"/>
          <p14:tracePt t="87555" x="6813550" y="6116638"/>
          <p14:tracePt t="87563" x="6804025" y="6108700"/>
          <p14:tracePt t="87570" x="6796088" y="6108700"/>
          <p14:tracePt t="87579" x="6777038" y="6099175"/>
          <p14:tracePt t="87594" x="6724650" y="6081713"/>
          <p14:tracePt t="87611" x="6715125" y="6081713"/>
          <p14:tracePt t="87627" x="6697663" y="6072188"/>
          <p14:tracePt t="87644" x="6680200" y="6072188"/>
          <p14:tracePt t="87661" x="6653213" y="6072188"/>
          <p14:tracePt t="87678" x="6626225" y="6072188"/>
          <p14:tracePt t="87694" x="6589713" y="6072188"/>
          <p14:tracePt t="87711" x="6572250" y="6072188"/>
          <p14:tracePt t="87728" x="6562725" y="6072188"/>
          <p14:tracePt t="87744" x="6554788" y="6072188"/>
          <p14:tracePt t="87761" x="6545263" y="6072188"/>
          <p14:tracePt t="87827" x="6545263" y="6081713"/>
          <p14:tracePt t="87843" x="6545263" y="6089650"/>
          <p14:tracePt t="87850" x="6554788" y="6099175"/>
          <p14:tracePt t="87861" x="6572250" y="6116638"/>
          <p14:tracePt t="87878" x="6616700" y="6143625"/>
          <p14:tracePt t="87895" x="6661150" y="6170613"/>
          <p14:tracePt t="87911" x="6724650" y="6180138"/>
          <p14:tracePt t="87928" x="6769100" y="6197600"/>
          <p14:tracePt t="87945" x="6823075" y="6205538"/>
          <p14:tracePt t="87962" x="6875463" y="6215063"/>
          <p14:tracePt t="87962" x="6919913" y="6224588"/>
          <p14:tracePt t="87979" x="7000875" y="6242050"/>
          <p14:tracePt t="87995" x="7045325" y="6242050"/>
          <p14:tracePt t="88012" x="7126288" y="6242050"/>
          <p14:tracePt t="88028" x="7197725" y="6242050"/>
          <p14:tracePt t="88045" x="7286625" y="6242050"/>
          <p14:tracePt t="88062" x="7375525" y="6242050"/>
          <p14:tracePt t="88078" x="7429500" y="6242050"/>
          <p14:tracePt t="88095" x="7466013" y="6242050"/>
          <p14:tracePt t="88112" x="7473950" y="6242050"/>
          <p14:tracePt t="88128" x="7483475" y="6242050"/>
          <p14:tracePt t="88145" x="7491413" y="6232525"/>
          <p14:tracePt t="88162" x="7491413" y="6215063"/>
          <p14:tracePt t="88179" x="7491413" y="6197600"/>
          <p14:tracePt t="88195" x="7500938" y="6188075"/>
          <p14:tracePt t="88212" x="7500938" y="6170613"/>
          <p14:tracePt t="88229" x="7500938" y="6153150"/>
          <p14:tracePt t="88245" x="7500938" y="6126163"/>
          <p14:tracePt t="88262" x="7483475" y="6116638"/>
          <p14:tracePt t="88279" x="7456488" y="6089650"/>
          <p14:tracePt t="88296" x="7394575" y="6062663"/>
          <p14:tracePt t="88312" x="7313613" y="6045200"/>
          <p14:tracePt t="88329" x="7232650" y="6018213"/>
          <p14:tracePt t="88346" x="7134225" y="6000750"/>
          <p14:tracePt t="88346" x="7081838" y="5991225"/>
          <p14:tracePt t="88363" x="6973888" y="5965825"/>
          <p14:tracePt t="88379" x="6894513" y="5956300"/>
          <p14:tracePt t="88396" x="6848475" y="5956300"/>
          <p14:tracePt t="88412" x="6823075" y="5956300"/>
          <p14:tracePt t="88429" x="6786563" y="5956300"/>
          <p14:tracePt t="88446" x="6759575" y="5956300"/>
          <p14:tracePt t="88462" x="6724650" y="5956300"/>
          <p14:tracePt t="88479" x="6680200" y="5965825"/>
          <p14:tracePt t="88496" x="6653213" y="5983288"/>
          <p14:tracePt t="88512" x="6634163" y="5991225"/>
          <p14:tracePt t="88529" x="6626225" y="6000750"/>
          <p14:tracePt t="88546" x="6616700" y="6010275"/>
          <p14:tracePt t="88563" x="6616700" y="6027738"/>
          <p14:tracePt t="88579" x="6608763" y="6037263"/>
          <p14:tracePt t="88596" x="6608763" y="6054725"/>
          <p14:tracePt t="88613" x="6608763" y="6062663"/>
          <p14:tracePt t="88629" x="6608763" y="6081713"/>
          <p14:tracePt t="88646" x="6626225" y="6108700"/>
          <p14:tracePt t="88663" x="6653213" y="6134100"/>
          <p14:tracePt t="88680" x="6697663" y="6153150"/>
          <p14:tracePt t="88696" x="6751638" y="6170613"/>
          <p14:tracePt t="88713" x="6813550" y="6180138"/>
          <p14:tracePt t="88730" x="6894513" y="6205538"/>
          <p14:tracePt t="88747" x="6938963" y="6205538"/>
          <p14:tracePt t="88763" x="6973888" y="6205538"/>
          <p14:tracePt t="88780" x="7018338" y="6205538"/>
          <p14:tracePt t="88797" x="7072313" y="6205538"/>
          <p14:tracePt t="88813" x="7126288" y="6205538"/>
          <p14:tracePt t="88830" x="7188200" y="6205538"/>
          <p14:tracePt t="88847" x="7224713" y="6205538"/>
          <p14:tracePt t="88863" x="7269163" y="6188075"/>
          <p14:tracePt t="88880" x="7277100" y="6188075"/>
          <p14:tracePt t="88897" x="7277100" y="6180138"/>
          <p14:tracePt t="88913" x="7277100" y="6161088"/>
          <p14:tracePt t="88931" x="7277100" y="6143625"/>
          <p14:tracePt t="88947" x="7277100" y="6134100"/>
          <p14:tracePt t="88963" x="7277100" y="6126163"/>
          <p14:tracePt t="88980" x="7277100" y="6108700"/>
          <p14:tracePt t="88997" x="7269163" y="6089650"/>
          <p14:tracePt t="89014" x="7242175" y="6072188"/>
          <p14:tracePt t="89031" x="7197725" y="6054725"/>
          <p14:tracePt t="89047" x="7143750" y="6037263"/>
          <p14:tracePt t="89064" x="7089775" y="6018213"/>
          <p14:tracePt t="89081" x="7054850" y="6018213"/>
          <p14:tracePt t="89097" x="7000875" y="6018213"/>
          <p14:tracePt t="89114" x="6956425" y="6018213"/>
          <p14:tracePt t="89131" x="6938963" y="6018213"/>
          <p14:tracePt t="89147" x="6929438" y="6018213"/>
          <p14:tracePt t="89164" x="6911975" y="6018213"/>
          <p14:tracePt t="89181" x="6894513" y="6018213"/>
          <p14:tracePt t="89197" x="6884988" y="6018213"/>
          <p14:tracePt t="89214" x="6875463" y="6018213"/>
          <p14:tracePt t="89231" x="6875463" y="6027738"/>
          <p14:tracePt t="89259" x="6867525" y="6037263"/>
          <p14:tracePt t="89362" x="6858000" y="6037263"/>
          <p14:tracePt t="89379" x="6858000" y="6045200"/>
          <p14:tracePt t="89507" x="6858000" y="6054725"/>
          <p14:tracePt t="89595" x="6858000" y="6062663"/>
          <p14:tracePt t="89610" x="6867525" y="6072188"/>
          <p14:tracePt t="89619" x="6875463" y="6072188"/>
          <p14:tracePt t="89626" x="6884988" y="6072188"/>
          <p14:tracePt t="89643" x="6902450" y="6072188"/>
          <p14:tracePt t="89651" x="6911975" y="6081713"/>
          <p14:tracePt t="89665" x="6919913" y="6081713"/>
          <p14:tracePt t="89681" x="6946900" y="6089650"/>
          <p14:tracePt t="89681" x="6956425" y="6089650"/>
          <p14:tracePt t="89699" x="6965950" y="6089650"/>
          <p14:tracePt t="89715" x="6983413" y="6089650"/>
          <p14:tracePt t="89732" x="7000875" y="6089650"/>
          <p14:tracePt t="89748" x="7010400" y="6089650"/>
          <p14:tracePt t="89766" x="7027863" y="6089650"/>
          <p14:tracePt t="89782" x="7062788" y="6089650"/>
          <p14:tracePt t="89799" x="7081838" y="6089650"/>
          <p14:tracePt t="89815" x="7116763" y="6089650"/>
          <p14:tracePt t="89832" x="7143750" y="6099175"/>
          <p14:tracePt t="89849" x="7153275" y="6099175"/>
          <p14:tracePt t="89865" x="7170738" y="6099175"/>
          <p14:tracePt t="89882" x="7215188" y="6108700"/>
          <p14:tracePt t="89899" x="7251700" y="6116638"/>
          <p14:tracePt t="89915" x="7269163" y="6116638"/>
          <p14:tracePt t="89932" x="7286625" y="6116638"/>
          <p14:tracePt t="89949" x="7296150" y="6116638"/>
          <p14:tracePt t="89965" x="7313613" y="6116638"/>
          <p14:tracePt t="89982" x="7323138" y="6116638"/>
          <p14:tracePt t="89999" x="7340600" y="6116638"/>
          <p14:tracePt t="90015" x="7348538" y="6116638"/>
          <p14:tracePt t="90032" x="7367588" y="6116638"/>
          <p14:tracePt t="90049" x="7375525" y="6116638"/>
          <p14:tracePt t="90065" x="7394575" y="6116638"/>
          <p14:tracePt t="90083" x="7402513" y="6116638"/>
          <p14:tracePt t="90115" x="7402513" y="6108700"/>
          <p14:tracePt t="90722" x="7394575" y="6108700"/>
          <p14:tracePt t="90739" x="7375525" y="6108700"/>
          <p14:tracePt t="90747" x="7348538" y="6108700"/>
          <p14:tracePt t="90754" x="7323138" y="6108700"/>
          <p14:tracePt t="90767" x="7269163" y="6108700"/>
          <p14:tracePt t="90784" x="7232650" y="6108700"/>
          <p14:tracePt t="90801" x="7197725" y="6108700"/>
          <p14:tracePt t="90817" x="7170738" y="6108700"/>
          <p14:tracePt t="90817" x="7161213" y="6108700"/>
          <p14:tracePt t="90835" x="7134225" y="6108700"/>
          <p14:tracePt t="90851" x="7099300" y="6108700"/>
          <p14:tracePt t="90867" x="7089775" y="6108700"/>
          <p14:tracePt t="90884" x="7054850" y="6108700"/>
          <p14:tracePt t="90901" x="7037388" y="6108700"/>
          <p14:tracePt t="90917" x="7018338" y="6108700"/>
          <p14:tracePt t="90934" x="7000875" y="6108700"/>
          <p14:tracePt t="90951" x="6956425" y="6108700"/>
          <p14:tracePt t="90967" x="6919913" y="6108700"/>
          <p14:tracePt t="90984" x="6875463" y="6108700"/>
          <p14:tracePt t="91001" x="6831013" y="6108700"/>
          <p14:tracePt t="91018" x="6786563" y="6108700"/>
          <p14:tracePt t="91035" x="6742113" y="6116638"/>
          <p14:tracePt t="91051" x="6715125" y="6116638"/>
          <p14:tracePt t="91068" x="6670675" y="6116638"/>
          <p14:tracePt t="91084" x="6616700" y="6116638"/>
          <p14:tracePt t="91101" x="6589713" y="6116638"/>
          <p14:tracePt t="91118" x="6562725" y="6116638"/>
          <p14:tracePt t="91134" x="6527800" y="6116638"/>
          <p14:tracePt t="91151" x="6491288" y="6116638"/>
          <p14:tracePt t="91168" x="6456363" y="6116638"/>
          <p14:tracePt t="91185" x="6429375" y="6116638"/>
          <p14:tracePt t="91201" x="6402388" y="6116638"/>
          <p14:tracePt t="91218" x="6375400" y="6116638"/>
          <p14:tracePt t="91235" x="6348413" y="6108700"/>
          <p14:tracePt t="91251" x="6340475" y="6108700"/>
          <p14:tracePt t="91268" x="6330950" y="6108700"/>
          <p14:tracePt t="91285" x="6313488" y="6108700"/>
          <p14:tracePt t="91530" x="6296025" y="6108700"/>
          <p14:tracePt t="91539" x="6269038" y="6108700"/>
          <p14:tracePt t="91547" x="6232525" y="6108700"/>
          <p14:tracePt t="91555" x="6197600" y="6108700"/>
          <p14:tracePt t="91569" x="6143625" y="6108700"/>
          <p14:tracePt t="91585" x="6116638" y="6108700"/>
          <p14:tracePt t="91602" x="6045200" y="6108700"/>
          <p14:tracePt t="91619" x="5991225" y="6108700"/>
          <p14:tracePt t="91635" x="5938838" y="6108700"/>
          <p14:tracePt t="91652" x="5894388" y="6108700"/>
          <p14:tracePt t="91669" x="5840413" y="6099175"/>
          <p14:tracePt t="91686" x="5795963" y="6089650"/>
          <p14:tracePt t="91702" x="5768975" y="6081713"/>
          <p14:tracePt t="91719" x="5732463" y="6062663"/>
          <p14:tracePt t="91736" x="5705475" y="6054725"/>
          <p14:tracePt t="91752" x="5697538" y="6054725"/>
          <p14:tracePt t="91769" x="5680075" y="6045200"/>
          <p14:tracePt t="91786" x="5616575" y="6037263"/>
          <p14:tracePt t="91803" x="5545138" y="6018213"/>
          <p14:tracePt t="91819" x="5500688" y="6010275"/>
          <p14:tracePt t="91836" x="5456238" y="5983288"/>
          <p14:tracePt t="91852" x="5419725" y="5973763"/>
          <p14:tracePt t="91869" x="5384800" y="5965825"/>
          <p14:tracePt t="91886" x="5357813" y="5929313"/>
          <p14:tracePt t="91903" x="5330825" y="5919788"/>
          <p14:tracePt t="91919" x="5303838" y="5902325"/>
          <p14:tracePt t="91936" x="5286375" y="5902325"/>
          <p14:tracePt t="91953" x="5241925" y="5884863"/>
          <p14:tracePt t="91969" x="5197475" y="5875338"/>
          <p14:tracePt t="91969" x="5170488" y="5867400"/>
          <p14:tracePt t="91986" x="5126038" y="5857875"/>
          <p14:tracePt t="92007" x="5072063" y="5848350"/>
          <p14:tracePt t="92020" x="5037138" y="5840413"/>
          <p14:tracePt t="92036" x="5000625" y="5840413"/>
          <p14:tracePt t="92053" x="4965700" y="5830888"/>
          <p14:tracePt t="92070" x="4919663" y="5830888"/>
          <p14:tracePt t="92086" x="4894263" y="5830888"/>
          <p14:tracePt t="92103" x="4867275" y="5830888"/>
          <p14:tracePt t="92120" x="4840288" y="5830888"/>
          <p14:tracePt t="92136" x="4830763" y="5830888"/>
          <p14:tracePt t="92153" x="4813300" y="5830888"/>
          <p14:tracePt t="92170" x="4786313" y="5830888"/>
          <p14:tracePt t="92187" x="4768850" y="5840413"/>
          <p14:tracePt t="92203" x="4759325" y="5848350"/>
          <p14:tracePt t="92220" x="4751388" y="5848350"/>
          <p14:tracePt t="92237" x="4751388" y="5857875"/>
          <p14:tracePt t="92253" x="4741863" y="5875338"/>
          <p14:tracePt t="92270" x="4732338" y="5884863"/>
          <p14:tracePt t="92287" x="4732338" y="5902325"/>
          <p14:tracePt t="92304" x="4732338" y="5911850"/>
          <p14:tracePt t="92320" x="4732338" y="5929313"/>
          <p14:tracePt t="92337" x="4732338" y="5938838"/>
          <p14:tracePt t="92353" x="4732338" y="5973763"/>
          <p14:tracePt t="92371" x="4741863" y="5991225"/>
          <p14:tracePt t="92387" x="4751388" y="6010275"/>
          <p14:tracePt t="92404" x="4768850" y="6045200"/>
          <p14:tracePt t="92420" x="4776788" y="6089650"/>
          <p14:tracePt t="92437" x="4724400" y="6170613"/>
          <p14:tracePt t="92454" x="4608513" y="6259513"/>
          <p14:tracePt t="92471" x="4518025" y="6357938"/>
          <p14:tracePt t="92487" x="4456113" y="6446838"/>
          <p14:tracePt t="92504" x="4438650" y="6483350"/>
          <p14:tracePt t="92530" x="4438650" y="6500813"/>
          <p14:tracePt t="92538" x="4446588" y="6500813"/>
          <p14:tracePt t="92554" x="4518025" y="6500813"/>
          <p14:tracePt t="92571" x="4554538" y="6500813"/>
          <p14:tracePt t="92588" x="4598988" y="6491288"/>
          <p14:tracePt t="92604" x="4652963" y="6473825"/>
          <p14:tracePt t="92621" x="4714875" y="6473825"/>
          <p14:tracePt t="92638" x="4795838" y="6473825"/>
          <p14:tracePt t="92654" x="4867275" y="6473825"/>
          <p14:tracePt t="92671" x="4946650" y="6473825"/>
          <p14:tracePt t="92688" x="4991100" y="6473825"/>
          <p14:tracePt t="92705" x="5018088" y="6473825"/>
          <p14:tracePt t="92721" x="5054600" y="6465888"/>
          <p14:tracePt t="92738" x="5108575" y="6446838"/>
          <p14:tracePt t="92755" x="5160963" y="6438900"/>
          <p14:tracePt t="92771" x="5197475" y="6419850"/>
          <p14:tracePt t="92788" x="5197475" y="6411913"/>
          <p14:tracePt t="92805" x="5205413" y="6402388"/>
          <p14:tracePt t="92826" x="5205413" y="6384925"/>
          <p14:tracePt t="92858" x="5214938" y="6357938"/>
          <p14:tracePt t="92866" x="5224463" y="6323013"/>
          <p14:tracePt t="92874" x="5232400" y="6303963"/>
          <p14:tracePt t="92888" x="5232400" y="6269038"/>
          <p14:tracePt t="92905" x="5241925" y="6197600"/>
          <p14:tracePt t="92922" x="5251450" y="6161088"/>
          <p14:tracePt t="92939" x="5232400" y="6081713"/>
          <p14:tracePt t="92955" x="5224463" y="6054725"/>
          <p14:tracePt t="92972" x="5214938" y="6037263"/>
          <p14:tracePt t="92988" x="5205413" y="6037263"/>
          <p14:tracePt t="93005" x="5197475" y="6027738"/>
          <p14:tracePt t="93027" x="5180013" y="6010275"/>
          <p14:tracePt t="93038" x="5089525" y="5946775"/>
          <p14:tracePt t="93055" x="5037138" y="5894388"/>
          <p14:tracePt t="93072" x="4946650" y="5848350"/>
          <p14:tracePt t="93088" x="4902200" y="5840413"/>
          <p14:tracePt t="93105" x="4867275" y="5813425"/>
          <p14:tracePt t="93122" x="4840288" y="5813425"/>
          <p14:tracePt t="93139" x="4795838" y="5822950"/>
          <p14:tracePt t="93155" x="4759325" y="5830888"/>
          <p14:tracePt t="93172" x="4714875" y="5848350"/>
          <p14:tracePt t="93188" x="4687888" y="5875338"/>
          <p14:tracePt t="93205" x="4660900" y="5902325"/>
          <p14:tracePt t="93222" x="4652963" y="5938838"/>
          <p14:tracePt t="93239" x="4652963" y="5973763"/>
          <p14:tracePt t="93255" x="4652963" y="6010275"/>
          <p14:tracePt t="93272" x="4652963" y="6037263"/>
          <p14:tracePt t="93289" x="4660900" y="6062663"/>
          <p14:tracePt t="93305" x="4697413" y="6108700"/>
          <p14:tracePt t="93323" x="4697413" y="6126163"/>
          <p14:tracePt t="93339" x="4751388" y="6153150"/>
          <p14:tracePt t="93356" x="4803775" y="6180138"/>
          <p14:tracePt t="93372" x="4875213" y="6205538"/>
          <p14:tracePt t="93389" x="4956175" y="6224588"/>
          <p14:tracePt t="93406" x="5037138" y="6242050"/>
          <p14:tracePt t="93422" x="5126038" y="6251575"/>
          <p14:tracePt t="93439" x="5214938" y="6251575"/>
          <p14:tracePt t="93456" x="5313363" y="6251575"/>
          <p14:tracePt t="93473" x="5394325" y="6251575"/>
          <p14:tracePt t="93489" x="5465763" y="6242050"/>
          <p14:tracePt t="93489" x="5491163" y="6232525"/>
          <p14:tracePt t="93506" x="5527675" y="6215063"/>
          <p14:tracePt t="93523" x="5562600" y="6188075"/>
          <p14:tracePt t="93539" x="5572125" y="6161088"/>
          <p14:tracePt t="93556" x="5581650" y="6116638"/>
          <p14:tracePt t="93573" x="5572125" y="6089650"/>
          <p14:tracePt t="93589" x="5572125" y="6062663"/>
          <p14:tracePt t="93606" x="5562600" y="6027738"/>
          <p14:tracePt t="93623" x="5562600" y="6010275"/>
          <p14:tracePt t="93639" x="5554663" y="5973763"/>
          <p14:tracePt t="93656" x="5527675" y="5946775"/>
          <p14:tracePt t="93673" x="5500688" y="5929313"/>
          <p14:tracePt t="93689" x="5429250" y="5902325"/>
          <p14:tracePt t="93706" x="5348288" y="5884863"/>
          <p14:tracePt t="93723" x="5268913" y="5867400"/>
          <p14:tracePt t="93740" x="5187950" y="5848350"/>
          <p14:tracePt t="93756" x="5126038" y="5848350"/>
          <p14:tracePt t="93773" x="5037138" y="5848350"/>
          <p14:tracePt t="93790" x="4956175" y="5848350"/>
          <p14:tracePt t="93806" x="4894263" y="5857875"/>
          <p14:tracePt t="93823" x="4857750" y="5875338"/>
          <p14:tracePt t="93841" x="4813300" y="5884863"/>
          <p14:tracePt t="93857" x="4776788" y="5919788"/>
          <p14:tracePt t="93873" x="4776788" y="5946775"/>
          <p14:tracePt t="93890" x="4776788" y="5973763"/>
          <p14:tracePt t="93907" x="4776788" y="6000750"/>
          <p14:tracePt t="93923" x="4776788" y="6010275"/>
          <p14:tracePt t="93940" x="4776788" y="6045200"/>
          <p14:tracePt t="93957" x="4786313" y="6062663"/>
          <p14:tracePt t="93973" x="4803775" y="6081713"/>
          <p14:tracePt t="93990" x="4822825" y="6089650"/>
          <p14:tracePt t="94007" x="4840288" y="6099175"/>
          <p14:tracePt t="94024" x="4894263" y="6116638"/>
          <p14:tracePt t="94041" x="4956175" y="6134100"/>
          <p14:tracePt t="94057" x="5027613" y="6153150"/>
          <p14:tracePt t="94074" x="5143500" y="6153150"/>
          <p14:tracePt t="94091" x="5224463" y="6153150"/>
          <p14:tracePt t="94109" x="5313363" y="6153150"/>
          <p14:tracePt t="94124" x="5375275" y="6153150"/>
          <p14:tracePt t="94141" x="5429250" y="6153150"/>
          <p14:tracePt t="94157" x="5446713" y="6153150"/>
          <p14:tracePt t="94174" x="5465763" y="6143625"/>
          <p14:tracePt t="94191" x="5473700" y="6126163"/>
          <p14:tracePt t="94207" x="5473700" y="6108700"/>
          <p14:tracePt t="94224" x="5483225" y="6089650"/>
          <p14:tracePt t="94241" x="5483225" y="6072188"/>
          <p14:tracePt t="94257" x="5483225" y="6054725"/>
          <p14:tracePt t="94274" x="5483225" y="6027738"/>
          <p14:tracePt t="94291" x="5483225" y="6018213"/>
          <p14:tracePt t="94307" x="5465763" y="5991225"/>
          <p14:tracePt t="94324" x="5446713" y="5983288"/>
          <p14:tracePt t="94341" x="5402263" y="5956300"/>
          <p14:tracePt t="94357" x="5348288" y="5929313"/>
          <p14:tracePt t="94374" x="5286375" y="5919788"/>
          <p14:tracePt t="94391" x="5251450" y="5911850"/>
          <p14:tracePt t="94408" x="5214938" y="5911850"/>
          <p14:tracePt t="94425" x="5197475" y="5911850"/>
          <p14:tracePt t="94441" x="5180013" y="5911850"/>
          <p14:tracePt t="94458" x="5126038" y="5929313"/>
          <p14:tracePt t="94474" x="5072063" y="5946775"/>
          <p14:tracePt t="94491" x="5027613" y="5965825"/>
          <p14:tracePt t="94508" x="4991100" y="5991225"/>
          <p14:tracePt t="94525" x="4973638" y="6010275"/>
          <p14:tracePt t="94541" x="4965700" y="6010275"/>
          <p14:tracePt t="94558" x="4965700" y="6037263"/>
          <p14:tracePt t="94575" x="4956175" y="6062663"/>
          <p14:tracePt t="94591" x="4956175" y="6072188"/>
          <p14:tracePt t="94608" x="4956175" y="6089650"/>
          <p14:tracePt t="94625" x="4956175" y="6108700"/>
          <p14:tracePt t="94641" x="4956175" y="6126163"/>
          <p14:tracePt t="94658" x="4965700" y="6143625"/>
          <p14:tracePt t="94675" x="4973638" y="6153150"/>
          <p14:tracePt t="94692" x="4983163" y="6161088"/>
          <p14:tracePt t="94708" x="5010150" y="6161088"/>
          <p14:tracePt t="94725" x="5054600" y="6161088"/>
          <p14:tracePt t="94742" x="5108575" y="6161088"/>
          <p14:tracePt t="94758" x="5143500" y="6161088"/>
          <p14:tracePt t="94775" x="5197475" y="6161088"/>
          <p14:tracePt t="94792" x="5259388" y="6161088"/>
          <p14:tracePt t="94808" x="5313363" y="6153150"/>
          <p14:tracePt t="94825" x="5348288" y="6143625"/>
          <p14:tracePt t="94825" x="5357813" y="6134100"/>
          <p14:tracePt t="94843" x="5367338" y="6126163"/>
          <p14:tracePt t="94859" x="5375275" y="6116638"/>
          <p14:tracePt t="94875" x="5375275" y="6099175"/>
          <p14:tracePt t="94892" x="5375275" y="6062663"/>
          <p14:tracePt t="94909" x="5367338" y="6037263"/>
          <p14:tracePt t="94925" x="5367338" y="6010275"/>
          <p14:tracePt t="94942" x="5357813" y="5973763"/>
          <p14:tracePt t="94959" x="5348288" y="5946775"/>
          <p14:tracePt t="94975" x="5313363" y="5919788"/>
          <p14:tracePt t="94992" x="5268913" y="5894388"/>
          <p14:tracePt t="95009" x="5224463" y="5875338"/>
          <p14:tracePt t="95026" x="5153025" y="5875338"/>
          <p14:tracePt t="95042" x="5099050" y="5875338"/>
          <p14:tracePt t="95059" x="5054600" y="5875338"/>
          <p14:tracePt t="95076" x="5000625" y="5884863"/>
          <p14:tracePt t="95092" x="4965700" y="5894388"/>
          <p14:tracePt t="95109" x="4938713" y="5911850"/>
          <p14:tracePt t="95126" x="4919663" y="5946775"/>
          <p14:tracePt t="95142" x="4902200" y="5983288"/>
          <p14:tracePt t="95159" x="4857750" y="6000750"/>
          <p14:tracePt t="95176" x="4840288" y="6027738"/>
          <p14:tracePt t="95193" x="4830763" y="6045200"/>
          <p14:tracePt t="95209" x="4830763" y="6062663"/>
          <p14:tracePt t="95209" x="4830763" y="6072188"/>
          <p14:tracePt t="95226" x="4830763" y="6099175"/>
          <p14:tracePt t="95243" x="4840288" y="6108700"/>
          <p14:tracePt t="95259" x="4840288" y="6126163"/>
          <p14:tracePt t="95276" x="4857750" y="6143625"/>
          <p14:tracePt t="95293" x="4867275" y="6153150"/>
          <p14:tracePt t="95309" x="4884738" y="6161088"/>
          <p14:tracePt t="95326" x="4911725" y="6180138"/>
          <p14:tracePt t="95343" x="4938713" y="6188075"/>
          <p14:tracePt t="95360" x="4973638" y="6188075"/>
          <p14:tracePt t="95376" x="5010150" y="6188075"/>
          <p14:tracePt t="95393" x="5062538" y="6188075"/>
          <p14:tracePt t="95410" x="5116513" y="6170613"/>
          <p14:tracePt t="95426" x="5160963" y="6153150"/>
          <p14:tracePt t="95443" x="5187950" y="6143625"/>
          <p14:tracePt t="95460" x="5197475" y="6116638"/>
          <p14:tracePt t="95476" x="5197475" y="6108700"/>
          <p14:tracePt t="95493" x="5214938" y="6099175"/>
          <p14:tracePt t="95510" x="5224463" y="6089650"/>
          <p14:tracePt t="95527" x="5224463" y="6081713"/>
          <p14:tracePt t="95543" x="5224463" y="6072188"/>
          <p14:tracePt t="95560" x="5224463" y="6054725"/>
          <p14:tracePt t="95576" x="5205413" y="6027738"/>
          <p14:tracePt t="95593" x="5160963" y="6000750"/>
          <p14:tracePt t="95611" x="5116513" y="5991225"/>
          <p14:tracePt t="95627" x="5081588" y="5983288"/>
          <p14:tracePt t="95643" x="5045075" y="5983288"/>
          <p14:tracePt t="95660" x="5027613" y="5983288"/>
          <p14:tracePt t="95677" x="5010150" y="5983288"/>
          <p14:tracePt t="95693" x="5000625" y="5983288"/>
          <p14:tracePt t="95711" x="4991100" y="5983288"/>
          <p14:tracePt t="95727" x="4983163" y="5983288"/>
          <p14:tracePt t="95743" x="4973638" y="5983288"/>
          <p14:tracePt t="95760" x="4965700" y="5983288"/>
          <p14:tracePt t="95777" x="4956175" y="5983288"/>
          <p14:tracePt t="95794" x="4946650" y="5991225"/>
          <p14:tracePt t="95810" x="4946650" y="6000750"/>
          <p14:tracePt t="95827" x="4938713" y="6000750"/>
          <p14:tracePt t="95882" x="4938713" y="6010275"/>
          <p14:tracePt t="95986" x="4938713" y="6018213"/>
          <p14:tracePt t="96034" x="4938713" y="6027738"/>
          <p14:tracePt t="96106" x="4938713" y="6037263"/>
          <p14:tracePt t="96114" x="4938713" y="6045200"/>
          <p14:tracePt t="96130" x="4938713" y="6054725"/>
          <p14:tracePt t="96138" x="4938713" y="6062663"/>
          <p14:tracePt t="96147" x="4938713" y="6072188"/>
          <p14:tracePt t="96163" x="4946650" y="6089650"/>
          <p14:tracePt t="96194" x="4956175" y="6108700"/>
          <p14:tracePt t="96218" x="4965700" y="6108700"/>
          <p14:tracePt t="96234" x="4991100" y="6116638"/>
          <p14:tracePt t="96250" x="5010150" y="6126163"/>
          <p14:tracePt t="96258" x="5027613" y="6134100"/>
          <p14:tracePt t="96266" x="5037138" y="6134100"/>
          <p14:tracePt t="96278" x="5081588" y="6134100"/>
          <p14:tracePt t="96295" x="5108575" y="6134100"/>
          <p14:tracePt t="96311" x="5143500" y="6134100"/>
          <p14:tracePt t="96328" x="5153025" y="6134100"/>
          <p14:tracePt t="96345" x="5160963" y="6134100"/>
          <p14:tracePt t="96362" x="5170488" y="6134100"/>
          <p14:tracePt t="96378" x="5180013" y="6126163"/>
          <p14:tracePt t="96395" x="5187950" y="6116638"/>
          <p14:tracePt t="96411" x="5197475" y="6108700"/>
          <p14:tracePt t="96435" x="5197475" y="6099175"/>
          <p14:tracePt t="96458" x="5197475" y="6089650"/>
          <p14:tracePt t="96538" x="5187950" y="6089650"/>
          <p14:tracePt t="96546" x="5170488" y="6081713"/>
          <p14:tracePt t="96562" x="5153025" y="6072188"/>
          <p14:tracePt t="96578" x="5143500" y="6072188"/>
          <p14:tracePt t="96594" x="5116513" y="6072188"/>
          <p14:tracePt t="96602" x="5108575" y="6072188"/>
          <p14:tracePt t="96618" x="5081588" y="6062663"/>
          <p14:tracePt t="96629" x="5045075" y="6045200"/>
          <p14:tracePt t="96645" x="5027613" y="6045200"/>
          <p14:tracePt t="96662" x="5000625" y="6045200"/>
          <p14:tracePt t="96679" x="4973638" y="6027738"/>
          <p14:tracePt t="96695" x="4956175" y="6018213"/>
          <p14:tracePt t="96712" x="4929188" y="6010275"/>
          <p14:tracePt t="96729" x="4919663" y="6010275"/>
          <p14:tracePt t="96745" x="4911725" y="6000750"/>
          <p14:tracePt t="96762" x="4902200" y="5991225"/>
          <p14:tracePt t="96786" x="4894263" y="5983288"/>
          <p14:tracePt t="96802" x="4894263" y="5973763"/>
          <p14:tracePt t="96812" x="4875213" y="5946775"/>
          <p14:tracePt t="96829" x="4848225" y="5929313"/>
          <p14:tracePt t="96846" x="4803775" y="5902325"/>
          <p14:tracePt t="96863" x="4776788" y="5875338"/>
          <p14:tracePt t="96880" x="4759325" y="5867400"/>
          <p14:tracePt t="96896" x="4751388" y="5857875"/>
          <p14:tracePt t="96913" x="4732338" y="5840413"/>
          <p14:tracePt t="96930" x="4724400" y="5830888"/>
          <p14:tracePt t="96946" x="4714875" y="5822950"/>
          <p14:tracePt t="96963" x="4705350" y="5813425"/>
          <p14:tracePt t="96979" x="4697413" y="5803900"/>
          <p14:tracePt t="96996" x="4679950" y="5786438"/>
          <p14:tracePt t="97013" x="4670425" y="5768975"/>
          <p14:tracePt t="97029" x="4679950" y="5751513"/>
          <p14:tracePt t="97046" x="4679950" y="5732463"/>
          <p14:tracePt t="97063" x="4660900" y="5724525"/>
          <p14:tracePt t="97080" x="4652963" y="5705475"/>
          <p14:tracePt t="97096" x="4643438" y="5697538"/>
          <p14:tracePt t="97113" x="4643438" y="5680075"/>
          <p14:tracePt t="97130" x="4625975" y="5670550"/>
          <p14:tracePt t="97146" x="4625975" y="5661025"/>
          <p14:tracePt t="97163" x="4616450" y="5661025"/>
          <p14:tracePt t="97186" x="4616450" y="5653088"/>
          <p14:tracePt t="97202" x="4608513" y="5643563"/>
          <p14:tracePt t="97218" x="4598988" y="5634038"/>
          <p14:tracePt t="97230" x="4589463" y="5616575"/>
          <p14:tracePt t="97258" x="4589463" y="5608638"/>
          <p14:tracePt t="99421" x="4581525" y="5608638"/>
          <p14:tracePt t="100202" x="4572000" y="5599113"/>
          <p14:tracePt t="100218" x="4572000" y="5589588"/>
          <p14:tracePt t="100226" x="4581525" y="5589588"/>
          <p14:tracePt t="100236" x="4589463" y="5581650"/>
          <p14:tracePt t="100253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slide 31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4613"/>
            <a:ext cx="8229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6"/>
    </mc:Choice>
    <mc:Fallback xmlns="">
      <p:transition spd="slow" advTm="3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7" x="4089400" y="2419350"/>
          <p14:tracePt t="8574" x="4098925" y="2419350"/>
          <p14:tracePt t="8718" x="4098925" y="2438400"/>
          <p14:tracePt t="8726" x="4116388" y="2446338"/>
          <p14:tracePt t="8733" x="4125913" y="2465388"/>
          <p14:tracePt t="8741" x="4143375" y="2473325"/>
          <p14:tracePt t="8753" x="4179888" y="2509838"/>
          <p14:tracePt t="8770" x="4224338" y="2527300"/>
          <p14:tracePt t="8787" x="4251325" y="2544763"/>
          <p14:tracePt t="8803" x="4259263" y="2544763"/>
          <p14:tracePt t="8820" x="4268788" y="2544763"/>
          <p14:tracePt t="8845" x="4276725" y="2544763"/>
          <p14:tracePt t="8853" x="4295775" y="2544763"/>
          <p14:tracePt t="8870" x="4313238" y="2544763"/>
          <p14:tracePt t="8887" x="4348163" y="2536825"/>
          <p14:tracePt t="8903" x="4367213" y="2517775"/>
          <p14:tracePt t="8920" x="4375150" y="2509838"/>
          <p14:tracePt t="8937" x="4384675" y="2500313"/>
          <p14:tracePt t="8954" x="4384675" y="2490788"/>
          <p14:tracePt t="8970" x="4384675" y="2482850"/>
          <p14:tracePt t="8987" x="4384675" y="2465388"/>
          <p14:tracePt t="9004" x="4357688" y="2446338"/>
          <p14:tracePt t="9004" x="4340225" y="2438400"/>
          <p14:tracePt t="9021" x="4286250" y="2428875"/>
          <p14:tracePt t="9037" x="4187825" y="2401888"/>
          <p14:tracePt t="9054" x="4098925" y="2393950"/>
          <p14:tracePt t="9070" x="4037013" y="2393950"/>
          <p14:tracePt t="9087" x="4000500" y="2393950"/>
          <p14:tracePt t="9104" x="3973513" y="2393950"/>
          <p14:tracePt t="9121" x="3956050" y="2393950"/>
          <p14:tracePt t="9137" x="3938588" y="2401888"/>
          <p14:tracePt t="9154" x="3929063" y="2438400"/>
          <p14:tracePt t="9171" x="3929063" y="2473325"/>
          <p14:tracePt t="9187" x="3929063" y="2509838"/>
          <p14:tracePt t="9204" x="3938588" y="2581275"/>
          <p14:tracePt t="9221" x="3956050" y="2608263"/>
          <p14:tracePt t="9238" x="3983038" y="2633663"/>
          <p14:tracePt t="9254" x="4037013" y="2660650"/>
          <p14:tracePt t="9271" x="4081463" y="2679700"/>
          <p14:tracePt t="9288" x="4152900" y="2679700"/>
          <p14:tracePt t="9304" x="4224338" y="2679700"/>
          <p14:tracePt t="9321" x="4313238" y="2643188"/>
          <p14:tracePt t="9338" x="4375150" y="2616200"/>
          <p14:tracePt t="9354" x="4419600" y="2589213"/>
          <p14:tracePt t="9371" x="4438650" y="2571750"/>
          <p14:tracePt t="9388" x="4456113" y="2544763"/>
          <p14:tracePt t="9405" x="4456113" y="2536825"/>
          <p14:tracePt t="9421" x="4456113" y="2509838"/>
          <p14:tracePt t="9438" x="4456113" y="2482850"/>
          <p14:tracePt t="9455" x="4446588" y="2446338"/>
          <p14:tracePt t="9472" x="4411663" y="2419350"/>
          <p14:tracePt t="9488" x="4375150" y="2384425"/>
          <p14:tracePt t="9505" x="4313238" y="2374900"/>
          <p14:tracePt t="9522" x="4268788" y="2374900"/>
          <p14:tracePt t="9538" x="4224338" y="2374900"/>
          <p14:tracePt t="9555" x="4187825" y="2374900"/>
          <p14:tracePt t="9572" x="4160838" y="2384425"/>
          <p14:tracePt t="9589" x="4143375" y="2401888"/>
          <p14:tracePt t="9605" x="4143375" y="2411413"/>
          <p14:tracePt t="9621" x="4143375" y="2428875"/>
          <p14:tracePt t="9638" x="4143375" y="2446338"/>
          <p14:tracePt t="9655" x="4143375" y="2473325"/>
          <p14:tracePt t="9672" x="4143375" y="2500313"/>
          <p14:tracePt t="9688" x="4160838" y="2517775"/>
          <p14:tracePt t="9705" x="4170363" y="2527300"/>
          <p14:tracePt t="9722" x="4197350" y="2544763"/>
          <p14:tracePt t="9739" x="4214813" y="2562225"/>
          <p14:tracePt t="9756" x="4224338" y="2571750"/>
          <p14:tracePt t="9756" x="4241800" y="2581275"/>
          <p14:tracePt t="9773" x="4251325" y="2589213"/>
          <p14:tracePt t="9789" x="4268788" y="2608263"/>
          <p14:tracePt t="9805" x="4276725" y="2625725"/>
          <p14:tracePt t="9822" x="4286250" y="2643188"/>
          <p14:tracePt t="9839" x="4303713" y="2670175"/>
          <p14:tracePt t="9856" x="4313238" y="2697163"/>
          <p14:tracePt t="9872" x="4330700" y="2714625"/>
          <p14:tracePt t="9889" x="4340225" y="2724150"/>
          <p14:tracePt t="9905" x="4348163" y="2741613"/>
          <p14:tracePt t="9922" x="4357688" y="2751138"/>
          <p14:tracePt t="9939" x="4367213" y="2768600"/>
          <p14:tracePt t="9956" x="4375150" y="2786063"/>
          <p14:tracePt t="9973" x="4394200" y="2803525"/>
          <p14:tracePt t="9989" x="4394200" y="2813050"/>
          <p14:tracePt t="10006" x="4402138" y="2840038"/>
          <p14:tracePt t="10023" x="4411663" y="2867025"/>
          <p14:tracePt t="10039" x="4419600" y="2884488"/>
          <p14:tracePt t="10056" x="4429125" y="2911475"/>
          <p14:tracePt t="10073" x="4438650" y="2928938"/>
          <p14:tracePt t="10089" x="4446588" y="2965450"/>
          <p14:tracePt t="10106" x="4456113" y="3009900"/>
          <p14:tracePt t="10123" x="4465638" y="3054350"/>
          <p14:tracePt t="10139" x="4483100" y="3098800"/>
          <p14:tracePt t="10156" x="4491038" y="3152775"/>
          <p14:tracePt t="10173" x="4500563" y="3187700"/>
          <p14:tracePt t="10190" x="4510088" y="3232150"/>
          <p14:tracePt t="10206" x="4518025" y="3276600"/>
          <p14:tracePt t="10223" x="4527550" y="3322638"/>
          <p14:tracePt t="10239" x="4527550" y="3357563"/>
          <p14:tracePt t="10256" x="4527550" y="3402013"/>
          <p14:tracePt t="10274" x="4527550" y="3446463"/>
          <p14:tracePt t="10290" x="4527550" y="3482975"/>
          <p14:tracePt t="10307" x="4527550" y="3509963"/>
          <p14:tracePt t="10323" x="4527550" y="3544888"/>
          <p14:tracePt t="10340" x="4518025" y="3589338"/>
          <p14:tracePt t="10357" x="4510088" y="3625850"/>
          <p14:tracePt t="10373" x="4500563" y="3652838"/>
          <p14:tracePt t="10390" x="4500563" y="3679825"/>
          <p14:tracePt t="10407" x="4491038" y="3705225"/>
          <p14:tracePt t="10423" x="4473575" y="3741738"/>
          <p14:tracePt t="10440" x="4465638" y="3759200"/>
          <p14:tracePt t="10457" x="4456113" y="3776663"/>
          <p14:tracePt t="10473" x="4438650" y="3813175"/>
          <p14:tracePt t="10490" x="4411663" y="3848100"/>
          <p14:tracePt t="10507" x="4402138" y="3875088"/>
          <p14:tracePt t="10524" x="4384675" y="3894138"/>
          <p14:tracePt t="10524" x="4375150" y="3911600"/>
          <p14:tracePt t="10541" x="4375150" y="3919538"/>
          <p14:tracePt t="10557" x="4367213" y="3938588"/>
          <p14:tracePt t="10574" x="4367213" y="3946525"/>
          <p14:tracePt t="10590" x="4367213" y="3965575"/>
          <p14:tracePt t="10607" x="4367213" y="3973513"/>
          <p14:tracePt t="10623" x="4367213" y="3983038"/>
          <p14:tracePt t="10640" x="4367213" y="4000500"/>
          <p14:tracePt t="10657" x="4375150" y="4010025"/>
          <p14:tracePt t="10674" x="4394200" y="4017963"/>
          <p14:tracePt t="10691" x="4419600" y="4017963"/>
          <p14:tracePt t="10707" x="4456113" y="4017963"/>
          <p14:tracePt t="10724" x="4518025" y="4017963"/>
          <p14:tracePt t="10741" x="4537075" y="4017963"/>
          <p14:tracePt t="10757" x="4537075" y="4027488"/>
          <p14:tracePt t="10892" x="4537075" y="4037013"/>
          <p14:tracePt t="10900" x="4537075" y="4054475"/>
          <p14:tracePt t="10909" x="4537075" y="4071938"/>
          <p14:tracePt t="10924" x="4518025" y="4133850"/>
          <p14:tracePt t="10941" x="4510088" y="4152900"/>
          <p14:tracePt t="10958" x="4500563" y="4197350"/>
          <p14:tracePt t="10974" x="4491038" y="4214813"/>
          <p14:tracePt t="10991" x="4491038" y="4232275"/>
          <p14:tracePt t="11008" x="4483100" y="4259263"/>
          <p14:tracePt t="11024" x="4483100" y="4276725"/>
          <p14:tracePt t="11041" x="4473575" y="4295775"/>
          <p14:tracePt t="11058" x="4473575" y="4330700"/>
          <p14:tracePt t="11074" x="4456113" y="4357688"/>
          <p14:tracePt t="11091" x="4446588" y="4375150"/>
          <p14:tracePt t="11108" x="4438650" y="4411663"/>
          <p14:tracePt t="11125" x="4429125" y="4419600"/>
          <p14:tracePt t="11141" x="4419600" y="4438650"/>
          <p14:tracePt t="11158" x="4419600" y="4446588"/>
          <p14:tracePt t="11175" x="4419600" y="4456113"/>
          <p14:tracePt t="11191" x="4419600" y="4465638"/>
          <p14:tracePt t="11208" x="4419600" y="4473575"/>
          <p14:tracePt t="11225" x="4419600" y="4483100"/>
          <p14:tracePt t="11252" x="4419600" y="4491038"/>
          <p14:tracePt t="11277" x="4411663" y="4510088"/>
          <p14:tracePt t="11293" x="4402138" y="4510088"/>
          <p14:tracePt t="11317" x="4375150" y="4510088"/>
          <p14:tracePt t="11485" x="4357688" y="4500563"/>
          <p14:tracePt t="11493" x="4322763" y="4473575"/>
          <p14:tracePt t="11500" x="4295775" y="4473575"/>
          <p14:tracePt t="11509" x="4259263" y="4446588"/>
          <p14:tracePt t="11526" x="4241800" y="4446588"/>
          <p14:tracePt t="11543" x="4232275" y="4438650"/>
          <p14:tracePt t="11559" x="4224338" y="4438650"/>
          <p14:tracePt t="11709" x="4214813" y="4438650"/>
          <p14:tracePt t="11716" x="4205288" y="4438650"/>
          <p14:tracePt t="11732" x="4205288" y="4446588"/>
          <p14:tracePt t="11757" x="4205288" y="4456113"/>
          <p14:tracePt t="11765" x="4205288" y="4465638"/>
          <p14:tracePt t="11804" x="4205288" y="4483100"/>
          <p14:tracePt t="11828" x="4224338" y="4491038"/>
          <p14:tracePt t="11845" x="4232275" y="4491038"/>
          <p14:tracePt t="11852" x="4251325" y="4500563"/>
          <p14:tracePt t="11861" x="4268788" y="4510088"/>
          <p14:tracePt t="11876" x="4313238" y="4518025"/>
          <p14:tracePt t="11893" x="4357688" y="4518025"/>
          <p14:tracePt t="11909" x="4375150" y="4518025"/>
          <p14:tracePt t="11926" x="4411663" y="4518025"/>
          <p14:tracePt t="11943" x="4446588" y="4518025"/>
          <p14:tracePt t="11960" x="4483100" y="4510088"/>
          <p14:tracePt t="11976" x="4491038" y="4500563"/>
          <p14:tracePt t="11993" x="4500563" y="4491038"/>
          <p14:tracePt t="12010" x="4510088" y="4473575"/>
          <p14:tracePt t="12029" x="4510088" y="4465638"/>
          <p14:tracePt t="12052" x="4510088" y="4456113"/>
          <p14:tracePt t="12068" x="4510088" y="4446588"/>
          <p14:tracePt t="12076" x="4510088" y="4429125"/>
          <p14:tracePt t="12093" x="4491038" y="4402138"/>
          <p14:tracePt t="12110" x="4465638" y="4384675"/>
          <p14:tracePt t="12127" x="4429125" y="4367213"/>
          <p14:tracePt t="12143" x="4394200" y="4357688"/>
          <p14:tracePt t="12160" x="4367213" y="4357688"/>
          <p14:tracePt t="12177" x="4340225" y="4348163"/>
          <p14:tracePt t="12193" x="4313238" y="4340225"/>
          <p14:tracePt t="12210" x="4303713" y="4340225"/>
          <p14:tracePt t="12227" x="4276725" y="4340225"/>
          <p14:tracePt t="12244" x="4259263" y="4340225"/>
          <p14:tracePt t="12260" x="4251325" y="4348163"/>
          <p14:tracePt t="12277" x="4241800" y="4348163"/>
          <p14:tracePt t="12294" x="4232275" y="4375150"/>
          <p14:tracePt t="12310" x="4224338" y="4384675"/>
          <p14:tracePt t="12327" x="4224338" y="4402138"/>
          <p14:tracePt t="12344" x="4224338" y="4411663"/>
          <p14:tracePt t="12360" x="4224338" y="4419600"/>
          <p14:tracePt t="12377" x="4224338" y="4429125"/>
          <p14:tracePt t="12394" x="4232275" y="4438650"/>
          <p14:tracePt t="12410" x="4241800" y="4446588"/>
          <p14:tracePt t="12427" x="4268788" y="4456113"/>
          <p14:tracePt t="12444" x="4340225" y="4456113"/>
          <p14:tracePt t="12461" x="4367213" y="4456113"/>
          <p14:tracePt t="12477" x="4394200" y="4456113"/>
          <p14:tracePt t="12494" x="4419600" y="4446588"/>
          <p14:tracePt t="12511" x="4438650" y="4429125"/>
          <p14:tracePt t="12528" x="4438650" y="4411663"/>
          <p14:tracePt t="12544" x="4429125" y="4394200"/>
          <p14:tracePt t="12561" x="4419600" y="4384675"/>
          <p14:tracePt t="12589" x="4419600" y="4375150"/>
          <p14:tracePt t="12604" x="4411663" y="4367213"/>
          <p14:tracePt t="12613" x="4402138" y="4357688"/>
          <p14:tracePt t="12628" x="4357688" y="4330700"/>
          <p14:tracePt t="12645" x="4295775" y="4295775"/>
          <p14:tracePt t="12661" x="4251325" y="4286250"/>
          <p14:tracePt t="12678" x="4224338" y="4276725"/>
          <p14:tracePt t="12694" x="4214813" y="4276725"/>
          <p14:tracePt t="12732" x="4205288" y="4276725"/>
          <p14:tracePt t="12741" x="4197350" y="4276725"/>
          <p14:tracePt t="12749" x="4179888" y="4276725"/>
          <p14:tracePt t="12761" x="4152900" y="4286250"/>
          <p14:tracePt t="12778" x="4143375" y="4303713"/>
          <p14:tracePt t="12795" x="4133850" y="4330700"/>
          <p14:tracePt t="12811" x="4133850" y="4340225"/>
          <p14:tracePt t="12828" x="4133850" y="4357688"/>
          <p14:tracePt t="12845" x="4133850" y="4367213"/>
          <p14:tracePt t="12861" x="4133850" y="4375150"/>
          <p14:tracePt t="12878" x="4133850" y="4384675"/>
          <p14:tracePt t="12895" x="4143375" y="4394200"/>
          <p14:tracePt t="12911" x="4160838" y="4402138"/>
          <p14:tracePt t="12928" x="4187825" y="4402138"/>
          <p14:tracePt t="12945" x="4224338" y="4402138"/>
          <p14:tracePt t="12962" x="4251325" y="4402138"/>
          <p14:tracePt t="12978" x="4259263" y="4402138"/>
          <p14:tracePt t="12995" x="4268788" y="4394200"/>
          <p14:tracePt t="13012" x="4276725" y="4384675"/>
          <p14:tracePt t="13029" x="4276725" y="4375150"/>
          <p14:tracePt t="13052" x="4276725" y="4367213"/>
          <p14:tracePt t="13062" x="4276725" y="4357688"/>
          <p14:tracePt t="13078" x="4268788" y="4357688"/>
          <p14:tracePt t="13205" x="4259263" y="4367213"/>
          <p14:tracePt t="13236" x="4259263" y="4375150"/>
          <p14:tracePt t="13261" x="4259263" y="4394200"/>
          <p14:tracePt t="13277" x="4259263" y="4402138"/>
          <p14:tracePt t="13292" x="4259263" y="4411663"/>
          <p14:tracePt t="13308" x="4259263" y="4419600"/>
          <p14:tracePt t="13325" x="4268788" y="4419600"/>
          <p14:tracePt t="13333" x="4313238" y="4411663"/>
          <p14:tracePt t="13345" x="4357688" y="4402138"/>
          <p14:tracePt t="13362" x="4411663" y="4402138"/>
          <p14:tracePt t="13379" x="4456113" y="4402138"/>
          <p14:tracePt t="13379" x="4473575" y="4402138"/>
          <p14:tracePt t="13397" x="4527550" y="4402138"/>
          <p14:tracePt t="13413" x="4562475" y="4402138"/>
          <p14:tracePt t="13429" x="4598988" y="4402138"/>
          <p14:tracePt t="13446" x="4652963" y="4394200"/>
          <p14:tracePt t="13463" x="4679950" y="4394200"/>
          <p14:tracePt t="13479" x="4705350" y="4394200"/>
          <p14:tracePt t="13496" x="4732338" y="4375150"/>
          <p14:tracePt t="13514" x="4751388" y="4375150"/>
          <p14:tracePt t="13532" x="4759325" y="4375150"/>
          <p14:tracePt t="13557" x="4768850" y="4375150"/>
          <p14:tracePt t="13565" x="4776788" y="4375150"/>
          <p14:tracePt t="13579" x="4795838" y="4367213"/>
          <p14:tracePt t="13596" x="4813300" y="4367213"/>
          <p14:tracePt t="13613" x="4822825" y="4367213"/>
          <p14:tracePt t="13629" x="4813300" y="4367213"/>
          <p14:tracePt t="13789" x="4786313" y="4357688"/>
          <p14:tracePt t="13796" x="4768850" y="4357688"/>
          <p14:tracePt t="13805" x="4741863" y="4348163"/>
          <p14:tracePt t="13813" x="4687888" y="4340225"/>
          <p14:tracePt t="13830" x="4670425" y="4330700"/>
          <p14:tracePt t="13847" x="4652963" y="4330700"/>
          <p14:tracePt t="13863" x="4633913" y="4330700"/>
          <p14:tracePt t="13880" x="4608513" y="4322763"/>
          <p14:tracePt t="13897" x="4589463" y="4322763"/>
          <p14:tracePt t="13913" x="4562475" y="4322763"/>
          <p14:tracePt t="13930" x="4527550" y="4322763"/>
          <p14:tracePt t="13947" x="4510088" y="4322763"/>
          <p14:tracePt t="13964" x="4473575" y="4322763"/>
          <p14:tracePt t="13981" x="4446588" y="4322763"/>
          <p14:tracePt t="13997" x="4438650" y="4322763"/>
          <p14:tracePt t="14014" x="4419600" y="4322763"/>
          <p14:tracePt t="14030" x="4411663" y="4322763"/>
          <p14:tracePt t="14047" x="4394200" y="4322763"/>
          <p14:tracePt t="14064" x="4384675" y="4322763"/>
          <p14:tracePt t="14080" x="4367213" y="4322763"/>
          <p14:tracePt t="14097" x="4357688" y="4322763"/>
          <p14:tracePt t="14114" x="4348163" y="4322763"/>
          <p14:tracePt t="14130" x="4340225" y="4322763"/>
          <p14:tracePt t="14147" x="4330700" y="4330700"/>
          <p14:tracePt t="14164" x="4322763" y="4330700"/>
          <p14:tracePt t="14181" x="4313238" y="4340225"/>
          <p14:tracePt t="14197" x="4303713" y="4340225"/>
          <p14:tracePt t="14221" x="4295775" y="4348163"/>
          <p14:tracePt t="14244" x="4295775" y="4357688"/>
          <p14:tracePt t="14332" x="4295775" y="4367213"/>
          <p14:tracePt t="14349" x="4295775" y="4384675"/>
          <p14:tracePt t="14412" x="4303713" y="4384675"/>
          <p14:tracePt t="14428" x="4330700" y="4394200"/>
          <p14:tracePt t="14436" x="4348163" y="4394200"/>
          <p14:tracePt t="14448" x="4402138" y="4394200"/>
          <p14:tracePt t="14465" x="4438650" y="4419600"/>
          <p14:tracePt t="14481" x="4446588" y="4419600"/>
          <p14:tracePt t="14500" x="4456113" y="4419600"/>
          <p14:tracePt t="14515" x="4491038" y="4419600"/>
          <p14:tracePt t="14532" x="4510088" y="4419600"/>
          <p14:tracePt t="14532" x="4527550" y="4419600"/>
          <p14:tracePt t="14549" x="4537075" y="4419600"/>
          <p14:tracePt t="14565" x="4545013" y="4419600"/>
          <p14:tracePt t="14581" x="4562475" y="4411663"/>
          <p14:tracePt t="14598" x="4572000" y="4402138"/>
          <p14:tracePt t="14620" x="4581525" y="4394200"/>
          <p14:tracePt t="14636" x="4589463" y="4394200"/>
          <p14:tracePt t="14653" x="4589463" y="4384675"/>
          <p14:tracePt t="14676" x="4589463" y="4375150"/>
          <p14:tracePt t="14724" x="4589463" y="4367213"/>
          <p14:tracePt t="14733" x="4589463" y="4357688"/>
          <p14:tracePt t="14740" x="4589463" y="4348163"/>
          <p14:tracePt t="14748" x="4554538" y="4330700"/>
          <p14:tracePt t="14765" x="4500563" y="4303713"/>
          <p14:tracePt t="14782" x="4446588" y="4286250"/>
          <p14:tracePt t="14799" x="4394200" y="4268788"/>
          <p14:tracePt t="14816" x="4357688" y="4268788"/>
          <p14:tracePt t="14832" x="4330700" y="4259263"/>
          <p14:tracePt t="14849" x="4295775" y="4259263"/>
          <p14:tracePt t="14865" x="4276725" y="4259263"/>
          <p14:tracePt t="14882" x="4241800" y="4259263"/>
          <p14:tracePt t="14899" x="4224338" y="4259263"/>
          <p14:tracePt t="14916" x="4187825" y="4259263"/>
          <p14:tracePt t="14932" x="4179888" y="4259263"/>
          <p14:tracePt t="14956" x="4170363" y="4268788"/>
          <p14:tracePt t="14965" x="4152900" y="4268788"/>
          <p14:tracePt t="14982" x="4133850" y="4276725"/>
          <p14:tracePt t="14999" x="4116388" y="4286250"/>
          <p14:tracePt t="15020" x="4108450" y="4295775"/>
          <p14:tracePt t="15036" x="4098925" y="4313238"/>
          <p14:tracePt t="15060" x="4098925" y="4322763"/>
          <p14:tracePt t="15084" x="4098925" y="4330700"/>
          <p14:tracePt t="15100" x="4098925" y="4340225"/>
          <p14:tracePt t="15108" x="4098925" y="4348163"/>
          <p14:tracePt t="15124" x="4098925" y="4357688"/>
          <p14:tracePt t="15157" x="4098925" y="4367213"/>
          <p14:tracePt t="15164" x="4098925" y="4375150"/>
          <p14:tracePt t="15180" x="4098925" y="4394200"/>
          <p14:tracePt t="15196" x="4116388" y="4402138"/>
          <p14:tracePt t="15212" x="4152900" y="4411663"/>
          <p14:tracePt t="15220" x="4179888" y="4419600"/>
          <p14:tracePt t="15232" x="4251325" y="4446588"/>
          <p14:tracePt t="15250" x="4330700" y="4465638"/>
          <p14:tracePt t="15266" x="4384675" y="4473575"/>
          <p14:tracePt t="15283" x="4429125" y="4473575"/>
          <p14:tracePt t="15300" x="4500563" y="4473575"/>
          <p14:tracePt t="15317" x="4537075" y="4473575"/>
          <p14:tracePt t="15333" x="4581525" y="4473575"/>
          <p14:tracePt t="15350" x="4625975" y="4473575"/>
          <p14:tracePt t="15367" x="4652963" y="4465638"/>
          <p14:tracePt t="15383" x="4670425" y="4456113"/>
          <p14:tracePt t="15400" x="4687888" y="4446588"/>
          <p14:tracePt t="15416" x="4687888" y="4438650"/>
          <p14:tracePt t="15433" x="4697413" y="4429125"/>
          <p14:tracePt t="15450" x="4697413" y="4419600"/>
          <p14:tracePt t="15466" x="4705350" y="4411663"/>
          <p14:tracePt t="15483" x="4705350" y="4402138"/>
          <p14:tracePt t="15483" x="4705350" y="4394200"/>
          <p14:tracePt t="15501" x="4705350" y="4384675"/>
          <p14:tracePt t="15517" x="4705350" y="4367213"/>
          <p14:tracePt t="15533" x="4705350" y="4357688"/>
          <p14:tracePt t="15556" x="4705350" y="4348163"/>
          <p14:tracePt t="15567" x="4687888" y="4340225"/>
          <p14:tracePt t="15584" x="4652963" y="4322763"/>
          <p14:tracePt t="15600" x="4608513" y="4322763"/>
          <p14:tracePt t="15617" x="4562475" y="4303713"/>
          <p14:tracePt t="15634" x="4527550" y="4295775"/>
          <p14:tracePt t="15650" x="4483100" y="4286250"/>
          <p14:tracePt t="15667" x="4456113" y="4286250"/>
          <p14:tracePt t="15684" x="4419600" y="4286250"/>
          <p14:tracePt t="15701" x="4384675" y="4286250"/>
          <p14:tracePt t="15717" x="4357688" y="4286250"/>
          <p14:tracePt t="15734" x="4340225" y="4286250"/>
          <p14:tracePt t="15750" x="4313238" y="4286250"/>
          <p14:tracePt t="15767" x="4295775" y="4286250"/>
          <p14:tracePt t="15784" x="4276725" y="4286250"/>
          <p14:tracePt t="15800" x="4276725" y="4295775"/>
          <p14:tracePt t="15817" x="4268788" y="4303713"/>
          <p14:tracePt t="15835" x="4259263" y="4313238"/>
          <p14:tracePt t="15851" x="4241800" y="4330700"/>
          <p14:tracePt t="15867" x="4232275" y="4348163"/>
          <p14:tracePt t="15884" x="4224338" y="4367213"/>
          <p14:tracePt t="15901" x="4224338" y="4384675"/>
          <p14:tracePt t="15918" x="4224338" y="4402138"/>
          <p14:tracePt t="15934" x="4224338" y="4411663"/>
          <p14:tracePt t="15951" x="4232275" y="4438650"/>
          <p14:tracePt t="15968" x="4251325" y="4446588"/>
          <p14:tracePt t="15984" x="4295775" y="4465638"/>
          <p14:tracePt t="16001" x="4348163" y="4473575"/>
          <p14:tracePt t="16018" x="4429125" y="4491038"/>
          <p14:tracePt t="16035" x="4456113" y="4500563"/>
          <p14:tracePt t="16052" x="4483100" y="4500563"/>
          <p14:tracePt t="16068" x="4562475" y="4500563"/>
          <p14:tracePt t="16085" x="4589463" y="4491038"/>
          <p14:tracePt t="16102" x="4625975" y="4473575"/>
          <p14:tracePt t="16118" x="4633913" y="4465638"/>
          <p14:tracePt t="16135" x="4652963" y="4446588"/>
          <p14:tracePt t="16151" x="4660900" y="4429125"/>
          <p14:tracePt t="16168" x="4660900" y="4411663"/>
          <p14:tracePt t="16185" x="4660900" y="4402138"/>
          <p14:tracePt t="16201" x="4660900" y="4384675"/>
          <p14:tracePt t="16218" x="4660900" y="4367213"/>
          <p14:tracePt t="16235" x="4660900" y="4357688"/>
          <p14:tracePt t="16252" x="4660900" y="4330700"/>
          <p14:tracePt t="16268" x="4643438" y="4322763"/>
          <p14:tracePt t="16285" x="4616450" y="4313238"/>
          <p14:tracePt t="16302" x="4581525" y="4286250"/>
          <p14:tracePt t="16318" x="4537075" y="4276725"/>
          <p14:tracePt t="16335" x="4483100" y="4268788"/>
          <p14:tracePt t="16352" x="4446588" y="4259263"/>
          <p14:tracePt t="16368" x="4411663" y="4251325"/>
          <p14:tracePt t="16385" x="4384675" y="4251325"/>
          <p14:tracePt t="16402" x="4340225" y="4251325"/>
          <p14:tracePt t="16418" x="4313238" y="4268788"/>
          <p14:tracePt t="16435" x="4276725" y="4276725"/>
          <p14:tracePt t="16435" x="4268788" y="4286250"/>
          <p14:tracePt t="16453" x="4241800" y="4303713"/>
          <p14:tracePt t="16469" x="4224338" y="4322763"/>
          <p14:tracePt t="16485" x="4214813" y="4340225"/>
          <p14:tracePt t="16502" x="4205288" y="4348163"/>
          <p14:tracePt t="16519" x="4197350" y="4367213"/>
          <p14:tracePt t="16536" x="4197350" y="4375150"/>
          <p14:tracePt t="16552" x="4197350" y="4384675"/>
          <p14:tracePt t="16569" x="4197350" y="4402138"/>
          <p14:tracePt t="16586" x="4197350" y="4411663"/>
          <p14:tracePt t="16602" x="4205288" y="4438650"/>
          <p14:tracePt t="16619" x="4241800" y="4456113"/>
          <p14:tracePt t="16636" x="4322763" y="4483100"/>
          <p14:tracePt t="16653" x="4384675" y="4491038"/>
          <p14:tracePt t="16669" x="4429125" y="4491038"/>
          <p14:tracePt t="16686" x="4483100" y="4491038"/>
          <p14:tracePt t="16702" x="4527550" y="4483100"/>
          <p14:tracePt t="16719" x="4562475" y="4465638"/>
          <p14:tracePt t="16736" x="4598988" y="4446588"/>
          <p14:tracePt t="16753" x="4625975" y="4419600"/>
          <p14:tracePt t="16769" x="4633913" y="4411663"/>
          <p14:tracePt t="16786" x="4643438" y="4394200"/>
          <p14:tracePt t="16803" x="4643438" y="4375150"/>
          <p14:tracePt t="16819" x="4643438" y="4367213"/>
          <p14:tracePt t="16836" x="4643438" y="4348163"/>
          <p14:tracePt t="16854" x="4643438" y="4330700"/>
          <p14:tracePt t="16870" x="4633913" y="4322763"/>
          <p14:tracePt t="16886" x="4625975" y="4303713"/>
          <p14:tracePt t="16903" x="4598988" y="4295775"/>
          <p14:tracePt t="16920" x="4554538" y="4286250"/>
          <p14:tracePt t="16936" x="4510088" y="4268788"/>
          <p14:tracePt t="16953" x="4456113" y="4251325"/>
          <p14:tracePt t="16970" x="4419600" y="4251325"/>
          <p14:tracePt t="16986" x="4375150" y="4251325"/>
          <p14:tracePt t="17003" x="4330700" y="4251325"/>
          <p14:tracePt t="17020" x="4276725" y="4259263"/>
          <p14:tracePt t="17037" x="4251325" y="4276725"/>
          <p14:tracePt t="17053" x="4232275" y="4295775"/>
          <p14:tracePt t="17070" x="4214813" y="4313238"/>
          <p14:tracePt t="17086" x="4197350" y="4340225"/>
          <p14:tracePt t="17103" x="4197350" y="4367213"/>
          <p14:tracePt t="17120" x="4197350" y="4384675"/>
          <p14:tracePt t="17136" x="4197350" y="4411663"/>
          <p14:tracePt t="17153" x="4197350" y="4419600"/>
          <p14:tracePt t="17170" x="4205288" y="4438650"/>
          <p14:tracePt t="17187" x="4224338" y="4456113"/>
          <p14:tracePt t="17203" x="4295775" y="4456113"/>
          <p14:tracePt t="17221" x="4357688" y="4456113"/>
          <p14:tracePt t="17237" x="4411663" y="4456113"/>
          <p14:tracePt t="17254" x="4465638" y="4456113"/>
          <p14:tracePt t="17271" x="4527550" y="4456113"/>
          <p14:tracePt t="17287" x="4572000" y="4456113"/>
          <p14:tracePt t="17304" x="4608513" y="4438650"/>
          <p14:tracePt t="17320" x="4616450" y="4429125"/>
          <p14:tracePt t="17337" x="4616450" y="4419600"/>
          <p14:tracePt t="17353" x="4625975" y="4394200"/>
          <p14:tracePt t="17371" x="4625975" y="4384675"/>
          <p14:tracePt t="17387" x="4625975" y="4357688"/>
          <p14:tracePt t="17404" x="4616450" y="4313238"/>
          <p14:tracePt t="17421" x="4589463" y="4286250"/>
          <p14:tracePt t="17437" x="4545013" y="4259263"/>
          <p14:tracePt t="17454" x="4491038" y="4241800"/>
          <p14:tracePt t="17471" x="4456113" y="4232275"/>
          <p14:tracePt t="17487" x="4411663" y="4232275"/>
          <p14:tracePt t="17504" x="4375150" y="4232275"/>
          <p14:tracePt t="17521" x="4322763" y="4241800"/>
          <p14:tracePt t="17538" x="4286250" y="4259263"/>
          <p14:tracePt t="17554" x="4251325" y="4268788"/>
          <p14:tracePt t="17571" x="4224338" y="4295775"/>
          <p14:tracePt t="17588" x="4197350" y="4340225"/>
          <p14:tracePt t="17605" x="4197350" y="4367213"/>
          <p14:tracePt t="17621" x="4197350" y="4394200"/>
          <p14:tracePt t="17638" x="4197350" y="4411663"/>
          <p14:tracePt t="17654" x="4197350" y="4419600"/>
          <p14:tracePt t="17671" x="4197350" y="4429125"/>
          <p14:tracePt t="17688" x="4197350" y="4438650"/>
          <p14:tracePt t="17704" x="4224338" y="4456113"/>
          <p14:tracePt t="17721" x="4268788" y="4456113"/>
          <p14:tracePt t="17738" x="4322763" y="4456113"/>
          <p14:tracePt t="17755" x="4375150" y="4456113"/>
          <p14:tracePt t="17771" x="4438650" y="4456113"/>
          <p14:tracePt t="17788" x="4491038" y="4438650"/>
          <p14:tracePt t="17805" x="4527550" y="4429125"/>
          <p14:tracePt t="17821" x="4527550" y="4419600"/>
          <p14:tracePt t="17838" x="4537075" y="4402138"/>
          <p14:tracePt t="17855" x="4537075" y="4394200"/>
          <p14:tracePt t="17876" x="4537075" y="4384675"/>
          <p14:tracePt t="17888" x="4537075" y="4348163"/>
          <p14:tracePt t="17905" x="4527550" y="4330700"/>
          <p14:tracePt t="17922" x="4510088" y="4303713"/>
          <p14:tracePt t="17938" x="4473575" y="4286250"/>
          <p14:tracePt t="17955" x="4429125" y="4268788"/>
          <p14:tracePt t="17972" x="4375150" y="4259263"/>
          <p14:tracePt t="17989" x="4330700" y="4251325"/>
          <p14:tracePt t="18005" x="4303713" y="4251325"/>
          <p14:tracePt t="18021" x="4276725" y="4251325"/>
          <p14:tracePt t="18038" x="4251325" y="4251325"/>
          <p14:tracePt t="18055" x="4224338" y="4268788"/>
          <p14:tracePt t="18072" x="4214813" y="4276725"/>
          <p14:tracePt t="18089" x="4205288" y="4286250"/>
          <p14:tracePt t="18105" x="4187825" y="4303713"/>
          <p14:tracePt t="18122" x="4187825" y="4322763"/>
          <p14:tracePt t="18139" x="4187825" y="4340225"/>
          <p14:tracePt t="18155" x="4187825" y="4367213"/>
          <p14:tracePt t="18172" x="4197350" y="4384675"/>
          <p14:tracePt t="18189" x="4205288" y="4411663"/>
          <p14:tracePt t="18206" x="4224338" y="4419600"/>
          <p14:tracePt t="18222" x="4259263" y="4429125"/>
          <p14:tracePt t="18239" x="4286250" y="4438650"/>
          <p14:tracePt t="18256" x="4330700" y="4438650"/>
          <p14:tracePt t="18272" x="4375150" y="4438650"/>
          <p14:tracePt t="18289" x="4411663" y="4438650"/>
          <p14:tracePt t="18306" x="4438650" y="4438650"/>
          <p14:tracePt t="18322" x="4438650" y="4446588"/>
          <p14:tracePt t="19308" x="4438650" y="4456113"/>
          <p14:tracePt t="19316" x="4438650" y="4473575"/>
          <p14:tracePt t="19324" x="4438650" y="4518025"/>
          <p14:tracePt t="19341" x="4438650" y="4572000"/>
          <p14:tracePt t="19358" x="4438650" y="4608513"/>
          <p14:tracePt t="19374" x="4446588" y="4660900"/>
          <p14:tracePt t="19392" x="4456113" y="4724400"/>
          <p14:tracePt t="19408" x="4473575" y="4776788"/>
          <p14:tracePt t="19425" x="4473575" y="4840288"/>
          <p14:tracePt t="19441" x="4473575" y="4919663"/>
          <p14:tracePt t="19458" x="4483100" y="4991100"/>
          <p14:tracePt t="19475" x="4483100" y="5054600"/>
          <p14:tracePt t="19491" x="4483100" y="5081588"/>
          <p14:tracePt t="19491" x="4483100" y="5089525"/>
          <p14:tracePt t="19508" x="4483100" y="5116513"/>
          <p14:tracePt t="19525" x="4483100" y="5133975"/>
          <p14:tracePt t="19542" x="4483100" y="5160963"/>
          <p14:tracePt t="19558" x="4483100" y="5197475"/>
          <p14:tracePt t="19575" x="4465638" y="5232400"/>
          <p14:tracePt t="19592" x="4465638" y="5251450"/>
          <p14:tracePt t="19608" x="4465638" y="5276850"/>
          <p14:tracePt t="19625" x="4446588" y="5295900"/>
          <p14:tracePt t="19642" x="4419600" y="5330825"/>
          <p14:tracePt t="19658" x="4375150" y="5357813"/>
          <p14:tracePt t="19675" x="4340225" y="5394325"/>
          <p14:tracePt t="19692" x="4303713" y="5446713"/>
          <p14:tracePt t="19708" x="4295775" y="5465763"/>
          <p14:tracePt t="19725" x="4286250" y="5473700"/>
          <p14:tracePt t="19742" x="4286250" y="5483225"/>
          <p14:tracePt t="19772" x="4276725" y="5491163"/>
          <p14:tracePt t="19780" x="4276725" y="5510213"/>
          <p14:tracePt t="19796" x="4268788" y="5527675"/>
          <p14:tracePt t="19812" x="4268788" y="5545138"/>
          <p14:tracePt t="19825" x="4251325" y="5589588"/>
          <p14:tracePt t="19842" x="4251325" y="5608638"/>
          <p14:tracePt t="19859" x="4251325" y="5626100"/>
          <p14:tracePt t="19876" x="4251325" y="5653088"/>
          <p14:tracePt t="19893" x="4259263" y="5670550"/>
          <p14:tracePt t="19941" x="4268788" y="5670550"/>
          <p14:tracePt t="19948" x="4268788" y="5680075"/>
          <p14:tracePt t="19988" x="4268788" y="5688013"/>
          <p14:tracePt t="19996" x="4268788" y="5697538"/>
          <p14:tracePt t="20012" x="4259263" y="5715000"/>
          <p14:tracePt t="20020" x="4251325" y="5715000"/>
          <p14:tracePt t="20028" x="4251325" y="5724525"/>
          <p14:tracePt t="20042" x="4251325" y="5715000"/>
          <p14:tracePt t="20060" x="4241800" y="5715000"/>
          <p14:tracePt t="20100" x="4241800" y="5724525"/>
          <p14:tracePt t="20116" x="4232275" y="5732463"/>
          <p14:tracePt t="20132" x="4224338" y="5741988"/>
          <p14:tracePt t="20148" x="4214813" y="5751513"/>
          <p14:tracePt t="20188" x="4214813" y="5768975"/>
          <p14:tracePt t="20236" x="4214813" y="5776913"/>
          <p14:tracePt t="20244" x="4214813" y="5795963"/>
          <p14:tracePt t="20252" x="4214813" y="5813425"/>
          <p14:tracePt t="20260" x="4214813" y="5857875"/>
          <p14:tracePt t="20277" x="4205288" y="5919788"/>
          <p14:tracePt t="20293" x="4205288" y="5983288"/>
          <p14:tracePt t="20310" x="4205288" y="6027738"/>
          <p14:tracePt t="20326" x="4205288" y="6072188"/>
          <p14:tracePt t="20343" x="4205288" y="6089650"/>
          <p14:tracePt t="20360" x="4214813" y="6108700"/>
          <p14:tracePt t="20377" x="4232275" y="6116638"/>
          <p14:tracePt t="20393" x="4268788" y="6153150"/>
          <p14:tracePt t="20410" x="4330700" y="6180138"/>
          <p14:tracePt t="20427" x="4411663" y="6197600"/>
          <p14:tracePt t="20443" x="4518025" y="6224588"/>
          <p14:tracePt t="20461" x="4562475" y="6232525"/>
          <p14:tracePt t="20477" x="4625975" y="6242050"/>
          <p14:tracePt t="20493" x="4633913" y="6242050"/>
          <p14:tracePt t="20510" x="4643438" y="6242050"/>
          <p14:tracePt t="20527" x="4652963" y="6251575"/>
          <p14:tracePt t="20588" x="4660900" y="6251575"/>
          <p14:tracePt t="20596" x="4679950" y="6259513"/>
          <p14:tracePt t="20604" x="4687888" y="6259513"/>
          <p14:tracePt t="20612" x="4714875" y="6269038"/>
          <p14:tracePt t="20627" x="4759325" y="6276975"/>
          <p14:tracePt t="20627" x="4768850" y="6276975"/>
          <p14:tracePt t="20644" x="4795838" y="6286500"/>
          <p14:tracePt t="20661" x="4813300" y="6286500"/>
          <p14:tracePt t="20677" x="4830763" y="6286500"/>
          <p14:tracePt t="20694" x="4840288" y="6286500"/>
          <p14:tracePt t="20732" x="4848225" y="6286500"/>
          <p14:tracePt t="20740" x="4857750" y="6286500"/>
          <p14:tracePt t="20748" x="4875213" y="6286500"/>
          <p14:tracePt t="20760" x="4902200" y="6286500"/>
          <p14:tracePt t="20777" x="4911725" y="6286500"/>
          <p14:tracePt t="20794" x="4902200" y="6286500"/>
          <p14:tracePt t="21076" x="4894263" y="6276975"/>
          <p14:tracePt t="21084" x="4884738" y="6276975"/>
          <p14:tracePt t="21094" x="4867275" y="6276975"/>
          <p14:tracePt t="21111" x="4848225" y="6276975"/>
          <p14:tracePt t="21128" x="4813300" y="6269038"/>
          <p14:tracePt t="21145" x="4786313" y="6259513"/>
          <p14:tracePt t="21161" x="4768850" y="6259513"/>
          <p14:tracePt t="21178" x="4741863" y="6259513"/>
          <p14:tracePt t="21195" x="4724400" y="6259513"/>
          <p14:tracePt t="21211" x="4687888" y="6259513"/>
          <p14:tracePt t="21228" x="4652963" y="6259513"/>
          <p14:tracePt t="21245" x="4625975" y="6259513"/>
          <p14:tracePt t="21262" x="4589463" y="6259513"/>
          <p14:tracePt t="21278" x="4562475" y="6259513"/>
          <p14:tracePt t="21295" x="4527550" y="6259513"/>
          <p14:tracePt t="21312" x="4500563" y="6259513"/>
          <p14:tracePt t="21328" x="4465638" y="6259513"/>
          <p14:tracePt t="21345" x="4429125" y="6259513"/>
          <p14:tracePt t="21362" x="4394200" y="6259513"/>
          <p14:tracePt t="21379" x="4367213" y="6259513"/>
          <p14:tracePt t="21395" x="4322763" y="6259513"/>
          <p14:tracePt t="21412" x="4276725" y="6259513"/>
          <p14:tracePt t="21429" x="4224338" y="6259513"/>
          <p14:tracePt t="21445" x="4170363" y="6259513"/>
          <p14:tracePt t="21462" x="4133850" y="6259513"/>
          <p14:tracePt t="21479" x="4071938" y="6242050"/>
          <p14:tracePt t="21495" x="4044950" y="6242050"/>
          <p14:tracePt t="21513" x="3990975" y="6232525"/>
          <p14:tracePt t="21529" x="3929063" y="6224588"/>
          <p14:tracePt t="21546" x="3894138" y="6215063"/>
          <p14:tracePt t="21563" x="3848100" y="6205538"/>
          <p14:tracePt t="21579" x="3822700" y="6197600"/>
          <p14:tracePt t="21595" x="3768725" y="6188075"/>
          <p14:tracePt t="21613" x="3724275" y="6180138"/>
          <p14:tracePt t="21629" x="3670300" y="6170613"/>
          <p14:tracePt t="21646" x="3625850" y="6161088"/>
          <p14:tracePt t="21662" x="3571875" y="6143625"/>
          <p14:tracePt t="21679" x="3490913" y="6126163"/>
          <p14:tracePt t="21696" x="3411538" y="6116638"/>
          <p14:tracePt t="21712" x="3367088" y="6108700"/>
          <p14:tracePt t="21729" x="3322638" y="6099175"/>
          <p14:tracePt t="21746" x="3276600" y="6089650"/>
          <p14:tracePt t="21763" x="3241675" y="6081713"/>
          <p14:tracePt t="21779" x="3187700" y="6081713"/>
          <p14:tracePt t="21779" x="3152775" y="6072188"/>
          <p14:tracePt t="21796" x="3116263" y="6062663"/>
          <p14:tracePt t="21813" x="3071813" y="6045200"/>
          <p14:tracePt t="21829" x="3054350" y="6045200"/>
          <p14:tracePt t="21846" x="3017838" y="6045200"/>
          <p14:tracePt t="21863" x="3009900" y="6045200"/>
          <p14:tracePt t="21879" x="2990850" y="6045200"/>
          <p14:tracePt t="21896" x="2973388" y="6045200"/>
          <p14:tracePt t="21914" x="2965450" y="6045200"/>
          <p14:tracePt t="21930" x="2946400" y="6045200"/>
          <p14:tracePt t="21946" x="2938463" y="6045200"/>
          <p14:tracePt t="21963" x="2919413" y="6045200"/>
          <p14:tracePt t="21980" x="2901950" y="6045200"/>
          <p14:tracePt t="21996" x="2894013" y="6045200"/>
          <p14:tracePt t="22013" x="2874963" y="6045200"/>
          <p14:tracePt t="22030" x="2867025" y="6054725"/>
          <p14:tracePt t="22052" x="2857500" y="6054725"/>
          <p14:tracePt t="22084" x="2847975" y="6062663"/>
          <p14:tracePt t="22092" x="2840038" y="6072188"/>
          <p14:tracePt t="22116" x="2840038" y="6081713"/>
          <p14:tracePt t="22132" x="2830513" y="6081713"/>
          <p14:tracePt t="22156" x="2822575" y="6089650"/>
          <p14:tracePt t="22164" x="2813050" y="6099175"/>
          <p14:tracePt t="22212" x="2795588" y="6099175"/>
          <p14:tracePt t="22228" x="2786063" y="6099175"/>
          <p14:tracePt t="22236" x="2776538" y="6108700"/>
          <p14:tracePt t="22247" x="2768600" y="6108700"/>
          <p14:tracePt t="22264" x="2768600" y="6099175"/>
          <p14:tracePt t="22668" x="2768600" y="6089650"/>
          <p14:tracePt t="22676" x="2768600" y="6072188"/>
          <p14:tracePt t="22684" x="2768600" y="6054725"/>
          <p14:tracePt t="22698" x="2786063" y="6018213"/>
          <p14:tracePt t="22715" x="2803525" y="5973763"/>
          <p14:tracePt t="22731" x="2840038" y="5938838"/>
          <p14:tracePt t="22731" x="2874963" y="5919788"/>
          <p14:tracePt t="22748" x="2965450" y="5867400"/>
          <p14:tracePt t="22765" x="3054350" y="5813425"/>
          <p14:tracePt t="22781" x="3143250" y="5751513"/>
          <p14:tracePt t="22798" x="3232150" y="5705475"/>
          <p14:tracePt t="22815" x="3313113" y="5653088"/>
          <p14:tracePt t="22831" x="3375025" y="5616575"/>
          <p14:tracePt t="22848" x="3429000" y="5562600"/>
          <p14:tracePt t="22865" x="3482975" y="5527675"/>
          <p14:tracePt t="22881" x="3517900" y="5500688"/>
          <p14:tracePt t="22899" x="3554413" y="5465763"/>
          <p14:tracePt t="22915" x="3581400" y="5429250"/>
          <p14:tracePt t="22915" x="3598863" y="5411788"/>
          <p14:tracePt t="22932" x="3616325" y="5367338"/>
          <p14:tracePt t="22949" x="3633788" y="5330825"/>
          <p14:tracePt t="22965" x="3660775" y="5303838"/>
          <p14:tracePt t="22981" x="3687763" y="5259388"/>
          <p14:tracePt t="22998" x="3714750" y="5224463"/>
          <p14:tracePt t="23015" x="3732213" y="5197475"/>
          <p14:tracePt t="23032" x="3759200" y="5153025"/>
          <p14:tracePt t="23048" x="3795713" y="5116513"/>
          <p14:tracePt t="23065" x="3840163" y="5072063"/>
          <p14:tracePt t="23082" x="3875088" y="5045075"/>
          <p14:tracePt t="23099" x="3902075" y="5010150"/>
          <p14:tracePt t="23115" x="3956050" y="4956175"/>
          <p14:tracePt t="23132" x="3983038" y="4911725"/>
          <p14:tracePt t="23149" x="4010025" y="4875213"/>
          <p14:tracePt t="23165" x="4044950" y="4840288"/>
          <p14:tracePt t="23182" x="4081463" y="4813300"/>
          <p14:tracePt t="23199" x="4108450" y="4776788"/>
          <p14:tracePt t="23215" x="4133850" y="4751388"/>
          <p14:tracePt t="23232" x="4152900" y="4732338"/>
          <p14:tracePt t="23249" x="4170363" y="4705350"/>
          <p14:tracePt t="23266" x="4187825" y="4687888"/>
          <p14:tracePt t="23282" x="4197350" y="4679950"/>
          <p14:tracePt t="23299" x="4224338" y="4660900"/>
          <p14:tracePt t="23316" x="4268788" y="4625975"/>
          <p14:tracePt t="23333" x="4286250" y="4616450"/>
          <p14:tracePt t="23349" x="4295775" y="4608513"/>
          <p14:tracePt t="23366" x="4313238" y="4589463"/>
          <p14:tracePt t="23383" x="4322763" y="4581525"/>
          <p14:tracePt t="23399" x="4330700" y="4581525"/>
          <p14:tracePt t="23416" x="4340225" y="4572000"/>
          <p14:tracePt t="23432" x="4348163" y="4562475"/>
          <p14:tracePt t="23450" x="4357688" y="4562475"/>
          <p14:tracePt t="23604" x="4367213" y="4562475"/>
          <p14:tracePt t="23620" x="4384675" y="4562475"/>
          <p14:tracePt t="23628" x="4394200" y="4562475"/>
          <p14:tracePt t="23636" x="4402138" y="4562475"/>
          <p14:tracePt t="23650" x="4429125" y="4562475"/>
          <p14:tracePt t="23666" x="4446588" y="4562475"/>
          <p14:tracePt t="23683" x="4456113" y="4562475"/>
          <p14:tracePt t="23948" x="4465638" y="4562475"/>
          <p14:tracePt t="23964" x="4465638" y="4572000"/>
          <p14:tracePt t="23980" x="4465638" y="4581525"/>
          <p14:tracePt t="24004" x="4473575" y="4581525"/>
          <p14:tracePt t="24012" x="4473575" y="4589463"/>
          <p14:tracePt t="24020" x="4483100" y="4589463"/>
          <p14:tracePt t="24100" x="4491038" y="4608513"/>
          <p14:tracePt t="24108" x="4500563" y="4608513"/>
          <p14:tracePt t="24117" x="4537075" y="4625975"/>
          <p14:tracePt t="24134" x="4598988" y="4643438"/>
          <p14:tracePt t="24151" x="4625975" y="4652963"/>
          <p14:tracePt t="24168" x="4679950" y="4660900"/>
          <p14:tracePt t="24184" x="4697413" y="4660900"/>
          <p14:tracePt t="24201" x="4732338" y="4660900"/>
          <p14:tracePt t="24217" x="4776788" y="4660900"/>
          <p14:tracePt t="24234" x="4822825" y="4660900"/>
          <p14:tracePt t="24251" x="4875213" y="4660900"/>
          <p14:tracePt t="24268" x="4973638" y="4660900"/>
          <p14:tracePt t="24284" x="5000625" y="4660900"/>
          <p14:tracePt t="24301" x="5037138" y="4660900"/>
          <p14:tracePt t="24318" x="5072063" y="4660900"/>
          <p14:tracePt t="24335" x="5126038" y="4652963"/>
          <p14:tracePt t="24351" x="5197475" y="4643438"/>
          <p14:tracePt t="24368" x="5268913" y="4625975"/>
          <p14:tracePt t="24384" x="5340350" y="4608513"/>
          <p14:tracePt t="24401" x="5411788" y="4589463"/>
          <p14:tracePt t="24418" x="5456238" y="4589463"/>
          <p14:tracePt t="24435" x="5500688" y="4572000"/>
          <p14:tracePt t="24451" x="5537200" y="4562475"/>
          <p14:tracePt t="24469" x="5562600" y="4562475"/>
          <p14:tracePt t="24484" x="5608638" y="4545013"/>
          <p14:tracePt t="24501" x="5661025" y="4527550"/>
          <p14:tracePt t="24518" x="5680075" y="4518025"/>
          <p14:tracePt t="24535" x="5688013" y="4518025"/>
          <p14:tracePt t="24596" x="5705475" y="4518025"/>
          <p14:tracePt t="24604" x="5724525" y="4518025"/>
          <p14:tracePt t="24612" x="5751513" y="4518025"/>
          <p14:tracePt t="24620" x="5776913" y="4518025"/>
          <p14:tracePt t="24635" x="5830888" y="4518025"/>
          <p14:tracePt t="24635" x="5867400" y="4518025"/>
          <p14:tracePt t="24652" x="5911850" y="4518025"/>
          <p14:tracePt t="24668" x="5946775" y="4518025"/>
          <p14:tracePt t="24685" x="5991225" y="4518025"/>
          <p14:tracePt t="24702" x="6018213" y="4518025"/>
          <p14:tracePt t="24719" x="6054725" y="4518025"/>
          <p14:tracePt t="24735" x="6116638" y="4518025"/>
          <p14:tracePt t="24752" x="6170613" y="4518025"/>
          <p14:tracePt t="24769" x="6224588" y="4518025"/>
          <p14:tracePt t="24785" x="6269038" y="4518025"/>
          <p14:tracePt t="24802" x="6303963" y="4518025"/>
          <p14:tracePt t="24819" x="6348413" y="4518025"/>
          <p14:tracePt t="24835" x="6394450" y="4518025"/>
          <p14:tracePt t="24853" x="6429375" y="4518025"/>
          <p14:tracePt t="24869" x="6465888" y="4518025"/>
          <p14:tracePt t="24885" x="6510338" y="4518025"/>
          <p14:tracePt t="24902" x="6537325" y="4518025"/>
          <p14:tracePt t="24919" x="6572250" y="4518025"/>
          <p14:tracePt t="24935" x="6599238" y="4518025"/>
          <p14:tracePt t="24952" x="6643688" y="4518025"/>
          <p14:tracePt t="24970" x="6680200" y="4510088"/>
          <p14:tracePt t="24986" x="6715125" y="4500563"/>
          <p14:tracePt t="25002" x="6724650" y="4500563"/>
          <p14:tracePt t="25019" x="6751638" y="4491038"/>
          <p14:tracePt t="25037" x="6769100" y="4491038"/>
          <p14:tracePt t="25076" x="6769100" y="4483100"/>
          <p14:tracePt t="25092" x="6777038" y="4483100"/>
          <p14:tracePt t="25108" x="6777038" y="4473575"/>
          <p14:tracePt t="25132" x="6777038" y="4465638"/>
          <p14:tracePt t="25164" x="6777038" y="4446588"/>
          <p14:tracePt t="25172" x="6777038" y="4438650"/>
          <p14:tracePt t="25180" x="6777038" y="4429125"/>
          <p14:tracePt t="25188" x="6769100" y="4419600"/>
          <p14:tracePt t="25202" x="6751638" y="4402138"/>
          <p14:tracePt t="25219" x="6697663" y="4367213"/>
          <p14:tracePt t="25236" x="6634163" y="4348163"/>
          <p14:tracePt t="25253" x="6554788" y="4330700"/>
          <p14:tracePt t="25270" x="6465888" y="4322763"/>
          <p14:tracePt t="25286" x="6340475" y="4322763"/>
          <p14:tracePt t="25303" x="6242050" y="4322763"/>
          <p14:tracePt t="25320" x="6153150" y="4303713"/>
          <p14:tracePt t="25336" x="6081713" y="4286250"/>
          <p14:tracePt t="25353" x="6027738" y="4268788"/>
          <p14:tracePt t="25370" x="5983288" y="4268788"/>
          <p14:tracePt t="25386" x="5956300" y="4268788"/>
          <p14:tracePt t="25403" x="5911850" y="4251325"/>
          <p14:tracePt t="25420" x="5894388" y="4251325"/>
          <p14:tracePt t="25436" x="5884863" y="4251325"/>
          <p14:tracePt t="25453" x="5875338" y="4251325"/>
          <p14:tracePt t="25471" x="5867400" y="4251325"/>
          <p14:tracePt t="25487" x="5857875" y="4251325"/>
          <p14:tracePt t="25564" x="5867400" y="4251325"/>
          <p14:tracePt t="25676" x="5884863" y="4251325"/>
          <p14:tracePt t="25684" x="5919788" y="4259263"/>
          <p14:tracePt t="25700" x="5938838" y="4268788"/>
          <p14:tracePt t="25708" x="5965825" y="4276725"/>
          <p14:tracePt t="25720" x="6027738" y="4286250"/>
          <p14:tracePt t="25737" x="6062663" y="4286250"/>
          <p14:tracePt t="25754" x="6126163" y="4303713"/>
          <p14:tracePt t="25771" x="6143625" y="4303713"/>
          <p14:tracePt t="25787" x="6180138" y="4303713"/>
          <p14:tracePt t="25787" x="6197600" y="4303713"/>
          <p14:tracePt t="25804" x="6224588" y="4303713"/>
          <p14:tracePt t="25821" x="6269038" y="4303713"/>
          <p14:tracePt t="25837" x="6313488" y="4303713"/>
          <p14:tracePt t="25854" x="6340475" y="4303713"/>
          <p14:tracePt t="25871" x="6367463" y="4303713"/>
          <p14:tracePt t="25887" x="6394450" y="4303713"/>
          <p14:tracePt t="25904" x="6411913" y="4303713"/>
          <p14:tracePt t="25921" x="6456363" y="4313238"/>
          <p14:tracePt t="25937" x="6491288" y="4313238"/>
          <p14:tracePt t="25954" x="6510338" y="4313238"/>
          <p14:tracePt t="25971" x="6545263" y="4322763"/>
          <p14:tracePt t="25988" x="6572250" y="4322763"/>
          <p14:tracePt t="26005" x="6599238" y="4340225"/>
          <p14:tracePt t="26021" x="6626225" y="4340225"/>
          <p14:tracePt t="26038" x="6653213" y="4340225"/>
          <p14:tracePt t="26055" x="6670675" y="4340225"/>
          <p14:tracePt t="26071" x="6688138" y="4348163"/>
          <p14:tracePt t="26088" x="6715125" y="4357688"/>
          <p14:tracePt t="26105" x="6724650" y="4357688"/>
          <p14:tracePt t="26121" x="6751638" y="4357688"/>
          <p14:tracePt t="26138" x="6769100" y="4367213"/>
          <p14:tracePt t="26155" x="6786563" y="4375150"/>
          <p14:tracePt t="26171" x="6813550" y="4375150"/>
          <p14:tracePt t="26188" x="6831013" y="4375150"/>
          <p14:tracePt t="26205" x="6840538" y="4375150"/>
          <p14:tracePt t="26221" x="6848475" y="4375150"/>
          <p14:tracePt t="26244" x="6858000" y="4375150"/>
          <p14:tracePt t="26255" x="6875463" y="4384675"/>
          <p14:tracePt t="26272" x="6894513" y="4384675"/>
          <p14:tracePt t="26288" x="6911975" y="4384675"/>
          <p14:tracePt t="26305" x="6919913" y="4384675"/>
          <p14:tracePt t="26322" x="6938963" y="4384675"/>
          <p14:tracePt t="26338" x="6929438" y="4384675"/>
          <p14:tracePt t="26564" x="6902450" y="4384675"/>
          <p14:tracePt t="26572" x="6867525" y="4384675"/>
          <p14:tracePt t="26581" x="6823075" y="4384675"/>
          <p14:tracePt t="26589" x="6697663" y="4384675"/>
          <p14:tracePt t="26606" x="6562725" y="4384675"/>
          <p14:tracePt t="26622" x="6438900" y="4384675"/>
          <p14:tracePt t="26639" x="6340475" y="4384675"/>
          <p14:tracePt t="26656" x="6251575" y="4384675"/>
          <p14:tracePt t="26673" x="6180138" y="4375150"/>
          <p14:tracePt t="26689" x="6108700" y="4367213"/>
          <p14:tracePt t="26706" x="6037263" y="4367213"/>
          <p14:tracePt t="26723" x="5956300" y="4367213"/>
          <p14:tracePt t="26739" x="5911850" y="4367213"/>
          <p14:tracePt t="26739" x="5894388" y="4367213"/>
          <p14:tracePt t="26756" x="5875338" y="4367213"/>
          <p14:tracePt t="26772" x="5857875" y="4367213"/>
          <p14:tracePt t="26789" x="5848350" y="4375150"/>
          <p14:tracePt t="26820" x="5848350" y="4384675"/>
          <p14:tracePt t="26860" x="5848350" y="4394200"/>
          <p14:tracePt t="26876" x="5848350" y="4402138"/>
          <p14:tracePt t="26884" x="5848350" y="4411663"/>
          <p14:tracePt t="26892" x="5848350" y="4419600"/>
          <p14:tracePt t="26906" x="5867400" y="4446588"/>
          <p14:tracePt t="26923" x="5938838" y="4473575"/>
          <p14:tracePt t="26940" x="6108700" y="4491038"/>
          <p14:tracePt t="26957" x="6224588" y="4491038"/>
          <p14:tracePt t="26973" x="6323013" y="4491038"/>
          <p14:tracePt t="26990" x="6402388" y="4491038"/>
          <p14:tracePt t="27006" x="6456363" y="4491038"/>
          <p14:tracePt t="27023" x="6510338" y="4491038"/>
          <p14:tracePt t="27040" x="6554788" y="4491038"/>
          <p14:tracePt t="27056" x="6616700" y="4491038"/>
          <p14:tracePt t="27073" x="6661150" y="4491038"/>
          <p14:tracePt t="27090" x="6715125" y="4491038"/>
          <p14:tracePt t="27106" x="6751638" y="4491038"/>
          <p14:tracePt t="27124" x="6777038" y="4491038"/>
          <p14:tracePt t="27140" x="6786563" y="4491038"/>
          <p14:tracePt t="27364" x="6796088" y="4500563"/>
          <p14:tracePt t="27372" x="6804025" y="4510088"/>
          <p14:tracePt t="27388" x="6804025" y="4518025"/>
          <p14:tracePt t="27404" x="6804025" y="4527550"/>
          <p14:tracePt t="27420" x="6813550" y="4545013"/>
          <p14:tracePt t="27428" x="6804025" y="4554538"/>
          <p14:tracePt t="27804" x="6796088" y="4562475"/>
          <p14:tracePt t="27812" x="6786563" y="4562475"/>
          <p14:tracePt t="27820" x="6769100" y="4562475"/>
          <p14:tracePt t="27828" x="6759575" y="4562475"/>
          <p14:tracePt t="27841" x="6732588" y="4562475"/>
          <p14:tracePt t="27858" x="6715125" y="4562475"/>
          <p14:tracePt t="27875" x="6688138" y="4562475"/>
          <p14:tracePt t="27891" x="6661150" y="4545013"/>
          <p14:tracePt t="27908" x="6634163" y="4537075"/>
          <p14:tracePt t="27925" x="6616700" y="4518025"/>
          <p14:tracePt t="27941" x="6581775" y="4510088"/>
          <p14:tracePt t="27958" x="6545263" y="4500563"/>
          <p14:tracePt t="27975" x="6483350" y="4473575"/>
          <p14:tracePt t="27992" x="6438900" y="4465638"/>
          <p14:tracePt t="28009" x="6384925" y="4446588"/>
          <p14:tracePt t="28025" x="6340475" y="4438650"/>
          <p14:tracePt t="28042" x="6323013" y="4438650"/>
          <p14:tracePt t="28058" x="6303963" y="4429125"/>
          <p14:tracePt t="28075" x="6276975" y="4429125"/>
          <p14:tracePt t="28092" x="6242050" y="4419600"/>
          <p14:tracePt t="28108" x="6188075" y="4411663"/>
          <p14:tracePt t="28125" x="6143625" y="4402138"/>
          <p14:tracePt t="28142" x="6108700" y="4402138"/>
          <p14:tracePt t="28159" x="6072188" y="4402138"/>
          <p14:tracePt t="28175" x="6054725" y="4402138"/>
          <p14:tracePt t="28192" x="6054725" y="4411663"/>
          <p14:tracePt t="28356" x="6062663" y="4411663"/>
          <p14:tracePt t="28364" x="6089650" y="4419600"/>
          <p14:tracePt t="28375" x="6143625" y="4446588"/>
          <p14:tracePt t="28393" x="6215063" y="4456113"/>
          <p14:tracePt t="28409" x="6296025" y="4456113"/>
          <p14:tracePt t="28426" x="6367463" y="4456113"/>
          <p14:tracePt t="28442" x="6419850" y="4456113"/>
          <p14:tracePt t="28459" x="6491288" y="4456113"/>
          <p14:tracePt t="28476" x="6527800" y="4446588"/>
          <p14:tracePt t="28493" x="6537325" y="4446588"/>
          <p14:tracePt t="28509" x="6554788" y="4438650"/>
          <p14:tracePt t="28526" x="6562725" y="4438650"/>
          <p14:tracePt t="28543" x="6589713" y="4438650"/>
          <p14:tracePt t="28559" x="6626225" y="4438650"/>
          <p14:tracePt t="28577" x="6661150" y="4429125"/>
          <p14:tracePt t="28593" x="6715125" y="4429125"/>
          <p14:tracePt t="28609" x="6742113" y="4429125"/>
          <p14:tracePt t="28627" x="6777038" y="4429125"/>
          <p14:tracePt t="28643" x="6796088" y="4429125"/>
          <p14:tracePt t="28660" x="6831013" y="4429125"/>
          <p14:tracePt t="28677" x="6875463" y="4429125"/>
          <p14:tracePt t="28693" x="6902450" y="4429125"/>
          <p14:tracePt t="28710" x="6919913" y="4429125"/>
          <p14:tracePt t="28726" x="6929438" y="4429125"/>
          <p14:tracePt t="28772" x="6938963" y="4429125"/>
          <p14:tracePt t="28788" x="6946900" y="4429125"/>
          <p14:tracePt t="28796" x="6956425" y="4429125"/>
          <p14:tracePt t="28804" x="6965950" y="4429125"/>
          <p14:tracePt t="28812" x="6983413" y="4429125"/>
          <p14:tracePt t="28826" x="6991350" y="4429125"/>
          <p14:tracePt t="28843" x="7010400" y="4429125"/>
          <p14:tracePt t="28860" x="7010400" y="4438650"/>
          <p14:tracePt t="29124" x="7010400" y="4456113"/>
          <p14:tracePt t="29132" x="7010400" y="4465638"/>
          <p14:tracePt t="29144" x="7000875" y="4500563"/>
          <p14:tracePt t="29161" x="6991350" y="4527550"/>
          <p14:tracePt t="29177" x="6983413" y="4545013"/>
          <p14:tracePt t="29194" x="6973888" y="4562475"/>
          <p14:tracePt t="29211" x="6973888" y="4581525"/>
          <p14:tracePt t="29227" x="6965950" y="4598988"/>
          <p14:tracePt t="29244" x="6956425" y="4608513"/>
          <p14:tracePt t="29261" x="6946900" y="4625975"/>
          <p14:tracePt t="29278" x="6929438" y="4652963"/>
          <p14:tracePt t="29294" x="6919913" y="4670425"/>
          <p14:tracePt t="29311" x="6911975" y="4687888"/>
          <p14:tracePt t="29328" x="6894513" y="4714875"/>
          <p14:tracePt t="29344" x="6894513" y="4741863"/>
          <p14:tracePt t="29361" x="6884988" y="4768850"/>
          <p14:tracePt t="29378" x="6884988" y="4795838"/>
          <p14:tracePt t="29394" x="6875463" y="4822825"/>
          <p14:tracePt t="29411" x="6867525" y="4840288"/>
          <p14:tracePt t="29411" x="6867525" y="4848225"/>
          <p14:tracePt t="29428" x="6867525" y="4867275"/>
          <p14:tracePt t="29444" x="6875463" y="4884738"/>
          <p14:tracePt t="29461" x="6875463" y="4911725"/>
          <p14:tracePt t="29478" x="6894513" y="4938713"/>
          <p14:tracePt t="29495" x="6911975" y="4956175"/>
          <p14:tracePt t="29511" x="6919913" y="4965700"/>
          <p14:tracePt t="29529" x="6919913" y="4973638"/>
          <p14:tracePt t="29544" x="6919913" y="4983163"/>
          <p14:tracePt t="29562" x="6929438" y="4991100"/>
          <p14:tracePt t="29578" x="6946900" y="4991100"/>
          <p14:tracePt t="29636" x="6973888" y="4991100"/>
          <p14:tracePt t="29652" x="6991350" y="4991100"/>
          <p14:tracePt t="29660" x="7000875" y="4991100"/>
          <p14:tracePt t="29668" x="7010400" y="4991100"/>
          <p14:tracePt t="29678" x="7018338" y="4991100"/>
          <p14:tracePt t="29695" x="7027863" y="4991100"/>
          <p14:tracePt t="29712" x="7037388" y="4991100"/>
          <p14:tracePt t="29804" x="7045325" y="4991100"/>
          <p14:tracePt t="29820" x="7054850" y="4991100"/>
          <p14:tracePt t="29828" x="7062788" y="4991100"/>
          <p14:tracePt t="29836" x="7072313" y="4991100"/>
          <p14:tracePt t="29845" x="7089775" y="4991100"/>
          <p14:tracePt t="29862" x="7126288" y="4991100"/>
          <p14:tracePt t="29879" x="7180263" y="4991100"/>
          <p14:tracePt t="29895" x="7224713" y="4991100"/>
          <p14:tracePt t="29912" x="7277100" y="4991100"/>
          <p14:tracePt t="29929" x="7313613" y="4991100"/>
          <p14:tracePt t="29946" x="7358063" y="5000625"/>
          <p14:tracePt t="29962" x="7412038" y="5018088"/>
          <p14:tracePt t="29979" x="7456488" y="5027613"/>
          <p14:tracePt t="29979" x="7473950" y="5027613"/>
          <p14:tracePt t="29996" x="7545388" y="5037138"/>
          <p14:tracePt t="30013" x="7589838" y="5054600"/>
          <p14:tracePt t="30029" x="7643813" y="5062538"/>
          <p14:tracePt t="30046" x="7688263" y="5062538"/>
          <p14:tracePt t="30062" x="7732713" y="5081588"/>
          <p14:tracePt t="30079" x="7769225" y="5089525"/>
          <p14:tracePt t="30096" x="7786688" y="5089525"/>
          <p14:tracePt t="30112" x="7804150" y="5089525"/>
          <p14:tracePt t="30129" x="7823200" y="5089525"/>
          <p14:tracePt t="30146" x="7840663" y="5099050"/>
          <p14:tracePt t="30163" x="7867650" y="5108575"/>
          <p14:tracePt t="30179" x="7912100" y="5116513"/>
          <p14:tracePt t="30196" x="7956550" y="5126038"/>
          <p14:tracePt t="30213" x="7983538" y="5133975"/>
          <p14:tracePt t="30229" x="8010525" y="5133975"/>
          <p14:tracePt t="30246" x="8045450" y="5143500"/>
          <p14:tracePt t="30263" x="8072438" y="5153025"/>
          <p14:tracePt t="30279" x="8108950" y="5160963"/>
          <p14:tracePt t="30296" x="8143875" y="5160963"/>
          <p14:tracePt t="30313" x="8170863" y="5170488"/>
          <p14:tracePt t="30330" x="8205788" y="5180013"/>
          <p14:tracePt t="30347" x="8232775" y="5187950"/>
          <p14:tracePt t="30363" x="8251825" y="5197475"/>
          <p14:tracePt t="30363" x="8259763" y="5197475"/>
          <p14:tracePt t="30380" x="8269288" y="5205413"/>
          <p14:tracePt t="30396" x="8269288" y="5214938"/>
          <p14:tracePt t="30413" x="8286750" y="5232400"/>
          <p14:tracePt t="30430" x="8296275" y="5241925"/>
          <p14:tracePt t="30447" x="8323263" y="5268913"/>
          <p14:tracePt t="30463" x="8340725" y="5295900"/>
          <p14:tracePt t="30480" x="8367713" y="5330825"/>
          <p14:tracePt t="30497" x="8394700" y="5357813"/>
          <p14:tracePt t="30513" x="8412163" y="5384800"/>
          <p14:tracePt t="30530" x="8420100" y="5402263"/>
          <p14:tracePt t="30548" x="8429625" y="5402263"/>
          <p14:tracePt t="30563" x="8429625" y="5411788"/>
          <p14:tracePt t="30580" x="8439150" y="5419725"/>
          <p14:tracePt t="30628" x="8447088" y="5429250"/>
          <p14:tracePt t="30644" x="8456613" y="5429250"/>
          <p14:tracePt t="30652" x="8466138" y="5438775"/>
          <p14:tracePt t="30668" x="8474075" y="5438775"/>
          <p14:tracePt t="30680" x="8483600" y="5456238"/>
          <p14:tracePt t="30697" x="8491538" y="5465763"/>
          <p14:tracePt t="30714" x="8501063" y="5483225"/>
          <p14:tracePt t="30730" x="8510588" y="5483225"/>
          <p14:tracePt t="30747" x="8510588" y="5491163"/>
          <p14:tracePt t="30764" x="8518525" y="5500688"/>
          <p14:tracePt t="30780" x="8518525" y="5510213"/>
          <p14:tracePt t="30797" x="8528050" y="5510213"/>
          <p14:tracePt t="30814" x="8537575" y="5518150"/>
          <p14:tracePt t="30830" x="8537575" y="5527675"/>
          <p14:tracePt t="30847" x="8537575" y="5562600"/>
          <p14:tracePt t="30864" x="8537575" y="5572125"/>
          <p14:tracePt t="30881" x="8537575" y="5589588"/>
          <p14:tracePt t="30898" x="8537575" y="5608638"/>
          <p14:tracePt t="30914" x="8537575" y="5616575"/>
          <p14:tracePt t="30931" x="8537575" y="5643563"/>
          <p14:tracePt t="30931" x="8537575" y="5653088"/>
          <p14:tracePt t="30948" x="8537575" y="5680075"/>
          <p14:tracePt t="30965" x="8537575" y="5705475"/>
          <p14:tracePt t="30981" x="8537575" y="5724525"/>
          <p14:tracePt t="30998" x="8537575" y="5732463"/>
          <p14:tracePt t="31014" x="8537575" y="5751513"/>
          <p14:tracePt t="31031" x="8537575" y="5759450"/>
          <p14:tracePt t="31048" x="8537575" y="5768975"/>
          <p14:tracePt t="31065" x="8537575" y="5776913"/>
          <p14:tracePt t="31081" x="8537575" y="5786438"/>
          <p14:tracePt t="31098" x="8537575" y="5795963"/>
          <p14:tracePt t="31114" x="8537575" y="5803900"/>
          <p14:tracePt t="31132" x="8537575" y="5813425"/>
          <p14:tracePt t="31148" x="8537575" y="5822950"/>
          <p14:tracePt t="31164" x="8537575" y="5830888"/>
          <p14:tracePt t="31181" x="8537575" y="5848350"/>
          <p14:tracePt t="31198" x="8537575" y="5857875"/>
          <p14:tracePt t="31228" x="8537575" y="5867400"/>
          <p14:tracePt t="31236" x="8537575" y="5875338"/>
          <p14:tracePt t="31248" x="8528050" y="5884863"/>
          <p14:tracePt t="31265" x="8518525" y="5902325"/>
          <p14:tracePt t="31281" x="8518525" y="5911850"/>
          <p14:tracePt t="31298" x="8510588" y="5929313"/>
          <p14:tracePt t="31315" x="8501063" y="5946775"/>
          <p14:tracePt t="31332" x="8501063" y="5956300"/>
          <p14:tracePt t="31348" x="8501063" y="5973763"/>
          <p14:tracePt t="31365" x="8501063" y="5983288"/>
          <p14:tracePt t="31382" x="8501063" y="6000750"/>
          <p14:tracePt t="31398" x="8501063" y="6018213"/>
          <p14:tracePt t="31415" x="8491538" y="6037263"/>
          <p14:tracePt t="31432" x="8483600" y="6062663"/>
          <p14:tracePt t="31449" x="8474075" y="6081713"/>
          <p14:tracePt t="31465" x="8474075" y="6099175"/>
          <p14:tracePt t="31482" x="8466138" y="6116638"/>
          <p14:tracePt t="31498" x="8466138" y="6143625"/>
          <p14:tracePt t="31498" x="8447088" y="6161088"/>
          <p14:tracePt t="31516" x="8439150" y="6188075"/>
          <p14:tracePt t="31533" x="8429625" y="6205538"/>
          <p14:tracePt t="31549" x="8420100" y="6242050"/>
          <p14:tracePt t="31565" x="8412163" y="6269038"/>
          <p14:tracePt t="31582" x="8402638" y="6286500"/>
          <p14:tracePt t="31599" x="8394700" y="6303963"/>
          <p14:tracePt t="31615" x="8385175" y="6323013"/>
          <p14:tracePt t="31633" x="8375650" y="6340475"/>
          <p14:tracePt t="31692" x="8375650" y="6348413"/>
          <p14:tracePt t="31716" x="8375650" y="6357938"/>
          <p14:tracePt t="31780" x="8375650" y="6367463"/>
          <p14:tracePt t="31788" x="8375650" y="6375400"/>
          <p14:tracePt t="31804" x="8367713" y="6384925"/>
          <p14:tracePt t="31816" x="8367713" y="6394450"/>
          <p14:tracePt t="31836" x="8367713" y="6402388"/>
          <p14:tracePt t="31932" x="8367713" y="6411913"/>
          <p14:tracePt t="31948" x="8367713" y="6419850"/>
          <p14:tracePt t="31956" x="8367713" y="6429375"/>
          <p14:tracePt t="31988" x="8367713" y="6446838"/>
          <p14:tracePt t="32300" x="8394700" y="6446838"/>
          <p14:tracePt t="32308" x="8412163" y="6446838"/>
          <p14:tracePt t="32317" x="8456613" y="6446838"/>
          <p14:tracePt t="32334" x="8491538" y="6446838"/>
          <p14:tracePt t="32350" x="8510588" y="6446838"/>
          <p14:tracePt t="32367" x="8518525" y="6446838"/>
          <p14:tracePt t="32452" x="8537575" y="6446838"/>
          <p14:tracePt t="32468" x="8545513" y="6446838"/>
          <p14:tracePt t="32485" x="8555038" y="6438900"/>
          <p14:tracePt t="32492" x="8562975" y="6438900"/>
          <p14:tracePt t="32500" x="8562975" y="6429375"/>
          <p14:tracePt t="32517" x="8572500" y="6419850"/>
          <p14:tracePt t="32534" x="8582025" y="6419850"/>
          <p14:tracePt t="32551" x="8589963" y="6402388"/>
          <p14:tracePt t="32567" x="8589963" y="6394450"/>
          <p14:tracePt t="32584" x="8589963" y="6384925"/>
          <p14:tracePt t="32601" x="8589963" y="6367463"/>
          <p14:tracePt t="32618" x="8589963" y="6357938"/>
          <p14:tracePt t="32636" x="8589963" y="6348413"/>
          <p14:tracePt t="32652" x="8589963" y="6340475"/>
          <p14:tracePt t="32668" x="8589963" y="6330950"/>
          <p14:tracePt t="32684" x="8589963" y="6323013"/>
          <p14:tracePt t="32701" x="8589963" y="6313488"/>
          <p14:tracePt t="32732" x="8589963" y="6303963"/>
          <p14:tracePt t="33956" x="8572500" y="6303963"/>
          <p14:tracePt t="34116" x="8555038" y="6303963"/>
          <p14:tracePt t="34124" x="8545513" y="6303963"/>
          <p14:tracePt t="34132" x="8537575" y="6313488"/>
          <p14:tracePt t="34140" x="8537575" y="6323013"/>
          <p14:tracePt t="34324" x="8528050" y="6340475"/>
          <p14:tracePt t="34340" x="8528050" y="6348413"/>
          <p14:tracePt t="34348" x="8528050" y="6367463"/>
          <p14:tracePt t="34364" x="8528050" y="6375400"/>
          <p14:tracePt t="34380" x="8518525" y="6384925"/>
          <p14:tracePt t="34460" x="8510588" y="6384925"/>
          <p14:tracePt t="34948" x="8501063" y="6375400"/>
          <p14:tracePt t="34964" x="8491538" y="6367463"/>
          <p14:tracePt t="34972" x="8483600" y="6357938"/>
          <p14:tracePt t="34980" x="8456613" y="6357938"/>
          <p14:tracePt t="34989" x="8429625" y="6340475"/>
          <p14:tracePt t="35006" x="8420100" y="6340475"/>
          <p14:tracePt t="35022" x="8402638" y="6330950"/>
          <p14:tracePt t="35022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inalGlicocorticoides-FIg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2274" r="9076" b="13158"/>
          <a:stretch>
            <a:fillRect/>
          </a:stretch>
        </p:blipFill>
        <p:spPr bwMode="auto">
          <a:xfrm>
            <a:off x="2400300" y="211139"/>
            <a:ext cx="7543800" cy="65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9"/>
    </mc:Choice>
    <mc:Fallback xmlns="">
      <p:transition spd="slow" advTm="3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60" x="5251450" y="2152650"/>
          <p14:tracePt t="14260" x="5251450" y="2160588"/>
          <p14:tracePt t="14452" x="5251450" y="2170113"/>
          <p14:tracePt t="14468" x="5251450" y="2179638"/>
          <p14:tracePt t="14477" x="5251450" y="2187575"/>
          <p14:tracePt t="14485" x="5251450" y="2197100"/>
          <p14:tracePt t="14492" x="5251450" y="2214563"/>
          <p14:tracePt t="14509" x="5251450" y="2232025"/>
          <p14:tracePt t="14526" x="5259388" y="2241550"/>
          <p14:tracePt t="14542" x="5259388" y="2259013"/>
          <p14:tracePt t="14559" x="5276850" y="2268538"/>
          <p14:tracePt t="14575" x="5286375" y="2276475"/>
          <p14:tracePt t="14592" x="5286375" y="2295525"/>
          <p14:tracePt t="14609" x="5303838" y="2303463"/>
          <p14:tracePt t="14626" x="5313363" y="2312988"/>
          <p14:tracePt t="14643" x="5313363" y="2322513"/>
          <p14:tracePt t="14659" x="5330825" y="2330450"/>
          <p14:tracePt t="14676" x="5340350" y="2339975"/>
          <p14:tracePt t="14795" x="5357813" y="2347913"/>
          <p14:tracePt t="14819" x="5375275" y="2357438"/>
          <p14:tracePt t="14828" x="5384800" y="2357438"/>
          <p14:tracePt t="14835" x="5394325" y="2366963"/>
          <p14:tracePt t="14843" x="5411788" y="2374900"/>
          <p14:tracePt t="14859" x="5438775" y="2374900"/>
          <p14:tracePt t="14876" x="5456238" y="2393950"/>
          <p14:tracePt t="14893" x="5491163" y="2401888"/>
          <p14:tracePt t="14909" x="5537200" y="2411413"/>
          <p14:tracePt t="14926" x="5589588" y="2419350"/>
          <p14:tracePt t="14943" x="5634038" y="2428875"/>
          <p14:tracePt t="14960" x="5697538" y="2446338"/>
          <p14:tracePt t="14976" x="5759450" y="2455863"/>
          <p14:tracePt t="14993" x="5840413" y="2473325"/>
          <p14:tracePt t="15010" x="5894388" y="2482850"/>
          <p14:tracePt t="15027" x="5983288" y="2509838"/>
          <p14:tracePt t="15043" x="6062663" y="2536825"/>
          <p14:tracePt t="15060" x="6126163" y="2571750"/>
          <p14:tracePt t="15076" x="6205538" y="2608263"/>
          <p14:tracePt t="15093" x="6286500" y="2643188"/>
          <p14:tracePt t="15110" x="6348413" y="2679700"/>
          <p14:tracePt t="15126" x="6411913" y="2714625"/>
          <p14:tracePt t="15144" x="6465888" y="2751138"/>
          <p14:tracePt t="15160" x="6500813" y="2795588"/>
          <p14:tracePt t="15177" x="6527800" y="2822575"/>
          <p14:tracePt t="15194" x="6554788" y="2867025"/>
          <p14:tracePt t="15210" x="6581775" y="2911475"/>
          <p14:tracePt t="15227" x="6626225" y="2973388"/>
          <p14:tracePt t="15244" x="6653213" y="3027363"/>
          <p14:tracePt t="15261" x="6661150" y="3071813"/>
          <p14:tracePt t="15277" x="6688138" y="3125788"/>
          <p14:tracePt t="15294" x="6705600" y="3179763"/>
          <p14:tracePt t="15310" x="6732588" y="3232150"/>
          <p14:tracePt t="15327" x="6751638" y="3276600"/>
          <p14:tracePt t="15344" x="6769100" y="3330575"/>
          <p14:tracePt t="15360" x="6786563" y="3375025"/>
          <p14:tracePt t="15377" x="6804025" y="3419475"/>
          <p14:tracePt t="15394" x="6823075" y="3455988"/>
          <p14:tracePt t="15410" x="6840538" y="3500438"/>
          <p14:tracePt t="15428" x="6840538" y="3527425"/>
          <p14:tracePt t="15444" x="6848475" y="3544888"/>
          <p14:tracePt t="15460" x="6848475" y="3554413"/>
          <p14:tracePt t="15477" x="6858000" y="3581400"/>
          <p14:tracePt t="15494" x="6858000" y="3589338"/>
          <p14:tracePt t="15515" x="6858000" y="3598863"/>
          <p14:tracePt t="15527" x="6858000" y="3616325"/>
          <p14:tracePt t="15544" x="6858000" y="3633788"/>
          <p14:tracePt t="15561" x="6858000" y="3652838"/>
          <p14:tracePt t="15578" x="6858000" y="3679825"/>
          <p14:tracePt t="15594" x="6848475" y="3705225"/>
          <p14:tracePt t="15611" x="6823075" y="3732213"/>
          <p14:tracePt t="15628" x="6804025" y="3759200"/>
          <p14:tracePt t="15644" x="6777038" y="3786188"/>
          <p14:tracePt t="15661" x="6742113" y="3803650"/>
          <p14:tracePt t="15678" x="6705600" y="3830638"/>
          <p14:tracePt t="15694" x="6680200" y="3857625"/>
          <p14:tracePt t="15711" x="6653213" y="3875088"/>
          <p14:tracePt t="15728" x="6626225" y="3894138"/>
          <p14:tracePt t="15744" x="6599238" y="3902075"/>
          <p14:tracePt t="15761" x="6562725" y="3919538"/>
          <p14:tracePt t="15778" x="6537325" y="3938588"/>
          <p14:tracePt t="15794" x="6473825" y="3956050"/>
          <p14:tracePt t="15811" x="6419850" y="3973513"/>
          <p14:tracePt t="15828" x="6367463" y="3983038"/>
          <p14:tracePt t="15845" x="6313488" y="4000500"/>
          <p14:tracePt t="15861" x="6251575" y="4010025"/>
          <p14:tracePt t="15878" x="6205538" y="4010025"/>
          <p14:tracePt t="15895" x="6116638" y="4027488"/>
          <p14:tracePt t="15911" x="6027738" y="4037013"/>
          <p14:tracePt t="15928" x="5929313" y="4037013"/>
          <p14:tracePt t="15945" x="5803900" y="4037013"/>
          <p14:tracePt t="15962" x="5697538" y="4037013"/>
          <p14:tracePt t="15978" x="5589588" y="4037013"/>
          <p14:tracePt t="15995" x="5456238" y="4017963"/>
          <p14:tracePt t="16012" x="5367338" y="4000500"/>
          <p14:tracePt t="16029" x="5286375" y="3990975"/>
          <p14:tracePt t="16045" x="5180013" y="3973513"/>
          <p14:tracePt t="16062" x="5099050" y="3956050"/>
          <p14:tracePt t="16079" x="5027613" y="3938588"/>
          <p14:tracePt t="16095" x="4956175" y="3929063"/>
          <p14:tracePt t="16113" x="4902200" y="3911600"/>
          <p14:tracePt t="16129" x="4848225" y="3902075"/>
          <p14:tracePt t="16145" x="4813300" y="3894138"/>
          <p14:tracePt t="16163" x="4776788" y="3884613"/>
          <p14:tracePt t="16179" x="4759325" y="3875088"/>
          <p14:tracePt t="16195" x="4741863" y="3875088"/>
          <p14:tracePt t="16212" x="4732338" y="3875088"/>
          <p14:tracePt t="16229" x="4724400" y="3867150"/>
          <p14:tracePt t="16475" x="4714875" y="3857625"/>
          <p14:tracePt t="16483" x="4705350" y="3840163"/>
          <p14:tracePt t="16499" x="4697413" y="3830638"/>
          <p14:tracePt t="16507" x="4697413" y="3822700"/>
          <p14:tracePt t="16515" x="4679950" y="3822700"/>
          <p14:tracePt t="16529" x="4660900" y="3803650"/>
          <p14:tracePt t="16546" x="4643438" y="3786188"/>
          <p14:tracePt t="16563" x="4608513" y="3786188"/>
          <p14:tracePt t="16580" x="4581525" y="3786188"/>
          <p14:tracePt t="16596" x="4527550" y="3786188"/>
          <p14:tracePt t="16613" x="4491038" y="3803650"/>
          <p14:tracePt t="16630" x="4456113" y="3813175"/>
          <p14:tracePt t="16646" x="4429125" y="3830638"/>
          <p14:tracePt t="16663" x="4402138" y="3857625"/>
          <p14:tracePt t="16680" x="4375150" y="3884613"/>
          <p14:tracePt t="16697" x="4357688" y="3919538"/>
          <p14:tracePt t="16713" x="4348163" y="3956050"/>
          <p14:tracePt t="16730" x="4348163" y="3973513"/>
          <p14:tracePt t="16747" x="4348163" y="4010025"/>
          <p14:tracePt t="16764" x="4348163" y="4027488"/>
          <p14:tracePt t="16780" x="4348163" y="4054475"/>
          <p14:tracePt t="16796" x="4348163" y="4081463"/>
          <p14:tracePt t="16813" x="4357688" y="4108450"/>
          <p14:tracePt t="16830" x="4384675" y="4143375"/>
          <p14:tracePt t="16847" x="4446588" y="4197350"/>
          <p14:tracePt t="16863" x="4518025" y="4224338"/>
          <p14:tracePt t="16880" x="4616450" y="4241800"/>
          <p14:tracePt t="16897" x="4705350" y="4251325"/>
          <p14:tracePt t="16913" x="4822825" y="4259263"/>
          <p14:tracePt t="16930" x="4919663" y="4259263"/>
          <p14:tracePt t="16930" x="4956175" y="4259263"/>
          <p14:tracePt t="16947" x="5045075" y="4251325"/>
          <p14:tracePt t="16964" x="5116513" y="4224338"/>
          <p14:tracePt t="16980" x="5170488" y="4197350"/>
          <p14:tracePt t="16997" x="5214938" y="4160838"/>
          <p14:tracePt t="17014" x="5241925" y="4133850"/>
          <p14:tracePt t="17031" x="5259388" y="4098925"/>
          <p14:tracePt t="17047" x="5268913" y="4081463"/>
          <p14:tracePt t="17064" x="5276850" y="4054475"/>
          <p14:tracePt t="17080" x="5295900" y="4027488"/>
          <p14:tracePt t="17097" x="5295900" y="4000500"/>
          <p14:tracePt t="17114" x="5295900" y="3973513"/>
          <p14:tracePt t="17131" x="5295900" y="3938588"/>
          <p14:tracePt t="17148" x="5286375" y="3902075"/>
          <p14:tracePt t="17164" x="5268913" y="3867150"/>
          <p14:tracePt t="17181" x="5232400" y="3840163"/>
          <p14:tracePt t="17197" x="5160963" y="3803650"/>
          <p14:tracePt t="17214" x="5062538" y="3759200"/>
          <p14:tracePt t="17231" x="4991100" y="3741738"/>
          <p14:tracePt t="17248" x="4929188" y="3732213"/>
          <p14:tracePt t="17264" x="4867275" y="3714750"/>
          <p14:tracePt t="17281" x="4813300" y="3714750"/>
          <p14:tracePt t="17298" x="4751388" y="3714750"/>
          <p14:tracePt t="17314" x="4670425" y="3724275"/>
          <p14:tracePt t="17314" x="4643438" y="3724275"/>
          <p14:tracePt t="17331" x="4589463" y="3741738"/>
          <p14:tracePt t="17348" x="4537075" y="3768725"/>
          <p14:tracePt t="17365" x="4491038" y="3795713"/>
          <p14:tracePt t="17381" x="4473575" y="3822700"/>
          <p14:tracePt t="17398" x="4446588" y="3867150"/>
          <p14:tracePt t="17414" x="4429125" y="3902075"/>
          <p14:tracePt t="17431" x="4402138" y="3929063"/>
          <p14:tracePt t="17448" x="4394200" y="3956050"/>
          <p14:tracePt t="17464" x="4394200" y="3990975"/>
          <p14:tracePt t="17481" x="4394200" y="4027488"/>
          <p14:tracePt t="17498" x="4394200" y="4054475"/>
          <p14:tracePt t="17515" x="4394200" y="4098925"/>
          <p14:tracePt t="17532" x="4402138" y="4143375"/>
          <p14:tracePt t="17548" x="4429125" y="4179888"/>
          <p14:tracePt t="17565" x="4446588" y="4214813"/>
          <p14:tracePt t="17581" x="4491038" y="4241800"/>
          <p14:tracePt t="17598" x="4537075" y="4268788"/>
          <p14:tracePt t="17615" x="4598988" y="4295775"/>
          <p14:tracePt t="17631" x="4679950" y="4303713"/>
          <p14:tracePt t="17648" x="4741863" y="4303713"/>
          <p14:tracePt t="17665" x="4840288" y="4303713"/>
          <p14:tracePt t="17682" x="4946650" y="4303713"/>
          <p14:tracePt t="17699" x="5027613" y="4295775"/>
          <p14:tracePt t="17699" x="5081588" y="4276725"/>
          <p14:tracePt t="17715" x="5170488" y="4241800"/>
          <p14:tracePt t="17732" x="5241925" y="4205288"/>
          <p14:tracePt t="17749" x="5276850" y="4179888"/>
          <p14:tracePt t="17765" x="5303838" y="4160838"/>
          <p14:tracePt t="17782" x="5322888" y="4133850"/>
          <p14:tracePt t="17799" x="5340350" y="4098925"/>
          <p14:tracePt t="17815" x="5348288" y="4062413"/>
          <p14:tracePt t="17832" x="5348288" y="4044950"/>
          <p14:tracePt t="17849" x="5357813" y="3990975"/>
          <p14:tracePt t="17865" x="5357813" y="3965575"/>
          <p14:tracePt t="17883" x="5357813" y="3929063"/>
          <p14:tracePt t="17899" x="5348288" y="3884613"/>
          <p14:tracePt t="17915" x="5322888" y="3848100"/>
          <p14:tracePt t="17932" x="5295900" y="3813175"/>
          <p14:tracePt t="17949" x="5251450" y="3786188"/>
          <p14:tracePt t="17965" x="5180013" y="3751263"/>
          <p14:tracePt t="17982" x="5081588" y="3705225"/>
          <p14:tracePt t="17999" x="4983163" y="3687763"/>
          <p14:tracePt t="18016" x="4911725" y="3660775"/>
          <p14:tracePt t="18033" x="4848225" y="3643313"/>
          <p14:tracePt t="18049" x="4822825" y="3643313"/>
          <p14:tracePt t="18066" x="4786313" y="3643313"/>
          <p14:tracePt t="18083" x="4741863" y="3643313"/>
          <p14:tracePt t="18099" x="4687888" y="3643313"/>
          <p14:tracePt t="18116" x="4643438" y="3660775"/>
          <p14:tracePt t="18133" x="4581525" y="3679825"/>
          <p14:tracePt t="18149" x="4537075" y="3705225"/>
          <p14:tracePt t="18166" x="4473575" y="3741738"/>
          <p14:tracePt t="18183" x="4429125" y="3776663"/>
          <p14:tracePt t="18199" x="4402138" y="3813175"/>
          <p14:tracePt t="18216" x="4384675" y="3840163"/>
          <p14:tracePt t="18233" x="4375150" y="3875088"/>
          <p14:tracePt t="18249" x="4348163" y="3911600"/>
          <p14:tracePt t="18266" x="4340225" y="3938588"/>
          <p14:tracePt t="18283" x="4330700" y="4000500"/>
          <p14:tracePt t="18300" x="4330700" y="4037013"/>
          <p14:tracePt t="18316" x="4330700" y="4071938"/>
          <p14:tracePt t="18333" x="4330700" y="4108450"/>
          <p14:tracePt t="18350" x="4330700" y="4143375"/>
          <p14:tracePt t="18366" x="4340225" y="4197350"/>
          <p14:tracePt t="18383" x="4348163" y="4224338"/>
          <p14:tracePt t="18400" x="4375150" y="4241800"/>
          <p14:tracePt t="18416" x="4411663" y="4268788"/>
          <p14:tracePt t="18433" x="4456113" y="4276725"/>
          <p14:tracePt t="18450" x="4510088" y="4276725"/>
          <p14:tracePt t="18467" x="4625975" y="4276725"/>
          <p14:tracePt t="18483" x="4714875" y="4268788"/>
          <p14:tracePt t="18500" x="4786313" y="4259263"/>
          <p14:tracePt t="18517" x="4848225" y="4241800"/>
          <p14:tracePt t="18533" x="4902200" y="4224338"/>
          <p14:tracePt t="18550" x="4938713" y="4187825"/>
          <p14:tracePt t="18567" x="4965700" y="4152900"/>
          <p14:tracePt t="18583" x="5000625" y="4108450"/>
          <p14:tracePt t="18600" x="5027613" y="4062413"/>
          <p14:tracePt t="18617" x="5072063" y="4010025"/>
          <p14:tracePt t="18633" x="5089525" y="3965575"/>
          <p14:tracePt t="18650" x="5099050" y="3938588"/>
          <p14:tracePt t="18650" x="5108575" y="3919538"/>
          <p14:tracePt t="18667" x="5108575" y="3911600"/>
          <p14:tracePt t="18683" x="5108575" y="3875088"/>
          <p14:tracePt t="18701" x="5108575" y="3840163"/>
          <p14:tracePt t="18717" x="5099050" y="3813175"/>
          <p14:tracePt t="18734" x="5081588" y="3786188"/>
          <p14:tracePt t="18750" x="5072063" y="3751263"/>
          <p14:tracePt t="18767" x="5045075" y="3732213"/>
          <p14:tracePt t="18784" x="5010150" y="3697288"/>
          <p14:tracePt t="18801" x="4973638" y="3670300"/>
          <p14:tracePt t="18817" x="4929188" y="3652838"/>
          <p14:tracePt t="18834" x="4884738" y="3643313"/>
          <p14:tracePt t="18851" x="4813300" y="3643313"/>
          <p14:tracePt t="18867" x="4768850" y="3643313"/>
          <p14:tracePt t="18884" x="4724400" y="3643313"/>
          <p14:tracePt t="18901" x="4687888" y="3652838"/>
          <p14:tracePt t="18917" x="4652963" y="3660775"/>
          <p14:tracePt t="18934" x="4616450" y="3687763"/>
          <p14:tracePt t="18951" x="4589463" y="3714750"/>
          <p14:tracePt t="18967" x="4562475" y="3751263"/>
          <p14:tracePt t="18984" x="4537075" y="3795713"/>
          <p14:tracePt t="19001" x="4510088" y="3830638"/>
          <p14:tracePt t="19018" x="4510088" y="3875088"/>
          <p14:tracePt t="19035" x="4500563" y="3911600"/>
          <p14:tracePt t="19035" x="4500563" y="3929063"/>
          <p14:tracePt t="19051" x="4500563" y="3965575"/>
          <p14:tracePt t="19068" x="4500563" y="4000500"/>
          <p14:tracePt t="19084" x="4500563" y="4044950"/>
          <p14:tracePt t="19101" x="4500563" y="4071938"/>
          <p14:tracePt t="19118" x="4500563" y="4116388"/>
          <p14:tracePt t="19135" x="4527550" y="4160838"/>
          <p14:tracePt t="19151" x="4554538" y="4197350"/>
          <p14:tracePt t="19168" x="4581525" y="4224338"/>
          <p14:tracePt t="19185" x="4608513" y="4251325"/>
          <p14:tracePt t="19201" x="4633913" y="4276725"/>
          <p14:tracePt t="19218" x="4679950" y="4303713"/>
          <p14:tracePt t="19235" x="4759325" y="4322763"/>
          <p14:tracePt t="19252" x="4803775" y="4330700"/>
          <p14:tracePt t="19268" x="4867275" y="4330700"/>
          <p14:tracePt t="19285" x="4929188" y="4330700"/>
          <p14:tracePt t="19302" x="4991100" y="4322763"/>
          <p14:tracePt t="19318" x="5062538" y="4303713"/>
          <p14:tracePt t="19335" x="5108575" y="4295775"/>
          <p14:tracePt t="19352" x="5116513" y="4295775"/>
          <p14:tracePt t="19368" x="5133975" y="4295775"/>
          <p14:tracePt t="19385" x="5153025" y="4286250"/>
          <p14:tracePt t="19402" x="5170488" y="4286250"/>
          <p14:tracePt t="19418" x="5205413" y="4276725"/>
          <p14:tracePt t="19435" x="5224463" y="4268788"/>
          <p14:tracePt t="19452" x="5232400" y="4268788"/>
          <p14:tracePt t="20115" x="5232400" y="4259263"/>
          <p14:tracePt t="20123" x="5232400" y="4251325"/>
          <p14:tracePt t="20131" x="5232400" y="4232275"/>
          <p14:tracePt t="20139" x="5232400" y="4224338"/>
          <p14:tracePt t="20153" x="5224463" y="4197350"/>
          <p14:tracePt t="20170" x="5205413" y="4179888"/>
          <p14:tracePt t="20187" x="5205413" y="4160838"/>
          <p14:tracePt t="20203" x="5197475" y="4143375"/>
          <p14:tracePt t="20220" x="5180013" y="4125913"/>
          <p14:tracePt t="20237" x="5160963" y="4108450"/>
          <p14:tracePt t="20253" x="5126038" y="4098925"/>
          <p14:tracePt t="20270" x="5099050" y="4071938"/>
          <p14:tracePt t="20287" x="5054600" y="4054475"/>
          <p14:tracePt t="20303" x="5018088" y="4037013"/>
          <p14:tracePt t="20320" x="4991100" y="4027488"/>
          <p14:tracePt t="20337" x="4965700" y="4017963"/>
          <p14:tracePt t="20354" x="4956175" y="4010025"/>
          <p14:tracePt t="20371" x="4919663" y="4000500"/>
          <p14:tracePt t="20388" x="4902200" y="3990975"/>
          <p14:tracePt t="20404" x="4884738" y="3990975"/>
          <p14:tracePt t="20420" x="4875213" y="3983038"/>
          <p14:tracePt t="20437" x="4857750" y="3965575"/>
          <p14:tracePt t="20454" x="4830763" y="3965575"/>
          <p14:tracePt t="20470" x="4822825" y="3965575"/>
          <p14:tracePt t="20487" x="4813300" y="3956050"/>
          <p14:tracePt t="20504" x="4803775" y="3946525"/>
          <p14:tracePt t="20627" x="4803775" y="3938588"/>
          <p14:tracePt t="20651" x="4803775" y="3919538"/>
          <p14:tracePt t="20659" x="4813300" y="3911600"/>
          <p14:tracePt t="20671" x="4830763" y="3894138"/>
          <p14:tracePt t="20688" x="4867275" y="3875088"/>
          <p14:tracePt t="20704" x="4902200" y="3848100"/>
          <p14:tracePt t="20721" x="4938713" y="3840163"/>
          <p14:tracePt t="20738" x="4983163" y="3830638"/>
          <p14:tracePt t="20755" x="5000625" y="3813175"/>
          <p14:tracePt t="20771" x="5010150" y="3803650"/>
          <p14:tracePt t="20788" x="5027613" y="3795713"/>
          <p14:tracePt t="20804" x="5045075" y="3786188"/>
          <p14:tracePt t="20821" x="5054600" y="3768725"/>
          <p14:tracePt t="20838" x="5081588" y="3751263"/>
          <p14:tracePt t="20855" x="5089525" y="3741738"/>
          <p14:tracePt t="20872" x="5108575" y="3732213"/>
          <p14:tracePt t="20888" x="5116513" y="3724275"/>
          <p14:tracePt t="20905" x="5143500" y="3714750"/>
          <p14:tracePt t="20922" x="5153025" y="3705225"/>
          <p14:tracePt t="20938" x="5160963" y="3705225"/>
          <p14:tracePt t="20955" x="5180013" y="3705225"/>
          <p14:tracePt t="21003" x="5187950" y="3705225"/>
          <p14:tracePt t="21011" x="5205413" y="3705225"/>
          <p14:tracePt t="21022" x="5241925" y="3732213"/>
          <p14:tracePt t="21038" x="5286375" y="3741738"/>
          <p14:tracePt t="21055" x="5313363" y="3768725"/>
          <p14:tracePt t="21072" x="5340350" y="3795713"/>
          <p14:tracePt t="21088" x="5384800" y="3830638"/>
          <p14:tracePt t="21108" x="5384800" y="3848100"/>
          <p14:tracePt t="21122" x="5411788" y="3875088"/>
          <p14:tracePt t="21138" x="5438775" y="3929063"/>
          <p14:tracePt t="21155" x="5446713" y="3946525"/>
          <p14:tracePt t="21172" x="5456238" y="3965575"/>
          <p14:tracePt t="21188" x="5465763" y="3990975"/>
          <p14:tracePt t="21205" x="5473700" y="4010025"/>
          <p14:tracePt t="21222" x="5483225" y="4037013"/>
          <p14:tracePt t="21239" x="5491163" y="4054475"/>
          <p14:tracePt t="21255" x="5491163" y="4071938"/>
          <p14:tracePt t="21272" x="5491163" y="4089400"/>
          <p14:tracePt t="21289" x="5500688" y="4108450"/>
          <p14:tracePt t="21306" x="5500688" y="4116388"/>
          <p14:tracePt t="21322" x="5500688" y="4125913"/>
          <p14:tracePt t="21340" x="5500688" y="4133850"/>
          <p14:tracePt t="21355" x="5500688" y="4143375"/>
          <p14:tracePt t="21379" x="5500688" y="4152900"/>
          <p14:tracePt t="21389" x="5500688" y="4160838"/>
          <p14:tracePt t="21406" x="5500688" y="4170363"/>
          <p14:tracePt t="21422" x="5500688" y="4179888"/>
          <p14:tracePt t="21443" x="5483225" y="4179888"/>
          <p14:tracePt t="21456" x="5446713" y="4179888"/>
          <p14:tracePt t="21472" x="5419725" y="4179888"/>
          <p14:tracePt t="21489" x="5375275" y="4179888"/>
          <p14:tracePt t="21506" x="5348288" y="4179888"/>
          <p14:tracePt t="21523" x="5313363" y="4179888"/>
          <p14:tracePt t="21540" x="5295900" y="4179888"/>
          <p14:tracePt t="21556" x="5276850" y="4179888"/>
          <p14:tracePt t="21573" x="5259388" y="4179888"/>
          <p14:tracePt t="21589" x="5214938" y="4179888"/>
          <p14:tracePt t="21606" x="5187950" y="4187825"/>
          <p14:tracePt t="21623" x="5153025" y="4197350"/>
          <p14:tracePt t="21639" x="5116513" y="4197350"/>
          <p14:tracePt t="21656" x="5081588" y="4205288"/>
          <p14:tracePt t="21673" x="5062538" y="4205288"/>
          <p14:tracePt t="21689" x="5045075" y="4205288"/>
          <p14:tracePt t="21706" x="5037138" y="4224338"/>
          <p14:tracePt t="21835" x="5037138" y="4232275"/>
          <p14:tracePt t="21851" x="5037138" y="4251325"/>
          <p14:tracePt t="21859" x="5037138" y="4259263"/>
          <p14:tracePt t="21868" x="5045075" y="4268788"/>
          <p14:tracePt t="21875" x="5045075" y="4286250"/>
          <p14:tracePt t="21890" x="5062538" y="4303713"/>
          <p14:tracePt t="21890" x="5089525" y="4313238"/>
          <p14:tracePt t="21907" x="5116513" y="4313238"/>
          <p14:tracePt t="21924" x="5160963" y="4313238"/>
          <p14:tracePt t="21940" x="5197475" y="4313238"/>
          <p14:tracePt t="21957" x="5232400" y="4313238"/>
          <p14:tracePt t="21974" x="5268913" y="4313238"/>
          <p14:tracePt t="21991" x="5295900" y="4313238"/>
          <p14:tracePt t="22007" x="5322888" y="4313238"/>
          <p14:tracePt t="22024" x="5348288" y="4313238"/>
          <p14:tracePt t="22040" x="5367338" y="4313238"/>
          <p14:tracePt t="22057" x="5394325" y="4313238"/>
          <p14:tracePt t="22074" x="5429250" y="4322763"/>
          <p14:tracePt t="22090" x="5465763" y="4330700"/>
          <p14:tracePt t="22107" x="5491163" y="4330700"/>
          <p14:tracePt t="22124" x="5510213" y="4330700"/>
          <p14:tracePt t="22140" x="5527675" y="4330700"/>
          <p14:tracePt t="22157" x="5545138" y="4330700"/>
          <p14:tracePt t="22174" x="5554663" y="4330700"/>
          <p14:tracePt t="22190" x="5562600" y="4330700"/>
          <p14:tracePt t="22995" x="5589588" y="4330700"/>
          <p14:tracePt t="23003" x="5626100" y="4330700"/>
          <p14:tracePt t="23011" x="5688013" y="4330700"/>
          <p14:tracePt t="23025" x="5813425" y="4330700"/>
          <p14:tracePt t="23025" x="5857875" y="4330700"/>
          <p14:tracePt t="23043" x="5911850" y="4330700"/>
          <p14:tracePt t="23059" x="5965825" y="4330700"/>
          <p14:tracePt t="23080" x="6018213" y="4330700"/>
          <p14:tracePt t="23093" x="6089650" y="4330700"/>
          <p14:tracePt t="23109" x="6180138" y="4330700"/>
          <p14:tracePt t="23126" x="6276975" y="4330700"/>
          <p14:tracePt t="23143" x="6384925" y="4330700"/>
          <p14:tracePt t="23159" x="6510338" y="4340225"/>
          <p14:tracePt t="23176" x="6616700" y="4348163"/>
          <p14:tracePt t="23193" x="6715125" y="4357688"/>
          <p14:tracePt t="23209" x="6848475" y="4367213"/>
          <p14:tracePt t="23226" x="6973888" y="4384675"/>
          <p14:tracePt t="23243" x="7116763" y="4402138"/>
          <p14:tracePt t="23260" x="7232650" y="4419600"/>
          <p14:tracePt t="23276" x="7313613" y="4438650"/>
          <p14:tracePt t="23293" x="7394575" y="4446588"/>
          <p14:tracePt t="23309" x="7466013" y="4465638"/>
          <p14:tracePt t="23326" x="7537450" y="4483100"/>
          <p14:tracePt t="23343" x="7626350" y="4500563"/>
          <p14:tracePt t="23360" x="7705725" y="4518025"/>
          <p14:tracePt t="23376" x="7759700" y="4518025"/>
          <p14:tracePt t="23393" x="7840663" y="4518025"/>
          <p14:tracePt t="23410" x="7912100" y="4518025"/>
          <p14:tracePt t="23426" x="8037513" y="4518025"/>
          <p14:tracePt t="23443" x="8108950" y="4518025"/>
          <p14:tracePt t="23460" x="8170863" y="4518025"/>
          <p14:tracePt t="23476" x="8215313" y="4518025"/>
          <p14:tracePt t="23493" x="8242300" y="4518025"/>
          <p14:tracePt t="23510" x="8251825" y="4518025"/>
          <p14:tracePt t="23526" x="8259763" y="4510088"/>
          <p14:tracePt t="23571" x="8269288" y="4500563"/>
          <p14:tracePt t="23595" x="8277225" y="4491038"/>
          <p14:tracePt t="23627" x="8277225" y="4483100"/>
          <p14:tracePt t="23643" x="8277225" y="4473575"/>
          <p14:tracePt t="23667" x="8286750" y="4465638"/>
          <p14:tracePt t="23675" x="8286750" y="4456113"/>
          <p14:tracePt t="23691" x="8296275" y="4438650"/>
          <p14:tracePt t="23723" x="8296275" y="4419600"/>
          <p14:tracePt t="23771" x="8286750" y="4411663"/>
          <p14:tracePt t="23779" x="8259763" y="4394200"/>
          <p14:tracePt t="23787" x="8232775" y="4384675"/>
          <p14:tracePt t="23795" x="8205788" y="4367213"/>
          <p14:tracePt t="23810" x="8134350" y="4330700"/>
          <p14:tracePt t="23827" x="8010525" y="4313238"/>
          <p14:tracePt t="23844" x="7947025" y="4295775"/>
          <p14:tracePt t="23861" x="7912100" y="4286250"/>
          <p14:tracePt t="23878" x="7885113" y="4286250"/>
          <p14:tracePt t="23894" x="7840663" y="4286250"/>
          <p14:tracePt t="23911" x="7823200" y="4286250"/>
          <p14:tracePt t="23928" x="7786688" y="4286250"/>
          <p14:tracePt t="23944" x="7742238" y="4286250"/>
          <p14:tracePt t="23961" x="7680325" y="4286250"/>
          <p14:tracePt t="23978" x="7616825" y="4286250"/>
          <p14:tracePt t="23994" x="7537450" y="4286250"/>
          <p14:tracePt t="24012" x="7500938" y="4286250"/>
          <p14:tracePt t="24028" x="7466013" y="4286250"/>
          <p14:tracePt t="24044" x="7446963" y="4286250"/>
          <p14:tracePt t="24061" x="7429500" y="4286250"/>
          <p14:tracePt t="24078" x="7394575" y="4286250"/>
          <p14:tracePt t="24094" x="7385050" y="4286250"/>
          <p14:tracePt t="24111" x="7367588" y="4286250"/>
          <p14:tracePt t="24128" x="7348538" y="4286250"/>
          <p14:tracePt t="24144" x="7340600" y="4286250"/>
          <p14:tracePt t="24161" x="7323138" y="4286250"/>
          <p14:tracePt t="24178" x="7296150" y="4286250"/>
          <p14:tracePt t="24195" x="7232650" y="4268788"/>
          <p14:tracePt t="24212" x="7205663" y="4259263"/>
          <p14:tracePt t="24228" x="7180263" y="4251325"/>
          <p14:tracePt t="24245" x="7161213" y="4251325"/>
          <p14:tracePt t="24262" x="7153275" y="4251325"/>
          <p14:tracePt t="24491" x="7143750" y="4251325"/>
          <p14:tracePt t="24603" x="7153275" y="4251325"/>
          <p14:tracePt t="24771" x="7180263" y="4251325"/>
          <p14:tracePt t="24779" x="7224713" y="4251325"/>
          <p14:tracePt t="24787" x="7286625" y="4251325"/>
          <p14:tracePt t="24796" x="7419975" y="4251325"/>
          <p14:tracePt t="24813" x="7562850" y="4251325"/>
          <p14:tracePt t="24829" x="7688263" y="4251325"/>
          <p14:tracePt t="24846" x="7769225" y="4251325"/>
          <p14:tracePt t="24863" x="7804150" y="4251325"/>
          <p14:tracePt t="24879" x="7813675" y="4251325"/>
          <p14:tracePt t="24896" x="7823200" y="4259263"/>
          <p14:tracePt t="24995" x="7831138" y="4259263"/>
          <p14:tracePt t="25035" x="7840663" y="4259263"/>
          <p14:tracePt t="25043" x="7848600" y="4251325"/>
          <p14:tracePt t="25051" x="7867650" y="4251325"/>
          <p14:tracePt t="25067" x="7875588" y="4241800"/>
          <p14:tracePt t="25080" x="7885113" y="4241800"/>
          <p14:tracePt t="25179" x="7902575" y="4241800"/>
          <p14:tracePt t="25187" x="7912100" y="4241800"/>
          <p14:tracePt t="25196" x="7983538" y="4251325"/>
          <p14:tracePt t="25213" x="8045450" y="4268788"/>
          <p14:tracePt t="25230" x="8099425" y="4286250"/>
          <p14:tracePt t="25247" x="8116888" y="4286250"/>
          <p14:tracePt t="25264" x="8134350" y="4295775"/>
          <p14:tracePt t="25280" x="8143875" y="4295775"/>
          <p14:tracePt t="25379" x="8153400" y="4313238"/>
          <p14:tracePt t="25395" x="8153400" y="4322763"/>
          <p14:tracePt t="25411" x="8153400" y="4330700"/>
          <p14:tracePt t="25491" x="8161338" y="4330700"/>
          <p14:tracePt t="25611" x="8170863" y="4330700"/>
          <p14:tracePt t="25803" x="8153400" y="4322763"/>
          <p14:tracePt t="25819" x="8143875" y="4322763"/>
          <p14:tracePt t="25827" x="8108950" y="4313238"/>
          <p14:tracePt t="25835" x="8089900" y="4313238"/>
          <p14:tracePt t="25848" x="8045450" y="4303713"/>
          <p14:tracePt t="25865" x="8037513" y="4303713"/>
          <p14:tracePt t="25881" x="8027988" y="4295775"/>
          <p14:tracePt t="26163" x="8018463" y="4313238"/>
          <p14:tracePt t="26283" x="8018463" y="4322763"/>
          <p14:tracePt t="26291" x="8010525" y="4340225"/>
          <p14:tracePt t="26299" x="8001000" y="4357688"/>
          <p14:tracePt t="26316" x="8001000" y="4375150"/>
          <p14:tracePt t="26332" x="7991475" y="4419600"/>
          <p14:tracePt t="26349" x="7983538" y="4438650"/>
          <p14:tracePt t="26366" x="7974013" y="4473575"/>
          <p14:tracePt t="26382" x="7974013" y="4500563"/>
          <p14:tracePt t="26399" x="7974013" y="4545013"/>
          <p14:tracePt t="26416" x="7974013" y="4589463"/>
          <p14:tracePt t="26432" x="7974013" y="4652963"/>
          <p14:tracePt t="26449" x="7974013" y="4724400"/>
          <p14:tracePt t="26466" x="7974013" y="4803775"/>
          <p14:tracePt t="26482" x="7974013" y="4919663"/>
          <p14:tracePt t="26499" x="7974013" y="4991100"/>
          <p14:tracePt t="26516" x="8054975" y="5072063"/>
          <p14:tracePt t="26533" x="8572500" y="5099050"/>
          <p14:tracePt t="26550" x="9188450" y="5099050"/>
          <p14:tracePt t="26567" x="9340850" y="5133975"/>
          <p14:tracePt t="26583" x="9348788" y="5153025"/>
          <p14:tracePt t="26599" x="9348788" y="5180013"/>
          <p14:tracePt t="26616" x="9348788" y="5197475"/>
          <p14:tracePt t="26633" x="9348788" y="5224463"/>
          <p14:tracePt t="26650" x="9348788" y="5259388"/>
          <p14:tracePt t="26666" x="9340850" y="5303838"/>
          <p14:tracePt t="26683" x="9331325" y="5357813"/>
          <p14:tracePt t="26700" x="9331325" y="5375275"/>
          <p14:tracePt t="26716" x="9323388" y="5402263"/>
          <p14:tracePt t="26733" x="9323388" y="5419725"/>
          <p14:tracePt t="26750" x="9313863" y="5429250"/>
          <p14:tracePt t="26766" x="9313863" y="5446713"/>
          <p14:tracePt t="26783" x="9296400" y="5465763"/>
          <p14:tracePt t="26800" x="9296400" y="5473700"/>
          <p14:tracePt t="26816" x="9286875" y="5473700"/>
          <p14:tracePt t="26833" x="9269413" y="5491163"/>
          <p14:tracePt t="26850" x="9259888" y="5491163"/>
          <p14:tracePt t="26866" x="9197975" y="5491163"/>
          <p14:tracePt t="26883" x="9126538" y="5491163"/>
          <p14:tracePt t="26900" x="9037638" y="5491163"/>
          <p14:tracePt t="26917" x="8947150" y="5491163"/>
          <p14:tracePt t="26933" x="8875713" y="5491163"/>
          <p14:tracePt t="26950" x="8813800" y="5491163"/>
          <p14:tracePt t="26967" x="8751888" y="5491163"/>
          <p14:tracePt t="26984" x="8705850" y="5491163"/>
          <p14:tracePt t="27000" x="8661400" y="5491163"/>
          <p14:tracePt t="27017" x="8616950" y="5491163"/>
          <p14:tracePt t="27034" x="8562975" y="5491163"/>
          <p14:tracePt t="27050" x="8483600" y="5491163"/>
          <p14:tracePt t="27067" x="8412163" y="5491163"/>
          <p14:tracePt t="27084" x="8331200" y="5491163"/>
          <p14:tracePt t="27100" x="8286750" y="5491163"/>
          <p14:tracePt t="27117" x="8242300" y="5491163"/>
          <p14:tracePt t="27134" x="8197850" y="5491163"/>
          <p14:tracePt t="27151" x="8161338" y="5491163"/>
          <p14:tracePt t="27167" x="8134350" y="5491163"/>
          <p14:tracePt t="27184" x="8089900" y="5491163"/>
          <p14:tracePt t="27201" x="8054975" y="5491163"/>
          <p14:tracePt t="27217" x="8018463" y="5491163"/>
          <p14:tracePt t="27234" x="7966075" y="5491163"/>
          <p14:tracePt t="27251" x="7902575" y="5500688"/>
          <p14:tracePt t="27268" x="7875588" y="5500688"/>
          <p14:tracePt t="27284" x="7831138" y="5500688"/>
          <p14:tracePt t="27301" x="7777163" y="5500688"/>
          <p14:tracePt t="27318" x="7732713" y="5500688"/>
          <p14:tracePt t="27334" x="7697788" y="5500688"/>
          <p14:tracePt t="27351" x="7643813" y="5500688"/>
          <p14:tracePt t="27368" x="7572375" y="5491163"/>
          <p14:tracePt t="27384" x="7483475" y="5465763"/>
          <p14:tracePt t="27401" x="7402513" y="5456238"/>
          <p14:tracePt t="27418" x="7331075" y="5438775"/>
          <p14:tracePt t="27418" x="7313613" y="5438775"/>
          <p14:tracePt t="27435" x="7251700" y="5419725"/>
          <p14:tracePt t="27451" x="7170738" y="5411788"/>
          <p14:tracePt t="27468" x="7081838" y="5394325"/>
          <p14:tracePt t="27485" x="6973888" y="5375275"/>
          <p14:tracePt t="27502" x="6848475" y="5348288"/>
          <p14:tracePt t="27518" x="6751638" y="5330825"/>
          <p14:tracePt t="27535" x="6670675" y="5322888"/>
          <p14:tracePt t="27551" x="6599238" y="5313363"/>
          <p14:tracePt t="27568" x="6554788" y="5313363"/>
          <p14:tracePt t="27585" x="6491288" y="5313363"/>
          <p14:tracePt t="27602" x="6402388" y="5313363"/>
          <p14:tracePt t="27618" x="6251575" y="5313363"/>
          <p14:tracePt t="27635" x="6170613" y="5313363"/>
          <p14:tracePt t="27652" x="6099175" y="5313363"/>
          <p14:tracePt t="27668" x="6062663" y="5313363"/>
          <p14:tracePt t="27685" x="6018213" y="5313363"/>
          <p14:tracePt t="27702" x="5965825" y="5322888"/>
          <p14:tracePt t="27718" x="5929313" y="5348288"/>
          <p14:tracePt t="27735" x="5902325" y="5375275"/>
          <p14:tracePt t="27752" x="5875338" y="5402263"/>
          <p14:tracePt t="27769" x="5840413" y="5438775"/>
          <p14:tracePt t="27785" x="5813425" y="5465763"/>
          <p14:tracePt t="27802" x="5776913" y="5491163"/>
          <p14:tracePt t="27802" x="5751513" y="5500688"/>
          <p14:tracePt t="27819" x="5715000" y="5527675"/>
          <p14:tracePt t="27836" x="5670550" y="5554663"/>
          <p14:tracePt t="27852" x="5626100" y="5562600"/>
          <p14:tracePt t="27869" x="5581650" y="5589588"/>
          <p14:tracePt t="27885" x="5545138" y="5599113"/>
          <p14:tracePt t="27902" x="5510213" y="5608638"/>
          <p14:tracePt t="27919" x="5483225" y="5616575"/>
          <p14:tracePt t="27936" x="5419725" y="5626100"/>
          <p14:tracePt t="27952" x="5367338" y="5634038"/>
          <p14:tracePt t="27969" x="5313363" y="5643563"/>
          <p14:tracePt t="27986" x="5276850" y="5653088"/>
          <p14:tracePt t="28002" x="5214938" y="5661025"/>
          <p14:tracePt t="28020" x="5160963" y="5670550"/>
          <p14:tracePt t="28036" x="5099050" y="5680075"/>
          <p14:tracePt t="28052" x="5054600" y="5680075"/>
          <p14:tracePt t="28069" x="5000625" y="5680075"/>
          <p14:tracePt t="28086" x="4946650" y="5680075"/>
          <p14:tracePt t="28102" x="4857750" y="5688013"/>
          <p14:tracePt t="28119" x="4795838" y="5697538"/>
          <p14:tracePt t="28136" x="4751388" y="5705475"/>
          <p14:tracePt t="28153" x="4687888" y="5705475"/>
          <p14:tracePt t="28169" x="4625975" y="5724525"/>
          <p14:tracePt t="28186" x="4581525" y="5724525"/>
          <p14:tracePt t="28203" x="4510088" y="5724525"/>
          <p14:tracePt t="28220" x="4465638" y="5724525"/>
          <p14:tracePt t="28236" x="4402138" y="5724525"/>
          <p14:tracePt t="28253" x="4357688" y="5724525"/>
          <p14:tracePt t="28269" x="4322763" y="5724525"/>
          <p14:tracePt t="28286" x="4286250" y="5724525"/>
          <p14:tracePt t="28303" x="4259263" y="5724525"/>
          <p14:tracePt t="28320" x="4214813" y="5724525"/>
          <p14:tracePt t="28336" x="4197350" y="5724525"/>
          <p14:tracePt t="28353" x="4160838" y="5732463"/>
          <p14:tracePt t="28370" x="4152900" y="5732463"/>
          <p14:tracePt t="28386" x="4116388" y="5751513"/>
          <p14:tracePt t="28403" x="4098925" y="5751513"/>
          <p14:tracePt t="28419" x="4089400" y="5759450"/>
          <p14:tracePt t="28437" x="4071938" y="5759450"/>
          <p14:tracePt t="28453" x="4054475" y="5768975"/>
          <p14:tracePt t="28470" x="4044950" y="5776913"/>
          <p14:tracePt t="28486" x="4027488" y="5776913"/>
          <p14:tracePt t="28503" x="4010025" y="5776913"/>
          <p14:tracePt t="28520" x="3990975" y="5776913"/>
          <p14:tracePt t="28537" x="3973513" y="5786438"/>
          <p14:tracePt t="28553" x="3965575" y="5795963"/>
          <p14:tracePt t="28587" x="3965575" y="5803900"/>
          <p14:tracePt t="28635" x="3956050" y="5822950"/>
          <p14:tracePt t="28651" x="3956050" y="5830888"/>
          <p14:tracePt t="28659" x="3956050" y="5840413"/>
          <p14:tracePt t="28670" x="3956050" y="5848350"/>
          <p14:tracePt t="28687" x="3956050" y="5857875"/>
          <p14:tracePt t="28703" x="3956050" y="5867400"/>
          <p14:tracePt t="28720" x="3956050" y="5875338"/>
          <p14:tracePt t="28737" x="3956050" y="5884863"/>
          <p14:tracePt t="28754" x="3965575" y="5902325"/>
          <p14:tracePt t="28770" x="3990975" y="5938838"/>
          <p14:tracePt t="28787" x="4017963" y="5956300"/>
          <p14:tracePt t="28804" x="4062413" y="5973763"/>
          <p14:tracePt t="28820" x="4116388" y="6010275"/>
          <p14:tracePt t="28838" x="4179888" y="6018213"/>
          <p14:tracePt t="28854" x="4224338" y="6027738"/>
          <p14:tracePt t="28871" x="4251325" y="6037263"/>
          <p14:tracePt t="28887" x="4259263" y="6037263"/>
          <p14:tracePt t="28904" x="4268788" y="6037263"/>
          <p14:tracePt t="28920" x="4295775" y="6037263"/>
          <p14:tracePt t="28937" x="4313238" y="6054725"/>
          <p14:tracePt t="28954" x="4330700" y="6054725"/>
          <p14:tracePt t="28972" x="4340225" y="6054725"/>
          <p14:tracePt t="28987" x="4348163" y="6037263"/>
          <p14:tracePt t="29004" x="4357688" y="6018213"/>
          <p14:tracePt t="29022" x="4357688" y="5991225"/>
          <p14:tracePt t="29037" x="4357688" y="5983288"/>
          <p14:tracePt t="29054" x="4367213" y="5965825"/>
          <p14:tracePt t="29071" x="4367213" y="5956300"/>
          <p14:tracePt t="29087" x="4367213" y="5929313"/>
          <p14:tracePt t="29105" x="4367213" y="5919788"/>
          <p14:tracePt t="29121" x="4367213" y="5911850"/>
          <p14:tracePt t="29138" x="4367213" y="5894388"/>
          <p14:tracePt t="29138" x="4367213" y="5884863"/>
          <p14:tracePt t="29155" x="4348163" y="5867400"/>
          <p14:tracePt t="29172" x="4295775" y="5848350"/>
          <p14:tracePt t="29188" x="4241800" y="5830888"/>
          <p14:tracePt t="29205" x="4197350" y="5822950"/>
          <p14:tracePt t="29221" x="4160838" y="5822950"/>
          <p14:tracePt t="29238" x="4133850" y="5822950"/>
          <p14:tracePt t="29255" x="4098925" y="5822950"/>
          <p14:tracePt t="29272" x="4054475" y="5822950"/>
          <p14:tracePt t="29288" x="4017963" y="5822950"/>
          <p14:tracePt t="29305" x="3990975" y="5840413"/>
          <p14:tracePt t="29322" x="3973513" y="5840413"/>
          <p14:tracePt t="29338" x="3956050" y="5857875"/>
          <p14:tracePt t="29355" x="3956050" y="5875338"/>
          <p14:tracePt t="29387" x="3946525" y="5894388"/>
          <p14:tracePt t="29395" x="3946525" y="5902325"/>
          <p14:tracePt t="29427" x="3946525" y="5911850"/>
          <p14:tracePt t="29435" x="3946525" y="5919788"/>
          <p14:tracePt t="29443" x="3956050" y="5919788"/>
          <p14:tracePt t="29455" x="3973513" y="5946775"/>
          <p14:tracePt t="29472" x="3973513" y="5965825"/>
          <p14:tracePt t="29488" x="3983038" y="5965825"/>
          <p14:tracePt t="29505" x="4027488" y="5983288"/>
          <p14:tracePt t="29522" x="4054475" y="5983288"/>
          <p14:tracePt t="29522" x="4081463" y="5983288"/>
          <p14:tracePt t="29539" x="4108450" y="5983288"/>
          <p14:tracePt t="29555" x="4116388" y="5965825"/>
          <p14:tracePt t="29572" x="4143375" y="5946775"/>
          <p14:tracePt t="29589" x="4152900" y="5938838"/>
          <p14:tracePt t="29605" x="4160838" y="5929313"/>
          <p14:tracePt t="29622" x="4170363" y="5894388"/>
          <p14:tracePt t="29639" x="4170363" y="5884863"/>
          <p14:tracePt t="29655" x="4170363" y="5857875"/>
          <p14:tracePt t="29672" x="4170363" y="5830888"/>
          <p14:tracePt t="29689" x="4170363" y="5803900"/>
          <p14:tracePt t="29706" x="4160838" y="5786438"/>
          <p14:tracePt t="29722" x="4160838" y="5776913"/>
          <p14:tracePt t="29739" x="4152900" y="5776913"/>
          <p14:tracePt t="29755" x="4116388" y="5776913"/>
          <p14:tracePt t="29772" x="4071938" y="5776913"/>
          <p14:tracePt t="29789" x="4027488" y="5776913"/>
          <p14:tracePt t="29806" x="4000500" y="5786438"/>
          <p14:tracePt t="29822" x="3965575" y="5803900"/>
          <p14:tracePt t="29839" x="3929063" y="5822950"/>
          <p14:tracePt t="29856" x="3911600" y="5840413"/>
          <p14:tracePt t="29873" x="3902075" y="5867400"/>
          <p14:tracePt t="29889" x="3902075" y="5875338"/>
          <p14:tracePt t="29907" x="3902075" y="5884863"/>
          <p14:tracePt t="29923" x="3902075" y="5902325"/>
          <p14:tracePt t="29940" x="3902075" y="5919788"/>
          <p14:tracePt t="29956" x="3911600" y="5946775"/>
          <p14:tracePt t="29973" x="3929063" y="5965825"/>
          <p14:tracePt t="29990" x="3956050" y="5983288"/>
          <p14:tracePt t="30006" x="3990975" y="5991225"/>
          <p14:tracePt t="30023" x="4054475" y="6010275"/>
          <p14:tracePt t="30040" x="4108450" y="6018213"/>
          <p14:tracePt t="30056" x="4152900" y="6027738"/>
          <p14:tracePt t="30073" x="4214813" y="6027738"/>
          <p14:tracePt t="30090" x="4232275" y="6027738"/>
          <p14:tracePt t="30107" x="4268788" y="6018213"/>
          <p14:tracePt t="30123" x="4268788" y="6010275"/>
          <p14:tracePt t="30140" x="4268788" y="5983288"/>
          <p14:tracePt t="30156" x="4268788" y="5956300"/>
          <p14:tracePt t="30173" x="4268788" y="5938838"/>
          <p14:tracePt t="30190" x="4268788" y="5919788"/>
          <p14:tracePt t="30206" x="4268788" y="5911850"/>
          <p14:tracePt t="30223" x="4259263" y="5894388"/>
          <p14:tracePt t="30240" x="4268788" y="5884863"/>
          <p14:tracePt t="30256" x="4251325" y="5884863"/>
          <p14:tracePt t="30273" x="4232275" y="5894388"/>
          <p14:tracePt t="30290" x="4197350" y="5911850"/>
          <p14:tracePt t="30307" x="4179888" y="5929313"/>
          <p14:tracePt t="30323" x="4152900" y="5946775"/>
          <p14:tracePt t="30340" x="4152900" y="5956300"/>
          <p14:tracePt t="30357" x="4143375" y="5973763"/>
          <p14:tracePt t="30374" x="4133850" y="5983288"/>
          <p14:tracePt t="30390" x="4133850" y="5991225"/>
          <p14:tracePt t="30407" x="4133850" y="6018213"/>
          <p14:tracePt t="30424" x="4133850" y="6037263"/>
          <p14:tracePt t="30440" x="4160838" y="6062663"/>
          <p14:tracePt t="30457" x="4197350" y="6081713"/>
          <p14:tracePt t="30474" x="4232275" y="6108700"/>
          <p14:tracePt t="30474" x="4268788" y="6116638"/>
          <p14:tracePt t="30491" x="4295775" y="6134100"/>
          <p14:tracePt t="30508" x="4303713" y="6134100"/>
          <p14:tracePt t="30547" x="4313238" y="6134100"/>
          <p14:tracePt t="30555" x="4340225" y="6134100"/>
          <p14:tracePt t="30563" x="4348163" y="6134100"/>
          <p14:tracePt t="30579" x="4348163" y="6116638"/>
          <p14:tracePt t="30619" x="4348163" y="6108700"/>
          <p14:tracePt t="30635" x="4348163" y="6089650"/>
          <p14:tracePt t="30659" x="4330700" y="6089650"/>
          <p14:tracePt t="30699" x="4313238" y="6089650"/>
          <p14:tracePt t="30707" x="4286250" y="6089650"/>
          <p14:tracePt t="30715" x="4268788" y="6089650"/>
          <p14:tracePt t="30724" x="4214813" y="6089650"/>
          <p14:tracePt t="30741" x="4160838" y="6089650"/>
          <p14:tracePt t="30758" x="4133850" y="6081713"/>
          <p14:tracePt t="30774" x="4098925" y="6081713"/>
          <p14:tracePt t="30791" x="4081463" y="6081713"/>
          <p14:tracePt t="30808" x="4071938" y="6081713"/>
          <p14:tracePt t="30824" x="4062413" y="6089650"/>
          <p14:tracePt t="30841" x="4062413" y="6099175"/>
          <p14:tracePt t="30859" x="4062413" y="6108700"/>
          <p14:tracePt t="30891" x="4062413" y="6116638"/>
          <p14:tracePt t="30899" x="4062413" y="6126163"/>
          <p14:tracePt t="30915" x="4071938" y="6143625"/>
          <p14:tracePt t="30931" x="4081463" y="6143625"/>
          <p14:tracePt t="30942" x="4116388" y="6161088"/>
          <p14:tracePt t="30958" x="4152900" y="6170613"/>
          <p14:tracePt t="30975" x="4197350" y="6188075"/>
          <p14:tracePt t="30992" x="4214813" y="6197600"/>
          <p14:tracePt t="31008" x="4232275" y="6205538"/>
          <p14:tracePt t="31043" x="4241800" y="6215063"/>
          <p14:tracePt t="31051" x="4251325" y="6215063"/>
          <p14:tracePt t="31059" x="4268788" y="6232525"/>
          <p14:tracePt t="31075" x="4313238" y="6259513"/>
          <p14:tracePt t="31092" x="4348163" y="6276975"/>
          <p14:tracePt t="31108" x="4367213" y="6286500"/>
          <p14:tracePt t="31125" x="4384675" y="6296025"/>
          <p14:tracePt t="31142" x="4394200" y="6313488"/>
          <p14:tracePt t="31159" x="4402138" y="6313488"/>
          <p14:tracePt t="31175" x="4438650" y="6313488"/>
          <p14:tracePt t="31192" x="4456113" y="6313488"/>
          <p14:tracePt t="31209" x="4500563" y="6323013"/>
          <p14:tracePt t="31225" x="4527550" y="6323013"/>
          <p14:tracePt t="31242" x="4554538" y="6323013"/>
          <p14:tracePt t="31259" x="4572000" y="6323013"/>
          <p14:tracePt t="31275" x="4581525" y="6313488"/>
          <p14:tracePt t="31292" x="4589463" y="6303963"/>
          <p14:tracePt t="31309" x="4608513" y="6286500"/>
          <p14:tracePt t="31326" x="4616450" y="6269038"/>
          <p14:tracePt t="31342" x="4633913" y="6251575"/>
          <p14:tracePt t="31359" x="4643438" y="6242050"/>
          <p14:tracePt t="31376" x="4643438" y="6232525"/>
          <p14:tracePt t="31393" x="4633913" y="6242050"/>
          <p14:tracePt t="31499" x="4633913" y="6232525"/>
          <p14:tracePt t="31547" x="4625975" y="6232525"/>
          <p14:tracePt t="31563" x="4598988" y="6232525"/>
          <p14:tracePt t="31571" x="4598988" y="6242050"/>
          <p14:tracePt t="31579" x="4589463" y="6242050"/>
          <p14:tracePt t="31593" x="4589463" y="6259513"/>
          <p14:tracePt t="31609" x="4589463" y="6276975"/>
          <p14:tracePt t="31626" x="4581525" y="6313488"/>
          <p14:tracePt t="31643" x="4562475" y="6313488"/>
          <p14:tracePt t="31660" x="4545013" y="6330950"/>
          <p14:tracePt t="31676" x="4537075" y="6348413"/>
          <p14:tracePt t="31693" x="4527550" y="6357938"/>
          <p14:tracePt t="31710" x="4527550" y="6367463"/>
          <p14:tracePt t="31731" x="4518025" y="6375400"/>
          <p14:tracePt t="31811" x="4510088" y="6384925"/>
          <p14:tracePt t="31827" x="4510088" y="6394450"/>
          <p14:tracePt t="31835" x="4500563" y="6411913"/>
          <p14:tracePt t="31843" x="4491038" y="6429375"/>
          <p14:tracePt t="31860" x="4483100" y="6473825"/>
          <p14:tracePt t="31877" x="4465638" y="6500813"/>
          <p14:tracePt t="31894" x="4465638" y="6518275"/>
          <p14:tracePt t="31910" x="4465638" y="6527800"/>
          <p14:tracePt t="31995" x="4465638" y="6537325"/>
          <p14:tracePt t="32011" x="4465638" y="6545263"/>
          <p14:tracePt t="32027" x="4465638" y="6562725"/>
          <p14:tracePt t="32043" x="4465638" y="6572250"/>
          <p14:tracePt t="32067" x="4465638" y="6581775"/>
          <p14:tracePt t="32075" x="4473575" y="6589713"/>
          <p14:tracePt t="32083" x="4465638" y="6589713"/>
          <p14:tracePt t="32267" x="4446588" y="6608763"/>
          <p14:tracePt t="32283" x="4438650" y="6616700"/>
          <p14:tracePt t="32291" x="4429125" y="6616700"/>
          <p14:tracePt t="32299" x="4411663" y="6616700"/>
          <p14:tracePt t="32310" x="4394200" y="6616700"/>
          <p14:tracePt t="32328" x="4384675" y="6616700"/>
          <p14:tracePt t="32344" x="4375150" y="6616700"/>
          <p14:tracePt t="32427" x="4357688" y="6616700"/>
          <p14:tracePt t="32443" x="4348163" y="6616700"/>
          <p14:tracePt t="32451" x="4340225" y="6616700"/>
          <p14:tracePt t="32461" x="4322763" y="6616700"/>
          <p14:tracePt t="32478" x="4303713" y="6616700"/>
          <p14:tracePt t="32495" x="4303713" y="6626225"/>
          <p14:tracePt t="32627" x="4295775" y="6634163"/>
          <p14:tracePt t="32739" x="4286250" y="6643688"/>
          <p14:tracePt t="32755" x="4276725" y="6643688"/>
          <p14:tracePt t="32779" x="4268788" y="6643688"/>
          <p14:tracePt t="32835" x="4259263" y="6643688"/>
          <p14:tracePt t="32883" x="4241800" y="6643688"/>
          <p14:tracePt t="32891" x="4224338" y="6634163"/>
          <p14:tracePt t="32899" x="4214813" y="6626225"/>
          <p14:tracePt t="32912" x="4179888" y="6616700"/>
          <p14:tracePt t="32929" x="4160838" y="6608763"/>
          <p14:tracePt t="32946" x="4152900" y="6608763"/>
          <p14:tracePt t="33179" x="4143375" y="6599238"/>
          <p14:tracePt t="33187" x="4133850" y="6589713"/>
          <p14:tracePt t="33211" x="4133850" y="6581775"/>
          <p14:tracePt t="33219" x="4125913" y="6581775"/>
          <p14:tracePt t="33229" x="4116388" y="6562725"/>
          <p14:tracePt t="33246" x="4108450" y="6554788"/>
          <p14:tracePt t="33263" x="4098925" y="6554788"/>
          <p14:tracePt t="33283" x="4089400" y="6554788"/>
          <p14:tracePt t="33299" x="4081463" y="6554788"/>
          <p14:tracePt t="33313" x="4062413" y="6545263"/>
          <p14:tracePt t="33331" x="4044950" y="6537325"/>
          <p14:tracePt t="33347" x="4037013" y="6527800"/>
          <p14:tracePt t="33363" x="4017963" y="6518275"/>
          <p14:tracePt t="33379" x="4000500" y="6500813"/>
          <p14:tracePt t="33396" x="4000500" y="6491288"/>
          <p14:tracePt t="33413" x="4000500" y="6473825"/>
          <p14:tracePt t="33435" x="3990975" y="6465888"/>
          <p14:tracePt t="33446" x="3973513" y="6446838"/>
          <p14:tracePt t="33463" x="3956050" y="6438900"/>
          <p14:tracePt t="33480" x="3956050" y="6429375"/>
          <p14:tracePt t="33499" x="3946525" y="6419850"/>
          <p14:tracePt t="34075" x="3973513" y="6411913"/>
          <p14:tracePt t="34091" x="4010025" y="6402388"/>
          <p14:tracePt t="34099" x="4054475" y="6384925"/>
          <p14:tracePt t="34107" x="4098925" y="6375400"/>
          <p14:tracePt t="34115" x="4214813" y="6357938"/>
          <p14:tracePt t="34131" x="4322763" y="6330950"/>
          <p14:tracePt t="34148" x="4367213" y="6323013"/>
          <p14:tracePt t="34165" x="4402138" y="6313488"/>
          <p14:tracePt t="34181" x="4429125" y="6303963"/>
          <p14:tracePt t="34198" x="4456113" y="6286500"/>
          <p14:tracePt t="34215" x="4483100" y="6286500"/>
          <p14:tracePt t="34231" x="4510088" y="6286500"/>
          <p14:tracePt t="34248" x="4545013" y="6276975"/>
          <p14:tracePt t="34265" x="4537075" y="6259513"/>
          <p14:tracePt t="34282" x="4545013" y="6251575"/>
          <p14:tracePt t="34298" x="4598988" y="6242050"/>
          <p14:tracePt t="34315" x="4643438" y="6242050"/>
          <p14:tracePt t="34332" x="4714875" y="6242050"/>
          <p14:tracePt t="34348" x="4768850" y="6259513"/>
          <p14:tracePt t="34365" x="4813300" y="6259513"/>
          <p14:tracePt t="34382" x="4857750" y="6259513"/>
          <p14:tracePt t="34398" x="4929188" y="6269038"/>
          <p14:tracePt t="34415" x="5010150" y="6286500"/>
          <p14:tracePt t="34432" x="5108575" y="6303963"/>
          <p14:tracePt t="34448" x="5205413" y="6330950"/>
          <p14:tracePt t="34465" x="5286375" y="6340475"/>
          <p14:tracePt t="34482" x="5429250" y="6367463"/>
          <p14:tracePt t="34499" x="5510213" y="6375400"/>
          <p14:tracePt t="34515" x="5562600" y="6375400"/>
          <p14:tracePt t="34532" x="5589588" y="6375400"/>
          <p14:tracePt t="34549" x="5608638" y="6375400"/>
          <p14:tracePt t="34565" x="5616575" y="6375400"/>
          <p14:tracePt t="34667" x="5599113" y="6367463"/>
          <p14:tracePt t="34683" x="5572125" y="6357938"/>
          <p14:tracePt t="34691" x="5518150" y="6348413"/>
          <p14:tracePt t="34699" x="5394325" y="6313488"/>
          <p14:tracePt t="34716" x="5241925" y="6296025"/>
          <p14:tracePt t="34732" x="5143500" y="6296025"/>
          <p14:tracePt t="34749" x="5099050" y="6296025"/>
          <p14:tracePt t="34766" x="5072063" y="6296025"/>
          <p14:tracePt t="34782" x="5062538" y="6296025"/>
          <p14:tracePt t="34799" x="5072063" y="6296025"/>
          <p14:tracePt t="34907" x="5099050" y="6313488"/>
          <p14:tracePt t="34915" x="5143500" y="6330950"/>
          <p14:tracePt t="34923" x="5180013" y="6340475"/>
          <p14:tracePt t="34933" x="5295900" y="6357938"/>
          <p14:tracePt t="34949" x="5411788" y="6384925"/>
          <p14:tracePt t="34966" x="5483225" y="6384925"/>
          <p14:tracePt t="34983" x="5537200" y="6384925"/>
          <p14:tracePt t="34999" x="5545138" y="6384925"/>
          <p14:tracePt t="35016" x="5562600" y="6384925"/>
          <p14:tracePt t="35033" x="5572125" y="6375400"/>
          <p14:tracePt t="35099" x="5581650" y="6375400"/>
          <p14:tracePt t="35107" x="5589588" y="6367463"/>
          <p14:tracePt t="35307" x="5599113" y="6357938"/>
          <p14:tracePt t="35355" x="5599113" y="6348413"/>
          <p14:tracePt t="35387" x="0" y="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aixaDeTexto 40"/>
          <p:cNvSpPr txBox="1">
            <a:spLocks noChangeArrowheads="1"/>
          </p:cNvSpPr>
          <p:nvPr/>
        </p:nvSpPr>
        <p:spPr bwMode="auto">
          <a:xfrm>
            <a:off x="1846264" y="549276"/>
            <a:ext cx="8497887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8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6381750"/>
            <a:ext cx="1835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5753"/>
      </p:ext>
    </p:extLst>
  </p:cSld>
  <p:clrMapOvr>
    <a:masterClrMapping/>
  </p:clrMapOvr>
  <p:transition spd="slow" advTm="81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55" x="3062288" y="1009650"/>
          <p14:tracePt t="19091" x="3071813" y="1009650"/>
          <p14:tracePt t="19099" x="3089275" y="1017588"/>
          <p14:tracePt t="19107" x="3125788" y="1036638"/>
          <p14:tracePt t="19122" x="3160713" y="1044575"/>
          <p14:tracePt t="19139" x="3224213" y="1071563"/>
          <p14:tracePt t="19140" x="3251200" y="1081088"/>
          <p14:tracePt t="19155" x="3286125" y="1098550"/>
          <p14:tracePt t="19172" x="3295650" y="1108075"/>
          <p14:tracePt t="19189" x="3313113" y="1108075"/>
          <p14:tracePt t="19205" x="3322638" y="1108075"/>
          <p14:tracePt t="19243" x="3340100" y="1116013"/>
          <p14:tracePt t="19252" x="3357563" y="1125538"/>
          <p14:tracePt t="19267" x="3375025" y="1125538"/>
          <p14:tracePt t="19275" x="3402013" y="1133475"/>
          <p14:tracePt t="19289" x="3419475" y="1133475"/>
          <p14:tracePt t="19306" x="3446463" y="1152525"/>
          <p14:tracePt t="19322" x="3465513" y="1152525"/>
          <p14:tracePt t="19323" x="3490913" y="1160463"/>
          <p14:tracePt t="19339" x="3527425" y="1179513"/>
          <p14:tracePt t="19356" x="3554413" y="1187450"/>
          <p14:tracePt t="19372" x="3571875" y="1187450"/>
          <p14:tracePt t="19389" x="3608388" y="1196975"/>
          <p14:tracePt t="19406" x="3633788" y="1204913"/>
          <p14:tracePt t="19422" x="3679825" y="1214438"/>
          <p14:tracePt t="19439" x="3714750" y="1223963"/>
          <p14:tracePt t="19456" x="3768725" y="1231900"/>
          <p14:tracePt t="19472" x="3822700" y="1241425"/>
          <p14:tracePt t="19489" x="3857625" y="1250950"/>
          <p14:tracePt t="19506" x="3911600" y="1258888"/>
          <p14:tracePt t="19523" x="3990975" y="1276350"/>
          <p14:tracePt t="19539" x="4037013" y="1276350"/>
          <p14:tracePt t="19556" x="4098925" y="1276350"/>
          <p14:tracePt t="19573" x="4152900" y="1276350"/>
          <p14:tracePt t="19589" x="4187825" y="1276350"/>
          <p14:tracePt t="19606" x="4232275" y="1276350"/>
          <p14:tracePt t="19623" x="4268788" y="1276350"/>
          <p14:tracePt t="19639" x="4295775" y="1276350"/>
          <p14:tracePt t="19656" x="4322763" y="1285875"/>
          <p14:tracePt t="19673" x="4340225" y="1285875"/>
          <p14:tracePt t="19690" x="4357688" y="1285875"/>
          <p14:tracePt t="19706" x="4394200" y="1303338"/>
          <p14:tracePt t="19707" x="4411663" y="1312863"/>
          <p14:tracePt t="19723" x="4465638" y="1312863"/>
          <p14:tracePt t="19740" x="4518025" y="1330325"/>
          <p14:tracePt t="19756" x="4581525" y="1347788"/>
          <p14:tracePt t="19773" x="4652963" y="1384300"/>
          <p14:tracePt t="19790" x="4714875" y="1411288"/>
          <p14:tracePt t="19806" x="4795838" y="1419225"/>
          <p14:tracePt t="19823" x="4867275" y="1438275"/>
          <p14:tracePt t="19840" x="4911725" y="1455738"/>
          <p14:tracePt t="19857" x="4946650" y="1455738"/>
          <p14:tracePt t="19873" x="4973638" y="1455738"/>
          <p14:tracePt t="19890" x="5000625" y="1455738"/>
          <p14:tracePt t="19907" x="5054600" y="1455738"/>
          <p14:tracePt t="19923" x="5089525" y="1455738"/>
          <p14:tracePt t="19940" x="5126038" y="1455738"/>
          <p14:tracePt t="19957" x="5160963" y="1455738"/>
          <p14:tracePt t="19973" x="5187950" y="1465263"/>
          <p14:tracePt t="19990" x="5197475" y="1473200"/>
          <p14:tracePt t="20007" x="5205413" y="1473200"/>
          <p14:tracePt t="20024" x="5214938" y="1473200"/>
          <p14:tracePt t="20041" x="5224463" y="1482725"/>
          <p14:tracePt t="20057" x="5232400" y="1490663"/>
          <p14:tracePt t="20074" x="5241925" y="1500188"/>
          <p14:tracePt t="20091" x="5259388" y="1517650"/>
          <p14:tracePt t="20107" x="5276850" y="1536700"/>
          <p14:tracePt t="20124" x="5286375" y="1544638"/>
          <p14:tracePt t="20141" x="5295900" y="1562100"/>
          <p14:tracePt t="20157" x="5303838" y="1581150"/>
          <p14:tracePt t="20174" x="5313363" y="1598613"/>
          <p14:tracePt t="20191" x="5330825" y="1608138"/>
          <p14:tracePt t="20207" x="5330825" y="1616075"/>
          <p14:tracePt t="20224" x="5340350" y="1625600"/>
          <p14:tracePt t="20241" x="5340350" y="1633538"/>
          <p14:tracePt t="20257" x="5340350" y="1643063"/>
          <p14:tracePt t="20274" x="5348288" y="1652588"/>
          <p14:tracePt t="20291" x="5357813" y="1660525"/>
          <p14:tracePt t="20307" x="5367338" y="1670050"/>
          <p14:tracePt t="20324" x="5375275" y="1687513"/>
          <p14:tracePt t="20341" x="5394325" y="1704975"/>
          <p14:tracePt t="20371" x="5402263" y="1724025"/>
          <p14:tracePt t="20395" x="5402263" y="1741488"/>
          <p14:tracePt t="20427" x="5411788" y="1751013"/>
          <p14:tracePt t="20459" x="5419725" y="1758950"/>
          <p14:tracePt t="20483" x="5419725" y="1768475"/>
          <p14:tracePt t="20531" x="5429250" y="1768475"/>
          <p14:tracePt t="20627" x="5438775" y="1776413"/>
          <p14:tracePt t="20651" x="5438775" y="1785938"/>
          <p14:tracePt t="20675" x="5438775" y="1795463"/>
          <p14:tracePt t="20699" x="5446713" y="1803400"/>
          <p14:tracePt t="20731" x="5446713" y="1812925"/>
          <p14:tracePt t="20771" x="5446713" y="1822450"/>
          <p14:tracePt t="20787" x="5456238" y="1822450"/>
          <p14:tracePt t="21035" x="5438775" y="1822450"/>
          <p14:tracePt t="21043" x="5402263" y="1822450"/>
          <p14:tracePt t="21051" x="5367338" y="1812925"/>
          <p14:tracePt t="21059" x="5313363" y="1803400"/>
          <p14:tracePt t="21076" x="5205413" y="1785938"/>
          <p14:tracePt t="21093" x="5116513" y="1768475"/>
          <p14:tracePt t="21109" x="5072063" y="1758950"/>
          <p14:tracePt t="21126" x="5037138" y="1741488"/>
          <p14:tracePt t="21143" x="5018088" y="1731963"/>
          <p14:tracePt t="21159" x="5000625" y="1731963"/>
          <p14:tracePt t="21176" x="4991100" y="1731963"/>
          <p14:tracePt t="21193" x="4983163" y="1731963"/>
          <p14:tracePt t="21209" x="4973638" y="1731963"/>
          <p14:tracePt t="21227" x="4965700" y="1731963"/>
          <p14:tracePt t="21243" x="4956175" y="1731963"/>
          <p14:tracePt t="21260" x="4946650" y="1751013"/>
          <p14:tracePt t="21276" x="4938713" y="1768475"/>
          <p14:tracePt t="21293" x="4938713" y="1785938"/>
          <p14:tracePt t="21310" x="4938713" y="1822450"/>
          <p14:tracePt t="21326" x="4929188" y="1866900"/>
          <p14:tracePt t="21343" x="4929188" y="1901825"/>
          <p14:tracePt t="21360" x="4929188" y="1946275"/>
          <p14:tracePt t="21376" x="4929188" y="1990725"/>
          <p14:tracePt t="21393" x="4929188" y="2017713"/>
          <p14:tracePt t="21410" x="4929188" y="2054225"/>
          <p14:tracePt t="21427" x="4929188" y="2071688"/>
          <p14:tracePt t="21427" x="4929188" y="2098675"/>
          <p14:tracePt t="21443" x="4929188" y="2116138"/>
          <p14:tracePt t="21460" x="4929188" y="2143125"/>
          <p14:tracePt t="21477" x="4929188" y="2160588"/>
          <p14:tracePt t="21493" x="4929188" y="2197100"/>
          <p14:tracePt t="21511" x="4929188" y="2224088"/>
          <p14:tracePt t="21527" x="4929188" y="2259013"/>
          <p14:tracePt t="21543" x="4919663" y="2303463"/>
          <p14:tracePt t="21561" x="4911725" y="2347913"/>
          <p14:tracePt t="21577" x="4911725" y="2393950"/>
          <p14:tracePt t="21594" x="4911725" y="2428875"/>
          <p14:tracePt t="21610" x="4911725" y="2473325"/>
          <p14:tracePt t="21612" x="4911725" y="2490788"/>
          <p14:tracePt t="21627" x="4911725" y="2517775"/>
          <p14:tracePt t="21643" x="4902200" y="2562225"/>
          <p14:tracePt t="21660" x="4902200" y="2581275"/>
          <p14:tracePt t="21677" x="4902200" y="2589213"/>
          <p14:tracePt t="21694" x="4884738" y="2616200"/>
          <p14:tracePt t="21715" x="4875213" y="2633663"/>
          <p14:tracePt t="21731" x="4867275" y="2643188"/>
          <p14:tracePt t="21747" x="4867275" y="2652713"/>
          <p14:tracePt t="21761" x="4867275" y="2660650"/>
          <p14:tracePt t="21777" x="4857750" y="2670175"/>
          <p14:tracePt t="21794" x="4848225" y="2679700"/>
          <p14:tracePt t="21812" x="4840288" y="2687638"/>
          <p14:tracePt t="21828" x="4822825" y="2705100"/>
          <p14:tracePt t="21844" x="4813300" y="2705100"/>
          <p14:tracePt t="21861" x="4795838" y="2714625"/>
          <p14:tracePt t="21878" x="4776788" y="2724150"/>
          <p14:tracePt t="21894" x="4768850" y="2732088"/>
          <p14:tracePt t="21911" x="4759325" y="2741613"/>
          <p14:tracePt t="21928" x="4732338" y="2751138"/>
          <p14:tracePt t="21944" x="4724400" y="2751138"/>
          <p14:tracePt t="21961" x="4714875" y="2759075"/>
          <p14:tracePt t="21978" x="4697413" y="2759075"/>
          <p14:tracePt t="21994" x="4687888" y="2768600"/>
          <p14:tracePt t="22011" x="4679950" y="2776538"/>
          <p14:tracePt t="22028" x="4670425" y="2786063"/>
          <p14:tracePt t="22052" x="4660900" y="2795588"/>
          <p14:tracePt t="22061" x="4652963" y="2803525"/>
          <p14:tracePt t="22083" x="4652963" y="2813050"/>
          <p14:tracePt t="22107" x="4643438" y="2830513"/>
          <p14:tracePt t="22115" x="4633913" y="2840038"/>
          <p14:tracePt t="22131" x="4633913" y="2847975"/>
          <p14:tracePt t="22145" x="4633913" y="2867025"/>
          <p14:tracePt t="22169" x="4633913" y="2884488"/>
          <p14:tracePt t="22178" x="4633913" y="2894013"/>
          <p14:tracePt t="22194" x="4643438" y="2911475"/>
          <p14:tracePt t="22235" x="4643438" y="2928938"/>
          <p14:tracePt t="22243" x="4652963" y="2928938"/>
          <p14:tracePt t="22251" x="4660900" y="2938463"/>
          <p14:tracePt t="22267" x="4687888" y="2946400"/>
          <p14:tracePt t="22278" x="4697413" y="2946400"/>
          <p14:tracePt t="22295" x="4751388" y="2946400"/>
          <p14:tracePt t="22312" x="4795838" y="2955925"/>
          <p14:tracePt t="22328" x="4840288" y="2955925"/>
          <p14:tracePt t="22345" x="4884738" y="2955925"/>
          <p14:tracePt t="22362" x="4911725" y="2955925"/>
          <p14:tracePt t="22379" x="4956175" y="2955925"/>
          <p14:tracePt t="22395" x="4983163" y="2938463"/>
          <p14:tracePt t="22412" x="4991100" y="2928938"/>
          <p14:tracePt t="22428" x="5000625" y="2901950"/>
          <p14:tracePt t="22445" x="5010150" y="2884488"/>
          <p14:tracePt t="22462" x="5018088" y="2847975"/>
          <p14:tracePt t="22479" x="5018088" y="2822575"/>
          <p14:tracePt t="22495" x="5018088" y="2776538"/>
          <p14:tracePt t="22512" x="5018088" y="2741613"/>
          <p14:tracePt t="22529" x="5018088" y="2705100"/>
          <p14:tracePt t="22545" x="5010150" y="2687638"/>
          <p14:tracePt t="22562" x="5000625" y="2660650"/>
          <p14:tracePt t="22579" x="5000625" y="2652713"/>
          <p14:tracePt t="22595" x="4991100" y="2652713"/>
          <p14:tracePt t="22612" x="4983163" y="2652713"/>
          <p14:tracePt t="22629" x="4973638" y="2643188"/>
          <p14:tracePt t="22646" x="4956175" y="2643188"/>
          <p14:tracePt t="22662" x="4929188" y="2643188"/>
          <p14:tracePt t="22679" x="4884738" y="2643188"/>
          <p14:tracePt t="22696" x="4840288" y="2643188"/>
          <p14:tracePt t="22712" x="4822825" y="2643188"/>
          <p14:tracePt t="22729" x="4803775" y="2643188"/>
          <p14:tracePt t="22747" x="4795838" y="2652713"/>
          <p14:tracePt t="22763" x="4795838" y="2660650"/>
          <p14:tracePt t="22779" x="4786313" y="2687638"/>
          <p14:tracePt t="22796" x="4786313" y="2714625"/>
          <p14:tracePt t="22813" x="4786313" y="2732088"/>
          <p14:tracePt t="22829" x="4786313" y="2759075"/>
          <p14:tracePt t="22846" x="4786313" y="2786063"/>
          <p14:tracePt t="22863" x="4786313" y="2822575"/>
          <p14:tracePt t="22879" x="4795838" y="2847975"/>
          <p14:tracePt t="22896" x="4803775" y="2867025"/>
          <p14:tracePt t="22913" x="4822825" y="2894013"/>
          <p14:tracePt t="22930" x="4830763" y="2928938"/>
          <p14:tracePt t="22946" x="4840288" y="2965450"/>
          <p14:tracePt t="22964" x="4867275" y="3027363"/>
          <p14:tracePt t="22980" x="4884738" y="3062288"/>
          <p14:tracePt t="22996" x="4894263" y="3089275"/>
          <p14:tracePt t="23015" x="4902200" y="3108325"/>
          <p14:tracePt t="23030" x="4911725" y="3133725"/>
          <p14:tracePt t="23046" x="4929188" y="3160713"/>
          <p14:tracePt t="23063" x="4946650" y="3187700"/>
          <p14:tracePt t="23081" x="4973638" y="3214688"/>
          <p14:tracePt t="23096" x="5000625" y="3232150"/>
          <p14:tracePt t="23113" x="5027613" y="3268663"/>
          <p14:tracePt t="23130" x="5054600" y="3313113"/>
          <p14:tracePt t="23147" x="5089525" y="3375025"/>
          <p14:tracePt t="23163" x="5099050" y="3438525"/>
          <p14:tracePt t="23180" x="5054600" y="3544888"/>
          <p14:tracePt t="23197" x="4983163" y="3679825"/>
          <p14:tracePt t="23213" x="4929188" y="3786188"/>
          <p14:tracePt t="23230" x="4902200" y="3875088"/>
          <p14:tracePt t="23247" x="4894263" y="3946525"/>
          <p14:tracePt t="23263" x="4894263" y="3990975"/>
          <p14:tracePt t="23280" x="4894263" y="4044950"/>
          <p14:tracePt t="23297" x="4902200" y="4098925"/>
          <p14:tracePt t="23314" x="4911725" y="4133850"/>
          <p14:tracePt t="23330" x="4929188" y="4170363"/>
          <p14:tracePt t="23332" x="4946650" y="4179888"/>
          <p14:tracePt t="23347" x="4983163" y="4214813"/>
          <p14:tracePt t="23364" x="5018088" y="4241800"/>
          <p14:tracePt t="23381" x="5072063" y="4268788"/>
          <p14:tracePt t="23397" x="5126038" y="4286250"/>
          <p14:tracePt t="23414" x="5170488" y="4303713"/>
          <p14:tracePt t="23431" x="5197475" y="4330700"/>
          <p14:tracePt t="23447" x="5241925" y="4348163"/>
          <p14:tracePt t="23464" x="5303838" y="4367213"/>
          <p14:tracePt t="23481" x="5402263" y="4375150"/>
          <p14:tracePt t="23497" x="5527675" y="4394200"/>
          <p14:tracePt t="23514" x="5661025" y="4438650"/>
          <p14:tracePt t="23531" x="5894388" y="4483100"/>
          <p14:tracePt t="23547" x="6018213" y="4500563"/>
          <p14:tracePt t="23564" x="6089650" y="4500563"/>
          <p14:tracePt t="23581" x="6205538" y="4510088"/>
          <p14:tracePt t="23597" x="6259513" y="4510088"/>
          <p14:tracePt t="23614" x="6313488" y="4510088"/>
          <p14:tracePt t="23631" x="6367463" y="4510088"/>
          <p14:tracePt t="23648" x="6419850" y="4510088"/>
          <p14:tracePt t="23664" x="6500813" y="4510088"/>
          <p14:tracePt t="23682" x="6572250" y="4510088"/>
          <p14:tracePt t="23698" x="6653213" y="4510088"/>
          <p14:tracePt t="23714" x="6732588" y="4510088"/>
          <p14:tracePt t="23715" x="6786563" y="4510088"/>
          <p14:tracePt t="23732" x="6884988" y="4510088"/>
          <p14:tracePt t="23748" x="6983413" y="4510088"/>
          <p14:tracePt t="23765" x="7062788" y="4510088"/>
          <p14:tracePt t="23781" x="7116763" y="4510088"/>
          <p14:tracePt t="23798" x="7153275" y="4510088"/>
          <p14:tracePt t="23859" x="7153275" y="4500563"/>
          <p14:tracePt t="23867" x="7161213" y="4491038"/>
          <p14:tracePt t="23883" x="7170738" y="4483100"/>
          <p14:tracePt t="23891" x="7180263" y="4473575"/>
          <p14:tracePt t="23899" x="7197725" y="4465638"/>
          <p14:tracePt t="23915" x="7224713" y="4438650"/>
          <p14:tracePt t="23932" x="7251700" y="4429125"/>
          <p14:tracePt t="23933" x="7269163" y="4419600"/>
          <p14:tracePt t="23948" x="7304088" y="4402138"/>
          <p14:tracePt t="23965" x="7313613" y="4384675"/>
          <p14:tracePt t="24043" x="7313613" y="4375150"/>
          <p14:tracePt t="24059" x="7313613" y="4367213"/>
          <p14:tracePt t="24067" x="7313613" y="4357688"/>
          <p14:tracePt t="24083" x="7313613" y="4348163"/>
          <p14:tracePt t="24091" x="7313613" y="4340225"/>
          <p14:tracePt t="24099" x="7313613" y="4330700"/>
          <p14:tracePt t="24115" x="7304088" y="4313238"/>
          <p14:tracePt t="24132" x="7286625" y="4313238"/>
          <p14:tracePt t="24149" x="7232650" y="4303713"/>
          <p14:tracePt t="24165" x="7197725" y="4286250"/>
          <p14:tracePt t="24182" x="7180263" y="4286250"/>
          <p14:tracePt t="24199" x="7170738" y="4286250"/>
          <p14:tracePt t="24235" x="7161213" y="4286250"/>
          <p14:tracePt t="24259" x="7143750" y="4286250"/>
          <p14:tracePt t="24267" x="7134225" y="4286250"/>
          <p14:tracePt t="24276" x="7126288" y="4286250"/>
          <p14:tracePt t="24283" x="7108825" y="4286250"/>
          <p14:tracePt t="24300" x="7081838" y="4286250"/>
          <p14:tracePt t="24316" x="7072313" y="4286250"/>
          <p14:tracePt t="24699" x="7062788" y="4286250"/>
          <p14:tracePt t="24707" x="7045325" y="4286250"/>
          <p14:tracePt t="24717" x="7037388" y="4276725"/>
          <p14:tracePt t="24733" x="6991350" y="4259263"/>
          <p14:tracePt t="24750" x="6894513" y="4224338"/>
          <p14:tracePt t="24767" x="6786563" y="4170363"/>
          <p14:tracePt t="24784" x="6670675" y="4116388"/>
          <p14:tracePt t="24800" x="6554788" y="4054475"/>
          <p14:tracePt t="24817" x="6473825" y="3983038"/>
          <p14:tracePt t="24833" x="6402388" y="3894138"/>
          <p14:tracePt t="24850" x="6348413" y="3803650"/>
          <p14:tracePt t="24867" x="6286500" y="3724275"/>
          <p14:tracePt t="24884" x="6188075" y="3589338"/>
          <p14:tracePt t="24900" x="6108700" y="3500438"/>
          <p14:tracePt t="24917" x="6027738" y="3429000"/>
          <p14:tracePt t="24934" x="5938838" y="3357563"/>
          <p14:tracePt t="24950" x="5875338" y="3303588"/>
          <p14:tracePt t="24967" x="5803900" y="3241675"/>
          <p14:tracePt t="24984" x="5741988" y="3179763"/>
          <p14:tracePt t="25001" x="5670550" y="3108325"/>
          <p14:tracePt t="25017" x="5589588" y="3027363"/>
          <p14:tracePt t="25034" x="5500688" y="2946400"/>
          <p14:tracePt t="25051" x="5419725" y="2874963"/>
          <p14:tracePt t="25052" x="5375275" y="2840038"/>
          <p14:tracePt t="25067" x="5259388" y="2759075"/>
          <p14:tracePt t="25084" x="5153025" y="2660650"/>
          <p14:tracePt t="25101" x="5027613" y="2581275"/>
          <p14:tracePt t="25117" x="4894263" y="2490788"/>
          <p14:tracePt t="25134" x="4759325" y="2419350"/>
          <p14:tracePt t="25152" x="4633913" y="2357438"/>
          <p14:tracePt t="25167" x="4537075" y="2330450"/>
          <p14:tracePt t="25184" x="4456113" y="2295525"/>
          <p14:tracePt t="25201" x="4348163" y="2259013"/>
          <p14:tracePt t="25217" x="4241800" y="2224088"/>
          <p14:tracePt t="25234" x="4116388" y="2197100"/>
          <p14:tracePt t="25236" x="4044950" y="2187575"/>
          <p14:tracePt t="25251" x="3911600" y="2152650"/>
          <p14:tracePt t="25268" x="3795713" y="2133600"/>
          <p14:tracePt t="25284" x="3724275" y="2125663"/>
          <p14:tracePt t="25301" x="3643313" y="2125663"/>
          <p14:tracePt t="25318" x="3581400" y="2125663"/>
          <p14:tracePt t="25334" x="3527425" y="2125663"/>
          <p14:tracePt t="25351" x="3473450" y="2125663"/>
          <p14:tracePt t="25368" x="3384550" y="2133600"/>
          <p14:tracePt t="25384" x="3313113" y="2152650"/>
          <p14:tracePt t="25401" x="3259138" y="2187575"/>
          <p14:tracePt t="25418" x="3205163" y="2224088"/>
          <p14:tracePt t="25435" x="3179763" y="2268538"/>
          <p14:tracePt t="25435" x="3170238" y="2295525"/>
          <p14:tracePt t="25451" x="3152775" y="2366963"/>
          <p14:tracePt t="25468" x="3152775" y="2419350"/>
          <p14:tracePt t="25485" x="3152775" y="2500313"/>
          <p14:tracePt t="25502" x="3152775" y="2589213"/>
          <p14:tracePt t="25518" x="3160713" y="2679700"/>
          <p14:tracePt t="25534" x="3205163" y="2786063"/>
          <p14:tracePt t="25551" x="3259138" y="2894013"/>
          <p14:tracePt t="25568" x="3322638" y="2973388"/>
          <p14:tracePt t="25585" x="3394075" y="3062288"/>
          <p14:tracePt t="25601" x="3473450" y="3125788"/>
          <p14:tracePt t="25618" x="3598863" y="3179763"/>
          <p14:tracePt t="25619" x="3652838" y="3197225"/>
          <p14:tracePt t="25635" x="3759200" y="3214688"/>
          <p14:tracePt t="25652" x="3902075" y="3224213"/>
          <p14:tracePt t="25668" x="4071938" y="3224213"/>
          <p14:tracePt t="25685" x="4268788" y="3205163"/>
          <p14:tracePt t="25702" x="4429125" y="3187700"/>
          <p14:tracePt t="25719" x="4572000" y="3143250"/>
          <p14:tracePt t="25735" x="4679950" y="3098800"/>
          <p14:tracePt t="25752" x="4751388" y="3054350"/>
          <p14:tracePt t="25769" x="4813300" y="3017838"/>
          <p14:tracePt t="25785" x="4894263" y="2973388"/>
          <p14:tracePt t="25802" x="4973638" y="2911475"/>
          <p14:tracePt t="25804" x="5000625" y="2884488"/>
          <p14:tracePt t="25819" x="5027613" y="2857500"/>
          <p14:tracePt t="25819" x="5054600" y="2830513"/>
          <p14:tracePt t="25836" x="5089525" y="2768600"/>
          <p14:tracePt t="25852" x="5116513" y="2714625"/>
          <p14:tracePt t="25869" x="5133975" y="2670175"/>
          <p14:tracePt t="25885" x="5133975" y="2643188"/>
          <p14:tracePt t="25903" x="5133975" y="2616200"/>
          <p14:tracePt t="25919" x="5133975" y="2562225"/>
          <p14:tracePt t="25936" x="5116513" y="2527300"/>
          <p14:tracePt t="25952" x="5089525" y="2473325"/>
          <p14:tracePt t="25969" x="5027613" y="2419350"/>
          <p14:tracePt t="25986" x="4938713" y="2366963"/>
          <p14:tracePt t="26003" x="4840288" y="2330450"/>
          <p14:tracePt t="26020" x="4679950" y="2276475"/>
          <p14:tracePt t="26036" x="4572000" y="2251075"/>
          <p14:tracePt t="26053" x="4483100" y="2241550"/>
          <p14:tracePt t="26069" x="4394200" y="2224088"/>
          <p14:tracePt t="26086" x="4340225" y="2205038"/>
          <p14:tracePt t="26103" x="4295775" y="2197100"/>
          <p14:tracePt t="26119" x="4251325" y="2197100"/>
          <p14:tracePt t="26136" x="4205288" y="2197100"/>
          <p14:tracePt t="26153" x="4152900" y="2197100"/>
          <p14:tracePt t="26169" x="4081463" y="2197100"/>
          <p14:tracePt t="26186" x="4027488" y="2214563"/>
          <p14:tracePt t="26187" x="4000500" y="2224088"/>
          <p14:tracePt t="26203" x="3938588" y="2251075"/>
          <p14:tracePt t="26219" x="3875088" y="2276475"/>
          <p14:tracePt t="26236" x="3822700" y="2295525"/>
          <p14:tracePt t="26253" x="3768725" y="2312988"/>
          <p14:tracePt t="26270" x="3741738" y="2330450"/>
          <p14:tracePt t="26286" x="3714750" y="2347913"/>
          <p14:tracePt t="26303" x="3670300" y="2366963"/>
          <p14:tracePt t="26320" x="3643313" y="2393950"/>
          <p14:tracePt t="26336" x="3589338" y="2438400"/>
          <p14:tracePt t="26353" x="3554413" y="2490788"/>
          <p14:tracePt t="26370" x="3536950" y="2554288"/>
          <p14:tracePt t="26387" x="3517900" y="2616200"/>
          <p14:tracePt t="26387" x="3509963" y="2652713"/>
          <p14:tracePt t="26403" x="3509963" y="2705100"/>
          <p14:tracePt t="26420" x="3509963" y="2759075"/>
          <p14:tracePt t="26437" x="3509963" y="2830513"/>
          <p14:tracePt t="26453" x="3509963" y="2919413"/>
          <p14:tracePt t="26470" x="3554413" y="2990850"/>
          <p14:tracePt t="26487" x="3589338" y="3062288"/>
          <p14:tracePt t="26503" x="3633788" y="3116263"/>
          <p14:tracePt t="26520" x="3714750" y="3179763"/>
          <p14:tracePt t="26537" x="3813175" y="3224213"/>
          <p14:tracePt t="26553" x="3911600" y="3241675"/>
          <p14:tracePt t="26570" x="4000500" y="3251200"/>
          <p14:tracePt t="26572" x="4054475" y="3251200"/>
          <p14:tracePt t="26587" x="4170363" y="3251200"/>
          <p14:tracePt t="26604" x="4286250" y="3251200"/>
          <p14:tracePt t="26620" x="4394200" y="3251200"/>
          <p14:tracePt t="26637" x="4500563" y="3241675"/>
          <p14:tracePt t="26654" x="4581525" y="3224213"/>
          <p14:tracePt t="26671" x="4660900" y="3187700"/>
          <p14:tracePt t="26687" x="4741863" y="3170238"/>
          <p14:tracePt t="26704" x="4822825" y="3133725"/>
          <p14:tracePt t="26721" x="4911725" y="3081338"/>
          <p14:tracePt t="26737" x="4983163" y="3044825"/>
          <p14:tracePt t="26754" x="5037138" y="2990850"/>
          <p14:tracePt t="26771" x="5081588" y="2938463"/>
          <p14:tracePt t="26787" x="5108575" y="2901950"/>
          <p14:tracePt t="26804" x="5116513" y="2857500"/>
          <p14:tracePt t="26821" x="5126038" y="2830513"/>
          <p14:tracePt t="26838" x="5133975" y="2803525"/>
          <p14:tracePt t="26854" x="5133975" y="2776538"/>
          <p14:tracePt t="26871" x="5133975" y="2751138"/>
          <p14:tracePt t="26888" x="5133975" y="2705100"/>
          <p14:tracePt t="26904" x="5126038" y="2679700"/>
          <p14:tracePt t="26921" x="5116513" y="2643188"/>
          <p14:tracePt t="26938" x="5089525" y="2608263"/>
          <p14:tracePt t="26954" x="5054600" y="2581275"/>
          <p14:tracePt t="26955" x="5018088" y="2571750"/>
          <p14:tracePt t="26972" x="4965700" y="2527300"/>
          <p14:tracePt t="26988" x="4902200" y="2500313"/>
          <p14:tracePt t="27004" x="4822825" y="2473325"/>
          <p14:tracePt t="27023" x="4751388" y="2446338"/>
          <p14:tracePt t="27037" x="4697413" y="2428875"/>
          <p14:tracePt t="27054" x="4670425" y="2419350"/>
          <p14:tracePt t="27071" x="4633913" y="2401888"/>
          <p14:tracePt t="27087" x="4608513" y="2393950"/>
          <p14:tracePt t="27105" x="4554538" y="2384425"/>
          <p14:tracePt t="27122" x="4500563" y="2366963"/>
          <p14:tracePt t="27138" x="4402138" y="2347913"/>
          <p14:tracePt t="27155" x="4330700" y="2347913"/>
          <p14:tracePt t="27155" x="4295775" y="2347913"/>
          <p14:tracePt t="27171" x="4232275" y="2347913"/>
          <p14:tracePt t="27188" x="4187825" y="2339975"/>
          <p14:tracePt t="27204" x="4160838" y="2339975"/>
          <p14:tracePt t="27221" x="4133850" y="2339975"/>
          <p14:tracePt t="27238" x="4108450" y="2339975"/>
          <p14:tracePt t="27255" x="4062413" y="2339975"/>
          <p14:tracePt t="27272" x="4017963" y="2339975"/>
          <p14:tracePt t="27288" x="3990975" y="2347913"/>
          <p14:tracePt t="27305" x="3946525" y="2357438"/>
          <p14:tracePt t="27322" x="3919538" y="2374900"/>
          <p14:tracePt t="27325" x="3902075" y="2384425"/>
          <p14:tracePt t="27338" x="3894138" y="2393950"/>
          <p14:tracePt t="27355" x="3848100" y="2419350"/>
          <p14:tracePt t="27372" x="3830638" y="2428875"/>
          <p14:tracePt t="27388" x="3822700" y="2446338"/>
          <p14:tracePt t="27405" x="3795713" y="2473325"/>
          <p14:tracePt t="27422" x="3776663" y="2500313"/>
          <p14:tracePt t="27439" x="3768725" y="2527300"/>
          <p14:tracePt t="27456" x="3741738" y="2554288"/>
          <p14:tracePt t="27472" x="3732213" y="2589213"/>
          <p14:tracePt t="27489" x="3724275" y="2616200"/>
          <p14:tracePt t="27506" x="3724275" y="2643188"/>
          <p14:tracePt t="27523" x="3724275" y="2679700"/>
          <p14:tracePt t="27523" x="3714750" y="2714625"/>
          <p14:tracePt t="27539" x="3705225" y="2732088"/>
          <p14:tracePt t="27556" x="3705225" y="2768600"/>
          <p14:tracePt t="27573" x="3705225" y="2795588"/>
          <p14:tracePt t="27589" x="3705225" y="2822575"/>
          <p14:tracePt t="27606" x="3705225" y="2847975"/>
          <p14:tracePt t="27622" x="3724275" y="2894013"/>
          <p14:tracePt t="27639" x="3751263" y="2928938"/>
          <p14:tracePt t="27656" x="3776663" y="2965450"/>
          <p14:tracePt t="27672" x="3803650" y="2990850"/>
          <p14:tracePt t="27689" x="3830638" y="3017838"/>
          <p14:tracePt t="27706" x="3857625" y="3036888"/>
          <p14:tracePt t="27723" x="3884613" y="3054350"/>
          <p14:tracePt t="27740" x="3946525" y="3081338"/>
          <p14:tracePt t="27756" x="4000500" y="3081338"/>
          <p14:tracePt t="27773" x="4071938" y="3098800"/>
          <p14:tracePt t="27789" x="4125913" y="3116263"/>
          <p14:tracePt t="27806" x="4187825" y="3125788"/>
          <p14:tracePt t="27823" x="4224338" y="3125788"/>
          <p14:tracePt t="27839" x="4295775" y="3125788"/>
          <p14:tracePt t="27856" x="4367213" y="3125788"/>
          <p14:tracePt t="27873" x="4438650" y="3125788"/>
          <p14:tracePt t="27889" x="4510088" y="3098800"/>
          <p14:tracePt t="27906" x="4554538" y="3081338"/>
          <p14:tracePt t="27907" x="4581525" y="3071813"/>
          <p14:tracePt t="27923" x="4608513" y="3044825"/>
          <p14:tracePt t="27940" x="4643438" y="3027363"/>
          <p14:tracePt t="27956" x="4670425" y="3009900"/>
          <p14:tracePt t="27973" x="4679950" y="2990850"/>
          <p14:tracePt t="27990" x="4687888" y="2982913"/>
          <p14:tracePt t="28006" x="4705350" y="2965450"/>
          <p14:tracePt t="28023" x="4714875" y="2946400"/>
          <p14:tracePt t="28040" x="4714875" y="2928938"/>
          <p14:tracePt t="28057" x="4732338" y="2911475"/>
          <p14:tracePt t="28073" x="4741863" y="2884488"/>
          <p14:tracePt t="28090" x="4751388" y="2867025"/>
          <p14:tracePt t="28107" x="4776788" y="2830513"/>
          <p14:tracePt t="28123" x="4786313" y="2813050"/>
          <p14:tracePt t="28140" x="4803775" y="2786063"/>
          <p14:tracePt t="28157" x="4813300" y="2768600"/>
          <p14:tracePt t="28173" x="4822825" y="2741613"/>
          <p14:tracePt t="28190" x="4830763" y="2724150"/>
          <p14:tracePt t="28207" x="4830763" y="2714625"/>
          <p14:tracePt t="28224" x="4830763" y="2697163"/>
          <p14:tracePt t="28240" x="4830763" y="2687638"/>
          <p14:tracePt t="28257" x="4830763" y="2679700"/>
          <p14:tracePt t="28274" x="4830763" y="2670175"/>
          <p14:tracePt t="28291" x="4830763" y="2660650"/>
          <p14:tracePt t="28307" x="4830763" y="2643188"/>
          <p14:tracePt t="28324" x="4830763" y="2633663"/>
          <p14:tracePt t="28341" x="4830763" y="2608263"/>
          <p14:tracePt t="28357" x="4822825" y="2581275"/>
          <p14:tracePt t="28374" x="4803775" y="2554288"/>
          <p14:tracePt t="28391" x="4786313" y="2527300"/>
          <p14:tracePt t="28407" x="4741863" y="2500313"/>
          <p14:tracePt t="28424" x="4714875" y="2482850"/>
          <p14:tracePt t="28441" x="4670425" y="2465388"/>
          <p14:tracePt t="28457" x="4633913" y="2446338"/>
          <p14:tracePt t="28474" x="4598988" y="2428875"/>
          <p14:tracePt t="28491" x="4545013" y="2411413"/>
          <p14:tracePt t="28492" x="4518025" y="2401888"/>
          <p14:tracePt t="28508" x="4500563" y="2393950"/>
          <p14:tracePt t="28525" x="4456113" y="2384425"/>
          <p14:tracePt t="28525" x="4438650" y="2384425"/>
          <p14:tracePt t="28541" x="4411663" y="2384425"/>
          <p14:tracePt t="28557" x="4394200" y="2374900"/>
          <p14:tracePt t="28574" x="4357688" y="2374900"/>
          <p14:tracePt t="28591" x="4322763" y="2374900"/>
          <p14:tracePt t="28608" x="4286250" y="2374900"/>
          <p14:tracePt t="28624" x="4241800" y="2374900"/>
          <p14:tracePt t="28641" x="4187825" y="2384425"/>
          <p14:tracePt t="28658" x="4125913" y="2384425"/>
          <p14:tracePt t="28660" x="4098925" y="2393950"/>
          <p14:tracePt t="28675" x="4071938" y="2401888"/>
          <p14:tracePt t="28691" x="4000500" y="2419350"/>
          <p14:tracePt t="28717" x="3956050" y="2446338"/>
          <p14:tracePt t="28725" x="3929063" y="2446338"/>
          <p14:tracePt t="28741" x="3911600" y="2465388"/>
          <p14:tracePt t="28758" x="3875088" y="2490788"/>
          <p14:tracePt t="28775" x="3840163" y="2500313"/>
          <p14:tracePt t="28792" x="3822700" y="2527300"/>
          <p14:tracePt t="28808" x="3795713" y="2544763"/>
          <p14:tracePt t="28825" x="3786188" y="2571750"/>
          <p14:tracePt t="28842" x="3768725" y="2598738"/>
          <p14:tracePt t="28858" x="3759200" y="2616200"/>
          <p14:tracePt t="28875" x="3741738" y="2652713"/>
          <p14:tracePt t="28892" x="3741738" y="2714625"/>
          <p14:tracePt t="28908" x="3732213" y="2741613"/>
          <p14:tracePt t="28925" x="3724275" y="2786063"/>
          <p14:tracePt t="28942" x="3724275" y="2822575"/>
          <p14:tracePt t="28958" x="3724275" y="2867025"/>
          <p14:tracePt t="28975" x="3741738" y="2911475"/>
          <p14:tracePt t="28992" x="3768725" y="2946400"/>
          <p14:tracePt t="29008" x="3803650" y="2973388"/>
          <p14:tracePt t="29025" x="3840163" y="3000375"/>
          <p14:tracePt t="29042" x="3875088" y="3036888"/>
          <p14:tracePt t="29059" x="3983038" y="3062288"/>
          <p14:tracePt t="29075" x="4027488" y="3071813"/>
          <p14:tracePt t="29092" x="4170363" y="3098800"/>
          <p14:tracePt t="29109" x="4259263" y="3098800"/>
          <p14:tracePt t="29125" x="4375150" y="3098800"/>
          <p14:tracePt t="29142" x="4518025" y="3089275"/>
          <p14:tracePt t="29159" x="4608513" y="3071813"/>
          <p14:tracePt t="29176" x="4687888" y="3054350"/>
          <p14:tracePt t="29192" x="4741863" y="3027363"/>
          <p14:tracePt t="29209" x="4795838" y="3000375"/>
          <p14:tracePt t="29225" x="4830763" y="2973388"/>
          <p14:tracePt t="29242" x="4867275" y="2946400"/>
          <p14:tracePt t="29243" x="4875213" y="2928938"/>
          <p14:tracePt t="29259" x="4902200" y="2901950"/>
          <p14:tracePt t="29275" x="4919663" y="2884488"/>
          <p14:tracePt t="29292" x="4938713" y="2830513"/>
          <p14:tracePt t="29309" x="4956175" y="2795588"/>
          <p14:tracePt t="29326" x="4973638" y="2759075"/>
          <p14:tracePt t="29342" x="4991100" y="2724150"/>
          <p14:tracePt t="29359" x="5000625" y="2687638"/>
          <p14:tracePt t="29376" x="5000625" y="2660650"/>
          <p14:tracePt t="29393" x="5000625" y="2625725"/>
          <p14:tracePt t="29409" x="5000625" y="2608263"/>
          <p14:tracePt t="29426" x="5000625" y="2598738"/>
          <p14:tracePt t="29443" x="5000625" y="2581275"/>
          <p14:tracePt t="29443" x="5000625" y="2571750"/>
          <p14:tracePt t="29459" x="5000625" y="2544763"/>
          <p14:tracePt t="29476" x="4991100" y="2527300"/>
          <p14:tracePt t="29493" x="4983163" y="2509838"/>
          <p14:tracePt t="29510" x="4965700" y="2482850"/>
          <p14:tracePt t="29526" x="4938713" y="2465388"/>
          <p14:tracePt t="29542" x="4902200" y="2446338"/>
          <p14:tracePt t="29560" x="4875213" y="2419350"/>
          <p14:tracePt t="29577" x="4848225" y="2411413"/>
          <p14:tracePt t="29593" x="4813300" y="2393950"/>
          <p14:tracePt t="29610" x="4786313" y="2374900"/>
          <p14:tracePt t="29626" x="4768850" y="2374900"/>
          <p14:tracePt t="29643" x="4714875" y="2357438"/>
          <p14:tracePt t="29660" x="4660900" y="2339975"/>
          <p14:tracePt t="29676" x="4608513" y="2322513"/>
          <p14:tracePt t="29693" x="4554538" y="2312988"/>
          <p14:tracePt t="29710" x="4491038" y="2303463"/>
          <p14:tracePt t="29727" x="4438650" y="2286000"/>
          <p14:tracePt t="29743" x="4402138" y="2286000"/>
          <p14:tracePt t="29760" x="4348163" y="2276475"/>
          <p14:tracePt t="29776" x="4313238" y="2268538"/>
          <p14:tracePt t="29794" x="4259263" y="2259013"/>
          <p14:tracePt t="29810" x="4214813" y="2251075"/>
          <p14:tracePt t="29827" x="4133850" y="2232025"/>
          <p14:tracePt t="29844" x="4044950" y="2214563"/>
          <p14:tracePt t="29861" x="3983038" y="2205038"/>
          <p14:tracePt t="29877" x="3929063" y="2205038"/>
          <p14:tracePt t="29894" x="3902075" y="2205038"/>
          <p14:tracePt t="29910" x="3875088" y="2205038"/>
          <p14:tracePt t="29927" x="3857625" y="2205038"/>
          <p14:tracePt t="29944" x="3822700" y="2197100"/>
          <p14:tracePt t="29961" x="3813175" y="2197100"/>
          <p14:tracePt t="29977" x="3768725" y="2197100"/>
          <p14:tracePt t="29994" x="3741738" y="2197100"/>
          <p14:tracePt t="30012" x="3697288" y="2197100"/>
          <p14:tracePt t="30028" x="3633788" y="2197100"/>
          <p14:tracePt t="30043" x="3598863" y="2197100"/>
          <p14:tracePt t="30061" x="3571875" y="2197100"/>
          <p14:tracePt t="30077" x="3554413" y="2205038"/>
          <p14:tracePt t="30094" x="3536950" y="2214563"/>
          <p14:tracePt t="30111" x="3517900" y="2232025"/>
          <p14:tracePt t="30128" x="3500438" y="2251075"/>
          <p14:tracePt t="30144" x="3473450" y="2276475"/>
          <p14:tracePt t="30161" x="3465513" y="2295525"/>
          <p14:tracePt t="30178" x="3446463" y="2322513"/>
          <p14:tracePt t="30194" x="3429000" y="2357438"/>
          <p14:tracePt t="30195" x="3429000" y="2366963"/>
          <p14:tracePt t="30212" x="3429000" y="2384425"/>
          <p14:tracePt t="30212" x="3429000" y="2411413"/>
          <p14:tracePt t="30228" x="3429000" y="2428875"/>
          <p14:tracePt t="30244" x="3419475" y="2473325"/>
          <p14:tracePt t="30261" x="3419475" y="2490788"/>
          <p14:tracePt t="30278" x="3419475" y="2527300"/>
          <p14:tracePt t="30294" x="3419475" y="2562225"/>
          <p14:tracePt t="30311" x="3419475" y="2608263"/>
          <p14:tracePt t="30328" x="3419475" y="2670175"/>
          <p14:tracePt t="30345" x="3429000" y="2697163"/>
          <p14:tracePt t="30361" x="3446463" y="2751138"/>
          <p14:tracePt t="30364" x="3455988" y="2768600"/>
          <p14:tracePt t="30378" x="3455988" y="2786063"/>
          <p14:tracePt t="30395" x="3473450" y="2822575"/>
          <p14:tracePt t="30395" x="3490913" y="2840038"/>
          <p14:tracePt t="30412" x="3517900" y="2884488"/>
          <p14:tracePt t="30428" x="3562350" y="2919413"/>
          <p14:tracePt t="30445" x="3616325" y="2955925"/>
          <p14:tracePt t="30461" x="3705225" y="3000375"/>
          <p14:tracePt t="30478" x="3813175" y="3036888"/>
          <p14:tracePt t="30495" x="3884613" y="3062288"/>
          <p14:tracePt t="30512" x="3938588" y="3089275"/>
          <p14:tracePt t="30528" x="3983038" y="3098800"/>
          <p14:tracePt t="30545" x="4017963" y="3116263"/>
          <p14:tracePt t="30562" x="4054475" y="3116263"/>
          <p14:tracePt t="30578" x="4098925" y="3116263"/>
          <p14:tracePt t="30579" x="4125913" y="3116263"/>
          <p14:tracePt t="30595" x="4170363" y="3116263"/>
          <p14:tracePt t="30612" x="4214813" y="3116263"/>
          <p14:tracePt t="30628" x="4232275" y="3116263"/>
          <p14:tracePt t="30645" x="4259263" y="3116263"/>
          <p14:tracePt t="30662" x="4276725" y="3116263"/>
          <p14:tracePt t="30678" x="4295775" y="3108325"/>
          <p14:tracePt t="30695" x="4322763" y="3098800"/>
          <p14:tracePt t="30712" x="4340225" y="3089275"/>
          <p14:tracePt t="30729" x="4348163" y="3081338"/>
          <p14:tracePt t="30745" x="4375150" y="3081338"/>
          <p14:tracePt t="30762" x="4384675" y="3081338"/>
          <p14:tracePt t="30779" x="4394200" y="3081338"/>
          <p14:tracePt t="30779" x="4402138" y="3081338"/>
          <p14:tracePt t="30796" x="4429125" y="3071813"/>
          <p14:tracePt t="30812" x="4446588" y="3062288"/>
          <p14:tracePt t="30829" x="4483100" y="3062288"/>
          <p14:tracePt t="30846" x="4500563" y="3062288"/>
          <p14:tracePt t="30862" x="4527550" y="3062288"/>
          <p14:tracePt t="30879" x="4545013" y="3062288"/>
          <p14:tracePt t="30896" x="4562475" y="3054350"/>
          <p14:tracePt t="30915" x="4572000" y="3044825"/>
          <p14:tracePt t="30939" x="4581525" y="3044825"/>
          <p14:tracePt t="30947" x="4581525" y="3036888"/>
          <p14:tracePt t="30963" x="4589463" y="3027363"/>
          <p14:tracePt t="30979" x="4608513" y="3017838"/>
          <p14:tracePt t="30996" x="4633913" y="3009900"/>
          <p14:tracePt t="31013" x="4643438" y="3000375"/>
          <p14:tracePt t="31029" x="4652963" y="3000375"/>
          <p14:tracePt t="31045" x="4660900" y="2990850"/>
          <p14:tracePt t="31067" x="4670425" y="2982913"/>
          <p14:tracePt t="31203" x="4670425" y="2973388"/>
          <p14:tracePt t="31235" x="4679950" y="2973388"/>
          <p14:tracePt t="31275" x="4679950" y="2965450"/>
          <p14:tracePt t="31283" x="4679950" y="2955925"/>
          <p14:tracePt t="31299" x="4679950" y="2946400"/>
          <p14:tracePt t="31315" x="4687888" y="2928938"/>
          <p14:tracePt t="31323" x="4697413" y="2928938"/>
          <p14:tracePt t="31339" x="4697413" y="2919413"/>
          <p14:tracePt t="31372" x="4697413" y="2911475"/>
          <p14:tracePt t="31380" x="4697413" y="2901950"/>
          <p14:tracePt t="31387" x="4705350" y="2894013"/>
          <p14:tracePt t="31427" x="4705350" y="2884488"/>
          <p14:tracePt t="31435" x="4705350" y="2874963"/>
          <p14:tracePt t="31451" x="4705350" y="2867025"/>
          <p14:tracePt t="31463" x="4714875" y="2857500"/>
          <p14:tracePt t="31480" x="4714875" y="2847975"/>
          <p14:tracePt t="31497" x="4714875" y="2840038"/>
          <p14:tracePt t="31571" x="4714875" y="2830513"/>
          <p14:tracePt t="31587" x="4724400" y="2822575"/>
          <p14:tracePt t="32315" x="4724400" y="2830513"/>
          <p14:tracePt t="32323" x="4724400" y="2840038"/>
          <p14:tracePt t="32332" x="4724400" y="2847975"/>
          <p14:tracePt t="32349" x="4724400" y="2867025"/>
          <p14:tracePt t="32365" x="4724400" y="2884488"/>
          <p14:tracePt t="32391" x="4724400" y="2894013"/>
          <p14:tracePt t="32392" x="4724400" y="2901950"/>
          <p14:tracePt t="32411" x="4724400" y="2911475"/>
          <p14:tracePt t="32427" x="4724400" y="2919413"/>
          <p14:tracePt t="32441" x="4724400" y="2928938"/>
          <p14:tracePt t="32459" x="4724400" y="2946400"/>
          <p14:tracePt t="32460" x="4724400" y="2955925"/>
          <p14:tracePt t="32475" x="4724400" y="2973388"/>
          <p14:tracePt t="32492" x="4724400" y="3017838"/>
          <p14:tracePt t="32509" x="4724400" y="3044825"/>
          <p14:tracePt t="32525" x="4724400" y="3116263"/>
          <p14:tracePt t="32542" x="4724400" y="3152775"/>
          <p14:tracePt t="32557" x="4724400" y="3205163"/>
          <p14:tracePt t="32575" x="4724400" y="3241675"/>
          <p14:tracePt t="32592" x="4724400" y="3276600"/>
          <p14:tracePt t="32608" x="4724400" y="3322638"/>
          <p14:tracePt t="32625" x="4732338" y="3348038"/>
          <p14:tracePt t="32642" x="4732338" y="3394075"/>
          <p14:tracePt t="32643" x="4732338" y="3411538"/>
          <p14:tracePt t="32659" x="4751388" y="3446463"/>
          <p14:tracePt t="32675" x="4759325" y="3473450"/>
          <p14:tracePt t="32692" x="4786313" y="3517900"/>
          <p14:tracePt t="32709" x="4795838" y="3571875"/>
          <p14:tracePt t="32725" x="4813300" y="3608388"/>
          <p14:tracePt t="32742" x="4830763" y="3633788"/>
          <p14:tracePt t="32759" x="4848225" y="3670300"/>
          <p14:tracePt t="32775" x="4867275" y="3705225"/>
          <p14:tracePt t="32792" x="4894263" y="3732213"/>
          <p14:tracePt t="32809" x="4929188" y="3759200"/>
          <p14:tracePt t="32826" x="4965700" y="3786188"/>
          <p14:tracePt t="32827" x="4983163" y="3803650"/>
          <p14:tracePt t="32842" x="5000625" y="3813175"/>
          <p14:tracePt t="32843" x="5027613" y="3830638"/>
          <p14:tracePt t="32859" x="5081588" y="3857625"/>
          <p14:tracePt t="32876" x="5133975" y="3894138"/>
          <p14:tracePt t="32892" x="5187950" y="3911600"/>
          <p14:tracePt t="32909" x="5276850" y="3946525"/>
          <p14:tracePt t="32926" x="5367338" y="3973513"/>
          <p14:tracePt t="32942" x="5473700" y="4017963"/>
          <p14:tracePt t="32959" x="5616575" y="4071938"/>
          <p14:tracePt t="32976" x="5741988" y="4108450"/>
          <p14:tracePt t="32993" x="5867400" y="4133850"/>
          <p14:tracePt t="33011" x="5965825" y="4160838"/>
          <p14:tracePt t="33027" x="6045200" y="4179888"/>
          <p14:tracePt t="33044" x="6099175" y="4187825"/>
          <p14:tracePt t="33060" x="6143625" y="4197350"/>
          <p14:tracePt t="33077" x="6188075" y="4205288"/>
          <p14:tracePt t="33094" x="6259513" y="4224338"/>
          <p14:tracePt t="33110" x="6330950" y="4232275"/>
          <p14:tracePt t="33127" x="6429375" y="4251325"/>
          <p14:tracePt t="33144" x="6527800" y="4268788"/>
          <p14:tracePt t="33162" x="6626225" y="4276725"/>
          <p14:tracePt t="33178" x="6742113" y="4286250"/>
          <p14:tracePt t="33179" x="6796088" y="4295775"/>
          <p14:tracePt t="33195" x="6894513" y="4303713"/>
          <p14:tracePt t="33212" x="7010400" y="4322763"/>
          <p14:tracePt t="33228" x="7072313" y="4322763"/>
          <p14:tracePt t="33245" x="7116763" y="4322763"/>
          <p14:tracePt t="33262" x="7143750" y="4322763"/>
          <p14:tracePt t="33278" x="7161213" y="4322763"/>
          <p14:tracePt t="33483" x="7161213" y="4303713"/>
          <p14:tracePt t="33507" x="7161213" y="4295775"/>
          <p14:tracePt t="33531" x="7161213" y="4286250"/>
          <p14:tracePt t="33547" x="7161213" y="4276725"/>
          <p14:tracePt t="33579" x="7161213" y="4268788"/>
          <p14:tracePt t="34355" x="7161213" y="4259263"/>
          <p14:tracePt t="34363" x="7161213" y="4251325"/>
          <p14:tracePt t="34372" x="7161213" y="4241800"/>
          <p14:tracePt t="34386" x="7161213" y="4232275"/>
          <p14:tracePt t="34403" x="7143750" y="4179888"/>
          <p14:tracePt t="34420" x="7134225" y="4152900"/>
          <p14:tracePt t="34436" x="7126288" y="4116388"/>
          <p14:tracePt t="34453" x="7108825" y="4081463"/>
          <p14:tracePt t="34469" x="7089775" y="4044950"/>
          <p14:tracePt t="34486" x="7072313" y="4010025"/>
          <p14:tracePt t="34503" x="7045325" y="3973513"/>
          <p14:tracePt t="34520" x="7010400" y="3938588"/>
          <p14:tracePt t="34536" x="6956425" y="3894138"/>
          <p14:tracePt t="34537" x="0" y="0"/>
        </p14:tracePtLst>
        <p14:tracePtLst>
          <p14:tracePt t="35532" x="6089650" y="2374900"/>
          <p14:tracePt t="35541" x="6099175" y="2384425"/>
          <p14:tracePt t="35555" x="6126163" y="2411413"/>
          <p14:tracePt t="35572" x="6134100" y="2438400"/>
          <p14:tracePt t="35588" x="6153150" y="2455863"/>
          <p14:tracePt t="35605" x="6161088" y="2482850"/>
          <p14:tracePt t="35622" x="6170613" y="2517775"/>
          <p14:tracePt t="35638" x="6180138" y="2554288"/>
          <p14:tracePt t="35655" x="6180138" y="2598738"/>
          <p14:tracePt t="35672" x="6188075" y="2643188"/>
          <p14:tracePt t="35689" x="6188075" y="2697163"/>
          <p14:tracePt t="35705" x="6188075" y="2751138"/>
          <p14:tracePt t="35722" x="6188075" y="2803525"/>
          <p14:tracePt t="35723" x="6188075" y="2822575"/>
          <p14:tracePt t="35739" x="6170613" y="2894013"/>
          <p14:tracePt t="35756" x="6153150" y="2938463"/>
          <p14:tracePt t="35772" x="6153150" y="2990850"/>
          <p14:tracePt t="35789" x="6134100" y="3054350"/>
          <p14:tracePt t="35806" x="6116638" y="3108325"/>
          <p14:tracePt t="35822" x="6116638" y="3179763"/>
          <p14:tracePt t="35839" x="6116638" y="3241675"/>
          <p14:tracePt t="35856" x="6116638" y="3295650"/>
          <p14:tracePt t="35872" x="6116638" y="3340100"/>
          <p14:tracePt t="35889" x="6116638" y="3384550"/>
          <p14:tracePt t="35906" x="6116638" y="3419475"/>
          <p14:tracePt t="35922" x="6116638" y="3455988"/>
          <p14:tracePt t="35923" x="6116638" y="3473450"/>
          <p14:tracePt t="35939" x="6134100" y="3500438"/>
          <p14:tracePt t="35956" x="6153150" y="3527425"/>
          <p14:tracePt t="35972" x="6161088" y="3554413"/>
          <p14:tracePt t="35989" x="6188075" y="3562350"/>
          <p14:tracePt t="36006" x="6215063" y="3571875"/>
          <p14:tracePt t="36023" x="6251575" y="3581400"/>
          <p14:tracePt t="36039" x="6286500" y="3581400"/>
          <p14:tracePt t="36056" x="6348413" y="3581400"/>
          <p14:tracePt t="36073" x="6429375" y="3571875"/>
          <p14:tracePt t="36089" x="6491288" y="3544888"/>
          <p14:tracePt t="36106" x="6554788" y="3500438"/>
          <p14:tracePt t="36107" x="6572250" y="3482975"/>
          <p14:tracePt t="36123" x="6616700" y="3429000"/>
          <p14:tracePt t="36140" x="6653213" y="3367088"/>
          <p14:tracePt t="36156" x="6688138" y="3295650"/>
          <p14:tracePt t="36173" x="6715125" y="3241675"/>
          <p14:tracePt t="36190" x="6724650" y="3170238"/>
          <p14:tracePt t="36206" x="6732588" y="3133725"/>
          <p14:tracePt t="36223" x="6732588" y="3081338"/>
          <p14:tracePt t="36240" x="6732588" y="3054350"/>
          <p14:tracePt t="36256" x="6732588" y="3036888"/>
          <p14:tracePt t="36273" x="6732588" y="3027363"/>
          <p14:tracePt t="36290" x="6732588" y="3009900"/>
          <p14:tracePt t="36307" x="6697663" y="3000375"/>
          <p14:tracePt t="36323" x="6643688" y="3000375"/>
          <p14:tracePt t="36340" x="6562725" y="3000375"/>
          <p14:tracePt t="36357" x="6510338" y="3009900"/>
          <p14:tracePt t="36373" x="6465888" y="3027363"/>
          <p14:tracePt t="36390" x="6438900" y="3044825"/>
          <p14:tracePt t="36407" x="6419850" y="3081338"/>
          <p14:tracePt t="36423" x="6402388" y="3108325"/>
          <p14:tracePt t="36440" x="6384925" y="3170238"/>
          <p14:tracePt t="36457" x="6384925" y="3214688"/>
          <p14:tracePt t="36473" x="6384925" y="3251200"/>
          <p14:tracePt t="36490" x="6384925" y="3303588"/>
          <p14:tracePt t="36492" x="6384925" y="3330575"/>
          <p14:tracePt t="36507" x="6384925" y="3367088"/>
          <p14:tracePt t="36524" x="6384925" y="3411538"/>
          <p14:tracePt t="36541" x="6384925" y="3438525"/>
          <p14:tracePt t="36557" x="6394450" y="3455988"/>
          <p14:tracePt t="36574" x="6402388" y="3473450"/>
          <p14:tracePt t="36591" x="6411913" y="3482975"/>
          <p14:tracePt t="36607" x="6419850" y="3482975"/>
          <p14:tracePt t="36624" x="6446838" y="3482975"/>
          <p14:tracePt t="36641" x="6473825" y="3482975"/>
          <p14:tracePt t="36657" x="6518275" y="3482975"/>
          <p14:tracePt t="36674" x="6545263" y="3455988"/>
          <p14:tracePt t="36675" x="6572250" y="3446463"/>
          <p14:tracePt t="36691" x="6589713" y="3411538"/>
          <p14:tracePt t="36708" x="6608763" y="3375025"/>
          <p14:tracePt t="36724" x="6608763" y="3340100"/>
          <p14:tracePt t="36741" x="6608763" y="3295650"/>
          <p14:tracePt t="36757" x="6589713" y="3251200"/>
          <p14:tracePt t="36774" x="6562725" y="3214688"/>
          <p14:tracePt t="36791" x="6527800" y="3170238"/>
          <p14:tracePt t="36807" x="6491288" y="3152775"/>
          <p14:tracePt t="36824" x="6446838" y="3143250"/>
          <p14:tracePt t="36841" x="6402388" y="3143250"/>
          <p14:tracePt t="36858" x="6340475" y="3143250"/>
          <p14:tracePt t="36874" x="6296025" y="3160713"/>
          <p14:tracePt t="36875" x="6276975" y="3179763"/>
          <p14:tracePt t="36892" x="6242050" y="3205163"/>
          <p14:tracePt t="36908" x="6215063" y="3232150"/>
          <p14:tracePt t="36924" x="6205538" y="3268663"/>
          <p14:tracePt t="36941" x="6197600" y="3303588"/>
          <p14:tracePt t="36958" x="6197600" y="3330575"/>
          <p14:tracePt t="36975" x="6197600" y="3357563"/>
          <p14:tracePt t="36991" x="6197600" y="3384550"/>
          <p14:tracePt t="37008" x="6197600" y="3419475"/>
          <p14:tracePt t="37024" x="6205538" y="3446463"/>
          <p14:tracePt t="37042" x="6224588" y="3465513"/>
          <p14:tracePt t="37057" x="6232525" y="3473450"/>
          <p14:tracePt t="37074" x="6259513" y="3473450"/>
          <p14:tracePt t="37075" x="6296025" y="3473450"/>
          <p14:tracePt t="37092" x="6357938" y="3455988"/>
          <p14:tracePt t="37108" x="6419850" y="3411538"/>
          <p14:tracePt t="37124" x="6465888" y="3375025"/>
          <p14:tracePt t="37142" x="6491288" y="3340100"/>
          <p14:tracePt t="37158" x="6500813" y="3303588"/>
          <p14:tracePt t="37175" x="6500813" y="3295650"/>
          <p14:tracePt t="37251" x="6500813" y="3286125"/>
          <p14:tracePt t="37259" x="6491288" y="3286125"/>
          <p14:tracePt t="37267" x="6465888" y="3295650"/>
          <p14:tracePt t="37275" x="6446838" y="3303588"/>
          <p14:tracePt t="37292" x="6402388" y="3330575"/>
          <p14:tracePt t="37309" x="6375400" y="3357563"/>
          <p14:tracePt t="37325" x="6357938" y="3375025"/>
          <p14:tracePt t="37651" x="6357938" y="3384550"/>
          <p14:tracePt t="37659" x="6357938" y="3394075"/>
          <p14:tracePt t="37667" x="6357938" y="3411538"/>
          <p14:tracePt t="37676" x="6357938" y="3419475"/>
          <p14:tracePt t="37693" x="6367463" y="3455988"/>
          <p14:tracePt t="37709" x="6384925" y="3490913"/>
          <p14:tracePt t="37726" x="6394450" y="3509963"/>
          <p14:tracePt t="37743" x="6419850" y="3536950"/>
          <p14:tracePt t="37760" x="6419850" y="3544888"/>
          <p14:tracePt t="37803" x="6429375" y="3544888"/>
          <p14:tracePt t="37883" x="6429375" y="3554413"/>
          <p14:tracePt t="37891" x="6429375" y="3562350"/>
          <p14:tracePt t="37907" x="6429375" y="3571875"/>
          <p14:tracePt t="37915" x="6429375" y="3581400"/>
          <p14:tracePt t="37926" x="6429375" y="3589338"/>
          <p14:tracePt t="37943" x="6446838" y="3616325"/>
          <p14:tracePt t="37960" x="6446838" y="3633788"/>
          <p14:tracePt t="37977" x="6456363" y="3660775"/>
          <p14:tracePt t="37993" x="6465888" y="3679825"/>
          <p14:tracePt t="38010" x="6473825" y="3697288"/>
          <p14:tracePt t="38027" x="6491288" y="3724275"/>
          <p14:tracePt t="38043" x="6510338" y="3732213"/>
          <p14:tracePt t="38060" x="6537325" y="3741738"/>
          <p14:tracePt t="38077" x="6581775" y="3776663"/>
          <p14:tracePt t="38093" x="6626225" y="3795713"/>
          <p14:tracePt t="38110" x="6670675" y="3822700"/>
          <p14:tracePt t="38127" x="6715125" y="3830638"/>
          <p14:tracePt t="38143" x="6742113" y="3848100"/>
          <p14:tracePt t="38275" x="6751638" y="3848100"/>
          <p14:tracePt t="38307" x="6751638" y="3830638"/>
          <p14:tracePt t="38315" x="6742113" y="3822700"/>
          <p14:tracePt t="38327" x="6742113" y="3813175"/>
          <p14:tracePt t="38344" x="6715125" y="3786188"/>
          <p14:tracePt t="38361" x="6661150" y="3759200"/>
          <p14:tracePt t="38377" x="6589713" y="3724275"/>
          <p14:tracePt t="38394" x="6510338" y="3697288"/>
          <p14:tracePt t="38395" x="6473825" y="3697288"/>
          <p14:tracePt t="38411" x="6411913" y="3687763"/>
          <p14:tracePt t="38428" x="6375400" y="3679825"/>
          <p14:tracePt t="38475" x="6367463" y="3679825"/>
          <p14:tracePt t="38491" x="6357938" y="3687763"/>
          <p14:tracePt t="38499" x="6348413" y="3697288"/>
          <p14:tracePt t="38512" x="6348413" y="3705225"/>
          <p14:tracePt t="38527" x="6340475" y="3724275"/>
          <p14:tracePt t="38544" x="6340475" y="3759200"/>
          <p14:tracePt t="38561" x="6340475" y="3795713"/>
          <p14:tracePt t="38577" x="6340475" y="3822700"/>
          <p14:tracePt t="38595" x="6357938" y="3848100"/>
          <p14:tracePt t="38612" x="6375400" y="3875088"/>
          <p14:tracePt t="38628" x="6402388" y="3894138"/>
          <p14:tracePt t="38644" x="6446838" y="3911600"/>
          <p14:tracePt t="38661" x="6491288" y="3938588"/>
          <p14:tracePt t="38678" x="6545263" y="3946525"/>
          <p14:tracePt t="38695" x="6581775" y="3956050"/>
          <p14:tracePt t="38711" x="6626225" y="3956050"/>
          <p14:tracePt t="38728" x="6670675" y="3956050"/>
          <p14:tracePt t="38745" x="6697663" y="3946525"/>
          <p14:tracePt t="38762" x="6715125" y="3946525"/>
          <p14:tracePt t="38778" x="6715125" y="3938588"/>
          <p14:tracePt t="38899" x="6724650" y="3956050"/>
          <p14:tracePt t="38907" x="6732588" y="3973513"/>
          <p14:tracePt t="38915" x="6742113" y="4000500"/>
          <p14:tracePt t="38929" x="6742113" y="4017963"/>
          <p14:tracePt t="38945" x="6751638" y="4044950"/>
          <p14:tracePt t="38962" x="6769100" y="4081463"/>
          <p14:tracePt t="38963" x="6786563" y="4089400"/>
          <p14:tracePt t="38979" x="6804025" y="4116388"/>
          <p14:tracePt t="38979" x="6823075" y="4125913"/>
          <p14:tracePt t="38995" x="6884988" y="4152900"/>
          <p14:tracePt t="39013" x="6911975" y="4170363"/>
          <p14:tracePt t="39029" x="7037388" y="4205288"/>
          <p14:tracePt t="39045" x="7099300" y="4214813"/>
          <p14:tracePt t="39062" x="7153275" y="4214813"/>
          <p14:tracePt t="39079" x="7180263" y="4214813"/>
          <p14:tracePt t="39095" x="7197725" y="4214813"/>
          <p14:tracePt t="39112" x="7197725" y="4205288"/>
          <p14:tracePt t="39129" x="7197725" y="4187825"/>
          <p14:tracePt t="39145" x="7197725" y="4160838"/>
          <p14:tracePt t="39162" x="7197725" y="4133850"/>
          <p14:tracePt t="39163" x="7197725" y="4116388"/>
          <p14:tracePt t="39179" x="7197725" y="4089400"/>
          <p14:tracePt t="39195" x="7197725" y="4062413"/>
          <p14:tracePt t="39212" x="7197725" y="4044950"/>
          <p14:tracePt t="39229" x="7188200" y="4027488"/>
          <p14:tracePt t="39245" x="7180263" y="4017963"/>
          <p14:tracePt t="39262" x="7161213" y="4010025"/>
          <p14:tracePt t="39279" x="7126288" y="4010025"/>
          <p14:tracePt t="39296" x="7072313" y="4010025"/>
          <p14:tracePt t="39312" x="7037388" y="4010025"/>
          <p14:tracePt t="39329" x="7010400" y="4037013"/>
          <p14:tracePt t="39346" x="6991350" y="4044950"/>
          <p14:tracePt t="39363" x="6991350" y="4062413"/>
          <p14:tracePt t="39379" x="6991350" y="4081463"/>
          <p14:tracePt t="39396" x="6991350" y="4116388"/>
          <p14:tracePt t="39413" x="6991350" y="4143375"/>
          <p14:tracePt t="39429" x="6991350" y="4170363"/>
          <p14:tracePt t="39446" x="6991350" y="4205288"/>
          <p14:tracePt t="39463" x="7000875" y="4224338"/>
          <p14:tracePt t="39480" x="7018338" y="4241800"/>
          <p14:tracePt t="39496" x="7037388" y="4251325"/>
          <p14:tracePt t="39513" x="7054850" y="4251325"/>
          <p14:tracePt t="39530" x="7089775" y="4251325"/>
          <p14:tracePt t="39531" x="7108825" y="4251325"/>
          <p14:tracePt t="39547" x="7116763" y="4251325"/>
          <p14:tracePt t="39547" x="7134225" y="4251325"/>
          <p14:tracePt t="39564" x="7180263" y="4241800"/>
          <p14:tracePt t="39580" x="7205663" y="4224338"/>
          <p14:tracePt t="39597" x="7215188" y="4205288"/>
          <p14:tracePt t="39613" x="7224713" y="4187825"/>
          <p14:tracePt t="39630" x="7224713" y="4152900"/>
          <p14:tracePt t="39647" x="7224713" y="4108450"/>
          <p14:tracePt t="39663" x="7224713" y="4062413"/>
          <p14:tracePt t="39680" x="7215188" y="4027488"/>
          <p14:tracePt t="39697" x="7197725" y="4000500"/>
          <p14:tracePt t="39713" x="7180263" y="3983038"/>
          <p14:tracePt t="39731" x="7134225" y="3956050"/>
          <p14:tracePt t="39747" x="7108825" y="3946525"/>
          <p14:tracePt t="39764" x="7072313" y="3946525"/>
          <p14:tracePt t="39781" x="7027863" y="3946525"/>
          <p14:tracePt t="39797" x="7010400" y="3946525"/>
          <p14:tracePt t="39814" x="7000875" y="3946525"/>
          <p14:tracePt t="39831" x="6983413" y="3946525"/>
          <p14:tracePt t="39851" x="6983413" y="3956050"/>
          <p14:tracePt t="39864" x="6983413" y="3973513"/>
          <p14:tracePt t="39881" x="6983413" y="3983038"/>
          <p14:tracePt t="39897" x="6983413" y="4000500"/>
          <p14:tracePt t="39914" x="6983413" y="4054475"/>
          <p14:tracePt t="39931" x="6983413" y="4089400"/>
          <p14:tracePt t="39932" x="6991350" y="4108450"/>
          <p14:tracePt t="39947" x="7027863" y="4133850"/>
          <p14:tracePt t="39964" x="7054850" y="4160838"/>
          <p14:tracePt t="39981" x="7062788" y="4179888"/>
          <p14:tracePt t="39997" x="7072313" y="4187825"/>
          <p14:tracePt t="40014" x="7089775" y="4205288"/>
          <p14:tracePt t="40030" x="7099300" y="4205288"/>
          <p14:tracePt t="40047" x="7116763" y="4214813"/>
          <p14:tracePt t="40064" x="7143750" y="4224338"/>
          <p14:tracePt t="40081" x="7170738" y="4241800"/>
          <p14:tracePt t="40098" x="7188200" y="4241800"/>
          <p14:tracePt t="40114" x="7197725" y="4251325"/>
          <p14:tracePt t="40131" x="7205663" y="4259263"/>
          <p14:tracePt t="40155" x="7215188" y="4268788"/>
          <p14:tracePt t="40187" x="7215188" y="4276725"/>
          <p14:tracePt t="40203" x="7215188" y="4286250"/>
          <p14:tracePt t="40211" x="7215188" y="4295775"/>
          <p14:tracePt t="40235" x="7215188" y="4303713"/>
          <p14:tracePt t="40251" x="7215188" y="4313238"/>
          <p14:tracePt t="40284" x="7215188" y="4330700"/>
          <p14:tracePt t="40403" x="7205663" y="4330700"/>
          <p14:tracePt t="40435" x="7205663" y="4322763"/>
          <p14:tracePt t="40443" x="7205663" y="4313238"/>
          <p14:tracePt t="40451" x="7205663" y="4303713"/>
          <p14:tracePt t="40465" x="7205663" y="4295775"/>
          <p14:tracePt t="40482" x="7205663" y="4259263"/>
          <p14:tracePt t="40498" x="7205663" y="4241800"/>
          <p14:tracePt t="40516" x="7205663" y="4224338"/>
          <p14:tracePt t="40533" x="7197725" y="4214813"/>
          <p14:tracePt t="40549" x="7197725" y="4205288"/>
          <p14:tracePt t="40565" x="7197725" y="4197350"/>
          <p14:tracePt t="40582" x="7180263" y="4187825"/>
          <p14:tracePt t="40599" x="7170738" y="4170363"/>
          <p14:tracePt t="40615" x="7153275" y="4160838"/>
          <p14:tracePt t="40632" x="7134225" y="4152900"/>
          <p14:tracePt t="40649" x="7116763" y="4143375"/>
          <p14:tracePt t="40665" x="7108825" y="4125913"/>
          <p14:tracePt t="40682" x="7099300" y="4116388"/>
          <p14:tracePt t="40699" x="7081838" y="4098925"/>
          <p14:tracePt t="40715" x="7081838" y="4089400"/>
          <p14:tracePt t="40732" x="7081838" y="4062413"/>
          <p14:tracePt t="40749" x="7081838" y="4054475"/>
          <p14:tracePt t="40765" x="7081838" y="4044950"/>
          <p14:tracePt t="40787" x="7081838" y="4037013"/>
          <p14:tracePt t="40799" x="7081838" y="4027488"/>
          <p14:tracePt t="40827" x="7081838" y="4017963"/>
          <p14:tracePt t="40859" x="7081838" y="4010025"/>
          <p14:tracePt t="40867" x="7081838" y="4000500"/>
          <p14:tracePt t="41011" x="7089775" y="4000500"/>
          <p14:tracePt t="41027" x="7089775" y="4010025"/>
          <p14:tracePt t="41043" x="7099300" y="4027488"/>
          <p14:tracePt t="41051" x="7108825" y="4037013"/>
          <p14:tracePt t="41067" x="7116763" y="4054475"/>
          <p14:tracePt t="41075" x="7116763" y="4062413"/>
          <p14:tracePt t="41083" x="7126288" y="4071938"/>
          <p14:tracePt t="41100" x="7134225" y="4089400"/>
          <p14:tracePt t="41116" x="7134225" y="4098925"/>
          <p14:tracePt t="41133" x="7143750" y="4125913"/>
          <p14:tracePt t="41150" x="7153275" y="4133850"/>
          <p14:tracePt t="41171" x="7153275" y="4143375"/>
          <p14:tracePt t="41183" x="7153275" y="4152900"/>
          <p14:tracePt t="41200" x="7161213" y="4152900"/>
          <p14:tracePt t="41216" x="7161213" y="4170363"/>
          <p14:tracePt t="41233" x="7170738" y="4179888"/>
          <p14:tracePt t="41843" x="7170738" y="4187825"/>
          <p14:tracePt t="41851" x="7170738" y="4197350"/>
          <p14:tracePt t="41867" x="7170738" y="4205288"/>
          <p14:tracePt t="41875" x="7170738" y="4224338"/>
          <p14:tracePt t="41891" x="7161213" y="4241800"/>
          <p14:tracePt t="41907" x="7161213" y="4259263"/>
          <p14:tracePt t="41923" x="7153275" y="4276725"/>
          <p14:tracePt t="41934" x="7143750" y="4276725"/>
          <p14:tracePt t="41952" x="7143750" y="4286250"/>
          <p14:tracePt t="41968" x="7143750" y="4295775"/>
          <p14:tracePt t="41985" x="7134225" y="4303713"/>
          <p14:tracePt t="42002" x="7126288" y="4322763"/>
          <p14:tracePt t="42018" x="7116763" y="4340225"/>
          <p14:tracePt t="42043" x="7116763" y="4357688"/>
          <p14:tracePt t="42139" x="7116763" y="4367213"/>
          <p14:tracePt t="42155" x="7116763" y="4375150"/>
          <p14:tracePt t="42163" x="7116763" y="4384675"/>
          <p14:tracePt t="42171" x="7116763" y="4394200"/>
          <p14:tracePt t="42187" x="7116763" y="4402138"/>
          <p14:tracePt t="42202" x="7116763" y="4411663"/>
          <p14:tracePt t="42219" x="7116763" y="4429125"/>
          <p14:tracePt t="42243" x="7116763" y="4438650"/>
          <p14:tracePt t="42252" x="7116763" y="4446588"/>
          <p14:tracePt t="42269" x="7116763" y="4456113"/>
          <p14:tracePt t="42285" x="7116763" y="4465638"/>
          <p14:tracePt t="42302" x="7108825" y="4483100"/>
          <p14:tracePt t="42371" x="7099300" y="4500563"/>
          <p14:tracePt t="42395" x="7089775" y="4510088"/>
          <p14:tracePt t="42419" x="7081838" y="4527550"/>
          <p14:tracePt t="42435" x="7081838" y="4537075"/>
          <p14:tracePt t="42483" x="7081838" y="4545013"/>
          <p14:tracePt t="42539" x="7072313" y="4554538"/>
          <p14:tracePt t="43291" x="7081838" y="4545013"/>
          <p14:tracePt t="43315" x="7089775" y="4537075"/>
          <p14:tracePt t="43331" x="7099300" y="4527550"/>
          <p14:tracePt t="43339" x="7108825" y="4527550"/>
          <p14:tracePt t="43363" x="7108825" y="4510088"/>
          <p14:tracePt t="43395" x="7116763" y="4510088"/>
          <p14:tracePt t="43499" x="7126288" y="4510088"/>
          <p14:tracePt t="43515" x="7134225" y="4510088"/>
          <p14:tracePt t="43572" x="7143750" y="4510088"/>
          <p14:tracePt t="43587" x="7153275" y="4510088"/>
          <p14:tracePt t="43595" x="7161213" y="4510088"/>
          <p14:tracePt t="43619" x="7180263" y="4518025"/>
          <p14:tracePt t="43635" x="7197725" y="4518025"/>
          <p14:tracePt t="43659" x="7215188" y="4527550"/>
          <p14:tracePt t="43675" x="7224713" y="4537075"/>
          <p14:tracePt t="43683" x="7232650" y="4537075"/>
          <p14:tracePt t="43691" x="7242175" y="4537075"/>
          <p14:tracePt t="43705" x="7251700" y="4545013"/>
          <p14:tracePt t="43723" x="7259638" y="4554538"/>
          <p14:tracePt t="43747" x="7269163" y="4554538"/>
          <p14:tracePt t="43755" x="7277100" y="4554538"/>
          <p14:tracePt t="43772" x="7286625" y="4554538"/>
          <p14:tracePt t="43803" x="7296150" y="4554538"/>
          <p14:tracePt t="43931" x="7286625" y="4554538"/>
          <p14:tracePt t="44052" x="7277100" y="4554538"/>
          <p14:tracePt t="44211" x="7269163" y="4554538"/>
          <p14:tracePt t="44219" x="7259638" y="4554538"/>
          <p14:tracePt t="44235" x="7242175" y="4562475"/>
          <p14:tracePt t="44243" x="7224713" y="4572000"/>
          <p14:tracePt t="44256" x="7215188" y="4581525"/>
          <p14:tracePt t="44273" x="7180263" y="4608513"/>
          <p14:tracePt t="44289" x="7153275" y="4633913"/>
          <p14:tracePt t="44306" x="7126288" y="4660900"/>
          <p14:tracePt t="44307" x="7116763" y="4660900"/>
          <p14:tracePt t="44323" x="7099300" y="4679950"/>
          <p14:tracePt t="44340" x="7089775" y="4697413"/>
          <p14:tracePt t="44356" x="7072313" y="4705350"/>
          <p14:tracePt t="44373" x="7072313" y="4714875"/>
          <p14:tracePt t="44389" x="7062788" y="4724400"/>
          <p14:tracePt t="44411" x="7054850" y="4732338"/>
          <p14:tracePt t="44423" x="7054850" y="4741863"/>
          <p14:tracePt t="44440" x="7045325" y="4741863"/>
          <p14:tracePt t="44456" x="7027863" y="4751388"/>
          <p14:tracePt t="44473" x="7010400" y="4776788"/>
          <p14:tracePt t="44490" x="6965950" y="4803775"/>
          <p14:tracePt t="44491" x="6946900" y="4822825"/>
          <p14:tracePt t="44507" x="6919913" y="4830763"/>
          <p14:tracePt t="44507" x="6902450" y="4848225"/>
          <p14:tracePt t="44523" x="6867525" y="4867275"/>
          <p14:tracePt t="44540" x="6848475" y="4884738"/>
          <p14:tracePt t="44557" x="6823075" y="4911725"/>
          <p14:tracePt t="44573" x="6813550" y="4919663"/>
          <p14:tracePt t="44590" x="6813550" y="4929188"/>
          <p14:tracePt t="44627" x="6804025" y="4938713"/>
          <p14:tracePt t="44644" x="6796088" y="4946650"/>
          <p14:tracePt t="44651" x="6796088" y="4956175"/>
          <p14:tracePt t="44659" x="6786563" y="4956175"/>
          <p14:tracePt t="44673" x="6769100" y="4973638"/>
          <p14:tracePt t="44691" x="6732588" y="5010150"/>
          <p14:tracePt t="44707" x="6724650" y="5018088"/>
          <p14:tracePt t="44724" x="6705600" y="5037138"/>
          <p14:tracePt t="44740" x="6697663" y="5045075"/>
          <p14:tracePt t="44757" x="6688138" y="5054600"/>
          <p14:tracePt t="44774" x="6688138" y="5072063"/>
          <p14:tracePt t="44791" x="6670675" y="5081588"/>
          <p14:tracePt t="44807" x="6670675" y="5089525"/>
          <p14:tracePt t="44824" x="6661150" y="5108575"/>
          <p14:tracePt t="44841" x="6653213" y="5126038"/>
          <p14:tracePt t="44857" x="6643688" y="5143500"/>
          <p14:tracePt t="44874" x="6634163" y="5143500"/>
          <p14:tracePt t="44891" x="6626225" y="5160963"/>
          <p14:tracePt t="44907" x="6626225" y="5170488"/>
          <p14:tracePt t="44924" x="6616700" y="5180013"/>
          <p14:tracePt t="44941" x="6616700" y="5187950"/>
          <p14:tracePt t="45019" x="6616700" y="5197475"/>
          <p14:tracePt t="45451" x="6616700" y="5205413"/>
          <p14:tracePt t="45459" x="6608763" y="5214938"/>
          <p14:tracePt t="45467" x="6599238" y="5232400"/>
          <p14:tracePt t="45475" x="6589713" y="5251450"/>
          <p14:tracePt t="45492" x="6572250" y="5286375"/>
          <p14:tracePt t="45509" x="6537325" y="5330825"/>
          <p14:tracePt t="45525" x="6510338" y="5367338"/>
          <p14:tracePt t="45542" x="6491288" y="5394325"/>
          <p14:tracePt t="45559" x="6483350" y="5429250"/>
          <p14:tracePt t="45575" x="6465888" y="5456238"/>
          <p14:tracePt t="45592" x="6456363" y="5483225"/>
          <p14:tracePt t="45609" x="6438900" y="5500688"/>
          <p14:tracePt t="45625" x="6411913" y="5527675"/>
          <p14:tracePt t="45642" x="6367463" y="5562600"/>
          <p14:tracePt t="45643" x="6348413" y="5572125"/>
          <p14:tracePt t="45659" x="6303963" y="5589588"/>
          <p14:tracePt t="45676" x="6232525" y="5626100"/>
          <p14:tracePt t="45692" x="6180138" y="5643563"/>
          <p14:tracePt t="45709" x="6143625" y="5661025"/>
          <p14:tracePt t="45726" x="6108700" y="5670550"/>
          <p14:tracePt t="45742" x="6081713" y="5688013"/>
          <p14:tracePt t="45759" x="6045200" y="5697538"/>
          <p14:tracePt t="45776" x="5983288" y="5715000"/>
          <p14:tracePt t="45792" x="5919788" y="5724525"/>
          <p14:tracePt t="45809" x="5867400" y="5724525"/>
          <p14:tracePt t="45826" x="5813425" y="5724525"/>
          <p14:tracePt t="45827" x="5786438" y="5724525"/>
          <p14:tracePt t="45843" x="5732463" y="5732463"/>
          <p14:tracePt t="45859" x="5705475" y="5732463"/>
          <p14:tracePt t="45876" x="5670550" y="5741988"/>
          <p14:tracePt t="45893" x="5643563" y="5751513"/>
          <p14:tracePt t="45909" x="5616575" y="5751513"/>
          <p14:tracePt t="45926" x="5589588" y="5751513"/>
          <p14:tracePt t="45943" x="5545138" y="5751513"/>
          <p14:tracePt t="45960" x="5500688" y="5751513"/>
          <p14:tracePt t="45976" x="5465763" y="5751513"/>
          <p14:tracePt t="45993" x="5411788" y="5751513"/>
          <p14:tracePt t="46010" x="5375275" y="5751513"/>
          <p14:tracePt t="46026" x="5348288" y="5751513"/>
          <p14:tracePt t="46027" x="5330825" y="5751513"/>
          <p14:tracePt t="46043" x="5313363" y="5751513"/>
          <p14:tracePt t="46060" x="5295900" y="5751513"/>
          <p14:tracePt t="46076" x="5268913" y="5751513"/>
          <p14:tracePt t="46093" x="5241925" y="5751513"/>
          <p14:tracePt t="46110" x="5205413" y="5751513"/>
          <p14:tracePt t="46126" x="5180013" y="5751513"/>
          <p14:tracePt t="46143" x="5170488" y="5751513"/>
          <p14:tracePt t="46160" x="5153025" y="5751513"/>
          <p14:tracePt t="46177" x="5116513" y="5741988"/>
          <p14:tracePt t="46194" x="5081588" y="5741988"/>
          <p14:tracePt t="46210" x="5054600" y="5732463"/>
          <p14:tracePt t="46226" x="5037138" y="5732463"/>
          <p14:tracePt t="46379" x="5027613" y="5724525"/>
          <p14:tracePt t="46387" x="5010150" y="5715000"/>
          <p14:tracePt t="46411" x="5000625" y="5715000"/>
          <p14:tracePt t="46459" x="4991100" y="5715000"/>
          <p14:tracePt t="46467" x="4983163" y="5715000"/>
          <p14:tracePt t="46477" x="4965700" y="5715000"/>
          <p14:tracePt t="46494" x="4956175" y="5715000"/>
          <p14:tracePt t="46515" x="4946650" y="5715000"/>
          <p14:tracePt t="46579" x="4946650" y="5724525"/>
          <p14:tracePt t="46595" x="4956175" y="5741988"/>
          <p14:tracePt t="46603" x="4965700" y="5759450"/>
          <p14:tracePt t="46612" x="4983163" y="5768975"/>
          <p14:tracePt t="46627" x="5018088" y="5795963"/>
          <p14:tracePt t="46644" x="5062538" y="5813425"/>
          <p14:tracePt t="46661" x="5116513" y="5830888"/>
          <p14:tracePt t="46677" x="5153025" y="5830888"/>
          <p14:tracePt t="46694" x="5214938" y="5830888"/>
          <p14:tracePt t="46711" x="5268913" y="5830888"/>
          <p14:tracePt t="46728" x="5348288" y="5822950"/>
          <p14:tracePt t="46744" x="5402263" y="5803900"/>
          <p14:tracePt t="46761" x="5446713" y="5786438"/>
          <p14:tracePt t="46778" x="5473700" y="5759450"/>
          <p14:tracePt t="46794" x="5473700" y="5741988"/>
          <p14:tracePt t="46795" x="5483225" y="5724525"/>
          <p14:tracePt t="46812" x="5491163" y="5680075"/>
          <p14:tracePt t="46828" x="5500688" y="5653088"/>
          <p14:tracePt t="46845" x="5500688" y="5599113"/>
          <p14:tracePt t="46861" x="5500688" y="5545138"/>
          <p14:tracePt t="46878" x="5500688" y="5491163"/>
          <p14:tracePt t="46895" x="5491163" y="5429250"/>
          <p14:tracePt t="46912" x="5473700" y="5375275"/>
          <p14:tracePt t="46928" x="5465763" y="5313363"/>
          <p14:tracePt t="46945" x="5446713" y="5276850"/>
          <p14:tracePt t="46962" x="5429250" y="5224463"/>
          <p14:tracePt t="46978" x="5402263" y="5180013"/>
          <p14:tracePt t="46995" x="5330825" y="5099050"/>
          <p14:tracePt t="47012" x="5303838" y="5081588"/>
          <p14:tracePt t="47028" x="5214938" y="5037138"/>
          <p14:tracePt t="47045" x="5170488" y="5037138"/>
          <p14:tracePt t="47062" x="5126038" y="5037138"/>
          <p14:tracePt t="47078" x="5062538" y="5037138"/>
          <p14:tracePt t="47095" x="5000625" y="5045075"/>
          <p14:tracePt t="47112" x="4956175" y="5072063"/>
          <p14:tracePt t="47128" x="4911725" y="5099050"/>
          <p14:tracePt t="47145" x="4875213" y="5143500"/>
          <p14:tracePt t="47162" x="4857750" y="5197475"/>
          <p14:tracePt t="47179" x="4830763" y="5251450"/>
          <p14:tracePt t="47180" x="4830763" y="5276850"/>
          <p14:tracePt t="47195" x="4822825" y="5322888"/>
          <p14:tracePt t="47212" x="4822825" y="5367338"/>
          <p14:tracePt t="47229" x="4822825" y="5419725"/>
          <p14:tracePt t="47245" x="4822825" y="5473700"/>
          <p14:tracePt t="47262" x="4830763" y="5510213"/>
          <p14:tracePt t="47279" x="4848225" y="5545138"/>
          <p14:tracePt t="47296" x="4857750" y="5572125"/>
          <p14:tracePt t="47312" x="4884738" y="5599113"/>
          <p14:tracePt t="47329" x="4919663" y="5626100"/>
          <p14:tracePt t="47345" x="4983163" y="5670550"/>
          <p14:tracePt t="47362" x="5045075" y="5688013"/>
          <p14:tracePt t="47363" x="5062538" y="5697538"/>
          <p14:tracePt t="47379" x="5089525" y="5705475"/>
          <p14:tracePt t="47396" x="5099050" y="5705475"/>
          <p14:tracePt t="47523" x="5062538" y="5705475"/>
          <p14:tracePt t="47531" x="5018088" y="5697538"/>
          <p14:tracePt t="47539" x="4965700" y="5688013"/>
          <p14:tracePt t="47547" x="4956175" y="5688013"/>
          <p14:tracePt t="47563" x="4938713" y="5688013"/>
          <p14:tracePt t="47580" x="4867275" y="5688013"/>
          <p14:tracePt t="47596" x="4795838" y="5688013"/>
          <p14:tracePt t="47613" x="4724400" y="5688013"/>
          <p14:tracePt t="47629" x="4660900" y="5697538"/>
          <p14:tracePt t="47646" x="4616450" y="5697538"/>
          <p14:tracePt t="47663" x="4572000" y="5715000"/>
          <p14:tracePt t="47680" x="4518025" y="5715000"/>
          <p14:tracePt t="47696" x="4473575" y="5724525"/>
          <p14:tracePt t="47713" x="4429125" y="5732463"/>
          <p14:tracePt t="47730" x="4384675" y="5732463"/>
          <p14:tracePt t="47747" x="4348163" y="5732463"/>
          <p14:tracePt t="47747" x="4330700" y="5732463"/>
          <p14:tracePt t="47763" x="4276725" y="5732463"/>
          <p14:tracePt t="47780" x="4224338" y="5732463"/>
          <p14:tracePt t="47796" x="4170363" y="5732463"/>
          <p14:tracePt t="47813" x="4116388" y="5732463"/>
          <p14:tracePt t="47830" x="4071938" y="5732463"/>
          <p14:tracePt t="47846" x="4010025" y="5732463"/>
          <p14:tracePt t="47863" x="3973513" y="5724525"/>
          <p14:tracePt t="47880" x="3938588" y="5724525"/>
          <p14:tracePt t="47897" x="3884613" y="5715000"/>
          <p14:tracePt t="47913" x="3848100" y="5715000"/>
          <p14:tracePt t="47930" x="3803650" y="5715000"/>
          <p14:tracePt t="47931" x="3795713" y="5715000"/>
          <p14:tracePt t="47947" x="3786188" y="5715000"/>
          <p14:tracePt t="47964" x="3768725" y="5715000"/>
          <p14:tracePt t="47980" x="3751263" y="5715000"/>
          <p14:tracePt t="47997" x="3724275" y="5715000"/>
          <p14:tracePt t="48014" x="3679825" y="5715000"/>
          <p14:tracePt t="48031" x="3643313" y="5705475"/>
          <p14:tracePt t="48046" x="3608388" y="5705475"/>
          <p14:tracePt t="48063" x="3598863" y="5705475"/>
          <p14:tracePt t="48081" x="3571875" y="5705475"/>
          <p14:tracePt t="48097" x="3562350" y="5705475"/>
          <p14:tracePt t="48139" x="3544888" y="5705475"/>
          <p14:tracePt t="48147" x="3527425" y="5705475"/>
          <p14:tracePt t="48155" x="3500438" y="5705475"/>
          <p14:tracePt t="48164" x="3473450" y="5705475"/>
          <p14:tracePt t="48181" x="3429000" y="5705475"/>
          <p14:tracePt t="48197" x="3375025" y="5705475"/>
          <p14:tracePt t="48214" x="3340100" y="5705475"/>
          <p14:tracePt t="48231" x="3295650" y="5705475"/>
          <p14:tracePt t="48247" x="3268663" y="5705475"/>
          <p14:tracePt t="48264" x="3241675" y="5705475"/>
          <p14:tracePt t="48281" x="3224213" y="5705475"/>
          <p14:tracePt t="48297" x="3214688" y="5705475"/>
          <p14:tracePt t="48315" x="3197225" y="5705475"/>
          <p14:tracePt t="48332" x="3197225" y="5715000"/>
          <p14:tracePt t="48348" x="3197225" y="5732463"/>
          <p14:tracePt t="48364" x="3197225" y="5741988"/>
          <p14:tracePt t="48381" x="3197225" y="5759450"/>
          <p14:tracePt t="48398" x="3197225" y="5768975"/>
          <p14:tracePt t="48414" x="3197225" y="5795963"/>
          <p14:tracePt t="48431" x="3197225" y="5822950"/>
          <p14:tracePt t="48448" x="3205163" y="5848350"/>
          <p14:tracePt t="48465" x="3224213" y="5884863"/>
          <p14:tracePt t="48482" x="3251200" y="5902325"/>
          <p14:tracePt t="48498" x="3276600" y="5929313"/>
          <p14:tracePt t="48515" x="3313113" y="5938838"/>
          <p14:tracePt t="48532" x="3375025" y="5938838"/>
          <p14:tracePt t="48548" x="3438525" y="5938838"/>
          <p14:tracePt t="48565" x="3527425" y="5938838"/>
          <p14:tracePt t="48582" x="3608388" y="5938838"/>
          <p14:tracePt t="48598" x="3697288" y="5938838"/>
          <p14:tracePt t="48615" x="3751263" y="5938838"/>
          <p14:tracePt t="48632" x="3803650" y="5938838"/>
          <p14:tracePt t="48648" x="3822700" y="5911850"/>
          <p14:tracePt t="48665" x="3830638" y="5894388"/>
          <p14:tracePt t="48682" x="3840163" y="5848350"/>
          <p14:tracePt t="48698" x="3840163" y="5830888"/>
          <p14:tracePt t="48715" x="3840163" y="5795963"/>
          <p14:tracePt t="48732" x="3840163" y="5768975"/>
          <p14:tracePt t="48748" x="3830638" y="5732463"/>
          <p14:tracePt t="48765" x="3803650" y="5705475"/>
          <p14:tracePt t="48782" x="3759200" y="5688013"/>
          <p14:tracePt t="48798" x="3705225" y="5680075"/>
          <p14:tracePt t="48815" x="3660775" y="5670550"/>
          <p14:tracePt t="48832" x="3608388" y="5670550"/>
          <p14:tracePt t="48848" x="3562350" y="5670550"/>
          <p14:tracePt t="48865" x="3527425" y="5670550"/>
          <p14:tracePt t="48882" x="3465513" y="5680075"/>
          <p14:tracePt t="48883" x="3446463" y="5697538"/>
          <p14:tracePt t="48899" x="3402013" y="5715000"/>
          <p14:tracePt t="48916" x="3375025" y="5741988"/>
          <p14:tracePt t="48932" x="3348038" y="5768975"/>
          <p14:tracePt t="48949" x="3330575" y="5786438"/>
          <p14:tracePt t="48966" x="3330575" y="5803900"/>
          <p14:tracePt t="48982" x="3330575" y="5813425"/>
          <p14:tracePt t="48999" x="3330575" y="5822950"/>
          <p14:tracePt t="49015" x="3330575" y="5840413"/>
          <p14:tracePt t="49032" x="3330575" y="5857875"/>
          <p14:tracePt t="49049" x="3330575" y="5875338"/>
          <p14:tracePt t="49066" x="3330575" y="5894388"/>
          <p14:tracePt t="49083" x="3348038" y="5911850"/>
          <p14:tracePt t="49099" x="3394075" y="5938838"/>
          <p14:tracePt t="49116" x="3446463" y="5946775"/>
          <p14:tracePt t="49132" x="3500438" y="5965825"/>
          <p14:tracePt t="49149" x="3562350" y="5973763"/>
          <p14:tracePt t="49166" x="3625850" y="5983288"/>
          <p14:tracePt t="49183" x="3679825" y="5983288"/>
          <p14:tracePt t="49199" x="3724275" y="5983288"/>
          <p14:tracePt t="49216" x="3776663" y="5983288"/>
          <p14:tracePt t="49233" x="3822700" y="5965825"/>
          <p14:tracePt t="49249" x="3857625" y="5956300"/>
          <p14:tracePt t="49266" x="3875088" y="5938838"/>
          <p14:tracePt t="49283" x="3894138" y="5911850"/>
          <p14:tracePt t="49299" x="3894138" y="5884863"/>
          <p14:tracePt t="49316" x="3894138" y="5848350"/>
          <p14:tracePt t="49333" x="3894138" y="5813425"/>
          <p14:tracePt t="49349" x="3894138" y="5776913"/>
          <p14:tracePt t="49366" x="3894138" y="5724525"/>
          <p14:tracePt t="49383" x="3884613" y="5688013"/>
          <p14:tracePt t="49400" x="3867150" y="5661025"/>
          <p14:tracePt t="49416" x="3830638" y="5634038"/>
          <p14:tracePt t="49433" x="3786188" y="5616575"/>
          <p14:tracePt t="49450" x="3732213" y="5599113"/>
          <p14:tracePt t="49467" x="3660775" y="5589588"/>
          <p14:tracePt t="49483" x="3616325" y="5589588"/>
          <p14:tracePt t="49500" x="3554413" y="5589588"/>
          <p14:tracePt t="49517" x="3517900" y="5599113"/>
          <p14:tracePt t="49533" x="3482975" y="5616575"/>
          <p14:tracePt t="49551" x="3446463" y="5634038"/>
          <p14:tracePt t="49567" x="3419475" y="5661025"/>
          <p14:tracePt t="49584" x="3384550" y="5688013"/>
          <p14:tracePt t="49600" x="3357563" y="5705475"/>
          <p14:tracePt t="49617" x="3340100" y="5732463"/>
          <p14:tracePt t="49633" x="3322638" y="5759450"/>
          <p14:tracePt t="49636" x="3322638" y="5768975"/>
          <p14:tracePt t="49651" x="3322638" y="5776913"/>
          <p14:tracePt t="49667" x="3322638" y="5786438"/>
          <p14:tracePt t="49684" x="3322638" y="5803900"/>
          <p14:tracePt t="49701" x="3322638" y="5813425"/>
          <p14:tracePt t="49717" x="3322638" y="5840413"/>
          <p14:tracePt t="49734" x="3348038" y="5857875"/>
          <p14:tracePt t="49751" x="3375025" y="5867400"/>
          <p14:tracePt t="49767" x="3419475" y="5894388"/>
          <p14:tracePt t="49784" x="3455988" y="5911850"/>
          <p14:tracePt t="49801" x="3517900" y="5929313"/>
          <p14:tracePt t="49817" x="3562350" y="5946775"/>
          <p14:tracePt t="49834" x="3608388" y="5956300"/>
          <p14:tracePt t="49835" x="3625850" y="5956300"/>
          <p14:tracePt t="49851" x="3679825" y="5956300"/>
          <p14:tracePt t="49867" x="3724275" y="5956300"/>
          <p14:tracePt t="49884" x="3768725" y="5956300"/>
          <p14:tracePt t="49901" x="3813175" y="5956300"/>
          <p14:tracePt t="49917" x="3840163" y="5956300"/>
          <p14:tracePt t="49934" x="3867150" y="5956300"/>
          <p14:tracePt t="49951" x="3894138" y="5956300"/>
          <p14:tracePt t="49967" x="3911600" y="5946775"/>
          <p14:tracePt t="49984" x="3929063" y="5929313"/>
          <p14:tracePt t="50001" x="3929063" y="5919788"/>
          <p14:tracePt t="50018" x="3929063" y="5884863"/>
          <p14:tracePt t="50035" x="3929063" y="5848350"/>
          <p14:tracePt t="50052" x="3929063" y="5813425"/>
          <p14:tracePt t="50068" x="3929063" y="5795963"/>
          <p14:tracePt t="50084" x="3929063" y="5759450"/>
          <p14:tracePt t="50101" x="3919538" y="5715000"/>
          <p14:tracePt t="50118" x="3911600" y="5680075"/>
          <p14:tracePt t="50134" x="3884613" y="5643563"/>
          <p14:tracePt t="50152" x="3848100" y="5608638"/>
          <p14:tracePt t="50168" x="3786188" y="5572125"/>
          <p14:tracePt t="50185" x="3714750" y="5545138"/>
          <p14:tracePt t="50201" x="3633788" y="5518150"/>
          <p14:tracePt t="50218" x="3571875" y="5491163"/>
          <p14:tracePt t="50235" x="3500438" y="5483225"/>
          <p14:tracePt t="50252" x="3446463" y="5483225"/>
          <p14:tracePt t="50268" x="3411538" y="5500688"/>
          <p14:tracePt t="50285" x="3367088" y="5518150"/>
          <p14:tracePt t="50302" x="3340100" y="5545138"/>
          <p14:tracePt t="50318" x="3322638" y="5589588"/>
          <p14:tracePt t="50335" x="3313113" y="5626100"/>
          <p14:tracePt t="50352" x="3286125" y="5661025"/>
          <p14:tracePt t="50368" x="3286125" y="5680075"/>
          <p14:tracePt t="50385" x="3276600" y="5705475"/>
          <p14:tracePt t="50402" x="3276600" y="5715000"/>
          <p14:tracePt t="50419" x="3276600" y="5751513"/>
          <p14:tracePt t="50435" x="3276600" y="5768975"/>
          <p14:tracePt t="50452" x="3276600" y="5786438"/>
          <p14:tracePt t="50469" x="3276600" y="5803900"/>
          <p14:tracePt t="50485" x="3276600" y="5822950"/>
          <p14:tracePt t="50502" x="3286125" y="5830888"/>
          <p14:tracePt t="50519" x="3295650" y="5848350"/>
          <p14:tracePt t="50535" x="3313113" y="5857875"/>
          <p14:tracePt t="50552" x="3348038" y="5884863"/>
          <p14:tracePt t="50569" x="3394075" y="5911850"/>
          <p14:tracePt t="50585" x="3455988" y="5929313"/>
          <p14:tracePt t="50602" x="3500438" y="5956300"/>
          <p14:tracePt t="50603" x="3527425" y="5956300"/>
          <p14:tracePt t="50619" x="3581400" y="5965825"/>
          <p14:tracePt t="50636" x="3633788" y="5983288"/>
          <p14:tracePt t="50652" x="3687763" y="5983288"/>
          <p14:tracePt t="50669" x="3751263" y="5983288"/>
          <p14:tracePt t="50685" x="3813175" y="5983288"/>
          <p14:tracePt t="50702" x="3902075" y="5983288"/>
          <p14:tracePt t="50719" x="3956050" y="5956300"/>
          <p14:tracePt t="50736" x="4000500" y="5938838"/>
          <p14:tracePt t="50752" x="4017963" y="5902325"/>
          <p14:tracePt t="50769" x="4027488" y="5884863"/>
          <p14:tracePt t="50786" x="4044950" y="5857875"/>
          <p14:tracePt t="50803" x="4054475" y="5813425"/>
          <p14:tracePt t="50819" x="4054475" y="5786438"/>
          <p14:tracePt t="50836" x="4054475" y="5741988"/>
          <p14:tracePt t="50853" x="4054475" y="5697538"/>
          <p14:tracePt t="50869" x="4044950" y="5643563"/>
          <p14:tracePt t="50886" x="4027488" y="5581650"/>
          <p14:tracePt t="50903" x="3983038" y="5527675"/>
          <p14:tracePt t="50919" x="3911600" y="5473700"/>
          <p14:tracePt t="50936" x="3822700" y="5429250"/>
          <p14:tracePt t="50953" x="3687763" y="5384800"/>
          <p14:tracePt t="50969" x="3554413" y="5367338"/>
          <p14:tracePt t="50986" x="3438525" y="5367338"/>
          <p14:tracePt t="50987" x="3375025" y="5367338"/>
          <p14:tracePt t="51003" x="3313113" y="5367338"/>
          <p14:tracePt t="51020" x="3232150" y="5402263"/>
          <p14:tracePt t="51036" x="3125788" y="5500688"/>
          <p14:tracePt t="51052" x="3081338" y="5581650"/>
          <p14:tracePt t="51070" x="3071813" y="5626100"/>
          <p14:tracePt t="51087" x="3062288" y="5670550"/>
          <p14:tracePt t="51103" x="3062288" y="5688013"/>
          <p14:tracePt t="51155" x="3062288" y="5697538"/>
          <p14:tracePt t="51603" x="3071813" y="5697538"/>
          <p14:tracePt t="51619" x="3081338" y="5680075"/>
          <p14:tracePt t="51627" x="3089275" y="5670550"/>
          <p14:tracePt t="51637" x="3098800" y="5661025"/>
          <p14:tracePt t="51654" x="3108325" y="5634038"/>
          <p14:tracePt t="51671" x="3116263" y="5626100"/>
          <p14:tracePt t="51688" x="3116263" y="5608638"/>
          <p14:tracePt t="51704" x="3116263" y="5599113"/>
          <p14:tracePt t="51722" x="3116263" y="5589588"/>
          <p14:tracePt t="51738" x="3116263" y="5581650"/>
          <p14:tracePt t="51754" x="3116263" y="5572125"/>
          <p14:tracePt t="51771" x="3116263" y="5562600"/>
          <p14:tracePt t="51788" x="3133725" y="5545138"/>
          <p14:tracePt t="51804" x="3152775" y="5537200"/>
          <p14:tracePt t="51822" x="3152775" y="5527675"/>
          <p14:tracePt t="51838" x="3160713" y="5518150"/>
          <p14:tracePt t="51854" x="3170238" y="5473700"/>
          <p14:tracePt t="51872" x="3179763" y="5456238"/>
          <p14:tracePt t="51888" x="3179763" y="5419725"/>
          <p14:tracePt t="51905" x="3179763" y="5375275"/>
          <p14:tracePt t="5190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smtClean="0"/>
          </a:p>
          <a:p>
            <a:endParaRPr lang="pt-BR" altLang="pt-BR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2" t="15694" r="8542" b="3560"/>
          <a:stretch>
            <a:fillRect/>
          </a:stretch>
        </p:blipFill>
        <p:spPr bwMode="auto">
          <a:xfrm>
            <a:off x="1524001" y="1589"/>
            <a:ext cx="9324975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690814" y="158751"/>
            <a:ext cx="546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800">
                <a:solidFill>
                  <a:srgbClr val="800000"/>
                </a:solidFill>
              </a:rPr>
              <a:t>Receptores Tirosina Quinases (RTK)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566989" y="568325"/>
            <a:ext cx="6156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>
                <a:solidFill>
                  <a:srgbClr val="B2B2B2"/>
                </a:solidFill>
              </a:rPr>
              <a:t>( classificados em 20 subfamílias estruturais)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42663"/>
      </p:ext>
    </p:extLst>
  </p:cSld>
  <p:clrMapOvr>
    <a:masterClrMapping/>
  </p:clrMapOvr>
  <p:transition advTm="82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80" x="1803400" y="2840038"/>
          <p14:tracePt t="14789" x="1812925" y="2822575"/>
          <p14:tracePt t="14818" x="1812925" y="2813050"/>
          <p14:tracePt t="14836" x="1822450" y="2795588"/>
          <p14:tracePt t="14852" x="1830388" y="2786063"/>
          <p14:tracePt t="15099" x="1830388" y="2795588"/>
          <p14:tracePt t="15107" x="1830388" y="2822575"/>
          <p14:tracePt t="15123" x="1830388" y="2830513"/>
          <p14:tracePt t="15136" x="1822450" y="2857500"/>
          <p14:tracePt t="15152" x="1822450" y="2874963"/>
          <p14:tracePt t="15169" x="1812925" y="2901950"/>
          <p14:tracePt t="15186" x="1812925" y="2911475"/>
          <p14:tracePt t="15202" x="1803400" y="2938463"/>
          <p14:tracePt t="15220" x="1803400" y="2955925"/>
          <p14:tracePt t="15236" x="1795463" y="2982913"/>
          <p14:tracePt t="15253" x="1795463" y="3000375"/>
          <p14:tracePt t="15269" x="1795463" y="3036888"/>
          <p14:tracePt t="15287" x="1795463" y="3054350"/>
          <p14:tracePt t="15303" x="1795463" y="3081338"/>
          <p14:tracePt t="15319" x="1795463" y="3116263"/>
          <p14:tracePt t="15337" x="1795463" y="3143250"/>
          <p14:tracePt t="15353" x="1795463" y="3179763"/>
          <p14:tracePt t="15369" x="1795463" y="3205163"/>
          <p14:tracePt t="15387" x="1795463" y="3241675"/>
          <p14:tracePt t="15387" x="1795463" y="3251200"/>
          <p14:tracePt t="15403" x="1795463" y="3268663"/>
          <p14:tracePt t="15420" x="1795463" y="3313113"/>
          <p14:tracePt t="15436" x="1795463" y="3340100"/>
          <p14:tracePt t="15453" x="1795463" y="3367088"/>
          <p14:tracePt t="15470" x="1795463" y="3394075"/>
          <p14:tracePt t="15486" x="1795463" y="3419475"/>
          <p14:tracePt t="15503" x="1795463" y="3455988"/>
          <p14:tracePt t="15520" x="1795463" y="3482975"/>
          <p14:tracePt t="15537" x="1776413" y="3527425"/>
          <p14:tracePt t="15553" x="1776413" y="3544888"/>
          <p14:tracePt t="15570" x="1776413" y="3562350"/>
          <p14:tracePt t="15571" x="1776413" y="3571875"/>
          <p14:tracePt t="15586" x="1776413" y="3589338"/>
          <p14:tracePt t="15604" x="1776413" y="3608388"/>
          <p14:tracePt t="15620" x="1776413" y="3625850"/>
          <p14:tracePt t="15637" x="1776413" y="3652838"/>
          <p14:tracePt t="15653" x="1776413" y="3660775"/>
          <p14:tracePt t="15670" x="1768475" y="3687763"/>
          <p14:tracePt t="15687" x="1768475" y="3697288"/>
          <p14:tracePt t="15704" x="1758950" y="3714750"/>
          <p14:tracePt t="15720" x="1758950" y="3732213"/>
          <p14:tracePt t="15737" x="1758950" y="3751263"/>
          <p14:tracePt t="15754" x="1751013" y="3768725"/>
          <p14:tracePt t="15770" x="1751013" y="3776663"/>
          <p14:tracePt t="15787" x="1751013" y="3786188"/>
          <p14:tracePt t="15804" x="1741488" y="3822700"/>
          <p14:tracePt t="15820" x="1741488" y="3840163"/>
          <p14:tracePt t="15837" x="1741488" y="3848100"/>
          <p14:tracePt t="15854" x="1741488" y="3867150"/>
          <p14:tracePt t="15870" x="1731963" y="3884613"/>
          <p14:tracePt t="15887" x="1731963" y="3902075"/>
          <p14:tracePt t="15904" x="1731963" y="3919538"/>
          <p14:tracePt t="15921" x="1731963" y="3929063"/>
          <p14:tracePt t="15940" x="1731963" y="3938588"/>
          <p14:tracePt t="15954" x="1731963" y="3946525"/>
          <p14:tracePt t="15971" x="1731963" y="3956050"/>
          <p14:tracePt t="15988" x="1724025" y="3973513"/>
          <p14:tracePt t="16019" x="1724025" y="3983038"/>
          <p14:tracePt t="16035" x="1714500" y="3990975"/>
          <p14:tracePt t="16067" x="1714500" y="4000500"/>
          <p14:tracePt t="16099" x="1714500" y="4010025"/>
          <p14:tracePt t="16132" x="1714500" y="4017963"/>
          <p14:tracePt t="16156" x="1714500" y="4027488"/>
          <p14:tracePt t="16163" x="1714500" y="4037013"/>
          <p14:tracePt t="16180" x="1714500" y="4044950"/>
          <p14:tracePt t="16195" x="1714500" y="4054475"/>
          <p14:tracePt t="16205" x="1704975" y="4062413"/>
          <p14:tracePt t="16221" x="1704975" y="4071938"/>
          <p14:tracePt t="16238" x="1704975" y="4081463"/>
          <p14:tracePt t="16259" x="1704975" y="4089400"/>
          <p14:tracePt t="16276" x="1697038" y="4098925"/>
          <p14:tracePt t="16876" x="1697038" y="4089400"/>
          <p14:tracePt t="16892" x="1697038" y="4081463"/>
          <p14:tracePt t="16900" x="1697038" y="4071938"/>
          <p14:tracePt t="16908" x="1697038" y="4062413"/>
          <p14:tracePt t="16924" x="1697038" y="4054475"/>
          <p14:tracePt t="16939" x="1704975" y="4037013"/>
          <p14:tracePt t="16987" x="1714500" y="4027488"/>
          <p14:tracePt t="17012" x="1714500" y="4017963"/>
          <p14:tracePt t="17019" x="1724025" y="4010025"/>
          <p14:tracePt t="17036" x="1724025" y="4000500"/>
          <p14:tracePt t="17043" x="1724025" y="3990975"/>
          <p14:tracePt t="17060" x="1724025" y="3983038"/>
          <p14:tracePt t="17073" x="1731963" y="3973513"/>
          <p14:tracePt t="17090" x="1741488" y="3956050"/>
          <p14:tracePt t="17106" x="1751013" y="3938588"/>
          <p14:tracePt t="17123" x="1758950" y="3919538"/>
          <p14:tracePt t="17124" x="1758950" y="3911600"/>
          <p14:tracePt t="17140" x="1768475" y="3894138"/>
          <p14:tracePt t="17156" x="1776413" y="3867150"/>
          <p14:tracePt t="17173" x="1785938" y="3848100"/>
          <p14:tracePt t="17190" x="1795463" y="3830638"/>
          <p14:tracePt t="17207" x="1803400" y="3813175"/>
          <p14:tracePt t="17223" x="1812925" y="3795713"/>
          <p14:tracePt t="17240" x="1822450" y="3776663"/>
          <p14:tracePt t="17257" x="1830388" y="3759200"/>
          <p14:tracePt t="17273" x="1839913" y="3724275"/>
          <p14:tracePt t="17290" x="1847850" y="3705225"/>
          <p14:tracePt t="17307" x="1866900" y="3687763"/>
          <p14:tracePt t="17308" x="1874838" y="3687763"/>
          <p14:tracePt t="17324" x="1884363" y="3660775"/>
          <p14:tracePt t="17340" x="1901825" y="3643313"/>
          <p14:tracePt t="17357" x="1919288" y="3625850"/>
          <p14:tracePt t="17373" x="1938338" y="3598863"/>
          <p14:tracePt t="17390" x="1965325" y="3581400"/>
          <p14:tracePt t="17407" x="1990725" y="3562350"/>
          <p14:tracePt t="17424" x="2009775" y="3544888"/>
          <p14:tracePt t="17440" x="2036763" y="3527425"/>
          <p14:tracePt t="17457" x="2054225" y="3500438"/>
          <p14:tracePt t="17474" x="2081213" y="3482975"/>
          <p14:tracePt t="17490" x="2108200" y="3473450"/>
          <p14:tracePt t="17492" x="2116138" y="3465513"/>
          <p14:tracePt t="17508" x="2152650" y="3446463"/>
          <p14:tracePt t="17524" x="2187575" y="3438525"/>
          <p14:tracePt t="17540" x="2224088" y="3411538"/>
          <p14:tracePt t="17557" x="2241550" y="3384550"/>
          <p14:tracePt t="17574" x="2268538" y="3375025"/>
          <p14:tracePt t="17591" x="2295525" y="3357563"/>
          <p14:tracePt t="17607" x="2330450" y="3340100"/>
          <p14:tracePt t="17624" x="2347913" y="3330575"/>
          <p14:tracePt t="17641" x="2374900" y="3322638"/>
          <p14:tracePt t="17657" x="2401888" y="3303588"/>
          <p14:tracePt t="17674" x="2428875" y="3286125"/>
          <p14:tracePt t="17691" x="2490788" y="3268663"/>
          <p14:tracePt t="17708" x="2527300" y="3251200"/>
          <p14:tracePt t="17724" x="2562225" y="3241675"/>
          <p14:tracePt t="17741" x="2598738" y="3224213"/>
          <p14:tracePt t="17758" x="2616200" y="3205163"/>
          <p14:tracePt t="17774" x="2643188" y="3187700"/>
          <p14:tracePt t="17791" x="2652713" y="3179763"/>
          <p14:tracePt t="17808" x="2670175" y="3160713"/>
          <p14:tracePt t="17825" x="2687638" y="3152775"/>
          <p14:tracePt t="17841" x="2687638" y="3143250"/>
          <p14:tracePt t="17858" x="2687638" y="3125788"/>
          <p14:tracePt t="17874" x="2697163" y="3116263"/>
          <p14:tracePt t="17891" x="2697163" y="3108325"/>
          <p14:tracePt t="17908" x="2697163" y="3098800"/>
          <p14:tracePt t="18067" x="2697163" y="3089275"/>
          <p14:tracePt t="18084" x="2679700" y="3089275"/>
          <p14:tracePt t="18092" x="2660650" y="3089275"/>
          <p14:tracePt t="18100" x="2633663" y="3089275"/>
          <p14:tracePt t="18108" x="2608263" y="3089275"/>
          <p14:tracePt t="18125" x="2554288" y="3089275"/>
          <p14:tracePt t="18142" x="2517775" y="3089275"/>
          <p14:tracePt t="18158" x="2465388" y="3089275"/>
          <p14:tracePt t="18175" x="2438400" y="3098800"/>
          <p14:tracePt t="18192" x="2419350" y="3108325"/>
          <p14:tracePt t="18209" x="2393950" y="3125788"/>
          <p14:tracePt t="18225" x="2366963" y="3152775"/>
          <p14:tracePt t="18242" x="2330450" y="3179763"/>
          <p14:tracePt t="18259" x="2303463" y="3214688"/>
          <p14:tracePt t="18260" x="2295525" y="3232150"/>
          <p14:tracePt t="18276" x="2268538" y="3268663"/>
          <p14:tracePt t="18292" x="2268538" y="3286125"/>
          <p14:tracePt t="18309" x="2241550" y="3330575"/>
          <p14:tracePt t="18325" x="2224088" y="3367088"/>
          <p14:tracePt t="18342" x="2214563" y="3402013"/>
          <p14:tracePt t="18359" x="2214563" y="3438525"/>
          <p14:tracePt t="18376" x="2214563" y="3473450"/>
          <p14:tracePt t="18392" x="2214563" y="3509963"/>
          <p14:tracePt t="18409" x="2214563" y="3544888"/>
          <p14:tracePt t="18426" x="2214563" y="3581400"/>
          <p14:tracePt t="18442" x="2214563" y="3608388"/>
          <p14:tracePt t="18444" x="2214563" y="3625850"/>
          <p14:tracePt t="18459" x="2214563" y="3652838"/>
          <p14:tracePt t="18476" x="2214563" y="3679825"/>
          <p14:tracePt t="18493" x="2214563" y="3714750"/>
          <p14:tracePt t="18509" x="2214563" y="3724275"/>
          <p14:tracePt t="18526" x="2224088" y="3732213"/>
          <p14:tracePt t="18542" x="2224088" y="3759200"/>
          <p14:tracePt t="18559" x="2232025" y="3768725"/>
          <p14:tracePt t="18576" x="2241550" y="3776663"/>
          <p14:tracePt t="18596" x="2251075" y="3776663"/>
          <p14:tracePt t="18612" x="2259013" y="3776663"/>
          <p14:tracePt t="18626" x="2268538" y="3776663"/>
          <p14:tracePt t="18643" x="2303463" y="3776663"/>
          <p14:tracePt t="18660" x="2330450" y="3776663"/>
          <p14:tracePt t="18676" x="2347913" y="3776663"/>
          <p14:tracePt t="18693" x="2357438" y="3768725"/>
          <p14:tracePt t="18710" x="2374900" y="3759200"/>
          <p14:tracePt t="18726" x="2384425" y="3741738"/>
          <p14:tracePt t="18743" x="2393950" y="3714750"/>
          <p14:tracePt t="18760" x="2401888" y="3697288"/>
          <p14:tracePt t="18776" x="2411413" y="3679825"/>
          <p14:tracePt t="18793" x="2411413" y="3643313"/>
          <p14:tracePt t="18810" x="2411413" y="3625850"/>
          <p14:tracePt t="18826" x="2411413" y="3608388"/>
          <p14:tracePt t="18843" x="2419350" y="3589338"/>
          <p14:tracePt t="19116" x="2428875" y="3589338"/>
          <p14:tracePt t="19123" x="2438400" y="3589338"/>
          <p14:tracePt t="19131" x="2465388" y="3581400"/>
          <p14:tracePt t="19144" x="2490788" y="3571875"/>
          <p14:tracePt t="19160" x="2536825" y="3562350"/>
          <p14:tracePt t="19177" x="2571750" y="3544888"/>
          <p14:tracePt t="19194" x="2608263" y="3527425"/>
          <p14:tracePt t="19195" x="2625725" y="3517900"/>
          <p14:tracePt t="19210" x="2633663" y="3509963"/>
          <p14:tracePt t="19227" x="2670175" y="3473450"/>
          <p14:tracePt t="19244" x="2687638" y="3455988"/>
          <p14:tracePt t="19261" x="2705100" y="3429000"/>
          <p14:tracePt t="19277" x="2732088" y="3411538"/>
          <p14:tracePt t="19294" x="2751138" y="3384550"/>
          <p14:tracePt t="19311" x="2768600" y="3357563"/>
          <p14:tracePt t="19327" x="2776538" y="3340100"/>
          <p14:tracePt t="19344" x="2803525" y="3313113"/>
          <p14:tracePt t="19361" x="2822575" y="3303588"/>
          <p14:tracePt t="19378" x="2840038" y="3286125"/>
          <p14:tracePt t="19394" x="2867025" y="3268663"/>
          <p14:tracePt t="19411" x="2894013" y="3251200"/>
          <p14:tracePt t="19428" x="2911475" y="3232150"/>
          <p14:tracePt t="19444" x="2928938" y="3214688"/>
          <p14:tracePt t="19461" x="2938463" y="3205163"/>
          <p14:tracePt t="19478" x="2946400" y="3197225"/>
          <p14:tracePt t="19495" x="2955925" y="3187700"/>
          <p14:tracePt t="19516" x="2965450" y="3187700"/>
          <p14:tracePt t="19528" x="2973388" y="3187700"/>
          <p14:tracePt t="19571" x="2973388" y="3179763"/>
          <p14:tracePt t="19588" x="2982913" y="3179763"/>
          <p14:tracePt t="19627" x="2990850" y="3170238"/>
          <p14:tracePt t="19795" x="3000375" y="3187700"/>
          <p14:tracePt t="19812" x="3009900" y="3214688"/>
          <p14:tracePt t="19819" x="3009900" y="3224213"/>
          <p14:tracePt t="19828" x="3009900" y="3241675"/>
          <p14:tracePt t="19845" x="3009900" y="3276600"/>
          <p14:tracePt t="19861" x="3017838" y="3303588"/>
          <p14:tracePt t="19878" x="3017838" y="3322638"/>
          <p14:tracePt t="19895" x="3017838" y="3330575"/>
          <p14:tracePt t="19911" x="3017838" y="3357563"/>
          <p14:tracePt t="19928" x="3017838" y="3367088"/>
          <p14:tracePt t="19945" x="3017838" y="3384550"/>
          <p14:tracePt t="19961" x="3017838" y="3402013"/>
          <p14:tracePt t="19979" x="3017838" y="3446463"/>
          <p14:tracePt t="19996" x="3017838" y="3465513"/>
          <p14:tracePt t="20012" x="3017838" y="3490913"/>
          <p14:tracePt t="20029" x="3017838" y="3517900"/>
          <p14:tracePt t="20046" x="3017838" y="3536950"/>
          <p14:tracePt t="20062" x="3009900" y="3562350"/>
          <p14:tracePt t="20079" x="3000375" y="3598863"/>
          <p14:tracePt t="20096" x="2990850" y="3625850"/>
          <p14:tracePt t="20112" x="2990850" y="3660775"/>
          <p14:tracePt t="20129" x="2973388" y="3697288"/>
          <p14:tracePt t="20148" x="2973388" y="3741738"/>
          <p14:tracePt t="20163" x="2965450" y="3759200"/>
          <p14:tracePt t="20180" x="2965450" y="3786188"/>
          <p14:tracePt t="20197" x="2946400" y="3822700"/>
          <p14:tracePt t="20213" x="2938463" y="3840163"/>
          <p14:tracePt t="20229" x="2928938" y="3857625"/>
          <p14:tracePt t="20246" x="2919413" y="3875088"/>
          <p14:tracePt t="20263" x="2919413" y="3911600"/>
          <p14:tracePt t="20279" x="2911475" y="3938588"/>
          <p14:tracePt t="20297" x="2911475" y="3983038"/>
          <p14:tracePt t="20313" x="2901950" y="4010025"/>
          <p14:tracePt t="20329" x="2901950" y="4027488"/>
          <p14:tracePt t="20346" x="2884488" y="4054475"/>
          <p14:tracePt t="20363" x="2884488" y="4071938"/>
          <p14:tracePt t="20380" x="2884488" y="4089400"/>
          <p14:tracePt t="20396" x="2884488" y="4098925"/>
          <p14:tracePt t="20413" x="2884488" y="4116388"/>
          <p14:tracePt t="20430" x="2884488" y="4125913"/>
          <p14:tracePt t="20446" x="2884488" y="4133850"/>
          <p14:tracePt t="20463" x="2884488" y="4152900"/>
          <p14:tracePt t="20480" x="2874963" y="4160838"/>
          <p14:tracePt t="20496" x="2874963" y="4170363"/>
          <p14:tracePt t="20513" x="2874963" y="4187825"/>
          <p14:tracePt t="20532" x="2874963" y="4197350"/>
          <p14:tracePt t="20547" x="2874963" y="4205288"/>
          <p14:tracePt t="20564" x="2874963" y="4214813"/>
          <p14:tracePt t="20580" x="2857500" y="4232275"/>
          <p14:tracePt t="20597" x="2857500" y="4241800"/>
          <p14:tracePt t="20619" x="2857500" y="4251325"/>
          <p14:tracePt t="20630" x="2857500" y="4259263"/>
          <p14:tracePt t="20676" x="2857500" y="4268788"/>
          <p14:tracePt t="20691" x="2857500" y="4276725"/>
          <p14:tracePt t="20716" x="2857500" y="4286250"/>
          <p14:tracePt t="20723" x="2857500" y="4295775"/>
          <p14:tracePt t="20739" x="2857500" y="4303713"/>
          <p14:tracePt t="20756" x="2857500" y="4313238"/>
          <p14:tracePt t="20771" x="2857500" y="4322763"/>
          <p14:tracePt t="20803" x="2857500" y="4330700"/>
          <p14:tracePt t="21067" x="2847975" y="4330700"/>
          <p14:tracePt t="21091" x="2847975" y="4322763"/>
          <p14:tracePt t="21099" x="2847975" y="4313238"/>
          <p14:tracePt t="21107" x="2857500" y="4295775"/>
          <p14:tracePt t="21123" x="2857500" y="4276725"/>
          <p14:tracePt t="21132" x="2867025" y="4259263"/>
          <p14:tracePt t="21148" x="2874963" y="4232275"/>
          <p14:tracePt t="21164" x="2884488" y="4197350"/>
          <p14:tracePt t="21181" x="2901950" y="4160838"/>
          <p14:tracePt t="21198" x="2911475" y="4133850"/>
          <p14:tracePt t="21214" x="2928938" y="4081463"/>
          <p14:tracePt t="21231" x="2938463" y="4037013"/>
          <p14:tracePt t="21248" x="2955925" y="3983038"/>
          <p14:tracePt t="21264" x="2973388" y="3929063"/>
          <p14:tracePt t="21281" x="3009900" y="3867150"/>
          <p14:tracePt t="21298" x="3044825" y="3795713"/>
          <p14:tracePt t="21315" x="3081338" y="3732213"/>
          <p14:tracePt t="21316" x="3089275" y="3705225"/>
          <p14:tracePt t="21331" x="3116263" y="3643313"/>
          <p14:tracePt t="21348" x="3133725" y="3589338"/>
          <p14:tracePt t="21365" x="3170238" y="3527425"/>
          <p14:tracePt t="21381" x="3187700" y="3473450"/>
          <p14:tracePt t="21398" x="3214688" y="3411538"/>
          <p14:tracePt t="21415" x="3251200" y="3348038"/>
          <p14:tracePt t="21432" x="3276600" y="3295650"/>
          <p14:tracePt t="21448" x="3303588" y="3259138"/>
          <p14:tracePt t="21465" x="3340100" y="3214688"/>
          <p14:tracePt t="21482" x="3375025" y="3179763"/>
          <p14:tracePt t="21498" x="3411538" y="3143250"/>
          <p14:tracePt t="21515" x="3465513" y="3089275"/>
          <p14:tracePt t="21532" x="3500438" y="3062288"/>
          <p14:tracePt t="21548" x="3527425" y="3036888"/>
          <p14:tracePt t="21565" x="3562350" y="3009900"/>
          <p14:tracePt t="21582" x="3581400" y="2990850"/>
          <p14:tracePt t="21598" x="3589338" y="2973388"/>
          <p14:tracePt t="21615" x="3598863" y="2965450"/>
          <p14:tracePt t="21632" x="3598863" y="2955925"/>
          <p14:tracePt t="21648" x="3608388" y="2946400"/>
          <p14:tracePt t="21665" x="3608388" y="2938463"/>
          <p14:tracePt t="21684" x="3608388" y="2928938"/>
          <p14:tracePt t="21868" x="3608388" y="2919413"/>
          <p14:tracePt t="22028" x="3608388" y="2911475"/>
          <p14:tracePt t="22051" x="3608388" y="2901950"/>
          <p14:tracePt t="22083" x="3589338" y="2894013"/>
          <p14:tracePt t="22091" x="3581400" y="2884488"/>
          <p14:tracePt t="22100" x="3571875" y="2884488"/>
          <p14:tracePt t="22117" x="3554413" y="2884488"/>
          <p14:tracePt t="22133" x="3536950" y="2884488"/>
          <p14:tracePt t="22150" x="3536950" y="2874963"/>
          <p14:tracePt t="22172" x="3527425" y="2874963"/>
          <p14:tracePt t="22183" x="3509963" y="2874963"/>
          <p14:tracePt t="22200" x="3500438" y="2874963"/>
          <p14:tracePt t="22217" x="3482975" y="2884488"/>
          <p14:tracePt t="22233" x="3455988" y="2894013"/>
          <p14:tracePt t="22250" x="3446463" y="2901950"/>
          <p14:tracePt t="22267" x="3429000" y="2911475"/>
          <p14:tracePt t="22268" x="3419475" y="2911475"/>
          <p14:tracePt t="22284" x="3402013" y="2928938"/>
          <p14:tracePt t="22307" x="3394075" y="2938463"/>
          <p14:tracePt t="22332" x="3394075" y="2946400"/>
          <p14:tracePt t="22339" x="3394075" y="2955925"/>
          <p14:tracePt t="22350" x="3384550" y="2965450"/>
          <p14:tracePt t="22371" x="3384550" y="2973388"/>
          <p14:tracePt t="22384" x="3384550" y="2982913"/>
          <p14:tracePt t="22400" x="3384550" y="2990850"/>
          <p14:tracePt t="22417" x="3375025" y="3009900"/>
          <p14:tracePt t="22434" x="3375025" y="3027363"/>
          <p14:tracePt t="22450" x="3375025" y="3036888"/>
          <p14:tracePt t="22468" x="3375025" y="3054350"/>
          <p14:tracePt t="22484" x="3375025" y="3062288"/>
          <p14:tracePt t="22507" x="3375025" y="3081338"/>
          <p14:tracePt t="22531" x="3375025" y="3089275"/>
          <p14:tracePt t="22547" x="3375025" y="3098800"/>
          <p14:tracePt t="22564" x="3375025" y="3108325"/>
          <p14:tracePt t="22571" x="3375025" y="3116263"/>
          <p14:tracePt t="22587" x="3375025" y="3125788"/>
          <p14:tracePt t="22603" x="3375025" y="3133725"/>
          <p14:tracePt t="22620" x="3384550" y="3143250"/>
          <p14:tracePt t="22634" x="3384550" y="3152775"/>
          <p14:tracePt t="22652" x="3384550" y="3160713"/>
          <p14:tracePt t="22668" x="3394075" y="3170238"/>
          <p14:tracePt t="22684" x="3394075" y="3179763"/>
          <p14:tracePt t="22701" x="3394075" y="3187700"/>
          <p14:tracePt t="22718" x="3394075" y="3214688"/>
          <p14:tracePt t="22739" x="3394075" y="3224213"/>
          <p14:tracePt t="22751" x="3394075" y="3232150"/>
          <p14:tracePt t="22768" x="3402013" y="3251200"/>
          <p14:tracePt t="22784" x="3402013" y="3268663"/>
          <p14:tracePt t="22801" x="3411538" y="3286125"/>
          <p14:tracePt t="22818" x="3419475" y="3313113"/>
          <p14:tracePt t="22835" x="3419475" y="3330575"/>
          <p14:tracePt t="22836" x="3419475" y="3340100"/>
          <p14:tracePt t="22852" x="3429000" y="3367088"/>
          <p14:tracePt t="22868" x="3438525" y="3402013"/>
          <p14:tracePt t="22885" x="3438525" y="3411538"/>
          <p14:tracePt t="22901" x="3446463" y="3446463"/>
          <p14:tracePt t="22918" x="3446463" y="3455988"/>
          <p14:tracePt t="22935" x="3446463" y="3465513"/>
          <p14:tracePt t="22952" x="3446463" y="3482975"/>
          <p14:tracePt t="22996" x="3446463" y="3490913"/>
          <p14:tracePt t="23035" x="3446463" y="3500438"/>
          <p14:tracePt t="23052" x="3446463" y="3509963"/>
          <p14:tracePt t="23068" x="3446463" y="3517900"/>
          <p14:tracePt t="23091" x="3455988" y="3536950"/>
          <p14:tracePt t="23116" x="3455988" y="3544888"/>
          <p14:tracePt t="23131" x="3455988" y="3554413"/>
          <p14:tracePt t="23147" x="3455988" y="3562350"/>
          <p14:tracePt t="23155" x="3455988" y="3571875"/>
          <p14:tracePt t="23168" x="3455988" y="3581400"/>
          <p14:tracePt t="23185" x="3455988" y="3589338"/>
          <p14:tracePt t="23202" x="3455988" y="3616325"/>
          <p14:tracePt t="23219" x="3455988" y="3625850"/>
          <p14:tracePt t="23236" x="3455988" y="3643313"/>
          <p14:tracePt t="23252" x="3455988" y="3660775"/>
          <p14:tracePt t="23269" x="3455988" y="3670300"/>
          <p14:tracePt t="23286" x="3455988" y="3687763"/>
          <p14:tracePt t="23302" x="3455988" y="3697288"/>
          <p14:tracePt t="23319" x="3455988" y="3714750"/>
          <p14:tracePt t="23336" x="3455988" y="3724275"/>
          <p14:tracePt t="23352" x="3455988" y="3741738"/>
          <p14:tracePt t="23369" x="3455988" y="3751263"/>
          <p14:tracePt t="23386" x="3455988" y="3776663"/>
          <p14:tracePt t="23402" x="3455988" y="3795713"/>
          <p14:tracePt t="23418" x="3455988" y="3813175"/>
          <p14:tracePt t="23436" x="3455988" y="3830638"/>
          <p14:tracePt t="23452" x="3455988" y="3857625"/>
          <p14:tracePt t="23468" x="3455988" y="3894138"/>
          <p14:tracePt t="23485" x="3455988" y="3902075"/>
          <p14:tracePt t="23502" x="3455988" y="3919538"/>
          <p14:tracePt t="23518" x="3455988" y="3938588"/>
          <p14:tracePt t="23536" x="3455988" y="3946525"/>
          <p14:tracePt t="23553" x="3455988" y="3965575"/>
          <p14:tracePt t="23569" x="3455988" y="3983038"/>
          <p14:tracePt t="23586" x="3455988" y="3990975"/>
          <p14:tracePt t="23588" x="3455988" y="4000500"/>
          <p14:tracePt t="23604" x="3455988" y="4017963"/>
          <p14:tracePt t="23620" x="3455988" y="4027488"/>
          <p14:tracePt t="23636" x="3455988" y="4044950"/>
          <p14:tracePt t="23653" x="3465513" y="4054475"/>
          <p14:tracePt t="23669" x="3465513" y="4062413"/>
          <p14:tracePt t="23687" x="3473450" y="4071938"/>
          <p14:tracePt t="23703" x="3473450" y="4089400"/>
          <p14:tracePt t="23763" x="3473450" y="4098925"/>
          <p14:tracePt t="23772" x="3473450" y="4108450"/>
          <p14:tracePt t="23811" x="3473450" y="4116388"/>
          <p14:tracePt t="23827" x="3482975" y="4125913"/>
          <p14:tracePt t="23843" x="3482975" y="4133850"/>
          <p14:tracePt t="23867" x="3482975" y="4143375"/>
          <p14:tracePt t="23899" x="3482975" y="4152900"/>
          <p14:tracePt t="23915" x="3482975" y="4160838"/>
          <p14:tracePt t="23923" x="3482975" y="4170363"/>
          <p14:tracePt t="23955" x="3482975" y="4179888"/>
          <p14:tracePt t="23979" x="3482975" y="4187825"/>
          <p14:tracePt t="23988" x="3482975" y="4197350"/>
          <p14:tracePt t="24019" x="3482975" y="4205288"/>
          <p14:tracePt t="24043" x="3482975" y="4214813"/>
          <p14:tracePt t="24075" x="3482975" y="4224338"/>
          <p14:tracePt t="24091" x="3482975" y="4232275"/>
          <p14:tracePt t="24108" x="3482975" y="4241800"/>
          <p14:tracePt t="24139" x="3482975" y="4251325"/>
          <p14:tracePt t="24148" x="3482975" y="4259263"/>
          <p14:tracePt t="24163" x="3482975" y="4268788"/>
          <p14:tracePt t="24188" x="3482975" y="4276725"/>
          <p14:tracePt t="24205" x="3482975" y="4286250"/>
          <p14:tracePt t="24211" x="3482975" y="4295775"/>
          <p14:tracePt t="24244" x="3482975" y="4303713"/>
          <p14:tracePt t="24267" x="3482975" y="4313238"/>
          <p14:tracePt t="24276" x="3482975" y="4322763"/>
          <p14:tracePt t="24307" x="3482975" y="4330700"/>
          <p14:tracePt t="24331" x="3482975" y="4340225"/>
          <p14:tracePt t="24356" x="3482975" y="4348163"/>
          <p14:tracePt t="24363" x="3482975" y="4357688"/>
          <p14:tracePt t="24395" x="3482975" y="4367213"/>
          <p14:tracePt t="24459" x="3482975" y="4375150"/>
          <p14:tracePt t="24491" x="3482975" y="4384675"/>
          <p14:tracePt t="24499" x="3482975" y="4394200"/>
          <p14:tracePt t="24859" x="3482975" y="4375150"/>
          <p14:tracePt t="24875" x="3482975" y="4367213"/>
          <p14:tracePt t="24883" x="3482975" y="4357688"/>
          <p14:tracePt t="24891" x="3482975" y="4348163"/>
          <p14:tracePt t="24905" x="3482975" y="4340225"/>
          <p14:tracePt t="24922" x="3473450" y="4313238"/>
          <p14:tracePt t="24939" x="3473450" y="4295775"/>
          <p14:tracePt t="24939" x="3473450" y="4286250"/>
          <p14:tracePt t="24956" x="3473450" y="4276725"/>
          <p14:tracePt t="24972" x="3473450" y="4259263"/>
          <p14:tracePt t="24989" x="3473450" y="4251325"/>
          <p14:tracePt t="25005" x="3465513" y="4232275"/>
          <p14:tracePt t="25027" x="3465513" y="4224338"/>
          <p14:tracePt t="25043" x="3465513" y="4205288"/>
          <p14:tracePt t="25055" x="3465513" y="4197350"/>
          <p14:tracePt t="25072" x="3465513" y="4179888"/>
          <p14:tracePt t="25089" x="3465513" y="4160838"/>
          <p14:tracePt t="25106" x="3465513" y="4125913"/>
          <p14:tracePt t="25122" x="3465513" y="4108450"/>
          <p14:tracePt t="25140" x="3465513" y="4062413"/>
          <p14:tracePt t="25156" x="3465513" y="4037013"/>
          <p14:tracePt t="25172" x="3465513" y="4000500"/>
          <p14:tracePt t="25189" x="3465513" y="3973513"/>
          <p14:tracePt t="25206" x="3465513" y="3946525"/>
          <p14:tracePt t="25222" x="3465513" y="3919538"/>
          <p14:tracePt t="25239" x="3473450" y="3875088"/>
          <p14:tracePt t="25256" x="3482975" y="3857625"/>
          <p14:tracePt t="25272" x="3482975" y="3840163"/>
          <p14:tracePt t="25289" x="3482975" y="3813175"/>
          <p14:tracePt t="25306" x="3490913" y="3786188"/>
          <p14:tracePt t="25323" x="3490913" y="3776663"/>
          <p14:tracePt t="25323" x="3500438" y="3759200"/>
          <p14:tracePt t="25340" x="3500438" y="3751263"/>
          <p14:tracePt t="25356" x="3509963" y="3714750"/>
          <p14:tracePt t="25373" x="3517900" y="3697288"/>
          <p14:tracePt t="25389" x="3517900" y="3679825"/>
          <p14:tracePt t="25406" x="3517900" y="3670300"/>
          <p14:tracePt t="25423" x="3517900" y="3643313"/>
          <p14:tracePt t="25440" x="3517900" y="3625850"/>
          <p14:tracePt t="25456" x="3517900" y="3608388"/>
          <p14:tracePt t="25473" x="3517900" y="3589338"/>
          <p14:tracePt t="25490" x="3517900" y="3581400"/>
          <p14:tracePt t="25506" x="3517900" y="3562350"/>
          <p14:tracePt t="25523" x="3527425" y="3536950"/>
          <p14:tracePt t="25540" x="3527425" y="3517900"/>
          <p14:tracePt t="25556" x="3527425" y="3500438"/>
          <p14:tracePt t="25573" x="3527425" y="3490913"/>
          <p14:tracePt t="25590" x="3544888" y="3473450"/>
          <p14:tracePt t="25606" x="3544888" y="3455988"/>
          <p14:tracePt t="25623" x="3544888" y="3438525"/>
          <p14:tracePt t="25640" x="3544888" y="3429000"/>
          <p14:tracePt t="25657" x="3554413" y="3411538"/>
          <p14:tracePt t="25673" x="3554413" y="3394075"/>
          <p14:tracePt t="25690" x="3554413" y="3384550"/>
          <p14:tracePt t="25707" x="3554413" y="3367088"/>
          <p14:tracePt t="25724" x="3554413" y="3357563"/>
          <p14:tracePt t="25740" x="3554413" y="3348038"/>
          <p14:tracePt t="25757" x="3562350" y="3340100"/>
          <p14:tracePt t="25773" x="3562350" y="3330575"/>
          <p14:tracePt t="25792" x="3562350" y="3322638"/>
          <p14:tracePt t="25807" x="3562350" y="3313113"/>
          <p14:tracePt t="25823" x="3562350" y="3303588"/>
          <p14:tracePt t="25840" x="3562350" y="3295650"/>
          <p14:tracePt t="25857" x="3562350" y="3276600"/>
          <p14:tracePt t="25900" x="3562350" y="3268663"/>
          <p14:tracePt t="25939" x="3562350" y="3259138"/>
          <p14:tracePt t="26140" x="3554413" y="3259138"/>
          <p14:tracePt t="26147" x="3554413" y="3268663"/>
          <p14:tracePt t="26158" x="3554413" y="3276600"/>
          <p14:tracePt t="26175" x="3536950" y="3303588"/>
          <p14:tracePt t="26192" x="3536950" y="3330575"/>
          <p14:tracePt t="26208" x="3517900" y="3367088"/>
          <p14:tracePt t="26225" x="3509963" y="3394075"/>
          <p14:tracePt t="26241" x="3509963" y="3411538"/>
          <p14:tracePt t="26258" x="3500438" y="3438525"/>
          <p14:tracePt t="26276" x="3490913" y="3482975"/>
          <p14:tracePt t="26294" x="3482975" y="3509963"/>
          <p14:tracePt t="26308" x="3482975" y="3527425"/>
          <p14:tracePt t="26325" x="3482975" y="3554413"/>
          <p14:tracePt t="26342" x="3482975" y="3571875"/>
          <p14:tracePt t="26358" x="3482975" y="3589338"/>
          <p14:tracePt t="26375" x="3482975" y="3608388"/>
          <p14:tracePt t="26392" x="3482975" y="3625850"/>
          <p14:tracePt t="26408" x="3482975" y="3643313"/>
          <p14:tracePt t="26425" x="3482975" y="3660775"/>
          <p14:tracePt t="26442" x="3482975" y="3679825"/>
          <p14:tracePt t="26459" x="3482975" y="3714750"/>
          <p14:tracePt t="26476" x="3482975" y="3741738"/>
          <p14:tracePt t="26492" x="3482975" y="3759200"/>
          <p14:tracePt t="26509" x="3482975" y="3795713"/>
          <p14:tracePt t="26525" x="3482975" y="3830638"/>
          <p14:tracePt t="26542" x="3482975" y="3875088"/>
          <p14:tracePt t="26559" x="3482975" y="3911600"/>
          <p14:tracePt t="26576" x="3482975" y="3946525"/>
          <p14:tracePt t="26592" x="3473450" y="4000500"/>
          <p14:tracePt t="26609" x="3473450" y="4027488"/>
          <p14:tracePt t="26626" x="3473450" y="4062413"/>
          <p14:tracePt t="26642" x="3465513" y="4098925"/>
          <p14:tracePt t="26660" x="3465513" y="4125913"/>
          <p14:tracePt t="26676" x="3465513" y="4143375"/>
          <p14:tracePt t="26692" x="3465513" y="4160838"/>
          <p14:tracePt t="26709" x="3465513" y="4170363"/>
          <p14:tracePt t="26726" x="3465513" y="4179888"/>
          <p14:tracePt t="26742" x="3465513" y="4187825"/>
          <p14:tracePt t="26759" x="3465513" y="4197350"/>
          <p14:tracePt t="26811" x="3465513" y="4205288"/>
          <p14:tracePt t="26851" x="3465513" y="4214813"/>
          <p14:tracePt t="26867" x="3465513" y="4224338"/>
          <p14:tracePt t="26875" x="3455988" y="4224338"/>
          <p14:tracePt t="26900" x="3455988" y="4232275"/>
          <p14:tracePt t="27572" x="3455988" y="4241800"/>
          <p14:tracePt t="27580" x="3455988" y="4251325"/>
          <p14:tracePt t="27587" x="3465513" y="4268788"/>
          <p14:tracePt t="27604" x="3473450" y="4286250"/>
          <p14:tracePt t="27612" x="3482975" y="4295775"/>
          <p14:tracePt t="27628" x="3490913" y="4322763"/>
          <p14:tracePt t="27645" x="3509963" y="4340225"/>
          <p14:tracePt t="27661" x="3517900" y="4357688"/>
          <p14:tracePt t="27678" x="3536950" y="4375150"/>
          <p14:tracePt t="27694" x="3554413" y="4402138"/>
          <p14:tracePt t="27711" x="3571875" y="4429125"/>
          <p14:tracePt t="27728" x="3581400" y="4446588"/>
          <p14:tracePt t="27745" x="3598863" y="4473575"/>
          <p14:tracePt t="27761" x="3625850" y="4500563"/>
          <p14:tracePt t="27778" x="3643313" y="4527550"/>
          <p14:tracePt t="27795" x="3670300" y="4554538"/>
          <p14:tracePt t="27812" x="3714750" y="4581525"/>
          <p14:tracePt t="27828" x="3732213" y="4589463"/>
          <p14:tracePt t="27845" x="3759200" y="4598988"/>
          <p14:tracePt t="27861" x="3776663" y="4598988"/>
          <p14:tracePt t="27878" x="3795713" y="4608513"/>
          <p14:tracePt t="27895" x="3803650" y="4608513"/>
          <p14:tracePt t="27911" x="3830638" y="4616450"/>
          <p14:tracePt t="27928" x="3848100" y="4616450"/>
          <p14:tracePt t="27945" x="3867150" y="4616450"/>
          <p14:tracePt t="27961" x="3875088" y="4616450"/>
          <p14:tracePt t="27978" x="3894138" y="4616450"/>
          <p14:tracePt t="27995" x="3902075" y="4616450"/>
          <p14:tracePt t="28011" x="3919538" y="4616450"/>
          <p14:tracePt t="28028" x="3929063" y="4616450"/>
          <p14:tracePt t="28044" x="3938588" y="4608513"/>
          <p14:tracePt t="28075" x="3946525" y="4589463"/>
          <p14:tracePt t="28091" x="3956050" y="4589463"/>
          <p14:tracePt t="28099" x="3965575" y="4581525"/>
          <p14:tracePt t="28111" x="3965575" y="4572000"/>
          <p14:tracePt t="28128" x="3983038" y="4562475"/>
          <p14:tracePt t="28145" x="3990975" y="4545013"/>
          <p14:tracePt t="28161" x="3990975" y="4537075"/>
          <p14:tracePt t="28178" x="4000500" y="4518025"/>
          <p14:tracePt t="28196" x="4000500" y="4491038"/>
          <p14:tracePt t="28212" x="4000500" y="4483100"/>
          <p14:tracePt t="28228" x="4000500" y="4465638"/>
          <p14:tracePt t="28245" x="4000500" y="4456113"/>
          <p14:tracePt t="28262" x="4000500" y="4446588"/>
          <p14:tracePt t="28279" x="4000500" y="4438650"/>
          <p14:tracePt t="28296" x="4000500" y="4429125"/>
          <p14:tracePt t="28312" x="4000500" y="4411663"/>
          <p14:tracePt t="28328" x="4000500" y="4402138"/>
          <p14:tracePt t="28345" x="4000500" y="4384675"/>
          <p14:tracePt t="28362" x="4000500" y="4357688"/>
          <p14:tracePt t="28378" x="4000500" y="4330700"/>
          <p14:tracePt t="28396" x="4000500" y="4313238"/>
          <p14:tracePt t="28412" x="4000500" y="4286250"/>
          <p14:tracePt t="28429" x="4000500" y="4276725"/>
          <p14:tracePt t="28447" x="3990975" y="4251325"/>
          <p14:tracePt t="28462" x="3990975" y="4241800"/>
          <p14:tracePt t="28479" x="3990975" y="4232275"/>
          <p14:tracePt t="28496" x="3990975" y="4205288"/>
          <p14:tracePt t="28513" x="3990975" y="4187825"/>
          <p14:tracePt t="28529" x="3990975" y="4179888"/>
          <p14:tracePt t="28546" x="3990975" y="4160838"/>
          <p14:tracePt t="28562" x="3990975" y="4143375"/>
          <p14:tracePt t="28564" x="3990975" y="4125913"/>
          <p14:tracePt t="28580" x="3990975" y="4108450"/>
          <p14:tracePt t="28597" x="3990975" y="4098925"/>
          <p14:tracePt t="28613" x="3990975" y="4071938"/>
          <p14:tracePt t="28629" x="3990975" y="4062413"/>
          <p14:tracePt t="28646" x="3990975" y="4044950"/>
          <p14:tracePt t="28663" x="3990975" y="4027488"/>
          <p14:tracePt t="28679" x="3990975" y="4017963"/>
          <p14:tracePt t="28696" x="3990975" y="4010025"/>
          <p14:tracePt t="28713" x="3983038" y="4000500"/>
          <p14:tracePt t="28730" x="3983038" y="3983038"/>
          <p14:tracePt t="28746" x="3983038" y="3973513"/>
          <p14:tracePt t="28763" x="3973513" y="3956050"/>
          <p14:tracePt t="28780" x="3973513" y="3938588"/>
          <p14:tracePt t="28796" x="3965575" y="3919538"/>
          <p14:tracePt t="28820" x="3956050" y="3902075"/>
          <p14:tracePt t="28835" x="3956050" y="3884613"/>
          <p14:tracePt t="28859" x="3946525" y="3875088"/>
          <p14:tracePt t="28867" x="3938588" y="3875088"/>
          <p14:tracePt t="28880" x="3938588" y="3867150"/>
          <p14:tracePt t="28896" x="3929063" y="3857625"/>
          <p14:tracePt t="28913" x="3911600" y="3848100"/>
          <p14:tracePt t="28930" x="3902075" y="3830638"/>
          <p14:tracePt t="28947" x="3884613" y="3830638"/>
          <p14:tracePt t="28963" x="3875088" y="3822700"/>
          <p14:tracePt t="28980" x="3867150" y="3813175"/>
          <p14:tracePt t="28997" x="3857625" y="3813175"/>
          <p14:tracePt t="29019" x="3848100" y="3813175"/>
          <p14:tracePt t="29035" x="3840163" y="3813175"/>
          <p14:tracePt t="29047" x="3830638" y="3813175"/>
          <p14:tracePt t="29063" x="3803650" y="3813175"/>
          <p14:tracePt t="29080" x="3795713" y="3822700"/>
          <p14:tracePt t="29097" x="3776663" y="3830638"/>
          <p14:tracePt t="29114" x="3768725" y="3840163"/>
          <p14:tracePt t="29130" x="3759200" y="3857625"/>
          <p14:tracePt t="29147" x="3741738" y="3867150"/>
          <p14:tracePt t="29164" x="3741738" y="3884613"/>
          <p14:tracePt t="29181" x="3741738" y="3911600"/>
          <p14:tracePt t="29197" x="3741738" y="3929063"/>
          <p14:tracePt t="29214" x="3741738" y="3946525"/>
          <p14:tracePt t="29231" x="3741738" y="3973513"/>
          <p14:tracePt t="29247" x="3741738" y="3990975"/>
          <p14:tracePt t="29264" x="3741738" y="4017963"/>
          <p14:tracePt t="29281" x="3741738" y="4054475"/>
          <p14:tracePt t="29298" x="3741738" y="4071938"/>
          <p14:tracePt t="29314" x="3751263" y="4098925"/>
          <p14:tracePt t="29331" x="3759200" y="4133850"/>
          <p14:tracePt t="29348" x="3768725" y="4160838"/>
          <p14:tracePt t="29364" x="3776663" y="4187825"/>
          <p14:tracePt t="29381" x="3786188" y="4214813"/>
          <p14:tracePt t="29397" x="3795713" y="4224338"/>
          <p14:tracePt t="29414" x="3803650" y="4241800"/>
          <p14:tracePt t="29431" x="3822700" y="4251325"/>
          <p14:tracePt t="29448" x="3840163" y="4259263"/>
          <p14:tracePt t="29464" x="3875088" y="4259263"/>
          <p14:tracePt t="29481" x="3902075" y="4259263"/>
          <p14:tracePt t="29498" x="3938588" y="4251325"/>
          <p14:tracePt t="29514" x="3956050" y="4241800"/>
          <p14:tracePt t="29515" x="3973513" y="4241800"/>
          <p14:tracePt t="29532" x="3983038" y="4232275"/>
          <p14:tracePt t="29548" x="3990975" y="4214813"/>
          <p14:tracePt t="29564" x="4010025" y="4197350"/>
          <p14:tracePt t="29581" x="4010025" y="4179888"/>
          <p14:tracePt t="29598" x="4017963" y="4133850"/>
          <p14:tracePt t="29615" x="4017963" y="4116388"/>
          <p14:tracePt t="29631" x="4017963" y="4089400"/>
          <p14:tracePt t="29648" x="4017963" y="4071938"/>
          <p14:tracePt t="29665" x="4017963" y="4037013"/>
          <p14:tracePt t="29681" x="4017963" y="4017963"/>
          <p14:tracePt t="29698" x="4017963" y="3983038"/>
          <p14:tracePt t="29699" x="4017963" y="3973513"/>
          <p14:tracePt t="29715" x="4017963" y="3965575"/>
          <p14:tracePt t="29716" x="4017963" y="3946525"/>
          <p14:tracePt t="29732" x="4010025" y="3929063"/>
          <p14:tracePt t="29748" x="3990975" y="3902075"/>
          <p14:tracePt t="29765" x="3983038" y="3894138"/>
          <p14:tracePt t="29787" x="3973513" y="3875088"/>
          <p14:tracePt t="29811" x="3965575" y="3867150"/>
          <p14:tracePt t="29827" x="3956050" y="3867150"/>
          <p14:tracePt t="29835" x="3946525" y="3867150"/>
          <p14:tracePt t="29851" x="3938588" y="3867150"/>
          <p14:tracePt t="29878" x="3911600" y="3867150"/>
          <p14:tracePt t="29899" x="3902075" y="3867150"/>
          <p14:tracePt t="29902" x="3894138" y="3867150"/>
          <p14:tracePt t="29915" x="3884613" y="3867150"/>
          <p14:tracePt t="29931" x="3867150" y="3867150"/>
          <p14:tracePt t="29948" x="3857625" y="3875088"/>
          <p14:tracePt t="29966" x="3848100" y="3884613"/>
          <p14:tracePt t="29982" x="3840163" y="3902075"/>
          <p14:tracePt t="29999" x="3840163" y="3919538"/>
          <p14:tracePt t="30016" x="3822700" y="3938588"/>
          <p14:tracePt t="30032" x="3822700" y="3956050"/>
          <p14:tracePt t="30049" x="3813175" y="3983038"/>
          <p14:tracePt t="30066" x="3813175" y="4000500"/>
          <p14:tracePt t="30082" x="3813175" y="4027488"/>
          <p14:tracePt t="30099" x="3822700" y="4071938"/>
          <p14:tracePt t="30116" x="3830638" y="4089400"/>
          <p14:tracePt t="30132" x="3840163" y="4116388"/>
          <p14:tracePt t="30149" x="3848100" y="4133850"/>
          <p14:tracePt t="30166" x="3857625" y="4143375"/>
          <p14:tracePt t="30182" x="3867150" y="4160838"/>
          <p14:tracePt t="30199" x="3875088" y="4179888"/>
          <p14:tracePt t="30227" x="3884613" y="4197350"/>
          <p14:tracePt t="30580" x="3884613" y="4179888"/>
          <p14:tracePt t="30588" x="3894138" y="4170363"/>
          <p14:tracePt t="30600" x="3902075" y="4160838"/>
          <p14:tracePt t="30617" x="3902075" y="4143375"/>
          <p14:tracePt t="30634" x="3902075" y="4116388"/>
          <p14:tracePt t="30650" x="3911600" y="4089400"/>
          <p14:tracePt t="30668" x="3919538" y="4054475"/>
          <p14:tracePt t="30684" x="3919538" y="4037013"/>
          <p14:tracePt t="30701" x="3929063" y="4010025"/>
          <p14:tracePt t="30717" x="3946525" y="3983038"/>
          <p14:tracePt t="30734" x="3946525" y="3973513"/>
          <p14:tracePt t="30751" x="3956050" y="3956050"/>
          <p14:tracePt t="30767" x="3973513" y="3938588"/>
          <p14:tracePt t="30784" x="3983038" y="3929063"/>
          <p14:tracePt t="30800" x="3990975" y="3911600"/>
          <p14:tracePt t="30817" x="4000500" y="3911600"/>
          <p14:tracePt t="30834" x="4017963" y="3902075"/>
          <p14:tracePt t="30850" x="4037013" y="3894138"/>
          <p14:tracePt t="30867" x="4054475" y="3894138"/>
          <p14:tracePt t="30884" x="4081463" y="3894138"/>
          <p14:tracePt t="30901" x="4116388" y="3894138"/>
          <p14:tracePt t="30917" x="4152900" y="3894138"/>
          <p14:tracePt t="30934" x="4179888" y="3894138"/>
          <p14:tracePt t="30951" x="4224338" y="3894138"/>
          <p14:tracePt t="30967" x="4268788" y="3894138"/>
          <p14:tracePt t="30984" x="4313238" y="3894138"/>
          <p14:tracePt t="31001" x="4357688" y="3894138"/>
          <p14:tracePt t="31018" x="4411663" y="3894138"/>
          <p14:tracePt t="31035" x="4456113" y="3894138"/>
          <p14:tracePt t="31036" x="4473575" y="3894138"/>
          <p14:tracePt t="31051" x="4491038" y="3894138"/>
          <p14:tracePt t="31068" x="4562475" y="3894138"/>
          <p14:tracePt t="31085" x="4616450" y="3902075"/>
          <p14:tracePt t="31101" x="4652963" y="3911600"/>
          <p14:tracePt t="31118" x="4687888" y="3929063"/>
          <p14:tracePt t="31135" x="4724400" y="3929063"/>
          <p14:tracePt t="31151" x="4751388" y="3929063"/>
          <p14:tracePt t="31168" x="4786313" y="3929063"/>
          <p14:tracePt t="31185" x="4822825" y="3929063"/>
          <p14:tracePt t="31201" x="4875213" y="3929063"/>
          <p14:tracePt t="31218" x="4919663" y="3929063"/>
          <p14:tracePt t="31235" x="5010150" y="3929063"/>
          <p14:tracePt t="31252" x="5072063" y="3929063"/>
          <p14:tracePt t="31268" x="5126038" y="3929063"/>
          <p14:tracePt t="31285" x="5197475" y="3929063"/>
          <p14:tracePt t="31302" x="5276850" y="3929063"/>
          <p14:tracePt t="31318" x="5348288" y="3929063"/>
          <p14:tracePt t="31334" x="5411788" y="3929063"/>
          <p14:tracePt t="31351" x="5465763" y="3929063"/>
          <p14:tracePt t="31368" x="5518150" y="3929063"/>
          <p14:tracePt t="31385" x="5581650" y="3929063"/>
          <p14:tracePt t="31401" x="5653088" y="3929063"/>
          <p14:tracePt t="31418" x="5715000" y="3929063"/>
          <p14:tracePt t="31435" x="5795963" y="3929063"/>
          <p14:tracePt t="31435" x="5830888" y="3929063"/>
          <p14:tracePt t="31452" x="5902325" y="3929063"/>
          <p14:tracePt t="31468" x="5956300" y="3929063"/>
          <p14:tracePt t="31485" x="6010275" y="3929063"/>
          <p14:tracePt t="31502" x="6081713" y="3929063"/>
          <p14:tracePt t="31519" x="6143625" y="3929063"/>
          <p14:tracePt t="31536" x="6205538" y="3929063"/>
          <p14:tracePt t="31552" x="6269038" y="3929063"/>
          <p14:tracePt t="31569" x="6330950" y="3929063"/>
          <p14:tracePt t="31586" x="6384925" y="3929063"/>
          <p14:tracePt t="31602" x="6446838" y="3929063"/>
          <p14:tracePt t="31604" x="6483350" y="3929063"/>
          <p14:tracePt t="31619" x="6510338" y="3929063"/>
          <p14:tracePt t="31620" x="6537325" y="3929063"/>
          <p14:tracePt t="31636" x="6581775" y="3929063"/>
          <p14:tracePt t="31652" x="6626225" y="3929063"/>
          <p14:tracePt t="31669" x="6670675" y="3929063"/>
          <p14:tracePt t="31686" x="6724650" y="3929063"/>
          <p14:tracePt t="31702" x="6759575" y="3929063"/>
          <p14:tracePt t="31719" x="6813550" y="3929063"/>
          <p14:tracePt t="31736" x="6875463" y="3929063"/>
          <p14:tracePt t="31752" x="6956425" y="3929063"/>
          <p14:tracePt t="31769" x="7027863" y="3929063"/>
          <p14:tracePt t="31787" x="7099300" y="3929063"/>
          <p14:tracePt t="31803" x="7180263" y="3929063"/>
          <p14:tracePt t="31819" x="7296150" y="3929063"/>
          <p14:tracePt t="31835" x="7367588" y="3929063"/>
          <p14:tracePt t="31853" x="7456488" y="3929063"/>
          <p14:tracePt t="31870" x="7554913" y="3929063"/>
          <p14:tracePt t="31886" x="7653338" y="3929063"/>
          <p14:tracePt t="31903" x="7742238" y="3929063"/>
          <p14:tracePt t="31919" x="7840663" y="3929063"/>
          <p14:tracePt t="31936" x="7929563" y="3929063"/>
          <p14:tracePt t="31953" x="8018463" y="3929063"/>
          <p14:tracePt t="31969" x="8089900" y="3929063"/>
          <p14:tracePt t="31986" x="8161338" y="3929063"/>
          <p14:tracePt t="32004" x="8269288" y="3929063"/>
          <p14:tracePt t="32020" x="8340725" y="3929063"/>
          <p14:tracePt t="32036" x="8420100" y="3929063"/>
          <p14:tracePt t="32053" x="8491538" y="3929063"/>
          <p14:tracePt t="32070" x="8582025" y="3929063"/>
          <p14:tracePt t="32087" x="8688388" y="3929063"/>
          <p14:tracePt t="32103" x="8813800" y="3929063"/>
          <p14:tracePt t="32120" x="8939213" y="3929063"/>
          <p14:tracePt t="32136" x="9063038" y="3929063"/>
          <p14:tracePt t="32153" x="9170988" y="3929063"/>
          <p14:tracePt t="32170" x="9269413" y="3929063"/>
          <p14:tracePt t="32186" x="9348788" y="3929063"/>
          <p14:tracePt t="32188" x="9385300" y="3929063"/>
          <p14:tracePt t="32203" x="9447213" y="3929063"/>
          <p14:tracePt t="32220" x="9491663" y="3929063"/>
          <p14:tracePt t="32237" x="9572625" y="3929063"/>
          <p14:tracePt t="32253" x="9644063" y="3929063"/>
          <p14:tracePt t="32270" x="9715500" y="3929063"/>
          <p14:tracePt t="32287" x="9769475" y="3919538"/>
          <p14:tracePt t="32304" x="9813925" y="3911600"/>
          <p14:tracePt t="32320" x="9840913" y="3911600"/>
          <p14:tracePt t="32337" x="9858375" y="3902075"/>
          <p14:tracePt t="32467" x="9867900" y="3894138"/>
          <p14:tracePt t="32491" x="9840913" y="3894138"/>
          <p14:tracePt t="32499" x="9804400" y="3894138"/>
          <p14:tracePt t="32507" x="9725025" y="3884613"/>
          <p14:tracePt t="32521" x="9661525" y="3884613"/>
          <p14:tracePt t="32537" x="9483725" y="3884613"/>
          <p14:tracePt t="32554" x="9259888" y="3884613"/>
          <p14:tracePt t="32571" x="8902700" y="3884613"/>
          <p14:tracePt t="32588" x="8643938" y="3884613"/>
          <p14:tracePt t="32604" x="8402638" y="3884613"/>
          <p14:tracePt t="32621" x="8153400" y="3884613"/>
          <p14:tracePt t="32638" x="7912100" y="3884613"/>
          <p14:tracePt t="32654" x="7653338" y="3884613"/>
          <p14:tracePt t="32671" x="7402513" y="3884613"/>
          <p14:tracePt t="32688" x="7161213" y="3884613"/>
          <p14:tracePt t="32704" x="6929438" y="3902075"/>
          <p14:tracePt t="32721" x="6705600" y="3946525"/>
          <p14:tracePt t="32738" x="6491288" y="4000500"/>
          <p14:tracePt t="32755" x="6286500" y="4037013"/>
          <p14:tracePt t="32756" x="6188075" y="4054475"/>
          <p14:tracePt t="32772" x="5991225" y="4098925"/>
          <p14:tracePt t="32788" x="5902325" y="4116388"/>
          <p14:tracePt t="32806" x="5608638" y="4179888"/>
          <p14:tracePt t="32821" x="5419725" y="4214813"/>
          <p14:tracePt t="32838" x="5232400" y="4251325"/>
          <p14:tracePt t="32854" x="5054600" y="4286250"/>
          <p14:tracePt t="32871" x="4884738" y="4322763"/>
          <p14:tracePt t="32888" x="4741863" y="4348163"/>
          <p14:tracePt t="32904" x="4589463" y="4375150"/>
          <p14:tracePt t="32921" x="4438650" y="4402138"/>
          <p14:tracePt t="32938" x="4295775" y="4438650"/>
          <p14:tracePt t="32954" x="4152900" y="4465638"/>
          <p14:tracePt t="32957" x="4089400" y="4483100"/>
          <p14:tracePt t="32972" x="3965575" y="4510088"/>
          <p14:tracePt t="32988" x="3857625" y="4527550"/>
          <p14:tracePt t="33006" x="3768725" y="4545013"/>
          <p14:tracePt t="33022" x="3670300" y="4562475"/>
          <p14:tracePt t="33038" x="3581400" y="4562475"/>
          <p14:tracePt t="33056" x="3455988" y="4562475"/>
          <p14:tracePt t="33072" x="3303588" y="4562475"/>
          <p14:tracePt t="33088" x="3160713" y="4562475"/>
          <p14:tracePt t="33105" x="3009900" y="4562475"/>
          <p14:tracePt t="33121" x="2901950" y="4562475"/>
          <p14:tracePt t="33138" x="2813050" y="4562475"/>
          <p14:tracePt t="33155" x="2705100" y="4562475"/>
          <p14:tracePt t="33172" x="2625725" y="4562475"/>
          <p14:tracePt t="33188" x="2554288" y="4562475"/>
          <p14:tracePt t="33205" x="2455863" y="4581525"/>
          <p14:tracePt t="33222" x="2393950" y="4598988"/>
          <p14:tracePt t="33238" x="2330450" y="4616450"/>
          <p14:tracePt t="33255" x="2276475" y="4616450"/>
          <p14:tracePt t="33272" x="2232025" y="4625975"/>
          <p14:tracePt t="33289" x="2214563" y="4633913"/>
          <p14:tracePt t="33306" x="2179638" y="4633913"/>
          <p14:tracePt t="33308" x="2170113" y="4633913"/>
          <p14:tracePt t="33322" x="2160588" y="4633913"/>
          <p14:tracePt t="33339" x="2143125" y="4633913"/>
          <p14:tracePt t="33339" x="2125663" y="4633913"/>
          <p14:tracePt t="33355" x="2108200" y="4633913"/>
          <p14:tracePt t="33372" x="2089150" y="4633913"/>
          <p14:tracePt t="33389" x="2062163" y="4633913"/>
          <p14:tracePt t="33405" x="2044700" y="4633913"/>
          <p14:tracePt t="33422" x="2027238" y="4633913"/>
          <p14:tracePt t="33439" x="2000250" y="4633913"/>
          <p14:tracePt t="33456" x="1965325" y="4625975"/>
          <p14:tracePt t="33472" x="1928813" y="4608513"/>
          <p14:tracePt t="33490" x="1919288" y="4608513"/>
          <p14:tracePt t="33506" x="1884363" y="4608513"/>
          <p14:tracePt t="33522" x="1874838" y="4608513"/>
          <p14:tracePt t="33604" x="1857375" y="4598988"/>
          <p14:tracePt t="33659" x="1857375" y="4589463"/>
          <p14:tracePt t="33684" x="1857375" y="4581525"/>
          <p14:tracePt t="33691" x="1857375" y="4572000"/>
          <p14:tracePt t="33716" x="1857375" y="4562475"/>
          <p14:tracePt t="33731" x="1857375" y="4554538"/>
          <p14:tracePt t="33763" x="1847850" y="4537075"/>
          <p14:tracePt t="33780" x="1839913" y="4527550"/>
          <p14:tracePt t="33796" x="1839913" y="4518025"/>
          <p14:tracePt t="33827" x="1839913" y="4510088"/>
          <p14:tracePt t="33851" x="1839913" y="4500563"/>
          <p14:tracePt t="34011" x="1830388" y="4491038"/>
          <p14:tracePt t="34044" x="1822450" y="4491038"/>
          <p14:tracePt t="34051" x="1812925" y="4491038"/>
          <p14:tracePt t="34067" x="1803400" y="4491038"/>
          <p14:tracePt t="34099" x="1795463" y="4491038"/>
          <p14:tracePt t="34131" x="1785938" y="4491038"/>
          <p14:tracePt t="34156" x="1776413" y="4491038"/>
          <p14:tracePt t="34179" x="1758950" y="4491038"/>
          <p14:tracePt t="34219" x="1751013" y="4491038"/>
          <p14:tracePt t="34299" x="1751013" y="4500563"/>
          <p14:tracePt t="34452" x="1751013" y="4510088"/>
          <p14:tracePt t="34468" x="1751013" y="4518025"/>
          <p14:tracePt t="34491" x="1751013" y="4527550"/>
          <p14:tracePt t="34516" x="1751013" y="4537075"/>
          <p14:tracePt t="34523" x="1751013" y="4545013"/>
          <p14:tracePt t="34606" x="1751013" y="4562475"/>
          <p14:tracePt t="34619" x="1758950" y="4562475"/>
          <p14:tracePt t="34643" x="1768475" y="4572000"/>
          <p14:tracePt t="34667" x="1776413" y="4572000"/>
          <p14:tracePt t="34676" x="1785938" y="4581525"/>
          <p14:tracePt t="34692" x="1795463" y="4581525"/>
          <p14:tracePt t="34707" x="1803400" y="4581525"/>
          <p14:tracePt t="34737" x="1812925" y="4581525"/>
          <p14:tracePt t="34740" x="1822450" y="4581525"/>
          <p14:tracePt t="34756" x="1847850" y="4589463"/>
          <p14:tracePt t="34764" x="1857375" y="4589463"/>
          <p14:tracePt t="34779" x="1884363" y="4589463"/>
          <p14:tracePt t="34794" x="1893888" y="4598988"/>
          <p14:tracePt t="34809" x="1911350" y="4598988"/>
          <p14:tracePt t="34826" x="1928813" y="4598988"/>
          <p14:tracePt t="34842" x="1946275" y="4598988"/>
          <p14:tracePt t="34859" x="1973263" y="4598988"/>
          <p14:tracePt t="34876" x="2000250" y="4598988"/>
          <p14:tracePt t="34892" x="2036763" y="4608513"/>
          <p14:tracePt t="34909" x="2071688" y="4616450"/>
          <p14:tracePt t="34926" x="2108200" y="4616450"/>
          <p14:tracePt t="34942" x="2143125" y="4616450"/>
          <p14:tracePt t="34962" x="2187575" y="4616450"/>
          <p14:tracePt t="34976" x="2214563" y="4616450"/>
          <p14:tracePt t="34992" x="2251075" y="4616450"/>
          <p14:tracePt t="35009" x="2286000" y="4625975"/>
          <p14:tracePt t="35026" x="2322513" y="4643438"/>
          <p14:tracePt t="35042" x="2347913" y="4643438"/>
          <p14:tracePt t="35044" x="2366963" y="4643438"/>
          <p14:tracePt t="35059" x="2374900" y="4643438"/>
          <p14:tracePt t="35060" x="2393950" y="4643438"/>
          <p14:tracePt t="35076" x="2438400" y="4643438"/>
          <p14:tracePt t="35093" x="2465388" y="4643438"/>
          <p14:tracePt t="35109" x="2490788" y="4643438"/>
          <p14:tracePt t="35127" x="2517775" y="4643438"/>
          <p14:tracePt t="35143" x="2554288" y="4652963"/>
          <p14:tracePt t="35159" x="2608263" y="4670425"/>
          <p14:tracePt t="35176" x="2633663" y="4670425"/>
          <p14:tracePt t="35193" x="2687638" y="4670425"/>
          <p14:tracePt t="35210" x="2724150" y="4670425"/>
          <p14:tracePt t="35226" x="2759075" y="4670425"/>
          <p14:tracePt t="35228" x="2786063" y="4670425"/>
          <p14:tracePt t="35243" x="2822575" y="4670425"/>
          <p14:tracePt t="35260" x="2867025" y="4670425"/>
          <p14:tracePt t="35277" x="2928938" y="4679950"/>
          <p14:tracePt t="35293" x="2973388" y="4687888"/>
          <p14:tracePt t="35310" x="3027363" y="4697413"/>
          <p14:tracePt t="35327" x="3062288" y="4705350"/>
          <p14:tracePt t="35343" x="3108325" y="4714875"/>
          <p14:tracePt t="35360" x="3143250" y="4714875"/>
          <p14:tracePt t="35378" x="3197225" y="4714875"/>
          <p14:tracePt t="35380" x="3214688" y="4714875"/>
          <p14:tracePt t="35393" x="3241675" y="4714875"/>
          <p14:tracePt t="35410" x="3295650" y="4714875"/>
          <p14:tracePt t="35427" x="3348038" y="4714875"/>
          <p14:tracePt t="35428" x="3375025" y="4714875"/>
          <p14:tracePt t="35443" x="3411538" y="4714875"/>
          <p14:tracePt t="35460" x="3455988" y="4714875"/>
          <p14:tracePt t="35477" x="3490913" y="4724400"/>
          <p14:tracePt t="35493" x="3544888" y="4741863"/>
          <p14:tracePt t="35510" x="3581400" y="4741863"/>
          <p14:tracePt t="35527" x="3625850" y="4751388"/>
          <p14:tracePt t="35543" x="3660775" y="4751388"/>
          <p14:tracePt t="35560" x="3697288" y="4751388"/>
          <p14:tracePt t="35577" x="3741738" y="4751388"/>
          <p14:tracePt t="35594" x="3803650" y="4751388"/>
          <p14:tracePt t="35610" x="3867150" y="4751388"/>
          <p14:tracePt t="35612" x="3902075" y="4751388"/>
          <p14:tracePt t="35627" x="3938588" y="4751388"/>
          <p14:tracePt t="35628" x="3990975" y="4751388"/>
          <p14:tracePt t="35644" x="4089400" y="4751388"/>
          <p14:tracePt t="35660" x="4179888" y="4751388"/>
          <p14:tracePt t="35677" x="4232275" y="4751388"/>
          <p14:tracePt t="35694" x="4286250" y="4751388"/>
          <p14:tracePt t="35710" x="4330700" y="4751388"/>
          <p14:tracePt t="35727" x="4375150" y="4751388"/>
          <p14:tracePt t="35744" x="4419600" y="4751388"/>
          <p14:tracePt t="35761" x="4465638" y="4751388"/>
          <p14:tracePt t="35777" x="4518025" y="4751388"/>
          <p14:tracePt t="35795" x="4572000" y="4751388"/>
          <p14:tracePt t="35811" x="4625975" y="4751388"/>
          <p14:tracePt t="35812" x="4643438" y="4751388"/>
          <p14:tracePt t="35827" x="4687888" y="4751388"/>
          <p14:tracePt t="35844" x="4732338" y="4751388"/>
          <p14:tracePt t="35860" x="4759325" y="4751388"/>
          <p14:tracePt t="35877" x="4786313" y="4751388"/>
          <p14:tracePt t="35894" x="4803775" y="4751388"/>
          <p14:tracePt t="35910" x="4840288" y="4751388"/>
          <p14:tracePt t="35928" x="4867275" y="4751388"/>
          <p14:tracePt t="35944" x="4911725" y="4751388"/>
          <p14:tracePt t="35961" x="4946650" y="4751388"/>
          <p14:tracePt t="35978" x="4991100" y="4751388"/>
          <p14:tracePt t="35994" x="5054600" y="4751388"/>
          <p14:tracePt t="35996" x="5081588" y="4751388"/>
          <p14:tracePt t="36012" x="5153025" y="4751388"/>
          <p14:tracePt t="36028" x="5232400" y="4759325"/>
          <p14:tracePt t="36045" x="5313363" y="4776788"/>
          <p14:tracePt t="36062" x="5375275" y="4795838"/>
          <p14:tracePt t="36078" x="5419725" y="4795838"/>
          <p14:tracePt t="36095" x="5456238" y="4795838"/>
          <p14:tracePt t="36111" x="5500688" y="4795838"/>
          <p14:tracePt t="36128" x="5527675" y="4795838"/>
          <p14:tracePt t="36145" x="5581650" y="4813300"/>
          <p14:tracePt t="36161" x="5616575" y="4822825"/>
          <p14:tracePt t="36178" x="5680075" y="4822825"/>
          <p14:tracePt t="36195" x="5786438" y="4822825"/>
          <p14:tracePt t="36212" x="5857875" y="4822825"/>
          <p14:tracePt t="36228" x="5911850" y="4822825"/>
          <p14:tracePt t="36245" x="5991225" y="4822825"/>
          <p14:tracePt t="36261" x="6062663" y="4822825"/>
          <p14:tracePt t="36278" x="6126163" y="4822825"/>
          <p14:tracePt t="36295" x="6180138" y="4822825"/>
          <p14:tracePt t="36312" x="6232525" y="4822825"/>
          <p14:tracePt t="36328" x="6286500" y="4822825"/>
          <p14:tracePt t="36345" x="6330950" y="4822825"/>
          <p14:tracePt t="36362" x="6375400" y="4822825"/>
          <p14:tracePt t="36378" x="6429375" y="4822825"/>
          <p14:tracePt t="36379" x="6456363" y="4822825"/>
          <p14:tracePt t="36395" x="6510338" y="4822825"/>
          <p14:tracePt t="36412" x="6572250" y="4822825"/>
          <p14:tracePt t="36428" x="6608763" y="4822825"/>
          <p14:tracePt t="36445" x="6643688" y="4822825"/>
          <p14:tracePt t="36462" x="6697663" y="4822825"/>
          <p14:tracePt t="36478" x="6742113" y="4822825"/>
          <p14:tracePt t="36496" x="6777038" y="4822825"/>
          <p14:tracePt t="36512" x="6823075" y="4822825"/>
          <p14:tracePt t="36529" x="6867525" y="4822825"/>
          <p14:tracePt t="36545" x="6902450" y="4822825"/>
          <p14:tracePt t="36562" x="6946900" y="4822825"/>
          <p14:tracePt t="36579" x="7027863" y="4822825"/>
          <p14:tracePt t="36596" x="7072313" y="4822825"/>
          <p14:tracePt t="36612" x="7126288" y="4822825"/>
          <p14:tracePt t="36629" x="7188200" y="4822825"/>
          <p14:tracePt t="36646" x="7242175" y="4822825"/>
          <p14:tracePt t="36662" x="7304088" y="4822825"/>
          <p14:tracePt t="36679" x="7375525" y="4822825"/>
          <p14:tracePt t="36697" x="7446963" y="4822825"/>
          <p14:tracePt t="36713" x="7527925" y="4822825"/>
          <p14:tracePt t="36729" x="7599363" y="4822825"/>
          <p14:tracePt t="36746" x="7680325" y="4822825"/>
          <p14:tracePt t="36747" x="7705725" y="4822825"/>
          <p14:tracePt t="36763" x="7742238" y="4822825"/>
          <p14:tracePt t="36763" x="7769225" y="4822825"/>
          <p14:tracePt t="36780" x="7840663" y="4822825"/>
          <p14:tracePt t="36797" x="7894638" y="4822825"/>
          <p14:tracePt t="36813" x="8037513" y="4822825"/>
          <p14:tracePt t="36829" x="8134350" y="4822825"/>
          <p14:tracePt t="36846" x="8224838" y="4822825"/>
          <p14:tracePt t="36863" x="8304213" y="4822825"/>
          <p14:tracePt t="36880" x="8375650" y="4822825"/>
          <p14:tracePt t="36896" x="8439150" y="4822825"/>
          <p14:tracePt t="36913" x="8491538" y="4822825"/>
          <p14:tracePt t="36930" x="8562975" y="4822825"/>
          <p14:tracePt t="36946" x="8643938" y="4822825"/>
          <p14:tracePt t="36963" x="8742363" y="4822825"/>
          <p14:tracePt t="36964" x="8796338" y="4822825"/>
          <p14:tracePt t="36980" x="8920163" y="4822825"/>
          <p14:tracePt t="36996" x="9063038" y="4822825"/>
          <p14:tracePt t="37013" x="9215438" y="4822825"/>
          <p14:tracePt t="37030" x="9323388" y="4822825"/>
          <p14:tracePt t="37046" x="9429750" y="4822825"/>
          <p14:tracePt t="37063" x="9537700" y="4822825"/>
          <p14:tracePt t="37080" x="9617075" y="4822825"/>
          <p14:tracePt t="37097" x="9698038" y="4822825"/>
          <p14:tracePt t="37113" x="9796463" y="4822825"/>
          <p14:tracePt t="37130" x="9902825" y="4822825"/>
          <p14:tracePt t="37147" x="10099675" y="4822825"/>
          <p14:tracePt t="37164" x="10225088" y="4822825"/>
          <p14:tracePt t="37180" x="10358438" y="4822825"/>
          <p14:tracePt t="37197" x="10483850" y="4822825"/>
          <p14:tracePt t="37214" x="10590213" y="4822825"/>
          <p14:tracePt t="37230" x="10698163" y="4822825"/>
          <p14:tracePt t="37247" x="10777538" y="4822825"/>
          <p14:tracePt t="37264" x="10858500" y="4822825"/>
          <p14:tracePt t="37280" x="10929938" y="4822825"/>
          <p14:tracePt t="37297" x="10983913" y="4822825"/>
          <p14:tracePt t="37314" x="11045825" y="4822825"/>
          <p14:tracePt t="37331" x="11117263" y="4813300"/>
          <p14:tracePt t="37348" x="11126788" y="4813300"/>
          <p14:tracePt t="37364" x="11144250" y="4813300"/>
          <p14:tracePt t="37652" x="11144250" y="4803775"/>
          <p14:tracePt t="37660" x="11126788" y="4795838"/>
          <p14:tracePt t="37667" x="11072813" y="4786313"/>
          <p14:tracePt t="37681" x="10983913" y="4776788"/>
          <p14:tracePt t="37698" x="10769600" y="4768850"/>
          <p14:tracePt t="37700" x="10582275" y="4768850"/>
          <p14:tracePt t="37715" x="10037763" y="4768850"/>
          <p14:tracePt t="37732" x="9412288" y="4768850"/>
          <p14:tracePt t="37748" x="8769350" y="4768850"/>
          <p14:tracePt t="37765" x="8170863" y="4768850"/>
          <p14:tracePt t="37781" x="7554913" y="4768850"/>
          <p14:tracePt t="37799" x="6929438" y="4687888"/>
          <p14:tracePt t="37815" x="6419850" y="4589463"/>
          <p14:tracePt t="37831" x="6037263" y="4510088"/>
          <p14:tracePt t="37848" x="5776913" y="4456113"/>
          <p14:tracePt t="37865" x="5562600" y="4384675"/>
          <p14:tracePt t="37881" x="5357813" y="4313238"/>
          <p14:tracePt t="37898" x="5153025" y="4224338"/>
          <p14:tracePt t="37900" x="5054600" y="4187825"/>
          <p14:tracePt t="37915" x="4965700" y="4143375"/>
          <p14:tracePt t="37932" x="4697413" y="4037013"/>
          <p14:tracePt t="37948" x="4537075" y="3965575"/>
          <p14:tracePt t="37965" x="4402138" y="3911600"/>
          <p14:tracePt t="37981" x="4268788" y="3867150"/>
          <p14:tracePt t="37998" x="4152900" y="3822700"/>
          <p14:tracePt t="38015" x="4037013" y="3776663"/>
          <p14:tracePt t="38032" x="3929063" y="3741738"/>
          <p14:tracePt t="38048" x="3803650" y="3724275"/>
          <p14:tracePt t="38065" x="3633788" y="3679825"/>
          <p14:tracePt t="38082" x="3490913" y="3652838"/>
          <p14:tracePt t="38098" x="3375025" y="3633788"/>
          <p14:tracePt t="38099" x="3322638" y="3625850"/>
          <p14:tracePt t="38116" x="3241675" y="3608388"/>
          <p14:tracePt t="38132" x="3160713" y="3589338"/>
          <p14:tracePt t="38149" x="3081338" y="3571875"/>
          <p14:tracePt t="38165" x="2990850" y="3544888"/>
          <p14:tracePt t="38182" x="2884488" y="3509963"/>
          <p14:tracePt t="38199" x="2786063" y="3465513"/>
          <p14:tracePt t="38215" x="2697163" y="3438525"/>
          <p14:tracePt t="38232" x="2616200" y="3402013"/>
          <p14:tracePt t="38249" x="2527300" y="3367088"/>
          <p14:tracePt t="38266" x="2455863" y="3340100"/>
          <p14:tracePt t="38282" x="2374900" y="3303588"/>
          <p14:tracePt t="38283" x="2347913" y="3295650"/>
          <p14:tracePt t="38299" x="2303463" y="3286125"/>
          <p14:tracePt t="38316" x="2197100" y="3268663"/>
          <p14:tracePt t="38332" x="2098675" y="3259138"/>
          <p14:tracePt t="38349" x="2036763" y="3259138"/>
          <p14:tracePt t="38366" x="1965325" y="3259138"/>
          <p14:tracePt t="38382" x="1919288" y="3259138"/>
          <p14:tracePt t="38399" x="1857375" y="3259138"/>
          <p14:tracePt t="38416" x="1822450" y="3259138"/>
          <p14:tracePt t="38432" x="1785938" y="3259138"/>
          <p14:tracePt t="38449" x="1751013" y="3259138"/>
          <p14:tracePt t="38466" x="1714500" y="3259138"/>
          <p14:tracePt t="38467" x="1697038" y="3259138"/>
          <p14:tracePt t="38483" x="1679575" y="3268663"/>
          <p14:tracePt t="38483" x="1670050" y="3276600"/>
          <p14:tracePt t="38499" x="1643063" y="3286125"/>
          <p14:tracePt t="38516" x="1625600" y="3295650"/>
          <p14:tracePt t="38533" x="1616075" y="3303588"/>
          <p14:tracePt t="38549" x="1608138" y="3313113"/>
          <p14:tracePt t="38566" x="1608138" y="3322638"/>
          <p14:tracePt t="38583" x="1598613" y="3330575"/>
          <p14:tracePt t="38599" x="1598613" y="3340100"/>
          <p14:tracePt t="38616" x="1589088" y="3357563"/>
          <p14:tracePt t="38633" x="1589088" y="3367088"/>
          <p14:tracePt t="38650" x="1589088" y="3375025"/>
          <p14:tracePt t="38666" x="1589088" y="3384550"/>
          <p14:tracePt t="38683" x="1589088" y="3402013"/>
          <p14:tracePt t="38700" x="1589088" y="3411538"/>
          <p14:tracePt t="38717" x="1589088" y="3419475"/>
          <p14:tracePt t="38733" x="1598613" y="3446463"/>
          <p14:tracePt t="38750" x="1625600" y="3465513"/>
          <p14:tracePt t="38766" x="1670050" y="3482975"/>
          <p14:tracePt t="38783" x="1741488" y="3517900"/>
          <p14:tracePt t="38800" x="1812925" y="3527425"/>
          <p14:tracePt t="38817" x="1919288" y="3554413"/>
          <p14:tracePt t="38833" x="2027238" y="3571875"/>
          <p14:tracePt t="38850" x="2125663" y="3598863"/>
          <p14:tracePt t="38853" x="2179638" y="3608388"/>
          <p14:tracePt t="38867" x="2214563" y="3616325"/>
          <p14:tracePt t="38884" x="2339975" y="3633788"/>
          <p14:tracePt t="38900" x="2438400" y="3652838"/>
          <p14:tracePt t="38917" x="2527300" y="3660775"/>
          <p14:tracePt t="38933" x="2633663" y="3687763"/>
          <p14:tracePt t="38950" x="2759075" y="3705225"/>
          <p14:tracePt t="38967" x="2901950" y="3732213"/>
          <p14:tracePt t="38984" x="3054350" y="3759200"/>
          <p14:tracePt t="39000" x="3205163" y="3786188"/>
          <p14:tracePt t="39017" x="3357563" y="3822700"/>
          <p14:tracePt t="39034" x="3482975" y="3840163"/>
          <p14:tracePt t="39050" x="3625850" y="3867150"/>
          <p14:tracePt t="39067" x="3848100" y="3884613"/>
          <p14:tracePt t="39084" x="4017963" y="3884613"/>
          <p14:tracePt t="39100" x="4205288" y="3884613"/>
          <p14:tracePt t="39117" x="4394200" y="3884613"/>
          <p14:tracePt t="39134" x="4562475" y="3884613"/>
          <p14:tracePt t="39151" x="4741863" y="3884613"/>
          <p14:tracePt t="39185" x="5062538" y="3894138"/>
          <p14:tracePt t="39200" x="5224463" y="3929063"/>
          <p14:tracePt t="39232" x="5518150" y="3938588"/>
          <p14:tracePt t="39237" x="5589588" y="3938588"/>
          <p14:tracePt t="39252" x="5751513" y="3938588"/>
          <p14:tracePt t="39268" x="5919788" y="3938588"/>
          <p14:tracePt t="39285" x="6081713" y="3938588"/>
          <p14:tracePt t="39302" x="6242050" y="3938588"/>
          <p14:tracePt t="39317" x="6402388" y="3938588"/>
          <p14:tracePt t="39334" x="6554788" y="3938588"/>
          <p14:tracePt t="39351" x="6705600" y="3938588"/>
          <p14:tracePt t="39367" x="6848475" y="3938588"/>
          <p14:tracePt t="39384" x="7000875" y="3938588"/>
          <p14:tracePt t="39401" x="7116763" y="3938588"/>
          <p14:tracePt t="39417" x="7269163" y="3929063"/>
          <p14:tracePt t="39434" x="7394575" y="3911600"/>
          <p14:tracePt t="39451" x="7572375" y="3867150"/>
          <p14:tracePt t="39468" x="7688263" y="3848100"/>
          <p14:tracePt t="39484" x="7796213" y="3822700"/>
          <p14:tracePt t="39501" x="7902575" y="3786188"/>
          <p14:tracePt t="39517" x="8001000" y="3768725"/>
          <p14:tracePt t="39534" x="8081963" y="3751263"/>
          <p14:tracePt t="39551" x="8161338" y="3724275"/>
          <p14:tracePt t="39568" x="8242300" y="3714750"/>
          <p14:tracePt t="39585" x="8313738" y="3714750"/>
          <p14:tracePt t="39602" x="8402638" y="3714750"/>
          <p14:tracePt t="39619" x="8474075" y="3714750"/>
          <p14:tracePt t="39620" x="8518525" y="3714750"/>
          <p14:tracePt t="39636" x="8555038" y="3714750"/>
          <p14:tracePt t="39636" x="8589963" y="3714750"/>
          <p14:tracePt t="39652" x="8670925" y="3714750"/>
          <p14:tracePt t="39669" x="8742363" y="3714750"/>
          <p14:tracePt t="39686" x="8813800" y="3714750"/>
          <p14:tracePt t="39702" x="8920163" y="3714750"/>
          <p14:tracePt t="39719" x="9018588" y="3714750"/>
          <p14:tracePt t="39736" x="9099550" y="3714750"/>
          <p14:tracePt t="39752" x="9205913" y="3705225"/>
          <p14:tracePt t="39769" x="9304338" y="3679825"/>
          <p14:tracePt t="39786" x="9412288" y="3660775"/>
          <p14:tracePt t="39802" x="9501188" y="3652838"/>
          <p14:tracePt t="39819" x="9634538" y="3625850"/>
          <p14:tracePt t="39836" x="9698038" y="3598863"/>
          <p14:tracePt t="39852" x="9769475" y="3589338"/>
          <p14:tracePt t="39869" x="9823450" y="3562350"/>
          <p14:tracePt t="39886" x="9858375" y="3536950"/>
          <p14:tracePt t="39902" x="9894888" y="3517900"/>
          <p14:tracePt t="39919" x="9929813" y="3500438"/>
          <p14:tracePt t="39936" x="9956800" y="3473450"/>
          <p14:tracePt t="39952" x="9991725" y="3455988"/>
          <p14:tracePt t="39969" x="10028238" y="3438525"/>
          <p14:tracePt t="39986" x="10063163" y="3411538"/>
          <p14:tracePt t="39988" x="10072688" y="3402013"/>
          <p14:tracePt t="40003" x="10082213" y="3384550"/>
          <p14:tracePt t="40003" x="10099675" y="3375025"/>
          <p14:tracePt t="40020" x="10109200" y="3348038"/>
          <p14:tracePt t="40036" x="10117138" y="3330575"/>
          <p14:tracePt t="40053" x="10117138" y="3313113"/>
          <p14:tracePt t="40069" x="10117138" y="3286125"/>
          <p14:tracePt t="40086" x="10117138" y="3276600"/>
          <p14:tracePt t="40103" x="10117138" y="3259138"/>
          <p14:tracePt t="40119" x="10117138" y="3251200"/>
          <p14:tracePt t="40136" x="10117138" y="3232150"/>
          <p14:tracePt t="40153" x="10099675" y="3205163"/>
          <p14:tracePt t="40170" x="10090150" y="3197225"/>
          <p14:tracePt t="40188" x="10063163" y="3179763"/>
          <p14:tracePt t="40204" x="10028238" y="3170238"/>
          <p14:tracePt t="40219" x="9912350" y="3143250"/>
          <p14:tracePt t="40236" x="9796463" y="3143250"/>
          <p14:tracePt t="40252" x="9661525" y="3143250"/>
          <p14:tracePt t="40269" x="9537700" y="3143250"/>
          <p14:tracePt t="40287" x="9456738" y="3143250"/>
          <p14:tracePt t="40303" x="9385300" y="3143250"/>
          <p14:tracePt t="40319" x="9340850" y="3143250"/>
          <p14:tracePt t="40336" x="9296400" y="3143250"/>
          <p14:tracePt t="40353" x="9232900" y="3143250"/>
          <p14:tracePt t="40370" x="9144000" y="3143250"/>
          <p14:tracePt t="40386" x="9045575" y="3143250"/>
          <p14:tracePt t="40403" x="8858250" y="3133725"/>
          <p14:tracePt t="40420" x="8742363" y="3125788"/>
          <p14:tracePt t="40436" x="8643938" y="3108325"/>
          <p14:tracePt t="40453" x="8528050" y="3081338"/>
          <p14:tracePt t="40470" x="8420100" y="3062288"/>
          <p14:tracePt t="40487" x="8304213" y="3036888"/>
          <p14:tracePt t="40503" x="8205788" y="3017838"/>
          <p14:tracePt t="40520" x="8089900" y="3009900"/>
          <p14:tracePt t="40537" x="7974013" y="3009900"/>
          <p14:tracePt t="40553" x="7848600" y="3009900"/>
          <p14:tracePt t="40570" x="7715250" y="3009900"/>
          <p14:tracePt t="40587" x="7589838" y="3009900"/>
          <p14:tracePt t="40588" x="7518400" y="3009900"/>
          <p14:tracePt t="40604" x="7385050" y="3009900"/>
          <p14:tracePt t="40620" x="7232650" y="3009900"/>
          <p14:tracePt t="40637" x="7072313" y="3009900"/>
          <p14:tracePt t="40654" x="6902450" y="3009900"/>
          <p14:tracePt t="40671" x="6732588" y="3009900"/>
          <p14:tracePt t="40687" x="6554788" y="3009900"/>
          <p14:tracePt t="40704" x="6367463" y="3009900"/>
          <p14:tracePt t="40721" x="6188075" y="3009900"/>
          <p14:tracePt t="40737" x="6027738" y="3009900"/>
          <p14:tracePt t="40754" x="5867400" y="3009900"/>
          <p14:tracePt t="40771" x="5732463" y="3009900"/>
          <p14:tracePt t="40772" x="5661025" y="3009900"/>
          <p14:tracePt t="40788" x="5599113" y="3009900"/>
          <p14:tracePt t="40805" x="5473700" y="3009900"/>
          <p14:tracePt t="40820" x="5241925" y="3009900"/>
          <p14:tracePt t="40837" x="5062538" y="3009900"/>
          <p14:tracePt t="40854" x="4857750" y="3009900"/>
          <p14:tracePt t="40870" x="4625975" y="3009900"/>
          <p14:tracePt t="40888" x="4394200" y="3009900"/>
          <p14:tracePt t="40905" x="4187825" y="3009900"/>
          <p14:tracePt t="40921" x="4010025" y="3009900"/>
          <p14:tracePt t="40937" x="3875088" y="3009900"/>
          <p14:tracePt t="40954" x="3776663" y="3009900"/>
          <p14:tracePt t="40972" x="3598863" y="3017838"/>
          <p14:tracePt t="40988" x="3482975" y="3044825"/>
          <p14:tracePt t="41004" x="3367088" y="3062288"/>
          <p14:tracePt t="41021" x="3241675" y="3089275"/>
          <p14:tracePt t="41038" x="3143250" y="3108325"/>
          <p14:tracePt t="41054" x="3036888" y="3133725"/>
          <p14:tracePt t="41071" x="2928938" y="3170238"/>
          <p14:tracePt t="41088" x="2830513" y="3214688"/>
          <p14:tracePt t="41105" x="2751138" y="3251200"/>
          <p14:tracePt t="41121" x="2670175" y="3276600"/>
          <p14:tracePt t="41138" x="2608263" y="3313113"/>
          <p14:tracePt t="41155" x="2554288" y="3348038"/>
          <p14:tracePt t="41171" x="2536825" y="3375025"/>
          <p14:tracePt t="41188" x="2527300" y="3394075"/>
          <p14:tracePt t="41205" x="2509838" y="3411538"/>
          <p14:tracePt t="41221" x="2509838" y="3419475"/>
          <p14:tracePt t="41238" x="2500313" y="3438525"/>
          <p14:tracePt t="41255" x="2482850" y="3455988"/>
          <p14:tracePt t="41271" x="2482850" y="3465513"/>
          <p14:tracePt t="41288" x="2473325" y="3473450"/>
          <p14:tracePt t="41305" x="2465388" y="3500438"/>
          <p14:tracePt t="41321" x="2455863" y="3509963"/>
          <p14:tracePt t="41339" x="2446338" y="3527425"/>
          <p14:tracePt t="41356" x="2438400" y="3544888"/>
          <p14:tracePt t="41372" x="2428875" y="3554413"/>
          <p14:tracePt t="41389" x="2411413" y="3581400"/>
          <p14:tracePt t="41406" x="2401888" y="3608388"/>
          <p14:tracePt t="41422" x="2384425" y="3616325"/>
          <p14:tracePt t="41439" x="2374900" y="3633788"/>
          <p14:tracePt t="41499" x="2374900" y="3643313"/>
          <p14:tracePt t="41516" x="2366963" y="3652838"/>
          <p14:tracePt t="41531" x="2357438" y="3660775"/>
          <p14:tracePt t="41540" x="2357438" y="3670300"/>
          <p14:tracePt t="41547" x="2347913" y="3679825"/>
          <p14:tracePt t="41564" x="2339975" y="3687763"/>
          <p14:tracePt t="41579" x="2339975" y="3697288"/>
          <p14:tracePt t="41707" x="2330450" y="3697288"/>
          <p14:tracePt t="41715" x="2330450" y="3687763"/>
          <p14:tracePt t="41724" x="2330450" y="3670300"/>
          <p14:tracePt t="41740" x="2322513" y="3633788"/>
          <p14:tracePt t="41756" x="2303463" y="3571875"/>
          <p14:tracePt t="41773" x="2295525" y="3517900"/>
          <p14:tracePt t="41789" x="2286000" y="3446463"/>
          <p14:tracePt t="41806" x="2268538" y="3375025"/>
          <p14:tracePt t="41823" x="2259013" y="3330575"/>
          <p14:tracePt t="41839" x="2251075" y="3268663"/>
          <p14:tracePt t="41856" x="2251075" y="3214688"/>
          <p14:tracePt t="41873" x="2251075" y="3160713"/>
          <p14:tracePt t="41889" x="2251075" y="3116263"/>
          <p14:tracePt t="41906" x="2251075" y="3071813"/>
          <p14:tracePt t="41908" x="2251075" y="3054350"/>
          <p14:tracePt t="41923" x="2251075" y="3044825"/>
          <p14:tracePt t="41940" x="2268538" y="3000375"/>
          <p14:tracePt t="41956" x="2268538" y="2973388"/>
          <p14:tracePt t="41973" x="2276475" y="2946400"/>
          <p14:tracePt t="41990" x="2286000" y="2911475"/>
          <p14:tracePt t="42006" x="2295525" y="2884488"/>
          <p14:tracePt t="42023" x="2312988" y="2840038"/>
          <p14:tracePt t="42040" x="2322513" y="2813050"/>
          <p14:tracePt t="42056" x="2339975" y="2786063"/>
          <p14:tracePt t="42073" x="2339975" y="2768600"/>
          <p14:tracePt t="42090" x="2347913" y="2732088"/>
          <p14:tracePt t="42123" x="2347913" y="2724150"/>
          <p14:tracePt t="42139" x="2347913" y="2714625"/>
          <p14:tracePt t="42155" x="2347913" y="2705100"/>
          <p14:tracePt t="42163" x="2357438" y="2697163"/>
          <p14:tracePt t="42173" x="2357438" y="2687638"/>
          <p14:tracePt t="42190" x="2366963" y="2679700"/>
          <p14:tracePt t="42207" x="2366963" y="2670175"/>
          <p14:tracePt t="42223" x="2366963" y="2652713"/>
          <p14:tracePt t="42240" x="2366963" y="2643188"/>
          <p14:tracePt t="42259" x="2366963" y="2633663"/>
          <p14:tracePt t="42276" x="2374900" y="2625725"/>
          <p14:tracePt t="42299" x="2374900" y="2616200"/>
          <p14:tracePt t="42315" x="2374900" y="2608263"/>
          <p14:tracePt t="42339" x="2374900" y="2598738"/>
          <p14:tracePt t="42363" x="2374900" y="2581275"/>
          <p14:tracePt t="42411" x="2374900" y="2571750"/>
          <p14:tracePt t="42483" x="2374900" y="2562225"/>
          <p14:tracePt t="42515" x="2374900" y="2554288"/>
          <p14:tracePt t="42548" x="2374900" y="2544763"/>
          <p14:tracePt t="42683" x="2374900" y="2536825"/>
          <p14:tracePt t="45235" x="2384425" y="2527300"/>
          <p14:tracePt t="45243" x="2393950" y="2509838"/>
          <p14:tracePt t="45251" x="2419350" y="2509838"/>
          <p14:tracePt t="45263" x="2438400" y="2500313"/>
          <p14:tracePt t="45280" x="2482850" y="2482850"/>
          <p14:tracePt t="45298" x="2544763" y="2446338"/>
          <p14:tracePt t="45314" x="2598738" y="2438400"/>
          <p14:tracePt t="45329" x="2643188" y="2411413"/>
          <p14:tracePt t="45346" x="2660650" y="2401888"/>
          <p14:tracePt t="45364" x="2670175" y="2393950"/>
          <p14:tracePt t="45380" x="2679700" y="2374900"/>
          <p14:tracePt t="45397" x="2679700" y="2357438"/>
          <p14:tracePt t="45413" x="2679700" y="2339975"/>
          <p14:tracePt t="45430" x="2679700" y="2322513"/>
          <p14:tracePt t="45447" x="2679700" y="2303463"/>
          <p14:tracePt t="45464" x="2679700" y="2286000"/>
          <p14:tracePt t="45480" x="2679700" y="2259013"/>
          <p14:tracePt t="45497" x="2670175" y="2241550"/>
          <p14:tracePt t="45514" x="2652713" y="2205038"/>
          <p14:tracePt t="45531" x="2598738" y="2133600"/>
          <p14:tracePt t="45532" x="2562225" y="2089150"/>
          <p14:tracePt t="45547" x="2482850" y="2000250"/>
          <p14:tracePt t="45564" x="2393950" y="1893888"/>
          <p14:tracePt t="45581" x="2303463" y="1795463"/>
          <p14:tracePt t="45597" x="2197100" y="1704975"/>
          <p14:tracePt t="45614" x="2116138" y="1643063"/>
          <p14:tracePt t="45631" x="2036763" y="1598613"/>
          <p14:tracePt t="45647" x="1990725" y="1571625"/>
          <p14:tracePt t="45664" x="1946275" y="1554163"/>
          <p14:tracePt t="45915" x="1938338" y="1554163"/>
          <p14:tracePt t="45923" x="1928813" y="1554163"/>
          <p14:tracePt t="46004" x="1919288" y="1554163"/>
          <p14:tracePt t="46059" x="1911350" y="1571625"/>
          <p14:tracePt t="46099" x="1911350" y="1581150"/>
          <p14:tracePt t="46116" x="1911350" y="1589088"/>
          <p14:tracePt t="46124" x="1911350" y="1598613"/>
          <p14:tracePt t="46139" x="1911350" y="1608138"/>
          <p14:tracePt t="46155" x="1911350" y="1625600"/>
          <p14:tracePt t="46165" x="1919288" y="1625600"/>
          <p14:tracePt t="46182" x="1946275" y="1652588"/>
          <p14:tracePt t="46199" x="1982788" y="1660525"/>
          <p14:tracePt t="46215" x="2036763" y="1679575"/>
          <p14:tracePt t="46232" x="2108200" y="1697038"/>
          <p14:tracePt t="46248" x="2170113" y="1704975"/>
          <p14:tracePt t="46265" x="2268538" y="1704975"/>
          <p14:tracePt t="46282" x="2366963" y="1704975"/>
          <p14:tracePt t="46299" x="2527300" y="1704975"/>
          <p14:tracePt t="46316" x="2625725" y="1704975"/>
          <p14:tracePt t="46332" x="2732088" y="1704975"/>
          <p14:tracePt t="46349" x="2840038" y="1704975"/>
          <p14:tracePt t="46366" x="2946400" y="1704975"/>
          <p14:tracePt t="46382" x="3054350" y="1704975"/>
          <p14:tracePt t="46399" x="3160713" y="1704975"/>
          <p14:tracePt t="46416" x="3259138" y="1704975"/>
          <p14:tracePt t="46432" x="3330575" y="1704975"/>
          <p14:tracePt t="46449" x="3419475" y="1704975"/>
          <p14:tracePt t="46466" x="3490913" y="1704975"/>
          <p14:tracePt t="46483" x="3571875" y="1704975"/>
          <p14:tracePt t="46484" x="3608388" y="1704975"/>
          <p14:tracePt t="46499" x="3679825" y="1704975"/>
          <p14:tracePt t="46516" x="3759200" y="1704975"/>
          <p14:tracePt t="46532" x="3857625" y="1704975"/>
          <p14:tracePt t="46549" x="3965575" y="1704975"/>
          <p14:tracePt t="46566" x="4089400" y="1704975"/>
          <p14:tracePt t="46582" x="4214813" y="1704975"/>
          <p14:tracePt t="46599" x="4322763" y="1704975"/>
          <p14:tracePt t="46616" x="4446588" y="1714500"/>
          <p14:tracePt t="46633" x="4572000" y="1731963"/>
          <p14:tracePt t="46649" x="4687888" y="1751013"/>
          <p14:tracePt t="46667" x="4803775" y="1768475"/>
          <p14:tracePt t="46668" x="4867275" y="1776413"/>
          <p14:tracePt t="46683" x="4902200" y="1776413"/>
          <p14:tracePt t="46683" x="4956175" y="1776413"/>
          <p14:tracePt t="46700" x="5081588" y="1785938"/>
          <p14:tracePt t="46716" x="5180013" y="1803400"/>
          <p14:tracePt t="46733" x="5295900" y="1812925"/>
          <p14:tracePt t="46750" x="5419725" y="1812925"/>
          <p14:tracePt t="46766" x="5562600" y="1812925"/>
          <p14:tracePt t="46783" x="5732463" y="1812925"/>
          <p14:tracePt t="46800" x="5894388" y="1812925"/>
          <p14:tracePt t="46816" x="6062663" y="1812925"/>
          <p14:tracePt t="46832" x="6224588" y="1812925"/>
          <p14:tracePt t="46850" x="6367463" y="1812925"/>
          <p14:tracePt t="46866" x="6518275" y="1812925"/>
          <p14:tracePt t="46868" x="6581775" y="1812925"/>
          <p14:tracePt t="46884" x="6688138" y="1812925"/>
          <p14:tracePt t="46900" x="6796088" y="1812925"/>
          <p14:tracePt t="46916" x="6902450" y="1812925"/>
          <p14:tracePt t="46933" x="7010400" y="1812925"/>
          <p14:tracePt t="46950" x="7108825" y="1812925"/>
          <p14:tracePt t="46966" x="7188200" y="1812925"/>
          <p14:tracePt t="46983" x="7269163" y="1812925"/>
          <p14:tracePt t="47000" x="7348538" y="1812925"/>
          <p14:tracePt t="47017" x="7419975" y="1812925"/>
          <p14:tracePt t="47033" x="7483475" y="1812925"/>
          <p14:tracePt t="47050" x="7562850" y="1822450"/>
          <p14:tracePt t="47067" x="7626350" y="1822450"/>
          <p14:tracePt t="47068" x="7661275" y="1822450"/>
          <p14:tracePt t="47084" x="7742238" y="1822450"/>
          <p14:tracePt t="47100" x="7813675" y="1822450"/>
          <p14:tracePt t="47117" x="7885113" y="1822450"/>
          <p14:tracePt t="47133" x="7947025" y="1822450"/>
          <p14:tracePt t="47150" x="8010525" y="1822450"/>
          <p14:tracePt t="47167" x="8072438" y="1822450"/>
          <p14:tracePt t="47183" x="8143875" y="1822450"/>
          <p14:tracePt t="47200" x="8215313" y="1822450"/>
          <p14:tracePt t="47217" x="8286750" y="1822450"/>
          <p14:tracePt t="47233" x="8358188" y="1822450"/>
          <p14:tracePt t="47250" x="8439150" y="1822450"/>
          <p14:tracePt t="47251" x="8474075" y="1822450"/>
          <p14:tracePt t="47267" x="8528050" y="1822450"/>
          <p14:tracePt t="47267" x="8562975" y="1822450"/>
          <p14:tracePt t="47284" x="8634413" y="1822450"/>
          <p14:tracePt t="47300" x="8715375" y="1822450"/>
          <p14:tracePt t="47317" x="8786813" y="1822450"/>
          <p14:tracePt t="47334" x="8848725" y="1822450"/>
          <p14:tracePt t="47350" x="8929688" y="1830388"/>
          <p14:tracePt t="47367" x="8983663" y="1830388"/>
          <p14:tracePt t="47384" x="9055100" y="1847850"/>
          <p14:tracePt t="47401" x="9126538" y="1866900"/>
          <p14:tracePt t="47417" x="9180513" y="1874838"/>
          <p14:tracePt t="47434" x="9242425" y="1884363"/>
          <p14:tracePt t="47451" x="9367838" y="1911350"/>
          <p14:tracePt t="47467" x="9429750" y="1928813"/>
          <p14:tracePt t="47484" x="9510713" y="1938338"/>
          <p14:tracePt t="47501" x="9582150" y="1955800"/>
          <p14:tracePt t="47517" x="9661525" y="1973263"/>
          <p14:tracePt t="47534" x="9705975" y="1982788"/>
          <p14:tracePt t="47551" x="9769475" y="1982788"/>
          <p14:tracePt t="47567" x="9831388" y="1982788"/>
          <p14:tracePt t="47584" x="9885363" y="1982788"/>
          <p14:tracePt t="47601" x="9939338" y="1982788"/>
          <p14:tracePt t="47618" x="9991725" y="1982788"/>
          <p14:tracePt t="47634" x="10045700" y="1982788"/>
          <p14:tracePt t="47635" x="10072688" y="1982788"/>
          <p14:tracePt t="47652" x="10109200" y="1982788"/>
          <p14:tracePt t="47668" x="10161588" y="2000250"/>
          <p14:tracePt t="47684" x="10198100" y="2000250"/>
          <p14:tracePt t="47701" x="10233025" y="2000250"/>
          <p14:tracePt t="47718" x="10260013" y="2000250"/>
          <p14:tracePt t="47735" x="10304463" y="2009775"/>
          <p14:tracePt t="47751" x="10331450" y="2009775"/>
          <p14:tracePt t="47768" x="10358438" y="2017713"/>
          <p14:tracePt t="47785" x="10367963" y="2017713"/>
          <p14:tracePt t="47802" x="10394950" y="2027238"/>
          <p14:tracePt t="47818" x="10412413" y="2027238"/>
          <p14:tracePt t="47971" x="10402888" y="2027238"/>
          <p14:tracePt t="47979" x="10375900" y="2027238"/>
          <p14:tracePt t="47988" x="10348913" y="2027238"/>
          <p14:tracePt t="48002" x="10313988" y="2027238"/>
          <p14:tracePt t="48019" x="10206038" y="2027238"/>
          <p14:tracePt t="48036" x="9991725" y="2027238"/>
          <p14:tracePt t="48052" x="9823450" y="2027238"/>
          <p14:tracePt t="48069" x="9680575" y="2027238"/>
          <p14:tracePt t="48086" x="9528175" y="2027238"/>
          <p14:tracePt t="48102" x="9394825" y="2027238"/>
          <p14:tracePt t="48119" x="9259888" y="2027238"/>
          <p14:tracePt t="48136" x="9126538" y="2027238"/>
          <p14:tracePt t="48152" x="8991600" y="2027238"/>
          <p14:tracePt t="48169" x="8840788" y="2027238"/>
          <p14:tracePt t="48186" x="8670925" y="2027238"/>
          <p14:tracePt t="48187" x="8572500" y="2027238"/>
          <p14:tracePt t="48203" x="8483600" y="2027238"/>
          <p14:tracePt t="48204" x="8385175" y="2027238"/>
          <p14:tracePt t="48219" x="8197850" y="2027238"/>
          <p14:tracePt t="48236" x="8018463" y="2027238"/>
          <p14:tracePt t="48252" x="7831138" y="2027238"/>
          <p14:tracePt t="48269" x="7653338" y="2027238"/>
          <p14:tracePt t="48286" x="7419975" y="2027238"/>
          <p14:tracePt t="48303" x="7180263" y="2027238"/>
          <p14:tracePt t="48319" x="6946900" y="2027238"/>
          <p14:tracePt t="48336" x="6705600" y="2027238"/>
          <p14:tracePt t="48353" x="6465888" y="2027238"/>
          <p14:tracePt t="48369" x="6232525" y="2027238"/>
          <p14:tracePt t="48386" x="6018213" y="2027238"/>
          <p14:tracePt t="48388" x="5884863" y="2027238"/>
          <p14:tracePt t="48404" x="5653088" y="2000250"/>
          <p14:tracePt t="48420" x="5419725" y="2000250"/>
          <p14:tracePt t="48436" x="5205413" y="2000250"/>
          <p14:tracePt t="48453" x="4983163" y="2000250"/>
          <p14:tracePt t="48470" x="4759325" y="2000250"/>
          <p14:tracePt t="48486" x="4537075" y="2000250"/>
          <p14:tracePt t="48503" x="4322763" y="2000250"/>
          <p14:tracePt t="48520" x="4133850" y="2000250"/>
          <p14:tracePt t="48536" x="3983038" y="2000250"/>
          <p14:tracePt t="48553" x="3830638" y="2000250"/>
          <p14:tracePt t="48570" x="3697288" y="2000250"/>
          <p14:tracePt t="48587" x="3571875" y="2000250"/>
          <p14:tracePt t="48588" x="3509963" y="2000250"/>
          <p14:tracePt t="48603" x="3375025" y="2000250"/>
          <p14:tracePt t="48620" x="3241675" y="2000250"/>
          <p14:tracePt t="48637" x="3116263" y="2000250"/>
          <p14:tracePt t="48653" x="3000375" y="2000250"/>
          <p14:tracePt t="48670" x="2884488" y="2017713"/>
          <p14:tracePt t="48687" x="2803525" y="2036763"/>
          <p14:tracePt t="48703" x="2705100" y="2054225"/>
          <p14:tracePt t="48720" x="2633663" y="2071688"/>
          <p14:tracePt t="48737" x="2571750" y="2098675"/>
          <p14:tracePt t="48753" x="2527300" y="2125663"/>
          <p14:tracePt t="48770" x="2482850" y="2152650"/>
          <p14:tracePt t="48787" x="2419350" y="2197100"/>
          <p14:tracePt t="48804" x="2384425" y="2241550"/>
          <p14:tracePt t="48820" x="2366963" y="2286000"/>
          <p14:tracePt t="48837" x="2347913" y="2330450"/>
          <p14:tracePt t="48854" x="2339975" y="2366963"/>
          <p14:tracePt t="48870" x="2339975" y="2411413"/>
          <p14:tracePt t="48887" x="2339975" y="2455863"/>
          <p14:tracePt t="48904" x="2339975" y="2509838"/>
          <p14:tracePt t="48920" x="2357438" y="2562225"/>
          <p14:tracePt t="48937" x="2366963" y="2598738"/>
          <p14:tracePt t="48954" x="2393950" y="2643188"/>
          <p14:tracePt t="48971" x="2438400" y="2697163"/>
          <p14:tracePt t="48987" x="2473325" y="2724150"/>
          <p14:tracePt t="49004" x="2517775" y="2759075"/>
          <p14:tracePt t="49021" x="2581275" y="2786063"/>
          <p14:tracePt t="49037" x="2643188" y="2822575"/>
          <p14:tracePt t="49054" x="2724150" y="2847975"/>
          <p14:tracePt t="49071" x="2803525" y="2874963"/>
          <p14:tracePt t="49087" x="2894013" y="2911475"/>
          <p14:tracePt t="49104" x="3017838" y="2938463"/>
          <p14:tracePt t="49121" x="3152775" y="2965450"/>
          <p14:tracePt t="49138" x="3322638" y="3000375"/>
          <p14:tracePt t="49155" x="3490913" y="3036888"/>
          <p14:tracePt t="49156" x="3571875" y="3054350"/>
          <p14:tracePt t="49171" x="3732213" y="3081338"/>
          <p14:tracePt t="49188" x="3894138" y="3108325"/>
          <p14:tracePt t="49205" x="4054475" y="3116263"/>
          <p14:tracePt t="49221" x="4251325" y="3116263"/>
          <p14:tracePt t="49238" x="4438650" y="3116263"/>
          <p14:tracePt t="49255" x="4660900" y="3116263"/>
          <p14:tracePt t="49271" x="4875213" y="3116263"/>
          <p14:tracePt t="49288" x="5099050" y="3116263"/>
          <p14:tracePt t="49305" x="5322888" y="3116263"/>
          <p14:tracePt t="49321" x="5554663" y="3116263"/>
          <p14:tracePt t="49338" x="5786438" y="3116263"/>
          <p14:tracePt t="49354" x="6000750" y="3116263"/>
          <p14:tracePt t="49372" x="6323013" y="3116263"/>
          <p14:tracePt t="49389" x="6537325" y="3116263"/>
          <p14:tracePt t="49405" x="6751638" y="3116263"/>
          <p14:tracePt t="49421" x="6983413" y="3116263"/>
          <p14:tracePt t="49438" x="7215188" y="3116263"/>
          <p14:tracePt t="49455" x="7456488" y="3116263"/>
          <p14:tracePt t="49472" x="7670800" y="3116263"/>
          <p14:tracePt t="49489" x="7894638" y="3116263"/>
          <p14:tracePt t="49505" x="8089900" y="3116263"/>
          <p14:tracePt t="49521" x="8277225" y="3116263"/>
          <p14:tracePt t="49538" x="8474075" y="3116263"/>
          <p14:tracePt t="49555" x="8742363" y="3116263"/>
          <p14:tracePt t="49572" x="8912225" y="3116263"/>
          <p14:tracePt t="49588" x="9063038" y="3116263"/>
          <p14:tracePt t="49605" x="9215438" y="3116263"/>
          <p14:tracePt t="49622" x="9348788" y="3116263"/>
          <p14:tracePt t="49638" x="9491663" y="3116263"/>
          <p14:tracePt t="49655" x="9590088" y="3108325"/>
          <p14:tracePt t="49672" x="9680575" y="3089275"/>
          <p14:tracePt t="49688" x="9769475" y="3081338"/>
          <p14:tracePt t="49705" x="9867900" y="3062288"/>
          <p14:tracePt t="49722" x="9956800" y="3036888"/>
          <p14:tracePt t="49739" x="10099675" y="3000375"/>
          <p14:tracePt t="49756" x="10188575" y="2982913"/>
          <p14:tracePt t="49772" x="10260013" y="2955925"/>
          <p14:tracePt t="49789" x="10331450" y="2919413"/>
          <p14:tracePt t="49806" x="10375900" y="2901950"/>
          <p14:tracePt t="49822" x="10385425" y="2884488"/>
          <p14:tracePt t="49839" x="10402888" y="2857500"/>
          <p14:tracePt t="49856" x="10412413" y="2847975"/>
          <p14:tracePt t="49875" x="10412413" y="2840038"/>
          <p14:tracePt t="49891" x="10412413" y="2830513"/>
          <p14:tracePt t="49906" x="10412413" y="2822575"/>
          <p14:tracePt t="49922" x="10412413" y="2813050"/>
          <p14:tracePt t="49940" x="10412413" y="2795588"/>
          <p14:tracePt t="49956" x="10402888" y="2776538"/>
          <p14:tracePt t="49972" x="10375900" y="2751138"/>
          <p14:tracePt t="49989" x="10313988" y="2724150"/>
          <p14:tracePt t="50006" x="10215563" y="2687638"/>
          <p14:tracePt t="50023" x="10072688" y="2652713"/>
          <p14:tracePt t="50039" x="9912350" y="2625725"/>
          <p14:tracePt t="50056" x="9732963" y="2598738"/>
          <p14:tracePt t="50073" x="9582150" y="2562225"/>
          <p14:tracePt t="50089" x="9447213" y="2536825"/>
          <p14:tracePt t="50106" x="9323388" y="2517775"/>
          <p14:tracePt t="50107" x="9251950" y="2517775"/>
          <p14:tracePt t="50123" x="9170988" y="2517775"/>
          <p14:tracePt t="50140" x="8966200" y="2517775"/>
          <p14:tracePt t="50156" x="8831263" y="2517775"/>
          <p14:tracePt t="50173" x="8688388" y="2517775"/>
          <p14:tracePt t="50189" x="8510588" y="2517775"/>
          <p14:tracePt t="50207" x="8367713" y="2517775"/>
          <p14:tracePt t="50223" x="8224838" y="2517775"/>
          <p14:tracePt t="50240" x="8081963" y="2517775"/>
          <p14:tracePt t="50256" x="7947025" y="2517775"/>
          <p14:tracePt t="50273" x="7804150" y="2517775"/>
          <p14:tracePt t="50290" x="7670800" y="2517775"/>
          <p14:tracePt t="50307" x="7510463" y="2509838"/>
          <p14:tracePt t="50307" x="7419975" y="2490788"/>
          <p14:tracePt t="50323" x="7259638" y="2482850"/>
          <p14:tracePt t="50340" x="7089775" y="2482850"/>
          <p14:tracePt t="50357" x="6919913" y="2482850"/>
          <p14:tracePt t="50373" x="6751638" y="2482850"/>
          <p14:tracePt t="50390" x="6589713" y="2482850"/>
          <p14:tracePt t="50407" x="6446838" y="2482850"/>
          <p14:tracePt t="50424" x="6313488" y="2482850"/>
          <p14:tracePt t="50440" x="6188075" y="2482850"/>
          <p14:tracePt t="50457" x="6062663" y="2482850"/>
          <p14:tracePt t="50474" x="5938838" y="2482850"/>
          <p14:tracePt t="50491" x="5795963" y="2482850"/>
          <p14:tracePt t="50507" x="5562600" y="2482850"/>
          <p14:tracePt t="50524" x="5402263" y="2482850"/>
          <p14:tracePt t="50540" x="5224463" y="2500313"/>
          <p14:tracePt t="50557" x="5054600" y="2527300"/>
          <p14:tracePt t="50574" x="4929188" y="2544763"/>
          <p14:tracePt t="50591" x="4848225" y="2562225"/>
          <p14:tracePt t="50607" x="4795838" y="2571750"/>
          <p14:tracePt t="50624" x="4751388" y="2589213"/>
          <p14:tracePt t="50641" x="4687888" y="2589213"/>
          <p14:tracePt t="50657" x="4616450" y="2598738"/>
          <p14:tracePt t="50674" x="4537075" y="2616200"/>
          <p14:tracePt t="50691" x="4473575" y="2625725"/>
          <p14:tracePt t="50708" x="4456113" y="2625725"/>
          <p14:tracePt t="50724" x="4446588" y="2625725"/>
          <p14:tracePt t="50741" x="4438650" y="2625725"/>
          <p14:tracePt t="50758" x="4429125" y="2625725"/>
          <p14:tracePt t="50774" x="4411663" y="2625725"/>
          <p14:tracePt t="50791" x="4402138" y="2625725"/>
          <p14:tracePt t="50808" x="4384675" y="2625725"/>
          <p14:tracePt t="50824" x="4375150" y="2625725"/>
          <p14:tracePt t="50923" x="4367213" y="2625725"/>
          <p14:tracePt t="51235" x="4357688" y="2625725"/>
          <p14:tracePt t="51243" x="4348163" y="2625725"/>
          <p14:tracePt t="51251" x="4330700" y="2625725"/>
          <p14:tracePt t="51259" x="4303713" y="2625725"/>
          <p14:tracePt t="51275" x="4214813" y="2643188"/>
          <p14:tracePt t="51292" x="4170363" y="2652713"/>
          <p14:tracePt t="51309" x="4062413" y="2660650"/>
          <p14:tracePt t="51325" x="4017963" y="2670175"/>
          <p14:tracePt t="51342" x="3983038" y="2687638"/>
          <p14:tracePt t="51358" x="3965575" y="2687638"/>
          <p14:tracePt t="51375" x="3946525" y="2687638"/>
          <p14:tracePt t="51392" x="3919538" y="2705100"/>
          <p14:tracePt t="51409" x="3884613" y="2714625"/>
          <p14:tracePt t="51425" x="3830638" y="2724150"/>
          <p14:tracePt t="51442" x="3759200" y="2732088"/>
          <p14:tracePt t="51459" x="3687763" y="2751138"/>
          <p14:tracePt t="51476" x="3633788" y="2759075"/>
          <p14:tracePt t="51492" x="3616325" y="2759075"/>
          <p14:tracePt t="51509" x="3589338" y="2768600"/>
          <p14:tracePt t="51526" x="3554413" y="2768600"/>
          <p14:tracePt t="51542" x="3500438" y="2768600"/>
          <p14:tracePt t="51559" x="3455988" y="2768600"/>
          <p14:tracePt t="51576" x="3402013" y="2768600"/>
          <p14:tracePt t="51592" x="3367088" y="2768600"/>
          <p14:tracePt t="51609" x="3313113" y="2768600"/>
          <p14:tracePt t="51626" x="3276600" y="2768600"/>
          <p14:tracePt t="51642" x="3241675" y="2768600"/>
          <p14:tracePt t="51644" x="3214688" y="2768600"/>
          <p14:tracePt t="51659" x="3187700" y="2768600"/>
          <p14:tracePt t="51676" x="3143250" y="2768600"/>
          <p14:tracePt t="51692" x="3098800" y="2768600"/>
          <p14:tracePt t="51709" x="3062288" y="2768600"/>
          <p14:tracePt t="51726" x="3009900" y="2759075"/>
          <p14:tracePt t="51743" x="2965450" y="2751138"/>
          <p14:tracePt t="51759" x="2928938" y="2751138"/>
          <p14:tracePt t="51776" x="2894013" y="2741613"/>
          <p14:tracePt t="51793" x="2867025" y="2732088"/>
          <p14:tracePt t="51809" x="2857500" y="2732088"/>
          <p14:tracePt t="51826" x="2822575" y="2714625"/>
          <p14:tracePt t="51843" x="2759075" y="2705100"/>
          <p14:tracePt t="51860" x="2724150" y="2687638"/>
          <p14:tracePt t="51876" x="2670175" y="2679700"/>
          <p14:tracePt t="51893" x="2652713" y="2660650"/>
          <p14:tracePt t="51910" x="2625725" y="2652713"/>
          <p14:tracePt t="51926" x="2608263" y="2652713"/>
          <p14:tracePt t="51943" x="2589213" y="2643188"/>
          <p14:tracePt t="51960" x="2581275" y="2633663"/>
          <p14:tracePt t="51976" x="2562225" y="2625725"/>
          <p14:tracePt t="51995" x="2544763" y="2625725"/>
          <p14:tracePt t="52027" x="2536825" y="2616200"/>
          <p14:tracePt t="52035" x="2517775" y="2608263"/>
          <p14:tracePt t="52044" x="2509838" y="2608263"/>
          <p14:tracePt t="52060" x="2490788" y="2608263"/>
          <p14:tracePt t="52077" x="2455863" y="2598738"/>
          <p14:tracePt t="52094" x="2438400" y="2598738"/>
          <p14:tracePt t="52110" x="2411413" y="2589213"/>
          <p14:tracePt t="52127" x="2401888" y="2589213"/>
          <p14:tracePt t="52143" x="2393950" y="2581275"/>
          <p14:tracePt t="52160" x="2384425" y="2581275"/>
          <p14:tracePt t="52177" x="2366963" y="2581275"/>
          <p14:tracePt t="52194" x="2357438" y="2581275"/>
          <p14:tracePt t="52211" x="2339975" y="2581275"/>
          <p14:tracePt t="52212" x="2330450" y="2581275"/>
          <p14:tracePt t="52227" x="2312988" y="2581275"/>
          <p14:tracePt t="52244" x="2303463" y="2581275"/>
          <p14:tracePt t="52261" x="2276475" y="2581275"/>
          <p14:tracePt t="52283" x="2268538" y="2581275"/>
          <p14:tracePt t="52294" x="2259013" y="2589213"/>
          <p14:tracePt t="52323" x="2251075" y="2598738"/>
          <p14:tracePt t="52339" x="2241550" y="2608263"/>
          <p14:tracePt t="52355" x="2241550" y="2616200"/>
          <p14:tracePt t="52363" x="2241550" y="2625725"/>
          <p14:tracePt t="52377" x="2232025" y="2633663"/>
          <p14:tracePt t="52394" x="2224088" y="2652713"/>
          <p14:tracePt t="52411" x="2205038" y="2679700"/>
          <p14:tracePt t="52427" x="2205038" y="2697163"/>
          <p14:tracePt t="52444" x="2205038" y="2732088"/>
          <p14:tracePt t="52461" x="2205038" y="2751138"/>
          <p14:tracePt t="52477" x="2205038" y="2776538"/>
          <p14:tracePt t="52494" x="2205038" y="2795588"/>
          <p14:tracePt t="52511" x="2205038" y="2822575"/>
          <p14:tracePt t="52528" x="2205038" y="2847975"/>
          <p14:tracePt t="52544" x="2205038" y="2874963"/>
          <p14:tracePt t="52561" x="2205038" y="2884488"/>
          <p14:tracePt t="52578" x="2205038" y="2901950"/>
          <p14:tracePt t="52595" x="2205038" y="2911475"/>
          <p14:tracePt t="52596" x="2205038" y="2919413"/>
          <p14:tracePt t="52611" x="2205038" y="2946400"/>
          <p14:tracePt t="52628" x="2205038" y="2955925"/>
          <p14:tracePt t="52645" x="2214563" y="2982913"/>
          <p14:tracePt t="52661" x="2214563" y="3017838"/>
          <p14:tracePt t="52678" x="2224088" y="3044825"/>
          <p14:tracePt t="52695" x="2241550" y="3098800"/>
          <p14:tracePt t="52711" x="2241550" y="3125788"/>
          <p14:tracePt t="52728" x="2251075" y="3160713"/>
          <p14:tracePt t="52745" x="2251075" y="3179763"/>
          <p14:tracePt t="52761" x="2259013" y="3197225"/>
          <p14:tracePt t="52778" x="2259013" y="3214688"/>
          <p14:tracePt t="52779" x="2259013" y="3224213"/>
          <p14:tracePt t="52795" x="2259013" y="3232150"/>
          <p14:tracePt t="52812" x="2259013" y="3251200"/>
          <p14:tracePt t="52828" x="2259013" y="3268663"/>
          <p14:tracePt t="52845" x="2259013" y="3286125"/>
          <p14:tracePt t="52861" x="2259013" y="3303588"/>
          <p14:tracePt t="52878" x="2268538" y="3322638"/>
          <p14:tracePt t="52895" x="2268538" y="3330575"/>
          <p14:tracePt t="52912" x="2268538" y="3340100"/>
          <p14:tracePt t="52929" x="2268538" y="3348038"/>
          <p14:tracePt t="52946" x="2268538" y="3357563"/>
          <p14:tracePt t="52962" x="2268538" y="3384550"/>
          <p14:tracePt t="52979" x="2268538" y="3402013"/>
          <p14:tracePt t="52996" x="2268538" y="3438525"/>
          <p14:tracePt t="53019" x="2268538" y="3446463"/>
          <p14:tracePt t="53029" x="2268538" y="3455988"/>
          <p14:tracePt t="53046" x="2268538" y="3465513"/>
          <p14:tracePt t="53062" x="2268538" y="3473450"/>
          <p14:tracePt t="53079" x="2268538" y="3482975"/>
          <p14:tracePt t="53096" x="2259013" y="3500438"/>
          <p14:tracePt t="53112" x="2251075" y="3509963"/>
          <p14:tracePt t="53129" x="2251075" y="3517900"/>
          <p14:tracePt t="53146" x="2241550" y="3536950"/>
          <p14:tracePt t="53163" x="2241550" y="3544888"/>
          <p14:tracePt t="53179" x="2224088" y="3562350"/>
          <p14:tracePt t="53211" x="2214563" y="3581400"/>
          <p14:tracePt t="53227" x="2205038" y="3589338"/>
          <p14:tracePt t="53235" x="2205038" y="3598863"/>
          <p14:tracePt t="53246" x="2205038" y="3608388"/>
          <p14:tracePt t="53263" x="2197100" y="3616325"/>
          <p14:tracePt t="53279" x="2187575" y="3625850"/>
          <p14:tracePt t="53296" x="2179638" y="3643313"/>
          <p14:tracePt t="53323" x="2179638" y="3652838"/>
          <p14:tracePt t="53332" x="2170113" y="3652838"/>
          <p14:tracePt t="53347" x="2170113" y="3660775"/>
          <p14:tracePt t="53371" x="2170113" y="3670300"/>
          <p14:tracePt t="53380" x="2170113" y="3679825"/>
          <p14:tracePt t="53403" x="2170113" y="3687763"/>
          <p14:tracePt t="53427" x="2170113" y="3697288"/>
          <p14:tracePt t="53443" x="2170113" y="3705225"/>
          <p14:tracePt t="53467" x="2170113" y="3714750"/>
          <p14:tracePt t="53507" x="2170113" y="3724275"/>
          <p14:tracePt t="53523" x="2170113" y="3732213"/>
          <p14:tracePt t="53531" x="2170113" y="3741738"/>
          <p14:tracePt t="53547" x="2170113" y="3751263"/>
          <p14:tracePt t="53563" x="2170113" y="3759200"/>
          <p14:tracePt t="53579" x="2170113" y="3768725"/>
          <p14:tracePt t="53587" x="2170113" y="3776663"/>
          <p14:tracePt t="53611" x="2170113" y="3786188"/>
          <p14:tracePt t="53635" x="2170113" y="3795713"/>
          <p14:tracePt t="53643" x="2170113" y="3803650"/>
          <p14:tracePt t="53675" x="2170113" y="3813175"/>
          <p14:tracePt t="53691" x="2179638" y="3822700"/>
          <p14:tracePt t="53715" x="2187575" y="3830638"/>
          <p14:tracePt t="53723" x="2197100" y="3830638"/>
          <p14:tracePt t="53739" x="2205038" y="3840163"/>
          <p14:tracePt t="53747" x="2214563" y="3848100"/>
          <p14:tracePt t="53771" x="2232025" y="3848100"/>
          <p14:tracePt t="53787" x="2251075" y="3848100"/>
          <p14:tracePt t="53798" x="2259013" y="3848100"/>
          <p14:tracePt t="53813" x="2286000" y="3857625"/>
          <p14:tracePt t="53830" x="2312988" y="3857625"/>
          <p14:tracePt t="53846" x="2339975" y="3857625"/>
          <p14:tracePt t="53863" x="2366963" y="3857625"/>
          <p14:tracePt t="53880" x="2384425" y="3857625"/>
          <p14:tracePt t="53897" x="2419350" y="3857625"/>
          <p14:tracePt t="53913" x="2438400" y="3857625"/>
          <p14:tracePt t="53931" x="2482850" y="3830638"/>
          <p14:tracePt t="53947" x="2490788" y="3813175"/>
          <p14:tracePt t="53964" x="2500313" y="3803650"/>
          <p14:tracePt t="53981" x="2509838" y="3776663"/>
          <p14:tracePt t="53997" x="2509838" y="3759200"/>
          <p14:tracePt t="54014" x="2517775" y="3732213"/>
          <p14:tracePt t="54031" x="2517775" y="3714750"/>
          <p14:tracePt t="54048" x="2527300" y="3697288"/>
          <p14:tracePt t="54064" x="2527300" y="3660775"/>
          <p14:tracePt t="54067" x="2527300" y="3652838"/>
          <p14:tracePt t="54081" x="2527300" y="3633788"/>
          <p14:tracePt t="54098" x="2527300" y="3598863"/>
          <p14:tracePt t="54114" x="2509838" y="3544888"/>
          <p14:tracePt t="54131" x="2509838" y="3500438"/>
          <p14:tracePt t="54158" x="2500313" y="3465513"/>
          <p14:tracePt t="54167" x="2482850" y="3402013"/>
          <p14:tracePt t="54181" x="2473325" y="3322638"/>
          <p14:tracePt t="54197" x="2465388" y="3268663"/>
          <p14:tracePt t="54214" x="2446338" y="3214688"/>
          <p14:tracePt t="54231" x="2446338" y="3170238"/>
          <p14:tracePt t="54247" x="2446338" y="3125788"/>
          <p14:tracePt t="54264" x="2446338" y="3071813"/>
          <p14:tracePt t="54281" x="2446338" y="3027363"/>
          <p14:tracePt t="54298" x="2446338" y="2982913"/>
          <p14:tracePt t="54314" x="2446338" y="2946400"/>
          <p14:tracePt t="54331" x="2446338" y="2884488"/>
          <p14:tracePt t="54348" x="2446338" y="2847975"/>
          <p14:tracePt t="54364" x="2446338" y="2803525"/>
          <p14:tracePt t="54381" x="2446338" y="2776538"/>
          <p14:tracePt t="54398" x="2446338" y="2724150"/>
          <p14:tracePt t="54414" x="2446338" y="2687638"/>
          <p14:tracePt t="54431" x="2446338" y="2652713"/>
          <p14:tracePt t="54449" x="2446338" y="2598738"/>
          <p14:tracePt t="54466" x="2446338" y="2562225"/>
          <p14:tracePt t="54468" x="2446338" y="2554288"/>
          <p14:tracePt t="54482" x="2446338" y="2536825"/>
          <p14:tracePt t="54498" x="2446338" y="2500313"/>
          <p14:tracePt t="54515" x="2446338" y="2455863"/>
          <p14:tracePt t="54531" x="2446338" y="2428875"/>
          <p14:tracePt t="54548" x="2438400" y="2411413"/>
          <p14:tracePt t="54564" x="2438400" y="2401888"/>
          <p14:tracePt t="54581" x="2438400" y="2393950"/>
          <p14:tracePt t="54643" x="2428875" y="2384425"/>
          <p14:tracePt t="54659" x="2428875" y="2374900"/>
          <p14:tracePt t="54675" x="2411413" y="2374900"/>
          <p14:tracePt t="54683" x="2411413" y="2366963"/>
          <p14:tracePt t="54691" x="2401888" y="2366963"/>
          <p14:tracePt t="54715" x="2393950" y="2366963"/>
          <p14:tracePt t="54723" x="2374900" y="2357438"/>
          <p14:tracePt t="54739" x="2357438" y="2357438"/>
          <p14:tracePt t="54749" x="2347913" y="2357438"/>
          <p14:tracePt t="54766" x="2322513" y="2357438"/>
          <p14:tracePt t="54782" x="2303463" y="2357438"/>
          <p14:tracePt t="54799" x="2268538" y="2357438"/>
          <p14:tracePt t="54816" x="2251075" y="2357438"/>
          <p14:tracePt t="54832" x="2232025" y="2357438"/>
          <p14:tracePt t="54849" x="2205038" y="2374900"/>
          <p14:tracePt t="54866" x="2187575" y="2384425"/>
          <p14:tracePt t="54868" x="2179638" y="2393950"/>
          <p14:tracePt t="54883" x="2170113" y="2411413"/>
          <p14:tracePt t="54900" x="2160588" y="2419350"/>
          <p14:tracePt t="54916" x="2152650" y="2438400"/>
          <p14:tracePt t="54933" x="2152650" y="2446338"/>
          <p14:tracePt t="54949" x="2133600" y="2482850"/>
          <p14:tracePt t="54966" x="2133600" y="2490788"/>
          <p14:tracePt t="54983" x="2125663" y="2527300"/>
          <p14:tracePt t="54999" x="2125663" y="2562225"/>
          <p14:tracePt t="55016" x="2125663" y="2608263"/>
          <p14:tracePt t="55033" x="2125663" y="2643188"/>
          <p14:tracePt t="55050" x="2125663" y="2679700"/>
          <p14:tracePt t="55067" x="2125663" y="2724150"/>
          <p14:tracePt t="55067" x="2125663" y="2751138"/>
          <p14:tracePt t="55083" x="2125663" y="2803525"/>
          <p14:tracePt t="55100" x="2125663" y="2840038"/>
          <p14:tracePt t="55117" x="2125663" y="2867025"/>
          <p14:tracePt t="55133" x="2125663" y="2946400"/>
          <p14:tracePt t="55150" x="2125663" y="2990850"/>
          <p14:tracePt t="55167" x="2125663" y="3036888"/>
          <p14:tracePt t="55183" x="2125663" y="3081338"/>
          <p14:tracePt t="55200" x="2125663" y="3125788"/>
          <p14:tracePt t="55217" x="2125663" y="3160713"/>
          <p14:tracePt t="55233" x="2125663" y="3205163"/>
          <p14:tracePt t="55250" x="2125663" y="3241675"/>
          <p14:tracePt t="55267" x="2125663" y="3286125"/>
          <p14:tracePt t="55284" x="2125663" y="3348038"/>
          <p14:tracePt t="55301" x="2125663" y="3367088"/>
          <p14:tracePt t="55316" x="2125663" y="3429000"/>
          <p14:tracePt t="55333" x="2125663" y="3455988"/>
          <p14:tracePt t="55350" x="2125663" y="3482975"/>
          <p14:tracePt t="55366" x="2125663" y="3500438"/>
          <p14:tracePt t="55384" x="2125663" y="3527425"/>
          <p14:tracePt t="55400" x="2125663" y="3544888"/>
          <p14:tracePt t="55417" x="2125663" y="3562350"/>
          <p14:tracePt t="55434" x="2125663" y="3571875"/>
          <p14:tracePt t="55451" x="2125663" y="3589338"/>
          <p14:tracePt t="55452" x="2125663" y="3608388"/>
          <p14:tracePt t="55468" x="2125663" y="3616325"/>
          <p14:tracePt t="55484" x="2125663" y="3633788"/>
          <p14:tracePt t="55501" x="2125663" y="3643313"/>
          <p14:tracePt t="55517" x="2125663" y="3660775"/>
          <p14:tracePt t="55534" x="2125663" y="3679825"/>
          <p14:tracePt t="55550" x="2125663" y="3697288"/>
          <p14:tracePt t="55567" x="2133600" y="3705225"/>
          <p14:tracePt t="55584" x="2133600" y="3724275"/>
          <p14:tracePt t="55600" x="2133600" y="3741738"/>
          <p14:tracePt t="55617" x="2133600" y="3759200"/>
          <p14:tracePt t="55634" x="2133600" y="3776663"/>
          <p14:tracePt t="55651" x="2133600" y="3795713"/>
          <p14:tracePt t="55667" x="2133600" y="3822700"/>
          <p14:tracePt t="55684" x="2133600" y="3840163"/>
          <p14:tracePt t="55701" x="2133600" y="3848100"/>
          <p14:tracePt t="55717" x="2133600" y="3867150"/>
          <p14:tracePt t="55734" x="2133600" y="3875088"/>
          <p14:tracePt t="55751" x="2133600" y="3894138"/>
          <p14:tracePt t="55768" x="2133600" y="3902075"/>
          <p14:tracePt t="55784" x="2133600" y="3919538"/>
          <p14:tracePt t="55801" x="2133600" y="3938588"/>
          <p14:tracePt t="55817" x="2133600" y="3946525"/>
          <p14:tracePt t="55834" x="2133600" y="3956050"/>
          <p14:tracePt t="55851" x="2125663" y="3983038"/>
          <p14:tracePt t="55868" x="2125663" y="3990975"/>
          <p14:tracePt t="55884" x="2125663" y="4000500"/>
          <p14:tracePt t="55901" x="2125663" y="4010025"/>
          <p14:tracePt t="55918" x="2125663" y="4017963"/>
          <p14:tracePt t="55939" x="2125663" y="4027488"/>
          <p14:tracePt t="55955" x="2125663" y="4044950"/>
          <p14:tracePt t="55987" x="2125663" y="4054475"/>
          <p14:tracePt t="56003" x="2125663" y="4062413"/>
          <p14:tracePt t="56011" x="2125663" y="4071938"/>
          <p14:tracePt t="56059" x="2125663" y="4081463"/>
          <p14:tracePt t="56091" x="2125663" y="4089400"/>
          <p14:tracePt t="56099" x="2125663" y="4098925"/>
          <p14:tracePt t="56131" x="2125663" y="4108450"/>
          <p14:tracePt t="56139" x="2116138" y="4116388"/>
          <p14:tracePt t="56155" x="2116138" y="4125913"/>
          <p14:tracePt t="56171" x="2116138" y="4133850"/>
          <p14:tracePt t="56187" x="2116138" y="4143375"/>
          <p14:tracePt t="56202" x="2116138" y="4152900"/>
          <p14:tracePt t="56218" x="2116138" y="4160838"/>
          <p14:tracePt t="56235" x="2108200" y="4179888"/>
          <p14:tracePt t="56252" x="2108200" y="4187825"/>
          <p14:tracePt t="56268" x="2108200" y="4197350"/>
          <p14:tracePt t="56285" x="2098675" y="4214813"/>
          <p14:tracePt t="56302" x="2098675" y="4224338"/>
          <p14:tracePt t="56319" x="2098675" y="4232275"/>
          <p14:tracePt t="56336" x="2098675" y="4241800"/>
          <p14:tracePt t="56352" x="2098675" y="4251325"/>
          <p14:tracePt t="56369" x="2098675" y="4268788"/>
          <p14:tracePt t="56386" x="2098675" y="4276725"/>
          <p14:tracePt t="56403" x="2098675" y="4295775"/>
          <p14:tracePt t="56427" x="2098675" y="4303713"/>
          <p14:tracePt t="56459" x="2089150" y="4322763"/>
          <p14:tracePt t="56483" x="2089150" y="4330700"/>
          <p14:tracePt t="56499" x="2089150" y="4348163"/>
          <p14:tracePt t="56515" x="2089150" y="4357688"/>
          <p14:tracePt t="56531" x="2089150" y="4367213"/>
          <p14:tracePt t="56539" x="2089150" y="4375150"/>
          <p14:tracePt t="56555" x="2089150" y="4384675"/>
          <p14:tracePt t="56579" x="2089150" y="4394200"/>
          <p14:tracePt t="56595" x="2089150" y="4402138"/>
          <p14:tracePt t="56604" x="2089150" y="4411663"/>
          <p14:tracePt t="56627" x="2089150" y="4419600"/>
          <p14:tracePt t="56651" x="2089150" y="4429125"/>
          <p14:tracePt t="56667" x="2089150" y="4438650"/>
          <p14:tracePt t="56707" x="2089150" y="4446588"/>
          <p14:tracePt t="56723" x="2089150" y="4456113"/>
          <p14:tracePt t="56739" x="2089150" y="4473575"/>
          <p14:tracePt t="56763" x="2098675" y="4483100"/>
          <p14:tracePt t="56787" x="2108200" y="4500563"/>
          <p14:tracePt t="56804" x="2116138" y="4500563"/>
          <p14:tracePt t="56811" x="2116138" y="4510088"/>
          <p14:tracePt t="56819" x="2125663" y="4510088"/>
          <p14:tracePt t="56836" x="2125663" y="4518025"/>
          <p14:tracePt t="56891" x="2133600" y="4518025"/>
          <p14:tracePt t="56899" x="2143125" y="4518025"/>
          <p14:tracePt t="56907" x="2160588" y="4527550"/>
          <p14:tracePt t="56920" x="2170113" y="4527550"/>
          <p14:tracePt t="56937" x="2187575" y="4527550"/>
          <p14:tracePt t="56953" x="2205038" y="4527550"/>
          <p14:tracePt t="56970" x="2232025" y="4527550"/>
          <p14:tracePt t="56987" x="2268538" y="4527550"/>
          <p14:tracePt t="57004" x="2286000" y="4527550"/>
          <p14:tracePt t="57020" x="2303463" y="4527550"/>
          <p14:tracePt t="57037" x="2330450" y="4527550"/>
          <p14:tracePt t="57053" x="2339975" y="4518025"/>
          <p14:tracePt t="57070" x="2357438" y="4510088"/>
          <p14:tracePt t="57087" x="2366963" y="4500563"/>
          <p14:tracePt t="57103" x="2374900" y="4500563"/>
          <p14:tracePt t="57120" x="2384425" y="4491038"/>
          <p14:tracePt t="57137" x="2393950" y="4491038"/>
          <p14:tracePt t="57154" x="2393950" y="4483100"/>
          <p14:tracePt t="57171" x="2419350" y="4465638"/>
          <p14:tracePt t="57188" x="2419350" y="4456113"/>
          <p14:tracePt t="57204" x="2428875" y="4446588"/>
          <p14:tracePt t="57221" x="2438400" y="4438650"/>
          <p14:tracePt t="57237" x="2446338" y="4438650"/>
          <p14:tracePt t="57254" x="2446338" y="4419600"/>
          <p14:tracePt t="57271" x="2465388" y="4402138"/>
          <p14:tracePt t="57288" x="2473325" y="4384675"/>
          <p14:tracePt t="57304" x="2473325" y="4367213"/>
          <p14:tracePt t="57321" x="2473325" y="4357688"/>
          <p14:tracePt t="57337" x="2473325" y="4340225"/>
          <p14:tracePt t="57354" x="2490788" y="4322763"/>
          <p14:tracePt t="57371" x="2490788" y="4303713"/>
          <p14:tracePt t="57371" x="2500313" y="4303713"/>
          <p14:tracePt t="57388" x="2500313" y="4295775"/>
          <p14:tracePt t="57404" x="2509838" y="4268788"/>
          <p14:tracePt t="57421" x="2509838" y="4251325"/>
          <p14:tracePt t="57437" x="2509838" y="4224338"/>
          <p14:tracePt t="57454" x="2509838" y="4205288"/>
          <p14:tracePt t="57471" x="2509838" y="4187825"/>
          <p14:tracePt t="57488" x="2509838" y="4179888"/>
          <p14:tracePt t="57504" x="2509838" y="4160838"/>
          <p14:tracePt t="57521" x="2509838" y="4133850"/>
          <p14:tracePt t="57538" x="2509838" y="4108450"/>
          <p14:tracePt t="57555" x="2509838" y="4089400"/>
          <p14:tracePt t="57556" x="2509838" y="4081463"/>
          <p14:tracePt t="57571" x="2509838" y="4054475"/>
          <p14:tracePt t="57588" x="2509838" y="4017963"/>
          <p14:tracePt t="57604" x="2517775" y="3983038"/>
          <p14:tracePt t="57621" x="2527300" y="3946525"/>
          <p14:tracePt t="57638" x="2536825" y="3919538"/>
          <p14:tracePt t="57655" x="2536825" y="3884613"/>
          <p14:tracePt t="57671" x="2536825" y="3848100"/>
          <p14:tracePt t="57688" x="2536825" y="3822700"/>
          <p14:tracePt t="57705" x="2536825" y="3786188"/>
          <p14:tracePt t="57721" x="2536825" y="3741738"/>
          <p14:tracePt t="57738" x="2536825" y="3705225"/>
          <p14:tracePt t="57756" x="2536825" y="3660775"/>
          <p14:tracePt t="57772" x="2536825" y="3625850"/>
          <p14:tracePt t="57789" x="2536825" y="3571875"/>
          <p14:tracePt t="57805" x="2536825" y="3517900"/>
          <p14:tracePt t="57822" x="2536825" y="3473450"/>
          <p14:tracePt t="57838" x="2536825" y="3419475"/>
          <p14:tracePt t="57855" x="2536825" y="3375025"/>
          <p14:tracePt t="57872" x="2536825" y="3313113"/>
          <p14:tracePt t="57888" x="2536825" y="3251200"/>
          <p14:tracePt t="57905" x="2527300" y="3197225"/>
          <p14:tracePt t="57922" x="2509838" y="3143250"/>
          <p14:tracePt t="57924" x="2509838" y="3125788"/>
          <p14:tracePt t="57939" x="2509838" y="3098800"/>
          <p14:tracePt t="57939" x="2500313" y="3081338"/>
          <p14:tracePt t="57956" x="2490788" y="3054350"/>
          <p14:tracePt t="57972" x="2490788" y="3036888"/>
          <p14:tracePt t="57989" x="2482850" y="3009900"/>
          <p14:tracePt t="58005" x="2482850" y="2990850"/>
          <p14:tracePt t="58022" x="2482850" y="2965450"/>
          <p14:tracePt t="58039" x="2482850" y="2955925"/>
          <p14:tracePt t="58055" x="2482850" y="2919413"/>
          <p14:tracePt t="58072" x="2482850" y="2894013"/>
          <p14:tracePt t="58089" x="2482850" y="2867025"/>
          <p14:tracePt t="58106" x="2482850" y="2840038"/>
          <p14:tracePt t="58122" x="2482850" y="2813050"/>
          <p14:tracePt t="58124" x="2482850" y="2795588"/>
          <p14:tracePt t="58139" x="2482850" y="2759075"/>
          <p14:tracePt t="58156" x="2482850" y="2741613"/>
          <p14:tracePt t="58172" x="2482850" y="2705100"/>
          <p14:tracePt t="58189" x="2482850" y="2679700"/>
          <p14:tracePt t="58207" x="2482850" y="2652713"/>
          <p14:tracePt t="58222" x="2482850" y="2625725"/>
          <p14:tracePt t="58239" x="2473325" y="2608263"/>
          <p14:tracePt t="58256" x="2465388" y="2589213"/>
          <p14:tracePt t="58272" x="2455863" y="2571750"/>
          <p14:tracePt t="58289" x="2455863" y="2562225"/>
          <p14:tracePt t="58306" x="2455863" y="2554288"/>
          <p14:tracePt t="58323" x="2438400" y="2544763"/>
          <p14:tracePt t="58340" x="2428875" y="2544763"/>
          <p14:tracePt t="58356" x="2411413" y="2544763"/>
          <p14:tracePt t="58373" x="2393950" y="2544763"/>
          <p14:tracePt t="58390" x="2357438" y="2544763"/>
          <p14:tracePt t="58406" x="2330450" y="2544763"/>
          <p14:tracePt t="58423" x="2295525" y="2544763"/>
          <p14:tracePt t="58439" x="2259013" y="2554288"/>
          <p14:tracePt t="58456" x="2232025" y="2571750"/>
          <p14:tracePt t="58473" x="2214563" y="2589213"/>
          <p14:tracePt t="58490" x="2187575" y="2598738"/>
          <p14:tracePt t="58507" x="2160588" y="2625725"/>
          <p14:tracePt t="58508" x="2152650" y="2633663"/>
          <p14:tracePt t="58524" x="2133600" y="2660650"/>
          <p14:tracePt t="58540" x="2108200" y="2705100"/>
          <p14:tracePt t="58557" x="2081213" y="2741613"/>
          <p14:tracePt t="58573" x="2062163" y="2786063"/>
          <p14:tracePt t="58590" x="2044700" y="2840038"/>
          <p14:tracePt t="58607" x="2027238" y="2884488"/>
          <p14:tracePt t="58623" x="2017713" y="2919413"/>
          <p14:tracePt t="58640" x="1982788" y="2965450"/>
          <p14:tracePt t="58657" x="1946275" y="3017838"/>
          <p14:tracePt t="58674" x="1938338" y="3062288"/>
          <p14:tracePt t="58690" x="1919288" y="3133725"/>
          <p14:tracePt t="58707" x="1911350" y="3232150"/>
          <p14:tracePt t="58724" x="1911350" y="3322638"/>
          <p14:tracePt t="58740" x="1911350" y="3419475"/>
          <p14:tracePt t="58757" x="1911350" y="3509963"/>
          <p14:tracePt t="58773" x="1911350" y="3598863"/>
          <p14:tracePt t="58790" x="1919288" y="3687763"/>
          <p14:tracePt t="58807" x="1938338" y="3751263"/>
          <p14:tracePt t="58823" x="1946275" y="3795713"/>
          <p14:tracePt t="58840" x="1955800" y="3813175"/>
          <p14:tracePt t="59267" x="1965325" y="3813175"/>
          <p14:tracePt t="59283" x="1965325" y="3803650"/>
          <p14:tracePt t="59292" x="1965325" y="3786188"/>
          <p14:tracePt t="59299" x="1973263" y="3768725"/>
          <p14:tracePt t="59308" x="1973263" y="3759200"/>
          <p14:tracePt t="59325" x="1973263" y="3732213"/>
          <p14:tracePt t="59342" x="1973263" y="3687763"/>
          <p14:tracePt t="59358" x="1973263" y="3652838"/>
          <p14:tracePt t="59375" x="1973263" y="3616325"/>
          <p14:tracePt t="59392" x="1973263" y="3562350"/>
          <p14:tracePt t="59408" x="1973263" y="3500438"/>
          <p14:tracePt t="59425" x="1965325" y="3446463"/>
          <p14:tracePt t="59442" x="1955800" y="3394075"/>
          <p14:tracePt t="59444" x="1946275" y="3367088"/>
          <p14:tracePt t="59459" x="1938338" y="3340100"/>
          <p14:tracePt t="59460" x="1928813" y="3313113"/>
          <p14:tracePt t="59476" x="1911350" y="3251200"/>
          <p14:tracePt t="59492" x="1893888" y="3197225"/>
          <p14:tracePt t="59509" x="1893888" y="3143250"/>
          <p14:tracePt t="59526" x="1874838" y="3108325"/>
          <p14:tracePt t="59542" x="1874838" y="3089275"/>
          <p14:tracePt t="59559" x="1866900" y="3062288"/>
          <p14:tracePt t="59576" x="1866900" y="3044825"/>
          <p14:tracePt t="59592" x="1866900" y="3027363"/>
          <p14:tracePt t="59609" x="1866900" y="3017838"/>
          <p14:tracePt t="59626" x="1866900" y="3000375"/>
          <p14:tracePt t="59642" x="1847850" y="2982913"/>
          <p14:tracePt t="59660" x="1847850" y="2973388"/>
          <p14:tracePt t="59676" x="1847850" y="2955925"/>
          <p14:tracePt t="59699" x="1847850" y="2946400"/>
          <p14:tracePt t="59715" x="1847850" y="2938463"/>
          <p14:tracePt t="59726" x="1847850" y="2928938"/>
          <p14:tracePt t="59742" x="1847850" y="2919413"/>
          <p14:tracePt t="59759" x="1847850" y="2901950"/>
          <p14:tracePt t="59776" x="1847850" y="2894013"/>
          <p14:tracePt t="59793" x="1847850" y="2867025"/>
          <p14:tracePt t="59809" x="1847850" y="2847975"/>
          <p14:tracePt t="59826" x="1847850" y="2830513"/>
          <p14:tracePt t="59828" x="1847850" y="2822575"/>
          <p14:tracePt t="59843" x="1847850" y="2813050"/>
          <p14:tracePt t="59860" x="1839913" y="2786063"/>
          <p14:tracePt t="59876" x="1839913" y="2768600"/>
          <p14:tracePt t="59893" x="1830388" y="2751138"/>
          <p14:tracePt t="59910" x="1830388" y="2741613"/>
          <p14:tracePt t="59926" x="1822450" y="2714625"/>
          <p14:tracePt t="59943" x="1822450" y="2705100"/>
          <p14:tracePt t="59959" x="1812925" y="2670175"/>
          <p14:tracePt t="59976" x="1812925" y="2652713"/>
          <p14:tracePt t="59993" x="1812925" y="2643188"/>
          <p14:tracePt t="60010" x="1812925" y="2625725"/>
          <p14:tracePt t="60027" x="1803400" y="2598738"/>
          <p14:tracePt t="60044" x="1795463" y="2571750"/>
          <p14:tracePt t="60060" x="1795463" y="2562225"/>
          <p14:tracePt t="60077" x="1795463" y="2544763"/>
          <p14:tracePt t="60093" x="1795463" y="2536825"/>
          <p14:tracePt t="60110" x="1785938" y="2517775"/>
          <p14:tracePt t="60126" x="1785938" y="2509838"/>
          <p14:tracePt t="60307" x="1776413" y="2500313"/>
          <p14:tracePt t="60355" x="1768475" y="2509838"/>
          <p14:tracePt t="60363" x="1768475" y="2527300"/>
          <p14:tracePt t="60371" x="1758950" y="2527300"/>
          <p14:tracePt t="60387" x="1758950" y="2544763"/>
          <p14:tracePt t="60396" x="1758950" y="2554288"/>
          <p14:tracePt t="60411" x="1758950" y="2562225"/>
          <p14:tracePt t="60428" x="1758950" y="2589213"/>
          <p14:tracePt t="60444" x="1758950" y="2608263"/>
          <p14:tracePt t="60461" x="1758950" y="2616200"/>
          <p14:tracePt t="60477" x="1758950" y="2643188"/>
          <p14:tracePt t="60494" x="1758950" y="2670175"/>
          <p14:tracePt t="60511" x="1758950" y="2687638"/>
          <p14:tracePt t="60528" x="1758950" y="2724150"/>
          <p14:tracePt t="60544" x="1758950" y="2751138"/>
          <p14:tracePt t="60561" x="1768475" y="2776538"/>
          <p14:tracePt t="60577" x="1776413" y="2822575"/>
          <p14:tracePt t="60594" x="1785938" y="2857500"/>
          <p14:tracePt t="60596" x="1785938" y="2867025"/>
          <p14:tracePt t="60611" x="1795463" y="2911475"/>
          <p14:tracePt t="60628" x="1803400" y="2946400"/>
          <p14:tracePt t="60644" x="1822450" y="3000375"/>
          <p14:tracePt t="60661" x="1822450" y="3044825"/>
          <p14:tracePt t="60678" x="1822450" y="3089275"/>
          <p14:tracePt t="60694" x="1822450" y="3143250"/>
          <p14:tracePt t="60712" x="1822450" y="3214688"/>
          <p14:tracePt t="60728" x="1822450" y="3286125"/>
          <p14:tracePt t="60744" x="1822450" y="3375025"/>
          <p14:tracePt t="60762" x="1812925" y="3473450"/>
          <p14:tracePt t="60778" x="1803400" y="3571875"/>
          <p14:tracePt t="60795" x="1785938" y="3679825"/>
          <p14:tracePt t="60812" x="1768475" y="3822700"/>
          <p14:tracePt t="60828" x="1768475" y="3894138"/>
          <p14:tracePt t="60845" x="1768475" y="3965575"/>
          <p14:tracePt t="60861" x="1758950" y="4037013"/>
          <p14:tracePt t="60878" x="1751013" y="4089400"/>
          <p14:tracePt t="60895" x="1751013" y="4108450"/>
          <p14:tracePt t="60911" x="1751013" y="4143375"/>
          <p14:tracePt t="60928" x="1751013" y="4160838"/>
          <p14:tracePt t="60945" x="1751013" y="4170363"/>
          <p14:tracePt t="60962" x="1751013" y="4179888"/>
          <p14:tracePt t="60978" x="1751013" y="4187825"/>
          <p14:tracePt t="60995" x="1751013" y="4214813"/>
          <p14:tracePt t="61012" x="1751013" y="4224338"/>
          <p14:tracePt t="61028" x="1741488" y="4241800"/>
          <p14:tracePt t="61059" x="1741488" y="4251325"/>
          <p14:tracePt t="61076" x="1741488" y="4268788"/>
          <p14:tracePt t="61091" x="1741488" y="4276725"/>
          <p14:tracePt t="61107" x="1741488" y="4286250"/>
          <p14:tracePt t="61163" x="1741488" y="4295775"/>
          <p14:tracePt t="61499" x="1741488" y="4303713"/>
          <p14:tracePt t="61611" x="1731963" y="4303713"/>
          <p14:tracePt t="61635" x="1731963" y="4295775"/>
          <p14:tracePt t="61651" x="1731963" y="4286250"/>
          <p14:tracePt t="61659" x="1731963" y="4259263"/>
          <p14:tracePt t="61667" x="1741488" y="4259263"/>
          <p14:tracePt t="61680" x="1741488" y="4251325"/>
          <p14:tracePt t="61697" x="1751013" y="4232275"/>
          <p14:tracePt t="61713" x="1758950" y="4224338"/>
          <p14:tracePt t="61730" x="1785938" y="4205288"/>
          <p14:tracePt t="61747" x="1830388" y="4179888"/>
          <p14:tracePt t="61763" x="1884363" y="4160838"/>
          <p14:tracePt t="61780" x="1965325" y="4133850"/>
          <p14:tracePt t="61797" x="2044700" y="4125913"/>
          <p14:tracePt t="61813" x="2143125" y="4125913"/>
          <p14:tracePt t="61829" x="2268538" y="4116388"/>
          <p14:tracePt t="61846" x="2366963" y="4098925"/>
          <p14:tracePt t="61863" x="2446338" y="4089400"/>
          <p14:tracePt t="61880" x="2509838" y="4071938"/>
          <p14:tracePt t="61897" x="2571750" y="4054475"/>
          <p14:tracePt t="61914" x="2643188" y="4044950"/>
          <p14:tracePt t="61930" x="2687638" y="4027488"/>
          <p14:tracePt t="61932" x="2714625" y="4027488"/>
          <p14:tracePt t="61947" x="2786063" y="4017963"/>
          <p14:tracePt t="61964" x="2840038" y="4000500"/>
          <p14:tracePt t="61980" x="2894013" y="3983038"/>
          <p14:tracePt t="61997" x="2911475" y="3973513"/>
          <p14:tracePt t="62013" x="2938463" y="3965575"/>
          <p14:tracePt t="62030" x="2946400" y="3946525"/>
          <p14:tracePt t="62047" x="2965450" y="3938588"/>
          <p14:tracePt t="62075" x="2973388" y="3919538"/>
          <p14:tracePt t="62107" x="2973388" y="3911600"/>
          <p14:tracePt t="62131" x="2973388" y="3902075"/>
          <p14:tracePt t="62139" x="2973388" y="3894138"/>
          <p14:tracePt t="62155" x="2973388" y="3884613"/>
          <p14:tracePt t="62164" x="2973388" y="3875088"/>
          <p14:tracePt t="62180" x="2955925" y="3867150"/>
          <p14:tracePt t="62197" x="2928938" y="3848100"/>
          <p14:tracePt t="62214" x="2894013" y="3830638"/>
          <p14:tracePt t="62230" x="2847975" y="3822700"/>
          <p14:tracePt t="62247" x="2768600" y="3813175"/>
          <p14:tracePt t="62264" x="2687638" y="3795713"/>
          <p14:tracePt t="62280" x="2625725" y="3786188"/>
          <p14:tracePt t="62297" x="2544763" y="3776663"/>
          <p14:tracePt t="62314" x="2509838" y="3776663"/>
          <p14:tracePt t="62330" x="2473325" y="3776663"/>
          <p14:tracePt t="62331" x="2455863" y="3776663"/>
          <p14:tracePt t="62347" x="2401888" y="3768725"/>
          <p14:tracePt t="62365" x="2339975" y="3759200"/>
          <p14:tracePt t="62381" x="2259013" y="3759200"/>
          <p14:tracePt t="62397" x="2143125" y="3759200"/>
          <p14:tracePt t="62414" x="2044700" y="3759200"/>
          <p14:tracePt t="62431" x="1946275" y="3751263"/>
          <p14:tracePt t="62447" x="1901825" y="3751263"/>
          <p14:tracePt t="62464" x="1866900" y="3732213"/>
          <p14:tracePt t="62481" x="1857375" y="3724275"/>
          <p14:tracePt t="62498" x="1847850" y="3714750"/>
          <p14:tracePt t="62514" x="1839913" y="3687763"/>
          <p14:tracePt t="62515" x="1830388" y="3679825"/>
          <p14:tracePt t="62531" x="1830388" y="3652838"/>
          <p14:tracePt t="62548" x="1830388" y="3643313"/>
          <p14:tracePt t="62564" x="1822450" y="3616325"/>
          <p14:tracePt t="62581" x="1812925" y="3589338"/>
          <p14:tracePt t="62598" x="1803400" y="3571875"/>
          <p14:tracePt t="62614" x="1803400" y="3527425"/>
          <p14:tracePt t="62631" x="1795463" y="3500438"/>
          <p14:tracePt t="62648" x="1785938" y="3455988"/>
          <p14:tracePt t="62664" x="1776413" y="3419475"/>
          <p14:tracePt t="62681" x="1768475" y="3375025"/>
          <p14:tracePt t="62698" x="1768475" y="3348038"/>
          <p14:tracePt t="62699" x="1758950" y="3322638"/>
          <p14:tracePt t="62715" x="1751013" y="3268663"/>
          <p14:tracePt t="62731" x="1751013" y="3232150"/>
          <p14:tracePt t="62748" x="1751013" y="3179763"/>
          <p14:tracePt t="62765" x="1751013" y="3133725"/>
          <p14:tracePt t="62781" x="1751013" y="3081338"/>
          <p14:tracePt t="62799" x="1751013" y="3027363"/>
          <p14:tracePt t="62815" x="1751013" y="2973388"/>
          <p14:tracePt t="62832" x="1751013" y="2928938"/>
          <p14:tracePt t="62848" x="1751013" y="2874963"/>
          <p14:tracePt t="62865" x="1751013" y="2822575"/>
          <p14:tracePt t="62882" x="1751013" y="2776538"/>
          <p14:tracePt t="62898" x="1751013" y="2741613"/>
          <p14:tracePt t="62915" x="1751013" y="2687638"/>
          <p14:tracePt t="62917" x="0" y="0"/>
        </p14:tracePtLst>
        <p14:tracePtLst>
          <p14:tracePt t="63948" x="1758950" y="1946275"/>
          <p14:tracePt t="64059" x="1768475" y="1965325"/>
          <p14:tracePt t="64083" x="1768475" y="1982788"/>
          <p14:tracePt t="64099" x="1768475" y="1990725"/>
          <p14:tracePt t="64107" x="1768475" y="2009775"/>
          <p14:tracePt t="64118" x="1768475" y="2027238"/>
          <p14:tracePt t="64135" x="1768475" y="2054225"/>
          <p14:tracePt t="64151" x="1768475" y="2089150"/>
          <p14:tracePt t="64168" x="1768475" y="2116138"/>
          <p14:tracePt t="64185" x="1768475" y="2143125"/>
          <p14:tracePt t="64202" x="1768475" y="2160588"/>
          <p14:tracePt t="64218" x="1768475" y="2179638"/>
          <p14:tracePt t="64235" x="1768475" y="2187575"/>
          <p14:tracePt t="64252" x="1768475" y="2197100"/>
          <p14:tracePt t="64291" x="1768475" y="2205038"/>
          <p14:tracePt t="64947" x="1768475" y="2214563"/>
          <p14:tracePt t="64955" x="1768475" y="2224088"/>
          <p14:tracePt t="64963" x="1776413" y="2232025"/>
          <p14:tracePt t="64971" x="1785938" y="2251075"/>
          <p14:tracePt t="64987" x="1785938" y="2286000"/>
          <p14:tracePt t="65004" x="1803400" y="2330450"/>
          <p14:tracePt t="65020" x="1812925" y="2374900"/>
          <p14:tracePt t="65037" x="1822450" y="2428875"/>
          <p14:tracePt t="65053" x="1830388" y="2465388"/>
          <p14:tracePt t="65070" x="1857375" y="2536825"/>
          <p14:tracePt t="65087" x="1866900" y="2598738"/>
          <p14:tracePt t="65103" x="1874838" y="2670175"/>
          <p14:tracePt t="65120" x="1893888" y="2741613"/>
          <p14:tracePt t="65137" x="1901825" y="2803525"/>
          <p14:tracePt t="65153" x="1928813" y="2857500"/>
          <p14:tracePt t="65170" x="1938338" y="2911475"/>
          <p14:tracePt t="65187" x="1982788" y="2965450"/>
          <p14:tracePt t="65204" x="2009775" y="3009900"/>
          <p14:tracePt t="65220" x="2027238" y="3054350"/>
          <p14:tracePt t="65237" x="2044700" y="3098800"/>
          <p14:tracePt t="65253" x="2062163" y="3143250"/>
          <p14:tracePt t="65270" x="2089150" y="3179763"/>
          <p14:tracePt t="65287" x="2116138" y="3224213"/>
          <p14:tracePt t="65304" x="2143125" y="3259138"/>
          <p14:tracePt t="65320" x="2170113" y="3295650"/>
          <p14:tracePt t="65337" x="2205038" y="3330575"/>
          <p14:tracePt t="65354" x="2251075" y="3357563"/>
          <p14:tracePt t="65370" x="2286000" y="3384550"/>
          <p14:tracePt t="65371" x="2303463" y="3394075"/>
          <p14:tracePt t="65387" x="2330450" y="3411538"/>
          <p14:tracePt t="65404" x="2347913" y="3419475"/>
          <p14:tracePt t="65420" x="2347913" y="3429000"/>
          <p14:tracePt t="65491" x="2357438" y="3429000"/>
          <p14:tracePt t="65507" x="2366963" y="3429000"/>
          <p14:tracePt t="65547" x="2366963" y="3438525"/>
          <p14:tracePt t="65563" x="2366963" y="3446463"/>
          <p14:tracePt t="65571" x="2366963" y="3455988"/>
          <p14:tracePt t="65587" x="2347913" y="3465513"/>
          <p14:tracePt t="65595" x="2347913" y="3473450"/>
          <p14:tracePt t="65605" x="2339975" y="3490913"/>
          <p14:tracePt t="65621" x="2322513" y="3509963"/>
          <p14:tracePt t="65638" x="2312988" y="3536950"/>
          <p14:tracePt t="65655" x="2303463" y="3554413"/>
          <p14:tracePt t="65671" x="2295525" y="3589338"/>
          <p14:tracePt t="65688" x="2295525" y="3608388"/>
          <p14:tracePt t="65705" x="2295525" y="3625850"/>
          <p14:tracePt t="65721" x="2295525" y="3652838"/>
          <p14:tracePt t="65738" x="2295525" y="3679825"/>
          <p14:tracePt t="65739" x="2295525" y="3687763"/>
          <p14:tracePt t="65756" x="2295525" y="3714750"/>
          <p14:tracePt t="65772" x="2295525" y="3741738"/>
          <p14:tracePt t="65788" x="2303463" y="3751263"/>
          <p14:tracePt t="65805" x="2322513" y="3795713"/>
          <p14:tracePt t="65821" x="2347913" y="3822700"/>
          <p14:tracePt t="65838" x="2374900" y="3848100"/>
          <p14:tracePt t="65854" x="2401888" y="3867150"/>
          <p14:tracePt t="65871" x="2419350" y="3875088"/>
          <p14:tracePt t="65888" x="2455863" y="3884613"/>
          <p14:tracePt t="65905" x="2473325" y="3884613"/>
          <p14:tracePt t="65921" x="2482850" y="3884613"/>
          <p14:tracePt t="65938" x="2509838" y="3884613"/>
          <p14:tracePt t="65956" x="2536825" y="3867150"/>
          <p14:tracePt t="65972" x="2544763" y="3848100"/>
          <p14:tracePt t="65988" x="2571750" y="3830638"/>
          <p14:tracePt t="66005" x="2581275" y="3803650"/>
          <p14:tracePt t="66021" x="2589213" y="3776663"/>
          <p14:tracePt t="66038" x="2589213" y="3741738"/>
          <p14:tracePt t="66055" x="2589213" y="3697288"/>
          <p14:tracePt t="66072" x="2589213" y="3652838"/>
          <p14:tracePt t="66088" x="2581275" y="3633788"/>
          <p14:tracePt t="66105" x="2562225" y="3608388"/>
          <p14:tracePt t="66122" x="2554288" y="3581400"/>
          <p14:tracePt t="66138" x="2536825" y="3562350"/>
          <p14:tracePt t="66155" x="2500313" y="3544888"/>
          <p14:tracePt t="66172" x="2455863" y="3536950"/>
          <p14:tracePt t="66188" x="2401888" y="3527425"/>
          <p14:tracePt t="66205" x="2339975" y="3509963"/>
          <p14:tracePt t="66222" x="2312988" y="3509963"/>
          <p14:tracePt t="66239" x="2268538" y="3509963"/>
          <p14:tracePt t="66256" x="2232025" y="3509963"/>
          <p14:tracePt t="66272" x="2214563" y="3509963"/>
          <p14:tracePt t="66289" x="2187575" y="3509963"/>
          <p14:tracePt t="66306" x="2170113" y="3509963"/>
          <p14:tracePt t="66322" x="2143125" y="3527425"/>
          <p14:tracePt t="66339" x="2125663" y="3544888"/>
          <p14:tracePt t="66356" x="2108200" y="3562350"/>
          <p14:tracePt t="66372" x="2098675" y="3581400"/>
          <p14:tracePt t="66389" x="2089150" y="3598863"/>
          <p14:tracePt t="66406" x="2089150" y="3625850"/>
          <p14:tracePt t="66422" x="2081213" y="3652838"/>
          <p14:tracePt t="66439" x="2081213" y="3660775"/>
          <p14:tracePt t="66456" x="2081213" y="3687763"/>
          <p14:tracePt t="66472" x="2081213" y="3714750"/>
          <p14:tracePt t="66489" x="2081213" y="3741738"/>
          <p14:tracePt t="66506" x="2089150" y="3776663"/>
          <p14:tracePt t="66523" x="2108200" y="3813175"/>
          <p14:tracePt t="66539" x="2125663" y="3840163"/>
          <p14:tracePt t="66556" x="2152650" y="3867150"/>
          <p14:tracePt t="66573" x="2170113" y="3875088"/>
          <p14:tracePt t="66589" x="2197100" y="3884613"/>
          <p14:tracePt t="66606" x="2224088" y="3902075"/>
          <p14:tracePt t="66623" x="2251075" y="3902075"/>
          <p14:tracePt t="66639" x="2276475" y="3902075"/>
          <p14:tracePt t="66656" x="2312988" y="3902075"/>
          <p14:tracePt t="66673" x="2366963" y="3902075"/>
          <p14:tracePt t="66689" x="2411413" y="3902075"/>
          <p14:tracePt t="66706" x="2446338" y="3894138"/>
          <p14:tracePt t="66707" x="2465388" y="3894138"/>
          <p14:tracePt t="66723" x="2500313" y="3875088"/>
          <p14:tracePt t="66740" x="2517775" y="3857625"/>
          <p14:tracePt t="66756" x="2536825" y="3848100"/>
          <p14:tracePt t="66773" x="2544763" y="3830638"/>
          <p14:tracePt t="66790" x="2554288" y="3813175"/>
          <p14:tracePt t="66806" x="2554288" y="3786188"/>
          <p14:tracePt t="66823" x="2554288" y="3768725"/>
          <p14:tracePt t="66840" x="2554288" y="3741738"/>
          <p14:tracePt t="66857" x="2554288" y="3705225"/>
          <p14:tracePt t="66873" x="2544763" y="3660775"/>
          <p14:tracePt t="66890" x="2517775" y="3625850"/>
          <p14:tracePt t="66907" x="2482850" y="3581400"/>
          <p14:tracePt t="66923" x="2446338" y="3562350"/>
          <p14:tracePt t="66940" x="2401888" y="3544888"/>
          <p14:tracePt t="66957" x="2374900" y="3544888"/>
          <p14:tracePt t="66973" x="2339975" y="3536950"/>
          <p14:tracePt t="66990" x="2312988" y="3536950"/>
          <p14:tracePt t="67007" x="2276475" y="3536950"/>
          <p14:tracePt t="67024" x="2232025" y="3554413"/>
          <p14:tracePt t="67040" x="2187575" y="3571875"/>
          <p14:tracePt t="67057" x="2152650" y="3598863"/>
          <p14:tracePt t="67074" x="2125663" y="3616325"/>
          <p14:tracePt t="67075" x="2116138" y="3625850"/>
          <p14:tracePt t="67091" x="2098675" y="3652838"/>
          <p14:tracePt t="67108" x="2081213" y="3687763"/>
          <p14:tracePt t="67124" x="2071688" y="3714750"/>
          <p14:tracePt t="67141" x="2062163" y="3741738"/>
          <p14:tracePt t="67157" x="2062163" y="3776663"/>
          <p14:tracePt t="67174" x="2062163" y="3795713"/>
          <p14:tracePt t="67191" x="2062163" y="3822700"/>
          <p14:tracePt t="67208" x="2071688" y="3840163"/>
          <p14:tracePt t="67224" x="2081213" y="3867150"/>
          <p14:tracePt t="67241" x="2089150" y="3875088"/>
          <p14:tracePt t="67257" x="2098675" y="3884613"/>
          <p14:tracePt t="67274" x="2116138" y="3894138"/>
          <p14:tracePt t="67291" x="2133600" y="3902075"/>
          <p14:tracePt t="67291" x="2152650" y="3902075"/>
          <p14:tracePt t="67307" x="2187575" y="3902075"/>
          <p14:tracePt t="67324" x="2224088" y="3911600"/>
          <p14:tracePt t="67341" x="2259013" y="3911600"/>
          <p14:tracePt t="67358" x="2295525" y="3911600"/>
          <p14:tracePt t="67374" x="2322513" y="3911600"/>
          <p14:tracePt t="67391" x="2357438" y="3911600"/>
          <p14:tracePt t="67408" x="2374900" y="3911600"/>
          <p14:tracePt t="67424" x="2393950" y="3911600"/>
          <p14:tracePt t="67441" x="2401888" y="3911600"/>
          <p14:tracePt t="67458" x="2419350" y="3902075"/>
          <p14:tracePt t="67547" x="2419350" y="3894138"/>
          <p14:tracePt t="67579" x="2419350" y="3884613"/>
          <p14:tracePt t="67603" x="2419350" y="3875088"/>
          <p14:tracePt t="67667" x="2419350" y="3867150"/>
          <p14:tracePt t="67963" x="2419350" y="3857625"/>
          <p14:tracePt t="67980" x="2419350" y="3848100"/>
          <p14:tracePt t="67995" x="2419350" y="3840163"/>
          <p14:tracePt t="68011" x="2419350" y="3830638"/>
          <p14:tracePt t="68027" x="2419350" y="3813175"/>
          <p14:tracePt t="68035" x="2419350" y="3803650"/>
          <p14:tracePt t="68043" x="2419350" y="3795713"/>
          <p14:tracePt t="68059" x="2419350" y="3776663"/>
          <p14:tracePt t="68076" x="2419350" y="3768725"/>
          <p14:tracePt t="68093" x="2419350" y="3751263"/>
          <p14:tracePt t="68163" x="2411413" y="3751263"/>
          <p14:tracePt t="68171" x="2401888" y="3751263"/>
          <p14:tracePt t="68180" x="2393950" y="3751263"/>
          <p14:tracePt t="68193" x="2384425" y="3759200"/>
          <p14:tracePt t="68210" x="2357438" y="3768725"/>
          <p14:tracePt t="68226" x="2339975" y="3795713"/>
          <p14:tracePt t="68227" x="2330450" y="3803650"/>
          <p14:tracePt t="68243" x="2322513" y="3830638"/>
          <p14:tracePt t="68260" x="2322513" y="3857625"/>
          <p14:tracePt t="68276" x="2312988" y="3875088"/>
          <p14:tracePt t="68293" x="2312988" y="3911600"/>
          <p14:tracePt t="68310" x="2303463" y="3919538"/>
          <p14:tracePt t="68326" x="2295525" y="3946525"/>
          <p14:tracePt t="68343" x="2295525" y="3956050"/>
          <p14:tracePt t="68360" x="2295525" y="3965575"/>
          <p14:tracePt t="68377" x="2295525" y="3973513"/>
          <p14:tracePt t="68394" x="2295525" y="3983038"/>
          <p14:tracePt t="68410" x="2286000" y="3983038"/>
          <p14:tracePt t="68427" x="2286000" y="3990975"/>
          <p14:tracePt t="68443" x="2276475" y="4010025"/>
          <p14:tracePt t="68467" x="2268538" y="4017963"/>
          <p14:tracePt t="68491" x="2268538" y="4027488"/>
          <p14:tracePt t="68499" x="2268538" y="4037013"/>
          <p14:tracePt t="68531" x="2259013" y="4044950"/>
          <p14:tracePt t="68555" x="2259013" y="4054475"/>
          <p14:tracePt t="68563" x="2251075" y="4062413"/>
          <p14:tracePt t="68587" x="2241550" y="4071938"/>
          <p14:tracePt t="68611" x="2241550" y="4081463"/>
          <p14:tracePt t="68627" x="2241550" y="4089400"/>
          <p14:tracePt t="68635" x="2232025" y="4089400"/>
          <p14:tracePt t="68651" x="2232025" y="4098925"/>
          <p14:tracePt t="68660" x="2224088" y="4108450"/>
          <p14:tracePt t="68677" x="2224088" y="4116388"/>
          <p14:tracePt t="68694" x="2214563" y="4116388"/>
          <p14:tracePt t="68710" x="2214563" y="4125913"/>
          <p14:tracePt t="68727" x="2214563" y="4143375"/>
          <p14:tracePt t="68744" x="2205038" y="4152900"/>
          <p14:tracePt t="68771" x="2197100" y="4160838"/>
          <p14:tracePt t="68963" x="2187575" y="4160838"/>
          <p14:tracePt t="69019" x="2179638" y="4160838"/>
          <p14:tracePt t="69028" x="2179638" y="4152900"/>
          <p14:tracePt t="69035" x="2170113" y="4152900"/>
          <p14:tracePt t="69044" x="2160588" y="4143375"/>
          <p14:tracePt t="69061" x="2152650" y="4133850"/>
          <p14:tracePt t="69083" x="2152650" y="4125913"/>
          <p14:tracePt t="69095" x="2143125" y="4116388"/>
          <p14:tracePt t="69111" x="2133600" y="4108450"/>
          <p14:tracePt t="69128" x="2133600" y="4098925"/>
          <p14:tracePt t="69145" x="2133600" y="4081463"/>
          <p14:tracePt t="69161" x="2125663" y="4062413"/>
          <p14:tracePt t="69180" x="2125663" y="4054475"/>
          <p14:tracePt t="69203" x="2125663" y="4044950"/>
          <p14:tracePt t="69212" x="2125663" y="4037013"/>
          <p14:tracePt t="69235" x="2116138" y="4027488"/>
          <p14:tracePt t="69283" x="2108200" y="4010025"/>
          <p14:tracePt t="69307" x="2108200" y="3990975"/>
          <p14:tracePt t="69331" x="2098675" y="3983038"/>
          <p14:tracePt t="69347" x="2098675" y="3973513"/>
          <p14:tracePt t="69356" x="2089150" y="3965575"/>
          <p14:tracePt t="69364" x="2089150" y="3956050"/>
          <p14:tracePt t="69387" x="2089150" y="3946525"/>
          <p14:tracePt t="69396" x="2089150" y="3938588"/>
          <p14:tracePt t="69412" x="2089150" y="3929063"/>
          <p14:tracePt t="69429" x="2089150" y="3911600"/>
          <p14:tracePt t="69446" x="2089150" y="3902075"/>
          <p14:tracePt t="69462" x="2089150" y="3894138"/>
          <p14:tracePt t="69479" x="2089150" y="3884613"/>
          <p14:tracePt t="69555" x="2089150" y="3875088"/>
          <p14:tracePt t="69739" x="2089150" y="3884613"/>
          <p14:tracePt t="69747" x="2089150" y="3894138"/>
          <p14:tracePt t="69763" x="2089150" y="3902075"/>
          <p14:tracePt t="69787" x="2089150" y="3911600"/>
          <p14:tracePt t="69796" x="2089150" y="3919538"/>
          <p14:tracePt t="69811" x="2089150" y="3938588"/>
          <p14:tracePt t="69827" x="2089150" y="3946525"/>
          <p14:tracePt t="69835" x="2098675" y="3956050"/>
          <p14:tracePt t="69846" x="2098675" y="3973513"/>
          <p14:tracePt t="69863" x="2108200" y="3983038"/>
          <p14:tracePt t="70003" x="2116138" y="3983038"/>
          <p14:tracePt t="70027" x="2125663" y="3983038"/>
          <p14:tracePt t="70035" x="2125663" y="3973513"/>
          <p14:tracePt t="70067" x="2125663" y="3965575"/>
          <p14:tracePt t="70075" x="2133600" y="3956050"/>
          <p14:tracePt t="70099" x="2133600" y="3946525"/>
          <p14:tracePt t="70348" x="2143125" y="3938588"/>
          <p14:tracePt t="70363" x="2152650" y="3938588"/>
          <p14:tracePt t="70371" x="2170113" y="3938588"/>
          <p14:tracePt t="70381" x="2179638" y="3938588"/>
          <p14:tracePt t="70397" x="2214563" y="3938588"/>
          <p14:tracePt t="70414" x="2251075" y="3938588"/>
          <p14:tracePt t="70430" x="2268538" y="3938588"/>
          <p14:tracePt t="70447" x="2286000" y="3938588"/>
          <p14:tracePt t="70464" x="2295525" y="3938588"/>
          <p14:tracePt t="70480" x="2312988" y="3938588"/>
          <p14:tracePt t="70499" x="2322513" y="3938588"/>
          <p14:tracePt t="70523" x="2330450" y="3938588"/>
          <p14:tracePt t="70555" x="2339975" y="3938588"/>
          <p14:tracePt t="70579" x="2347913" y="3938588"/>
          <p14:tracePt t="70595" x="2357438" y="3938588"/>
          <p14:tracePt t="70611" x="2374900" y="3938588"/>
          <p14:tracePt t="70627" x="2384425" y="3938588"/>
          <p14:tracePt t="70643" x="2401888" y="3938588"/>
          <p14:tracePt t="70652" x="2411413" y="3938588"/>
          <p14:tracePt t="70665" x="2419350" y="3938588"/>
          <p14:tracePt t="70859" x="2411413" y="3938588"/>
          <p14:tracePt t="70867" x="2384425" y="3938588"/>
          <p14:tracePt t="70875" x="2347913" y="3938588"/>
          <p14:tracePt t="70884" x="2330450" y="3938588"/>
          <p14:tracePt t="70898" x="2295525" y="3938588"/>
          <p14:tracePt t="70915" x="2241550" y="3946525"/>
          <p14:tracePt t="70932" x="2224088" y="3946525"/>
          <p14:tracePt t="70948" x="2197100" y="3965575"/>
          <p14:tracePt t="70966" x="2179638" y="3965575"/>
          <p14:tracePt t="70982" x="2152650" y="3983038"/>
          <p14:tracePt t="70998" x="2133600" y="3990975"/>
          <p14:tracePt t="71131" x="2125663" y="3990975"/>
          <p14:tracePt t="71139" x="2125663" y="3983038"/>
          <p14:tracePt t="71149" x="2125663" y="3973513"/>
          <p14:tracePt t="71166" x="2125663" y="3938588"/>
          <p14:tracePt t="71182" x="2125663" y="3902075"/>
          <p14:tracePt t="71199" x="2116138" y="3857625"/>
          <p14:tracePt t="71216" x="2108200" y="3840163"/>
          <p14:tracePt t="71259" x="2098675" y="3830638"/>
          <p14:tracePt t="71283" x="2098675" y="3840163"/>
          <p14:tracePt t="71299" x="2098675" y="3848100"/>
          <p14:tracePt t="71307" x="2098675" y="3857625"/>
          <p14:tracePt t="71356" x="2098675" y="3867150"/>
          <p14:tracePt t="71371" x="2108200" y="3867150"/>
          <p14:tracePt t="71379" x="2116138" y="3867150"/>
          <p14:tracePt t="71387" x="2133600" y="3867150"/>
          <p14:tracePt t="71399" x="2160588" y="3867150"/>
          <p14:tracePt t="71416" x="2224088" y="3867150"/>
          <p14:tracePt t="71433" x="2286000" y="3867150"/>
          <p14:tracePt t="71449" x="2339975" y="3867150"/>
          <p14:tracePt t="71466" x="2366963" y="3867150"/>
          <p14:tracePt t="71468" x="2374900" y="3867150"/>
          <p14:tracePt t="71483" x="2393950" y="3867150"/>
          <p14:tracePt t="71507" x="2401888" y="3867150"/>
          <p14:tracePt t="71539" x="2411413" y="3867150"/>
          <p14:tracePt t="71547" x="2419350" y="3867150"/>
          <p14:tracePt t="71579" x="2428875" y="3867150"/>
          <p14:tracePt t="71595" x="2438400" y="3867150"/>
          <p14:tracePt t="71731" x="2438400" y="3875088"/>
          <p14:tracePt t="71740" x="2419350" y="3884613"/>
          <p14:tracePt t="71750" x="2393950" y="3894138"/>
          <p14:tracePt t="71767" x="2347913" y="3894138"/>
          <p14:tracePt t="71783" x="2303463" y="3894138"/>
          <p14:tracePt t="71801" x="2286000" y="3894138"/>
          <p14:tracePt t="71891" x="2286000" y="3911600"/>
          <p14:tracePt t="71900" x="2286000" y="3919538"/>
          <p14:tracePt t="71907" x="2295525" y="3929063"/>
          <p14:tracePt t="71917" x="2322513" y="3938588"/>
          <p14:tracePt t="71934" x="2366963" y="3956050"/>
          <p14:tracePt t="71950" x="2438400" y="3983038"/>
          <p14:tracePt t="71967" x="2509838" y="4000500"/>
          <p14:tracePt t="71984" x="2527300" y="4010025"/>
          <p14:tracePt t="72001" x="2544763" y="4010025"/>
          <p14:tracePt t="72067" x="2527300" y="4010025"/>
          <p14:tracePt t="72075" x="2490788" y="4010025"/>
          <p14:tracePt t="72084" x="2428875" y="4010025"/>
          <p14:tracePt t="72101" x="2339975" y="3990975"/>
          <p14:tracePt t="72117" x="2276475" y="3973513"/>
          <p14:tracePt t="72134" x="2268538" y="3973513"/>
          <p14:tracePt t="72300" x="2276475" y="3973513"/>
          <p14:tracePt t="72355" x="2286000" y="3973513"/>
          <p14:tracePt t="72603" x="2276475" y="3983038"/>
          <p14:tracePt t="72611" x="2259013" y="3990975"/>
          <p14:tracePt t="72627" x="2251075" y="4000500"/>
          <p14:tracePt t="72636" x="2241550" y="4000500"/>
          <p14:tracePt t="72652" x="2232025" y="4017963"/>
          <p14:tracePt t="72669" x="2214563" y="4037013"/>
          <p14:tracePt t="72685" x="2205038" y="4054475"/>
          <p14:tracePt t="72702" x="2187575" y="4071938"/>
          <p14:tracePt t="72719" x="2170113" y="4089400"/>
          <p14:tracePt t="72736" x="2170113" y="4116388"/>
          <p14:tracePt t="72755" x="2170113" y="4125913"/>
          <p14:tracePt t="72769" x="2170113" y="4133850"/>
          <p14:tracePt t="72786" x="2170113" y="4143375"/>
          <p14:tracePt t="72802" x="2170113" y="4152900"/>
          <p14:tracePt t="72827" x="2160588" y="4160838"/>
          <p14:tracePt t="72844" x="2160588" y="4170363"/>
          <p14:tracePt t="72859" x="2160588" y="4179888"/>
          <p14:tracePt t="72875" x="2160588" y="4187825"/>
          <p14:tracePt t="72886" x="2160588" y="4197350"/>
          <p14:tracePt t="72902" x="2160588" y="4205288"/>
          <p14:tracePt t="72939" x="2160588" y="4214813"/>
          <p14:tracePt t="72963" x="2160588" y="4224338"/>
          <p14:tracePt t="73171" x="2152650" y="4232275"/>
          <p14:tracePt t="73211" x="2143125" y="4241800"/>
          <p14:tracePt t="73259" x="2143125" y="4251325"/>
          <p14:tracePt t="73275" x="2133600" y="4259263"/>
          <p14:tracePt t="73307" x="2125663" y="4268788"/>
          <p14:tracePt t="73332" x="2116138" y="4268788"/>
          <p14:tracePt t="73348" x="2116138" y="4276725"/>
          <p14:tracePt t="73371" x="2108200" y="4276725"/>
          <p14:tracePt t="73427" x="2108200" y="4286250"/>
          <p14:tracePt t="73556" x="2108200" y="4295775"/>
          <p14:tracePt t="73587" x="2098675" y="4276725"/>
          <p14:tracePt t="73595" x="2098675" y="4268788"/>
          <p14:tracePt t="73611" x="2089150" y="4251325"/>
          <p14:tracePt t="73620" x="2089150" y="4232275"/>
          <p14:tracePt t="73637" x="2089150" y="4214813"/>
          <p14:tracePt t="73654" x="2089150" y="4187825"/>
          <p14:tracePt t="73671" x="2071688" y="4152900"/>
          <p14:tracePt t="73687" x="2062163" y="4108450"/>
          <p14:tracePt t="73704" x="2062163" y="4089400"/>
          <p14:tracePt t="73721" x="2054225" y="4062413"/>
          <p14:tracePt t="73737" x="2054225" y="4037013"/>
          <p14:tracePt t="73754" x="2054225" y="4017963"/>
          <p14:tracePt t="73757" x="2054225" y="4000500"/>
          <p14:tracePt t="73771" x="2054225" y="3990975"/>
          <p14:tracePt t="73788" x="2054225" y="3983038"/>
          <p14:tracePt t="73804" x="2054225" y="3956050"/>
          <p14:tracePt t="73821" x="2054225" y="3938588"/>
          <p14:tracePt t="73837" x="2054225" y="3911600"/>
          <p14:tracePt t="73854" x="2054225" y="3902075"/>
          <p14:tracePt t="73871" x="2054225" y="3875088"/>
          <p14:tracePt t="73888" x="2054225" y="3848100"/>
          <p14:tracePt t="73904" x="2054225" y="3830638"/>
          <p14:tracePt t="73921" x="2054225" y="3795713"/>
          <p14:tracePt t="73938" x="2054225" y="3776663"/>
          <p14:tracePt t="73955" x="2062163" y="3732213"/>
          <p14:tracePt t="73972" x="2071688" y="3705225"/>
          <p14:tracePt t="73988" x="2089150" y="3679825"/>
          <p14:tracePt t="74005" x="2098675" y="3660775"/>
          <p14:tracePt t="74021" x="2108200" y="3652838"/>
          <p14:tracePt t="74195" x="2116138" y="3660775"/>
          <p14:tracePt t="74203" x="2125663" y="3670300"/>
          <p14:tracePt t="74211" x="2125663" y="3679825"/>
          <p14:tracePt t="74222" x="2125663" y="3697288"/>
          <p14:tracePt t="74238" x="2143125" y="3732213"/>
          <p14:tracePt t="74255" x="2152650" y="3768725"/>
          <p14:tracePt t="74272" x="2170113" y="3803650"/>
          <p14:tracePt t="74289" x="2197100" y="3840163"/>
          <p14:tracePt t="74306" x="2224088" y="3867150"/>
          <p14:tracePt t="74322" x="2251075" y="3875088"/>
          <p14:tracePt t="74324" x="2259013" y="3884613"/>
          <p14:tracePt t="74339" x="2276475" y="3894138"/>
          <p14:tracePt t="74356" x="2322513" y="3894138"/>
          <p14:tracePt t="74372" x="2357438" y="3902075"/>
          <p14:tracePt t="74389" x="2401888" y="3902075"/>
          <p14:tracePt t="74406" x="2446338" y="3902075"/>
          <p14:tracePt t="74422" x="2490788" y="3911600"/>
          <p14:tracePt t="74439" x="2509838" y="3919538"/>
          <p14:tracePt t="74456" x="2536825" y="3919538"/>
          <p14:tracePt t="74472" x="2544763" y="3929063"/>
          <p14:tracePt t="74489" x="2554288" y="3938588"/>
          <p14:tracePt t="74506" x="2571750" y="3946525"/>
          <p14:tracePt t="74522" x="2589213" y="3946525"/>
          <p14:tracePt t="74539" x="2608263" y="3956050"/>
          <p14:tracePt t="74571" x="2608263" y="3973513"/>
          <p14:tracePt t="75027" x="2598738" y="3973513"/>
          <p14:tracePt t="75035" x="2571750" y="3973513"/>
          <p14:tracePt t="75043" x="2554288" y="3973513"/>
          <p14:tracePt t="75057" x="2517775" y="3965575"/>
          <p14:tracePt t="75073" x="2490788" y="3956050"/>
          <p14:tracePt t="75090" x="2455863" y="3946525"/>
          <p14:tracePt t="75091" x="2446338" y="3946525"/>
          <p14:tracePt t="75107" x="2428875" y="3946525"/>
          <p14:tracePt t="75163" x="2419350" y="3946525"/>
          <p14:tracePt t="75779" x="2411413" y="3946525"/>
          <p14:tracePt t="75835" x="2401888" y="3946525"/>
          <p14:tracePt t="75843" x="2393950" y="3946525"/>
          <p14:tracePt t="75923" x="2384425" y="3946525"/>
          <p14:tracePt t="75947" x="2366963" y="3938588"/>
          <p14:tracePt t="75955" x="2357438" y="3929063"/>
          <p14:tracePt t="75971" x="2347913" y="3929063"/>
          <p14:tracePt t="75979" x="2339975" y="3919538"/>
          <p14:tracePt t="75992" x="2330450" y="3911600"/>
          <p14:tracePt t="76009" x="2312988" y="3894138"/>
          <p14:tracePt t="76025" x="2303463" y="3875088"/>
          <p14:tracePt t="76042" x="2295525" y="3857625"/>
          <p14:tracePt t="76044" x="2295525" y="3848100"/>
          <p14:tracePt t="76059" x="2286000" y="3830638"/>
          <p14:tracePt t="76076" x="2276475" y="3822700"/>
          <p14:tracePt t="76092" x="2276475" y="3803650"/>
          <p14:tracePt t="76109" x="2276475" y="3795713"/>
          <p14:tracePt t="76179" x="2268538" y="3786188"/>
          <p14:tracePt t="76203" x="2259013" y="3786188"/>
          <p14:tracePt t="76211" x="2241550" y="3786188"/>
          <p14:tracePt t="76219" x="2232025" y="3786188"/>
          <p14:tracePt t="76227" x="2214563" y="3786188"/>
          <p14:tracePt t="76243" x="2205038" y="3786188"/>
          <p14:tracePt t="76259" x="2179638" y="3813175"/>
          <p14:tracePt t="76276" x="2160588" y="3822700"/>
          <p14:tracePt t="76292" x="2152650" y="3830638"/>
          <p14:tracePt t="76309" x="2152650" y="3857625"/>
          <p14:tracePt t="76327" x="2152650" y="3884613"/>
          <p14:tracePt t="76343" x="2152650" y="3902075"/>
          <p14:tracePt t="76359" x="2152650" y="3929063"/>
          <p14:tracePt t="76377" x="2160588" y="3956050"/>
          <p14:tracePt t="76393" x="2170113" y="3973513"/>
          <p14:tracePt t="76409" x="2179638" y="3983038"/>
          <p14:tracePt t="76427" x="2187575" y="4000500"/>
          <p14:tracePt t="76428" x="2197100" y="4000500"/>
          <p14:tracePt t="76443" x="2214563" y="4010025"/>
          <p14:tracePt t="76460" x="2251075" y="4017963"/>
          <p14:tracePt t="76477" x="2295525" y="4037013"/>
          <p14:tracePt t="76493" x="2330450" y="4044950"/>
          <p14:tracePt t="76510" x="2384425" y="4054475"/>
          <p14:tracePt t="76527" x="2419350" y="4062413"/>
          <p14:tracePt t="76543" x="2438400" y="4062413"/>
          <p14:tracePt t="76560" x="2465388" y="4062413"/>
          <p14:tracePt t="76576" x="2482850" y="4062413"/>
          <p14:tracePt t="76593" x="2527300" y="4054475"/>
          <p14:tracePt t="76610" x="2554288" y="4054475"/>
          <p14:tracePt t="76612" x="2571750" y="4044950"/>
          <p14:tracePt t="76627" x="2581275" y="4037013"/>
          <p14:tracePt t="76628" x="2589213" y="4037013"/>
          <p14:tracePt t="76643" x="2589213" y="4027488"/>
          <p14:tracePt t="76660" x="2608263" y="4017963"/>
          <p14:tracePt t="76677" x="2608263" y="4010025"/>
          <p14:tracePt t="76693" x="2608263" y="4000500"/>
          <p14:tracePt t="76710" x="2608263" y="3990975"/>
          <p14:tracePt t="76727" x="2616200" y="3983038"/>
          <p14:tracePt t="76743" x="2616200" y="3973513"/>
          <p14:tracePt t="76760" x="2616200" y="3956050"/>
          <p14:tracePt t="76777" x="2616200" y="3946525"/>
          <p14:tracePt t="76794" x="2598738" y="3929063"/>
          <p14:tracePt t="76811" x="2589213" y="3911600"/>
          <p14:tracePt t="76827" x="2581275" y="3894138"/>
          <p14:tracePt t="76827" x="2571750" y="3875088"/>
          <p14:tracePt t="76843" x="2562225" y="3857625"/>
          <p14:tracePt t="76860" x="2544763" y="3840163"/>
          <p14:tracePt t="76877" x="2536825" y="3830638"/>
          <p14:tracePt t="76894" x="2517775" y="3813175"/>
          <p14:tracePt t="76923" x="2509838" y="3813175"/>
          <p14:tracePt t="76939" x="2500313" y="3813175"/>
          <p14:tracePt t="76955" x="2490788" y="3813175"/>
          <p14:tracePt t="76963" x="2482850" y="3813175"/>
          <p14:tracePt t="76977" x="2465388" y="3813175"/>
          <p14:tracePt t="76994" x="2455863" y="3813175"/>
          <p14:tracePt t="77011" x="2438400" y="3813175"/>
          <p14:tracePt t="77027" x="2428875" y="3813175"/>
          <p14:tracePt t="77044" x="2419350" y="3813175"/>
          <p14:tracePt t="77060" x="2401888" y="3822700"/>
          <p14:tracePt t="77077" x="2393950" y="3840163"/>
          <p14:tracePt t="77094" x="2384425" y="3848100"/>
          <p14:tracePt t="77111" x="2374900" y="3857625"/>
          <p14:tracePt t="77127" x="2366963" y="3875088"/>
          <p14:tracePt t="77144" x="2366963" y="3884613"/>
          <p14:tracePt t="77161" x="2366963" y="3902075"/>
          <p14:tracePt t="77177" x="2366963" y="3911600"/>
          <p14:tracePt t="77259" x="2366963" y="3919538"/>
          <p14:tracePt t="77267" x="2366963" y="3929063"/>
          <p14:tracePt t="77284" x="2366963" y="3938588"/>
          <p14:tracePt t="77323" x="2366963" y="3946525"/>
          <p14:tracePt t="77331" x="2366963" y="3956050"/>
          <p14:tracePt t="77611" x="2366963" y="3965575"/>
          <p14:tracePt t="77619" x="2357438" y="3965575"/>
          <p14:tracePt t="77628" x="2357438" y="3973513"/>
          <p14:tracePt t="77645" x="2347913" y="3983038"/>
          <p14:tracePt t="77662" x="2322513" y="3990975"/>
          <p14:tracePt t="77679" x="2312988" y="4000500"/>
          <p14:tracePt t="77695" x="2286000" y="4010025"/>
          <p14:tracePt t="77712" x="2268538" y="4017963"/>
          <p14:tracePt t="77731" x="2259013" y="4017963"/>
          <p14:tracePt t="77795" x="2251075" y="4017963"/>
          <p14:tracePt t="77803" x="2241550" y="4017963"/>
          <p14:tracePt t="77819" x="2224088" y="4017963"/>
          <p14:tracePt t="77835" x="2205038" y="4010025"/>
          <p14:tracePt t="77859" x="2197100" y="4010025"/>
          <p14:tracePt t="77875" x="2187575" y="4000500"/>
          <p14:tracePt t="77883" x="2179638" y="4000500"/>
          <p14:tracePt t="77907" x="2179638" y="3990975"/>
          <p14:tracePt t="77923" x="2170113" y="3990975"/>
          <p14:tracePt t="77939" x="2160588" y="3983038"/>
          <p14:tracePt t="77955" x="2152650" y="3973513"/>
          <p14:tracePt t="77964" x="2143125" y="3973513"/>
          <p14:tracePt t="77979" x="2133600" y="3956050"/>
          <p14:tracePt t="77996" x="2125663" y="3946525"/>
          <p14:tracePt t="78013" x="2116138" y="3938588"/>
          <p14:tracePt t="78029" x="2108200" y="3929063"/>
          <p14:tracePt t="78046" x="2098675" y="3919538"/>
          <p14:tracePt t="78067" x="2098675" y="3911600"/>
          <p14:tracePt t="78083" x="2098675" y="3902075"/>
          <p14:tracePt t="78107" x="2098675" y="3894138"/>
          <p14:tracePt t="78163" x="2089150" y="3894138"/>
          <p14:tracePt t="78275" x="2089150" y="3884613"/>
          <p14:tracePt t="78691" x="2089150" y="3875088"/>
          <p14:tracePt t="78707" x="2098675" y="3884613"/>
          <p14:tracePt t="78716" x="2108200" y="3894138"/>
          <p14:tracePt t="78723" x="2108200" y="3902075"/>
          <p14:tracePt t="78732" x="2108200" y="3929063"/>
          <p14:tracePt t="78748" x="2108200" y="3956050"/>
          <p14:tracePt t="78764" x="2125663" y="4017963"/>
          <p14:tracePt t="78781" x="2133600" y="4062413"/>
          <p14:tracePt t="78798" x="2133600" y="4089400"/>
          <p14:tracePt t="78814" x="2143125" y="4125913"/>
          <p14:tracePt t="78830" x="2160588" y="4170363"/>
          <p14:tracePt t="78847" x="2160588" y="4214813"/>
          <p14:tracePt t="78864" x="2170113" y="4251325"/>
          <p14:tracePt t="78880" x="2187575" y="4303713"/>
          <p14:tracePt t="78897" x="2197100" y="4348163"/>
          <p14:tracePt t="78914" x="2197100" y="4402138"/>
          <p14:tracePt t="78931" x="2197100" y="4473575"/>
          <p14:tracePt t="78947" x="2197100" y="4518025"/>
          <p14:tracePt t="78964" x="2197100" y="4554538"/>
          <p14:tracePt t="78981" x="2197100" y="4589463"/>
          <p14:tracePt t="78997" x="2197100" y="4608513"/>
          <p14:tracePt t="79014" x="2205038" y="4625975"/>
          <p14:tracePt t="79147" x="2205038" y="4608513"/>
          <p14:tracePt t="79155" x="2205038" y="4572000"/>
          <p14:tracePt t="79165" x="2197100" y="4545013"/>
          <p14:tracePt t="79182" x="2197100" y="4500563"/>
          <p14:tracePt t="79199" x="2179638" y="4411663"/>
          <p14:tracePt t="79215" x="2170113" y="4357688"/>
          <p14:tracePt t="79232" x="2160588" y="4286250"/>
          <p14:tracePt t="79248" x="2152650" y="4205288"/>
          <p14:tracePt t="79265" x="2143125" y="4125913"/>
          <p14:tracePt t="79282" x="2125663" y="4054475"/>
          <p14:tracePt t="79299" x="2116138" y="3990975"/>
          <p14:tracePt t="79316" x="2108200" y="3894138"/>
          <p14:tracePt t="79332" x="2108200" y="3822700"/>
          <p14:tracePt t="79349" x="2108200" y="3759200"/>
          <p14:tracePt t="79365" x="2108200" y="3687763"/>
          <p14:tracePt t="79382" x="2108200" y="3643313"/>
          <p14:tracePt t="79399" x="2108200" y="3608388"/>
          <p14:tracePt t="79415" x="2108200" y="3562350"/>
          <p14:tracePt t="79432" x="2108200" y="3527425"/>
          <p14:tracePt t="79449" x="2108200" y="3482975"/>
          <p14:tracePt t="79466" x="2108200" y="3438525"/>
          <p14:tracePt t="79482" x="2108200" y="3402013"/>
          <p14:tracePt t="79484" x="2098675" y="3375025"/>
          <p14:tracePt t="79500" x="2098675" y="3348038"/>
          <p14:tracePt t="79516" x="2098675" y="3330575"/>
          <p14:tracePt t="79532" x="2098675" y="3295650"/>
          <p14:tracePt t="79549" x="2098675" y="3276600"/>
          <p14:tracePt t="79566" x="2098675" y="3259138"/>
          <p14:tracePt t="79582" x="2108200" y="3241675"/>
          <p14:tracePt t="79599" x="2116138" y="3232150"/>
          <p14:tracePt t="79616" x="2125663" y="3232150"/>
          <p14:tracePt t="79659" x="2133600" y="3232150"/>
          <p14:tracePt t="79675" x="2143125" y="3232150"/>
          <p14:tracePt t="79715" x="2152650" y="3232150"/>
          <p14:tracePt t="79723" x="2160588" y="3232150"/>
          <p14:tracePt t="79740" x="2170113" y="3232150"/>
          <p14:tracePt t="79755" x="2170113" y="3241675"/>
          <p14:tracePt t="79779" x="2179638" y="3251200"/>
          <p14:tracePt t="79827" x="2179638" y="3259138"/>
          <p14:tracePt t="79835" x="2187575" y="3268663"/>
          <p14:tracePt t="79851" x="2197100" y="3276600"/>
          <p14:tracePt t="79859" x="2197100" y="3286125"/>
          <p14:tracePt t="79867" x="2214563" y="3295650"/>
          <p14:tracePt t="79883" x="2232025" y="3322638"/>
          <p14:tracePt t="79900" x="2259013" y="3348038"/>
          <p14:tracePt t="79917" x="2312988" y="3402013"/>
          <p14:tracePt t="79933" x="2374900" y="3446463"/>
          <p14:tracePt t="79950" x="2428875" y="3490913"/>
          <p14:tracePt t="79967" x="2465388" y="3509963"/>
          <p14:tracePt t="79983" x="2473325" y="3517900"/>
          <p14:tracePt t="80379" x="2465388" y="3517900"/>
          <p14:tracePt t="80411" x="2455863" y="3517900"/>
          <p14:tracePt t="80427" x="2446338" y="3517900"/>
          <p14:tracePt t="80435" x="2446338" y="3527425"/>
          <p14:tracePt t="80444" x="2446338" y="3536950"/>
          <p14:tracePt t="80452" x="2438400" y="3554413"/>
          <p14:tracePt t="80468" x="2428875" y="3608388"/>
          <p14:tracePt t="80484" x="2428875" y="3679825"/>
          <p14:tracePt t="80501" x="2455863" y="3759200"/>
          <p14:tracePt t="80518" x="2482850" y="3830638"/>
          <p14:tracePt t="80534" x="2527300" y="3894138"/>
          <p14:tracePt t="80551" x="2544763" y="3946525"/>
          <p14:tracePt t="80568" x="2562225" y="3973513"/>
          <p14:tracePt t="80584" x="2571750" y="3983038"/>
          <p14:tracePt t="80601" x="2581275" y="3990975"/>
          <p14:tracePt t="80618" x="2581275" y="4010025"/>
          <p14:tracePt t="80643" x="2581275" y="4017963"/>
          <p14:tracePt t="80652" x="2589213" y="4027488"/>
          <p14:tracePt t="80668" x="2598738" y="4037013"/>
          <p14:tracePt t="80685" x="2598738" y="4044950"/>
          <p14:tracePt t="80701" x="2608263" y="4062413"/>
          <p14:tracePt t="80723" x="2608263" y="4081463"/>
          <p14:tracePt t="80755" x="2616200" y="4089400"/>
          <p14:tracePt t="80779" x="2625725" y="4098925"/>
          <p14:tracePt t="80835" x="2625725" y="4108450"/>
          <p14:tracePt t="80851" x="2625725" y="4116388"/>
          <p14:tracePt t="80875" x="2625725" y="4125913"/>
          <p14:tracePt t="80891" x="2625725" y="4133850"/>
          <p14:tracePt t="80899" x="2625725" y="4143375"/>
          <p14:tracePt t="80907" x="2625725" y="4152900"/>
          <p14:tracePt t="80923" x="2616200" y="4170363"/>
          <p14:tracePt t="80935" x="2616200" y="4179888"/>
          <p14:tracePt t="80952" x="2608263" y="4197350"/>
          <p14:tracePt t="80969" x="2589213" y="4205288"/>
          <p14:tracePt t="80985" x="2581275" y="4214813"/>
          <p14:tracePt t="81002" x="2581275" y="4224338"/>
          <p14:tracePt t="81019" x="2562225" y="4232275"/>
          <p14:tracePt t="81332" x="2562225" y="4241800"/>
          <p14:tracePt t="81443" x="2554288" y="4241800"/>
          <p14:tracePt t="81483" x="2544763" y="4241800"/>
          <p14:tracePt t="81499" x="2544763" y="4232275"/>
          <p14:tracePt t="81507" x="2536825" y="4214813"/>
          <p14:tracePt t="81523" x="2536825" y="4197350"/>
          <p14:tracePt t="81536" x="2527300" y="4187825"/>
          <p14:tracePt t="81553" x="2490788" y="4152900"/>
          <p14:tracePt t="81570" x="2446338" y="4133850"/>
          <p14:tracePt t="81572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dirty="0">
                <a:solidFill>
                  <a:srgbClr val="FFC000"/>
                </a:solidFill>
              </a:rPr>
              <a:t>Mecanismos de transdução de sinais </a:t>
            </a:r>
            <a:r>
              <a:rPr lang="pt-BR" altLang="pt-BR" b="1" i="1" dirty="0" smtClean="0">
                <a:solidFill>
                  <a:srgbClr val="FFC000"/>
                </a:solidFill>
              </a:rPr>
              <a:t> </a:t>
            </a:r>
            <a:r>
              <a:rPr lang="pt-BR" altLang="pt-BR" sz="3600" b="1" i="1" dirty="0" smtClean="0">
                <a:solidFill>
                  <a:schemeClr val="bg1"/>
                </a:solidFill>
              </a:rPr>
              <a:t>(receptores </a:t>
            </a:r>
            <a:r>
              <a:rPr lang="pt-BR" altLang="pt-BR" sz="3600" b="1" i="1" dirty="0">
                <a:solidFill>
                  <a:schemeClr val="bg1"/>
                </a:solidFill>
              </a:rPr>
              <a:t>na </a:t>
            </a:r>
            <a:r>
              <a:rPr lang="pt-BR" altLang="pt-BR" sz="3600" b="1" i="1" dirty="0">
                <a:solidFill>
                  <a:srgbClr val="FFFF66"/>
                </a:solidFill>
              </a:rPr>
              <a:t>membrana</a:t>
            </a:r>
            <a:r>
              <a:rPr lang="pt-BR" altLang="pt-BR" sz="3600" b="1" i="1" dirty="0">
                <a:solidFill>
                  <a:schemeClr val="bg1"/>
                </a:solidFill>
              </a:rPr>
              <a:t> e receptores </a:t>
            </a:r>
            <a:r>
              <a:rPr lang="pt-BR" altLang="pt-BR" sz="3600" b="1" i="1" dirty="0">
                <a:solidFill>
                  <a:srgbClr val="00FFFF"/>
                </a:solidFill>
              </a:rPr>
              <a:t>nu</a:t>
            </a:r>
            <a:r>
              <a:rPr lang="pt-BR" altLang="pt-BR" sz="3600" b="1" i="1" dirty="0">
                <a:solidFill>
                  <a:srgbClr val="66FFFF"/>
                </a:solidFill>
              </a:rPr>
              <a:t>cleare</a:t>
            </a:r>
            <a:r>
              <a:rPr lang="pt-BR" altLang="pt-BR" sz="3600" b="1" i="1" dirty="0">
                <a:solidFill>
                  <a:srgbClr val="00FFFF"/>
                </a:solidFill>
              </a:rPr>
              <a:t>s)</a:t>
            </a:r>
            <a:endParaRPr lang="pt-BR" altLang="pt-BR" sz="3600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altLang="pt-BR" dirty="0" smtClean="0">
                <a:solidFill>
                  <a:schemeClr val="bg1"/>
                </a:solidFill>
              </a:rPr>
              <a:t>Hormônios</a:t>
            </a:r>
            <a:r>
              <a:rPr lang="pt-BR" altLang="pt-BR" dirty="0" smtClean="0">
                <a:solidFill>
                  <a:srgbClr val="FFFF00"/>
                </a:solidFill>
              </a:rPr>
              <a:t> proteicos e catecolaminas </a:t>
            </a:r>
            <a:r>
              <a:rPr lang="pt-BR" altLang="pt-BR" dirty="0" smtClean="0">
                <a:solidFill>
                  <a:schemeClr val="bg1"/>
                </a:solidFill>
              </a:rPr>
              <a:t>atuam através de receptores</a:t>
            </a:r>
            <a:r>
              <a:rPr lang="pt-BR" altLang="pt-BR" dirty="0" smtClean="0">
                <a:solidFill>
                  <a:srgbClr val="FFFF00"/>
                </a:solidFill>
              </a:rPr>
              <a:t> na membrana </a:t>
            </a:r>
            <a:r>
              <a:rPr lang="pt-BR" altLang="pt-BR" dirty="0" smtClean="0">
                <a:solidFill>
                  <a:schemeClr val="bg1"/>
                </a:solidFill>
              </a:rPr>
              <a:t>dos tipos:</a:t>
            </a:r>
            <a:endParaRPr lang="pt-BR" altLang="pt-BR" dirty="0" smtClean="0">
              <a:solidFill>
                <a:srgbClr val="7DDDFF"/>
              </a:solidFill>
            </a:endParaRPr>
          </a:p>
          <a:p>
            <a:pPr marL="0" indent="0">
              <a:buNone/>
            </a:pPr>
            <a:r>
              <a:rPr lang="pt-BR" altLang="pt-BR" b="1" dirty="0" smtClean="0">
                <a:solidFill>
                  <a:srgbClr val="FFFF00"/>
                </a:solidFill>
              </a:rPr>
              <a:t> 1-GPCR</a:t>
            </a:r>
          </a:p>
          <a:p>
            <a:pPr marL="0" indent="0">
              <a:buNone/>
            </a:pPr>
            <a:r>
              <a:rPr lang="pt-BR" altLang="pt-BR" b="1" dirty="0" smtClean="0">
                <a:solidFill>
                  <a:srgbClr val="FFFF00"/>
                </a:solidFill>
              </a:rPr>
              <a:t> 2-ENZIMAS </a:t>
            </a:r>
          </a:p>
          <a:p>
            <a:pPr marL="0" indent="0">
              <a:buNone/>
            </a:pPr>
            <a:r>
              <a:rPr lang="pt-BR" altLang="pt-BR" b="1" dirty="0" smtClean="0">
                <a:solidFill>
                  <a:srgbClr val="FFFF00"/>
                </a:solidFill>
              </a:rPr>
              <a:t> 3-os que se ASSOCIAM A ENZIMAS.</a:t>
            </a:r>
          </a:p>
          <a:p>
            <a:pPr marL="0" indent="0">
              <a:buNone/>
            </a:pPr>
            <a:r>
              <a:rPr lang="pt-BR" altLang="pt-BR" dirty="0" smtClean="0">
                <a:solidFill>
                  <a:schemeClr val="bg1"/>
                </a:solidFill>
              </a:rPr>
              <a:t>Hormônios</a:t>
            </a:r>
            <a:r>
              <a:rPr lang="pt-BR" altLang="pt-B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altLang="pt-BR" dirty="0" err="1" smtClean="0">
                <a:solidFill>
                  <a:srgbClr val="66FFFF"/>
                </a:solidFill>
              </a:rPr>
              <a:t>esteróides</a:t>
            </a:r>
            <a:r>
              <a:rPr lang="pt-BR" altLang="pt-BR" dirty="0" smtClean="0">
                <a:solidFill>
                  <a:srgbClr val="66FFFF"/>
                </a:solidFill>
              </a:rPr>
              <a:t>  e </a:t>
            </a:r>
            <a:r>
              <a:rPr lang="pt-BR" altLang="pt-BR" dirty="0" err="1" smtClean="0">
                <a:solidFill>
                  <a:srgbClr val="66FFFF"/>
                </a:solidFill>
              </a:rPr>
              <a:t>tiroideanos</a:t>
            </a:r>
            <a:r>
              <a:rPr lang="pt-BR" altLang="pt-BR" dirty="0" smtClean="0">
                <a:solidFill>
                  <a:srgbClr val="66FFFF"/>
                </a:solidFill>
              </a:rPr>
              <a:t> </a:t>
            </a:r>
            <a:r>
              <a:rPr lang="pt-BR" altLang="pt-BR" dirty="0" smtClean="0">
                <a:solidFill>
                  <a:schemeClr val="bg1"/>
                </a:solidFill>
              </a:rPr>
              <a:t>atuam através de receptores </a:t>
            </a:r>
            <a:r>
              <a:rPr lang="pt-BR" altLang="pt-B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pt-BR" altLang="pt-BR" dirty="0" smtClean="0">
                <a:solidFill>
                  <a:srgbClr val="66FFFF"/>
                </a:solidFill>
              </a:rPr>
              <a:t>nucleares ( ou </a:t>
            </a:r>
            <a:r>
              <a:rPr lang="pt-BR" altLang="pt-BR" dirty="0" err="1" smtClean="0">
                <a:solidFill>
                  <a:srgbClr val="66FFFF"/>
                </a:solidFill>
              </a:rPr>
              <a:t>citosólicos</a:t>
            </a:r>
            <a:r>
              <a:rPr lang="pt-BR" altLang="pt-BR" dirty="0" smtClean="0">
                <a:solidFill>
                  <a:srgbClr val="66FFFF"/>
                </a:solidFill>
              </a:rPr>
              <a:t>, que migram para o núcleo)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06503"/>
      </p:ext>
    </p:extLst>
  </p:cSld>
  <p:clrMapOvr>
    <a:masterClrMapping/>
  </p:clrMapOvr>
  <p:transition spd="slow" advTm="82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28201" r="7700" b="8797"/>
          <a:stretch>
            <a:fillRect/>
          </a:stretch>
        </p:blipFill>
        <p:spPr>
          <a:xfrm>
            <a:off x="1524000" y="404814"/>
            <a:ext cx="9144000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14575"/>
      </p:ext>
    </p:extLst>
  </p:cSld>
  <p:clrMapOvr>
    <a:masterClrMapping/>
  </p:clrMapOvr>
  <p:transition advTm="21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5_05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9" y="1562101"/>
            <a:ext cx="601027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3162301" y="273050"/>
            <a:ext cx="5870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RECEPTORES TIROSINA KINASE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autofosforilação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58696"/>
      </p:ext>
    </p:extLst>
  </p:cSld>
  <p:clrMapOvr>
    <a:masterClrMapping/>
  </p:clrMapOvr>
  <p:transition spd="slow" advTm="43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92" x="6732588" y="4010025"/>
          <p14:tracePt t="21908" x="6742113" y="4017963"/>
          <p14:tracePt t="22068" x="6759575" y="4017963"/>
          <p14:tracePt t="22076" x="6769100" y="4010025"/>
          <p14:tracePt t="22084" x="6786563" y="4000500"/>
          <p14:tracePt t="22101" x="6831013" y="3973513"/>
          <p14:tracePt t="22118" x="6894513" y="3956050"/>
          <p14:tracePt t="22134" x="6946900" y="3929063"/>
          <p14:tracePt t="22151" x="6991350" y="3911600"/>
          <p14:tracePt t="22168" x="7037388" y="3894138"/>
          <p14:tracePt t="22184" x="7062788" y="3875088"/>
          <p14:tracePt t="22201" x="7081838" y="3857625"/>
          <p14:tracePt t="22218" x="7108825" y="3840163"/>
          <p14:tracePt t="22234" x="7116763" y="3830638"/>
          <p14:tracePt t="22252" x="7153275" y="3803650"/>
          <p14:tracePt t="22269" x="7188200" y="3786188"/>
          <p14:tracePt t="22285" x="7224713" y="3768725"/>
          <p14:tracePt t="22301" x="7242175" y="3751263"/>
          <p14:tracePt t="22318" x="7269163" y="3732213"/>
          <p14:tracePt t="22334" x="7286625" y="3724275"/>
          <p14:tracePt t="22351" x="7304088" y="3714750"/>
          <p14:tracePt t="22368" x="7323138" y="3705225"/>
          <p14:tracePt t="22385" x="7348538" y="3687763"/>
          <p14:tracePt t="22401" x="7375525" y="3679825"/>
          <p14:tracePt t="22418" x="7394575" y="3660775"/>
          <p14:tracePt t="22435" x="7412038" y="3652838"/>
          <p14:tracePt t="22451" x="7419975" y="3633788"/>
          <p14:tracePt t="22468" x="7429500" y="3625850"/>
          <p14:tracePt t="22532" x="7429500" y="3616325"/>
          <p14:tracePt t="22724" x="7419975" y="3625850"/>
          <p14:tracePt t="22740" x="7402513" y="3633788"/>
          <p14:tracePt t="22749" x="7375525" y="3643313"/>
          <p14:tracePt t="22756" x="7348538" y="3652838"/>
          <p14:tracePt t="22769" x="7323138" y="3652838"/>
          <p14:tracePt t="22786" x="7242175" y="3670300"/>
          <p14:tracePt t="22802" x="7170738" y="3670300"/>
          <p14:tracePt t="22804" x="7108825" y="3670300"/>
          <p14:tracePt t="22819" x="7045325" y="3670300"/>
          <p14:tracePt t="22820" x="7000875" y="3670300"/>
          <p14:tracePt t="22836" x="6894513" y="3670300"/>
          <p14:tracePt t="22852" x="6813550" y="3652838"/>
          <p14:tracePt t="22869" x="6759575" y="3652838"/>
          <p14:tracePt t="22886" x="6724650" y="3652838"/>
          <p14:tracePt t="22902" x="6688138" y="3652838"/>
          <p14:tracePt t="22919" x="6670675" y="3643313"/>
          <p14:tracePt t="22936" x="6653213" y="3643313"/>
          <p14:tracePt t="22952" x="6616700" y="3633788"/>
          <p14:tracePt t="22969" x="6616700" y="3625850"/>
          <p14:tracePt t="22986" x="6599238" y="3625850"/>
          <p14:tracePt t="23002" x="6589713" y="3616325"/>
          <p14:tracePt t="23020" x="6572250" y="3608388"/>
          <p14:tracePt t="23020" x="6562725" y="3598863"/>
          <p14:tracePt t="23036" x="6545263" y="3589338"/>
          <p14:tracePt t="23053" x="6518275" y="3571875"/>
          <p14:tracePt t="23069" x="6500813" y="3562350"/>
          <p14:tracePt t="23086" x="6491288" y="3554413"/>
          <p14:tracePt t="23276" x="6500813" y="3554413"/>
          <p14:tracePt t="23284" x="6527800" y="3554413"/>
          <p14:tracePt t="23292" x="6562725" y="3554413"/>
          <p14:tracePt t="23303" x="6599238" y="3562350"/>
          <p14:tracePt t="23320" x="6680200" y="3589338"/>
          <p14:tracePt t="23337" x="6777038" y="3625850"/>
          <p14:tracePt t="23353" x="6848475" y="3660775"/>
          <p14:tracePt t="23370" x="6911975" y="3679825"/>
          <p14:tracePt t="23388" x="6956425" y="3714750"/>
          <p14:tracePt t="23389" x="6983413" y="3724275"/>
          <p14:tracePt t="23404" x="7018338" y="3741738"/>
          <p14:tracePt t="23420" x="7054850" y="3768725"/>
          <p14:tracePt t="23437" x="7089775" y="3786188"/>
          <p14:tracePt t="23454" x="7126288" y="3795713"/>
          <p14:tracePt t="23470" x="7170738" y="3822700"/>
          <p14:tracePt t="23488" x="7197725" y="3830638"/>
          <p14:tracePt t="23504" x="7232650" y="3848100"/>
          <p14:tracePt t="23520" x="7269163" y="3867150"/>
          <p14:tracePt t="23536" x="7286625" y="3884613"/>
          <p14:tracePt t="23553" x="7313613" y="3894138"/>
          <p14:tracePt t="23570" x="7331075" y="3911600"/>
          <p14:tracePt t="23587" x="7348538" y="3929063"/>
          <p14:tracePt t="23604" x="7358063" y="3929063"/>
          <p14:tracePt t="23628" x="7358063" y="3938588"/>
          <p14:tracePt t="23638" x="7367588" y="3938588"/>
          <p14:tracePt t="23654" x="7375525" y="3956050"/>
          <p14:tracePt t="23671" x="7385050" y="3965575"/>
          <p14:tracePt t="23688" x="7394575" y="3973513"/>
          <p14:tracePt t="23704" x="7402513" y="3983038"/>
          <p14:tracePt t="23721" x="7412038" y="3990975"/>
          <p14:tracePt t="23738" x="7419975" y="4000500"/>
          <p14:tracePt t="23754" x="7419975" y="4010025"/>
          <p14:tracePt t="23771" x="7429500" y="4010025"/>
          <p14:tracePt t="23788" x="7439025" y="4017963"/>
          <p14:tracePt t="23805" x="7446963" y="4037013"/>
          <p14:tracePt t="23821" x="7466013" y="4054475"/>
          <p14:tracePt t="23838" x="7491413" y="4062413"/>
          <p14:tracePt t="23854" x="7510463" y="4071938"/>
          <p14:tracePt t="23871" x="7527925" y="4071938"/>
          <p14:tracePt t="23888" x="7537450" y="4071938"/>
          <p14:tracePt t="23904" x="7545388" y="4071938"/>
          <p14:tracePt t="23988" x="7545388" y="4062413"/>
          <p14:tracePt t="23996" x="7545388" y="4054475"/>
          <p14:tracePt t="24007" x="7545388" y="4044950"/>
          <p14:tracePt t="24021" x="7545388" y="4037013"/>
          <p14:tracePt t="24038" x="7527925" y="4027488"/>
          <p14:tracePt t="24055" x="7518400" y="4027488"/>
          <p14:tracePt t="24072" x="7491413" y="4027488"/>
          <p14:tracePt t="24088" x="7446963" y="4027488"/>
          <p14:tracePt t="24105" x="7394575" y="4037013"/>
          <p14:tracePt t="24122" x="7340600" y="4044950"/>
          <p14:tracePt t="24139" x="7304088" y="4054475"/>
          <p14:tracePt t="24155" x="7286625" y="4054475"/>
          <p14:tracePt t="24284" x="7286625" y="4044950"/>
          <p14:tracePt t="24292" x="7296150" y="4044950"/>
          <p14:tracePt t="24300" x="7313613" y="4037013"/>
          <p14:tracePt t="24308" x="7331075" y="4017963"/>
          <p14:tracePt t="24322" x="7348538" y="4017963"/>
          <p14:tracePt t="24339" x="7375525" y="4000500"/>
          <p14:tracePt t="24340" x="7385050" y="4000500"/>
          <p14:tracePt t="24356" x="7394575" y="3990975"/>
          <p14:tracePt t="24357" x="7402513" y="3983038"/>
          <p14:tracePt t="24380" x="7412038" y="3973513"/>
          <p14:tracePt t="24396" x="7412038" y="3965575"/>
          <p14:tracePt t="24412" x="7419975" y="3946525"/>
          <p14:tracePt t="24428" x="7429500" y="3929063"/>
          <p14:tracePt t="24439" x="7429500" y="3919538"/>
          <p14:tracePt t="24460" x="7429500" y="3911600"/>
          <p14:tracePt t="24472" x="7429500" y="3902075"/>
          <p14:tracePt t="24489" x="7429500" y="3894138"/>
          <p14:tracePt t="24506" x="7429500" y="3875088"/>
          <p14:tracePt t="24522" x="7429500" y="3857625"/>
          <p14:tracePt t="24540" x="7402513" y="3830638"/>
          <p14:tracePt t="24556" x="7367588" y="3813175"/>
          <p14:tracePt t="24573" x="7323138" y="3803650"/>
          <p14:tracePt t="24589" x="7277100" y="3803650"/>
          <p14:tracePt t="24606" x="7232650" y="3803650"/>
          <p14:tracePt t="24623" x="7188200" y="3803650"/>
          <p14:tracePt t="24639" x="7126288" y="3822700"/>
          <p14:tracePt t="24656" x="7072313" y="3848100"/>
          <p14:tracePt t="24673" x="7018338" y="3875088"/>
          <p14:tracePt t="24689" x="6983413" y="3911600"/>
          <p14:tracePt t="24706" x="6965950" y="3929063"/>
          <p14:tracePt t="24723" x="6956425" y="3938588"/>
          <p14:tracePt t="24724" x="6956425" y="3946525"/>
          <p14:tracePt t="24739" x="6956425" y="3956050"/>
          <p14:tracePt t="24756" x="6956425" y="3965575"/>
          <p14:tracePt t="24773" x="6946900" y="3973513"/>
          <p14:tracePt t="24876" x="6929438" y="3973513"/>
          <p14:tracePt t="24892" x="6919913" y="3965575"/>
          <p14:tracePt t="24900" x="6911975" y="3956050"/>
          <p14:tracePt t="24916" x="6902450" y="3938588"/>
          <p14:tracePt t="24924" x="6894513" y="3929063"/>
          <p14:tracePt t="24940" x="6875463" y="3894138"/>
          <p14:tracePt t="24958" x="6867525" y="3867150"/>
          <p14:tracePt t="24973" x="6848475" y="3822700"/>
          <p14:tracePt t="24990" x="6840538" y="3786188"/>
          <p14:tracePt t="25008" x="6831013" y="3768725"/>
          <p14:tracePt t="25023" x="6813550" y="3714750"/>
          <p14:tracePt t="25039" x="6804025" y="3687763"/>
          <p14:tracePt t="25056" x="6804025" y="3660775"/>
          <p14:tracePt t="25073" x="6796088" y="3625850"/>
          <p14:tracePt t="25090" x="6796088" y="3598863"/>
          <p14:tracePt t="25108" x="6796088" y="3589338"/>
          <p14:tracePt t="25109" x="6796088" y="3581400"/>
          <p14:tracePt t="25124" x="6796088" y="3571875"/>
          <p14:tracePt t="25212" x="6796088" y="3581400"/>
          <p14:tracePt t="25220" x="6804025" y="3598863"/>
          <p14:tracePt t="25228" x="6813550" y="3608388"/>
          <p14:tracePt t="25241" x="6823075" y="3616325"/>
          <p14:tracePt t="25258" x="6867525" y="3670300"/>
          <p14:tracePt t="25274" x="6919913" y="3714750"/>
          <p14:tracePt t="25291" x="6973888" y="3759200"/>
          <p14:tracePt t="25308" x="7062788" y="3830638"/>
          <p14:tracePt t="25324" x="7126288" y="3875088"/>
          <p14:tracePt t="25341" x="7170738" y="3911600"/>
          <p14:tracePt t="25358" x="7197725" y="3929063"/>
          <p14:tracePt t="25374" x="7224713" y="3946525"/>
          <p14:tracePt t="25391" x="7251700" y="3956050"/>
          <p14:tracePt t="25408" x="7269163" y="3956050"/>
          <p14:tracePt t="25424" x="7286625" y="3965575"/>
          <p14:tracePt t="25441" x="7323138" y="3965575"/>
          <p14:tracePt t="25458" x="7358063" y="3965575"/>
          <p14:tracePt t="25474" x="7402513" y="3965575"/>
          <p14:tracePt t="25491" x="7456488" y="3965575"/>
          <p14:tracePt t="25509" x="7527925" y="3965575"/>
          <p14:tracePt t="25524" x="7554913" y="3965575"/>
          <p14:tracePt t="25541" x="7589838" y="3965575"/>
          <p14:tracePt t="25558" x="7599363" y="3965575"/>
          <p14:tracePt t="25604" x="7608888" y="3965575"/>
          <p14:tracePt t="25628" x="7608888" y="3956050"/>
          <p14:tracePt t="25652" x="7608888" y="3946525"/>
          <p14:tracePt t="25660" x="7608888" y="3938588"/>
          <p14:tracePt t="25684" x="7608888" y="3929063"/>
          <p14:tracePt t="25700" x="7599363" y="3919538"/>
          <p14:tracePt t="25716" x="7581900" y="3911600"/>
          <p14:tracePt t="25724" x="7562850" y="3911600"/>
          <p14:tracePt t="25732" x="7537450" y="3902075"/>
          <p14:tracePt t="25741" x="7518400" y="3902075"/>
          <p14:tracePt t="25759" x="7439025" y="3902075"/>
          <p14:tracePt t="25775" x="7348538" y="3902075"/>
          <p14:tracePt t="25792" x="7269163" y="3902075"/>
          <p14:tracePt t="25809" x="7180263" y="3911600"/>
          <p14:tracePt t="25825" x="7126288" y="3919538"/>
          <p14:tracePt t="25842" x="7072313" y="3938588"/>
          <p14:tracePt t="25859" x="7027863" y="3956050"/>
          <p14:tracePt t="25875" x="6983413" y="3973513"/>
          <p14:tracePt t="25876" x="6946900" y="3983038"/>
          <p14:tracePt t="25892" x="6884988" y="4037013"/>
          <p14:tracePt t="25909" x="6840538" y="4062413"/>
          <p14:tracePt t="25925" x="6796088" y="4089400"/>
          <p14:tracePt t="25942" x="6759575" y="4116388"/>
          <p14:tracePt t="25959" x="6751638" y="4143375"/>
          <p14:tracePt t="25975" x="6742113" y="4170363"/>
          <p14:tracePt t="25992" x="6732588" y="4170363"/>
          <p14:tracePt t="26009" x="6732588" y="4179888"/>
          <p14:tracePt t="26292" x="6724650" y="4187825"/>
          <p14:tracePt t="26428" x="6724650" y="4170363"/>
          <p14:tracePt t="26444" x="6732588" y="4170363"/>
          <p14:tracePt t="26452" x="6732588" y="4160838"/>
          <p14:tracePt t="26460" x="6742113" y="4160838"/>
          <p14:tracePt t="26477" x="6751638" y="4143375"/>
          <p14:tracePt t="26494" x="6751638" y="4133850"/>
          <p14:tracePt t="26510" x="6751638" y="4116388"/>
          <p14:tracePt t="26526" x="6751638" y="4098925"/>
          <p14:tracePt t="26543" x="6751638" y="4071938"/>
          <p14:tracePt t="26559" x="6751638" y="4054475"/>
          <p14:tracePt t="26577" x="6751638" y="4027488"/>
          <p14:tracePt t="26593" x="6751638" y="3990975"/>
          <p14:tracePt t="26610" x="6751638" y="3973513"/>
          <p14:tracePt t="26628" x="6751638" y="3919538"/>
          <p14:tracePt t="26644" x="6742113" y="3875088"/>
          <p14:tracePt t="26660" x="6724650" y="3830638"/>
          <p14:tracePt t="26677" x="6697663" y="3795713"/>
          <p14:tracePt t="26693" x="6680200" y="3751263"/>
          <p14:tracePt t="26710" x="6661150" y="3714750"/>
          <p14:tracePt t="26727" x="6643688" y="3670300"/>
          <p14:tracePt t="26744" x="6626225" y="3633788"/>
          <p14:tracePt t="26760" x="6616700" y="3589338"/>
          <p14:tracePt t="26777" x="6608763" y="3562350"/>
          <p14:tracePt t="26794" x="6608763" y="3536950"/>
          <p14:tracePt t="26811" x="6599238" y="3509963"/>
          <p14:tracePt t="26812" x="6599238" y="3500438"/>
          <p14:tracePt t="26828" x="6599238" y="3490913"/>
          <p14:tracePt t="26844" x="6599238" y="3455988"/>
          <p14:tracePt t="26861" x="6599238" y="3438525"/>
          <p14:tracePt t="26878" x="6608763" y="3402013"/>
          <p14:tracePt t="26894" x="6616700" y="3394075"/>
          <p14:tracePt t="26911" x="6626225" y="3375025"/>
          <p14:tracePt t="26928" x="6626225" y="3357563"/>
          <p14:tracePt t="26944" x="6634163" y="3340100"/>
          <p14:tracePt t="26961" x="6643688" y="3330575"/>
          <p14:tracePt t="27044" x="6653213" y="3330575"/>
          <p14:tracePt t="27052" x="6653213" y="3340100"/>
          <p14:tracePt t="27061" x="6661150" y="3357563"/>
          <p14:tracePt t="27078" x="6670675" y="3394075"/>
          <p14:tracePt t="27094" x="6680200" y="3419475"/>
          <p14:tracePt t="27111" x="6697663" y="3490913"/>
          <p14:tracePt t="27128" x="6705600" y="3571875"/>
          <p14:tracePt t="27144" x="6715125" y="3633788"/>
          <p14:tracePt t="27161" x="6715125" y="3705225"/>
          <p14:tracePt t="27178" x="6715125" y="3803650"/>
          <p14:tracePt t="27195" x="6715125" y="3884613"/>
          <p14:tracePt t="27197" x="6715125" y="3919538"/>
          <p14:tracePt t="27212" x="6715125" y="3973513"/>
          <p14:tracePt t="27229" x="6724650" y="4027488"/>
          <p14:tracePt t="27245" x="6732588" y="4071938"/>
          <p14:tracePt t="27261" x="6742113" y="4098925"/>
          <p14:tracePt t="27284" x="6742113" y="4116388"/>
          <p14:tracePt t="27295" x="6742113" y="4125913"/>
          <p14:tracePt t="27312" x="6742113" y="4143375"/>
          <p14:tracePt t="27329" x="6742113" y="4160838"/>
          <p14:tracePt t="27345" x="6742113" y="4197350"/>
          <p14:tracePt t="27361" x="6742113" y="4224338"/>
          <p14:tracePt t="27379" x="6742113" y="4251325"/>
          <p14:tracePt t="27395" x="6751638" y="4276725"/>
          <p14:tracePt t="27412" x="6751638" y="4303713"/>
          <p14:tracePt t="27429" x="6751638" y="4313238"/>
          <p14:tracePt t="27445" x="6759575" y="4330700"/>
          <p14:tracePt t="27462" x="6759575" y="4340225"/>
          <p14:tracePt t="27479" x="6759575" y="4348163"/>
          <p14:tracePt t="27496" x="6759575" y="4357688"/>
          <p14:tracePt t="27511" x="6769100" y="4375150"/>
          <p14:tracePt t="27528" x="6769100" y="4384675"/>
          <p14:tracePt t="27548" x="6769100" y="4394200"/>
          <p14:tracePt t="27580" x="6769100" y="4402138"/>
          <p14:tracePt t="27596" x="6769100" y="4411663"/>
          <p14:tracePt t="27604" x="6769100" y="4419600"/>
          <p14:tracePt t="27620" x="6777038" y="4438650"/>
          <p14:tracePt t="27644" x="6777038" y="4446588"/>
          <p14:tracePt t="27660" x="6777038" y="4456113"/>
          <p14:tracePt t="27676" x="6786563" y="4473575"/>
          <p14:tracePt t="27724" x="6786563" y="4491038"/>
          <p14:tracePt t="27732" x="6796088" y="4491038"/>
          <p14:tracePt t="27876" x="6796088" y="4483100"/>
          <p14:tracePt t="27884" x="6796088" y="4473575"/>
          <p14:tracePt t="27896" x="6796088" y="4465638"/>
          <p14:tracePt t="27913" x="6796088" y="4438650"/>
          <p14:tracePt t="27929" x="6796088" y="4411663"/>
          <p14:tracePt t="27946" x="6796088" y="4375150"/>
          <p14:tracePt t="27963" x="6796088" y="4348163"/>
          <p14:tracePt t="27964" x="6796088" y="4330700"/>
          <p14:tracePt t="27980" x="6796088" y="4295775"/>
          <p14:tracePt t="27996" x="6796088" y="4268788"/>
          <p14:tracePt t="28013" x="6796088" y="4241800"/>
          <p14:tracePt t="28029" x="6796088" y="4197350"/>
          <p14:tracePt t="28046" x="6796088" y="4170363"/>
          <p14:tracePt t="28063" x="6796088" y="4133850"/>
          <p14:tracePt t="28080" x="6804025" y="4089400"/>
          <p14:tracePt t="28096" x="6813550" y="4054475"/>
          <p14:tracePt t="28113" x="6831013" y="4017963"/>
          <p14:tracePt t="28130" x="6848475" y="3983038"/>
          <p14:tracePt t="28146" x="6875463" y="3956050"/>
          <p14:tracePt t="28164" x="6938963" y="3929063"/>
          <p14:tracePt t="28180" x="6991350" y="3894138"/>
          <p14:tracePt t="28197" x="7054850" y="3875088"/>
          <p14:tracePt t="28213" x="7108825" y="3840163"/>
          <p14:tracePt t="28230" x="7161213" y="3795713"/>
          <p14:tracePt t="28247" x="7197725" y="3751263"/>
          <p14:tracePt t="28263" x="7242175" y="3697288"/>
          <p14:tracePt t="28280" x="7269163" y="3643313"/>
          <p14:tracePt t="28297" x="7286625" y="3589338"/>
          <p14:tracePt t="28313" x="7313613" y="3536950"/>
          <p14:tracePt t="28330" x="7340600" y="3509963"/>
          <p14:tracePt t="28348" x="7358063" y="3473450"/>
          <p14:tracePt t="28349" x="7367588" y="3455988"/>
          <p14:tracePt t="28364" x="7375525" y="3438525"/>
          <p14:tracePt t="28388" x="7385050" y="3419475"/>
          <p14:tracePt t="28484" x="7394575" y="3419475"/>
          <p14:tracePt t="28500" x="7394575" y="3446463"/>
          <p14:tracePt t="28508" x="7394575" y="3455988"/>
          <p14:tracePt t="28516" x="7402513" y="3482975"/>
          <p14:tracePt t="28530" x="7402513" y="3500438"/>
          <p14:tracePt t="28547" x="7402513" y="3562350"/>
          <p14:tracePt t="28564" x="7402513" y="3679825"/>
          <p14:tracePt t="28580" x="7402513" y="3768725"/>
          <p14:tracePt t="28597" x="7402513" y="3867150"/>
          <p14:tracePt t="28613" x="7402513" y="3965575"/>
          <p14:tracePt t="28630" x="7402513" y="4071938"/>
          <p14:tracePt t="28648" x="7402513" y="4179888"/>
          <p14:tracePt t="28664" x="7402513" y="4251325"/>
          <p14:tracePt t="28681" x="7412038" y="4313238"/>
          <p14:tracePt t="28698" x="7412038" y="4348163"/>
          <p14:tracePt t="28714" x="7412038" y="4375150"/>
          <p14:tracePt t="28716" x="7412038" y="4384675"/>
          <p14:tracePt t="28731" x="7412038" y="4394200"/>
          <p14:tracePt t="28749" x="7412038" y="4438650"/>
          <p14:tracePt t="28765" x="7402513" y="4465638"/>
          <p14:tracePt t="28781" x="7402513" y="4491038"/>
          <p14:tracePt t="28798" x="7402513" y="4510088"/>
          <p14:tracePt t="28814" x="7402513" y="4527550"/>
          <p14:tracePt t="28844" x="7402513" y="4537075"/>
          <p14:tracePt t="28860" x="7402513" y="4545013"/>
          <p14:tracePt t="28876" x="7402513" y="4554538"/>
          <p14:tracePt t="29044" x="7394575" y="4562475"/>
          <p14:tracePt t="29076" x="7385050" y="4562475"/>
          <p14:tracePt t="29100" x="7385050" y="4554538"/>
          <p14:tracePt t="29108" x="7385050" y="4545013"/>
          <p14:tracePt t="29116" x="7385050" y="4527550"/>
          <p14:tracePt t="29132" x="7385050" y="4491038"/>
          <p14:tracePt t="29149" x="7385050" y="4438650"/>
          <p14:tracePt t="29165" x="7394575" y="4384675"/>
          <p14:tracePt t="29182" x="7412038" y="4348163"/>
          <p14:tracePt t="29198" x="7412038" y="4303713"/>
          <p14:tracePt t="29215" x="7419975" y="4259263"/>
          <p14:tracePt t="29232" x="7429500" y="4214813"/>
          <p14:tracePt t="29249" x="7439025" y="4187825"/>
          <p14:tracePt t="29265" x="7439025" y="4133850"/>
          <p14:tracePt t="29282" x="7439025" y="4081463"/>
          <p14:tracePt t="29299" x="7439025" y="4027488"/>
          <p14:tracePt t="29300" x="7439025" y="4000500"/>
          <p14:tracePt t="29316" x="7439025" y="3929063"/>
          <p14:tracePt t="29332" x="7419975" y="3867150"/>
          <p14:tracePt t="29349" x="7402513" y="3822700"/>
          <p14:tracePt t="29366" x="7375525" y="3759200"/>
          <p14:tracePt t="29382" x="7367588" y="3714750"/>
          <p14:tracePt t="29399" x="7340600" y="3670300"/>
          <p14:tracePt t="29416" x="7323138" y="3633788"/>
          <p14:tracePt t="29432" x="7304088" y="3608388"/>
          <p14:tracePt t="29449" x="7277100" y="3581400"/>
          <p14:tracePt t="29466" x="7251700" y="3571875"/>
          <p14:tracePt t="29483" x="7205663" y="3562350"/>
          <p14:tracePt t="29500" x="7161213" y="3562350"/>
          <p14:tracePt t="29516" x="7027863" y="3589338"/>
          <p14:tracePt t="29532" x="6919913" y="3616325"/>
          <p14:tracePt t="29549" x="6831013" y="3660775"/>
          <p14:tracePt t="29565" x="6769100" y="3705225"/>
          <p14:tracePt t="29582" x="6732588" y="3732213"/>
          <p14:tracePt t="29599" x="6705600" y="3768725"/>
          <p14:tracePt t="29615" x="6705600" y="3795713"/>
          <p14:tracePt t="29632" x="6697663" y="3830638"/>
          <p14:tracePt t="29649" x="6688138" y="3867150"/>
          <p14:tracePt t="29666" x="6680200" y="3919538"/>
          <p14:tracePt t="29669" x="6680200" y="3946525"/>
          <p14:tracePt t="29683" x="6680200" y="3973513"/>
          <p14:tracePt t="29700" x="6680200" y="4044950"/>
          <p14:tracePt t="29716" x="6680200" y="4089400"/>
          <p14:tracePt t="29733" x="6688138" y="4143375"/>
          <p14:tracePt t="29750" x="6697663" y="4187825"/>
          <p14:tracePt t="29766" x="6724650" y="4224338"/>
          <p14:tracePt t="29783" x="6732588" y="4259263"/>
          <p14:tracePt t="29800" x="6751638" y="4286250"/>
          <p14:tracePt t="29816" x="6759575" y="4303713"/>
          <p14:tracePt t="29833" x="6777038" y="4330700"/>
          <p14:tracePt t="29850" x="6804025" y="4340225"/>
          <p14:tracePt t="29866" x="6831013" y="4348163"/>
          <p14:tracePt t="29884" x="6875463" y="4357688"/>
          <p14:tracePt t="29900" x="6929438" y="4367213"/>
          <p14:tracePt t="29917" x="6983413" y="4367213"/>
          <p14:tracePt t="29933" x="7037388" y="4367213"/>
          <p14:tracePt t="29950" x="7108825" y="4367213"/>
          <p14:tracePt t="29967" x="7197725" y="4367213"/>
          <p14:tracePt t="29983" x="7269163" y="4367213"/>
          <p14:tracePt t="30000" x="7340600" y="4357688"/>
          <p14:tracePt t="30017" x="7402513" y="4348163"/>
          <p14:tracePt t="30034" x="7446963" y="4340225"/>
          <p14:tracePt t="30050" x="7491413" y="4322763"/>
          <p14:tracePt t="30068" x="7527925" y="4295775"/>
          <p14:tracePt t="30069" x="7554913" y="4276725"/>
          <p14:tracePt t="30084" x="7581900" y="4241800"/>
          <p14:tracePt t="30101" x="7608888" y="4205288"/>
          <p14:tracePt t="30117" x="7634288" y="4170363"/>
          <p14:tracePt t="30134" x="7661275" y="4125913"/>
          <p14:tracePt t="30151" x="7680325" y="4089400"/>
          <p14:tracePt t="30168" x="7680325" y="4054475"/>
          <p14:tracePt t="30184" x="7680325" y="4017963"/>
          <p14:tracePt t="30201" x="7680325" y="3965575"/>
          <p14:tracePt t="30218" x="7670800" y="3929063"/>
          <p14:tracePt t="30234" x="7643813" y="3884613"/>
          <p14:tracePt t="30251" x="7616825" y="3848100"/>
          <p14:tracePt t="30268" x="7554913" y="3776663"/>
          <p14:tracePt t="30284" x="7500938" y="3732213"/>
          <p14:tracePt t="30301" x="7429500" y="3705225"/>
          <p14:tracePt t="30318" x="7331075" y="3670300"/>
          <p14:tracePt t="30334" x="7251700" y="3643313"/>
          <p14:tracePt t="30351" x="7161213" y="3625850"/>
          <p14:tracePt t="30368" x="7099300" y="3625850"/>
          <p14:tracePt t="30384" x="7010400" y="3625850"/>
          <p14:tracePt t="30401" x="6919913" y="3625850"/>
          <p14:tracePt t="30418" x="6831013" y="3633788"/>
          <p14:tracePt t="30434" x="6769100" y="3643313"/>
          <p14:tracePt t="30451" x="6680200" y="3660775"/>
          <p14:tracePt t="30452" x="6653213" y="3670300"/>
          <p14:tracePt t="30469" x="6599238" y="3687763"/>
          <p14:tracePt t="30485" x="6554788" y="3705225"/>
          <p14:tracePt t="30501" x="6527800" y="3732213"/>
          <p14:tracePt t="30518" x="6500813" y="3759200"/>
          <p14:tracePt t="30535" x="6483350" y="3786188"/>
          <p14:tracePt t="30551" x="6465888" y="3830638"/>
          <p14:tracePt t="30568" x="6456363" y="3875088"/>
          <p14:tracePt t="30585" x="6456363" y="3919538"/>
          <p14:tracePt t="30601" x="6456363" y="3973513"/>
          <p14:tracePt t="30618" x="6456363" y="4062413"/>
          <p14:tracePt t="30635" x="6473825" y="4125913"/>
          <p14:tracePt t="30636" x="6483350" y="4170363"/>
          <p14:tracePt t="30652" x="6510338" y="4224338"/>
          <p14:tracePt t="30669" x="6545263" y="4286250"/>
          <p14:tracePt t="30685" x="6589713" y="4330700"/>
          <p14:tracePt t="30702" x="6634163" y="4357688"/>
          <p14:tracePt t="30719" x="6688138" y="4384675"/>
          <p14:tracePt t="30735" x="6732588" y="4384675"/>
          <p14:tracePt t="30752" x="6813550" y="4394200"/>
          <p14:tracePt t="30769" x="6884988" y="4394200"/>
          <p14:tracePt t="30785" x="6973888" y="4394200"/>
          <p14:tracePt t="30802" x="7099300" y="4394200"/>
          <p14:tracePt t="30819" x="7232650" y="4384675"/>
          <p14:tracePt t="30820" x="7286625" y="4375150"/>
          <p14:tracePt t="30836" x="7331075" y="4367213"/>
          <p14:tracePt t="30836" x="7375525" y="4348163"/>
          <p14:tracePt t="30852" x="7456488" y="4330700"/>
          <p14:tracePt t="30869" x="7500938" y="4303713"/>
          <p14:tracePt t="30885" x="7527925" y="4276725"/>
          <p14:tracePt t="30902" x="7545388" y="4259263"/>
          <p14:tracePt t="30919" x="7554913" y="4232275"/>
          <p14:tracePt t="30935" x="7572375" y="4197350"/>
          <p14:tracePt t="30952" x="7599363" y="4152900"/>
          <p14:tracePt t="30969" x="7616825" y="4116388"/>
          <p14:tracePt t="30986" x="7616825" y="4081463"/>
          <p14:tracePt t="31003" x="7626350" y="4037013"/>
          <p14:tracePt t="31018" x="7626350" y="3990975"/>
          <p14:tracePt t="31035" x="7616825" y="3938588"/>
          <p14:tracePt t="31036" x="7608888" y="3911600"/>
          <p14:tracePt t="31052" x="7581900" y="3857625"/>
          <p14:tracePt t="31068" x="7537450" y="3803650"/>
          <p14:tracePt t="31086" x="7466013" y="3759200"/>
          <p14:tracePt t="31102" x="7367588" y="3714750"/>
          <p14:tracePt t="31119" x="7251700" y="3670300"/>
          <p14:tracePt t="31136" x="7126288" y="3633788"/>
          <p14:tracePt t="31152" x="7018338" y="3625850"/>
          <p14:tracePt t="31169" x="6894513" y="3625850"/>
          <p14:tracePt t="31186" x="6777038" y="3625850"/>
          <p14:tracePt t="31203" x="6697663" y="3633788"/>
          <p14:tracePt t="31220" x="6581775" y="3679825"/>
          <p14:tracePt t="31236" x="6537325" y="3714750"/>
          <p14:tracePt t="31253" x="6491288" y="3751263"/>
          <p14:tracePt t="31269" x="6465888" y="3813175"/>
          <p14:tracePt t="31286" x="6429375" y="3875088"/>
          <p14:tracePt t="31303" x="6411913" y="3956050"/>
          <p14:tracePt t="31320" x="6402388" y="4017963"/>
          <p14:tracePt t="31336" x="6402388" y="4089400"/>
          <p14:tracePt t="31353" x="6402388" y="4152900"/>
          <p14:tracePt t="31370" x="6411913" y="4214813"/>
          <p14:tracePt t="31386" x="6446838" y="4268788"/>
          <p14:tracePt t="31403" x="6473825" y="4303713"/>
          <p14:tracePt t="31420" x="6527800" y="4330700"/>
          <p14:tracePt t="31437" x="6572250" y="4340225"/>
          <p14:tracePt t="31453" x="6616700" y="4348163"/>
          <p14:tracePt t="31470" x="6680200" y="4357688"/>
          <p14:tracePt t="31486" x="6732588" y="4357688"/>
          <p14:tracePt t="31504" x="6786563" y="4357688"/>
          <p14:tracePt t="31520" x="6848475" y="4357688"/>
          <p14:tracePt t="31537" x="6911975" y="4357688"/>
          <p14:tracePt t="31553" x="7018338" y="4357688"/>
          <p14:tracePt t="31570" x="7108825" y="4348163"/>
          <p14:tracePt t="31588" x="7224713" y="4322763"/>
          <p14:tracePt t="31604" x="7304088" y="4313238"/>
          <p14:tracePt t="31620" x="7358063" y="4295775"/>
          <p14:tracePt t="31637" x="7419975" y="4276725"/>
          <p14:tracePt t="31653" x="7466013" y="4259263"/>
          <p14:tracePt t="31670" x="7527925" y="4241800"/>
          <p14:tracePt t="31687" x="7562850" y="4214813"/>
          <p14:tracePt t="31704" x="7589838" y="4187825"/>
          <p14:tracePt t="31720" x="7616825" y="4170363"/>
          <p14:tracePt t="31737" x="7634288" y="4143375"/>
          <p14:tracePt t="31754" x="7634288" y="4125913"/>
          <p14:tracePt t="31770" x="7643813" y="4089400"/>
          <p14:tracePt t="31788" x="7643813" y="4044950"/>
          <p14:tracePt t="31789" x="7643813" y="4037013"/>
          <p14:tracePt t="31804" x="7634288" y="3983038"/>
          <p14:tracePt t="31821" x="7608888" y="3938588"/>
          <p14:tracePt t="31838" x="7581900" y="3884613"/>
          <p14:tracePt t="31854" x="7537450" y="3848100"/>
          <p14:tracePt t="31871" x="7491413" y="3813175"/>
          <p14:tracePt t="31888" x="7439025" y="3786188"/>
          <p14:tracePt t="31904" x="7385050" y="3768725"/>
          <p14:tracePt t="31921" x="7304088" y="3741738"/>
          <p14:tracePt t="31938" x="7215188" y="3732213"/>
          <p14:tracePt t="31954" x="7089775" y="3732213"/>
          <p14:tracePt t="31971" x="6956425" y="3732213"/>
          <p14:tracePt t="31972" x="6902450" y="3741738"/>
          <p14:tracePt t="31988" x="6848475" y="3759200"/>
          <p14:tracePt t="31989" x="6804025" y="3776663"/>
          <p14:tracePt t="32004" x="6732588" y="3813175"/>
          <p14:tracePt t="32021" x="6670675" y="3840163"/>
          <p14:tracePt t="32038" x="6634163" y="3867150"/>
          <p14:tracePt t="32054" x="6616700" y="3902075"/>
          <p14:tracePt t="32071" x="6589713" y="3946525"/>
          <p14:tracePt t="32088" x="6572250" y="4010025"/>
          <p14:tracePt t="32104" x="6545263" y="4071938"/>
          <p14:tracePt t="32121" x="6545263" y="4133850"/>
          <p14:tracePt t="32138" x="6545263" y="4197350"/>
          <p14:tracePt t="32154" x="6545263" y="4259263"/>
          <p14:tracePt t="32172" x="6572250" y="4313238"/>
          <p14:tracePt t="32189" x="6589713" y="4340225"/>
          <p14:tracePt t="32205" x="6616700" y="4348163"/>
          <p14:tracePt t="32221" x="6653213" y="4367213"/>
          <p14:tracePt t="32238" x="6680200" y="4384675"/>
          <p14:tracePt t="32255" x="6697663" y="4394200"/>
          <p14:tracePt t="32271" x="6742113" y="4394200"/>
          <p14:tracePt t="32288" x="6813550" y="4402138"/>
          <p14:tracePt t="32305" x="6875463" y="4402138"/>
          <p14:tracePt t="32321" x="6973888" y="4402138"/>
          <p14:tracePt t="32339" x="7062788" y="4402138"/>
          <p14:tracePt t="32355" x="7134225" y="4402138"/>
          <p14:tracePt t="32356" x="7170738" y="4402138"/>
          <p14:tracePt t="32372" x="7224713" y="4402138"/>
          <p14:tracePt t="32389" x="7296150" y="4384675"/>
          <p14:tracePt t="32405" x="7348538" y="4357688"/>
          <p14:tracePt t="32422" x="7402513" y="4330700"/>
          <p14:tracePt t="32439" x="7446963" y="4303713"/>
          <p14:tracePt t="32455" x="7483475" y="4286250"/>
          <p14:tracePt t="32472" x="7510463" y="4259263"/>
          <p14:tracePt t="32489" x="7545388" y="4241800"/>
          <p14:tracePt t="32506" x="7572375" y="4214813"/>
          <p14:tracePt t="32521" x="7581900" y="4205288"/>
          <p14:tracePt t="32538" x="7581900" y="4187825"/>
          <p14:tracePt t="32555" x="7581900" y="4179888"/>
          <p14:tracePt t="32571" x="7581900" y="4143375"/>
          <p14:tracePt t="32588" x="7562850" y="4108450"/>
          <p14:tracePt t="32605" x="7527925" y="4081463"/>
          <p14:tracePt t="32621" x="7456488" y="4044950"/>
          <p14:tracePt t="32639" x="7340600" y="4010025"/>
          <p14:tracePt t="32655" x="7188200" y="3990975"/>
          <p14:tracePt t="32672" x="7062788" y="3990975"/>
          <p14:tracePt t="32689" x="6965950" y="3990975"/>
          <p14:tracePt t="32706" x="6919913" y="3990975"/>
          <p14:tracePt t="32722" x="6894513" y="3990975"/>
          <p14:tracePt t="32740" x="6875463" y="3990975"/>
          <p14:tracePt t="32741" x="6875463" y="4000500"/>
          <p14:tracePt t="33012" x="6875463" y="4010025"/>
          <p14:tracePt t="33028" x="6875463" y="4017963"/>
          <p14:tracePt t="33220" x="6875463" y="4027488"/>
          <p14:tracePt t="33349" x="6875463" y="4037013"/>
          <p14:tracePt t="33364" x="6875463" y="4044950"/>
          <p14:tracePt t="33372" x="6867525" y="4054475"/>
          <p14:tracePt t="33380" x="6858000" y="4062413"/>
          <p14:tracePt t="33396" x="6858000" y="4071938"/>
          <p14:tracePt t="33406" x="6858000" y="4081463"/>
          <p14:tracePt t="33423" x="6858000" y="4098925"/>
          <p14:tracePt t="33440" x="6858000" y="4116388"/>
          <p14:tracePt t="33456" x="6858000" y="4125913"/>
          <p14:tracePt t="33473" x="6858000" y="4133850"/>
          <p14:tracePt t="33491" x="6867525" y="4143375"/>
          <p14:tracePt t="33507" x="6902450" y="4143375"/>
          <p14:tracePt t="33508" x="6919913" y="4143375"/>
          <p14:tracePt t="33524" x="6983413" y="4143375"/>
          <p14:tracePt t="33540" x="7089775" y="4133850"/>
          <p14:tracePt t="33557" x="7180263" y="4116388"/>
          <p14:tracePt t="33574" x="7269163" y="4098925"/>
          <p14:tracePt t="33591" x="7358063" y="4081463"/>
          <p14:tracePt t="33608" x="7412038" y="4071938"/>
          <p14:tracePt t="33624" x="7446963" y="4054475"/>
          <p14:tracePt t="33641" x="7466013" y="4054475"/>
          <p14:tracePt t="33658" x="7473950" y="4044950"/>
          <p14:tracePt t="33675" x="7483475" y="4044950"/>
          <p14:tracePt t="33691" x="7483475" y="4037013"/>
          <p14:tracePt t="33708" x="7483475" y="4027488"/>
          <p14:tracePt t="33709" x="7491413" y="4010025"/>
          <p14:tracePt t="33725" x="7491413" y="4000500"/>
          <p14:tracePt t="33741" x="7491413" y="3983038"/>
          <p14:tracePt t="33758" x="7491413" y="3973513"/>
          <p14:tracePt t="33812" x="7491413" y="3965575"/>
          <p14:tracePt t="33828" x="7483475" y="3965575"/>
          <p14:tracePt t="33836" x="7466013" y="3965575"/>
          <p14:tracePt t="33844" x="7429500" y="3965575"/>
          <p14:tracePt t="33858" x="7412038" y="3965575"/>
          <p14:tracePt t="33875" x="7331075" y="3983038"/>
          <p14:tracePt t="33877" x="7286625" y="4000500"/>
          <p14:tracePt t="33892" x="7180263" y="4044950"/>
          <p14:tracePt t="33909" x="7072313" y="4081463"/>
          <p14:tracePt t="33925" x="6983413" y="4152900"/>
          <p14:tracePt t="33941" x="6911975" y="4214813"/>
          <p14:tracePt t="33958" x="6848475" y="4276725"/>
          <p14:tracePt t="33975" x="6804025" y="4330700"/>
          <p14:tracePt t="33992" x="6769100" y="4367213"/>
          <p14:tracePt t="34009" x="6751638" y="4394200"/>
          <p14:tracePt t="34024" x="6732588" y="4402138"/>
          <p14:tracePt t="34041" x="6724650" y="4411663"/>
          <p14:tracePt t="34058" x="6715125" y="4411663"/>
          <p14:tracePt t="34074" x="6705600" y="4411663"/>
          <p14:tracePt t="34124" x="6697663" y="4411663"/>
          <p14:tracePt t="34132" x="6688138" y="4411663"/>
          <p14:tracePt t="34142" x="6688138" y="4402138"/>
          <p14:tracePt t="34159" x="6680200" y="4384675"/>
          <p14:tracePt t="34175" x="6661150" y="4348163"/>
          <p14:tracePt t="34192" x="6643688" y="4313238"/>
          <p14:tracePt t="34209" x="6626225" y="4259263"/>
          <p14:tracePt t="34225" x="6616700" y="4197350"/>
          <p14:tracePt t="34242" x="6599238" y="4098925"/>
          <p14:tracePt t="34259" x="6589713" y="4017963"/>
          <p14:tracePt t="34260" x="6581775" y="3983038"/>
          <p14:tracePt t="34276" x="6581775" y="3929063"/>
          <p14:tracePt t="34292" x="6581775" y="3884613"/>
          <p14:tracePt t="34309" x="6581775" y="3848100"/>
          <p14:tracePt t="34326" x="6581775" y="3813175"/>
          <p14:tracePt t="34342" x="6589713" y="3803650"/>
          <p14:tracePt t="34388" x="6599238" y="3803650"/>
          <p14:tracePt t="34396" x="6608763" y="3803650"/>
          <p14:tracePt t="34404" x="6616700" y="3803650"/>
          <p14:tracePt t="34412" x="6626225" y="3803650"/>
          <p14:tracePt t="34428" x="6643688" y="3803650"/>
          <p14:tracePt t="34442" x="6653213" y="3803650"/>
          <p14:tracePt t="34460" x="6697663" y="3830638"/>
          <p14:tracePt t="34476" x="6742113" y="3848100"/>
          <p14:tracePt t="34493" x="6769100" y="3857625"/>
          <p14:tracePt t="34510" x="6875463" y="3938588"/>
          <p14:tracePt t="34526" x="6973888" y="3990975"/>
          <p14:tracePt t="34543" x="7081838" y="4062413"/>
          <p14:tracePt t="34559" x="7197725" y="4116388"/>
          <p14:tracePt t="34576" x="7313613" y="4179888"/>
          <p14:tracePt t="34593" x="7402513" y="4224338"/>
          <p14:tracePt t="34609" x="7500938" y="4259263"/>
          <p14:tracePt t="34626" x="7562850" y="4268788"/>
          <p14:tracePt t="34643" x="7608888" y="4268788"/>
          <p14:tracePt t="34644" x="7616825" y="4268788"/>
          <p14:tracePt t="34660" x="7661275" y="4268788"/>
          <p14:tracePt t="34677" x="7670800" y="4268788"/>
          <p14:tracePt t="34693" x="7688263" y="4251325"/>
          <p14:tracePt t="34710" x="7715250" y="4232275"/>
          <p14:tracePt t="34726" x="7732713" y="4205288"/>
          <p14:tracePt t="34743" x="7751763" y="4179888"/>
          <p14:tracePt t="34760" x="7759700" y="4160838"/>
          <p14:tracePt t="34776" x="7769225" y="4133850"/>
          <p14:tracePt t="34793" x="7786688" y="4098925"/>
          <p14:tracePt t="34810" x="7804150" y="4071938"/>
          <p14:tracePt t="34827" x="7804150" y="4054475"/>
          <p14:tracePt t="34843" x="7813675" y="4037013"/>
          <p14:tracePt t="34845" x="7813675" y="4027488"/>
          <p14:tracePt t="34860" x="7813675" y="4010025"/>
          <p14:tracePt t="34877" x="7813675" y="4000500"/>
          <p14:tracePt t="34893" x="7804150" y="3973513"/>
          <p14:tracePt t="34910" x="7804150" y="3965575"/>
          <p14:tracePt t="34927" x="7786688" y="3956050"/>
          <p14:tracePt t="34943" x="7759700" y="3938588"/>
          <p14:tracePt t="34960" x="7715250" y="3929063"/>
          <p14:tracePt t="34978" x="7661275" y="3911600"/>
          <p14:tracePt t="34994" x="7616825" y="3902075"/>
          <p14:tracePt t="35010" x="7581900" y="3902075"/>
          <p14:tracePt t="35027" x="7545388" y="3902075"/>
          <p14:tracePt t="35029" x="7537450" y="3902075"/>
          <p14:tracePt t="35044" x="7483475" y="3911600"/>
          <p14:tracePt t="35061" x="7456488" y="3929063"/>
          <p14:tracePt t="35078" x="7402513" y="3956050"/>
          <p14:tracePt t="35094" x="7367588" y="3990975"/>
          <p14:tracePt t="35111" x="7304088" y="4027488"/>
          <p14:tracePt t="35128" x="7242175" y="4108450"/>
          <p14:tracePt t="35144" x="7153275" y="4197350"/>
          <p14:tracePt t="35161" x="7054850" y="4286250"/>
          <p14:tracePt t="35178" x="6938963" y="4394200"/>
          <p14:tracePt t="35194" x="6848475" y="4473575"/>
          <p14:tracePt t="35211" x="6777038" y="4510088"/>
          <p14:tracePt t="35228" x="6742113" y="4527550"/>
          <p14:tracePt t="35244" x="6724650" y="4527550"/>
          <p14:tracePt t="35261" x="6705600" y="4527550"/>
          <p14:tracePt t="35278" x="6680200" y="4527550"/>
          <p14:tracePt t="35294" x="6643688" y="4527550"/>
          <p14:tracePt t="35311" x="6616700" y="4527550"/>
          <p14:tracePt t="35328" x="6599238" y="4527550"/>
          <p14:tracePt t="35684" x="6608763" y="4518025"/>
          <p14:tracePt t="35692" x="6616700" y="4510088"/>
          <p14:tracePt t="35700" x="6626225" y="4510088"/>
          <p14:tracePt t="35711" x="6634163" y="4510088"/>
          <p14:tracePt t="35728" x="6643688" y="4510088"/>
          <p14:tracePt t="35745" x="6653213" y="4500563"/>
          <p14:tracePt t="35762" x="6661150" y="4500563"/>
          <p14:tracePt t="35779" x="6697663" y="4491038"/>
          <p14:tracePt t="35780" x="6705600" y="4491038"/>
          <p14:tracePt t="35795" x="6724650" y="4491038"/>
          <p14:tracePt t="35796" x="6751638" y="4491038"/>
          <p14:tracePt t="35812" x="6796088" y="4491038"/>
          <p14:tracePt t="35829" x="6823075" y="4491038"/>
          <p14:tracePt t="35845" x="6831013" y="4491038"/>
          <p14:tracePt t="35862" x="6848475" y="4491038"/>
          <p14:tracePt t="35879" x="6858000" y="4491038"/>
          <p14:tracePt t="35895" x="6867525" y="4491038"/>
          <p14:tracePt t="35912" x="6875463" y="4491038"/>
          <p14:tracePt t="35929" x="6884988" y="4491038"/>
          <p14:tracePt t="35946" x="6902450" y="4491038"/>
          <p14:tracePt t="35962" x="6911975" y="4491038"/>
          <p14:tracePt t="35979" x="6938963" y="4491038"/>
          <p14:tracePt t="35980" x="6956425" y="4491038"/>
          <p14:tracePt t="35996" x="6983413" y="4491038"/>
          <p14:tracePt t="36012" x="7037388" y="4510088"/>
          <p14:tracePt t="36029" x="7072313" y="4510088"/>
          <p14:tracePt t="36045" x="7108825" y="4518025"/>
          <p14:tracePt t="36062" x="7134225" y="4518025"/>
          <p14:tracePt t="36079" x="7170738" y="4537075"/>
          <p14:tracePt t="36096" x="7215188" y="4537075"/>
          <p14:tracePt t="36112" x="7251700" y="4545013"/>
          <p14:tracePt t="36129" x="7304088" y="4545013"/>
          <p14:tracePt t="36146" x="7348538" y="4554538"/>
          <p14:tracePt t="36162" x="7385050" y="4554538"/>
          <p14:tracePt t="36179" x="7402513" y="4554538"/>
          <p14:tracePt t="36284" x="7412038" y="4554538"/>
          <p14:tracePt t="36292" x="7419975" y="4554538"/>
          <p14:tracePt t="36308" x="7429500" y="4554538"/>
          <p14:tracePt t="36324" x="7439025" y="4562475"/>
          <p14:tracePt t="36412" x="7446963" y="4562475"/>
          <p14:tracePt t="36436" x="7466013" y="4572000"/>
          <p14:tracePt t="36444" x="7473950" y="4572000"/>
          <p14:tracePt t="36452" x="7491413" y="4572000"/>
          <p14:tracePt t="36463" x="7500938" y="4572000"/>
          <p14:tracePt t="36480" x="7537450" y="4572000"/>
          <p14:tracePt t="36497" x="7554913" y="4572000"/>
          <p14:tracePt t="36513" x="7562850" y="4572000"/>
          <p14:tracePt t="36530" x="7572375" y="4572000"/>
          <p14:tracePt t="36572" x="7589838" y="4572000"/>
          <p14:tracePt t="36588" x="7599363" y="4572000"/>
          <p14:tracePt t="36596" x="7608888" y="4572000"/>
          <p14:tracePt t="36604" x="7616825" y="4572000"/>
          <p14:tracePt t="36613" x="7626350" y="4572000"/>
          <p14:tracePt t="36630" x="7653338" y="4572000"/>
          <p14:tracePt t="36647" x="7661275" y="4572000"/>
          <p14:tracePt t="37108" x="7653338" y="4572000"/>
          <p14:tracePt t="37116" x="7643813" y="4572000"/>
          <p14:tracePt t="37124" x="7626350" y="4572000"/>
          <p14:tracePt t="37133" x="7608888" y="4572000"/>
          <p14:tracePt t="37149" x="7554913" y="4562475"/>
          <p14:tracePt t="37165" x="7510463" y="4562475"/>
          <p14:tracePt t="37188" x="7500938" y="4562475"/>
          <p14:tracePt t="37204" x="7491413" y="4562475"/>
          <p14:tracePt t="37228" x="7483475" y="4562475"/>
          <p14:tracePt t="37244" x="7466013" y="4562475"/>
          <p14:tracePt t="37252" x="7456488" y="4562475"/>
          <p14:tracePt t="37265" x="7446963" y="4562475"/>
          <p14:tracePt t="37282" x="7412038" y="4562475"/>
          <p14:tracePt t="37299" x="7394575" y="4562475"/>
          <p14:tracePt t="37788" x="7385050" y="4562475"/>
          <p14:tracePt t="40372" x="7394575" y="4562475"/>
          <p14:tracePt t="40380" x="7402513" y="4562475"/>
          <p14:tracePt t="40389" x="7429500" y="4554538"/>
          <p14:tracePt t="40405" x="7446963" y="4545013"/>
          <p14:tracePt t="40492" x="7456488" y="4545013"/>
          <p14:tracePt t="40508" x="7466013" y="4545013"/>
          <p14:tracePt t="40523" x="7483475" y="4545013"/>
          <p14:tracePt t="40532" x="7491413" y="4545013"/>
          <p14:tracePt t="40540" x="7510463" y="4545013"/>
          <p14:tracePt t="40554" x="7537450" y="4545013"/>
          <p14:tracePt t="40572" x="7589838" y="4554538"/>
          <p14:tracePt t="40588" x="7634288" y="4554538"/>
          <p14:tracePt t="40605" x="7643813" y="4554538"/>
          <p14:tracePt t="40621" x="7670800" y="4554538"/>
          <p14:tracePt t="40638" x="7705725" y="4562475"/>
          <p14:tracePt t="40655" x="7724775" y="4562475"/>
          <p14:tracePt t="40671" x="7759700" y="4572000"/>
          <p14:tracePt t="40688" x="7796213" y="4581525"/>
          <p14:tracePt t="40705" x="7823200" y="4581525"/>
          <p14:tracePt t="40722" x="7831138" y="4581525"/>
          <p14:tracePt t="40738" x="7848600" y="4589463"/>
          <p14:tracePt t="40755" x="7848600" y="4598988"/>
          <p14:tracePt t="40756" x="7858125" y="4598988"/>
          <p14:tracePt t="40772" x="7867650" y="4598988"/>
          <p14:tracePt t="40788" x="7875588" y="4598988"/>
          <p14:tracePt t="40805" x="7885113" y="4598988"/>
          <p14:tracePt t="40908" x="7894638" y="4598988"/>
          <p14:tracePt t="40916" x="7902575" y="4608513"/>
          <p14:tracePt t="40924" x="7912100" y="4608513"/>
          <p14:tracePt t="40939" x="7920038" y="4608513"/>
          <p14:tracePt t="40956" x="7956550" y="4616450"/>
          <p14:tracePt t="40972" x="7991475" y="4616450"/>
          <p14:tracePt t="40989" x="8001000" y="4625975"/>
          <p14:tracePt t="41006" x="8018463" y="4633913"/>
          <p14:tracePt t="41022" x="8027988" y="4633913"/>
          <p14:tracePt t="41039" x="8054975" y="4643438"/>
          <p14:tracePt t="41056" x="8081963" y="4652963"/>
          <p14:tracePt t="41072" x="8108950" y="4670425"/>
          <p14:tracePt t="41089" x="8134350" y="4679950"/>
          <p14:tracePt t="41106" x="8180388" y="4679950"/>
          <p14:tracePt t="41123" x="8224838" y="4697413"/>
          <p14:tracePt t="41140" x="8259763" y="4705350"/>
          <p14:tracePt t="41156" x="8269288" y="4705350"/>
          <p14:tracePt t="41173" x="8286750" y="4714875"/>
          <p14:tracePt t="41189" x="8296275" y="4724400"/>
          <p14:tracePt t="41206" x="8304213" y="4724400"/>
          <p14:tracePt t="41223" x="8323263" y="4732338"/>
          <p14:tracePt t="41240" x="8340725" y="4741863"/>
          <p14:tracePt t="41256" x="8367713" y="4759325"/>
          <p14:tracePt t="41273" x="8385175" y="4759325"/>
          <p14:tracePt t="41290" x="8412163" y="4768850"/>
          <p14:tracePt t="41306" x="8420100" y="4786313"/>
          <p14:tracePt t="41323" x="8429625" y="4786313"/>
          <p14:tracePt t="41340" x="8447088" y="4803775"/>
          <p14:tracePt t="41357" x="8466138" y="4813300"/>
          <p14:tracePt t="41373" x="8474075" y="4830763"/>
          <p14:tracePt t="41390" x="8510588" y="4848225"/>
          <p14:tracePt t="41407" x="8545513" y="4867275"/>
          <p14:tracePt t="41423" x="8582025" y="4894263"/>
          <p14:tracePt t="41440" x="8626475" y="4911725"/>
          <p14:tracePt t="41457" x="8661400" y="4938713"/>
          <p14:tracePt t="41473" x="8688388" y="4965700"/>
          <p14:tracePt t="41490" x="8715375" y="4973638"/>
          <p14:tracePt t="41508" x="8732838" y="4991100"/>
          <p14:tracePt t="41523" x="8751888" y="5000625"/>
          <p14:tracePt t="41540" x="8786813" y="5037138"/>
          <p14:tracePt t="41556" x="8813800" y="5072063"/>
          <p14:tracePt t="41573" x="8831263" y="5099050"/>
          <p14:tracePt t="41590" x="8848725" y="5126038"/>
          <p14:tracePt t="41606" x="8858250" y="5143500"/>
          <p14:tracePt t="41623" x="8858250" y="5160963"/>
          <p14:tracePt t="41640" x="8858250" y="5187950"/>
          <p14:tracePt t="41656" x="8867775" y="5205413"/>
          <p14:tracePt t="41673" x="8867775" y="5214938"/>
          <p14:tracePt t="41690" x="8875713" y="5241925"/>
          <p14:tracePt t="41708" x="8875713" y="5251450"/>
          <p14:tracePt t="41709" x="8875713" y="5259388"/>
          <p14:tracePt t="41724" x="8885238" y="5276850"/>
          <p14:tracePt t="41740" x="8885238" y="5286375"/>
          <p14:tracePt t="41758" x="8885238" y="5303838"/>
          <p14:tracePt t="41774" x="8885238" y="5313363"/>
          <p14:tracePt t="41791" x="8885238" y="5322888"/>
          <p14:tracePt t="41808" x="8885238" y="5340350"/>
          <p14:tracePt t="41824" x="8885238" y="5348288"/>
          <p14:tracePt t="41841" x="8885238" y="5357813"/>
          <p14:tracePt t="41858" x="8885238" y="5367338"/>
          <p14:tracePt t="41874" x="8894763" y="5367338"/>
          <p14:tracePt t="42300" x="8902700" y="5367338"/>
          <p14:tracePt t="42308" x="8912225" y="5367338"/>
          <p14:tracePt t="42316" x="8920163" y="5367338"/>
          <p14:tracePt t="42332" x="8920163" y="5357813"/>
          <p14:tracePt t="42364" x="8920163" y="5348288"/>
          <p14:tracePt t="4236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tyr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1295400"/>
            <a:ext cx="814863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2819401" y="3998914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2000" b="1">
                <a:solidFill>
                  <a:srgbClr val="FFFFFF"/>
                </a:solidFill>
              </a:rPr>
              <a:t>Ras</a:t>
            </a:r>
            <a:endParaRPr lang="pt-BR" sz="2000" b="1">
              <a:solidFill>
                <a:srgbClr val="FFFF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0"/>
    </mc:Choice>
    <mc:Fallback xmlns="">
      <p:transition spd="slow" advTm="1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59" x="7966075" y="4037013"/>
          <p14:tracePt t="6340" x="7956550" y="4027488"/>
          <p14:tracePt t="6347" x="7939088" y="4017963"/>
          <p14:tracePt t="6363" x="7920038" y="4017963"/>
          <p14:tracePt t="6371" x="7894638" y="4017963"/>
          <p14:tracePt t="6379" x="7831138" y="4000500"/>
          <p14:tracePt t="6396" x="7751763" y="3983038"/>
          <p14:tracePt t="6414" x="7670800" y="3965575"/>
          <p14:tracePt t="6430" x="7581900" y="3956050"/>
          <p14:tracePt t="6447" x="7500938" y="3938588"/>
          <p14:tracePt t="6464" x="7429500" y="3919538"/>
          <p14:tracePt t="6480" x="7367588" y="3902075"/>
          <p14:tracePt t="6497" x="7331075" y="3902075"/>
          <p14:tracePt t="6514" x="7296150" y="3902075"/>
          <p14:tracePt t="6531" x="7259638" y="3902075"/>
          <p14:tracePt t="6547" x="7224713" y="3902075"/>
          <p14:tracePt t="6547" x="7197725" y="3902075"/>
          <p14:tracePt t="6564" x="7143750" y="3902075"/>
          <p14:tracePt t="6581" x="7089775" y="3902075"/>
          <p14:tracePt t="6598" x="7037388" y="3902075"/>
          <p14:tracePt t="6614" x="6983413" y="3902075"/>
          <p14:tracePt t="6631" x="6938963" y="3919538"/>
          <p14:tracePt t="6648" x="6902450" y="3919538"/>
          <p14:tracePt t="6664" x="6884988" y="3929063"/>
          <p14:tracePt t="6681" x="6858000" y="3938588"/>
          <p14:tracePt t="6698" x="6848475" y="3956050"/>
          <p14:tracePt t="6714" x="6831013" y="3965575"/>
          <p14:tracePt t="6731" x="6823075" y="3973513"/>
          <p14:tracePt t="6747" x="6804025" y="3983038"/>
          <p14:tracePt t="6764" x="6786563" y="3990975"/>
          <p14:tracePt t="6781" x="6777038" y="4000500"/>
          <p14:tracePt t="6798" x="6759575" y="4017963"/>
          <p14:tracePt t="6814" x="6751638" y="4027488"/>
          <p14:tracePt t="6831" x="6742113" y="4044950"/>
          <p14:tracePt t="6848" x="6732588" y="4054475"/>
          <p14:tracePt t="6865" x="6724650" y="4071938"/>
          <p14:tracePt t="6881" x="6705600" y="4071938"/>
          <p14:tracePt t="6898" x="6697663" y="4081463"/>
          <p14:tracePt t="6914" x="6688138" y="4089400"/>
          <p14:tracePt t="6931" x="6688138" y="4098925"/>
          <p14:tracePt t="6948" x="6670675" y="4098925"/>
          <p14:tracePt t="6964" x="6670675" y="4108450"/>
          <p14:tracePt t="6981" x="6670675" y="4116388"/>
          <p14:tracePt t="6998" x="6670675" y="4125913"/>
          <p14:tracePt t="7028" x="6670675" y="4133850"/>
          <p14:tracePt t="7052" x="6670675" y="4143375"/>
          <p14:tracePt t="7068" x="6670675" y="4152900"/>
          <p14:tracePt t="7084" x="6688138" y="4152900"/>
          <p14:tracePt t="7100" x="6705600" y="4160838"/>
          <p14:tracePt t="7108" x="6715125" y="4160838"/>
          <p14:tracePt t="7116" x="6742113" y="4170363"/>
          <p14:tracePt t="7131" x="6831013" y="4179888"/>
          <p14:tracePt t="7149" x="6884988" y="4179888"/>
          <p14:tracePt t="7165" x="6956425" y="4179888"/>
          <p14:tracePt t="7182" x="7018338" y="4179888"/>
          <p14:tracePt t="7199" x="7081838" y="4179888"/>
          <p14:tracePt t="7215" x="7153275" y="4179888"/>
          <p14:tracePt t="7232" x="7232650" y="4179888"/>
          <p14:tracePt t="7249" x="7323138" y="4179888"/>
          <p14:tracePt t="7265" x="7402513" y="4179888"/>
          <p14:tracePt t="7282" x="7491413" y="4179888"/>
          <p14:tracePt t="7299" x="7572375" y="4179888"/>
          <p14:tracePt t="7315" x="7661275" y="4179888"/>
          <p14:tracePt t="7332" x="7732713" y="4179888"/>
          <p14:tracePt t="7349" x="7786688" y="4170363"/>
          <p14:tracePt t="7365" x="7813675" y="4152900"/>
          <p14:tracePt t="7382" x="7831138" y="4152900"/>
          <p14:tracePt t="7399" x="7848600" y="4143375"/>
          <p14:tracePt t="7416" x="7858125" y="4125913"/>
          <p14:tracePt t="7432" x="7867650" y="4116388"/>
          <p14:tracePt t="7452" x="7867650" y="4108450"/>
          <p14:tracePt t="7468" x="7867650" y="4098925"/>
          <p14:tracePt t="7482" x="7867650" y="4089400"/>
          <p14:tracePt t="7499" x="7867650" y="4081463"/>
          <p14:tracePt t="7516" x="7848600" y="4062413"/>
          <p14:tracePt t="7533" x="7813675" y="4054475"/>
          <p14:tracePt t="7549" x="7769225" y="4027488"/>
          <p14:tracePt t="7566" x="7688263" y="4000500"/>
          <p14:tracePt t="7582" x="7616825" y="3983038"/>
          <p14:tracePt t="7599" x="7537450" y="3965575"/>
          <p14:tracePt t="7616" x="7473950" y="3965575"/>
          <p14:tracePt t="7634" x="7394575" y="3965575"/>
          <p14:tracePt t="7649" x="7331075" y="3965575"/>
          <p14:tracePt t="7666" x="7259638" y="3965575"/>
          <p14:tracePt t="7683" x="7197725" y="3965575"/>
          <p14:tracePt t="7699" x="7089775" y="3965575"/>
          <p14:tracePt t="7716" x="7037388" y="3965575"/>
          <p14:tracePt t="7733" x="6983413" y="3965575"/>
          <p14:tracePt t="7750" x="6938963" y="3965575"/>
          <p14:tracePt t="7766" x="6875463" y="3973513"/>
          <p14:tracePt t="7783" x="6858000" y="3983038"/>
          <p14:tracePt t="7800" x="6831013" y="3983038"/>
          <p14:tracePt t="7816" x="6804025" y="3990975"/>
          <p14:tracePt t="7833" x="6769100" y="4000500"/>
          <p14:tracePt t="7850" x="6742113" y="4027488"/>
          <p14:tracePt t="7867" x="6732588" y="4044950"/>
          <p14:tracePt t="7883" x="6732588" y="4054475"/>
          <p14:tracePt t="7900" x="6732588" y="4098925"/>
          <p14:tracePt t="7917" x="6742113" y="4125913"/>
          <p14:tracePt t="7933" x="6786563" y="4133850"/>
          <p14:tracePt t="7950" x="6875463" y="4170363"/>
          <p14:tracePt t="7967" x="7018338" y="4187825"/>
          <p14:tracePt t="7983" x="7197725" y="4214813"/>
          <p14:tracePt t="8000" x="7385050" y="4214813"/>
          <p14:tracePt t="8017" x="7554913" y="4214813"/>
          <p14:tracePt t="8034" x="7697788" y="4214813"/>
          <p14:tracePt t="8050" x="7823200" y="4214813"/>
          <p14:tracePt t="8067" x="7920038" y="4214813"/>
          <p14:tracePt t="8083" x="8089900" y="4197350"/>
          <p14:tracePt t="8100" x="8205788" y="4179888"/>
          <p14:tracePt t="8118" x="8296275" y="4152900"/>
          <p14:tracePt t="8134" x="8348663" y="4125913"/>
          <p14:tracePt t="8150" x="8367713" y="4108450"/>
          <p14:tracePt t="8167" x="8385175" y="4098925"/>
          <p14:tracePt t="8184" x="8385175" y="4089400"/>
          <p14:tracePt t="8212" x="8385175" y="4081463"/>
          <p14:tracePt t="8228" x="8385175" y="4071938"/>
          <p14:tracePt t="8236" x="8375650" y="4062413"/>
          <p14:tracePt t="8252" x="8367713" y="4062413"/>
          <p14:tracePt t="8267" x="8304213" y="4044950"/>
          <p14:tracePt t="8284" x="8205788" y="4017963"/>
          <p14:tracePt t="8301" x="8089900" y="4000500"/>
          <p14:tracePt t="8317" x="7939088" y="3965575"/>
          <p14:tracePt t="8334" x="7769225" y="3938588"/>
          <p14:tracePt t="8351" x="7599363" y="3938588"/>
          <p14:tracePt t="8368" x="7439025" y="3938588"/>
          <p14:tracePt t="8384" x="7304088" y="3938588"/>
          <p14:tracePt t="8401" x="7180263" y="3938588"/>
          <p14:tracePt t="8418" x="7062788" y="3938588"/>
          <p14:tracePt t="8434" x="6938963" y="3938588"/>
          <p14:tracePt t="8451" x="6831013" y="3965575"/>
          <p14:tracePt t="8451" x="6786563" y="3983038"/>
          <p14:tracePt t="8468" x="6742113" y="4010025"/>
          <p14:tracePt t="8485" x="6705600" y="4044950"/>
          <p14:tracePt t="8501" x="6688138" y="4081463"/>
          <p14:tracePt t="8518" x="6688138" y="4098925"/>
          <p14:tracePt t="8535" x="6688138" y="4116388"/>
          <p14:tracePt t="8551" x="6688138" y="4143375"/>
          <p14:tracePt t="8568" x="6688138" y="4152900"/>
          <p14:tracePt t="8585" x="6688138" y="4187825"/>
          <p14:tracePt t="8601" x="6705600" y="4214813"/>
          <p14:tracePt t="8618" x="6751638" y="4241800"/>
          <p14:tracePt t="8635" x="6823075" y="4259263"/>
          <p14:tracePt t="8651" x="6965950" y="4295775"/>
          <p14:tracePt t="8668" x="7089775" y="4322763"/>
          <p14:tracePt t="8685" x="7232650" y="4340225"/>
          <p14:tracePt t="8701" x="7367588" y="4340225"/>
          <p14:tracePt t="8718" x="7518400" y="4340225"/>
          <p14:tracePt t="8735" x="7643813" y="4340225"/>
          <p14:tracePt t="8751" x="7759700" y="4340225"/>
          <p14:tracePt t="8768" x="7840663" y="4340225"/>
          <p14:tracePt t="8785" x="7920038" y="4340225"/>
          <p14:tracePt t="8802" x="7983538" y="4330700"/>
          <p14:tracePt t="8818" x="8037513" y="4322763"/>
          <p14:tracePt t="8835" x="8062913" y="4313238"/>
          <p14:tracePt t="8835" x="8062913" y="4303713"/>
          <p14:tracePt t="8852" x="8072438" y="4295775"/>
          <p14:tracePt t="8868" x="8072438" y="4286250"/>
          <p14:tracePt t="8885" x="8072438" y="4268788"/>
          <p14:tracePt t="8902" x="8072438" y="4251325"/>
          <p14:tracePt t="8919" x="8062913" y="4241800"/>
          <p14:tracePt t="8935" x="8054975" y="4224338"/>
          <p14:tracePt t="8952" x="8045450" y="4214813"/>
          <p14:tracePt t="8968" x="8010525" y="4205288"/>
          <p14:tracePt t="8985" x="7966075" y="4187825"/>
          <p14:tracePt t="9001" x="7875588" y="4170363"/>
          <p14:tracePt t="9018" x="7751763" y="4143375"/>
          <p14:tracePt t="9034" x="7500938" y="4108450"/>
          <p14:tracePt t="9051" x="7367588" y="4108450"/>
          <p14:tracePt t="9068" x="7251700" y="4108450"/>
          <p14:tracePt t="9084" x="7180263" y="4108450"/>
          <p14:tracePt t="9102" x="7134225" y="4108450"/>
          <p14:tracePt t="9118" x="7108825" y="4125913"/>
          <p14:tracePt t="9135" x="7081838" y="4143375"/>
          <p14:tracePt t="9152" x="7045325" y="4170363"/>
          <p14:tracePt t="9168" x="7000875" y="4197350"/>
          <p14:tracePt t="9185" x="6973888" y="4241800"/>
          <p14:tracePt t="9202" x="6956425" y="4268788"/>
          <p14:tracePt t="9218" x="6946900" y="4322763"/>
          <p14:tracePt t="9235" x="6946900" y="4375150"/>
          <p14:tracePt t="9252" x="6965950" y="4411663"/>
          <p14:tracePt t="9269" x="7010400" y="4456113"/>
          <p14:tracePt t="9285" x="7099300" y="4500563"/>
          <p14:tracePt t="9302" x="7188200" y="4527550"/>
          <p14:tracePt t="9319" x="7313613" y="4562475"/>
          <p14:tracePt t="9335" x="7439025" y="4581525"/>
          <p14:tracePt t="9352" x="7545388" y="4581525"/>
          <p14:tracePt t="9368" x="7653338" y="4581525"/>
          <p14:tracePt t="9385" x="7751763" y="4581525"/>
          <p14:tracePt t="9402" x="7848600" y="4581525"/>
          <p14:tracePt t="9419" x="8010525" y="4581525"/>
          <p14:tracePt t="9435" x="8153400" y="4554538"/>
          <p14:tracePt t="9452" x="8242300" y="4537075"/>
          <p14:tracePt t="9469" x="8323263" y="4518025"/>
          <p14:tracePt t="9485" x="8367713" y="4510088"/>
          <p14:tracePt t="9502" x="8402638" y="4500563"/>
          <p14:tracePt t="9519" x="8412163" y="4483100"/>
          <p14:tracePt t="9536" x="8420100" y="4473575"/>
          <p14:tracePt t="9555" x="8429625" y="4456113"/>
          <p14:tracePt t="9571" x="8429625" y="4446588"/>
          <p14:tracePt t="9585" x="8429625" y="4438650"/>
          <p14:tracePt t="9602" x="8439150" y="4429125"/>
          <p14:tracePt t="1371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5995988" y="27305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5651" name="Picture 3" descr="tyr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730251"/>
            <a:ext cx="766127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7535864" y="5445125"/>
            <a:ext cx="5048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5600700" y="5224463"/>
            <a:ext cx="1225550" cy="576262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4486" name="Text Box 6"/>
          <p:cNvSpPr txBox="1">
            <a:spLocks noChangeArrowheads="1"/>
          </p:cNvSpPr>
          <p:nvPr/>
        </p:nvSpPr>
        <p:spPr bwMode="auto">
          <a:xfrm>
            <a:off x="6816726" y="5516564"/>
            <a:ext cx="262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proteína adaptadora</a:t>
            </a:r>
            <a:endParaRPr lang="pt-BR" sz="2000" b="1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3171826" y="3481389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2000" b="1">
                <a:solidFill>
                  <a:srgbClr val="FFFFFF"/>
                </a:solidFill>
              </a:rPr>
              <a:t>Ras</a:t>
            </a:r>
            <a:endParaRPr lang="pt-BR" sz="2000" b="1">
              <a:solidFill>
                <a:srgbClr val="FFFFFF"/>
              </a:solidFill>
            </a:endParaRPr>
          </a:p>
        </p:txBody>
      </p:sp>
      <p:sp>
        <p:nvSpPr>
          <p:cNvPr id="155656" name="Freeform 8"/>
          <p:cNvSpPr>
            <a:spLocks/>
          </p:cNvSpPr>
          <p:nvPr/>
        </p:nvSpPr>
        <p:spPr bwMode="auto">
          <a:xfrm>
            <a:off x="4008438" y="3141664"/>
            <a:ext cx="1223962" cy="1412875"/>
          </a:xfrm>
          <a:custGeom>
            <a:avLst/>
            <a:gdLst>
              <a:gd name="T0" fmla="*/ 2147483646 w 730"/>
              <a:gd name="T1" fmla="*/ 2147483646 h 872"/>
              <a:gd name="T2" fmla="*/ 2147483646 w 730"/>
              <a:gd name="T3" fmla="*/ 2147483646 h 872"/>
              <a:gd name="T4" fmla="*/ 2147483646 w 730"/>
              <a:gd name="T5" fmla="*/ 2147483646 h 872"/>
              <a:gd name="T6" fmla="*/ 2147483646 w 730"/>
              <a:gd name="T7" fmla="*/ 2147483646 h 872"/>
              <a:gd name="T8" fmla="*/ 2147483646 w 730"/>
              <a:gd name="T9" fmla="*/ 2147483646 h 872"/>
              <a:gd name="T10" fmla="*/ 2147483646 w 730"/>
              <a:gd name="T11" fmla="*/ 2147483646 h 872"/>
              <a:gd name="T12" fmla="*/ 2147483646 w 730"/>
              <a:gd name="T13" fmla="*/ 2147483646 h 872"/>
              <a:gd name="T14" fmla="*/ 2147483646 w 730"/>
              <a:gd name="T15" fmla="*/ 2147483646 h 872"/>
              <a:gd name="T16" fmla="*/ 2147483646 w 730"/>
              <a:gd name="T17" fmla="*/ 2147483646 h 872"/>
              <a:gd name="T18" fmla="*/ 2147483646 w 730"/>
              <a:gd name="T19" fmla="*/ 2147483646 h 872"/>
              <a:gd name="T20" fmla="*/ 2147483646 w 730"/>
              <a:gd name="T21" fmla="*/ 2147483646 h 872"/>
              <a:gd name="T22" fmla="*/ 2147483646 w 730"/>
              <a:gd name="T23" fmla="*/ 2147483646 h 872"/>
              <a:gd name="T24" fmla="*/ 2147483646 w 730"/>
              <a:gd name="T25" fmla="*/ 2147483646 h 872"/>
              <a:gd name="T26" fmla="*/ 2147483646 w 730"/>
              <a:gd name="T27" fmla="*/ 2147483646 h 872"/>
              <a:gd name="T28" fmla="*/ 2147483646 w 730"/>
              <a:gd name="T29" fmla="*/ 2147483646 h 872"/>
              <a:gd name="T30" fmla="*/ 2147483646 w 730"/>
              <a:gd name="T31" fmla="*/ 2147483646 h 872"/>
              <a:gd name="T32" fmla="*/ 2147483646 w 730"/>
              <a:gd name="T33" fmla="*/ 2147483646 h 872"/>
              <a:gd name="T34" fmla="*/ 2147483646 w 730"/>
              <a:gd name="T35" fmla="*/ 2147483646 h 872"/>
              <a:gd name="T36" fmla="*/ 2147483646 w 730"/>
              <a:gd name="T37" fmla="*/ 2147483646 h 872"/>
              <a:gd name="T38" fmla="*/ 2147483646 w 730"/>
              <a:gd name="T39" fmla="*/ 2147483646 h 872"/>
              <a:gd name="T40" fmla="*/ 2147483646 w 730"/>
              <a:gd name="T41" fmla="*/ 2147483646 h 872"/>
              <a:gd name="T42" fmla="*/ 2147483646 w 730"/>
              <a:gd name="T43" fmla="*/ 2147483646 h 872"/>
              <a:gd name="T44" fmla="*/ 2147483646 w 730"/>
              <a:gd name="T45" fmla="*/ 2147483646 h 872"/>
              <a:gd name="T46" fmla="*/ 2147483646 w 730"/>
              <a:gd name="T47" fmla="*/ 2147483646 h 872"/>
              <a:gd name="T48" fmla="*/ 2147483646 w 730"/>
              <a:gd name="T49" fmla="*/ 2147483646 h 872"/>
              <a:gd name="T50" fmla="*/ 2147483646 w 730"/>
              <a:gd name="T51" fmla="*/ 2147483646 h 872"/>
              <a:gd name="T52" fmla="*/ 2147483646 w 730"/>
              <a:gd name="T53" fmla="*/ 2147483646 h 872"/>
              <a:gd name="T54" fmla="*/ 2147483646 w 730"/>
              <a:gd name="T55" fmla="*/ 2147483646 h 872"/>
              <a:gd name="T56" fmla="*/ 2147483646 w 730"/>
              <a:gd name="T57" fmla="*/ 2147483646 h 872"/>
              <a:gd name="T58" fmla="*/ 2147483646 w 730"/>
              <a:gd name="T59" fmla="*/ 2147483646 h 872"/>
              <a:gd name="T60" fmla="*/ 2147483646 w 730"/>
              <a:gd name="T61" fmla="*/ 2147483646 h 872"/>
              <a:gd name="T62" fmla="*/ 2147483646 w 730"/>
              <a:gd name="T63" fmla="*/ 2147483646 h 872"/>
              <a:gd name="T64" fmla="*/ 2147483646 w 730"/>
              <a:gd name="T65" fmla="*/ 2147483646 h 872"/>
              <a:gd name="T66" fmla="*/ 2147483646 w 730"/>
              <a:gd name="T67" fmla="*/ 2147483646 h 872"/>
              <a:gd name="T68" fmla="*/ 2147483646 w 730"/>
              <a:gd name="T69" fmla="*/ 2147483646 h 872"/>
              <a:gd name="T70" fmla="*/ 2147483646 w 730"/>
              <a:gd name="T71" fmla="*/ 2147483646 h 872"/>
              <a:gd name="T72" fmla="*/ 2147483646 w 730"/>
              <a:gd name="T73" fmla="*/ 2147483646 h 872"/>
              <a:gd name="T74" fmla="*/ 2147483646 w 730"/>
              <a:gd name="T75" fmla="*/ 2147483646 h 872"/>
              <a:gd name="T76" fmla="*/ 2147483646 w 730"/>
              <a:gd name="T77" fmla="*/ 2147483646 h 872"/>
              <a:gd name="T78" fmla="*/ 2147483646 w 730"/>
              <a:gd name="T79" fmla="*/ 2147483646 h 872"/>
              <a:gd name="T80" fmla="*/ 2147483646 w 730"/>
              <a:gd name="T81" fmla="*/ 2147483646 h 872"/>
              <a:gd name="T82" fmla="*/ 2147483646 w 730"/>
              <a:gd name="T83" fmla="*/ 2147483646 h 872"/>
              <a:gd name="T84" fmla="*/ 2147483646 w 730"/>
              <a:gd name="T85" fmla="*/ 2147483646 h 872"/>
              <a:gd name="T86" fmla="*/ 2147483646 w 730"/>
              <a:gd name="T87" fmla="*/ 2147483646 h 872"/>
              <a:gd name="T88" fmla="*/ 2147483646 w 730"/>
              <a:gd name="T89" fmla="*/ 2147483646 h 872"/>
              <a:gd name="T90" fmla="*/ 2147483646 w 730"/>
              <a:gd name="T91" fmla="*/ 0 h 872"/>
              <a:gd name="T92" fmla="*/ 2147483646 w 730"/>
              <a:gd name="T93" fmla="*/ 2147483646 h 872"/>
              <a:gd name="T94" fmla="*/ 2147483646 w 730"/>
              <a:gd name="T95" fmla="*/ 2147483646 h 872"/>
              <a:gd name="T96" fmla="*/ 2147483646 w 730"/>
              <a:gd name="T97" fmla="*/ 2147483646 h 872"/>
              <a:gd name="T98" fmla="*/ 2147483646 w 730"/>
              <a:gd name="T99" fmla="*/ 2147483646 h 872"/>
              <a:gd name="T100" fmla="*/ 2147483646 w 730"/>
              <a:gd name="T101" fmla="*/ 2147483646 h 8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0" h="872">
                <a:moveTo>
                  <a:pt x="21" y="93"/>
                </a:moveTo>
                <a:cubicBezTo>
                  <a:pt x="16" y="114"/>
                  <a:pt x="14" y="125"/>
                  <a:pt x="12" y="150"/>
                </a:cubicBezTo>
                <a:cubicBezTo>
                  <a:pt x="13" y="173"/>
                  <a:pt x="14" y="196"/>
                  <a:pt x="15" y="219"/>
                </a:cubicBezTo>
                <a:cubicBezTo>
                  <a:pt x="16" y="240"/>
                  <a:pt x="16" y="262"/>
                  <a:pt x="21" y="282"/>
                </a:cubicBezTo>
                <a:cubicBezTo>
                  <a:pt x="24" y="292"/>
                  <a:pt x="57" y="294"/>
                  <a:pt x="66" y="294"/>
                </a:cubicBezTo>
                <a:cubicBezTo>
                  <a:pt x="102" y="296"/>
                  <a:pt x="138" y="296"/>
                  <a:pt x="174" y="297"/>
                </a:cubicBezTo>
                <a:cubicBezTo>
                  <a:pt x="184" y="303"/>
                  <a:pt x="207" y="309"/>
                  <a:pt x="207" y="309"/>
                </a:cubicBezTo>
                <a:cubicBezTo>
                  <a:pt x="215" y="350"/>
                  <a:pt x="224" y="392"/>
                  <a:pt x="237" y="432"/>
                </a:cubicBezTo>
                <a:cubicBezTo>
                  <a:pt x="232" y="453"/>
                  <a:pt x="226" y="474"/>
                  <a:pt x="219" y="495"/>
                </a:cubicBezTo>
                <a:cubicBezTo>
                  <a:pt x="217" y="500"/>
                  <a:pt x="215" y="510"/>
                  <a:pt x="210" y="513"/>
                </a:cubicBezTo>
                <a:cubicBezTo>
                  <a:pt x="196" y="521"/>
                  <a:pt x="170" y="525"/>
                  <a:pt x="153" y="528"/>
                </a:cubicBezTo>
                <a:cubicBezTo>
                  <a:pt x="135" y="526"/>
                  <a:pt x="119" y="525"/>
                  <a:pt x="102" y="519"/>
                </a:cubicBezTo>
                <a:cubicBezTo>
                  <a:pt x="73" y="521"/>
                  <a:pt x="47" y="528"/>
                  <a:pt x="18" y="531"/>
                </a:cubicBezTo>
                <a:cubicBezTo>
                  <a:pt x="15" y="532"/>
                  <a:pt x="11" y="531"/>
                  <a:pt x="9" y="534"/>
                </a:cubicBezTo>
                <a:cubicBezTo>
                  <a:pt x="5" y="539"/>
                  <a:pt x="3" y="552"/>
                  <a:pt x="3" y="552"/>
                </a:cubicBezTo>
                <a:cubicBezTo>
                  <a:pt x="4" y="589"/>
                  <a:pt x="3" y="626"/>
                  <a:pt x="6" y="663"/>
                </a:cubicBezTo>
                <a:cubicBezTo>
                  <a:pt x="6" y="667"/>
                  <a:pt x="11" y="668"/>
                  <a:pt x="12" y="672"/>
                </a:cubicBezTo>
                <a:cubicBezTo>
                  <a:pt x="20" y="722"/>
                  <a:pt x="0" y="712"/>
                  <a:pt x="24" y="720"/>
                </a:cubicBezTo>
                <a:cubicBezTo>
                  <a:pt x="35" y="731"/>
                  <a:pt x="31" y="740"/>
                  <a:pt x="39" y="750"/>
                </a:cubicBezTo>
                <a:cubicBezTo>
                  <a:pt x="46" y="759"/>
                  <a:pt x="98" y="759"/>
                  <a:pt x="99" y="759"/>
                </a:cubicBezTo>
                <a:cubicBezTo>
                  <a:pt x="117" y="765"/>
                  <a:pt x="134" y="766"/>
                  <a:pt x="153" y="768"/>
                </a:cubicBezTo>
                <a:cubicBezTo>
                  <a:pt x="173" y="773"/>
                  <a:pt x="193" y="777"/>
                  <a:pt x="213" y="780"/>
                </a:cubicBezTo>
                <a:cubicBezTo>
                  <a:pt x="237" y="788"/>
                  <a:pt x="260" y="794"/>
                  <a:pt x="285" y="798"/>
                </a:cubicBezTo>
                <a:cubicBezTo>
                  <a:pt x="311" y="807"/>
                  <a:pt x="342" y="805"/>
                  <a:pt x="369" y="807"/>
                </a:cubicBezTo>
                <a:cubicBezTo>
                  <a:pt x="435" y="829"/>
                  <a:pt x="471" y="832"/>
                  <a:pt x="549" y="834"/>
                </a:cubicBezTo>
                <a:cubicBezTo>
                  <a:pt x="575" y="860"/>
                  <a:pt x="605" y="859"/>
                  <a:pt x="642" y="861"/>
                </a:cubicBezTo>
                <a:cubicBezTo>
                  <a:pt x="669" y="872"/>
                  <a:pt x="674" y="870"/>
                  <a:pt x="708" y="867"/>
                </a:cubicBezTo>
                <a:cubicBezTo>
                  <a:pt x="717" y="858"/>
                  <a:pt x="725" y="855"/>
                  <a:pt x="729" y="843"/>
                </a:cubicBezTo>
                <a:cubicBezTo>
                  <a:pt x="719" y="812"/>
                  <a:pt x="730" y="774"/>
                  <a:pt x="693" y="762"/>
                </a:cubicBezTo>
                <a:cubicBezTo>
                  <a:pt x="684" y="736"/>
                  <a:pt x="643" y="742"/>
                  <a:pt x="621" y="735"/>
                </a:cubicBezTo>
                <a:cubicBezTo>
                  <a:pt x="618" y="721"/>
                  <a:pt x="589" y="682"/>
                  <a:pt x="576" y="669"/>
                </a:cubicBezTo>
                <a:cubicBezTo>
                  <a:pt x="575" y="666"/>
                  <a:pt x="574" y="663"/>
                  <a:pt x="573" y="660"/>
                </a:cubicBezTo>
                <a:cubicBezTo>
                  <a:pt x="572" y="656"/>
                  <a:pt x="571" y="652"/>
                  <a:pt x="570" y="648"/>
                </a:cubicBezTo>
                <a:cubicBezTo>
                  <a:pt x="568" y="642"/>
                  <a:pt x="564" y="630"/>
                  <a:pt x="564" y="630"/>
                </a:cubicBezTo>
                <a:cubicBezTo>
                  <a:pt x="566" y="579"/>
                  <a:pt x="557" y="531"/>
                  <a:pt x="612" y="513"/>
                </a:cubicBezTo>
                <a:cubicBezTo>
                  <a:pt x="617" y="499"/>
                  <a:pt x="612" y="506"/>
                  <a:pt x="627" y="501"/>
                </a:cubicBezTo>
                <a:cubicBezTo>
                  <a:pt x="658" y="492"/>
                  <a:pt x="679" y="473"/>
                  <a:pt x="708" y="468"/>
                </a:cubicBezTo>
                <a:cubicBezTo>
                  <a:pt x="726" y="433"/>
                  <a:pt x="720" y="454"/>
                  <a:pt x="717" y="408"/>
                </a:cubicBezTo>
                <a:cubicBezTo>
                  <a:pt x="717" y="407"/>
                  <a:pt x="716" y="352"/>
                  <a:pt x="711" y="351"/>
                </a:cubicBezTo>
                <a:cubicBezTo>
                  <a:pt x="692" y="347"/>
                  <a:pt x="673" y="349"/>
                  <a:pt x="654" y="348"/>
                </a:cubicBezTo>
                <a:cubicBezTo>
                  <a:pt x="640" y="343"/>
                  <a:pt x="630" y="335"/>
                  <a:pt x="618" y="327"/>
                </a:cubicBezTo>
                <a:cubicBezTo>
                  <a:pt x="612" y="323"/>
                  <a:pt x="600" y="315"/>
                  <a:pt x="600" y="315"/>
                </a:cubicBezTo>
                <a:cubicBezTo>
                  <a:pt x="584" y="290"/>
                  <a:pt x="579" y="262"/>
                  <a:pt x="570" y="234"/>
                </a:cubicBezTo>
                <a:cubicBezTo>
                  <a:pt x="562" y="175"/>
                  <a:pt x="546" y="126"/>
                  <a:pt x="609" y="105"/>
                </a:cubicBezTo>
                <a:cubicBezTo>
                  <a:pt x="629" y="75"/>
                  <a:pt x="674" y="82"/>
                  <a:pt x="702" y="63"/>
                </a:cubicBezTo>
                <a:cubicBezTo>
                  <a:pt x="699" y="16"/>
                  <a:pt x="702" y="13"/>
                  <a:pt x="663" y="0"/>
                </a:cubicBezTo>
                <a:cubicBezTo>
                  <a:pt x="607" y="8"/>
                  <a:pt x="611" y="7"/>
                  <a:pt x="522" y="9"/>
                </a:cubicBezTo>
                <a:cubicBezTo>
                  <a:pt x="460" y="30"/>
                  <a:pt x="397" y="47"/>
                  <a:pt x="333" y="60"/>
                </a:cubicBezTo>
                <a:cubicBezTo>
                  <a:pt x="295" y="59"/>
                  <a:pt x="140" y="40"/>
                  <a:pt x="63" y="66"/>
                </a:cubicBezTo>
                <a:cubicBezTo>
                  <a:pt x="44" y="85"/>
                  <a:pt x="44" y="90"/>
                  <a:pt x="18" y="99"/>
                </a:cubicBezTo>
                <a:cubicBezTo>
                  <a:pt x="14" y="105"/>
                  <a:pt x="6" y="117"/>
                  <a:pt x="6" y="117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3743325" y="4702175"/>
            <a:ext cx="914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4200525" y="4244975"/>
            <a:ext cx="3048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1"/>
    </mc:Choice>
    <mc:Fallback xmlns="">
      <p:transition spd="slow" advTm="10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96" x="5375275" y="4268788"/>
          <p14:tracePt t="32285" x="5375275" y="4259263"/>
          <p14:tracePt t="32357" x="5375275" y="4241800"/>
          <p14:tracePt t="32364" x="5367338" y="4232275"/>
          <p14:tracePt t="32373" x="5357813" y="4224338"/>
          <p14:tracePt t="32381" x="5357813" y="4214813"/>
          <p14:tracePt t="32397" x="5348288" y="4197350"/>
          <p14:tracePt t="32413" x="5340350" y="4179888"/>
          <p14:tracePt t="32430" x="5340350" y="4160838"/>
          <p14:tracePt t="32446" x="5330825" y="4152900"/>
          <p14:tracePt t="32464" x="5330825" y="4143375"/>
          <p14:tracePt t="32481" x="5330825" y="4133850"/>
          <p14:tracePt t="32497" x="5340350" y="4133850"/>
          <p14:tracePt t="32573" x="5384800" y="4133850"/>
          <p14:tracePt t="32582" x="5456238" y="4133850"/>
          <p14:tracePt t="32590" x="5545138" y="4133850"/>
          <p14:tracePt t="32598" x="5751513" y="4133850"/>
          <p14:tracePt t="32614" x="5965825" y="4133850"/>
          <p14:tracePt t="32631" x="6153150" y="4133850"/>
          <p14:tracePt t="32648" x="6259513" y="4133850"/>
          <p14:tracePt t="32664" x="6340475" y="4125913"/>
          <p14:tracePt t="32681" x="6357938" y="4116388"/>
          <p14:tracePt t="32698" x="6357938" y="4108450"/>
          <p14:tracePt t="32714" x="6357938" y="4098925"/>
          <p14:tracePt t="32742" x="6357938" y="4089400"/>
          <p14:tracePt t="32758" x="6357938" y="4081463"/>
          <p14:tracePt t="32766" x="6367463" y="4071938"/>
          <p14:tracePt t="32781" x="6367463" y="4062413"/>
          <p14:tracePt t="32798" x="6367463" y="4054475"/>
          <p14:tracePt t="32815" x="6375400" y="4037013"/>
          <p14:tracePt t="32831" x="6375400" y="4027488"/>
          <p14:tracePt t="32848" x="6367463" y="4010025"/>
          <p14:tracePt t="32865" x="6357938" y="4010025"/>
          <p14:tracePt t="32881" x="6357938" y="3983038"/>
          <p14:tracePt t="32898" x="6348413" y="3965575"/>
          <p14:tracePt t="32915" x="6340475" y="3946525"/>
          <p14:tracePt t="32932" x="6313488" y="3929063"/>
          <p14:tracePt t="32948" x="6286500" y="3911600"/>
          <p14:tracePt t="32966" x="6251575" y="3884613"/>
          <p14:tracePt t="32982" x="6224588" y="3875088"/>
          <p14:tracePt t="32998" x="6205538" y="3867150"/>
          <p14:tracePt t="33015" x="6188075" y="3867150"/>
          <p14:tracePt t="33033" x="6180138" y="3867150"/>
          <p14:tracePt t="33048" x="6161088" y="3867150"/>
          <p14:tracePt t="33065" x="6134100" y="3867150"/>
          <p14:tracePt t="33082" x="6116638" y="3867150"/>
          <p14:tracePt t="33099" x="6099175" y="3867150"/>
          <p14:tracePt t="33116" x="6081713" y="3867150"/>
          <p14:tracePt t="33132" x="6072188" y="3867150"/>
          <p14:tracePt t="33149" x="6045200" y="3867150"/>
          <p14:tracePt t="33166" x="6037263" y="3875088"/>
          <p14:tracePt t="33198" x="6027738" y="3884613"/>
          <p14:tracePt t="33221" x="6018213" y="3884613"/>
          <p14:tracePt t="33229" x="6018213" y="3894138"/>
          <p14:tracePt t="33238" x="6010275" y="3894138"/>
          <p14:tracePt t="33249" x="6000750" y="3902075"/>
          <p14:tracePt t="33266" x="6000750" y="3911600"/>
          <p14:tracePt t="33283" x="5991225" y="3911600"/>
          <p14:tracePt t="33299" x="5991225" y="3919538"/>
          <p14:tracePt t="33316" x="5991225" y="3929063"/>
          <p14:tracePt t="33334" x="5991225" y="3946525"/>
          <p14:tracePt t="33350" x="5991225" y="3956050"/>
          <p14:tracePt t="33382" x="5991225" y="3965575"/>
          <p14:tracePt t="33414" x="5991225" y="3973513"/>
          <p14:tracePt t="33421" x="6010275" y="3973513"/>
          <p14:tracePt t="33438" x="6018213" y="3973513"/>
          <p14:tracePt t="33449" x="6045200" y="3973513"/>
          <p14:tracePt t="33466" x="6089650" y="3973513"/>
          <p14:tracePt t="33483" x="6126163" y="3973513"/>
          <p14:tracePt t="33500" x="6153150" y="3973513"/>
          <p14:tracePt t="33516" x="6180138" y="3973513"/>
          <p14:tracePt t="33533" x="6188075" y="3973513"/>
          <p14:tracePt t="33549" x="6215063" y="3956050"/>
          <p14:tracePt t="33566" x="6224588" y="3946525"/>
          <p14:tracePt t="33583" x="6232525" y="3938588"/>
          <p14:tracePt t="33600" x="6232525" y="3929063"/>
          <p14:tracePt t="33616" x="6242050" y="3919538"/>
          <p14:tracePt t="33633" x="6242050" y="3902075"/>
          <p14:tracePt t="33650" x="6242050" y="3894138"/>
          <p14:tracePt t="33667" x="6242050" y="3875088"/>
          <p14:tracePt t="33683" x="6242050" y="3867150"/>
          <p14:tracePt t="33700" x="6242050" y="3840163"/>
          <p14:tracePt t="33717" x="6232525" y="3830638"/>
          <p14:tracePt t="33734" x="6224588" y="3813175"/>
          <p14:tracePt t="33750" x="6215063" y="3803650"/>
          <p14:tracePt t="33767" x="6205538" y="3803650"/>
          <p14:tracePt t="33783" x="6197600" y="3803650"/>
          <p14:tracePt t="33800" x="6180138" y="3803650"/>
          <p14:tracePt t="33817" x="6161088" y="3803650"/>
          <p14:tracePt t="33834" x="6153150" y="3803650"/>
          <p14:tracePt t="33850" x="6134100" y="3803650"/>
          <p14:tracePt t="33867" x="6126163" y="3803650"/>
          <p14:tracePt t="33884" x="6099175" y="3803650"/>
          <p14:tracePt t="33900" x="6081713" y="3803650"/>
          <p14:tracePt t="33917" x="6062663" y="3813175"/>
          <p14:tracePt t="33934" x="6045200" y="3830638"/>
          <p14:tracePt t="33951" x="6037263" y="3848100"/>
          <p14:tracePt t="33967" x="6037263" y="3867150"/>
          <p14:tracePt t="33984" x="6037263" y="3884613"/>
          <p14:tracePt t="34001" x="6037263" y="3894138"/>
          <p14:tracePt t="34017" x="6037263" y="3902075"/>
          <p14:tracePt t="34034" x="6037263" y="3919538"/>
          <p14:tracePt t="34051" x="6037263" y="3929063"/>
          <p14:tracePt t="34086" x="6037263" y="3938588"/>
          <p14:tracePt t="34110" x="6045200" y="3938588"/>
          <p14:tracePt t="34125" x="6054725" y="3938588"/>
          <p14:tracePt t="34133" x="6062663" y="3938588"/>
          <p14:tracePt t="34141" x="6072188" y="3938588"/>
          <p14:tracePt t="34151" x="6116638" y="3938588"/>
          <p14:tracePt t="34167" x="6134100" y="3929063"/>
          <p14:tracePt t="34184" x="6153150" y="3919538"/>
          <p14:tracePt t="34201" x="6170613" y="3902075"/>
          <p14:tracePt t="34218" x="6170613" y="3894138"/>
          <p14:tracePt t="34234" x="6170613" y="3867150"/>
          <p14:tracePt t="34251" x="6188075" y="3830638"/>
          <p14:tracePt t="34268" x="6188075" y="3813175"/>
          <p14:tracePt t="34284" x="6188075" y="3786188"/>
          <p14:tracePt t="34284" x="6188075" y="3776663"/>
          <p14:tracePt t="34302" x="6188075" y="3768725"/>
          <p14:tracePt t="34318" x="6188075" y="3751263"/>
          <p14:tracePt t="34334" x="6188075" y="3741738"/>
          <p14:tracePt t="34351" x="6188075" y="3724275"/>
          <p14:tracePt t="34368" x="6188075" y="3705225"/>
          <p14:tracePt t="34385" x="6180138" y="3687763"/>
          <p14:tracePt t="34402" x="6161088" y="3687763"/>
          <p14:tracePt t="34418" x="6126163" y="3687763"/>
          <p14:tracePt t="34435" x="6089650" y="3687763"/>
          <p14:tracePt t="34452" x="6062663" y="3687763"/>
          <p14:tracePt t="34468" x="6045200" y="3687763"/>
          <p14:tracePt t="34485" x="6000750" y="3687763"/>
          <p14:tracePt t="34502" x="5983288" y="3697288"/>
          <p14:tracePt t="34519" x="5973763" y="3705225"/>
          <p14:tracePt t="34535" x="5965825" y="3714750"/>
          <p14:tracePt t="34552" x="5946775" y="3741738"/>
          <p14:tracePt t="34568" x="5946775" y="3759200"/>
          <p14:tracePt t="34585" x="5946775" y="3776663"/>
          <p14:tracePt t="34602" x="5946775" y="3795713"/>
          <p14:tracePt t="34618" x="5946775" y="3822700"/>
          <p14:tracePt t="34635" x="5946775" y="3848100"/>
          <p14:tracePt t="34652" x="5956300" y="3848100"/>
          <p14:tracePt t="34668" x="5956300" y="3867150"/>
          <p14:tracePt t="34685" x="5965825" y="3884613"/>
          <p14:tracePt t="34702" x="5973763" y="3894138"/>
          <p14:tracePt t="34718" x="5983288" y="3902075"/>
          <p14:tracePt t="34990" x="5983288" y="3911600"/>
          <p14:tracePt t="35005" x="5983288" y="3919538"/>
          <p14:tracePt t="35021" x="5991225" y="3938588"/>
          <p14:tracePt t="35029" x="6000750" y="3938588"/>
          <p14:tracePt t="35038" x="6000750" y="3946525"/>
          <p14:tracePt t="35053" x="6037263" y="3973513"/>
          <p14:tracePt t="35070" x="6062663" y="3990975"/>
          <p14:tracePt t="35086" x="6099175" y="4000500"/>
          <p14:tracePt t="35103" x="6134100" y="4000500"/>
          <p14:tracePt t="35119" x="6188075" y="4000500"/>
          <p14:tracePt t="35136" x="6224588" y="4000500"/>
          <p14:tracePt t="35153" x="6251575" y="4000500"/>
          <p14:tracePt t="35170" x="6276975" y="4000500"/>
          <p14:tracePt t="35186" x="6286500" y="4000500"/>
          <p14:tracePt t="35203" x="6303963" y="4000500"/>
          <p14:tracePt t="35220" x="6313488" y="4000500"/>
          <p14:tracePt t="35236" x="6323013" y="4000500"/>
          <p14:tracePt t="35269" x="6330950" y="4000500"/>
          <p14:tracePt t="35293" x="6340475" y="3990975"/>
          <p14:tracePt t="35326" x="6348413" y="3990975"/>
          <p14:tracePt t="35350" x="6357938" y="3983038"/>
          <p14:tracePt t="36347" x="6340475" y="3983038"/>
          <p14:tracePt t="36469" x="6313488" y="3973513"/>
          <p14:tracePt t="36477" x="6296025" y="3973513"/>
          <p14:tracePt t="36489" x="6232525" y="3965575"/>
          <p14:tracePt t="36505" x="6170613" y="3965575"/>
          <p14:tracePt t="36523" x="6126163" y="3965575"/>
          <p14:tracePt t="36539" x="6116638" y="3965575"/>
          <p14:tracePt t="36556" x="6108700" y="3965575"/>
          <p14:tracePt t="36573" x="6099175" y="3965575"/>
          <p14:tracePt t="36597" x="6081713" y="3965575"/>
          <p14:tracePt t="36606" x="6054725" y="3973513"/>
          <p14:tracePt t="36623" x="6027738" y="3983038"/>
          <p14:tracePt t="36639" x="6000750" y="3990975"/>
          <p14:tracePt t="36656" x="5973763" y="3990975"/>
          <p14:tracePt t="36673" x="5965825" y="3990975"/>
          <p14:tracePt t="36689" x="5946775" y="3990975"/>
          <p14:tracePt t="36706" x="5938838" y="4000500"/>
          <p14:tracePt t="36723" x="5919788" y="4000500"/>
          <p14:tracePt t="36739" x="5884863" y="4000500"/>
          <p14:tracePt t="36756" x="5857875" y="4000500"/>
          <p14:tracePt t="36773" x="5830888" y="4000500"/>
          <p14:tracePt t="36790" x="5822950" y="4000500"/>
          <p14:tracePt t="36806" x="5813425" y="4000500"/>
          <p14:tracePt t="36846" x="5803900" y="4000500"/>
          <p14:tracePt t="36877" x="5786438" y="3990975"/>
          <p14:tracePt t="36893" x="5776913" y="3990975"/>
          <p14:tracePt t="36941" x="5768975" y="3990975"/>
          <p14:tracePt t="36950" x="5776913" y="3990975"/>
          <p14:tracePt t="41597" x="5786438" y="3990975"/>
          <p14:tracePt t="47348" x="5795963" y="3983038"/>
          <p14:tracePt t="51100" x="5803900" y="3983038"/>
          <p14:tracePt t="51557" x="5813425" y="3983038"/>
          <p14:tracePt t="51573" x="5822950" y="3990975"/>
          <p14:tracePt t="51597" x="5822950" y="4000500"/>
          <p14:tracePt t="51637" x="5830888" y="4010025"/>
          <p14:tracePt t="51669" x="5840413" y="4010025"/>
          <p14:tracePt t="52205" x="5848350" y="4010025"/>
          <p14:tracePt t="52221" x="5857875" y="4010025"/>
          <p14:tracePt t="52237" x="5867400" y="4010025"/>
          <p14:tracePt t="52253" x="5875338" y="4010025"/>
          <p14:tracePt t="52261" x="5884863" y="4010025"/>
          <p14:tracePt t="52270" x="5894388" y="4010025"/>
          <p14:tracePt t="52301" x="5902325" y="4010025"/>
          <p14:tracePt t="52325" x="5911850" y="4017963"/>
          <p14:tracePt t="52341" x="5919788" y="4017963"/>
          <p14:tracePt t="52357" x="5929313" y="4027488"/>
          <p14:tracePt t="52413" x="5938838" y="4027488"/>
          <p14:tracePt t="52429" x="5946775" y="4027488"/>
          <p14:tracePt t="52469" x="5956300" y="4027488"/>
          <p14:tracePt t="52493" x="5965825" y="4027488"/>
          <p14:tracePt t="52509" x="5973763" y="4027488"/>
          <p14:tracePt t="52525" x="5983288" y="4027488"/>
          <p14:tracePt t="52533" x="5991225" y="4027488"/>
          <p14:tracePt t="52541" x="6010275" y="4027488"/>
          <p14:tracePt t="52557" x="6018213" y="4027488"/>
          <p14:tracePt t="52573" x="6027738" y="4027488"/>
          <p14:tracePt t="52589" x="6037263" y="4027488"/>
          <p14:tracePt t="52589" x="6045200" y="4027488"/>
          <p14:tracePt t="52606" x="6054725" y="4027488"/>
          <p14:tracePt t="52621" x="6072188" y="4027488"/>
          <p14:tracePt t="52637" x="6089650" y="4017963"/>
          <p14:tracePt t="52654" x="6099175" y="4010025"/>
          <p14:tracePt t="52677" x="6108700" y="4000500"/>
          <p14:tracePt t="52693" x="6116638" y="4000500"/>
          <p14:tracePt t="52709" x="6126163" y="4000500"/>
          <p14:tracePt t="52721" x="6143625" y="3990975"/>
          <p14:tracePt t="52738" x="6153150" y="3983038"/>
          <p14:tracePt t="52755" x="6170613" y="3973513"/>
          <p14:tracePt t="52771" x="6188075" y="3965575"/>
          <p14:tracePt t="52788" x="6197600" y="3946525"/>
          <p14:tracePt t="52805" x="6215063" y="3929063"/>
          <p14:tracePt t="52822" x="6232525" y="3919538"/>
          <p14:tracePt t="52838" x="6242050" y="3902075"/>
          <p14:tracePt t="52855" x="6251575" y="3894138"/>
          <p14:tracePt t="52872" x="6259513" y="3875088"/>
          <p14:tracePt t="52893" x="6259513" y="3867150"/>
          <p14:tracePt t="52909" x="6259513" y="3857625"/>
          <p14:tracePt t="52925" x="6259513" y="3848100"/>
          <p14:tracePt t="52941" x="6259513" y="3840163"/>
          <p14:tracePt t="52955" x="6259513" y="3830638"/>
          <p14:tracePt t="52972" x="6259513" y="3822700"/>
          <p14:tracePt t="52988" x="6259513" y="3803650"/>
          <p14:tracePt t="53005" x="6259513" y="3795713"/>
          <p14:tracePt t="53022" x="6259513" y="3776663"/>
          <p14:tracePt t="53038" x="6259513" y="3768725"/>
          <p14:tracePt t="53055" x="6259513" y="3751263"/>
          <p14:tracePt t="53072" x="6242050" y="3741738"/>
          <p14:tracePt t="53088" x="6224588" y="3732213"/>
          <p14:tracePt t="53106" x="6215063" y="3724275"/>
          <p14:tracePt t="53122" x="6215063" y="3714750"/>
          <p14:tracePt t="53149" x="6205538" y="3705225"/>
          <p14:tracePt t="53157" x="6205538" y="3697288"/>
          <p14:tracePt t="53172" x="6180138" y="3679825"/>
          <p14:tracePt t="53189" x="6161088" y="3670300"/>
          <p14:tracePt t="53205" x="6143625" y="3670300"/>
          <p14:tracePt t="53222" x="6134100" y="3652838"/>
          <p14:tracePt t="53239" x="6116638" y="3652838"/>
          <p14:tracePt t="53269" x="6108700" y="3652838"/>
          <p14:tracePt t="53285" x="6099175" y="3652838"/>
          <p14:tracePt t="53293" x="6089650" y="3643313"/>
          <p14:tracePt t="53305" x="6072188" y="3643313"/>
          <p14:tracePt t="53322" x="6062663" y="3643313"/>
          <p14:tracePt t="53339" x="6045200" y="3633788"/>
          <p14:tracePt t="53356" x="6037263" y="3625850"/>
          <p14:tracePt t="53372" x="6010275" y="3625850"/>
          <p14:tracePt t="53389" x="5983288" y="3625850"/>
          <p14:tracePt t="53406" x="5965825" y="3625850"/>
          <p14:tracePt t="53423" x="5956300" y="3625850"/>
          <p14:tracePt t="53439" x="5946775" y="3625850"/>
          <p14:tracePt t="53461" x="5938838" y="3625850"/>
          <p14:tracePt t="53472" x="5929313" y="3625850"/>
          <p14:tracePt t="53489" x="5911850" y="3625850"/>
          <p14:tracePt t="53506" x="5894388" y="3625850"/>
          <p14:tracePt t="53523" x="5867400" y="3633788"/>
          <p14:tracePt t="53540" x="5848350" y="3643313"/>
          <p14:tracePt t="53556" x="5822950" y="3670300"/>
          <p14:tracePt t="53573" x="5813425" y="3679825"/>
          <p14:tracePt t="53589" x="5803900" y="3687763"/>
          <p14:tracePt t="53606" x="5803900" y="3697288"/>
          <p14:tracePt t="53623" x="5795963" y="3705225"/>
          <p14:tracePt t="53640" x="5795963" y="3724275"/>
          <p14:tracePt t="53656" x="5786438" y="3741738"/>
          <p14:tracePt t="53673" x="5776913" y="3759200"/>
          <p14:tracePt t="53690" x="5776913" y="3768725"/>
          <p14:tracePt t="53706" x="5768975" y="3795713"/>
          <p14:tracePt t="53723" x="5768975" y="3803650"/>
          <p14:tracePt t="53749" x="5768975" y="3813175"/>
          <p14:tracePt t="53757" x="5768975" y="3822700"/>
          <p14:tracePt t="53773" x="5768975" y="3830638"/>
          <p14:tracePt t="53797" x="5768975" y="3840163"/>
          <p14:tracePt t="53813" x="5768975" y="3848100"/>
          <p14:tracePt t="53823" x="5768975" y="3857625"/>
          <p14:tracePt t="53840" x="5768975" y="3867150"/>
          <p14:tracePt t="53856" x="5768975" y="3884613"/>
          <p14:tracePt t="53873" x="5768975" y="3902075"/>
          <p14:tracePt t="53893" x="5776913" y="3919538"/>
          <p14:tracePt t="53917" x="5786438" y="3929063"/>
          <p14:tracePt t="53941" x="5795963" y="3929063"/>
          <p14:tracePt t="53949" x="5803900" y="3929063"/>
          <p14:tracePt t="53973" x="5822950" y="3938588"/>
          <p14:tracePt t="53981" x="5840413" y="3938588"/>
          <p14:tracePt t="54005" x="5848350" y="3938588"/>
          <p14:tracePt t="54021" x="5857875" y="3938588"/>
          <p14:tracePt t="54053" x="5867400" y="3938588"/>
          <p14:tracePt t="54061" x="5884863" y="3938588"/>
          <p14:tracePt t="54077" x="5884863" y="3929063"/>
          <p14:tracePt t="54093" x="5894388" y="3929063"/>
          <p14:tracePt t="54109" x="5894388" y="3919538"/>
          <p14:tracePt t="54125" x="5902325" y="3911600"/>
          <p14:tracePt t="54133" x="5911850" y="3911600"/>
          <p14:tracePt t="54141" x="5911850" y="3894138"/>
          <p14:tracePt t="54157" x="5911850" y="3884613"/>
          <p14:tracePt t="54174" x="5919788" y="3867150"/>
          <p14:tracePt t="54190" x="5919788" y="3857625"/>
          <p14:tracePt t="54207" x="5919788" y="3830638"/>
          <p14:tracePt t="54224" x="5929313" y="3813175"/>
          <p14:tracePt t="54241" x="5929313" y="3803650"/>
          <p14:tracePt t="54257" x="5929313" y="3786188"/>
          <p14:tracePt t="54274" x="5929313" y="3776663"/>
          <p14:tracePt t="54291" x="5929313" y="3759200"/>
          <p14:tracePt t="54307" x="5919788" y="3751263"/>
          <p14:tracePt t="54324" x="5911850" y="3732213"/>
          <p14:tracePt t="54341" x="5911850" y="3724275"/>
          <p14:tracePt t="54358" x="5902325" y="3714750"/>
          <p14:tracePt t="54374" x="5894388" y="3714750"/>
          <p14:tracePt t="54391" x="5875338" y="3705225"/>
          <p14:tracePt t="54408" x="5867400" y="3705225"/>
          <p14:tracePt t="54445" x="5857875" y="3705225"/>
          <p14:tracePt t="54469" x="5848350" y="3705225"/>
          <p14:tracePt t="54477" x="5840413" y="3705225"/>
          <p14:tracePt t="54493" x="5830888" y="3705225"/>
          <p14:tracePt t="54501" x="5813425" y="3705225"/>
          <p14:tracePt t="54517" x="5803900" y="3714750"/>
          <p14:tracePt t="54525" x="5795963" y="3724275"/>
          <p14:tracePt t="54542" x="5776913" y="3741738"/>
          <p14:tracePt t="54558" x="5768975" y="3751263"/>
          <p14:tracePt t="54575" x="5768975" y="3768725"/>
          <p14:tracePt t="54592" x="5768975" y="3786188"/>
          <p14:tracePt t="54608" x="5759450" y="3813175"/>
          <p14:tracePt t="54625" x="5759450" y="3822700"/>
          <p14:tracePt t="54645" x="5759450" y="3830638"/>
          <p14:tracePt t="55077" x="5759450" y="3840163"/>
          <p14:tracePt t="55101" x="5759450" y="3848100"/>
          <p14:tracePt t="55141" x="5759450" y="3857625"/>
          <p14:tracePt t="55173" x="5759450" y="3867150"/>
          <p14:tracePt t="55197" x="5759450" y="3875088"/>
          <p14:tracePt t="55205" x="5759450" y="3884613"/>
          <p14:tracePt t="55221" x="5768975" y="3884613"/>
          <p14:tracePt t="55237" x="5768975" y="3894138"/>
          <p14:tracePt t="55245" x="5776913" y="3902075"/>
          <p14:tracePt t="55277" x="5786438" y="3902075"/>
          <p14:tracePt t="55309" x="5795963" y="3911600"/>
          <p14:tracePt t="55333" x="5803900" y="3919538"/>
          <p14:tracePt t="55365" x="5813425" y="3919538"/>
          <p14:tracePt t="55389" x="5822950" y="3929063"/>
          <p14:tracePt t="55421" x="5830888" y="3929063"/>
          <p14:tracePt t="55453" x="5840413" y="3929063"/>
          <p14:tracePt t="55461" x="5848350" y="3929063"/>
          <p14:tracePt t="55501" x="5857875" y="3938588"/>
          <p14:tracePt t="55517" x="5867400" y="3938588"/>
          <p14:tracePt t="55541" x="5884863" y="3946525"/>
          <p14:tracePt t="55549" x="5894388" y="3946525"/>
          <p14:tracePt t="55560" x="5902325" y="3956050"/>
          <p14:tracePt t="55577" x="5919788" y="3965575"/>
          <p14:tracePt t="55593" x="5929313" y="3965575"/>
          <p14:tracePt t="55610" x="5946775" y="3965575"/>
          <p14:tracePt t="55627" x="5956300" y="3965575"/>
          <p14:tracePt t="55644" x="5965825" y="3965575"/>
          <p14:tracePt t="55660" x="5983288" y="3965575"/>
          <p14:tracePt t="55677" x="6000750" y="3965575"/>
          <p14:tracePt t="55693" x="6010275" y="3965575"/>
          <p14:tracePt t="55710" x="6027738" y="3965575"/>
          <p14:tracePt t="55727" x="6037263" y="3965575"/>
          <p14:tracePt t="55744" x="6054725" y="3965575"/>
          <p14:tracePt t="55760" x="6062663" y="3965575"/>
          <p14:tracePt t="55777" x="6072188" y="3965575"/>
          <p14:tracePt t="55794" x="6081713" y="3965575"/>
          <p14:tracePt t="55811" x="6089650" y="3965575"/>
          <p14:tracePt t="55827" x="6116638" y="3965575"/>
          <p14:tracePt t="55844" x="6134100" y="3965575"/>
          <p14:tracePt t="55861" x="6143625" y="3965575"/>
          <p14:tracePt t="55877" x="6153150" y="3965575"/>
          <p14:tracePt t="55894" x="6161088" y="3965575"/>
          <p14:tracePt t="55911" x="6170613" y="3965575"/>
          <p14:tracePt t="55927" x="6180138" y="3965575"/>
          <p14:tracePt t="55949" x="6188075" y="3965575"/>
          <p14:tracePt t="55961" x="6197600" y="3965575"/>
          <p14:tracePt t="55977" x="6205538" y="3965575"/>
          <p14:tracePt t="55994" x="6215063" y="3965575"/>
          <p14:tracePt t="56011" x="6224588" y="3956050"/>
          <p14:tracePt t="56037" x="6242050" y="3946525"/>
          <p14:tracePt t="56053" x="6251575" y="3938588"/>
          <p14:tracePt t="56069" x="6259513" y="3929063"/>
          <p14:tracePt t="56077" x="6269038" y="3919538"/>
          <p14:tracePt t="56101" x="6276975" y="3919538"/>
          <p14:tracePt t="56111" x="6286500" y="3902075"/>
          <p14:tracePt t="56128" x="6296025" y="3894138"/>
          <p14:tracePt t="56149" x="6303963" y="3875088"/>
          <p14:tracePt t="56173" x="6313488" y="3857625"/>
          <p14:tracePt t="56197" x="6313488" y="3848100"/>
          <p14:tracePt t="56205" x="6313488" y="3840163"/>
          <p14:tracePt t="56213" x="6303963" y="3822700"/>
          <p14:tracePt t="56228" x="6286500" y="3813175"/>
          <p14:tracePt t="56245" x="6286500" y="3803650"/>
          <p14:tracePt t="56262" x="6286500" y="3795713"/>
          <p14:tracePt t="56278" x="6286500" y="3786188"/>
          <p14:tracePt t="56295" x="6276975" y="3768725"/>
          <p14:tracePt t="56312" x="6286500" y="3759200"/>
          <p14:tracePt t="56328" x="6286500" y="3751263"/>
          <p14:tracePt t="56349" x="6276975" y="3741738"/>
          <p14:tracePt t="56365" x="6259513" y="3732213"/>
          <p14:tracePt t="56378" x="6251575" y="3724275"/>
          <p14:tracePt t="56395" x="6242050" y="3705225"/>
          <p14:tracePt t="56412" x="6232525" y="3697288"/>
          <p14:tracePt t="56429" x="6215063" y="3697288"/>
          <p14:tracePt t="56445" x="6197600" y="3679825"/>
          <p14:tracePt t="56462" x="6188075" y="3679825"/>
          <p14:tracePt t="56478" x="6170613" y="3660775"/>
          <p14:tracePt t="56495" x="6143625" y="3652838"/>
          <p14:tracePt t="56512" x="6116638" y="3643313"/>
          <p14:tracePt t="56529" x="6099175" y="3643313"/>
          <p14:tracePt t="56545" x="6072188" y="3625850"/>
          <p14:tracePt t="56563" x="6062663" y="3625850"/>
          <p14:tracePt t="56579" x="6045200" y="3625850"/>
          <p14:tracePt t="56596" x="6018213" y="3625850"/>
          <p14:tracePt t="56612" x="5983288" y="3625850"/>
          <p14:tracePt t="56629" x="5965825" y="3625850"/>
          <p14:tracePt t="56645" x="5956300" y="3625850"/>
          <p14:tracePt t="56662" x="5929313" y="3625850"/>
          <p14:tracePt t="56679" x="5902325" y="3643313"/>
          <p14:tracePt t="56696" x="5875338" y="3652838"/>
          <p14:tracePt t="56712" x="5848350" y="3670300"/>
          <p14:tracePt t="56729" x="5830888" y="3687763"/>
          <p14:tracePt t="56746" x="5813425" y="3714750"/>
          <p14:tracePt t="56762" x="5803900" y="3732213"/>
          <p14:tracePt t="56781" x="5803900" y="3741738"/>
          <p14:tracePt t="56796" x="5786438" y="3759200"/>
          <p14:tracePt t="56813" x="5786438" y="3776663"/>
          <p14:tracePt t="56829" x="5776913" y="3795713"/>
          <p14:tracePt t="56846" x="5768975" y="3813175"/>
          <p14:tracePt t="56862" x="5768975" y="3822700"/>
          <p14:tracePt t="56879" x="5768975" y="3840163"/>
          <p14:tracePt t="56896" x="5768975" y="3848100"/>
          <p14:tracePt t="56912" x="5768975" y="3857625"/>
          <p14:tracePt t="56929" x="5768975" y="3867150"/>
          <p14:tracePt t="56947" x="5768975" y="3884613"/>
          <p14:tracePt t="56963" x="5768975" y="3894138"/>
          <p14:tracePt t="56979" x="5768975" y="3919538"/>
          <p14:tracePt t="56979" x="5768975" y="3929063"/>
          <p14:tracePt t="56998" x="5776913" y="3938588"/>
          <p14:tracePt t="57013" x="5786438" y="3956050"/>
          <p14:tracePt t="57030" x="5795963" y="3983038"/>
          <p14:tracePt t="57046" x="5813425" y="4000500"/>
          <p14:tracePt t="57063" x="5840413" y="4027488"/>
          <p14:tracePt t="57080" x="5875338" y="4037013"/>
          <p14:tracePt t="57097" x="5919788" y="4054475"/>
          <p14:tracePt t="57113" x="5956300" y="4062413"/>
          <p14:tracePt t="57130" x="6010275" y="4062413"/>
          <p14:tracePt t="57147" x="6045200" y="4071938"/>
          <p14:tracePt t="57163" x="6089650" y="4071938"/>
          <p14:tracePt t="57163" x="6099175" y="4071938"/>
          <p14:tracePt t="57181" x="6126163" y="4071938"/>
          <p14:tracePt t="57197" x="6153150" y="4071938"/>
          <p14:tracePt t="57213" x="6188075" y="4071938"/>
          <p14:tracePt t="57230" x="6224588" y="4071938"/>
          <p14:tracePt t="57247" x="6259513" y="4062413"/>
          <p14:tracePt t="57263" x="6286500" y="4054475"/>
          <p14:tracePt t="57280" x="6313488" y="4044950"/>
          <p14:tracePt t="57297" x="6330950" y="4037013"/>
          <p14:tracePt t="57313" x="6348413" y="4010025"/>
          <p14:tracePt t="57330" x="6357938" y="4000500"/>
          <p14:tracePt t="57347" x="6375400" y="3983038"/>
          <p14:tracePt t="57364" x="6384925" y="3973513"/>
          <p14:tracePt t="57381" x="6394450" y="3956050"/>
          <p14:tracePt t="57397" x="6402388" y="3938588"/>
          <p14:tracePt t="57414" x="6402388" y="3919538"/>
          <p14:tracePt t="57431" x="6411913" y="3911600"/>
          <p14:tracePt t="57447" x="6411913" y="3894138"/>
          <p14:tracePt t="57464" x="6411913" y="3884613"/>
          <p14:tracePt t="57480" x="6411913" y="3867150"/>
          <p14:tracePt t="57497" x="6411913" y="3857625"/>
          <p14:tracePt t="57514" x="6411913" y="3840163"/>
          <p14:tracePt t="57531" x="6411913" y="3813175"/>
          <p14:tracePt t="57548" x="6402388" y="3795713"/>
          <p14:tracePt t="57564" x="6394450" y="3768725"/>
          <p14:tracePt t="57581" x="6384925" y="3751263"/>
          <p14:tracePt t="57597" x="6367463" y="3724275"/>
          <p14:tracePt t="57614" x="6348413" y="3714750"/>
          <p14:tracePt t="57631" x="6330950" y="3697288"/>
          <p14:tracePt t="57647" x="6330950" y="3687763"/>
          <p14:tracePt t="57664" x="6313488" y="3679825"/>
          <p14:tracePt t="57682" x="6303963" y="3679825"/>
          <p14:tracePt t="57697" x="6269038" y="3660775"/>
          <p14:tracePt t="57715" x="6251575" y="3652838"/>
          <p14:tracePt t="57731" x="6232525" y="3643313"/>
          <p14:tracePt t="57748" x="6215063" y="3643313"/>
          <p14:tracePt t="57748" x="6205538" y="3633788"/>
          <p14:tracePt t="57765" x="6197600" y="3625850"/>
          <p14:tracePt t="57781" x="6188075" y="3625850"/>
          <p14:tracePt t="57798" x="6170613" y="3625850"/>
          <p14:tracePt t="57815" x="6153150" y="3625850"/>
          <p14:tracePt t="57831" x="6143625" y="3625850"/>
          <p14:tracePt t="57853" x="6134100" y="3625850"/>
          <p14:tracePt t="57869" x="6126163" y="3625850"/>
          <p14:tracePt t="57881" x="6116638" y="3625850"/>
          <p14:tracePt t="57898" x="6099175" y="3625850"/>
          <p14:tracePt t="57915" x="6072188" y="3625850"/>
          <p14:tracePt t="57932" x="6054725" y="3625850"/>
          <p14:tracePt t="57949" x="6037263" y="3625850"/>
          <p14:tracePt t="57965" x="6027738" y="3625850"/>
          <p14:tracePt t="57982" x="6018213" y="3633788"/>
          <p14:tracePt t="57998" x="6010275" y="3633788"/>
          <p14:tracePt t="58015" x="5991225" y="3652838"/>
          <p14:tracePt t="58032" x="5973763" y="3660775"/>
          <p14:tracePt t="58048" x="5965825" y="3679825"/>
          <p14:tracePt t="58069" x="5956300" y="3687763"/>
          <p14:tracePt t="58085" x="5946775" y="3697288"/>
          <p14:tracePt t="58098" x="5946775" y="3705225"/>
          <p14:tracePt t="58115" x="5946775" y="3714750"/>
          <p14:tracePt t="58132" x="5929313" y="3732213"/>
          <p14:tracePt t="58149" x="5929313" y="3741738"/>
          <p14:tracePt t="58165" x="5919788" y="3751263"/>
          <p14:tracePt t="58182" x="5911850" y="3759200"/>
          <p14:tracePt t="58205" x="5911850" y="3768725"/>
          <p14:tracePt t="58221" x="5911850" y="3776663"/>
          <p14:tracePt t="58232" x="5902325" y="3786188"/>
          <p14:tracePt t="58249" x="5894388" y="3803650"/>
          <p14:tracePt t="58265" x="5884863" y="3813175"/>
          <p14:tracePt t="58285" x="5884863" y="3830638"/>
          <p14:tracePt t="58301" x="5875338" y="3840163"/>
          <p14:tracePt t="58315" x="5867400" y="3848100"/>
          <p14:tracePt t="58332" x="5867400" y="3857625"/>
          <p14:tracePt t="58349" x="5867400" y="3875088"/>
          <p14:tracePt t="58366" x="5857875" y="3875088"/>
          <p14:tracePt t="58396" x="5848350" y="3875088"/>
          <p14:tracePt t="58413" x="5840413" y="3875088"/>
          <p14:tracePt t="58429" x="5840413" y="3884613"/>
          <p14:tracePt t="58445" x="5840413" y="3894138"/>
          <p14:tracePt t="58493" x="5840413" y="3902075"/>
          <p14:tracePt t="58509" x="5840413" y="3911600"/>
          <p14:tracePt t="58533" x="5840413" y="3919538"/>
          <p14:tracePt t="58557" x="5840413" y="3929063"/>
          <p14:tracePt t="58565" x="5840413" y="3938588"/>
          <p14:tracePt t="58572" x="5840413" y="3956050"/>
          <p14:tracePt t="58589" x="5848350" y="3956050"/>
          <p14:tracePt t="58599" x="5867400" y="3973513"/>
          <p14:tracePt t="58616" x="5884863" y="3983038"/>
          <p14:tracePt t="58633" x="5919788" y="4010025"/>
          <p14:tracePt t="58650" x="5946775" y="4010025"/>
          <p14:tracePt t="58666" x="6000750" y="4017963"/>
          <p14:tracePt t="58684" x="6018213" y="4017963"/>
          <p14:tracePt t="58700" x="6054725" y="4017963"/>
          <p14:tracePt t="58717" x="6081713" y="4017963"/>
          <p14:tracePt t="58733" x="6099175" y="4017963"/>
          <p14:tracePt t="58750" x="6116638" y="4017963"/>
          <p14:tracePt t="58767" x="6134100" y="4017963"/>
          <p14:tracePt t="58783" x="6188075" y="4010025"/>
          <p14:tracePt t="58800" x="6232525" y="4000500"/>
          <p14:tracePt t="58816" x="6269038" y="3990975"/>
          <p14:tracePt t="58833" x="6303963" y="3973513"/>
          <p14:tracePt t="58850" x="6313488" y="3973513"/>
          <p14:tracePt t="58866" x="6330950" y="3973513"/>
          <p14:tracePt t="58884" x="6330950" y="3965575"/>
          <p14:tracePt t="58884" x="6340475" y="3956050"/>
          <p14:tracePt t="58901" x="6348413" y="3938588"/>
          <p14:tracePt t="58917" x="6367463" y="3919538"/>
          <p14:tracePt t="58933" x="6375400" y="3919538"/>
          <p14:tracePt t="58950" x="6394450" y="3902075"/>
          <p14:tracePt t="58967" x="6402388" y="3894138"/>
          <p14:tracePt t="58983" x="6411913" y="3875088"/>
          <p14:tracePt t="59000" x="6411913" y="3857625"/>
          <p14:tracePt t="59021" x="6411913" y="3848100"/>
          <p14:tracePt t="59037" x="6411913" y="3830638"/>
          <p14:tracePt t="59053" x="6411913" y="3822700"/>
          <p14:tracePt t="59067" x="6411913" y="3803650"/>
          <p14:tracePt t="59084" x="6411913" y="3795713"/>
          <p14:tracePt t="59100" x="6411913" y="3776663"/>
          <p14:tracePt t="59117" x="6411913" y="3768725"/>
          <p14:tracePt t="59134" x="6411913" y="3751263"/>
          <p14:tracePt t="59150" x="6411913" y="3732213"/>
          <p14:tracePt t="59167" x="6402388" y="3705225"/>
          <p14:tracePt t="59184" x="6384925" y="3687763"/>
          <p14:tracePt t="59201" x="6375400" y="3670300"/>
          <p14:tracePt t="59218" x="6367463" y="3652838"/>
          <p14:tracePt t="59234" x="6348413" y="3625850"/>
          <p14:tracePt t="59251" x="6330950" y="3616325"/>
          <p14:tracePt t="59268" x="6323013" y="3608388"/>
          <p14:tracePt t="59268" x="6313488" y="3598863"/>
          <p14:tracePt t="59285" x="6303963" y="3598863"/>
          <p14:tracePt t="59301" x="6296025" y="3589338"/>
          <p14:tracePt t="59317" x="6276975" y="3581400"/>
          <p14:tracePt t="59334" x="6251575" y="3581400"/>
          <p14:tracePt t="59351" x="6232525" y="3571875"/>
          <p14:tracePt t="59367" x="6215063" y="3562350"/>
          <p14:tracePt t="59384" x="6188075" y="3562350"/>
          <p14:tracePt t="59401" x="6143625" y="3554413"/>
          <p14:tracePt t="59418" x="6108700" y="3544888"/>
          <p14:tracePt t="59435" x="6054725" y="3527425"/>
          <p14:tracePt t="59451" x="6027738" y="3527425"/>
          <p14:tracePt t="59468" x="5991225" y="3517900"/>
          <p14:tracePt t="59485" x="5973763" y="3517900"/>
          <p14:tracePt t="59501" x="5965825" y="3517900"/>
          <p14:tracePt t="59518" x="5956300" y="3517900"/>
          <p14:tracePt t="59535" x="5946775" y="3517900"/>
          <p14:tracePt t="59551" x="5919788" y="3517900"/>
          <p14:tracePt t="59568" x="5894388" y="3517900"/>
          <p14:tracePt t="59585" x="5875338" y="3517900"/>
          <p14:tracePt t="59602" x="5867400" y="3517900"/>
          <p14:tracePt t="59618" x="5848350" y="3517900"/>
          <p14:tracePt t="59635" x="5840413" y="3527425"/>
          <p14:tracePt t="59651" x="5822950" y="3536950"/>
          <p14:tracePt t="59668" x="5803900" y="3554413"/>
          <p14:tracePt t="59685" x="5776913" y="3571875"/>
          <p14:tracePt t="59703" x="5768975" y="3589338"/>
          <p14:tracePt t="59718" x="5751513" y="3616325"/>
          <p14:tracePt t="59735" x="5732463" y="3643313"/>
          <p14:tracePt t="59752" x="5724525" y="3660775"/>
          <p14:tracePt t="59768" x="5715000" y="3687763"/>
          <p14:tracePt t="59785" x="5705475" y="3705225"/>
          <p14:tracePt t="59803" x="5705475" y="3714750"/>
          <p14:tracePt t="59818" x="5705475" y="3732213"/>
          <p14:tracePt t="59835" x="5705475" y="3741738"/>
          <p14:tracePt t="59852" x="5705475" y="3768725"/>
          <p14:tracePt t="59869" x="5697538" y="3786188"/>
          <p14:tracePt t="59885" x="5697538" y="3803650"/>
          <p14:tracePt t="59902" x="5697538" y="3822700"/>
          <p14:tracePt t="59919" x="5697538" y="3840163"/>
          <p14:tracePt t="59936" x="5697538" y="3857625"/>
          <p14:tracePt t="59952" x="5697538" y="3875088"/>
          <p14:tracePt t="59969" x="5705475" y="3902075"/>
          <p14:tracePt t="59985" x="5724525" y="3911600"/>
          <p14:tracePt t="60002" x="5776913" y="3929063"/>
          <p14:tracePt t="60019" x="5848350" y="3946525"/>
          <p14:tracePt t="60036" x="5965825" y="3973513"/>
          <p14:tracePt t="60053" x="6027738" y="3983038"/>
          <p14:tracePt t="60069" x="6081713" y="3983038"/>
          <p14:tracePt t="60086" x="6116638" y="3983038"/>
          <p14:tracePt t="60102" x="6153150" y="3983038"/>
          <p14:tracePt t="60119" x="6197600" y="3983038"/>
          <p14:tracePt t="60136" x="6242050" y="3983038"/>
          <p14:tracePt t="60152" x="6286500" y="3973513"/>
          <p14:tracePt t="60169" x="6303963" y="3973513"/>
          <p14:tracePt t="60186" x="6323013" y="3965575"/>
          <p14:tracePt t="60203" x="6340475" y="3965575"/>
          <p14:tracePt t="60237" x="6348413" y="3965575"/>
          <p14:tracePt t="60452" x="6357938" y="3965575"/>
          <p14:tracePt t="60477" x="6367463" y="3965575"/>
          <p14:tracePt t="60500" x="6375400" y="3965575"/>
          <p14:tracePt t="60524" x="6384925" y="3965575"/>
          <p14:tracePt t="60556" x="6394450" y="3965575"/>
          <p14:tracePt t="60588" x="6402388" y="3965575"/>
          <p14:tracePt t="60596" x="6411913" y="3965575"/>
          <p14:tracePt t="60637" x="6419850" y="3965575"/>
          <p14:tracePt t="60717" x="6429375" y="3965575"/>
          <p14:tracePt t="60725" x="6438900" y="3965575"/>
          <p14:tracePt t="60741" x="6446838" y="3965575"/>
          <p14:tracePt t="60757" x="6456363" y="3965575"/>
          <p14:tracePt t="60773" x="6465888" y="3965575"/>
          <p14:tracePt t="60796" x="6465888" y="3956050"/>
          <p14:tracePt t="60805" x="6473825" y="3946525"/>
          <p14:tracePt t="60820" x="6473825" y="3938588"/>
          <p14:tracePt t="60845" x="6473825" y="3929063"/>
          <p14:tracePt t="60861" x="6483350" y="3929063"/>
          <p14:tracePt t="60925" x="6491288" y="3911600"/>
          <p14:tracePt t="60933" x="6500813" y="3902075"/>
          <p14:tracePt t="60941" x="6510338" y="3894138"/>
          <p14:tracePt t="60957" x="6518275" y="3894138"/>
          <p14:tracePt t="60980" x="6537325" y="3894138"/>
          <p14:tracePt t="60996" x="6545263" y="3894138"/>
          <p14:tracePt t="61013" x="6554788" y="3894138"/>
          <p14:tracePt t="61021" x="6581775" y="3894138"/>
          <p14:tracePt t="61038" x="6608763" y="3894138"/>
          <p14:tracePt t="61054" x="6653213" y="3884613"/>
          <p14:tracePt t="61071" x="6661150" y="3884613"/>
          <p14:tracePt t="61088" x="6680200" y="3875088"/>
          <p14:tracePt t="61104" x="6697663" y="3875088"/>
          <p14:tracePt t="61121" x="6705600" y="3857625"/>
          <p14:tracePt t="61138" x="6715125" y="3857625"/>
          <p14:tracePt t="61154" x="6732588" y="3848100"/>
          <p14:tracePt t="61171" x="6742113" y="3840163"/>
          <p14:tracePt t="61171" x="6751638" y="3830638"/>
          <p14:tracePt t="61189" x="6777038" y="3813175"/>
          <p14:tracePt t="61205" x="6813550" y="3795713"/>
          <p14:tracePt t="61221" x="6848475" y="3776663"/>
          <p14:tracePt t="61238" x="6884988" y="3759200"/>
          <p14:tracePt t="61255" x="6884988" y="3751263"/>
          <p14:tracePt t="61613" x="6884988" y="3741738"/>
          <p14:tracePt t="61629" x="6884988" y="3732213"/>
          <p14:tracePt t="61652" x="6884988" y="3724275"/>
          <p14:tracePt t="61668" x="6884988" y="3714750"/>
          <p14:tracePt t="61677" x="6884988" y="3705225"/>
          <p14:tracePt t="61692" x="6884988" y="3697288"/>
          <p14:tracePt t="61717" x="6884988" y="3687763"/>
          <p14:tracePt t="61733" x="6884988" y="3679825"/>
          <p14:tracePt t="61749" x="6875463" y="3670300"/>
          <p14:tracePt t="61757" x="6875463" y="3660775"/>
          <p14:tracePt t="61772" x="6867525" y="3633788"/>
          <p14:tracePt t="61789" x="6858000" y="3625850"/>
          <p14:tracePt t="61806" x="6840538" y="3616325"/>
          <p14:tracePt t="61822" x="6823075" y="3608388"/>
          <p14:tracePt t="61839" x="6813550" y="3598863"/>
          <p14:tracePt t="61856" x="6804025" y="3598863"/>
          <p14:tracePt t="61872" x="6786563" y="3598863"/>
          <p14:tracePt t="61889" x="6759575" y="3598863"/>
          <p14:tracePt t="61906" x="6742113" y="3598863"/>
          <p14:tracePt t="61922" x="6715125" y="3598863"/>
          <p14:tracePt t="61940" x="6705600" y="3598863"/>
          <p14:tracePt t="61956" x="6670675" y="3608388"/>
          <p14:tracePt t="61973" x="6653213" y="3608388"/>
          <p14:tracePt t="61989" x="6634163" y="3616325"/>
          <p14:tracePt t="62006" x="6616700" y="3625850"/>
          <p14:tracePt t="62023" x="6599238" y="3643313"/>
          <p14:tracePt t="62040" x="6589713" y="3660775"/>
          <p14:tracePt t="62056" x="6572250" y="3687763"/>
          <p14:tracePt t="62073" x="6554788" y="3714750"/>
          <p14:tracePt t="62090" x="6554788" y="3732213"/>
          <p14:tracePt t="62106" x="6554788" y="3751263"/>
          <p14:tracePt t="62123" x="6554788" y="3786188"/>
          <p14:tracePt t="62123" x="6554788" y="3795713"/>
          <p14:tracePt t="62141" x="6554788" y="3830638"/>
          <p14:tracePt t="62157" x="6554788" y="3857625"/>
          <p14:tracePt t="62173" x="6562725" y="3884613"/>
          <p14:tracePt t="62190" x="6572250" y="3911600"/>
          <p14:tracePt t="62207" x="6589713" y="3929063"/>
          <p14:tracePt t="62223" x="6616700" y="3956050"/>
          <p14:tracePt t="62240" x="6661150" y="3973513"/>
          <p14:tracePt t="62257" x="6688138" y="3983038"/>
          <p14:tracePt t="62274" x="6742113" y="3990975"/>
          <p14:tracePt t="62290" x="6759575" y="4000500"/>
          <p14:tracePt t="62307" x="6823075" y="4000500"/>
          <p14:tracePt t="62324" x="6875463" y="4000500"/>
          <p14:tracePt t="62340" x="6956425" y="4000500"/>
          <p14:tracePt t="62357" x="6991350" y="4000500"/>
          <p14:tracePt t="62374" x="7045325" y="3983038"/>
          <p14:tracePt t="62390" x="7072313" y="3983038"/>
          <p14:tracePt t="62407" x="7099300" y="3965575"/>
          <p14:tracePt t="62424" x="7108825" y="3956050"/>
          <p14:tracePt t="62440" x="7116763" y="3938588"/>
          <p14:tracePt t="62457" x="7126288" y="3919538"/>
          <p14:tracePt t="62474" x="7134225" y="3902075"/>
          <p14:tracePt t="62490" x="7143750" y="3884613"/>
          <p14:tracePt t="62507" x="7161213" y="3867150"/>
          <p14:tracePt t="62524" x="7170738" y="3830638"/>
          <p14:tracePt t="62541" x="7170738" y="3822700"/>
          <p14:tracePt t="62557" x="7170738" y="3803650"/>
          <p14:tracePt t="62574" x="7170738" y="3795713"/>
          <p14:tracePt t="62590" x="7170738" y="3786188"/>
          <p14:tracePt t="62607" x="7170738" y="3768725"/>
          <p14:tracePt t="62624" x="7170738" y="3751263"/>
          <p14:tracePt t="62645" x="7161213" y="3751263"/>
          <p14:tracePt t="62657" x="7143750" y="3724275"/>
          <p14:tracePt t="62674" x="7108825" y="3705225"/>
          <p14:tracePt t="62691" x="7072313" y="3679825"/>
          <p14:tracePt t="62708" x="7018338" y="3652838"/>
          <p14:tracePt t="62725" x="7000875" y="3643313"/>
          <p14:tracePt t="62742" x="6983413" y="3643313"/>
          <p14:tracePt t="62757" x="6973888" y="3633788"/>
          <p14:tracePt t="62775" x="6938963" y="3625850"/>
          <p14:tracePt t="62791" x="6911975" y="3616325"/>
          <p14:tracePt t="62808" x="6884988" y="3616325"/>
          <p14:tracePt t="62825" x="6858000" y="3616325"/>
          <p14:tracePt t="62841" x="6831013" y="3616325"/>
          <p14:tracePt t="62858" x="6804025" y="3616325"/>
          <p14:tracePt t="62875" x="6786563" y="3616325"/>
          <p14:tracePt t="62892" x="6769100" y="3616325"/>
          <p14:tracePt t="62892" x="6759575" y="3616325"/>
          <p14:tracePt t="62909" x="6742113" y="3616325"/>
          <p14:tracePt t="62925" x="6724650" y="3625850"/>
          <p14:tracePt t="62941" x="6697663" y="3633788"/>
          <p14:tracePt t="62958" x="6688138" y="3643313"/>
          <p14:tracePt t="62975" x="6670675" y="3652838"/>
          <p14:tracePt t="62992" x="6661150" y="3660775"/>
          <p14:tracePt t="63008" x="6653213" y="3670300"/>
          <p14:tracePt t="63025" x="6643688" y="3687763"/>
          <p14:tracePt t="63042" x="6643688" y="3697288"/>
          <p14:tracePt t="63058" x="6626225" y="3724275"/>
          <p14:tracePt t="63075" x="6626225" y="3732213"/>
          <p14:tracePt t="63092" x="6608763" y="3776663"/>
          <p14:tracePt t="63109" x="6608763" y="3795713"/>
          <p14:tracePt t="63125" x="6608763" y="3822700"/>
          <p14:tracePt t="63142" x="6608763" y="3840163"/>
          <p14:tracePt t="63158" x="6608763" y="3867150"/>
          <p14:tracePt t="63175" x="6616700" y="3894138"/>
          <p14:tracePt t="63192" x="6626225" y="3911600"/>
          <p14:tracePt t="63208" x="6643688" y="3938588"/>
          <p14:tracePt t="63226" x="6670675" y="3956050"/>
          <p14:tracePt t="63242" x="6688138" y="3973513"/>
          <p14:tracePt t="63259" x="6705600" y="3973513"/>
          <p14:tracePt t="63275" x="6732588" y="3983038"/>
          <p14:tracePt t="63292" x="6769100" y="3990975"/>
          <p14:tracePt t="63309" x="6804025" y="3990975"/>
          <p14:tracePt t="63326" x="6840538" y="3990975"/>
          <p14:tracePt t="63342" x="6894513" y="3990975"/>
          <p14:tracePt t="63359" x="6938963" y="3983038"/>
          <p14:tracePt t="63376" x="6956425" y="3983038"/>
          <p14:tracePt t="63392" x="6983413" y="3973513"/>
          <p14:tracePt t="63409" x="7000875" y="3965575"/>
          <p14:tracePt t="63426" x="7018338" y="3965575"/>
          <p14:tracePt t="63442" x="7027863" y="3965575"/>
          <p14:tracePt t="63459" x="7054850" y="3946525"/>
          <p14:tracePt t="63476" x="7062788" y="3938588"/>
          <p14:tracePt t="63492" x="7081838" y="3929063"/>
          <p14:tracePt t="63509" x="7081838" y="3919538"/>
          <p14:tracePt t="63526" x="7089775" y="3902075"/>
          <p14:tracePt t="63542" x="7099300" y="3884613"/>
          <p14:tracePt t="63559" x="7099300" y="3867150"/>
          <p14:tracePt t="63580" x="7099300" y="3857625"/>
          <p14:tracePt t="63592" x="7099300" y="3848100"/>
          <p14:tracePt t="63609" x="7099300" y="3840163"/>
          <p14:tracePt t="63626" x="7099300" y="3830638"/>
          <p14:tracePt t="63643" x="7099300" y="3822700"/>
          <p14:tracePt t="63659" x="7099300" y="3813175"/>
          <p14:tracePt t="63659" x="7099300" y="3795713"/>
          <p14:tracePt t="63676" x="7099300" y="3786188"/>
          <p14:tracePt t="63708" x="7099300" y="3776663"/>
          <p14:tracePt t="63772" x="7108825" y="3776663"/>
          <p14:tracePt t="64780" x="7116763" y="3776663"/>
          <p14:tracePt t="64788" x="7134225" y="3776663"/>
          <p14:tracePt t="64796" x="7143750" y="3776663"/>
          <p14:tracePt t="64813" x="7161213" y="3776663"/>
          <p14:tracePt t="64829" x="7170738" y="3776663"/>
          <p14:tracePt t="64845" x="7188200" y="3776663"/>
          <p14:tracePt t="64862" x="7197725" y="3776663"/>
          <p14:tracePt t="64878" x="7215188" y="3786188"/>
          <p14:tracePt t="64895" x="7224713" y="3786188"/>
          <p14:tracePt t="64912" x="7232650" y="3786188"/>
          <p14:tracePt t="64929" x="7242175" y="3786188"/>
          <p14:tracePt t="64948" x="7251700" y="3786188"/>
          <p14:tracePt t="64964" x="7251700" y="3795713"/>
          <p14:tracePt t="65005" x="7259638" y="3795713"/>
          <p14:tracePt t="65068" x="7269163" y="3795713"/>
          <p14:tracePt t="65100" x="7277100" y="3795713"/>
          <p14:tracePt t="65116" x="7277100" y="3786188"/>
          <p14:tracePt t="65140" x="7277100" y="3776663"/>
          <p14:tracePt t="65149" x="7277100" y="3768725"/>
          <p14:tracePt t="65164" x="7286625" y="3759200"/>
          <p14:tracePt t="65172" x="7286625" y="3751263"/>
          <p14:tracePt t="65180" x="7286625" y="3741738"/>
          <p14:tracePt t="65204" x="7286625" y="3732213"/>
          <p14:tracePt t="65212" x="7286625" y="3724275"/>
          <p14:tracePt t="65229" x="7286625" y="3714750"/>
          <p14:tracePt t="65252" x="7286625" y="3705225"/>
          <p14:tracePt t="65276" x="7286625" y="3697288"/>
          <p14:tracePt t="65284" x="7286625" y="3687763"/>
          <p14:tracePt t="65308" x="7286625" y="3679825"/>
          <p14:tracePt t="65316" x="7286625" y="3670300"/>
          <p14:tracePt t="65329" x="7286625" y="3660775"/>
          <p14:tracePt t="65346" x="7286625" y="3652838"/>
          <p14:tracePt t="65363" x="7286625" y="3633788"/>
          <p14:tracePt t="65380" x="7286625" y="3608388"/>
          <p14:tracePt t="65380" x="7286625" y="3598863"/>
          <p14:tracePt t="65397" x="7286625" y="3589338"/>
          <p14:tracePt t="65413" x="7286625" y="3581400"/>
          <p14:tracePt t="65429" x="7296150" y="3571875"/>
          <p14:tracePt t="65446" x="7296150" y="3581400"/>
          <p14:tracePt t="65660" x="7296150" y="3589338"/>
          <p14:tracePt t="65668" x="7296150" y="3598863"/>
          <p14:tracePt t="65680" x="7296150" y="3625850"/>
          <p14:tracePt t="65697" x="7296150" y="3643313"/>
          <p14:tracePt t="65713" x="7296150" y="3660775"/>
          <p14:tracePt t="65730" x="7296150" y="3679825"/>
          <p14:tracePt t="65747" x="7296150" y="3697288"/>
          <p14:tracePt t="65747" x="7296150" y="3705225"/>
          <p14:tracePt t="65765" x="7304088" y="3714750"/>
          <p14:tracePt t="65781" x="7304088" y="3732213"/>
          <p14:tracePt t="65797" x="7304088" y="3741738"/>
          <p14:tracePt t="65814" x="7304088" y="3759200"/>
          <p14:tracePt t="65830" x="7304088" y="3786188"/>
          <p14:tracePt t="65847" x="7304088" y="3813175"/>
          <p14:tracePt t="65864" x="7304088" y="3830638"/>
          <p14:tracePt t="65881" x="7304088" y="3848100"/>
          <p14:tracePt t="65897" x="7304088" y="3857625"/>
          <p14:tracePt t="65914" x="7304088" y="3867150"/>
          <p14:tracePt t="65931" x="7304088" y="3875088"/>
          <p14:tracePt t="65947" x="7304088" y="3884613"/>
          <p14:tracePt t="65980" x="7304088" y="3894138"/>
          <p14:tracePt t="66004" x="7304088" y="3902075"/>
          <p14:tracePt t="66020" x="7304088" y="3911600"/>
          <p14:tracePt t="66029" x="7304088" y="3919538"/>
          <p14:tracePt t="66044" x="7304088" y="3929063"/>
          <p14:tracePt t="66060" x="7304088" y="3938588"/>
          <p14:tracePt t="66076" x="7304088" y="3946525"/>
          <p14:tracePt t="66084" x="7304088" y="3956050"/>
          <p14:tracePt t="66124" x="7304088" y="3965575"/>
          <p14:tracePt t="66140" x="7304088" y="3973513"/>
          <p14:tracePt t="66149" x="7304088" y="3983038"/>
          <p14:tracePt t="66164" x="7304088" y="3990975"/>
          <p14:tracePt t="66220" x="7304088" y="3983038"/>
          <p14:tracePt t="66308" x="7304088" y="3965575"/>
          <p14:tracePt t="66324" x="7304088" y="3956050"/>
          <p14:tracePt t="66332" x="7304088" y="3946525"/>
          <p14:tracePt t="66340" x="7304088" y="3929063"/>
          <p14:tracePt t="66348" x="7304088" y="3902075"/>
          <p14:tracePt t="66365" x="7304088" y="3867150"/>
          <p14:tracePt t="66382" x="7304088" y="3848100"/>
          <p14:tracePt t="66399" x="7323138" y="3822700"/>
          <p14:tracePt t="66415" x="7323138" y="3813175"/>
          <p14:tracePt t="66431" x="7323138" y="3795713"/>
          <p14:tracePt t="66449" x="7323138" y="3768725"/>
          <p14:tracePt t="66465" x="7323138" y="3751263"/>
          <p14:tracePt t="66482" x="7323138" y="3732213"/>
          <p14:tracePt t="66498" x="7323138" y="3714750"/>
          <p14:tracePt t="66515" x="7323138" y="3705225"/>
          <p14:tracePt t="66515" x="7323138" y="3697288"/>
          <p14:tracePt t="66533" x="7323138" y="3679825"/>
          <p14:tracePt t="66549" x="7323138" y="3670300"/>
          <p14:tracePt t="66565" x="7323138" y="3652838"/>
          <p14:tracePt t="66582" x="7323138" y="3643313"/>
          <p14:tracePt t="66599" x="7323138" y="3633788"/>
          <p14:tracePt t="66615" x="7323138" y="3625850"/>
          <p14:tracePt t="66632" x="7323138" y="3616325"/>
          <p14:tracePt t="66649" x="7323138" y="3608388"/>
          <p14:tracePt t="66665" x="7323138" y="3598863"/>
          <p14:tracePt t="66717" x="7331075" y="3598863"/>
          <p14:tracePt t="66732" x="7348538" y="3598863"/>
          <p14:tracePt t="66852" x="7348538" y="3608388"/>
          <p14:tracePt t="66892" x="7358063" y="3616325"/>
          <p14:tracePt t="66900" x="7358063" y="3625850"/>
          <p14:tracePt t="66917" x="7367588" y="3633788"/>
          <p14:tracePt t="66924" x="7367588" y="3643313"/>
          <p14:tracePt t="66940" x="7367588" y="3652838"/>
          <p14:tracePt t="66949" x="7375525" y="3670300"/>
          <p14:tracePt t="66966" x="7375525" y="3679825"/>
          <p14:tracePt t="66983" x="7375525" y="3697288"/>
          <p14:tracePt t="66999" x="7385050" y="3724275"/>
          <p14:tracePt t="67016" x="7385050" y="3751263"/>
          <p14:tracePt t="67033" x="7385050" y="3768725"/>
          <p14:tracePt t="67049" x="7385050" y="3786188"/>
          <p14:tracePt t="67066" x="7385050" y="3813175"/>
          <p14:tracePt t="67083" x="7385050" y="3822700"/>
          <p14:tracePt t="67100" x="7385050" y="3848100"/>
          <p14:tracePt t="67117" x="7385050" y="3867150"/>
          <p14:tracePt t="67133" x="7385050" y="3884613"/>
          <p14:tracePt t="67150" x="7385050" y="3902075"/>
          <p14:tracePt t="67167" x="7385050" y="3911600"/>
          <p14:tracePt t="67183" x="7385050" y="3919538"/>
          <p14:tracePt t="67200" x="7385050" y="3929063"/>
          <p14:tracePt t="67217" x="7385050" y="3938588"/>
          <p14:tracePt t="67233" x="7385050" y="3956050"/>
          <p14:tracePt t="67250" x="7385050" y="3965575"/>
          <p14:tracePt t="67266" x="7385050" y="3983038"/>
          <p14:tracePt t="67283" x="7385050" y="4000500"/>
          <p14:tracePt t="67300" x="7385050" y="4010025"/>
          <p14:tracePt t="67317" x="7385050" y="4017963"/>
          <p14:tracePt t="67333" x="7385050" y="4010025"/>
          <p14:tracePt t="67492" x="7385050" y="4000500"/>
          <p14:tracePt t="67500" x="7385050" y="3990975"/>
          <p14:tracePt t="67508" x="7385050" y="3983038"/>
          <p14:tracePt t="67517" x="7385050" y="3956050"/>
          <p14:tracePt t="67534" x="7385050" y="3929063"/>
          <p14:tracePt t="67551" x="7385050" y="3911600"/>
          <p14:tracePt t="67567" x="7385050" y="3884613"/>
          <p14:tracePt t="67584" x="7385050" y="3857625"/>
          <p14:tracePt t="67601" x="7385050" y="3840163"/>
          <p14:tracePt t="67617" x="7385050" y="3813175"/>
          <p14:tracePt t="67634" x="7385050" y="3795713"/>
          <p14:tracePt t="67651" x="7385050" y="3776663"/>
          <p14:tracePt t="67667" x="7385050" y="3741738"/>
          <p14:tracePt t="67684" x="7385050" y="3697288"/>
          <p14:tracePt t="67701" x="7385050" y="3687763"/>
          <p14:tracePt t="67717" x="7375525" y="3670300"/>
          <p14:tracePt t="67734" x="7375525" y="3643313"/>
          <p14:tracePt t="67751" x="7375525" y="3633788"/>
          <p14:tracePt t="67768" x="7375525" y="3616325"/>
          <p14:tracePt t="67784" x="7358063" y="3598863"/>
          <p14:tracePt t="67801" x="7358063" y="3581400"/>
          <p14:tracePt t="67818" x="7348538" y="3562350"/>
          <p14:tracePt t="67837" x="7340600" y="3554413"/>
          <p14:tracePt t="67851" x="7340600" y="3544888"/>
          <p14:tracePt t="67868" x="7331075" y="3544888"/>
          <p14:tracePt t="67884" x="7323138" y="3544888"/>
          <p14:tracePt t="67901" x="7313613" y="3536950"/>
          <p14:tracePt t="67918" x="7304088" y="3536950"/>
          <p14:tracePt t="67956" x="7304088" y="3527425"/>
          <p14:tracePt t="67964" x="7296150" y="3517900"/>
          <p14:tracePt t="67996" x="7286625" y="3517900"/>
          <p14:tracePt t="68028" x="7277100" y="3517900"/>
          <p14:tracePt t="68124" x="7277100" y="3527425"/>
          <p14:tracePt t="68140" x="7277100" y="3544888"/>
          <p14:tracePt t="68148" x="7277100" y="3554413"/>
          <p14:tracePt t="68156" x="7277100" y="3562350"/>
          <p14:tracePt t="68168" x="7277100" y="3589338"/>
          <p14:tracePt t="68185" x="7277100" y="3616325"/>
          <p14:tracePt t="68202" x="7277100" y="3643313"/>
          <p14:tracePt t="68219" x="7277100" y="3660775"/>
          <p14:tracePt t="68235" x="7277100" y="3679825"/>
          <p14:tracePt t="68252" x="7277100" y="3705225"/>
          <p14:tracePt t="68269" x="7286625" y="3724275"/>
          <p14:tracePt t="68285" x="7286625" y="3741738"/>
          <p14:tracePt t="68302" x="7296150" y="3768725"/>
          <p14:tracePt t="68319" x="7296150" y="3786188"/>
          <p14:tracePt t="68335" x="7296150" y="3803650"/>
          <p14:tracePt t="68352" x="7296150" y="3840163"/>
          <p14:tracePt t="68370" x="7304088" y="3875088"/>
          <p14:tracePt t="68386" x="7304088" y="3911600"/>
          <p14:tracePt t="68402" x="7313613" y="3956050"/>
          <p14:tracePt t="68420" x="7313613" y="3973513"/>
          <p14:tracePt t="68420" x="7313613" y="3983038"/>
          <p14:tracePt t="68436" x="7313613" y="4010025"/>
          <p14:tracePt t="68452" x="7323138" y="4037013"/>
          <p14:tracePt t="68469" x="7331075" y="4044950"/>
          <p14:tracePt t="68486" x="7331075" y="4054475"/>
          <p14:tracePt t="68502" x="7331075" y="4062413"/>
          <p14:tracePt t="68519" x="7331075" y="4071938"/>
          <p14:tracePt t="68536" x="7331075" y="4081463"/>
          <p14:tracePt t="68572" x="7331075" y="4089400"/>
          <p14:tracePt t="68604" x="7340600" y="4089400"/>
          <p14:tracePt t="68764" x="7340600" y="4081463"/>
          <p14:tracePt t="68772" x="7340600" y="4071938"/>
          <p14:tracePt t="68780" x="7348538" y="4054475"/>
          <p14:tracePt t="68788" x="7348538" y="4044950"/>
          <p14:tracePt t="68803" x="7358063" y="4000500"/>
          <p14:tracePt t="68803" x="7367588" y="3983038"/>
          <p14:tracePt t="68820" x="7375525" y="3938588"/>
          <p14:tracePt t="68837" x="7375525" y="3902075"/>
          <p14:tracePt t="68853" x="7385050" y="3848100"/>
          <p14:tracePt t="68870" x="7385050" y="3840163"/>
          <p14:tracePt t="68886" x="7385050" y="3813175"/>
          <p14:tracePt t="68903" x="7385050" y="3786188"/>
          <p14:tracePt t="68920" x="7385050" y="3759200"/>
          <p14:tracePt t="68937" x="7385050" y="3741738"/>
          <p14:tracePt t="68953" x="7385050" y="3724275"/>
          <p14:tracePt t="68970" x="7385050" y="3705225"/>
          <p14:tracePt t="68987" x="7385050" y="3687763"/>
          <p14:tracePt t="69003" x="7375525" y="3652838"/>
          <p14:tracePt t="69020" x="7367588" y="3633788"/>
          <p14:tracePt t="69037" x="7367588" y="3616325"/>
          <p14:tracePt t="69053" x="7367588" y="3608388"/>
          <p14:tracePt t="69070" x="7358063" y="3589338"/>
          <p14:tracePt t="69087" x="7358063" y="3581400"/>
          <p14:tracePt t="69104" x="7358063" y="3571875"/>
          <p14:tracePt t="69120" x="7348538" y="3554413"/>
          <p14:tracePt t="69137" x="7348538" y="3544888"/>
          <p14:tracePt t="69164" x="7340600" y="3544888"/>
          <p14:tracePt t="69236" x="7340600" y="3536950"/>
          <p14:tracePt t="69316" x="7331075" y="3536950"/>
          <p14:tracePt t="69356" x="7331075" y="3527425"/>
          <p14:tracePt t="69380" x="7323138" y="3527425"/>
          <p14:tracePt t="69404" x="7313613" y="3517900"/>
          <p14:tracePt t="69420" x="7304088" y="3517900"/>
          <p14:tracePt t="69492" x="7286625" y="3517900"/>
          <p14:tracePt t="69508" x="7277100" y="3527425"/>
          <p14:tracePt t="69524" x="7269163" y="3527425"/>
          <p14:tracePt t="69532" x="7269163" y="3536950"/>
          <p14:tracePt t="69548" x="7259638" y="3544888"/>
          <p14:tracePt t="69557" x="7259638" y="3554413"/>
          <p14:tracePt t="69571" x="7259638" y="3562350"/>
          <p14:tracePt t="69571" x="7259638" y="3571875"/>
          <p14:tracePt t="69589" x="7259638" y="3581400"/>
          <p14:tracePt t="69604" x="7259638" y="3598863"/>
          <p14:tracePt t="69621" x="7259638" y="3616325"/>
          <p14:tracePt t="69638" x="7259638" y="3625850"/>
          <p14:tracePt t="69655" x="7259638" y="3652838"/>
          <p14:tracePt t="69672" x="7259638" y="3670300"/>
          <p14:tracePt t="69688" x="7259638" y="3687763"/>
          <p14:tracePt t="69705" x="7259638" y="3714750"/>
          <p14:tracePt t="69722" x="7251700" y="3759200"/>
          <p14:tracePt t="69738" x="7251700" y="3776663"/>
          <p14:tracePt t="69755" x="7251700" y="3795713"/>
          <p14:tracePt t="69755" x="7251700" y="3803650"/>
          <p14:tracePt t="69773" x="7251700" y="3840163"/>
          <p14:tracePt t="69789" x="7259638" y="3857625"/>
          <p14:tracePt t="69805" x="7269163" y="3894138"/>
          <p14:tracePt t="69822" x="7269163" y="3902075"/>
          <p14:tracePt t="69838" x="7269163" y="3929063"/>
          <p14:tracePt t="69855" x="7277100" y="3965575"/>
          <p14:tracePt t="69872" x="7286625" y="3983038"/>
          <p14:tracePt t="69889" x="7286625" y="4000500"/>
          <p14:tracePt t="69905" x="7286625" y="4017963"/>
          <p14:tracePt t="69922" x="7296150" y="4037013"/>
          <p14:tracePt t="69939" x="7296150" y="4054475"/>
          <p14:tracePt t="69955" x="7304088" y="4071938"/>
          <p14:tracePt t="69972" x="7304088" y="4081463"/>
          <p14:tracePt t="69988" x="7313613" y="4098925"/>
          <p14:tracePt t="70005" x="7323138" y="4108450"/>
          <p14:tracePt t="70036" x="7323138" y="4116388"/>
          <p14:tracePt t="70212" x="7331075" y="4108450"/>
          <p14:tracePt t="70252" x="7348538" y="4098925"/>
          <p14:tracePt t="70260" x="7358063" y="4081463"/>
          <p14:tracePt t="70268" x="7358063" y="4062413"/>
          <p14:tracePt t="70284" x="7367588" y="4044950"/>
          <p14:tracePt t="70292" x="7375525" y="4027488"/>
          <p14:tracePt t="70306" x="7375525" y="4010025"/>
          <p14:tracePt t="70323" x="7375525" y="3983038"/>
          <p14:tracePt t="70323" x="7375525" y="3973513"/>
          <p14:tracePt t="70340" x="7385050" y="3946525"/>
          <p14:tracePt t="70357" x="7385050" y="3919538"/>
          <p14:tracePt t="70373" x="7385050" y="3894138"/>
          <p14:tracePt t="70389" x="7385050" y="3867150"/>
          <p14:tracePt t="70406" x="7385050" y="3848100"/>
          <p14:tracePt t="70423" x="7385050" y="3830638"/>
          <p14:tracePt t="70440" x="7385050" y="3813175"/>
          <p14:tracePt t="70457" x="7385050" y="3803650"/>
          <p14:tracePt t="70473" x="7385050" y="3786188"/>
          <p14:tracePt t="70490" x="7385050" y="3776663"/>
          <p14:tracePt t="70506" x="7385050" y="3768725"/>
          <p14:tracePt t="70523" x="7385050" y="3759200"/>
          <p14:tracePt t="70540" x="7385050" y="3741738"/>
          <p14:tracePt t="70557" x="7385050" y="3724275"/>
          <p14:tracePt t="70573" x="7385050" y="3714750"/>
          <p14:tracePt t="70590" x="7385050" y="3705225"/>
          <p14:tracePt t="70606" x="7385050" y="3697288"/>
          <p14:tracePt t="70623" x="7385050" y="3687763"/>
          <p14:tracePt t="70644" x="7385050" y="3679825"/>
          <p14:tracePt t="70660" x="7385050" y="3670300"/>
          <p14:tracePt t="70673" x="7375525" y="3652838"/>
          <p14:tracePt t="70690" x="7375525" y="3643313"/>
          <p14:tracePt t="70708" x="7375525" y="3633788"/>
          <p14:tracePt t="70725" x="7375525" y="3625850"/>
          <p14:tracePt t="70740" x="7375525" y="3608388"/>
          <p14:tracePt t="70757" x="7375525" y="3598863"/>
          <p14:tracePt t="70773" x="7358063" y="3581400"/>
          <p14:tracePt t="70791" x="7358063" y="3571875"/>
          <p14:tracePt t="70828" x="7348538" y="3554413"/>
          <p14:tracePt t="70844" x="7340600" y="3544888"/>
          <p14:tracePt t="70876" x="7340600" y="3536950"/>
          <p14:tracePt t="70900" x="7331075" y="3527425"/>
          <p14:tracePt t="70924" x="7323138" y="3527425"/>
          <p14:tracePt t="71180" x="7323138" y="3544888"/>
          <p14:tracePt t="71204" x="7323138" y="3554413"/>
          <p14:tracePt t="71220" x="7323138" y="3571875"/>
          <p14:tracePt t="71228" x="7323138" y="3581400"/>
          <p14:tracePt t="71236" x="7323138" y="3589338"/>
          <p14:tracePt t="71244" x="7323138" y="3598863"/>
          <p14:tracePt t="71258" x="7323138" y="3616325"/>
          <p14:tracePt t="71275" x="7323138" y="3643313"/>
          <p14:tracePt t="71291" x="7323138" y="3670300"/>
          <p14:tracePt t="71308" x="7323138" y="3679825"/>
          <p14:tracePt t="71324" x="7323138" y="3687763"/>
          <p14:tracePt t="71341" x="7323138" y="3697288"/>
          <p14:tracePt t="71358" x="7323138" y="3724275"/>
          <p14:tracePt t="71376" x="7323138" y="3741738"/>
          <p14:tracePt t="71391" x="7323138" y="3759200"/>
          <p14:tracePt t="71408" x="7331075" y="3803650"/>
          <p14:tracePt t="71425" x="7340600" y="3813175"/>
          <p14:tracePt t="71442" x="7340600" y="3840163"/>
          <p14:tracePt t="71459" x="7348538" y="3857625"/>
          <p14:tracePt t="71475" x="7348538" y="3867150"/>
          <p14:tracePt t="71491" x="7358063" y="3894138"/>
          <p14:tracePt t="71508" x="7358063" y="3902075"/>
          <p14:tracePt t="71525" x="7358063" y="3919538"/>
          <p14:tracePt t="71542" x="7358063" y="3946525"/>
          <p14:tracePt t="71558" x="7358063" y="3956050"/>
          <p14:tracePt t="71575" x="7358063" y="3973513"/>
          <p14:tracePt t="71592" x="7358063" y="3983038"/>
          <p14:tracePt t="71608" x="7358063" y="4000500"/>
          <p14:tracePt t="71625" x="7358063" y="4010025"/>
          <p14:tracePt t="71642" x="7358063" y="4017963"/>
          <p14:tracePt t="71658" x="7358063" y="4027488"/>
          <p14:tracePt t="71675" x="7358063" y="4037013"/>
          <p14:tracePt t="71692" x="7358063" y="4027488"/>
          <p14:tracePt t="71972" x="7358063" y="4017963"/>
          <p14:tracePt t="71988" x="7358063" y="3990975"/>
          <p14:tracePt t="71996" x="7367588" y="3965575"/>
          <p14:tracePt t="72004" x="7367588" y="3946525"/>
          <p14:tracePt t="72020" x="7367588" y="3919538"/>
          <p14:tracePt t="72028" x="7367588" y="3911600"/>
          <p14:tracePt t="72043" x="7375525" y="3875088"/>
          <p14:tracePt t="72043" x="7385050" y="3848100"/>
          <p14:tracePt t="72060" x="7394575" y="3822700"/>
          <p14:tracePt t="72076" x="7394575" y="3803650"/>
          <p14:tracePt t="72093" x="7394575" y="3795713"/>
          <p14:tracePt t="72109" x="7394575" y="3768725"/>
          <p14:tracePt t="72127" x="7394575" y="3751263"/>
          <p14:tracePt t="72143" x="7394575" y="3732213"/>
          <p14:tracePt t="72160" x="7394575" y="3714750"/>
          <p14:tracePt t="72176" x="7394575" y="3679825"/>
          <p14:tracePt t="72193" x="7394575" y="3660775"/>
          <p14:tracePt t="72210" x="7394575" y="3643313"/>
          <p14:tracePt t="72226" x="7394575" y="3598863"/>
          <p14:tracePt t="72243" x="7385050" y="3581400"/>
          <p14:tracePt t="72260" x="7375525" y="3571875"/>
          <p14:tracePt t="72284" x="7367588" y="3571875"/>
          <p14:tracePt t="72293" x="7367588" y="3562350"/>
          <p14:tracePt t="72310" x="7367588" y="3554413"/>
          <p14:tracePt t="72348" x="7367588" y="3544888"/>
          <p14:tracePt t="72372" x="7367588" y="3536950"/>
          <p14:tracePt t="72452" x="7358063" y="3536950"/>
          <p14:tracePt t="72468" x="7348538" y="3554413"/>
          <p14:tracePt t="72620" x="7340600" y="3562350"/>
          <p14:tracePt t="72628" x="7340600" y="3571875"/>
          <p14:tracePt t="72636" x="7340600" y="3589338"/>
          <p14:tracePt t="72644" x="7340600" y="3608388"/>
          <p14:tracePt t="72661" x="7340600" y="3625850"/>
          <p14:tracePt t="72677" x="7340600" y="3652838"/>
          <p14:tracePt t="72694" x="7340600" y="3670300"/>
          <p14:tracePt t="72711" x="7340600" y="3697288"/>
          <p14:tracePt t="72727" x="7340600" y="3714750"/>
          <p14:tracePt t="72744" x="7340600" y="3732213"/>
          <p14:tracePt t="72762" x="7340600" y="3751263"/>
          <p14:tracePt t="72778" x="7340600" y="3776663"/>
          <p14:tracePt t="72794" x="7340600" y="3786188"/>
          <p14:tracePt t="72811" x="7340600" y="3813175"/>
          <p14:tracePt t="72828" x="7340600" y="3840163"/>
          <p14:tracePt t="72845" x="7340600" y="3857625"/>
          <p14:tracePt t="72861" x="7340600" y="3875088"/>
          <p14:tracePt t="72878" x="7340600" y="3902075"/>
          <p14:tracePt t="72895" x="7340600" y="3929063"/>
          <p14:tracePt t="72912" x="7340600" y="3938588"/>
          <p14:tracePt t="72928" x="7340600" y="3956050"/>
          <p14:tracePt t="72945" x="7340600" y="3946525"/>
          <p14:tracePt t="73076" x="7340600" y="3938588"/>
          <p14:tracePt t="73084" x="7340600" y="3929063"/>
          <p14:tracePt t="73095" x="7340600" y="3894138"/>
          <p14:tracePt t="73112" x="7340600" y="3857625"/>
          <p14:tracePt t="73128" x="7340600" y="3813175"/>
          <p14:tracePt t="73145" x="7340600" y="3768725"/>
          <p14:tracePt t="73162" x="7331075" y="3732213"/>
          <p14:tracePt t="73178" x="7323138" y="3687763"/>
          <p14:tracePt t="73195" x="7313613" y="3660775"/>
          <p14:tracePt t="73212" x="7304088" y="3616325"/>
          <p14:tracePt t="73228" x="7304088" y="3608388"/>
          <p14:tracePt t="73245" x="7296150" y="3589338"/>
          <p14:tracePt t="73262" x="7286625" y="3571875"/>
          <p14:tracePt t="73278" x="7277100" y="3554413"/>
          <p14:tracePt t="73296" x="7277100" y="3544888"/>
          <p14:tracePt t="73312" x="7269163" y="3536950"/>
          <p14:tracePt t="73328" x="7259638" y="3517900"/>
          <p14:tracePt t="73345" x="7259638" y="3509963"/>
          <p14:tracePt t="73396" x="7259638" y="3500438"/>
          <p14:tracePt t="73404" x="7251700" y="3500438"/>
          <p14:tracePt t="73428" x="7251700" y="3509963"/>
          <p14:tracePt t="73596" x="7251700" y="3527425"/>
          <p14:tracePt t="73604" x="7251700" y="3544888"/>
          <p14:tracePt t="73612" x="7251700" y="3589338"/>
          <p14:tracePt t="73629" x="7251700" y="3625850"/>
          <p14:tracePt t="73646" x="7251700" y="3679825"/>
          <p14:tracePt t="73663" x="7251700" y="3724275"/>
          <p14:tracePt t="73680" x="7251700" y="3759200"/>
          <p14:tracePt t="73696" x="7251700" y="3803650"/>
          <p14:tracePt t="73713" x="7251700" y="3840163"/>
          <p14:tracePt t="73730" x="7251700" y="3884613"/>
          <p14:tracePt t="73746" x="7251700" y="3929063"/>
          <p14:tracePt t="73763" x="7251700" y="3965575"/>
          <p14:tracePt t="73763" x="7251700" y="3973513"/>
          <p14:tracePt t="73780" x="7251700" y="3990975"/>
          <p14:tracePt t="73797" x="7251700" y="4000500"/>
          <p14:tracePt t="73813" x="7251700" y="4010025"/>
          <p14:tracePt t="73830" x="7259638" y="3983038"/>
          <p14:tracePt t="73916" x="7259638" y="3973513"/>
          <p14:tracePt t="73924" x="7259638" y="3956050"/>
          <p14:tracePt t="73932" x="7259638" y="3919538"/>
          <p14:tracePt t="73946" x="7269163" y="3867150"/>
          <p14:tracePt t="73964" x="7286625" y="3795713"/>
          <p14:tracePt t="73980" x="7296150" y="3741738"/>
          <p14:tracePt t="73997" x="7296150" y="3724275"/>
          <p14:tracePt t="74013" x="7296150" y="3697288"/>
          <p14:tracePt t="74031" x="7296150" y="3679825"/>
          <p14:tracePt t="74047" x="7296150" y="3660775"/>
          <p14:tracePt t="74063" x="7296150" y="3643313"/>
          <p14:tracePt t="74081" x="7296150" y="3625850"/>
          <p14:tracePt t="74097" x="7296150" y="3616325"/>
          <p14:tracePt t="74113" x="7296150" y="3608388"/>
          <p14:tracePt t="74131" x="7296150" y="3625850"/>
          <p14:tracePt t="74228" x="7296150" y="3643313"/>
          <p14:tracePt t="74236" x="7296150" y="3660775"/>
          <p14:tracePt t="74247" x="7296150" y="3697288"/>
          <p14:tracePt t="74264" x="7296150" y="3751263"/>
          <p14:tracePt t="74281" x="7296150" y="3795713"/>
          <p14:tracePt t="74297" x="7296150" y="3830638"/>
          <p14:tracePt t="74314" x="7296150" y="3867150"/>
          <p14:tracePt t="74331" x="7296150" y="3884613"/>
          <p14:tracePt t="74347" x="7296150" y="3911600"/>
          <p14:tracePt t="74364" x="7296150" y="3894138"/>
          <p14:tracePt t="74468" x="7296150" y="3884613"/>
          <p14:tracePt t="74476" x="7304088" y="3867150"/>
          <p14:tracePt t="74484" x="7304088" y="3848100"/>
          <p14:tracePt t="74498" x="7313613" y="3795713"/>
          <p14:tracePt t="74514" x="7313613" y="3751263"/>
          <p14:tracePt t="74514" x="7313613" y="3724275"/>
          <p14:tracePt t="74532" x="7313613" y="3687763"/>
          <p14:tracePt t="74548" x="7313613" y="3660775"/>
          <p14:tracePt t="74564" x="7313613" y="3643313"/>
          <p14:tracePt t="74581" x="7313613" y="3633788"/>
          <p14:tracePt t="74598" x="7313613" y="3625850"/>
          <p14:tracePt t="74668" x="7323138" y="3625850"/>
          <p14:tracePt t="74708" x="7323138" y="3643313"/>
          <p14:tracePt t="74716" x="7323138" y="3660775"/>
          <p14:tracePt t="74724" x="7323138" y="3687763"/>
          <p14:tracePt t="74732" x="7323138" y="3732213"/>
          <p14:tracePt t="74748" x="7323138" y="3795713"/>
          <p14:tracePt t="74765" x="7323138" y="3867150"/>
          <p14:tracePt t="74782" x="7323138" y="3911600"/>
          <p14:tracePt t="74798" x="7323138" y="3946525"/>
          <p14:tracePt t="74815" x="7323138" y="3983038"/>
          <p14:tracePt t="74832" x="7323138" y="3990975"/>
          <p14:tracePt t="74848" x="7331075" y="3990975"/>
          <p14:tracePt t="74948" x="7348538" y="3973513"/>
          <p14:tracePt t="74956" x="7348538" y="3956050"/>
          <p14:tracePt t="74965" x="7367588" y="3911600"/>
          <p14:tracePt t="74982" x="7375525" y="3867150"/>
          <p14:tracePt t="74999" x="7385050" y="3813175"/>
          <p14:tracePt t="75016" x="7385050" y="3768725"/>
          <p14:tracePt t="75032" x="7385050" y="3741738"/>
          <p14:tracePt t="75049" x="7385050" y="3705225"/>
          <p14:tracePt t="75065" x="7394575" y="3679825"/>
          <p14:tracePt t="75082" x="7394575" y="3670300"/>
          <p14:tracePt t="75099" x="7385050" y="3670300"/>
          <p14:tracePt t="75132" x="7375525" y="3670300"/>
          <p14:tracePt t="75180" x="7375525" y="3679825"/>
          <p14:tracePt t="75196" x="7367588" y="3705225"/>
          <p14:tracePt t="75204" x="7358063" y="3724275"/>
          <p14:tracePt t="75216" x="7358063" y="3768725"/>
          <p14:tracePt t="75232" x="7348538" y="3822700"/>
          <p14:tracePt t="75249" x="7331075" y="3902075"/>
          <p14:tracePt t="75266" x="7323138" y="3946525"/>
          <p14:tracePt t="75283" x="7323138" y="3965575"/>
          <p14:tracePt t="75283" x="7323138" y="3973513"/>
          <p14:tracePt t="75300" x="7323138" y="3990975"/>
          <p14:tracePt t="75316" x="7323138" y="4000500"/>
          <p14:tracePt t="7533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"/>
</p:tagLst>
</file>

<file path=ppt/theme/theme1.xml><?xml version="1.0" encoding="utf-8"?>
<a:theme xmlns:a="http://schemas.openxmlformats.org/drawingml/2006/main" name="INTRO_METABOLISMO">
  <a:themeElements>
    <a:clrScheme name="INTRO_METABOLISM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NTRO_METABOLIS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TRO_METABOLISM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RO_METABOLISM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388</Words>
  <Application>Microsoft Office PowerPoint</Application>
  <PresentationFormat>Widescreen</PresentationFormat>
  <Paragraphs>130</Paragraphs>
  <Slides>50</Slides>
  <Notes>4</Notes>
  <HiddenSlides>0</HiddenSlides>
  <MMClips>50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50</vt:i4>
      </vt:variant>
    </vt:vector>
  </HeadingPairs>
  <TitlesOfParts>
    <vt:vector size="65" baseType="lpstr">
      <vt:lpstr>Arial</vt:lpstr>
      <vt:lpstr>Arial Black</vt:lpstr>
      <vt:lpstr>Calibri</vt:lpstr>
      <vt:lpstr>Symbol</vt:lpstr>
      <vt:lpstr>Times New Roman</vt:lpstr>
      <vt:lpstr>Wingdings</vt:lpstr>
      <vt:lpstr>INTRO_METABOLISMO</vt:lpstr>
      <vt:lpstr>Quartz</vt:lpstr>
      <vt:lpstr>6_Quartz</vt:lpstr>
      <vt:lpstr>7_Quartz</vt:lpstr>
      <vt:lpstr>8_Quartz</vt:lpstr>
      <vt:lpstr>9_Quartz</vt:lpstr>
      <vt:lpstr>10_Quartz</vt:lpstr>
      <vt:lpstr>11_Quartz</vt:lpstr>
      <vt:lpstr>12_Quartz</vt:lpstr>
      <vt:lpstr>Hormônios  e mecanismos de           transdução do sinal</vt:lpstr>
      <vt:lpstr>Mecanismos de transdução de sinais</vt:lpstr>
      <vt:lpstr>Mecanismos de transdução de sinais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Mecanismos de transdução de sinais</vt:lpstr>
      <vt:lpstr>Apresentação do PowerPoint</vt:lpstr>
      <vt:lpstr>Apresentação do PowerPoint</vt:lpstr>
      <vt:lpstr>Mecanismos de transdução de sinais</vt:lpstr>
      <vt:lpstr>Apresentação do PowerPoint</vt:lpstr>
      <vt:lpstr>Apresentação do PowerPoint</vt:lpstr>
      <vt:lpstr>Apresentação do PowerPoint</vt:lpstr>
      <vt:lpstr>Mecanismos de transdução de sinais</vt:lpstr>
      <vt:lpstr>Mecanismos de transdução de sinais</vt:lpstr>
      <vt:lpstr>Apresentação do PowerPoint</vt:lpstr>
      <vt:lpstr>Apresentação do PowerPoint</vt:lpstr>
      <vt:lpstr>Apresentação do PowerPoint</vt:lpstr>
      <vt:lpstr>Conversas cruzadas</vt:lpstr>
      <vt:lpstr>Apresentação do PowerPoint</vt:lpstr>
      <vt:lpstr>Apresentação do PowerPoint</vt:lpstr>
      <vt:lpstr>Apresentação do PowerPoint</vt:lpstr>
      <vt:lpstr>O tema é realmente complexo.... </vt:lpstr>
      <vt:lpstr>Mecanismos de transdução de sinais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Mecanismos de transdução de sinais  (receptores na membrana e receptores nucleares)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Isis</dc:creator>
  <cp:lastModifiedBy>ICK</cp:lastModifiedBy>
  <cp:revision>212</cp:revision>
  <dcterms:created xsi:type="dcterms:W3CDTF">2020-04-11T20:40:33Z</dcterms:created>
  <dcterms:modified xsi:type="dcterms:W3CDTF">2020-10-19T20:21:41Z</dcterms:modified>
</cp:coreProperties>
</file>