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1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83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4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00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096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09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44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730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46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90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844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64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15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83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17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2ADCC-96A1-4E69-98CA-7D75ED9B152E}" type="datetimeFigureOut">
              <a:rPr lang="pt-BR" smtClean="0"/>
              <a:t>13/08/2014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0BFD9B-10A5-4BD9-AC5E-F4E4D77C1C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72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Demócrito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Eduardo Giannetti (A Ilusão da Alma)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3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Demócrito pai do método científico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Teria influenciado Aristóteles?</a:t>
            </a:r>
          </a:p>
          <a:p>
            <a:r>
              <a:rPr lang="pt-BR" dirty="0" smtClean="0"/>
              <a:t>Fonte de inspiração aos físicos da revolução científica do século XVII: </a:t>
            </a:r>
            <a:r>
              <a:rPr lang="pt-BR" dirty="0" err="1" smtClean="0"/>
              <a:t>Gassendi</a:t>
            </a:r>
            <a:r>
              <a:rPr lang="pt-BR" dirty="0" smtClean="0"/>
              <a:t>, Galileu, Descartes.</a:t>
            </a:r>
          </a:p>
          <a:p>
            <a:r>
              <a:rPr lang="pt-BR" dirty="0" smtClean="0"/>
              <a:t>Autor da maior ideia de todos os tempos: o átomo!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95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Dois projetos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Sócrates: a ética. Submete as ações humanas e o curso dos acontecimentos a valores e juízos acerca do que é melhor. Entende o mundo a partir do homem, buscando transformá-lo na direção desejada. Autoconhecimento visando a elevação moral do homem.</a:t>
            </a:r>
          </a:p>
          <a:p>
            <a:r>
              <a:rPr lang="pt-BR" dirty="0" smtClean="0"/>
              <a:t>Demócrito: não é movido pela vontade de transformar a realidade, mas pelo desejo de conhecê-la. Não se preocupa com a questão do bem e do mal, mas com a ciência. Ênfase nas investigações naturalistas.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518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projeto atomista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projeto cognitivo.</a:t>
            </a:r>
          </a:p>
          <a:p>
            <a:r>
              <a:rPr lang="pt-BR" dirty="0" smtClean="0"/>
              <a:t>Submete o entendimento humano à realidade objetiva e ao curso das coisas como elas de fato são, independente do que possam ser os nossos desejos.</a:t>
            </a:r>
          </a:p>
          <a:p>
            <a:r>
              <a:rPr lang="pt-BR" dirty="0" smtClean="0"/>
              <a:t>O homem considerado não como objeto de elogio ou reprovação, mas como parte integral da natureza, e, portanto, submetido às mesmas leis, regularidades e princípios gerais de explicação.  </a:t>
            </a:r>
          </a:p>
          <a:p>
            <a:r>
              <a:rPr lang="pt-BR" dirty="0" smtClean="0"/>
              <a:t>Busca da verdade objetiva, desconsiderando a moralidade.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8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caminho da verdade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Ênfase nos cinco sentidos.</a:t>
            </a:r>
          </a:p>
          <a:p>
            <a:r>
              <a:rPr lang="pt-BR" dirty="0" smtClean="0"/>
              <a:t>Até que ponto aquilo que nosso sentidos nos dizem sobre o mundo é digno de crédito?</a:t>
            </a:r>
          </a:p>
          <a:p>
            <a:r>
              <a:rPr lang="pt-BR" dirty="0" smtClean="0"/>
              <a:t>Até que ponto as sensações e percepções correspondem à realidade das coisas como elas são?</a:t>
            </a:r>
          </a:p>
          <a:p>
            <a:r>
              <a:rPr lang="pt-BR" dirty="0" smtClean="0"/>
              <a:t>Conhecimento bastardo e legítimo.</a:t>
            </a:r>
          </a:p>
          <a:p>
            <a:r>
              <a:rPr lang="pt-BR" dirty="0" smtClean="0"/>
              <a:t>O que existe objetivamente e o que é apenas subjetivo.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8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Ênfase da filosofia atomista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Submeter nossas sensações e percepções naturais das coisas a uma análise rigorosa.</a:t>
            </a:r>
          </a:p>
          <a:p>
            <a:r>
              <a:rPr lang="pt-BR" dirty="0" smtClean="0"/>
              <a:t>As sensações resultam de um processo de interação entre os fenômenos externos, o nosso aparelho perceptivo e o nosso sistema nervoso.</a:t>
            </a:r>
          </a:p>
          <a:p>
            <a:r>
              <a:rPr lang="pt-BR" dirty="0" smtClean="0"/>
              <a:t>Teoria das bases físicas das sensações: o que vai por trás de nossa experiência mental dos diferentes sons, cores, fatos, gostos e cheiros das coisas.</a:t>
            </a:r>
          </a:p>
          <a:p>
            <a:r>
              <a:rPr lang="pt-BR" dirty="0" smtClean="0"/>
              <a:t>Mundo que nos é familiar   X   mundo como ele é de fato.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7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Fragmento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“Pelo costume doce e pelo costume amargo; pelo costume quente e pelo costume frio; pelo costume as cores; mas em realidade átomos e o vazio.”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57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sensação de cócegas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2"/>
            <a:ext cx="8729132" cy="33189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O que são e onde estão as cócegas? Na pluma, na pele, no contato entre elas?</a:t>
            </a:r>
          </a:p>
          <a:p>
            <a:r>
              <a:rPr lang="pt-BR" dirty="0" smtClean="0"/>
              <a:t>As cócegas não existem na realidade objetiva, mas tão somente na vida mental ou experiência subjetiva de quem as sente.</a:t>
            </a:r>
          </a:p>
          <a:p>
            <a:r>
              <a:rPr lang="pt-BR" dirty="0" smtClean="0"/>
              <a:t>O que existe de fato? Uma leve fricção entre os átomos da pluma e os átomos da pele, gerando um fluxo de átomos que percorre o nervo ligando a superfície da pele ao sistema nervoso e, por fim, produzindo uma pequena agitação de átomos no cérebro a que se convencionou dar o nome de cócegas.</a:t>
            </a:r>
          </a:p>
          <a:p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2" name="Picture 4" descr="http://3.bp.blogspot.com/_NQ55wwF0kE8/TFo4KcapxbI/AAAAAAAAJpY/nLhqw0Zmegw/s320/coce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575" y="639233"/>
            <a:ext cx="17621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6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sensação visual das cores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 vermelho da maça é propriedade dela?</a:t>
            </a:r>
          </a:p>
          <a:p>
            <a:r>
              <a:rPr lang="pt-BR" dirty="0" smtClean="0"/>
              <a:t>A película da maça é constituída por uma matriz de moléculas que, ao ser iluminada, reflete átomos (hoje sabemos que são fótons) de um determinado tipo (hoje sabemos que são ondas de certo comprimento). O contanto desses átomos com a retina deflagra um efeito físico particular, e o cérebro, ao receber o impacto desse efeito, sofre uma pequena irritação neural a que demos o nome de vermelho.  </a:t>
            </a:r>
          </a:p>
          <a:p>
            <a:r>
              <a:rPr lang="pt-BR" dirty="0" smtClean="0"/>
              <a:t>Cores são ocorrências puramente mentais (como sons, aromas, texturas, calafrios etc.) 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0400" y="695854"/>
            <a:ext cx="1945217" cy="17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Nada é o que parece!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As partes explicam o todo – o micro determina o macro.</a:t>
            </a:r>
          </a:p>
          <a:p>
            <a:r>
              <a:rPr lang="pt-BR" dirty="0" smtClean="0"/>
              <a:t>A explicação dos fenômenos do mundo físico em toda a sua diversidade (também os humanos e sua ações) tem causas comuns, a serem encontradas no modo como interagem as partículas mais elementares e simples de que são feitos.</a:t>
            </a:r>
          </a:p>
          <a:p>
            <a:r>
              <a:rPr lang="pt-BR" dirty="0" smtClean="0"/>
              <a:t>A combinação e a recombinação dos átomos (do grego indivisíveis) minúsculos e imperceptíveis, dos mais diferentes formatos, tamanhos e estruturas, que se movimentam, juntam-se e repelem-se incessantemente no espaço vazio é a causa universal dos fenômenos observáveis e de tudo que acontece.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370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Comparando Demócrito e Epicuro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Demócrito acredita no </a:t>
            </a:r>
            <a:r>
              <a:rPr lang="pt-BR" i="1" dirty="0" smtClean="0"/>
              <a:t>determinismo</a:t>
            </a:r>
            <a:r>
              <a:rPr lang="pt-BR" dirty="0" smtClean="0"/>
              <a:t>, combinação fortuita dos átomos.</a:t>
            </a:r>
            <a:endParaRPr lang="pt-BR" dirty="0"/>
          </a:p>
          <a:p>
            <a:r>
              <a:rPr lang="pt-BR" dirty="0" smtClean="0"/>
              <a:t>Epicuro crê na liberdade perante a natureza: mesmo encontro </a:t>
            </a:r>
            <a:r>
              <a:rPr lang="pt-BR" dirty="0"/>
              <a:t>dos átomos é um ato de </a:t>
            </a:r>
            <a:r>
              <a:rPr lang="pt-BR" dirty="0" smtClean="0"/>
              <a:t>vontade.</a:t>
            </a:r>
          </a:p>
          <a:p>
            <a:r>
              <a:rPr lang="pt-BR" dirty="0" smtClean="0"/>
              <a:t>Epicuro: ao </a:t>
            </a:r>
            <a:r>
              <a:rPr lang="pt-BR" dirty="0"/>
              <a:t>compreender como opera a </a:t>
            </a:r>
            <a:r>
              <a:rPr lang="pt-BR" dirty="0" smtClean="0"/>
              <a:t>natureza</a:t>
            </a:r>
            <a:r>
              <a:rPr lang="pt-BR" dirty="0"/>
              <a:t>, o homem pode livrar-se do medo e das superstições que afligem o </a:t>
            </a:r>
            <a:r>
              <a:rPr lang="pt-BR" dirty="0" smtClean="0"/>
              <a:t>espírito.</a:t>
            </a:r>
            <a:endParaRPr lang="pt-BR" dirty="0"/>
          </a:p>
          <a:p>
            <a:r>
              <a:rPr lang="pt-BR" dirty="0" smtClean="0"/>
              <a:t>Demócrito: não há lugar para animismo, forças sobrenaturais ou teleologia; todas as mudanças resultam de mecanismos físicos, e a natureza é um vasto sistema de partículas recombinantes no qual a mão de ferro da necessidade joga o copo de dados do acaso por toda a eternidade.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2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16839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pt-BR" dirty="0"/>
              <a:t>A diferença entre a </a:t>
            </a:r>
            <a:r>
              <a:rPr lang="pt-BR" dirty="0" smtClean="0"/>
              <a:t>filosofia </a:t>
            </a:r>
            <a:r>
              <a:rPr lang="pt-BR" dirty="0"/>
              <a:t>da </a:t>
            </a:r>
            <a:r>
              <a:rPr lang="pt-BR" dirty="0" smtClean="0"/>
              <a:t>natureza de Demócrito </a:t>
            </a:r>
            <a:r>
              <a:rPr lang="pt-BR" dirty="0"/>
              <a:t>e </a:t>
            </a:r>
            <a:r>
              <a:rPr lang="pt-BR" dirty="0" smtClean="0"/>
              <a:t>Epicuro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Tese de doutorado de Karl Marx na Universidade de </a:t>
            </a:r>
            <a:r>
              <a:rPr lang="pt-BR" dirty="0" err="1" smtClean="0"/>
              <a:t>Jena</a:t>
            </a:r>
            <a:r>
              <a:rPr lang="pt-BR" dirty="0" smtClean="0"/>
              <a:t> em 1841 (publicação póstuma de 1902)</a:t>
            </a:r>
          </a:p>
          <a:p>
            <a:r>
              <a:rPr lang="pt-BR" dirty="0" smtClean="0"/>
              <a:t>Sumário da obra:</a:t>
            </a:r>
          </a:p>
          <a:p>
            <a:pPr>
              <a:buSzPct val="53000"/>
              <a:buFont typeface="Courier New" panose="02070309020205020404" pitchFamily="49" charset="0"/>
              <a:buChar char="o"/>
            </a:pPr>
            <a:r>
              <a:rPr lang="pt-BR" sz="1900" dirty="0" smtClean="0"/>
              <a:t>Parte </a:t>
            </a:r>
            <a:r>
              <a:rPr lang="pt-BR" sz="1900" dirty="0"/>
              <a:t>I: </a:t>
            </a:r>
            <a:r>
              <a:rPr lang="pt-BR" sz="1900" dirty="0" smtClean="0"/>
              <a:t>Diferenças </a:t>
            </a:r>
            <a:r>
              <a:rPr lang="pt-BR" sz="1900" dirty="0"/>
              <a:t>entre </a:t>
            </a:r>
            <a:r>
              <a:rPr lang="pt-BR" sz="1900" dirty="0" smtClean="0"/>
              <a:t>Demócrito </a:t>
            </a:r>
            <a:r>
              <a:rPr lang="pt-BR" sz="1900" dirty="0"/>
              <a:t>e Epicuro </a:t>
            </a:r>
            <a:r>
              <a:rPr lang="pt-BR" sz="1900" dirty="0" smtClean="0"/>
              <a:t>quanto à Filosofia </a:t>
            </a:r>
            <a:r>
              <a:rPr lang="pt-BR" sz="1900" dirty="0"/>
              <a:t>da Natureza em geral </a:t>
            </a:r>
          </a:p>
          <a:p>
            <a:pPr>
              <a:buSzPct val="53000"/>
              <a:buFont typeface="Courier New" panose="02070309020205020404" pitchFamily="49" charset="0"/>
              <a:buChar char="o"/>
            </a:pPr>
            <a:r>
              <a:rPr lang="pt-BR" sz="1900" dirty="0" smtClean="0"/>
              <a:t>Parte II: Diferenças entre Demócrito e Epicuro quanto à Filosofia da Natureza em detalhes </a:t>
            </a:r>
          </a:p>
        </p:txBody>
      </p:sp>
    </p:spTree>
    <p:extLst>
      <p:ext uri="{BB962C8B-B14F-4D97-AF65-F5344CB8AC3E}">
        <p14:creationId xmlns:p14="http://schemas.microsoft.com/office/powerpoint/2010/main" val="38053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2650064" y="4030131"/>
            <a:ext cx="6815669" cy="1320802"/>
          </a:xfrm>
        </p:spPr>
        <p:txBody>
          <a:bodyPr/>
          <a:lstStyle/>
          <a:p>
            <a:r>
              <a:rPr lang="pt-BR" dirty="0" smtClean="0"/>
              <a:t>Demócrito</a:t>
            </a:r>
            <a:r>
              <a:rPr lang="pt-BR" dirty="0"/>
              <a:t>: o mero acaso. Fisicalismo com determinismo.</a:t>
            </a: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565398" y="2108197"/>
            <a:ext cx="6815669" cy="13208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Epicuro: procura conciliar o fisicalismo com a vontade, com a liberdade.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99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Importância da tese de doutorado na formação do jovem Marx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Marx aprende com Demócrito uma visão de ciência.</a:t>
            </a:r>
          </a:p>
          <a:p>
            <a:r>
              <a:rPr lang="pt-BR" dirty="0" smtClean="0"/>
              <a:t>Importância do determinismo e do fisicalismo nas ciências.</a:t>
            </a:r>
          </a:p>
          <a:p>
            <a:r>
              <a:rPr lang="pt-BR" dirty="0" smtClean="0"/>
              <a:t>Afastamento da investigação puramente ética (típica do “direito”) e o interesse pela ciência. </a:t>
            </a:r>
          </a:p>
          <a:p>
            <a:r>
              <a:rPr lang="pt-BR" dirty="0" smtClean="0"/>
              <a:t>Nessa fase, como Demócrito, Marx estava mais interessado em conhecer a realidade, mas logo depois seria tomado pelo desejo de transformá-la. </a:t>
            </a:r>
          </a:p>
          <a:p>
            <a:r>
              <a:rPr lang="pt-BR" dirty="0" smtClean="0"/>
              <a:t>A ideia epicurista de “certeza </a:t>
            </a:r>
            <a:r>
              <a:rPr lang="pt-BR" dirty="0"/>
              <a:t>alcançada pela </a:t>
            </a:r>
            <a:r>
              <a:rPr lang="pt-BR" dirty="0" smtClean="0"/>
              <a:t>sensação </a:t>
            </a:r>
            <a:r>
              <a:rPr lang="pt-BR" dirty="0"/>
              <a:t>pura</a:t>
            </a:r>
            <a:r>
              <a:rPr lang="pt-BR" dirty="0" smtClean="0"/>
              <a:t>” lembra o modelo de mente como </a:t>
            </a:r>
            <a:r>
              <a:rPr lang="pt-BR" i="1" dirty="0" smtClean="0"/>
              <a:t>tábula rasa </a:t>
            </a:r>
            <a:r>
              <a:rPr lang="pt-BR" dirty="0" smtClean="0"/>
              <a:t>do empirismo de Bacon, uma visão muito popular na Inglaterra do século XVII.</a:t>
            </a:r>
          </a:p>
          <a:p>
            <a:r>
              <a:rPr lang="pt-BR" dirty="0" smtClean="0"/>
              <a:t>Marx não aderiu ao </a:t>
            </a:r>
            <a:r>
              <a:rPr lang="pt-BR" i="1" dirty="0" smtClean="0"/>
              <a:t>atomismo</a:t>
            </a:r>
            <a:r>
              <a:rPr lang="pt-BR" dirty="0" smtClean="0"/>
              <a:t> (ir do micro para o macro) na esfera do conhecimento social, mas em grande grau seguirá o determinismo.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61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Epicuro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Seu </a:t>
            </a:r>
            <a:r>
              <a:rPr lang="pt-BR" dirty="0"/>
              <a:t>pensamento foi muito difundido e numerosos centros epicuristas se desenvolveram na Jônia, no Egito e, a partir do século I, em Roma, onde Lucrécio foi seu maior divulgador</a:t>
            </a:r>
            <a:r>
              <a:rPr lang="pt-BR" dirty="0" smtClean="0"/>
              <a:t>.</a:t>
            </a:r>
          </a:p>
          <a:p>
            <a:r>
              <a:rPr lang="pt-BR" dirty="0" smtClean="0"/>
              <a:t>Um </a:t>
            </a:r>
            <a:r>
              <a:rPr lang="pt-BR" dirty="0"/>
              <a:t>dos precursores do pensamento anarquista no período clássico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Certeza alcançada pela “sensação pura”: dados recebidos passivamente pela </a:t>
            </a:r>
            <a:r>
              <a:rPr lang="pt-BR" dirty="0"/>
              <a:t>faculdade </a:t>
            </a:r>
            <a:r>
              <a:rPr lang="pt-BR" dirty="0" smtClean="0"/>
              <a:t>sensitiva.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592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atomismo em Epicuro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Como os átomos </a:t>
            </a:r>
            <a:r>
              <a:rPr lang="pt-BR" dirty="0"/>
              <a:t>se </a:t>
            </a:r>
            <a:r>
              <a:rPr lang="pt-BR" dirty="0" smtClean="0"/>
              <a:t>unem para criar a matéria?</a:t>
            </a:r>
          </a:p>
          <a:p>
            <a:r>
              <a:rPr lang="pt-BR" dirty="0" smtClean="0"/>
              <a:t>Eles se encontram por </a:t>
            </a:r>
            <a:r>
              <a:rPr lang="pt-BR" dirty="0"/>
              <a:t>uma leve inclinação em sua trajetória, que os </a:t>
            </a:r>
            <a:r>
              <a:rPr lang="pt-BR" dirty="0" smtClean="0"/>
              <a:t>faria </a:t>
            </a:r>
            <a:r>
              <a:rPr lang="pt-BR" dirty="0"/>
              <a:t>chocar-se com outros átomos para constituir a matéria. </a:t>
            </a:r>
            <a:endParaRPr lang="pt-BR" dirty="0" smtClean="0"/>
          </a:p>
          <a:p>
            <a:r>
              <a:rPr lang="pt-BR" dirty="0" smtClean="0"/>
              <a:t>Diferença com Demócrito: neste, o </a:t>
            </a:r>
            <a:r>
              <a:rPr lang="pt-BR" dirty="0"/>
              <a:t>encontro dos átomos é necessário. </a:t>
            </a:r>
            <a:r>
              <a:rPr lang="pt-BR" dirty="0" smtClean="0"/>
              <a:t>Já em Epicuro, o desvio do </a:t>
            </a:r>
            <a:r>
              <a:rPr lang="pt-BR" dirty="0"/>
              <a:t>átomo </a:t>
            </a:r>
            <a:r>
              <a:rPr lang="pt-BR" dirty="0" smtClean="0"/>
              <a:t>ocorre por “afinidade” </a:t>
            </a:r>
            <a:r>
              <a:rPr lang="pt-BR" dirty="0"/>
              <a:t>com </a:t>
            </a:r>
            <a:r>
              <a:rPr lang="pt-BR" dirty="0" smtClean="0"/>
              <a:t>outro átomo</a:t>
            </a:r>
            <a:r>
              <a:rPr lang="pt-BR" dirty="0"/>
              <a:t>. </a:t>
            </a:r>
            <a:r>
              <a:rPr lang="pt-BR" dirty="0" smtClean="0"/>
              <a:t>O encontro dos átomos é um ato de vontade, pois se assim não fosse </a:t>
            </a:r>
            <a:r>
              <a:rPr lang="pt-BR" dirty="0"/>
              <a:t>tudo estaria sob o jugo da </a:t>
            </a:r>
            <a:r>
              <a:rPr lang="pt-BR" dirty="0" smtClean="0"/>
              <a:t>natureza e não haveria liberdade. </a:t>
            </a:r>
          </a:p>
          <a:p>
            <a:r>
              <a:rPr lang="pt-BR" dirty="0" smtClean="0"/>
              <a:t>Ao </a:t>
            </a:r>
            <a:r>
              <a:rPr lang="pt-BR" dirty="0"/>
              <a:t>compreender como opera a </a:t>
            </a:r>
            <a:r>
              <a:rPr lang="pt-BR" dirty="0" smtClean="0"/>
              <a:t>natureza</a:t>
            </a:r>
            <a:r>
              <a:rPr lang="pt-BR" dirty="0"/>
              <a:t>, o homem pode livrar-se do medo e das superstições que afligem o espírito.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12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atomismo em Demócrito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debate entre fisicalismo  e </a:t>
            </a:r>
            <a:r>
              <a:rPr lang="pt-BR" dirty="0" err="1" smtClean="0"/>
              <a:t>mentalismo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Demócrito é adepto do fisicalismo.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6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Fisicalismo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explicação dos fenômenos em termos de causas puramente físicas.</a:t>
            </a:r>
          </a:p>
          <a:p>
            <a:r>
              <a:rPr lang="pt-BR" dirty="0" smtClean="0"/>
              <a:t>Por exemplo, uma escolha individual explicada com base nos mecanismos que regem o funcionamento do sistema nervoso. </a:t>
            </a:r>
          </a:p>
          <a:p>
            <a:r>
              <a:rPr lang="pt-BR" dirty="0" smtClean="0"/>
              <a:t>Explica inclusive a ação intencional.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67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Mentalismo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Explicação em termos de causas mentais.</a:t>
            </a:r>
          </a:p>
          <a:p>
            <a:r>
              <a:rPr lang="pt-BR" dirty="0" smtClean="0"/>
              <a:t>A pessoa age com base em motivos, crenças, intenções e valores.</a:t>
            </a:r>
          </a:p>
          <a:p>
            <a:r>
              <a:rPr lang="pt-BR" dirty="0" smtClean="0"/>
              <a:t>A ação intencional é uma escolha consciente,  por vontade própria.</a:t>
            </a:r>
          </a:p>
          <a:p>
            <a:r>
              <a:rPr lang="pt-BR" dirty="0" smtClean="0"/>
              <a:t>Nossos desejos, pensamentos, intenções e valores fazem diferenças.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190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9540" y="817032"/>
            <a:ext cx="9601196" cy="1303867"/>
          </a:xfrm>
        </p:spPr>
        <p:txBody>
          <a:bodyPr/>
          <a:lstStyle/>
          <a:p>
            <a:r>
              <a:rPr lang="pt-BR" dirty="0" smtClean="0"/>
              <a:t>Sócrates versus Demócrito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9540" y="2743198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Sócrates é </a:t>
            </a:r>
            <a:r>
              <a:rPr lang="pt-BR" dirty="0" err="1" smtClean="0"/>
              <a:t>mentalista</a:t>
            </a:r>
            <a:r>
              <a:rPr lang="pt-BR" dirty="0" smtClean="0"/>
              <a:t>.</a:t>
            </a:r>
          </a:p>
          <a:p>
            <a:r>
              <a:rPr lang="pt-BR" dirty="0" smtClean="0"/>
              <a:t>Demócrito é </a:t>
            </a:r>
            <a:r>
              <a:rPr lang="pt-BR" dirty="0" err="1" smtClean="0"/>
              <a:t>fisicalista</a:t>
            </a:r>
            <a:r>
              <a:rPr lang="pt-BR" dirty="0" smtClean="0"/>
              <a:t>.</a:t>
            </a:r>
          </a:p>
          <a:p>
            <a:r>
              <a:rPr lang="pt-BR" dirty="0" smtClean="0"/>
              <a:t>São contemporâneos exatos e tem quase a mesma idade.</a:t>
            </a:r>
          </a:p>
          <a:p>
            <a:r>
              <a:rPr lang="pt-BR" dirty="0" smtClean="0"/>
              <a:t>Ambos estudaram Anaxágoras, e se afastaram dele. Demócrito era discípulo de Leucipo.</a:t>
            </a:r>
          </a:p>
          <a:p>
            <a:r>
              <a:rPr lang="pt-BR" dirty="0" smtClean="0"/>
              <a:t>Parece que ambos se encontraram em Atenas.</a:t>
            </a:r>
          </a:p>
          <a:p>
            <a:r>
              <a:rPr lang="pt-BR" dirty="0" smtClean="0"/>
              <a:t>Platão era inimigo de Demócrito.</a:t>
            </a:r>
            <a:endParaRPr lang="pt-BR" dirty="0"/>
          </a:p>
        </p:txBody>
      </p:sp>
      <p:pic>
        <p:nvPicPr>
          <p:cNvPr id="1026" name="Picture 2" descr="http://1.bp.blogspot.com/-P9myv4jL0NU/UE9IENey3QI/AAAAAAAAACE/7lMpxXn2cnI/s1600/socr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" y="0"/>
            <a:ext cx="2421467" cy="242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p0.blogger.com/_6XvZ4HOj2j8/R8gZUztrtsI/AAAAAAAACEI/THvGcgWbkwQ/s400/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9" y="1"/>
            <a:ext cx="2266421" cy="24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38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Diferenças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Sócrates não escreveu nada.</a:t>
            </a:r>
          </a:p>
          <a:p>
            <a:r>
              <a:rPr lang="pt-BR" dirty="0" smtClean="0"/>
              <a:t>Demócrito dezenas de livros sobre os mais variados assuntos.</a:t>
            </a:r>
          </a:p>
          <a:p>
            <a:r>
              <a:rPr lang="pt-BR" dirty="0" smtClean="0"/>
              <a:t>Temas : estética, cosmologia, ética etc.</a:t>
            </a:r>
          </a:p>
          <a:p>
            <a:r>
              <a:rPr lang="pt-BR" dirty="0" smtClean="0"/>
              <a:t>Nenhum livro foi preservado, apenas fragmentos e citações.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9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1388</Words>
  <Application>Microsoft Office PowerPoint</Application>
  <PresentationFormat>Widescreen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Courier New</vt:lpstr>
      <vt:lpstr>Garamond</vt:lpstr>
      <vt:lpstr>Orgânico</vt:lpstr>
      <vt:lpstr>Demócrito</vt:lpstr>
      <vt:lpstr>A diferença entre a filosofia da natureza de Demócrito e Epicuro </vt:lpstr>
      <vt:lpstr>Epicuro</vt:lpstr>
      <vt:lpstr>O atomismo em Epicuro</vt:lpstr>
      <vt:lpstr>O atomismo em Demócrito</vt:lpstr>
      <vt:lpstr>Fisicalismo</vt:lpstr>
      <vt:lpstr>Mentalismo</vt:lpstr>
      <vt:lpstr>Sócrates versus Demócrito</vt:lpstr>
      <vt:lpstr>Diferenças</vt:lpstr>
      <vt:lpstr>Demócrito pai do método científico</vt:lpstr>
      <vt:lpstr>Dois projetos</vt:lpstr>
      <vt:lpstr>O projeto atomista</vt:lpstr>
      <vt:lpstr>O caminho da verdade</vt:lpstr>
      <vt:lpstr>Ênfase da filosofia atomista</vt:lpstr>
      <vt:lpstr>Fragmento</vt:lpstr>
      <vt:lpstr>A sensação de cócegas</vt:lpstr>
      <vt:lpstr>A sensação visual das cores</vt:lpstr>
      <vt:lpstr>Nada é o que parece!</vt:lpstr>
      <vt:lpstr>Comparando Demócrito e Epicuro</vt:lpstr>
      <vt:lpstr>Apresentação do PowerPoint</vt:lpstr>
      <vt:lpstr>Importância da tese de doutorado na formação do jovem Marx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Demócrito</dc:title>
  <dc:creator>Ricardo Luis Chaves Feijo</dc:creator>
  <cp:lastModifiedBy>Ricardo Luis Chaves Feijo</cp:lastModifiedBy>
  <cp:revision>16</cp:revision>
  <dcterms:created xsi:type="dcterms:W3CDTF">2014-08-13T13:37:42Z</dcterms:created>
  <dcterms:modified xsi:type="dcterms:W3CDTF">2014-08-13T15:49:43Z</dcterms:modified>
</cp:coreProperties>
</file>