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4"/>
  </p:notesMasterIdLst>
  <p:sldIdLst>
    <p:sldId id="256" r:id="rId2"/>
    <p:sldId id="259" r:id="rId3"/>
    <p:sldId id="264" r:id="rId4"/>
    <p:sldId id="262" r:id="rId5"/>
    <p:sldId id="261" r:id="rId6"/>
    <p:sldId id="263" r:id="rId7"/>
    <p:sldId id="319" r:id="rId8"/>
    <p:sldId id="320" r:id="rId9"/>
    <p:sldId id="321" r:id="rId10"/>
    <p:sldId id="265" r:id="rId11"/>
    <p:sldId id="267" r:id="rId12"/>
    <p:sldId id="322" r:id="rId13"/>
    <p:sldId id="325" r:id="rId14"/>
    <p:sldId id="318" r:id="rId15"/>
    <p:sldId id="269" r:id="rId16"/>
    <p:sldId id="268" r:id="rId17"/>
    <p:sldId id="272" r:id="rId18"/>
    <p:sldId id="270" r:id="rId19"/>
    <p:sldId id="326" r:id="rId20"/>
    <p:sldId id="327" r:id="rId21"/>
    <p:sldId id="274" r:id="rId22"/>
    <p:sldId id="324" r:id="rId23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5"/>
    </p:embeddedFont>
    <p:embeddedFont>
      <p:font typeface="Nunito" pitchFamily="2" charset="0"/>
      <p:regular r:id="rId26"/>
      <p:bold r:id="rId27"/>
      <p:italic r:id="rId28"/>
      <p:boldItalic r:id="rId29"/>
    </p:embeddedFont>
    <p:embeddedFont>
      <p:font typeface="Patrick Hand" panose="00000500000000000000" pitchFamily="2" charset="0"/>
      <p:regular r:id="rId30"/>
    </p:embeddedFont>
    <p:embeddedFont>
      <p:font typeface="Poppins" panose="00000500000000000000" pitchFamily="2" charset="0"/>
      <p:regular r:id="rId31"/>
      <p:bold r:id="rId32"/>
      <p:italic r:id="rId33"/>
      <p:bold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4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3F1313-40DF-44AF-9806-0DCE0AA62D78}">
  <a:tblStyle styleId="{523F1313-40DF-44AF-9806-0DCE0AA62D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90" d="100"/>
          <a:sy n="90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61D6A-FC75-45E9-816B-1993D3290CBC}" type="doc">
      <dgm:prSet loTypeId="urn:microsoft.com/office/officeart/2005/8/layout/chevron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5D139CCB-5BC7-4479-89AD-D689EF0335B9}">
      <dgm:prSet phldrT="[Texto]"/>
      <dgm:spPr/>
      <dgm:t>
        <a:bodyPr/>
        <a:lstStyle/>
        <a:p>
          <a:r>
            <a:rPr lang="pt-BR" dirty="0"/>
            <a:t>1986</a:t>
          </a:r>
        </a:p>
      </dgm:t>
    </dgm:pt>
    <dgm:pt modelId="{F0230E82-D9F7-48F0-9AE4-52BADCB10107}" type="parTrans" cxnId="{01249B2E-2935-4DF2-9C6F-E9665728BD2F}">
      <dgm:prSet/>
      <dgm:spPr/>
      <dgm:t>
        <a:bodyPr/>
        <a:lstStyle/>
        <a:p>
          <a:endParaRPr lang="pt-BR"/>
        </a:p>
      </dgm:t>
    </dgm:pt>
    <dgm:pt modelId="{A4DB8137-7E22-4CCB-BB5C-6CF0285EAFA1}" type="sibTrans" cxnId="{01249B2E-2935-4DF2-9C6F-E9665728BD2F}">
      <dgm:prSet/>
      <dgm:spPr/>
      <dgm:t>
        <a:bodyPr/>
        <a:lstStyle/>
        <a:p>
          <a:endParaRPr lang="pt-BR"/>
        </a:p>
      </dgm:t>
    </dgm:pt>
    <dgm:pt modelId="{2929931F-9E6E-47D2-9D69-85591D62B5D6}">
      <dgm:prSet phldrT="[Texto]"/>
      <dgm:spPr/>
      <dgm:t>
        <a:bodyPr/>
        <a:lstStyle/>
        <a:p>
          <a:r>
            <a:rPr lang="pt-BR" dirty="0"/>
            <a:t>Mary Kato;</a:t>
          </a:r>
        </a:p>
      </dgm:t>
    </dgm:pt>
    <dgm:pt modelId="{3BC6A9D5-B20F-419E-AA24-AA17389F7914}" type="parTrans" cxnId="{AF73A267-5E76-4FCC-AA21-20BA3928C6A1}">
      <dgm:prSet/>
      <dgm:spPr/>
      <dgm:t>
        <a:bodyPr/>
        <a:lstStyle/>
        <a:p>
          <a:endParaRPr lang="pt-BR"/>
        </a:p>
      </dgm:t>
    </dgm:pt>
    <dgm:pt modelId="{7D62653A-8ACD-4231-AD98-DCC4136D24CB}" type="sibTrans" cxnId="{AF73A267-5E76-4FCC-AA21-20BA3928C6A1}">
      <dgm:prSet/>
      <dgm:spPr/>
      <dgm:t>
        <a:bodyPr/>
        <a:lstStyle/>
        <a:p>
          <a:endParaRPr lang="pt-BR"/>
        </a:p>
      </dgm:t>
    </dgm:pt>
    <dgm:pt modelId="{BE675AE3-9EC2-4B42-AEF9-705F3FA4A9F5}">
      <dgm:prSet phldrT="[Texto]"/>
      <dgm:spPr/>
      <dgm:t>
        <a:bodyPr/>
        <a:lstStyle/>
        <a:p>
          <a:r>
            <a:rPr lang="pt-BR" dirty="0"/>
            <a:t>Função da escola de formar cidadãos funcionalmente letrados;</a:t>
          </a:r>
        </a:p>
      </dgm:t>
    </dgm:pt>
    <dgm:pt modelId="{4518B010-A763-484F-B79B-498E1FFE34FD}" type="parTrans" cxnId="{0668C03E-83F7-4BE8-8E30-EA6B369D792E}">
      <dgm:prSet/>
      <dgm:spPr/>
      <dgm:t>
        <a:bodyPr/>
        <a:lstStyle/>
        <a:p>
          <a:endParaRPr lang="pt-BR"/>
        </a:p>
      </dgm:t>
    </dgm:pt>
    <dgm:pt modelId="{A22D41A2-3679-417F-9244-9CBD97D930C7}" type="sibTrans" cxnId="{0668C03E-83F7-4BE8-8E30-EA6B369D792E}">
      <dgm:prSet/>
      <dgm:spPr/>
      <dgm:t>
        <a:bodyPr/>
        <a:lstStyle/>
        <a:p>
          <a:endParaRPr lang="pt-BR"/>
        </a:p>
      </dgm:t>
    </dgm:pt>
    <dgm:pt modelId="{92F56877-6656-47AC-9B66-37AD71CBED87}">
      <dgm:prSet phldrT="[Texto]"/>
      <dgm:spPr/>
      <dgm:t>
        <a:bodyPr/>
        <a:lstStyle/>
        <a:p>
          <a:r>
            <a:rPr lang="pt-BR" dirty="0"/>
            <a:t>1988</a:t>
          </a:r>
        </a:p>
      </dgm:t>
    </dgm:pt>
    <dgm:pt modelId="{20458C8E-DC66-48E7-8C62-87049057A206}" type="parTrans" cxnId="{35DB3573-32D7-4B0C-879F-2D5B2EE04DE9}">
      <dgm:prSet/>
      <dgm:spPr/>
      <dgm:t>
        <a:bodyPr/>
        <a:lstStyle/>
        <a:p>
          <a:endParaRPr lang="pt-BR"/>
        </a:p>
      </dgm:t>
    </dgm:pt>
    <dgm:pt modelId="{7DEFAE3D-E89C-4496-A5D9-F6BB57B60655}" type="sibTrans" cxnId="{35DB3573-32D7-4B0C-879F-2D5B2EE04DE9}">
      <dgm:prSet/>
      <dgm:spPr/>
      <dgm:t>
        <a:bodyPr/>
        <a:lstStyle/>
        <a:p>
          <a:endParaRPr lang="pt-BR"/>
        </a:p>
      </dgm:t>
    </dgm:pt>
    <dgm:pt modelId="{B415F516-962D-4B56-9584-EDBB6955CD7F}">
      <dgm:prSet phldrT="[Texto]"/>
      <dgm:spPr/>
      <dgm:t>
        <a:bodyPr/>
        <a:lstStyle/>
        <a:p>
          <a:r>
            <a:rPr lang="pt-BR" dirty="0"/>
            <a:t>Leda V. </a:t>
          </a:r>
          <a:r>
            <a:rPr lang="pt-BR" dirty="0" err="1"/>
            <a:t>Tfouni</a:t>
          </a:r>
          <a:r>
            <a:rPr lang="pt-BR" dirty="0"/>
            <a:t>;</a:t>
          </a:r>
        </a:p>
      </dgm:t>
    </dgm:pt>
    <dgm:pt modelId="{EAD0BA68-DDA2-4A06-9D66-543D3E2364F6}" type="parTrans" cxnId="{D12DB7DE-7BBF-474E-B235-8225A451E2D3}">
      <dgm:prSet/>
      <dgm:spPr/>
      <dgm:t>
        <a:bodyPr/>
        <a:lstStyle/>
        <a:p>
          <a:endParaRPr lang="pt-BR"/>
        </a:p>
      </dgm:t>
    </dgm:pt>
    <dgm:pt modelId="{318BE1F7-3C58-4AC9-AC0F-BF5C7384FB7E}" type="sibTrans" cxnId="{D12DB7DE-7BBF-474E-B235-8225A451E2D3}">
      <dgm:prSet/>
      <dgm:spPr/>
      <dgm:t>
        <a:bodyPr/>
        <a:lstStyle/>
        <a:p>
          <a:endParaRPr lang="pt-BR"/>
        </a:p>
      </dgm:t>
    </dgm:pt>
    <dgm:pt modelId="{C56D0D02-984C-4D6D-9A26-784F9FD00222}">
      <dgm:prSet phldrT="[Texto]"/>
      <dgm:spPr/>
      <dgm:t>
        <a:bodyPr/>
        <a:lstStyle/>
        <a:p>
          <a:r>
            <a:rPr lang="pt-BR" dirty="0"/>
            <a:t>Práticas sociais de leitura e escrita e as mudanças por elas geradas na sociedade;</a:t>
          </a:r>
        </a:p>
      </dgm:t>
    </dgm:pt>
    <dgm:pt modelId="{76CECA6F-25A8-4B27-8FDE-9A786E305800}" type="parTrans" cxnId="{F49ADCED-6CE2-42D7-96D5-286F024DFA85}">
      <dgm:prSet/>
      <dgm:spPr/>
      <dgm:t>
        <a:bodyPr/>
        <a:lstStyle/>
        <a:p>
          <a:endParaRPr lang="pt-BR"/>
        </a:p>
      </dgm:t>
    </dgm:pt>
    <dgm:pt modelId="{7D21B1A4-ADFB-43EB-9686-A6776F826ADC}" type="sibTrans" cxnId="{F49ADCED-6CE2-42D7-96D5-286F024DFA85}">
      <dgm:prSet/>
      <dgm:spPr/>
      <dgm:t>
        <a:bodyPr/>
        <a:lstStyle/>
        <a:p>
          <a:endParaRPr lang="pt-BR"/>
        </a:p>
      </dgm:t>
    </dgm:pt>
    <dgm:pt modelId="{5AA57D0A-77CE-45E1-B426-8A842006B475}">
      <dgm:prSet phldrT="[Texto]"/>
      <dgm:spPr/>
      <dgm:t>
        <a:bodyPr/>
        <a:lstStyle/>
        <a:p>
          <a:r>
            <a:rPr lang="pt-BR" dirty="0"/>
            <a:t>1995</a:t>
          </a:r>
        </a:p>
      </dgm:t>
    </dgm:pt>
    <dgm:pt modelId="{7184DA74-7B73-4EBF-BC70-C6DCB6A3FAB7}" type="parTrans" cxnId="{8E9E6132-B60A-4F40-AB66-EA64B1596DB1}">
      <dgm:prSet/>
      <dgm:spPr/>
      <dgm:t>
        <a:bodyPr/>
        <a:lstStyle/>
        <a:p>
          <a:endParaRPr lang="pt-BR"/>
        </a:p>
      </dgm:t>
    </dgm:pt>
    <dgm:pt modelId="{C9240F4A-2D73-4A7D-B000-1FECF2A2E70A}" type="sibTrans" cxnId="{8E9E6132-B60A-4F40-AB66-EA64B1596DB1}">
      <dgm:prSet/>
      <dgm:spPr/>
      <dgm:t>
        <a:bodyPr/>
        <a:lstStyle/>
        <a:p>
          <a:endParaRPr lang="pt-BR"/>
        </a:p>
      </dgm:t>
    </dgm:pt>
    <dgm:pt modelId="{D641D4B1-F30D-498B-AB29-DA52B0001499}">
      <dgm:prSet phldrT="[Texto]"/>
      <dgm:spPr/>
      <dgm:t>
        <a:bodyPr/>
        <a:lstStyle/>
        <a:p>
          <a:r>
            <a:rPr lang="pt-BR" dirty="0"/>
            <a:t>Leda V. </a:t>
          </a:r>
          <a:r>
            <a:rPr lang="pt-BR" dirty="0" err="1"/>
            <a:t>Tfouni</a:t>
          </a:r>
          <a:r>
            <a:rPr lang="pt-BR" dirty="0"/>
            <a:t>;</a:t>
          </a:r>
        </a:p>
      </dgm:t>
    </dgm:pt>
    <dgm:pt modelId="{50DCEDF8-97E0-4F23-9F47-2FB49117BEE1}" type="parTrans" cxnId="{C916EB4C-2A40-4A5F-90A7-0BAC66976E5C}">
      <dgm:prSet/>
      <dgm:spPr/>
      <dgm:t>
        <a:bodyPr/>
        <a:lstStyle/>
        <a:p>
          <a:endParaRPr lang="pt-BR"/>
        </a:p>
      </dgm:t>
    </dgm:pt>
    <dgm:pt modelId="{D2095C48-648B-40FA-9CD7-799A3F134EA7}" type="sibTrans" cxnId="{C916EB4C-2A40-4A5F-90A7-0BAC66976E5C}">
      <dgm:prSet/>
      <dgm:spPr/>
      <dgm:t>
        <a:bodyPr/>
        <a:lstStyle/>
        <a:p>
          <a:endParaRPr lang="pt-BR"/>
        </a:p>
      </dgm:t>
    </dgm:pt>
    <dgm:pt modelId="{5EC631FC-CBCC-4157-9BF8-7428678F9E5B}">
      <dgm:prSet phldrT="[Texto]"/>
      <dgm:spPr/>
      <dgm:t>
        <a:bodyPr/>
        <a:lstStyle/>
        <a:p>
          <a:r>
            <a:rPr lang="pt-BR" dirty="0"/>
            <a:t>Processo de estar exposto aos usos sociais da escrita sem, no entanto, saber ler nem escrever;</a:t>
          </a:r>
        </a:p>
      </dgm:t>
    </dgm:pt>
    <dgm:pt modelId="{71F88CB5-9400-4823-ADFB-A8498A24B1CA}" type="parTrans" cxnId="{0DB8253D-A953-4161-A487-4D4380EA349F}">
      <dgm:prSet/>
      <dgm:spPr/>
      <dgm:t>
        <a:bodyPr/>
        <a:lstStyle/>
        <a:p>
          <a:endParaRPr lang="pt-BR"/>
        </a:p>
      </dgm:t>
    </dgm:pt>
    <dgm:pt modelId="{46993107-9E7A-4484-B39C-E2F79AE397EC}" type="sibTrans" cxnId="{0DB8253D-A953-4161-A487-4D4380EA349F}">
      <dgm:prSet/>
      <dgm:spPr/>
      <dgm:t>
        <a:bodyPr/>
        <a:lstStyle/>
        <a:p>
          <a:endParaRPr lang="pt-BR"/>
        </a:p>
      </dgm:t>
    </dgm:pt>
    <dgm:pt modelId="{FB0A09A6-FFB5-4AD4-8AFC-D0B35A10AE34}" type="pres">
      <dgm:prSet presAssocID="{D7861D6A-FC75-45E9-816B-1993D3290CBC}" presName="linearFlow" presStyleCnt="0">
        <dgm:presLayoutVars>
          <dgm:dir/>
          <dgm:animLvl val="lvl"/>
          <dgm:resizeHandles val="exact"/>
        </dgm:presLayoutVars>
      </dgm:prSet>
      <dgm:spPr/>
    </dgm:pt>
    <dgm:pt modelId="{EEBF9A9D-5678-4011-974F-70DEFACABAFE}" type="pres">
      <dgm:prSet presAssocID="{5D139CCB-5BC7-4479-89AD-D689EF0335B9}" presName="composite" presStyleCnt="0"/>
      <dgm:spPr/>
    </dgm:pt>
    <dgm:pt modelId="{317DA270-5162-4429-8CB1-46F85AE3705F}" type="pres">
      <dgm:prSet presAssocID="{5D139CCB-5BC7-4479-89AD-D689EF0335B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733F513-1821-4EBE-9FA4-67B15A5E6D44}" type="pres">
      <dgm:prSet presAssocID="{5D139CCB-5BC7-4479-89AD-D689EF0335B9}" presName="descendantText" presStyleLbl="alignAcc1" presStyleIdx="0" presStyleCnt="3">
        <dgm:presLayoutVars>
          <dgm:bulletEnabled val="1"/>
        </dgm:presLayoutVars>
      </dgm:prSet>
      <dgm:spPr/>
    </dgm:pt>
    <dgm:pt modelId="{3E4170C4-3EA3-4B39-BD39-2047E83ABD24}" type="pres">
      <dgm:prSet presAssocID="{A4DB8137-7E22-4CCB-BB5C-6CF0285EAFA1}" presName="sp" presStyleCnt="0"/>
      <dgm:spPr/>
    </dgm:pt>
    <dgm:pt modelId="{E2F50F6C-595F-4F83-AC7A-66B3919F012A}" type="pres">
      <dgm:prSet presAssocID="{92F56877-6656-47AC-9B66-37AD71CBED87}" presName="composite" presStyleCnt="0"/>
      <dgm:spPr/>
    </dgm:pt>
    <dgm:pt modelId="{32BBBF2F-F832-4601-A813-9294A282223B}" type="pres">
      <dgm:prSet presAssocID="{92F56877-6656-47AC-9B66-37AD71CBED8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E59E1D2-FAE0-4C25-862D-B79E783F9E0D}" type="pres">
      <dgm:prSet presAssocID="{92F56877-6656-47AC-9B66-37AD71CBED87}" presName="descendantText" presStyleLbl="alignAcc1" presStyleIdx="1" presStyleCnt="3">
        <dgm:presLayoutVars>
          <dgm:bulletEnabled val="1"/>
        </dgm:presLayoutVars>
      </dgm:prSet>
      <dgm:spPr/>
    </dgm:pt>
    <dgm:pt modelId="{E1328955-F3C5-47B7-94EE-BF4A83A4D3DF}" type="pres">
      <dgm:prSet presAssocID="{7DEFAE3D-E89C-4496-A5D9-F6BB57B60655}" presName="sp" presStyleCnt="0"/>
      <dgm:spPr/>
    </dgm:pt>
    <dgm:pt modelId="{A232629A-1BB8-411F-A40A-AEEF64F50330}" type="pres">
      <dgm:prSet presAssocID="{5AA57D0A-77CE-45E1-B426-8A842006B475}" presName="composite" presStyleCnt="0"/>
      <dgm:spPr/>
    </dgm:pt>
    <dgm:pt modelId="{66ED6D6F-4E18-4DA9-ADBD-65925419A446}" type="pres">
      <dgm:prSet presAssocID="{5AA57D0A-77CE-45E1-B426-8A842006B47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632FA05-08EA-4E77-BA16-5269B3977F25}" type="pres">
      <dgm:prSet presAssocID="{5AA57D0A-77CE-45E1-B426-8A842006B47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1249B2E-2935-4DF2-9C6F-E9665728BD2F}" srcId="{D7861D6A-FC75-45E9-816B-1993D3290CBC}" destId="{5D139CCB-5BC7-4479-89AD-D689EF0335B9}" srcOrd="0" destOrd="0" parTransId="{F0230E82-D9F7-48F0-9AE4-52BADCB10107}" sibTransId="{A4DB8137-7E22-4CCB-BB5C-6CF0285EAFA1}"/>
    <dgm:cxn modelId="{8E9E6132-B60A-4F40-AB66-EA64B1596DB1}" srcId="{D7861D6A-FC75-45E9-816B-1993D3290CBC}" destId="{5AA57D0A-77CE-45E1-B426-8A842006B475}" srcOrd="2" destOrd="0" parTransId="{7184DA74-7B73-4EBF-BC70-C6DCB6A3FAB7}" sibTransId="{C9240F4A-2D73-4A7D-B000-1FECF2A2E70A}"/>
    <dgm:cxn modelId="{66E7FF3C-CD93-4DCB-91E1-838C020FD334}" type="presOf" srcId="{BE675AE3-9EC2-4B42-AEF9-705F3FA4A9F5}" destId="{8733F513-1821-4EBE-9FA4-67B15A5E6D44}" srcOrd="0" destOrd="1" presId="urn:microsoft.com/office/officeart/2005/8/layout/chevron2"/>
    <dgm:cxn modelId="{0DB8253D-A953-4161-A487-4D4380EA349F}" srcId="{5AA57D0A-77CE-45E1-B426-8A842006B475}" destId="{5EC631FC-CBCC-4157-9BF8-7428678F9E5B}" srcOrd="1" destOrd="0" parTransId="{71F88CB5-9400-4823-ADFB-A8498A24B1CA}" sibTransId="{46993107-9E7A-4484-B39C-E2F79AE397EC}"/>
    <dgm:cxn modelId="{0668C03E-83F7-4BE8-8E30-EA6B369D792E}" srcId="{5D139CCB-5BC7-4479-89AD-D689EF0335B9}" destId="{BE675AE3-9EC2-4B42-AEF9-705F3FA4A9F5}" srcOrd="1" destOrd="0" parTransId="{4518B010-A763-484F-B79B-498E1FFE34FD}" sibTransId="{A22D41A2-3679-417F-9244-9CBD97D930C7}"/>
    <dgm:cxn modelId="{AF73A267-5E76-4FCC-AA21-20BA3928C6A1}" srcId="{5D139CCB-5BC7-4479-89AD-D689EF0335B9}" destId="{2929931F-9E6E-47D2-9D69-85591D62B5D6}" srcOrd="0" destOrd="0" parTransId="{3BC6A9D5-B20F-419E-AA24-AA17389F7914}" sibTransId="{7D62653A-8ACD-4231-AD98-DCC4136D24CB}"/>
    <dgm:cxn modelId="{11A07048-3D6C-469A-AE22-132890130314}" type="presOf" srcId="{B415F516-962D-4B56-9584-EDBB6955CD7F}" destId="{FE59E1D2-FAE0-4C25-862D-B79E783F9E0D}" srcOrd="0" destOrd="0" presId="urn:microsoft.com/office/officeart/2005/8/layout/chevron2"/>
    <dgm:cxn modelId="{C916EB4C-2A40-4A5F-90A7-0BAC66976E5C}" srcId="{5AA57D0A-77CE-45E1-B426-8A842006B475}" destId="{D641D4B1-F30D-498B-AB29-DA52B0001499}" srcOrd="0" destOrd="0" parTransId="{50DCEDF8-97E0-4F23-9F47-2FB49117BEE1}" sibTransId="{D2095C48-648B-40FA-9CD7-799A3F134EA7}"/>
    <dgm:cxn modelId="{54EF4B4D-F65D-4008-AB6C-8FB0014EF80D}" type="presOf" srcId="{2929931F-9E6E-47D2-9D69-85591D62B5D6}" destId="{8733F513-1821-4EBE-9FA4-67B15A5E6D44}" srcOrd="0" destOrd="0" presId="urn:microsoft.com/office/officeart/2005/8/layout/chevron2"/>
    <dgm:cxn modelId="{35DB3573-32D7-4B0C-879F-2D5B2EE04DE9}" srcId="{D7861D6A-FC75-45E9-816B-1993D3290CBC}" destId="{92F56877-6656-47AC-9B66-37AD71CBED87}" srcOrd="1" destOrd="0" parTransId="{20458C8E-DC66-48E7-8C62-87049057A206}" sibTransId="{7DEFAE3D-E89C-4496-A5D9-F6BB57B60655}"/>
    <dgm:cxn modelId="{BC1E1378-B48D-46CF-944D-02B3DC7153AD}" type="presOf" srcId="{D641D4B1-F30D-498B-AB29-DA52B0001499}" destId="{5632FA05-08EA-4E77-BA16-5269B3977F25}" srcOrd="0" destOrd="0" presId="urn:microsoft.com/office/officeart/2005/8/layout/chevron2"/>
    <dgm:cxn modelId="{CFBC5A7B-85AA-425B-9B83-3B25B6145303}" type="presOf" srcId="{5EC631FC-CBCC-4157-9BF8-7428678F9E5B}" destId="{5632FA05-08EA-4E77-BA16-5269B3977F25}" srcOrd="0" destOrd="1" presId="urn:microsoft.com/office/officeart/2005/8/layout/chevron2"/>
    <dgm:cxn modelId="{C37F767E-371E-4622-9058-A1E2C0C140D6}" type="presOf" srcId="{5AA57D0A-77CE-45E1-B426-8A842006B475}" destId="{66ED6D6F-4E18-4DA9-ADBD-65925419A446}" srcOrd="0" destOrd="0" presId="urn:microsoft.com/office/officeart/2005/8/layout/chevron2"/>
    <dgm:cxn modelId="{FAE1F686-65FF-4046-AE4A-DF3F5D6D9DCD}" type="presOf" srcId="{5D139CCB-5BC7-4479-89AD-D689EF0335B9}" destId="{317DA270-5162-4429-8CB1-46F85AE3705F}" srcOrd="0" destOrd="0" presId="urn:microsoft.com/office/officeart/2005/8/layout/chevron2"/>
    <dgm:cxn modelId="{98D3B093-DC5C-4054-B855-A2FD912468B4}" type="presOf" srcId="{92F56877-6656-47AC-9B66-37AD71CBED87}" destId="{32BBBF2F-F832-4601-A813-9294A282223B}" srcOrd="0" destOrd="0" presId="urn:microsoft.com/office/officeart/2005/8/layout/chevron2"/>
    <dgm:cxn modelId="{5250A5CE-A72C-473E-972F-CAB0DA045727}" type="presOf" srcId="{D7861D6A-FC75-45E9-816B-1993D3290CBC}" destId="{FB0A09A6-FFB5-4AD4-8AFC-D0B35A10AE34}" srcOrd="0" destOrd="0" presId="urn:microsoft.com/office/officeart/2005/8/layout/chevron2"/>
    <dgm:cxn modelId="{D12DB7DE-7BBF-474E-B235-8225A451E2D3}" srcId="{92F56877-6656-47AC-9B66-37AD71CBED87}" destId="{B415F516-962D-4B56-9584-EDBB6955CD7F}" srcOrd="0" destOrd="0" parTransId="{EAD0BA68-DDA2-4A06-9D66-543D3E2364F6}" sibTransId="{318BE1F7-3C58-4AC9-AC0F-BF5C7384FB7E}"/>
    <dgm:cxn modelId="{F49ADCED-6CE2-42D7-96D5-286F024DFA85}" srcId="{92F56877-6656-47AC-9B66-37AD71CBED87}" destId="{C56D0D02-984C-4D6D-9A26-784F9FD00222}" srcOrd="1" destOrd="0" parTransId="{76CECA6F-25A8-4B27-8FDE-9A786E305800}" sibTransId="{7D21B1A4-ADFB-43EB-9686-A6776F826ADC}"/>
    <dgm:cxn modelId="{6A2B53F0-BCBD-46E5-939A-3C0DAD469433}" type="presOf" srcId="{C56D0D02-984C-4D6D-9A26-784F9FD00222}" destId="{FE59E1D2-FAE0-4C25-862D-B79E783F9E0D}" srcOrd="0" destOrd="1" presId="urn:microsoft.com/office/officeart/2005/8/layout/chevron2"/>
    <dgm:cxn modelId="{B6DAB3A9-5389-4F3E-A910-E6C50A733356}" type="presParOf" srcId="{FB0A09A6-FFB5-4AD4-8AFC-D0B35A10AE34}" destId="{EEBF9A9D-5678-4011-974F-70DEFACABAFE}" srcOrd="0" destOrd="0" presId="urn:microsoft.com/office/officeart/2005/8/layout/chevron2"/>
    <dgm:cxn modelId="{B1FF27D0-1133-4C8C-A336-34B2BAAC820C}" type="presParOf" srcId="{EEBF9A9D-5678-4011-974F-70DEFACABAFE}" destId="{317DA270-5162-4429-8CB1-46F85AE3705F}" srcOrd="0" destOrd="0" presId="urn:microsoft.com/office/officeart/2005/8/layout/chevron2"/>
    <dgm:cxn modelId="{25381786-33B5-4C6D-A037-84A3A97B9551}" type="presParOf" srcId="{EEBF9A9D-5678-4011-974F-70DEFACABAFE}" destId="{8733F513-1821-4EBE-9FA4-67B15A5E6D44}" srcOrd="1" destOrd="0" presId="urn:microsoft.com/office/officeart/2005/8/layout/chevron2"/>
    <dgm:cxn modelId="{4B2149AC-6F97-4AFD-BE83-BB6914921D37}" type="presParOf" srcId="{FB0A09A6-FFB5-4AD4-8AFC-D0B35A10AE34}" destId="{3E4170C4-3EA3-4B39-BD39-2047E83ABD24}" srcOrd="1" destOrd="0" presId="urn:microsoft.com/office/officeart/2005/8/layout/chevron2"/>
    <dgm:cxn modelId="{79E620F9-1BA1-4E13-BBE8-82316EEA0F12}" type="presParOf" srcId="{FB0A09A6-FFB5-4AD4-8AFC-D0B35A10AE34}" destId="{E2F50F6C-595F-4F83-AC7A-66B3919F012A}" srcOrd="2" destOrd="0" presId="urn:microsoft.com/office/officeart/2005/8/layout/chevron2"/>
    <dgm:cxn modelId="{5B7E9FD7-E7F3-4E59-8391-770CA6A824BB}" type="presParOf" srcId="{E2F50F6C-595F-4F83-AC7A-66B3919F012A}" destId="{32BBBF2F-F832-4601-A813-9294A282223B}" srcOrd="0" destOrd="0" presId="urn:microsoft.com/office/officeart/2005/8/layout/chevron2"/>
    <dgm:cxn modelId="{60D7DB5B-6BCD-4307-8D41-99DC7423A293}" type="presParOf" srcId="{E2F50F6C-595F-4F83-AC7A-66B3919F012A}" destId="{FE59E1D2-FAE0-4C25-862D-B79E783F9E0D}" srcOrd="1" destOrd="0" presId="urn:microsoft.com/office/officeart/2005/8/layout/chevron2"/>
    <dgm:cxn modelId="{C5782F94-1234-4B1B-9E2F-65B5914620CF}" type="presParOf" srcId="{FB0A09A6-FFB5-4AD4-8AFC-D0B35A10AE34}" destId="{E1328955-F3C5-47B7-94EE-BF4A83A4D3DF}" srcOrd="3" destOrd="0" presId="urn:microsoft.com/office/officeart/2005/8/layout/chevron2"/>
    <dgm:cxn modelId="{E7EC8C8C-B6BE-4F68-883E-E3041A7CED26}" type="presParOf" srcId="{FB0A09A6-FFB5-4AD4-8AFC-D0B35A10AE34}" destId="{A232629A-1BB8-411F-A40A-AEEF64F50330}" srcOrd="4" destOrd="0" presId="urn:microsoft.com/office/officeart/2005/8/layout/chevron2"/>
    <dgm:cxn modelId="{6686C9D4-2BCB-411C-88F8-49A1D898737D}" type="presParOf" srcId="{A232629A-1BB8-411F-A40A-AEEF64F50330}" destId="{66ED6D6F-4E18-4DA9-ADBD-65925419A446}" srcOrd="0" destOrd="0" presId="urn:microsoft.com/office/officeart/2005/8/layout/chevron2"/>
    <dgm:cxn modelId="{7CC0AA92-70A2-4DE3-9E09-FA751F051F39}" type="presParOf" srcId="{A232629A-1BB8-411F-A40A-AEEF64F50330}" destId="{5632FA05-08EA-4E77-BA16-5269B3977F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61D6A-FC75-45E9-816B-1993D3290CBC}" type="doc">
      <dgm:prSet loTypeId="urn:microsoft.com/office/officeart/2005/8/layout/chevron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5D139CCB-5BC7-4479-89AD-D689EF0335B9}">
      <dgm:prSet phldrT="[Texto]"/>
      <dgm:spPr/>
      <dgm:t>
        <a:bodyPr/>
        <a:lstStyle/>
        <a:p>
          <a:r>
            <a:rPr lang="pt-BR" dirty="0"/>
            <a:t>1995</a:t>
          </a:r>
        </a:p>
      </dgm:t>
    </dgm:pt>
    <dgm:pt modelId="{F0230E82-D9F7-48F0-9AE4-52BADCB10107}" type="parTrans" cxnId="{01249B2E-2935-4DF2-9C6F-E9665728BD2F}">
      <dgm:prSet/>
      <dgm:spPr/>
      <dgm:t>
        <a:bodyPr/>
        <a:lstStyle/>
        <a:p>
          <a:endParaRPr lang="pt-BR"/>
        </a:p>
      </dgm:t>
    </dgm:pt>
    <dgm:pt modelId="{A4DB8137-7E22-4CCB-BB5C-6CF0285EAFA1}" type="sibTrans" cxnId="{01249B2E-2935-4DF2-9C6F-E9665728BD2F}">
      <dgm:prSet/>
      <dgm:spPr/>
      <dgm:t>
        <a:bodyPr/>
        <a:lstStyle/>
        <a:p>
          <a:endParaRPr lang="pt-BR"/>
        </a:p>
      </dgm:t>
    </dgm:pt>
    <dgm:pt modelId="{2929931F-9E6E-47D2-9D69-85591D62B5D6}">
      <dgm:prSet phldrT="[Texto]"/>
      <dgm:spPr/>
      <dgm:t>
        <a:bodyPr/>
        <a:lstStyle/>
        <a:p>
          <a:r>
            <a:rPr lang="pt-BR" dirty="0"/>
            <a:t>Ângela </a:t>
          </a:r>
          <a:r>
            <a:rPr lang="pt-BR" dirty="0" err="1"/>
            <a:t>Kleiman</a:t>
          </a:r>
          <a:r>
            <a:rPr lang="pt-BR" dirty="0"/>
            <a:t>;</a:t>
          </a:r>
        </a:p>
      </dgm:t>
    </dgm:pt>
    <dgm:pt modelId="{3BC6A9D5-B20F-419E-AA24-AA17389F7914}" type="parTrans" cxnId="{AF73A267-5E76-4FCC-AA21-20BA3928C6A1}">
      <dgm:prSet/>
      <dgm:spPr/>
      <dgm:t>
        <a:bodyPr/>
        <a:lstStyle/>
        <a:p>
          <a:endParaRPr lang="pt-BR"/>
        </a:p>
      </dgm:t>
    </dgm:pt>
    <dgm:pt modelId="{7D62653A-8ACD-4231-AD98-DCC4136D24CB}" type="sibTrans" cxnId="{AF73A267-5E76-4FCC-AA21-20BA3928C6A1}">
      <dgm:prSet/>
      <dgm:spPr/>
      <dgm:t>
        <a:bodyPr/>
        <a:lstStyle/>
        <a:p>
          <a:endParaRPr lang="pt-BR"/>
        </a:p>
      </dgm:t>
    </dgm:pt>
    <dgm:pt modelId="{BE675AE3-9EC2-4B42-AEF9-705F3FA4A9F5}">
      <dgm:prSet phldrT="[Texto]"/>
      <dgm:spPr/>
      <dgm:t>
        <a:bodyPr/>
        <a:lstStyle/>
        <a:p>
          <a:r>
            <a:rPr lang="pt-BR" dirty="0"/>
            <a:t>Práticas sociais de leitura e escrita específicas da escola;</a:t>
          </a:r>
        </a:p>
      </dgm:t>
    </dgm:pt>
    <dgm:pt modelId="{4518B010-A763-484F-B79B-498E1FFE34FD}" type="parTrans" cxnId="{0668C03E-83F7-4BE8-8E30-EA6B369D792E}">
      <dgm:prSet/>
      <dgm:spPr/>
      <dgm:t>
        <a:bodyPr/>
        <a:lstStyle/>
        <a:p>
          <a:endParaRPr lang="pt-BR"/>
        </a:p>
      </dgm:t>
    </dgm:pt>
    <dgm:pt modelId="{A22D41A2-3679-417F-9244-9CBD97D930C7}" type="sibTrans" cxnId="{0668C03E-83F7-4BE8-8E30-EA6B369D792E}">
      <dgm:prSet/>
      <dgm:spPr/>
      <dgm:t>
        <a:bodyPr/>
        <a:lstStyle/>
        <a:p>
          <a:endParaRPr lang="pt-BR"/>
        </a:p>
      </dgm:t>
    </dgm:pt>
    <dgm:pt modelId="{92F56877-6656-47AC-9B66-37AD71CBED87}">
      <dgm:prSet phldrT="[Texto]"/>
      <dgm:spPr/>
      <dgm:t>
        <a:bodyPr/>
        <a:lstStyle/>
        <a:p>
          <a:r>
            <a:rPr lang="pt-BR" dirty="0"/>
            <a:t>1995</a:t>
          </a:r>
        </a:p>
      </dgm:t>
    </dgm:pt>
    <dgm:pt modelId="{20458C8E-DC66-48E7-8C62-87049057A206}" type="parTrans" cxnId="{35DB3573-32D7-4B0C-879F-2D5B2EE04DE9}">
      <dgm:prSet/>
      <dgm:spPr/>
      <dgm:t>
        <a:bodyPr/>
        <a:lstStyle/>
        <a:p>
          <a:endParaRPr lang="pt-BR"/>
        </a:p>
      </dgm:t>
    </dgm:pt>
    <dgm:pt modelId="{7DEFAE3D-E89C-4496-A5D9-F6BB57B60655}" type="sibTrans" cxnId="{35DB3573-32D7-4B0C-879F-2D5B2EE04DE9}">
      <dgm:prSet/>
      <dgm:spPr/>
      <dgm:t>
        <a:bodyPr/>
        <a:lstStyle/>
        <a:p>
          <a:endParaRPr lang="pt-BR"/>
        </a:p>
      </dgm:t>
    </dgm:pt>
    <dgm:pt modelId="{B415F516-962D-4B56-9584-EDBB6955CD7F}">
      <dgm:prSet phldrT="[Texto]"/>
      <dgm:spPr/>
      <dgm:t>
        <a:bodyPr/>
        <a:lstStyle/>
        <a:p>
          <a:r>
            <a:rPr lang="pt-BR" dirty="0"/>
            <a:t>Magda Soares;</a:t>
          </a:r>
        </a:p>
      </dgm:t>
    </dgm:pt>
    <dgm:pt modelId="{EAD0BA68-DDA2-4A06-9D66-543D3E2364F6}" type="parTrans" cxnId="{D12DB7DE-7BBF-474E-B235-8225A451E2D3}">
      <dgm:prSet/>
      <dgm:spPr/>
      <dgm:t>
        <a:bodyPr/>
        <a:lstStyle/>
        <a:p>
          <a:endParaRPr lang="pt-BR"/>
        </a:p>
      </dgm:t>
    </dgm:pt>
    <dgm:pt modelId="{318BE1F7-3C58-4AC9-AC0F-BF5C7384FB7E}" type="sibTrans" cxnId="{D12DB7DE-7BBF-474E-B235-8225A451E2D3}">
      <dgm:prSet/>
      <dgm:spPr/>
      <dgm:t>
        <a:bodyPr/>
        <a:lstStyle/>
        <a:p>
          <a:endParaRPr lang="pt-BR"/>
        </a:p>
      </dgm:t>
    </dgm:pt>
    <dgm:pt modelId="{5AA57D0A-77CE-45E1-B426-8A842006B475}">
      <dgm:prSet phldrT="[Texto]"/>
      <dgm:spPr/>
      <dgm:t>
        <a:bodyPr/>
        <a:lstStyle/>
        <a:p>
          <a:r>
            <a:rPr lang="pt-BR" dirty="0"/>
            <a:t>1998</a:t>
          </a:r>
        </a:p>
      </dgm:t>
    </dgm:pt>
    <dgm:pt modelId="{7184DA74-7B73-4EBF-BC70-C6DCB6A3FAB7}" type="parTrans" cxnId="{8E9E6132-B60A-4F40-AB66-EA64B1596DB1}">
      <dgm:prSet/>
      <dgm:spPr/>
      <dgm:t>
        <a:bodyPr/>
        <a:lstStyle/>
        <a:p>
          <a:endParaRPr lang="pt-BR"/>
        </a:p>
      </dgm:t>
    </dgm:pt>
    <dgm:pt modelId="{C9240F4A-2D73-4A7D-B000-1FECF2A2E70A}" type="sibTrans" cxnId="{8E9E6132-B60A-4F40-AB66-EA64B1596DB1}">
      <dgm:prSet/>
      <dgm:spPr/>
      <dgm:t>
        <a:bodyPr/>
        <a:lstStyle/>
        <a:p>
          <a:endParaRPr lang="pt-BR"/>
        </a:p>
      </dgm:t>
    </dgm:pt>
    <dgm:pt modelId="{D641D4B1-F30D-498B-AB29-DA52B0001499}">
      <dgm:prSet phldrT="[Texto]"/>
      <dgm:spPr/>
      <dgm:t>
        <a:bodyPr/>
        <a:lstStyle/>
        <a:p>
          <a:r>
            <a:rPr lang="pt-BR" dirty="0"/>
            <a:t>Magda Soares</a:t>
          </a:r>
        </a:p>
      </dgm:t>
    </dgm:pt>
    <dgm:pt modelId="{50DCEDF8-97E0-4F23-9F47-2FB49117BEE1}" type="parTrans" cxnId="{C916EB4C-2A40-4A5F-90A7-0BAC66976E5C}">
      <dgm:prSet/>
      <dgm:spPr/>
      <dgm:t>
        <a:bodyPr/>
        <a:lstStyle/>
        <a:p>
          <a:endParaRPr lang="pt-BR"/>
        </a:p>
      </dgm:t>
    </dgm:pt>
    <dgm:pt modelId="{D2095C48-648B-40FA-9CD7-799A3F134EA7}" type="sibTrans" cxnId="{C916EB4C-2A40-4A5F-90A7-0BAC66976E5C}">
      <dgm:prSet/>
      <dgm:spPr/>
      <dgm:t>
        <a:bodyPr/>
        <a:lstStyle/>
        <a:p>
          <a:endParaRPr lang="pt-BR"/>
        </a:p>
      </dgm:t>
    </dgm:pt>
    <dgm:pt modelId="{5EC631FC-CBCC-4157-9BF8-7428678F9E5B}">
      <dgm:prSet phldrT="[Texto]"/>
      <dgm:spPr/>
      <dgm:t>
        <a:bodyPr/>
        <a:lstStyle/>
        <a:p>
          <a:r>
            <a:rPr lang="pt-BR" dirty="0"/>
            <a:t>Resultado da ação de ensinar e aprender as práticas sociais de leitura e escrita;</a:t>
          </a:r>
        </a:p>
      </dgm:t>
    </dgm:pt>
    <dgm:pt modelId="{71F88CB5-9400-4823-ADFB-A8498A24B1CA}" type="parTrans" cxnId="{0DB8253D-A953-4161-A487-4D4380EA349F}">
      <dgm:prSet/>
      <dgm:spPr/>
      <dgm:t>
        <a:bodyPr/>
        <a:lstStyle/>
        <a:p>
          <a:endParaRPr lang="pt-BR"/>
        </a:p>
      </dgm:t>
    </dgm:pt>
    <dgm:pt modelId="{46993107-9E7A-4484-B39C-E2F79AE397EC}" type="sibTrans" cxnId="{0DB8253D-A953-4161-A487-4D4380EA349F}">
      <dgm:prSet/>
      <dgm:spPr/>
      <dgm:t>
        <a:bodyPr/>
        <a:lstStyle/>
        <a:p>
          <a:endParaRPr lang="pt-BR"/>
        </a:p>
      </dgm:t>
    </dgm:pt>
    <dgm:pt modelId="{57575EF3-251E-4BD2-8944-E0366BC360BC}">
      <dgm:prSet phldrT="[Texto]"/>
      <dgm:spPr/>
      <dgm:t>
        <a:bodyPr/>
        <a:lstStyle/>
        <a:p>
          <a:r>
            <a:rPr lang="pt-BR" dirty="0"/>
            <a:t>Multiplicidade de facetas, variedades e dimensões;</a:t>
          </a:r>
        </a:p>
      </dgm:t>
    </dgm:pt>
    <dgm:pt modelId="{22B4360D-C9FA-4350-B9DC-8AF5F526D139}" type="parTrans" cxnId="{E7E66D3D-2F1B-4331-9D93-11BCB1A42438}">
      <dgm:prSet/>
      <dgm:spPr/>
    </dgm:pt>
    <dgm:pt modelId="{4C139B46-C2DD-4F5A-ADAB-D09671FE81C0}" type="sibTrans" cxnId="{E7E66D3D-2F1B-4331-9D93-11BCB1A42438}">
      <dgm:prSet/>
      <dgm:spPr/>
    </dgm:pt>
    <dgm:pt modelId="{FB0A09A6-FFB5-4AD4-8AFC-D0B35A10AE34}" type="pres">
      <dgm:prSet presAssocID="{D7861D6A-FC75-45E9-816B-1993D3290CBC}" presName="linearFlow" presStyleCnt="0">
        <dgm:presLayoutVars>
          <dgm:dir/>
          <dgm:animLvl val="lvl"/>
          <dgm:resizeHandles val="exact"/>
        </dgm:presLayoutVars>
      </dgm:prSet>
      <dgm:spPr/>
    </dgm:pt>
    <dgm:pt modelId="{EEBF9A9D-5678-4011-974F-70DEFACABAFE}" type="pres">
      <dgm:prSet presAssocID="{5D139CCB-5BC7-4479-89AD-D689EF0335B9}" presName="composite" presStyleCnt="0"/>
      <dgm:spPr/>
    </dgm:pt>
    <dgm:pt modelId="{317DA270-5162-4429-8CB1-46F85AE3705F}" type="pres">
      <dgm:prSet presAssocID="{5D139CCB-5BC7-4479-89AD-D689EF0335B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733F513-1821-4EBE-9FA4-67B15A5E6D44}" type="pres">
      <dgm:prSet presAssocID="{5D139CCB-5BC7-4479-89AD-D689EF0335B9}" presName="descendantText" presStyleLbl="alignAcc1" presStyleIdx="0" presStyleCnt="3">
        <dgm:presLayoutVars>
          <dgm:bulletEnabled val="1"/>
        </dgm:presLayoutVars>
      </dgm:prSet>
      <dgm:spPr/>
    </dgm:pt>
    <dgm:pt modelId="{3E4170C4-3EA3-4B39-BD39-2047E83ABD24}" type="pres">
      <dgm:prSet presAssocID="{A4DB8137-7E22-4CCB-BB5C-6CF0285EAFA1}" presName="sp" presStyleCnt="0"/>
      <dgm:spPr/>
    </dgm:pt>
    <dgm:pt modelId="{E2F50F6C-595F-4F83-AC7A-66B3919F012A}" type="pres">
      <dgm:prSet presAssocID="{92F56877-6656-47AC-9B66-37AD71CBED87}" presName="composite" presStyleCnt="0"/>
      <dgm:spPr/>
    </dgm:pt>
    <dgm:pt modelId="{32BBBF2F-F832-4601-A813-9294A282223B}" type="pres">
      <dgm:prSet presAssocID="{92F56877-6656-47AC-9B66-37AD71CBED8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E59E1D2-FAE0-4C25-862D-B79E783F9E0D}" type="pres">
      <dgm:prSet presAssocID="{92F56877-6656-47AC-9B66-37AD71CBED87}" presName="descendantText" presStyleLbl="alignAcc1" presStyleIdx="1" presStyleCnt="3">
        <dgm:presLayoutVars>
          <dgm:bulletEnabled val="1"/>
        </dgm:presLayoutVars>
      </dgm:prSet>
      <dgm:spPr/>
    </dgm:pt>
    <dgm:pt modelId="{E1328955-F3C5-47B7-94EE-BF4A83A4D3DF}" type="pres">
      <dgm:prSet presAssocID="{7DEFAE3D-E89C-4496-A5D9-F6BB57B60655}" presName="sp" presStyleCnt="0"/>
      <dgm:spPr/>
    </dgm:pt>
    <dgm:pt modelId="{A232629A-1BB8-411F-A40A-AEEF64F50330}" type="pres">
      <dgm:prSet presAssocID="{5AA57D0A-77CE-45E1-B426-8A842006B475}" presName="composite" presStyleCnt="0"/>
      <dgm:spPr/>
    </dgm:pt>
    <dgm:pt modelId="{66ED6D6F-4E18-4DA9-ADBD-65925419A446}" type="pres">
      <dgm:prSet presAssocID="{5AA57D0A-77CE-45E1-B426-8A842006B47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632FA05-08EA-4E77-BA16-5269B3977F25}" type="pres">
      <dgm:prSet presAssocID="{5AA57D0A-77CE-45E1-B426-8A842006B47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1249B2E-2935-4DF2-9C6F-E9665728BD2F}" srcId="{D7861D6A-FC75-45E9-816B-1993D3290CBC}" destId="{5D139CCB-5BC7-4479-89AD-D689EF0335B9}" srcOrd="0" destOrd="0" parTransId="{F0230E82-D9F7-48F0-9AE4-52BADCB10107}" sibTransId="{A4DB8137-7E22-4CCB-BB5C-6CF0285EAFA1}"/>
    <dgm:cxn modelId="{8E9E6132-B60A-4F40-AB66-EA64B1596DB1}" srcId="{D7861D6A-FC75-45E9-816B-1993D3290CBC}" destId="{5AA57D0A-77CE-45E1-B426-8A842006B475}" srcOrd="2" destOrd="0" parTransId="{7184DA74-7B73-4EBF-BC70-C6DCB6A3FAB7}" sibTransId="{C9240F4A-2D73-4A7D-B000-1FECF2A2E70A}"/>
    <dgm:cxn modelId="{66E7FF3C-CD93-4DCB-91E1-838C020FD334}" type="presOf" srcId="{BE675AE3-9EC2-4B42-AEF9-705F3FA4A9F5}" destId="{8733F513-1821-4EBE-9FA4-67B15A5E6D44}" srcOrd="0" destOrd="1" presId="urn:microsoft.com/office/officeart/2005/8/layout/chevron2"/>
    <dgm:cxn modelId="{0DB8253D-A953-4161-A487-4D4380EA349F}" srcId="{5AA57D0A-77CE-45E1-B426-8A842006B475}" destId="{5EC631FC-CBCC-4157-9BF8-7428678F9E5B}" srcOrd="1" destOrd="0" parTransId="{71F88CB5-9400-4823-ADFB-A8498A24B1CA}" sibTransId="{46993107-9E7A-4484-B39C-E2F79AE397EC}"/>
    <dgm:cxn modelId="{E7E66D3D-2F1B-4331-9D93-11BCB1A42438}" srcId="{92F56877-6656-47AC-9B66-37AD71CBED87}" destId="{57575EF3-251E-4BD2-8944-E0366BC360BC}" srcOrd="1" destOrd="0" parTransId="{22B4360D-C9FA-4350-B9DC-8AF5F526D139}" sibTransId="{4C139B46-C2DD-4F5A-ADAB-D09671FE81C0}"/>
    <dgm:cxn modelId="{0668C03E-83F7-4BE8-8E30-EA6B369D792E}" srcId="{5D139CCB-5BC7-4479-89AD-D689EF0335B9}" destId="{BE675AE3-9EC2-4B42-AEF9-705F3FA4A9F5}" srcOrd="1" destOrd="0" parTransId="{4518B010-A763-484F-B79B-498E1FFE34FD}" sibTransId="{A22D41A2-3679-417F-9244-9CBD97D930C7}"/>
    <dgm:cxn modelId="{B5FE5065-D8AF-4DA4-A1A4-DE8792E496E3}" type="presOf" srcId="{57575EF3-251E-4BD2-8944-E0366BC360BC}" destId="{FE59E1D2-FAE0-4C25-862D-B79E783F9E0D}" srcOrd="0" destOrd="1" presId="urn:microsoft.com/office/officeart/2005/8/layout/chevron2"/>
    <dgm:cxn modelId="{AF73A267-5E76-4FCC-AA21-20BA3928C6A1}" srcId="{5D139CCB-5BC7-4479-89AD-D689EF0335B9}" destId="{2929931F-9E6E-47D2-9D69-85591D62B5D6}" srcOrd="0" destOrd="0" parTransId="{3BC6A9D5-B20F-419E-AA24-AA17389F7914}" sibTransId="{7D62653A-8ACD-4231-AD98-DCC4136D24CB}"/>
    <dgm:cxn modelId="{11A07048-3D6C-469A-AE22-132890130314}" type="presOf" srcId="{B415F516-962D-4B56-9584-EDBB6955CD7F}" destId="{FE59E1D2-FAE0-4C25-862D-B79E783F9E0D}" srcOrd="0" destOrd="0" presId="urn:microsoft.com/office/officeart/2005/8/layout/chevron2"/>
    <dgm:cxn modelId="{C916EB4C-2A40-4A5F-90A7-0BAC66976E5C}" srcId="{5AA57D0A-77CE-45E1-B426-8A842006B475}" destId="{D641D4B1-F30D-498B-AB29-DA52B0001499}" srcOrd="0" destOrd="0" parTransId="{50DCEDF8-97E0-4F23-9F47-2FB49117BEE1}" sibTransId="{D2095C48-648B-40FA-9CD7-799A3F134EA7}"/>
    <dgm:cxn modelId="{54EF4B4D-F65D-4008-AB6C-8FB0014EF80D}" type="presOf" srcId="{2929931F-9E6E-47D2-9D69-85591D62B5D6}" destId="{8733F513-1821-4EBE-9FA4-67B15A5E6D44}" srcOrd="0" destOrd="0" presId="urn:microsoft.com/office/officeart/2005/8/layout/chevron2"/>
    <dgm:cxn modelId="{35DB3573-32D7-4B0C-879F-2D5B2EE04DE9}" srcId="{D7861D6A-FC75-45E9-816B-1993D3290CBC}" destId="{92F56877-6656-47AC-9B66-37AD71CBED87}" srcOrd="1" destOrd="0" parTransId="{20458C8E-DC66-48E7-8C62-87049057A206}" sibTransId="{7DEFAE3D-E89C-4496-A5D9-F6BB57B60655}"/>
    <dgm:cxn modelId="{BC1E1378-B48D-46CF-944D-02B3DC7153AD}" type="presOf" srcId="{D641D4B1-F30D-498B-AB29-DA52B0001499}" destId="{5632FA05-08EA-4E77-BA16-5269B3977F25}" srcOrd="0" destOrd="0" presId="urn:microsoft.com/office/officeart/2005/8/layout/chevron2"/>
    <dgm:cxn modelId="{CFBC5A7B-85AA-425B-9B83-3B25B6145303}" type="presOf" srcId="{5EC631FC-CBCC-4157-9BF8-7428678F9E5B}" destId="{5632FA05-08EA-4E77-BA16-5269B3977F25}" srcOrd="0" destOrd="1" presId="urn:microsoft.com/office/officeart/2005/8/layout/chevron2"/>
    <dgm:cxn modelId="{C37F767E-371E-4622-9058-A1E2C0C140D6}" type="presOf" srcId="{5AA57D0A-77CE-45E1-B426-8A842006B475}" destId="{66ED6D6F-4E18-4DA9-ADBD-65925419A446}" srcOrd="0" destOrd="0" presId="urn:microsoft.com/office/officeart/2005/8/layout/chevron2"/>
    <dgm:cxn modelId="{FAE1F686-65FF-4046-AE4A-DF3F5D6D9DCD}" type="presOf" srcId="{5D139CCB-5BC7-4479-89AD-D689EF0335B9}" destId="{317DA270-5162-4429-8CB1-46F85AE3705F}" srcOrd="0" destOrd="0" presId="urn:microsoft.com/office/officeart/2005/8/layout/chevron2"/>
    <dgm:cxn modelId="{98D3B093-DC5C-4054-B855-A2FD912468B4}" type="presOf" srcId="{92F56877-6656-47AC-9B66-37AD71CBED87}" destId="{32BBBF2F-F832-4601-A813-9294A282223B}" srcOrd="0" destOrd="0" presId="urn:microsoft.com/office/officeart/2005/8/layout/chevron2"/>
    <dgm:cxn modelId="{5250A5CE-A72C-473E-972F-CAB0DA045727}" type="presOf" srcId="{D7861D6A-FC75-45E9-816B-1993D3290CBC}" destId="{FB0A09A6-FFB5-4AD4-8AFC-D0B35A10AE34}" srcOrd="0" destOrd="0" presId="urn:microsoft.com/office/officeart/2005/8/layout/chevron2"/>
    <dgm:cxn modelId="{D12DB7DE-7BBF-474E-B235-8225A451E2D3}" srcId="{92F56877-6656-47AC-9B66-37AD71CBED87}" destId="{B415F516-962D-4B56-9584-EDBB6955CD7F}" srcOrd="0" destOrd="0" parTransId="{EAD0BA68-DDA2-4A06-9D66-543D3E2364F6}" sibTransId="{318BE1F7-3C58-4AC9-AC0F-BF5C7384FB7E}"/>
    <dgm:cxn modelId="{B6DAB3A9-5389-4F3E-A910-E6C50A733356}" type="presParOf" srcId="{FB0A09A6-FFB5-4AD4-8AFC-D0B35A10AE34}" destId="{EEBF9A9D-5678-4011-974F-70DEFACABAFE}" srcOrd="0" destOrd="0" presId="urn:microsoft.com/office/officeart/2005/8/layout/chevron2"/>
    <dgm:cxn modelId="{B1FF27D0-1133-4C8C-A336-34B2BAAC820C}" type="presParOf" srcId="{EEBF9A9D-5678-4011-974F-70DEFACABAFE}" destId="{317DA270-5162-4429-8CB1-46F85AE3705F}" srcOrd="0" destOrd="0" presId="urn:microsoft.com/office/officeart/2005/8/layout/chevron2"/>
    <dgm:cxn modelId="{25381786-33B5-4C6D-A037-84A3A97B9551}" type="presParOf" srcId="{EEBF9A9D-5678-4011-974F-70DEFACABAFE}" destId="{8733F513-1821-4EBE-9FA4-67B15A5E6D44}" srcOrd="1" destOrd="0" presId="urn:microsoft.com/office/officeart/2005/8/layout/chevron2"/>
    <dgm:cxn modelId="{4B2149AC-6F97-4AFD-BE83-BB6914921D37}" type="presParOf" srcId="{FB0A09A6-FFB5-4AD4-8AFC-D0B35A10AE34}" destId="{3E4170C4-3EA3-4B39-BD39-2047E83ABD24}" srcOrd="1" destOrd="0" presId="urn:microsoft.com/office/officeart/2005/8/layout/chevron2"/>
    <dgm:cxn modelId="{79E620F9-1BA1-4E13-BBE8-82316EEA0F12}" type="presParOf" srcId="{FB0A09A6-FFB5-4AD4-8AFC-D0B35A10AE34}" destId="{E2F50F6C-595F-4F83-AC7A-66B3919F012A}" srcOrd="2" destOrd="0" presId="urn:microsoft.com/office/officeart/2005/8/layout/chevron2"/>
    <dgm:cxn modelId="{5B7E9FD7-E7F3-4E59-8391-770CA6A824BB}" type="presParOf" srcId="{E2F50F6C-595F-4F83-AC7A-66B3919F012A}" destId="{32BBBF2F-F832-4601-A813-9294A282223B}" srcOrd="0" destOrd="0" presId="urn:microsoft.com/office/officeart/2005/8/layout/chevron2"/>
    <dgm:cxn modelId="{60D7DB5B-6BCD-4307-8D41-99DC7423A293}" type="presParOf" srcId="{E2F50F6C-595F-4F83-AC7A-66B3919F012A}" destId="{FE59E1D2-FAE0-4C25-862D-B79E783F9E0D}" srcOrd="1" destOrd="0" presId="urn:microsoft.com/office/officeart/2005/8/layout/chevron2"/>
    <dgm:cxn modelId="{C5782F94-1234-4B1B-9E2F-65B5914620CF}" type="presParOf" srcId="{FB0A09A6-FFB5-4AD4-8AFC-D0B35A10AE34}" destId="{E1328955-F3C5-47B7-94EE-BF4A83A4D3DF}" srcOrd="3" destOrd="0" presId="urn:microsoft.com/office/officeart/2005/8/layout/chevron2"/>
    <dgm:cxn modelId="{E7EC8C8C-B6BE-4F68-883E-E3041A7CED26}" type="presParOf" srcId="{FB0A09A6-FFB5-4AD4-8AFC-D0B35A10AE34}" destId="{A232629A-1BB8-411F-A40A-AEEF64F50330}" srcOrd="4" destOrd="0" presId="urn:microsoft.com/office/officeart/2005/8/layout/chevron2"/>
    <dgm:cxn modelId="{6686C9D4-2BCB-411C-88F8-49A1D898737D}" type="presParOf" srcId="{A232629A-1BB8-411F-A40A-AEEF64F50330}" destId="{66ED6D6F-4E18-4DA9-ADBD-65925419A446}" srcOrd="0" destOrd="0" presId="urn:microsoft.com/office/officeart/2005/8/layout/chevron2"/>
    <dgm:cxn modelId="{7CC0AA92-70A2-4DE3-9E09-FA751F051F39}" type="presParOf" srcId="{A232629A-1BB8-411F-A40A-AEEF64F50330}" destId="{5632FA05-08EA-4E77-BA16-5269B3977F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861D6A-FC75-45E9-816B-1993D3290CBC}" type="doc">
      <dgm:prSet loTypeId="urn:microsoft.com/office/officeart/2005/8/layout/chevron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5D139CCB-5BC7-4479-89AD-D689EF0335B9}">
      <dgm:prSet phldrT="[Texto]"/>
      <dgm:spPr/>
      <dgm:t>
        <a:bodyPr/>
        <a:lstStyle/>
        <a:p>
          <a:r>
            <a:rPr lang="pt-BR" dirty="0"/>
            <a:t>2002</a:t>
          </a:r>
        </a:p>
      </dgm:t>
    </dgm:pt>
    <dgm:pt modelId="{F0230E82-D9F7-48F0-9AE4-52BADCB10107}" type="parTrans" cxnId="{01249B2E-2935-4DF2-9C6F-E9665728BD2F}">
      <dgm:prSet/>
      <dgm:spPr/>
      <dgm:t>
        <a:bodyPr/>
        <a:lstStyle/>
        <a:p>
          <a:endParaRPr lang="pt-BR"/>
        </a:p>
      </dgm:t>
    </dgm:pt>
    <dgm:pt modelId="{A4DB8137-7E22-4CCB-BB5C-6CF0285EAFA1}" type="sibTrans" cxnId="{01249B2E-2935-4DF2-9C6F-E9665728BD2F}">
      <dgm:prSet/>
      <dgm:spPr/>
      <dgm:t>
        <a:bodyPr/>
        <a:lstStyle/>
        <a:p>
          <a:endParaRPr lang="pt-BR"/>
        </a:p>
      </dgm:t>
    </dgm:pt>
    <dgm:pt modelId="{2929931F-9E6E-47D2-9D69-85591D62B5D6}">
      <dgm:prSet phldrT="[Texto]"/>
      <dgm:spPr/>
      <dgm:t>
        <a:bodyPr/>
        <a:lstStyle/>
        <a:p>
          <a:r>
            <a:rPr lang="pt-BR" dirty="0"/>
            <a:t>Magda Soares;</a:t>
          </a:r>
        </a:p>
      </dgm:t>
    </dgm:pt>
    <dgm:pt modelId="{3BC6A9D5-B20F-419E-AA24-AA17389F7914}" type="parTrans" cxnId="{AF73A267-5E76-4FCC-AA21-20BA3928C6A1}">
      <dgm:prSet/>
      <dgm:spPr/>
      <dgm:t>
        <a:bodyPr/>
        <a:lstStyle/>
        <a:p>
          <a:endParaRPr lang="pt-BR"/>
        </a:p>
      </dgm:t>
    </dgm:pt>
    <dgm:pt modelId="{7D62653A-8ACD-4231-AD98-DCC4136D24CB}" type="sibTrans" cxnId="{AF73A267-5E76-4FCC-AA21-20BA3928C6A1}">
      <dgm:prSet/>
      <dgm:spPr/>
      <dgm:t>
        <a:bodyPr/>
        <a:lstStyle/>
        <a:p>
          <a:endParaRPr lang="pt-BR"/>
        </a:p>
      </dgm:t>
    </dgm:pt>
    <dgm:pt modelId="{BE675AE3-9EC2-4B42-AEF9-705F3FA4A9F5}">
      <dgm:prSet phldrT="[Texto]"/>
      <dgm:spPr/>
      <dgm:t>
        <a:bodyPr/>
        <a:lstStyle/>
        <a:p>
          <a:r>
            <a:rPr lang="pt-BR" dirty="0"/>
            <a:t>Contrário ao analfabetismo;</a:t>
          </a:r>
        </a:p>
      </dgm:t>
    </dgm:pt>
    <dgm:pt modelId="{4518B010-A763-484F-B79B-498E1FFE34FD}" type="parTrans" cxnId="{0668C03E-83F7-4BE8-8E30-EA6B369D792E}">
      <dgm:prSet/>
      <dgm:spPr/>
      <dgm:t>
        <a:bodyPr/>
        <a:lstStyle/>
        <a:p>
          <a:endParaRPr lang="pt-BR"/>
        </a:p>
      </dgm:t>
    </dgm:pt>
    <dgm:pt modelId="{A22D41A2-3679-417F-9244-9CBD97D930C7}" type="sibTrans" cxnId="{0668C03E-83F7-4BE8-8E30-EA6B369D792E}">
      <dgm:prSet/>
      <dgm:spPr/>
      <dgm:t>
        <a:bodyPr/>
        <a:lstStyle/>
        <a:p>
          <a:endParaRPr lang="pt-BR"/>
        </a:p>
      </dgm:t>
    </dgm:pt>
    <dgm:pt modelId="{92F56877-6656-47AC-9B66-37AD71CBED87}">
      <dgm:prSet phldrT="[Texto]"/>
      <dgm:spPr/>
      <dgm:t>
        <a:bodyPr/>
        <a:lstStyle/>
        <a:p>
          <a:r>
            <a:rPr lang="pt-BR" dirty="0"/>
            <a:t>2003</a:t>
          </a:r>
        </a:p>
      </dgm:t>
    </dgm:pt>
    <dgm:pt modelId="{20458C8E-DC66-48E7-8C62-87049057A206}" type="parTrans" cxnId="{35DB3573-32D7-4B0C-879F-2D5B2EE04DE9}">
      <dgm:prSet/>
      <dgm:spPr/>
      <dgm:t>
        <a:bodyPr/>
        <a:lstStyle/>
        <a:p>
          <a:endParaRPr lang="pt-BR"/>
        </a:p>
      </dgm:t>
    </dgm:pt>
    <dgm:pt modelId="{7DEFAE3D-E89C-4496-A5D9-F6BB57B60655}" type="sibTrans" cxnId="{35DB3573-32D7-4B0C-879F-2D5B2EE04DE9}">
      <dgm:prSet/>
      <dgm:spPr/>
      <dgm:t>
        <a:bodyPr/>
        <a:lstStyle/>
        <a:p>
          <a:endParaRPr lang="pt-BR"/>
        </a:p>
      </dgm:t>
    </dgm:pt>
    <dgm:pt modelId="{B415F516-962D-4B56-9584-EDBB6955CD7F}">
      <dgm:prSet phldrT="[Texto]"/>
      <dgm:spPr/>
      <dgm:t>
        <a:bodyPr/>
        <a:lstStyle/>
        <a:p>
          <a:r>
            <a:rPr lang="pt-BR" dirty="0"/>
            <a:t>Magda Soares;</a:t>
          </a:r>
        </a:p>
      </dgm:t>
    </dgm:pt>
    <dgm:pt modelId="{EAD0BA68-DDA2-4A06-9D66-543D3E2364F6}" type="parTrans" cxnId="{D12DB7DE-7BBF-474E-B235-8225A451E2D3}">
      <dgm:prSet/>
      <dgm:spPr/>
      <dgm:t>
        <a:bodyPr/>
        <a:lstStyle/>
        <a:p>
          <a:endParaRPr lang="pt-BR"/>
        </a:p>
      </dgm:t>
    </dgm:pt>
    <dgm:pt modelId="{318BE1F7-3C58-4AC9-AC0F-BF5C7384FB7E}" type="sibTrans" cxnId="{D12DB7DE-7BBF-474E-B235-8225A451E2D3}">
      <dgm:prSet/>
      <dgm:spPr/>
      <dgm:t>
        <a:bodyPr/>
        <a:lstStyle/>
        <a:p>
          <a:endParaRPr lang="pt-BR"/>
        </a:p>
      </dgm:t>
    </dgm:pt>
    <dgm:pt modelId="{5AA57D0A-77CE-45E1-B426-8A842006B475}">
      <dgm:prSet phldrT="[Texto]"/>
      <dgm:spPr/>
      <dgm:t>
        <a:bodyPr/>
        <a:lstStyle/>
        <a:p>
          <a:r>
            <a:rPr lang="pt-BR" dirty="0"/>
            <a:t>2003</a:t>
          </a:r>
        </a:p>
      </dgm:t>
    </dgm:pt>
    <dgm:pt modelId="{7184DA74-7B73-4EBF-BC70-C6DCB6A3FAB7}" type="parTrans" cxnId="{8E9E6132-B60A-4F40-AB66-EA64B1596DB1}">
      <dgm:prSet/>
      <dgm:spPr/>
      <dgm:t>
        <a:bodyPr/>
        <a:lstStyle/>
        <a:p>
          <a:endParaRPr lang="pt-BR"/>
        </a:p>
      </dgm:t>
    </dgm:pt>
    <dgm:pt modelId="{C9240F4A-2D73-4A7D-B000-1FECF2A2E70A}" type="sibTrans" cxnId="{8E9E6132-B60A-4F40-AB66-EA64B1596DB1}">
      <dgm:prSet/>
      <dgm:spPr/>
      <dgm:t>
        <a:bodyPr/>
        <a:lstStyle/>
        <a:p>
          <a:endParaRPr lang="pt-BR"/>
        </a:p>
      </dgm:t>
    </dgm:pt>
    <dgm:pt modelId="{D641D4B1-F30D-498B-AB29-DA52B0001499}">
      <dgm:prSet phldrT="[Texto]"/>
      <dgm:spPr/>
      <dgm:t>
        <a:bodyPr/>
        <a:lstStyle/>
        <a:p>
          <a:r>
            <a:rPr lang="pt-BR" dirty="0"/>
            <a:t>Vera M. Ribeiro;</a:t>
          </a:r>
        </a:p>
      </dgm:t>
    </dgm:pt>
    <dgm:pt modelId="{50DCEDF8-97E0-4F23-9F47-2FB49117BEE1}" type="parTrans" cxnId="{C916EB4C-2A40-4A5F-90A7-0BAC66976E5C}">
      <dgm:prSet/>
      <dgm:spPr/>
      <dgm:t>
        <a:bodyPr/>
        <a:lstStyle/>
        <a:p>
          <a:endParaRPr lang="pt-BR"/>
        </a:p>
      </dgm:t>
    </dgm:pt>
    <dgm:pt modelId="{D2095C48-648B-40FA-9CD7-799A3F134EA7}" type="sibTrans" cxnId="{C916EB4C-2A40-4A5F-90A7-0BAC66976E5C}">
      <dgm:prSet/>
      <dgm:spPr/>
      <dgm:t>
        <a:bodyPr/>
        <a:lstStyle/>
        <a:p>
          <a:endParaRPr lang="pt-BR"/>
        </a:p>
      </dgm:t>
    </dgm:pt>
    <dgm:pt modelId="{5EC631FC-CBCC-4157-9BF8-7428678F9E5B}">
      <dgm:prSet phldrT="[Texto]"/>
      <dgm:spPr/>
      <dgm:t>
        <a:bodyPr/>
        <a:lstStyle/>
        <a:p>
          <a:r>
            <a:rPr lang="pt-BR" dirty="0"/>
            <a:t>Práticas de leitura e escrita, à presença da linguagem escrita na cultura, à relação desse fenômeno com a escolarização.</a:t>
          </a:r>
        </a:p>
      </dgm:t>
    </dgm:pt>
    <dgm:pt modelId="{71F88CB5-9400-4823-ADFB-A8498A24B1CA}" type="parTrans" cxnId="{0DB8253D-A953-4161-A487-4D4380EA349F}">
      <dgm:prSet/>
      <dgm:spPr/>
      <dgm:t>
        <a:bodyPr/>
        <a:lstStyle/>
        <a:p>
          <a:endParaRPr lang="pt-BR"/>
        </a:p>
      </dgm:t>
    </dgm:pt>
    <dgm:pt modelId="{46993107-9E7A-4484-B39C-E2F79AE397EC}" type="sibTrans" cxnId="{0DB8253D-A953-4161-A487-4D4380EA349F}">
      <dgm:prSet/>
      <dgm:spPr/>
      <dgm:t>
        <a:bodyPr/>
        <a:lstStyle/>
        <a:p>
          <a:endParaRPr lang="pt-BR"/>
        </a:p>
      </dgm:t>
    </dgm:pt>
    <dgm:pt modelId="{57575EF3-251E-4BD2-8944-E0366BC360BC}">
      <dgm:prSet phldrT="[Texto]"/>
      <dgm:spPr/>
      <dgm:t>
        <a:bodyPr/>
        <a:lstStyle/>
        <a:p>
          <a:r>
            <a:rPr lang="pt-BR" dirty="0"/>
            <a:t>Dimensões sociais e individuais entre eventos e práticas de letramento;</a:t>
          </a:r>
        </a:p>
      </dgm:t>
    </dgm:pt>
    <dgm:pt modelId="{22B4360D-C9FA-4350-B9DC-8AF5F526D139}" type="parTrans" cxnId="{E7E66D3D-2F1B-4331-9D93-11BCB1A42438}">
      <dgm:prSet/>
      <dgm:spPr/>
    </dgm:pt>
    <dgm:pt modelId="{4C139B46-C2DD-4F5A-ADAB-D09671FE81C0}" type="sibTrans" cxnId="{E7E66D3D-2F1B-4331-9D93-11BCB1A42438}">
      <dgm:prSet/>
      <dgm:spPr/>
    </dgm:pt>
    <dgm:pt modelId="{FB0A09A6-FFB5-4AD4-8AFC-D0B35A10AE34}" type="pres">
      <dgm:prSet presAssocID="{D7861D6A-FC75-45E9-816B-1993D3290CBC}" presName="linearFlow" presStyleCnt="0">
        <dgm:presLayoutVars>
          <dgm:dir/>
          <dgm:animLvl val="lvl"/>
          <dgm:resizeHandles val="exact"/>
        </dgm:presLayoutVars>
      </dgm:prSet>
      <dgm:spPr/>
    </dgm:pt>
    <dgm:pt modelId="{EEBF9A9D-5678-4011-974F-70DEFACABAFE}" type="pres">
      <dgm:prSet presAssocID="{5D139CCB-5BC7-4479-89AD-D689EF0335B9}" presName="composite" presStyleCnt="0"/>
      <dgm:spPr/>
    </dgm:pt>
    <dgm:pt modelId="{317DA270-5162-4429-8CB1-46F85AE3705F}" type="pres">
      <dgm:prSet presAssocID="{5D139CCB-5BC7-4479-89AD-D689EF0335B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733F513-1821-4EBE-9FA4-67B15A5E6D44}" type="pres">
      <dgm:prSet presAssocID="{5D139CCB-5BC7-4479-89AD-D689EF0335B9}" presName="descendantText" presStyleLbl="alignAcc1" presStyleIdx="0" presStyleCnt="3">
        <dgm:presLayoutVars>
          <dgm:bulletEnabled val="1"/>
        </dgm:presLayoutVars>
      </dgm:prSet>
      <dgm:spPr/>
    </dgm:pt>
    <dgm:pt modelId="{3E4170C4-3EA3-4B39-BD39-2047E83ABD24}" type="pres">
      <dgm:prSet presAssocID="{A4DB8137-7E22-4CCB-BB5C-6CF0285EAFA1}" presName="sp" presStyleCnt="0"/>
      <dgm:spPr/>
    </dgm:pt>
    <dgm:pt modelId="{E2F50F6C-595F-4F83-AC7A-66B3919F012A}" type="pres">
      <dgm:prSet presAssocID="{92F56877-6656-47AC-9B66-37AD71CBED87}" presName="composite" presStyleCnt="0"/>
      <dgm:spPr/>
    </dgm:pt>
    <dgm:pt modelId="{32BBBF2F-F832-4601-A813-9294A282223B}" type="pres">
      <dgm:prSet presAssocID="{92F56877-6656-47AC-9B66-37AD71CBED8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E59E1D2-FAE0-4C25-862D-B79E783F9E0D}" type="pres">
      <dgm:prSet presAssocID="{92F56877-6656-47AC-9B66-37AD71CBED87}" presName="descendantText" presStyleLbl="alignAcc1" presStyleIdx="1" presStyleCnt="3">
        <dgm:presLayoutVars>
          <dgm:bulletEnabled val="1"/>
        </dgm:presLayoutVars>
      </dgm:prSet>
      <dgm:spPr/>
    </dgm:pt>
    <dgm:pt modelId="{E1328955-F3C5-47B7-94EE-BF4A83A4D3DF}" type="pres">
      <dgm:prSet presAssocID="{7DEFAE3D-E89C-4496-A5D9-F6BB57B60655}" presName="sp" presStyleCnt="0"/>
      <dgm:spPr/>
    </dgm:pt>
    <dgm:pt modelId="{A232629A-1BB8-411F-A40A-AEEF64F50330}" type="pres">
      <dgm:prSet presAssocID="{5AA57D0A-77CE-45E1-B426-8A842006B475}" presName="composite" presStyleCnt="0"/>
      <dgm:spPr/>
    </dgm:pt>
    <dgm:pt modelId="{66ED6D6F-4E18-4DA9-ADBD-65925419A446}" type="pres">
      <dgm:prSet presAssocID="{5AA57D0A-77CE-45E1-B426-8A842006B47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632FA05-08EA-4E77-BA16-5269B3977F25}" type="pres">
      <dgm:prSet presAssocID="{5AA57D0A-77CE-45E1-B426-8A842006B47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1249B2E-2935-4DF2-9C6F-E9665728BD2F}" srcId="{D7861D6A-FC75-45E9-816B-1993D3290CBC}" destId="{5D139CCB-5BC7-4479-89AD-D689EF0335B9}" srcOrd="0" destOrd="0" parTransId="{F0230E82-D9F7-48F0-9AE4-52BADCB10107}" sibTransId="{A4DB8137-7E22-4CCB-BB5C-6CF0285EAFA1}"/>
    <dgm:cxn modelId="{8E9E6132-B60A-4F40-AB66-EA64B1596DB1}" srcId="{D7861D6A-FC75-45E9-816B-1993D3290CBC}" destId="{5AA57D0A-77CE-45E1-B426-8A842006B475}" srcOrd="2" destOrd="0" parTransId="{7184DA74-7B73-4EBF-BC70-C6DCB6A3FAB7}" sibTransId="{C9240F4A-2D73-4A7D-B000-1FECF2A2E70A}"/>
    <dgm:cxn modelId="{66E7FF3C-CD93-4DCB-91E1-838C020FD334}" type="presOf" srcId="{BE675AE3-9EC2-4B42-AEF9-705F3FA4A9F5}" destId="{8733F513-1821-4EBE-9FA4-67B15A5E6D44}" srcOrd="0" destOrd="1" presId="urn:microsoft.com/office/officeart/2005/8/layout/chevron2"/>
    <dgm:cxn modelId="{0DB8253D-A953-4161-A487-4D4380EA349F}" srcId="{5AA57D0A-77CE-45E1-B426-8A842006B475}" destId="{5EC631FC-CBCC-4157-9BF8-7428678F9E5B}" srcOrd="1" destOrd="0" parTransId="{71F88CB5-9400-4823-ADFB-A8498A24B1CA}" sibTransId="{46993107-9E7A-4484-B39C-E2F79AE397EC}"/>
    <dgm:cxn modelId="{E7E66D3D-2F1B-4331-9D93-11BCB1A42438}" srcId="{92F56877-6656-47AC-9B66-37AD71CBED87}" destId="{57575EF3-251E-4BD2-8944-E0366BC360BC}" srcOrd="1" destOrd="0" parTransId="{22B4360D-C9FA-4350-B9DC-8AF5F526D139}" sibTransId="{4C139B46-C2DD-4F5A-ADAB-D09671FE81C0}"/>
    <dgm:cxn modelId="{0668C03E-83F7-4BE8-8E30-EA6B369D792E}" srcId="{5D139CCB-5BC7-4479-89AD-D689EF0335B9}" destId="{BE675AE3-9EC2-4B42-AEF9-705F3FA4A9F5}" srcOrd="1" destOrd="0" parTransId="{4518B010-A763-484F-B79B-498E1FFE34FD}" sibTransId="{A22D41A2-3679-417F-9244-9CBD97D930C7}"/>
    <dgm:cxn modelId="{B5FE5065-D8AF-4DA4-A1A4-DE8792E496E3}" type="presOf" srcId="{57575EF3-251E-4BD2-8944-E0366BC360BC}" destId="{FE59E1D2-FAE0-4C25-862D-B79E783F9E0D}" srcOrd="0" destOrd="1" presId="urn:microsoft.com/office/officeart/2005/8/layout/chevron2"/>
    <dgm:cxn modelId="{AF73A267-5E76-4FCC-AA21-20BA3928C6A1}" srcId="{5D139CCB-5BC7-4479-89AD-D689EF0335B9}" destId="{2929931F-9E6E-47D2-9D69-85591D62B5D6}" srcOrd="0" destOrd="0" parTransId="{3BC6A9D5-B20F-419E-AA24-AA17389F7914}" sibTransId="{7D62653A-8ACD-4231-AD98-DCC4136D24CB}"/>
    <dgm:cxn modelId="{11A07048-3D6C-469A-AE22-132890130314}" type="presOf" srcId="{B415F516-962D-4B56-9584-EDBB6955CD7F}" destId="{FE59E1D2-FAE0-4C25-862D-B79E783F9E0D}" srcOrd="0" destOrd="0" presId="urn:microsoft.com/office/officeart/2005/8/layout/chevron2"/>
    <dgm:cxn modelId="{C916EB4C-2A40-4A5F-90A7-0BAC66976E5C}" srcId="{5AA57D0A-77CE-45E1-B426-8A842006B475}" destId="{D641D4B1-F30D-498B-AB29-DA52B0001499}" srcOrd="0" destOrd="0" parTransId="{50DCEDF8-97E0-4F23-9F47-2FB49117BEE1}" sibTransId="{D2095C48-648B-40FA-9CD7-799A3F134EA7}"/>
    <dgm:cxn modelId="{54EF4B4D-F65D-4008-AB6C-8FB0014EF80D}" type="presOf" srcId="{2929931F-9E6E-47D2-9D69-85591D62B5D6}" destId="{8733F513-1821-4EBE-9FA4-67B15A5E6D44}" srcOrd="0" destOrd="0" presId="urn:microsoft.com/office/officeart/2005/8/layout/chevron2"/>
    <dgm:cxn modelId="{35DB3573-32D7-4B0C-879F-2D5B2EE04DE9}" srcId="{D7861D6A-FC75-45E9-816B-1993D3290CBC}" destId="{92F56877-6656-47AC-9B66-37AD71CBED87}" srcOrd="1" destOrd="0" parTransId="{20458C8E-DC66-48E7-8C62-87049057A206}" sibTransId="{7DEFAE3D-E89C-4496-A5D9-F6BB57B60655}"/>
    <dgm:cxn modelId="{BC1E1378-B48D-46CF-944D-02B3DC7153AD}" type="presOf" srcId="{D641D4B1-F30D-498B-AB29-DA52B0001499}" destId="{5632FA05-08EA-4E77-BA16-5269B3977F25}" srcOrd="0" destOrd="0" presId="urn:microsoft.com/office/officeart/2005/8/layout/chevron2"/>
    <dgm:cxn modelId="{CFBC5A7B-85AA-425B-9B83-3B25B6145303}" type="presOf" srcId="{5EC631FC-CBCC-4157-9BF8-7428678F9E5B}" destId="{5632FA05-08EA-4E77-BA16-5269B3977F25}" srcOrd="0" destOrd="1" presId="urn:microsoft.com/office/officeart/2005/8/layout/chevron2"/>
    <dgm:cxn modelId="{C37F767E-371E-4622-9058-A1E2C0C140D6}" type="presOf" srcId="{5AA57D0A-77CE-45E1-B426-8A842006B475}" destId="{66ED6D6F-4E18-4DA9-ADBD-65925419A446}" srcOrd="0" destOrd="0" presId="urn:microsoft.com/office/officeart/2005/8/layout/chevron2"/>
    <dgm:cxn modelId="{FAE1F686-65FF-4046-AE4A-DF3F5D6D9DCD}" type="presOf" srcId="{5D139CCB-5BC7-4479-89AD-D689EF0335B9}" destId="{317DA270-5162-4429-8CB1-46F85AE3705F}" srcOrd="0" destOrd="0" presId="urn:microsoft.com/office/officeart/2005/8/layout/chevron2"/>
    <dgm:cxn modelId="{98D3B093-DC5C-4054-B855-A2FD912468B4}" type="presOf" srcId="{92F56877-6656-47AC-9B66-37AD71CBED87}" destId="{32BBBF2F-F832-4601-A813-9294A282223B}" srcOrd="0" destOrd="0" presId="urn:microsoft.com/office/officeart/2005/8/layout/chevron2"/>
    <dgm:cxn modelId="{5250A5CE-A72C-473E-972F-CAB0DA045727}" type="presOf" srcId="{D7861D6A-FC75-45E9-816B-1993D3290CBC}" destId="{FB0A09A6-FFB5-4AD4-8AFC-D0B35A10AE34}" srcOrd="0" destOrd="0" presId="urn:microsoft.com/office/officeart/2005/8/layout/chevron2"/>
    <dgm:cxn modelId="{D12DB7DE-7BBF-474E-B235-8225A451E2D3}" srcId="{92F56877-6656-47AC-9B66-37AD71CBED87}" destId="{B415F516-962D-4B56-9584-EDBB6955CD7F}" srcOrd="0" destOrd="0" parTransId="{EAD0BA68-DDA2-4A06-9D66-543D3E2364F6}" sibTransId="{318BE1F7-3C58-4AC9-AC0F-BF5C7384FB7E}"/>
    <dgm:cxn modelId="{B6DAB3A9-5389-4F3E-A910-E6C50A733356}" type="presParOf" srcId="{FB0A09A6-FFB5-4AD4-8AFC-D0B35A10AE34}" destId="{EEBF9A9D-5678-4011-974F-70DEFACABAFE}" srcOrd="0" destOrd="0" presId="urn:microsoft.com/office/officeart/2005/8/layout/chevron2"/>
    <dgm:cxn modelId="{B1FF27D0-1133-4C8C-A336-34B2BAAC820C}" type="presParOf" srcId="{EEBF9A9D-5678-4011-974F-70DEFACABAFE}" destId="{317DA270-5162-4429-8CB1-46F85AE3705F}" srcOrd="0" destOrd="0" presId="urn:microsoft.com/office/officeart/2005/8/layout/chevron2"/>
    <dgm:cxn modelId="{25381786-33B5-4C6D-A037-84A3A97B9551}" type="presParOf" srcId="{EEBF9A9D-5678-4011-974F-70DEFACABAFE}" destId="{8733F513-1821-4EBE-9FA4-67B15A5E6D44}" srcOrd="1" destOrd="0" presId="urn:microsoft.com/office/officeart/2005/8/layout/chevron2"/>
    <dgm:cxn modelId="{4B2149AC-6F97-4AFD-BE83-BB6914921D37}" type="presParOf" srcId="{FB0A09A6-FFB5-4AD4-8AFC-D0B35A10AE34}" destId="{3E4170C4-3EA3-4B39-BD39-2047E83ABD24}" srcOrd="1" destOrd="0" presId="urn:microsoft.com/office/officeart/2005/8/layout/chevron2"/>
    <dgm:cxn modelId="{79E620F9-1BA1-4E13-BBE8-82316EEA0F12}" type="presParOf" srcId="{FB0A09A6-FFB5-4AD4-8AFC-D0B35A10AE34}" destId="{E2F50F6C-595F-4F83-AC7A-66B3919F012A}" srcOrd="2" destOrd="0" presId="urn:microsoft.com/office/officeart/2005/8/layout/chevron2"/>
    <dgm:cxn modelId="{5B7E9FD7-E7F3-4E59-8391-770CA6A824BB}" type="presParOf" srcId="{E2F50F6C-595F-4F83-AC7A-66B3919F012A}" destId="{32BBBF2F-F832-4601-A813-9294A282223B}" srcOrd="0" destOrd="0" presId="urn:microsoft.com/office/officeart/2005/8/layout/chevron2"/>
    <dgm:cxn modelId="{60D7DB5B-6BCD-4307-8D41-99DC7423A293}" type="presParOf" srcId="{E2F50F6C-595F-4F83-AC7A-66B3919F012A}" destId="{FE59E1D2-FAE0-4C25-862D-B79E783F9E0D}" srcOrd="1" destOrd="0" presId="urn:microsoft.com/office/officeart/2005/8/layout/chevron2"/>
    <dgm:cxn modelId="{C5782F94-1234-4B1B-9E2F-65B5914620CF}" type="presParOf" srcId="{FB0A09A6-FFB5-4AD4-8AFC-D0B35A10AE34}" destId="{E1328955-F3C5-47B7-94EE-BF4A83A4D3DF}" srcOrd="3" destOrd="0" presId="urn:microsoft.com/office/officeart/2005/8/layout/chevron2"/>
    <dgm:cxn modelId="{E7EC8C8C-B6BE-4F68-883E-E3041A7CED26}" type="presParOf" srcId="{FB0A09A6-FFB5-4AD4-8AFC-D0B35A10AE34}" destId="{A232629A-1BB8-411F-A40A-AEEF64F50330}" srcOrd="4" destOrd="0" presId="urn:microsoft.com/office/officeart/2005/8/layout/chevron2"/>
    <dgm:cxn modelId="{6686C9D4-2BCB-411C-88F8-49A1D898737D}" type="presParOf" srcId="{A232629A-1BB8-411F-A40A-AEEF64F50330}" destId="{66ED6D6F-4E18-4DA9-ADBD-65925419A446}" srcOrd="0" destOrd="0" presId="urn:microsoft.com/office/officeart/2005/8/layout/chevron2"/>
    <dgm:cxn modelId="{7CC0AA92-70A2-4DE3-9E09-FA751F051F39}" type="presParOf" srcId="{A232629A-1BB8-411F-A40A-AEEF64F50330}" destId="{5632FA05-08EA-4E77-BA16-5269B3977F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C8E4B3-7416-425B-ADA4-929BAA56A87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A11DD3E1-7FE7-4706-BA0E-552D75158B6B}">
      <dgm:prSet phldrT="[Texto]"/>
      <dgm:spPr/>
      <dgm:t>
        <a:bodyPr/>
        <a:lstStyle/>
        <a:p>
          <a:r>
            <a:rPr lang="pt-BR" dirty="0"/>
            <a:t>Icônica</a:t>
          </a:r>
        </a:p>
      </dgm:t>
    </dgm:pt>
    <dgm:pt modelId="{566CED01-80A6-418A-A16C-A7F7B2CE181C}" type="parTrans" cxnId="{B70FF78C-F9FD-4B20-A534-F7E920F6B1B3}">
      <dgm:prSet/>
      <dgm:spPr/>
      <dgm:t>
        <a:bodyPr/>
        <a:lstStyle/>
        <a:p>
          <a:endParaRPr lang="pt-BR"/>
        </a:p>
      </dgm:t>
    </dgm:pt>
    <dgm:pt modelId="{B79F0683-B453-4131-A853-970CD620611B}" type="sibTrans" cxnId="{B70FF78C-F9FD-4B20-A534-F7E920F6B1B3}">
      <dgm:prSet/>
      <dgm:spPr/>
      <dgm:t>
        <a:bodyPr/>
        <a:lstStyle/>
        <a:p>
          <a:endParaRPr lang="pt-BR"/>
        </a:p>
      </dgm:t>
    </dgm:pt>
    <dgm:pt modelId="{56818ABF-A18A-4B76-905B-A17D3F66DFC1}">
      <dgm:prSet phldrT="[Texto]"/>
      <dgm:spPr/>
      <dgm:t>
        <a:bodyPr/>
        <a:lstStyle/>
        <a:p>
          <a:r>
            <a:rPr lang="pt-BR" dirty="0"/>
            <a:t>Garatuja</a:t>
          </a:r>
        </a:p>
      </dgm:t>
    </dgm:pt>
    <dgm:pt modelId="{4B6ECFB1-603F-4A54-B783-1EF8728C2C14}" type="parTrans" cxnId="{CD24A59A-171D-4054-BBA8-069FA7A9F3AF}">
      <dgm:prSet/>
      <dgm:spPr/>
      <dgm:t>
        <a:bodyPr/>
        <a:lstStyle/>
        <a:p>
          <a:endParaRPr lang="pt-BR"/>
        </a:p>
      </dgm:t>
    </dgm:pt>
    <dgm:pt modelId="{2ACEE4E0-DB83-48C8-A233-8EBE6E0E33DC}" type="sibTrans" cxnId="{CD24A59A-171D-4054-BBA8-069FA7A9F3AF}">
      <dgm:prSet/>
      <dgm:spPr/>
      <dgm:t>
        <a:bodyPr/>
        <a:lstStyle/>
        <a:p>
          <a:endParaRPr lang="pt-BR"/>
        </a:p>
      </dgm:t>
    </dgm:pt>
    <dgm:pt modelId="{ADDFD3AB-A0EC-44FB-BF1E-F4341BD2B532}">
      <dgm:prSet phldrT="[Texto]"/>
      <dgm:spPr/>
      <dgm:t>
        <a:bodyPr/>
        <a:lstStyle/>
        <a:p>
          <a:r>
            <a:rPr lang="pt-BR" dirty="0"/>
            <a:t>Pré-Silábica</a:t>
          </a:r>
        </a:p>
      </dgm:t>
    </dgm:pt>
    <dgm:pt modelId="{9CBBD418-A410-442A-A8D4-AED8B5BBF914}" type="parTrans" cxnId="{1574ACCC-73C9-4760-A653-1E31239A45AF}">
      <dgm:prSet/>
      <dgm:spPr/>
      <dgm:t>
        <a:bodyPr/>
        <a:lstStyle/>
        <a:p>
          <a:endParaRPr lang="pt-BR"/>
        </a:p>
      </dgm:t>
    </dgm:pt>
    <dgm:pt modelId="{2F4EBCC0-2515-4510-8909-AD21A77160F3}" type="sibTrans" cxnId="{1574ACCC-73C9-4760-A653-1E31239A45AF}">
      <dgm:prSet/>
      <dgm:spPr/>
      <dgm:t>
        <a:bodyPr/>
        <a:lstStyle/>
        <a:p>
          <a:endParaRPr lang="pt-BR"/>
        </a:p>
      </dgm:t>
    </dgm:pt>
    <dgm:pt modelId="{453CC776-4104-4EB2-BBEC-736ED8E435FB}">
      <dgm:prSet/>
      <dgm:spPr/>
      <dgm:t>
        <a:bodyPr/>
        <a:lstStyle/>
        <a:p>
          <a:r>
            <a:rPr lang="pt-BR" dirty="0"/>
            <a:t>Silábica sem valor sonoro</a:t>
          </a:r>
        </a:p>
      </dgm:t>
    </dgm:pt>
    <dgm:pt modelId="{671A9FE2-6E35-47E7-B8D5-09125EA6BF66}" type="parTrans" cxnId="{DA66158F-190B-4177-BB55-F31E4DC80974}">
      <dgm:prSet/>
      <dgm:spPr/>
      <dgm:t>
        <a:bodyPr/>
        <a:lstStyle/>
        <a:p>
          <a:endParaRPr lang="pt-BR"/>
        </a:p>
      </dgm:t>
    </dgm:pt>
    <dgm:pt modelId="{5D5AAC46-81C7-4723-9B41-A117D7E730E2}" type="sibTrans" cxnId="{DA66158F-190B-4177-BB55-F31E4DC80974}">
      <dgm:prSet/>
      <dgm:spPr/>
      <dgm:t>
        <a:bodyPr/>
        <a:lstStyle/>
        <a:p>
          <a:endParaRPr lang="pt-BR"/>
        </a:p>
      </dgm:t>
    </dgm:pt>
    <dgm:pt modelId="{E0FDBBB2-A75E-4D9D-BA7A-0D3BBC24787F}">
      <dgm:prSet/>
      <dgm:spPr/>
      <dgm:t>
        <a:bodyPr/>
        <a:lstStyle/>
        <a:p>
          <a:r>
            <a:rPr lang="pt-BR" dirty="0"/>
            <a:t>Silábica com valor sonoro</a:t>
          </a:r>
        </a:p>
      </dgm:t>
    </dgm:pt>
    <dgm:pt modelId="{F8917B05-FF15-45A7-ADF0-EE7B778D2F3F}" type="parTrans" cxnId="{94BB924D-AA3F-49C2-989F-91C547D4E0DB}">
      <dgm:prSet/>
      <dgm:spPr/>
      <dgm:t>
        <a:bodyPr/>
        <a:lstStyle/>
        <a:p>
          <a:endParaRPr lang="pt-BR"/>
        </a:p>
      </dgm:t>
    </dgm:pt>
    <dgm:pt modelId="{3FA4B61D-2953-4123-A3D3-E4D81692B8F4}" type="sibTrans" cxnId="{94BB924D-AA3F-49C2-989F-91C547D4E0DB}">
      <dgm:prSet/>
      <dgm:spPr/>
      <dgm:t>
        <a:bodyPr/>
        <a:lstStyle/>
        <a:p>
          <a:endParaRPr lang="pt-BR"/>
        </a:p>
      </dgm:t>
    </dgm:pt>
    <dgm:pt modelId="{8959EECB-D66A-4021-A511-4C58C627E071}">
      <dgm:prSet/>
      <dgm:spPr/>
      <dgm:t>
        <a:bodyPr/>
        <a:lstStyle/>
        <a:p>
          <a:r>
            <a:rPr lang="pt-BR" dirty="0"/>
            <a:t>Silábico-alfabética</a:t>
          </a:r>
        </a:p>
      </dgm:t>
    </dgm:pt>
    <dgm:pt modelId="{E94419EA-FFF2-4A47-AA29-6676B3B12844}" type="parTrans" cxnId="{84CE266B-D241-40E5-8D2D-5869B594EAED}">
      <dgm:prSet/>
      <dgm:spPr/>
      <dgm:t>
        <a:bodyPr/>
        <a:lstStyle/>
        <a:p>
          <a:endParaRPr lang="pt-BR"/>
        </a:p>
      </dgm:t>
    </dgm:pt>
    <dgm:pt modelId="{E96B8BD7-4769-4414-9F99-30DFD03FA2B4}" type="sibTrans" cxnId="{84CE266B-D241-40E5-8D2D-5869B594EAED}">
      <dgm:prSet/>
      <dgm:spPr/>
      <dgm:t>
        <a:bodyPr/>
        <a:lstStyle/>
        <a:p>
          <a:endParaRPr lang="pt-BR"/>
        </a:p>
      </dgm:t>
    </dgm:pt>
    <dgm:pt modelId="{A414B428-52B1-40D8-9478-519613BE6AE5}">
      <dgm:prSet/>
      <dgm:spPr/>
      <dgm:t>
        <a:bodyPr/>
        <a:lstStyle/>
        <a:p>
          <a:r>
            <a:rPr lang="pt-BR" dirty="0"/>
            <a:t>Alfabética</a:t>
          </a:r>
        </a:p>
      </dgm:t>
    </dgm:pt>
    <dgm:pt modelId="{194852A5-5E4D-45F2-9FFD-FE7A9E8EC386}" type="parTrans" cxnId="{23D1897D-8A0C-4DAC-8E20-12AFEA94CB81}">
      <dgm:prSet/>
      <dgm:spPr/>
      <dgm:t>
        <a:bodyPr/>
        <a:lstStyle/>
        <a:p>
          <a:endParaRPr lang="pt-BR"/>
        </a:p>
      </dgm:t>
    </dgm:pt>
    <dgm:pt modelId="{502CC2E5-ED5C-421B-9C56-40A07269F84E}" type="sibTrans" cxnId="{23D1897D-8A0C-4DAC-8E20-12AFEA94CB81}">
      <dgm:prSet/>
      <dgm:spPr/>
      <dgm:t>
        <a:bodyPr/>
        <a:lstStyle/>
        <a:p>
          <a:endParaRPr lang="pt-BR"/>
        </a:p>
      </dgm:t>
    </dgm:pt>
    <dgm:pt modelId="{AA12B797-71F3-4BC3-9B9E-B659B26C745B}">
      <dgm:prSet/>
      <dgm:spPr/>
      <dgm:t>
        <a:bodyPr/>
        <a:lstStyle/>
        <a:p>
          <a:r>
            <a:rPr lang="pt-BR" dirty="0"/>
            <a:t>Ortográfica</a:t>
          </a:r>
        </a:p>
      </dgm:t>
    </dgm:pt>
    <dgm:pt modelId="{0A065B15-F087-45BB-BDE5-5B30C50D8834}" type="parTrans" cxnId="{05B44696-F631-4F81-8CC6-777A96E9F7DF}">
      <dgm:prSet/>
      <dgm:spPr/>
      <dgm:t>
        <a:bodyPr/>
        <a:lstStyle/>
        <a:p>
          <a:endParaRPr lang="pt-BR"/>
        </a:p>
      </dgm:t>
    </dgm:pt>
    <dgm:pt modelId="{5AA11375-1738-4C3A-A62A-7D8BD60F85AA}" type="sibTrans" cxnId="{05B44696-F631-4F81-8CC6-777A96E9F7DF}">
      <dgm:prSet/>
      <dgm:spPr/>
      <dgm:t>
        <a:bodyPr/>
        <a:lstStyle/>
        <a:p>
          <a:endParaRPr lang="pt-BR"/>
        </a:p>
      </dgm:t>
    </dgm:pt>
    <dgm:pt modelId="{C4B4972A-ADCD-4793-B212-03E8BC8CC580}" type="pres">
      <dgm:prSet presAssocID="{DAC8E4B3-7416-425B-ADA4-929BAA56A87C}" presName="Name0" presStyleCnt="0">
        <dgm:presLayoutVars>
          <dgm:dir/>
          <dgm:animLvl val="lvl"/>
          <dgm:resizeHandles val="exact"/>
        </dgm:presLayoutVars>
      </dgm:prSet>
      <dgm:spPr/>
    </dgm:pt>
    <dgm:pt modelId="{02E94A88-7B20-40E8-A42F-105062D1D69E}" type="pres">
      <dgm:prSet presAssocID="{A11DD3E1-7FE7-4706-BA0E-552D75158B6B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A00E5AE2-D882-4812-BCF3-B0E9D26E8346}" type="pres">
      <dgm:prSet presAssocID="{B79F0683-B453-4131-A853-970CD620611B}" presName="parTxOnlySpace" presStyleCnt="0"/>
      <dgm:spPr/>
    </dgm:pt>
    <dgm:pt modelId="{59A5F84C-1E2D-42F0-88A0-FD2515BA06AA}" type="pres">
      <dgm:prSet presAssocID="{56818ABF-A18A-4B76-905B-A17D3F66DFC1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6343763F-9AF9-468A-885E-DB9CDFCA798E}" type="pres">
      <dgm:prSet presAssocID="{2ACEE4E0-DB83-48C8-A233-8EBE6E0E33DC}" presName="parTxOnlySpace" presStyleCnt="0"/>
      <dgm:spPr/>
    </dgm:pt>
    <dgm:pt modelId="{12F8BE8A-9BA8-4CF4-9D45-BABEB9896651}" type="pres">
      <dgm:prSet presAssocID="{ADDFD3AB-A0EC-44FB-BF1E-F4341BD2B532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001F982F-5C0B-48A1-B0F5-552BFD149C2B}" type="pres">
      <dgm:prSet presAssocID="{2F4EBCC0-2515-4510-8909-AD21A77160F3}" presName="parTxOnlySpace" presStyleCnt="0"/>
      <dgm:spPr/>
    </dgm:pt>
    <dgm:pt modelId="{480BF485-9E4E-45BE-9C0D-2E966BD2AD70}" type="pres">
      <dgm:prSet presAssocID="{453CC776-4104-4EB2-BBEC-736ED8E435FB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2C849C49-CCE0-4652-91D5-CE1530462DBF}" type="pres">
      <dgm:prSet presAssocID="{5D5AAC46-81C7-4723-9B41-A117D7E730E2}" presName="parTxOnlySpace" presStyleCnt="0"/>
      <dgm:spPr/>
    </dgm:pt>
    <dgm:pt modelId="{924B14F0-475D-4374-9A06-7124BC51A33D}" type="pres">
      <dgm:prSet presAssocID="{E0FDBBB2-A75E-4D9D-BA7A-0D3BBC24787F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77E1C5AE-FE7C-4D13-9AD0-253248F20753}" type="pres">
      <dgm:prSet presAssocID="{3FA4B61D-2953-4123-A3D3-E4D81692B8F4}" presName="parTxOnlySpace" presStyleCnt="0"/>
      <dgm:spPr/>
    </dgm:pt>
    <dgm:pt modelId="{D0F3E502-5928-4EB5-87C7-008F957E5E23}" type="pres">
      <dgm:prSet presAssocID="{8959EECB-D66A-4021-A511-4C58C627E071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88AB85CD-B92B-4D9D-9385-3E314EB0038B}" type="pres">
      <dgm:prSet presAssocID="{E96B8BD7-4769-4414-9F99-30DFD03FA2B4}" presName="parTxOnlySpace" presStyleCnt="0"/>
      <dgm:spPr/>
    </dgm:pt>
    <dgm:pt modelId="{A50A540E-987B-42A3-8FE3-95700286F6EA}" type="pres">
      <dgm:prSet presAssocID="{A414B428-52B1-40D8-9478-519613BE6AE5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CEB2D073-DF1A-4F94-98B1-2EF07C39B2EC}" type="pres">
      <dgm:prSet presAssocID="{502CC2E5-ED5C-421B-9C56-40A07269F84E}" presName="parTxOnlySpace" presStyleCnt="0"/>
      <dgm:spPr/>
    </dgm:pt>
    <dgm:pt modelId="{D6DF16DA-E8BE-4026-A15F-B791287DE8EB}" type="pres">
      <dgm:prSet presAssocID="{AA12B797-71F3-4BC3-9B9E-B659B26C745B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18D6EE00-3BE6-4D59-BF2F-7A663631A2A9}" type="presOf" srcId="{453CC776-4104-4EB2-BBEC-736ED8E435FB}" destId="{480BF485-9E4E-45BE-9C0D-2E966BD2AD70}" srcOrd="0" destOrd="0" presId="urn:microsoft.com/office/officeart/2005/8/layout/chevron1"/>
    <dgm:cxn modelId="{8B1D3C3A-325C-4B30-8EEF-3FAE0A946A36}" type="presOf" srcId="{56818ABF-A18A-4B76-905B-A17D3F66DFC1}" destId="{59A5F84C-1E2D-42F0-88A0-FD2515BA06AA}" srcOrd="0" destOrd="0" presId="urn:microsoft.com/office/officeart/2005/8/layout/chevron1"/>
    <dgm:cxn modelId="{4BC2A963-942A-4C47-B8C9-8DFD2897FE33}" type="presOf" srcId="{A11DD3E1-7FE7-4706-BA0E-552D75158B6B}" destId="{02E94A88-7B20-40E8-A42F-105062D1D69E}" srcOrd="0" destOrd="0" presId="urn:microsoft.com/office/officeart/2005/8/layout/chevron1"/>
    <dgm:cxn modelId="{63C62064-A290-470A-A26B-421E7B5633AD}" type="presOf" srcId="{8959EECB-D66A-4021-A511-4C58C627E071}" destId="{D0F3E502-5928-4EB5-87C7-008F957E5E23}" srcOrd="0" destOrd="0" presId="urn:microsoft.com/office/officeart/2005/8/layout/chevron1"/>
    <dgm:cxn modelId="{CE89E76A-601E-4646-839B-0A6A66A07B1E}" type="presOf" srcId="{A414B428-52B1-40D8-9478-519613BE6AE5}" destId="{A50A540E-987B-42A3-8FE3-95700286F6EA}" srcOrd="0" destOrd="0" presId="urn:microsoft.com/office/officeart/2005/8/layout/chevron1"/>
    <dgm:cxn modelId="{84CE266B-D241-40E5-8D2D-5869B594EAED}" srcId="{DAC8E4B3-7416-425B-ADA4-929BAA56A87C}" destId="{8959EECB-D66A-4021-A511-4C58C627E071}" srcOrd="5" destOrd="0" parTransId="{E94419EA-FFF2-4A47-AA29-6676B3B12844}" sibTransId="{E96B8BD7-4769-4414-9F99-30DFD03FA2B4}"/>
    <dgm:cxn modelId="{94BB924D-AA3F-49C2-989F-91C547D4E0DB}" srcId="{DAC8E4B3-7416-425B-ADA4-929BAA56A87C}" destId="{E0FDBBB2-A75E-4D9D-BA7A-0D3BBC24787F}" srcOrd="4" destOrd="0" parTransId="{F8917B05-FF15-45A7-ADF0-EE7B778D2F3F}" sibTransId="{3FA4B61D-2953-4123-A3D3-E4D81692B8F4}"/>
    <dgm:cxn modelId="{23D1897D-8A0C-4DAC-8E20-12AFEA94CB81}" srcId="{DAC8E4B3-7416-425B-ADA4-929BAA56A87C}" destId="{A414B428-52B1-40D8-9478-519613BE6AE5}" srcOrd="6" destOrd="0" parTransId="{194852A5-5E4D-45F2-9FFD-FE7A9E8EC386}" sibTransId="{502CC2E5-ED5C-421B-9C56-40A07269F84E}"/>
    <dgm:cxn modelId="{E1B81B7F-3C75-4917-89DC-DDE59B1B18EE}" type="presOf" srcId="{AA12B797-71F3-4BC3-9B9E-B659B26C745B}" destId="{D6DF16DA-E8BE-4026-A15F-B791287DE8EB}" srcOrd="0" destOrd="0" presId="urn:microsoft.com/office/officeart/2005/8/layout/chevron1"/>
    <dgm:cxn modelId="{B70FF78C-F9FD-4B20-A534-F7E920F6B1B3}" srcId="{DAC8E4B3-7416-425B-ADA4-929BAA56A87C}" destId="{A11DD3E1-7FE7-4706-BA0E-552D75158B6B}" srcOrd="0" destOrd="0" parTransId="{566CED01-80A6-418A-A16C-A7F7B2CE181C}" sibTransId="{B79F0683-B453-4131-A853-970CD620611B}"/>
    <dgm:cxn modelId="{DA66158F-190B-4177-BB55-F31E4DC80974}" srcId="{DAC8E4B3-7416-425B-ADA4-929BAA56A87C}" destId="{453CC776-4104-4EB2-BBEC-736ED8E435FB}" srcOrd="3" destOrd="0" parTransId="{671A9FE2-6E35-47E7-B8D5-09125EA6BF66}" sibTransId="{5D5AAC46-81C7-4723-9B41-A117D7E730E2}"/>
    <dgm:cxn modelId="{05B44696-F631-4F81-8CC6-777A96E9F7DF}" srcId="{DAC8E4B3-7416-425B-ADA4-929BAA56A87C}" destId="{AA12B797-71F3-4BC3-9B9E-B659B26C745B}" srcOrd="7" destOrd="0" parTransId="{0A065B15-F087-45BB-BDE5-5B30C50D8834}" sibTransId="{5AA11375-1738-4C3A-A62A-7D8BD60F85AA}"/>
    <dgm:cxn modelId="{CD24A59A-171D-4054-BBA8-069FA7A9F3AF}" srcId="{DAC8E4B3-7416-425B-ADA4-929BAA56A87C}" destId="{56818ABF-A18A-4B76-905B-A17D3F66DFC1}" srcOrd="1" destOrd="0" parTransId="{4B6ECFB1-603F-4A54-B783-1EF8728C2C14}" sibTransId="{2ACEE4E0-DB83-48C8-A233-8EBE6E0E33DC}"/>
    <dgm:cxn modelId="{0260C2B6-AD62-43EA-A528-FB4DF3302C3C}" type="presOf" srcId="{E0FDBBB2-A75E-4D9D-BA7A-0D3BBC24787F}" destId="{924B14F0-475D-4374-9A06-7124BC51A33D}" srcOrd="0" destOrd="0" presId="urn:microsoft.com/office/officeart/2005/8/layout/chevron1"/>
    <dgm:cxn modelId="{C49527BB-3CA6-4DAC-BD76-8FE6FE73B797}" type="presOf" srcId="{ADDFD3AB-A0EC-44FB-BF1E-F4341BD2B532}" destId="{12F8BE8A-9BA8-4CF4-9D45-BABEB9896651}" srcOrd="0" destOrd="0" presId="urn:microsoft.com/office/officeart/2005/8/layout/chevron1"/>
    <dgm:cxn modelId="{1574ACCC-73C9-4760-A653-1E31239A45AF}" srcId="{DAC8E4B3-7416-425B-ADA4-929BAA56A87C}" destId="{ADDFD3AB-A0EC-44FB-BF1E-F4341BD2B532}" srcOrd="2" destOrd="0" parTransId="{9CBBD418-A410-442A-A8D4-AED8B5BBF914}" sibTransId="{2F4EBCC0-2515-4510-8909-AD21A77160F3}"/>
    <dgm:cxn modelId="{4B8BAFD2-9D97-4C70-BA09-B605698045C0}" type="presOf" srcId="{DAC8E4B3-7416-425B-ADA4-929BAA56A87C}" destId="{C4B4972A-ADCD-4793-B212-03E8BC8CC580}" srcOrd="0" destOrd="0" presId="urn:microsoft.com/office/officeart/2005/8/layout/chevron1"/>
    <dgm:cxn modelId="{4F28B03A-C880-4F2D-8472-1316B357457E}" type="presParOf" srcId="{C4B4972A-ADCD-4793-B212-03E8BC8CC580}" destId="{02E94A88-7B20-40E8-A42F-105062D1D69E}" srcOrd="0" destOrd="0" presId="urn:microsoft.com/office/officeart/2005/8/layout/chevron1"/>
    <dgm:cxn modelId="{C797D39B-FAFA-4258-9EF7-580C630912DC}" type="presParOf" srcId="{C4B4972A-ADCD-4793-B212-03E8BC8CC580}" destId="{A00E5AE2-D882-4812-BCF3-B0E9D26E8346}" srcOrd="1" destOrd="0" presId="urn:microsoft.com/office/officeart/2005/8/layout/chevron1"/>
    <dgm:cxn modelId="{CE7AFF7A-DEF8-4B1B-8851-7C9A33B3AECD}" type="presParOf" srcId="{C4B4972A-ADCD-4793-B212-03E8BC8CC580}" destId="{59A5F84C-1E2D-42F0-88A0-FD2515BA06AA}" srcOrd="2" destOrd="0" presId="urn:microsoft.com/office/officeart/2005/8/layout/chevron1"/>
    <dgm:cxn modelId="{6D243433-2D26-4E62-ADB9-342971244524}" type="presParOf" srcId="{C4B4972A-ADCD-4793-B212-03E8BC8CC580}" destId="{6343763F-9AF9-468A-885E-DB9CDFCA798E}" srcOrd="3" destOrd="0" presId="urn:microsoft.com/office/officeart/2005/8/layout/chevron1"/>
    <dgm:cxn modelId="{7AB3E458-B577-4483-B29F-E51D293A9EC3}" type="presParOf" srcId="{C4B4972A-ADCD-4793-B212-03E8BC8CC580}" destId="{12F8BE8A-9BA8-4CF4-9D45-BABEB9896651}" srcOrd="4" destOrd="0" presId="urn:microsoft.com/office/officeart/2005/8/layout/chevron1"/>
    <dgm:cxn modelId="{24304448-0DCC-43C7-85F8-B5EE4CDA2478}" type="presParOf" srcId="{C4B4972A-ADCD-4793-B212-03E8BC8CC580}" destId="{001F982F-5C0B-48A1-B0F5-552BFD149C2B}" srcOrd="5" destOrd="0" presId="urn:microsoft.com/office/officeart/2005/8/layout/chevron1"/>
    <dgm:cxn modelId="{BCE8D11E-7303-4CD2-A5FD-F02D18C28027}" type="presParOf" srcId="{C4B4972A-ADCD-4793-B212-03E8BC8CC580}" destId="{480BF485-9E4E-45BE-9C0D-2E966BD2AD70}" srcOrd="6" destOrd="0" presId="urn:microsoft.com/office/officeart/2005/8/layout/chevron1"/>
    <dgm:cxn modelId="{4A8C662C-EB0F-4385-AA28-5FAB80DC01D6}" type="presParOf" srcId="{C4B4972A-ADCD-4793-B212-03E8BC8CC580}" destId="{2C849C49-CCE0-4652-91D5-CE1530462DBF}" srcOrd="7" destOrd="0" presId="urn:microsoft.com/office/officeart/2005/8/layout/chevron1"/>
    <dgm:cxn modelId="{4577A46D-4E7F-48B8-974E-8CEB8F61BF31}" type="presParOf" srcId="{C4B4972A-ADCD-4793-B212-03E8BC8CC580}" destId="{924B14F0-475D-4374-9A06-7124BC51A33D}" srcOrd="8" destOrd="0" presId="urn:microsoft.com/office/officeart/2005/8/layout/chevron1"/>
    <dgm:cxn modelId="{A6BC57BA-4F93-40CA-9752-71E70F02A254}" type="presParOf" srcId="{C4B4972A-ADCD-4793-B212-03E8BC8CC580}" destId="{77E1C5AE-FE7C-4D13-9AD0-253248F20753}" srcOrd="9" destOrd="0" presId="urn:microsoft.com/office/officeart/2005/8/layout/chevron1"/>
    <dgm:cxn modelId="{6E6949AD-8788-4B3D-91C2-2BB78AC7F844}" type="presParOf" srcId="{C4B4972A-ADCD-4793-B212-03E8BC8CC580}" destId="{D0F3E502-5928-4EB5-87C7-008F957E5E23}" srcOrd="10" destOrd="0" presId="urn:microsoft.com/office/officeart/2005/8/layout/chevron1"/>
    <dgm:cxn modelId="{314738D4-AAA8-4047-A6D0-2DF77EFDCC2C}" type="presParOf" srcId="{C4B4972A-ADCD-4793-B212-03E8BC8CC580}" destId="{88AB85CD-B92B-4D9D-9385-3E314EB0038B}" srcOrd="11" destOrd="0" presId="urn:microsoft.com/office/officeart/2005/8/layout/chevron1"/>
    <dgm:cxn modelId="{D0E8B6BC-0D68-4A69-BC6E-4BF1264C3A6D}" type="presParOf" srcId="{C4B4972A-ADCD-4793-B212-03E8BC8CC580}" destId="{A50A540E-987B-42A3-8FE3-95700286F6EA}" srcOrd="12" destOrd="0" presId="urn:microsoft.com/office/officeart/2005/8/layout/chevron1"/>
    <dgm:cxn modelId="{BE3329EF-450A-470A-BC17-AB07F2B13B1E}" type="presParOf" srcId="{C4B4972A-ADCD-4793-B212-03E8BC8CC580}" destId="{CEB2D073-DF1A-4F94-98B1-2EF07C39B2EC}" srcOrd="13" destOrd="0" presId="urn:microsoft.com/office/officeart/2005/8/layout/chevron1"/>
    <dgm:cxn modelId="{C71AE1A9-9E34-426E-927B-49FC2F20DE12}" type="presParOf" srcId="{C4B4972A-ADCD-4793-B212-03E8BC8CC580}" destId="{D6DF16DA-E8BE-4026-A15F-B791287DE8EB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DA270-5162-4429-8CB1-46F85AE3705F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1986</a:t>
          </a:r>
        </a:p>
      </dsp:txBody>
      <dsp:txXfrm rot="-5400000">
        <a:off x="1" y="520688"/>
        <a:ext cx="1039018" cy="445294"/>
      </dsp:txXfrm>
    </dsp:sp>
    <dsp:sp modelId="{8733F513-1821-4EBE-9FA4-67B15A5E6D44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/>
            <a:t>Mary Kato;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/>
            <a:t>Função da escola de formar cidadãos funcionalmente letrados;</a:t>
          </a:r>
        </a:p>
      </dsp:txBody>
      <dsp:txXfrm rot="-5400000">
        <a:off x="1039018" y="48278"/>
        <a:ext cx="5009883" cy="870607"/>
      </dsp:txXfrm>
    </dsp:sp>
    <dsp:sp modelId="{32BBBF2F-F832-4601-A813-9294A282223B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1988</a:t>
          </a:r>
        </a:p>
      </dsp:txBody>
      <dsp:txXfrm rot="-5400000">
        <a:off x="1" y="1809352"/>
        <a:ext cx="1039018" cy="445294"/>
      </dsp:txXfrm>
    </dsp:sp>
    <dsp:sp modelId="{FE59E1D2-FAE0-4C25-862D-B79E783F9E0D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/>
            <a:t>Leda V. </a:t>
          </a:r>
          <a:r>
            <a:rPr lang="pt-BR" sz="1700" kern="1200" dirty="0" err="1"/>
            <a:t>Tfouni</a:t>
          </a:r>
          <a:r>
            <a:rPr lang="pt-BR" sz="1700" kern="1200" dirty="0"/>
            <a:t>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/>
            <a:t>Práticas sociais de leitura e escrita e as mudanças por elas geradas na sociedade;</a:t>
          </a:r>
        </a:p>
      </dsp:txBody>
      <dsp:txXfrm rot="-5400000">
        <a:off x="1039018" y="1336942"/>
        <a:ext cx="5009883" cy="870607"/>
      </dsp:txXfrm>
    </dsp:sp>
    <dsp:sp modelId="{66ED6D6F-4E18-4DA9-ADBD-65925419A446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1995</a:t>
          </a:r>
        </a:p>
      </dsp:txBody>
      <dsp:txXfrm rot="-5400000">
        <a:off x="1" y="3098016"/>
        <a:ext cx="1039018" cy="445294"/>
      </dsp:txXfrm>
    </dsp:sp>
    <dsp:sp modelId="{5632FA05-08EA-4E77-BA16-5269B3977F25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/>
            <a:t>Leda V. </a:t>
          </a:r>
          <a:r>
            <a:rPr lang="pt-BR" sz="1700" kern="1200" dirty="0" err="1"/>
            <a:t>Tfouni</a:t>
          </a:r>
          <a:r>
            <a:rPr lang="pt-BR" sz="1700" kern="1200" dirty="0"/>
            <a:t>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/>
            <a:t>Processo de estar exposto aos usos sociais da escrita sem, no entanto, saber ler nem escrever;</a:t>
          </a:r>
        </a:p>
      </dsp:txBody>
      <dsp:txXfrm rot="-5400000">
        <a:off x="1039018" y="2625605"/>
        <a:ext cx="5009883" cy="870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DA270-5162-4429-8CB1-46F85AE3705F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1995</a:t>
          </a:r>
        </a:p>
      </dsp:txBody>
      <dsp:txXfrm rot="-5400000">
        <a:off x="1" y="520688"/>
        <a:ext cx="1039018" cy="445294"/>
      </dsp:txXfrm>
    </dsp:sp>
    <dsp:sp modelId="{8733F513-1821-4EBE-9FA4-67B15A5E6D44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Ângela </a:t>
          </a:r>
          <a:r>
            <a:rPr lang="pt-BR" sz="1900" kern="1200" dirty="0" err="1"/>
            <a:t>Kleiman</a:t>
          </a:r>
          <a:r>
            <a:rPr lang="pt-BR" sz="1900" kern="1200" dirty="0"/>
            <a:t>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Práticas sociais de leitura e escrita específicas da escola;</a:t>
          </a:r>
        </a:p>
      </dsp:txBody>
      <dsp:txXfrm rot="-5400000">
        <a:off x="1039018" y="48278"/>
        <a:ext cx="5009883" cy="870607"/>
      </dsp:txXfrm>
    </dsp:sp>
    <dsp:sp modelId="{32BBBF2F-F832-4601-A813-9294A282223B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1995</a:t>
          </a:r>
        </a:p>
      </dsp:txBody>
      <dsp:txXfrm rot="-5400000">
        <a:off x="1" y="1809352"/>
        <a:ext cx="1039018" cy="445294"/>
      </dsp:txXfrm>
    </dsp:sp>
    <dsp:sp modelId="{FE59E1D2-FAE0-4C25-862D-B79E783F9E0D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Magda Soares;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Multiplicidade de facetas, variedades e dimensões;</a:t>
          </a:r>
        </a:p>
      </dsp:txBody>
      <dsp:txXfrm rot="-5400000">
        <a:off x="1039018" y="1336942"/>
        <a:ext cx="5009883" cy="870607"/>
      </dsp:txXfrm>
    </dsp:sp>
    <dsp:sp modelId="{66ED6D6F-4E18-4DA9-ADBD-65925419A446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1998</a:t>
          </a:r>
        </a:p>
      </dsp:txBody>
      <dsp:txXfrm rot="-5400000">
        <a:off x="1" y="3098016"/>
        <a:ext cx="1039018" cy="445294"/>
      </dsp:txXfrm>
    </dsp:sp>
    <dsp:sp modelId="{5632FA05-08EA-4E77-BA16-5269B3977F25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Magda Soares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Resultado da ação de ensinar e aprender as práticas sociais de leitura e escrita;</a:t>
          </a:r>
        </a:p>
      </dsp:txBody>
      <dsp:txXfrm rot="-5400000">
        <a:off x="1039018" y="2625605"/>
        <a:ext cx="5009883" cy="8706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DA270-5162-4429-8CB1-46F85AE3705F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2002</a:t>
          </a:r>
        </a:p>
      </dsp:txBody>
      <dsp:txXfrm rot="-5400000">
        <a:off x="1" y="520688"/>
        <a:ext cx="1039018" cy="445294"/>
      </dsp:txXfrm>
    </dsp:sp>
    <dsp:sp modelId="{8733F513-1821-4EBE-9FA4-67B15A5E6D44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Magda Soares;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Contrário ao analfabetismo;</a:t>
          </a:r>
        </a:p>
      </dsp:txBody>
      <dsp:txXfrm rot="-5400000">
        <a:off x="1039018" y="48278"/>
        <a:ext cx="5009883" cy="870607"/>
      </dsp:txXfrm>
    </dsp:sp>
    <dsp:sp modelId="{32BBBF2F-F832-4601-A813-9294A282223B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2003</a:t>
          </a:r>
        </a:p>
      </dsp:txBody>
      <dsp:txXfrm rot="-5400000">
        <a:off x="1" y="1809352"/>
        <a:ext cx="1039018" cy="445294"/>
      </dsp:txXfrm>
    </dsp:sp>
    <dsp:sp modelId="{FE59E1D2-FAE0-4C25-862D-B79E783F9E0D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Magda Soares;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Dimensões sociais e individuais entre eventos e práticas de letramento;</a:t>
          </a:r>
        </a:p>
      </dsp:txBody>
      <dsp:txXfrm rot="-5400000">
        <a:off x="1039018" y="1336942"/>
        <a:ext cx="5009883" cy="870607"/>
      </dsp:txXfrm>
    </dsp:sp>
    <dsp:sp modelId="{66ED6D6F-4E18-4DA9-ADBD-65925419A446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2003</a:t>
          </a:r>
        </a:p>
      </dsp:txBody>
      <dsp:txXfrm rot="-5400000">
        <a:off x="1" y="3098016"/>
        <a:ext cx="1039018" cy="445294"/>
      </dsp:txXfrm>
    </dsp:sp>
    <dsp:sp modelId="{5632FA05-08EA-4E77-BA16-5269B3977F25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Vera M. Ribeiro;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Práticas de leitura e escrita, à presença da linguagem escrita na cultura, à relação desse fenômeno com a escolarização.</a:t>
          </a:r>
        </a:p>
      </dsp:txBody>
      <dsp:txXfrm rot="-5400000">
        <a:off x="1039018" y="2625605"/>
        <a:ext cx="5009883" cy="8706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94A88-7B20-40E8-A42F-105062D1D69E}">
      <dsp:nvSpPr>
        <dsp:cNvPr id="0" name=""/>
        <dsp:cNvSpPr/>
      </dsp:nvSpPr>
      <dsp:spPr>
        <a:xfrm>
          <a:off x="781" y="2321272"/>
          <a:ext cx="1252388" cy="50095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Icônica</a:t>
          </a:r>
        </a:p>
      </dsp:txBody>
      <dsp:txXfrm>
        <a:off x="251259" y="2321272"/>
        <a:ext cx="751433" cy="500955"/>
      </dsp:txXfrm>
    </dsp:sp>
    <dsp:sp modelId="{59A5F84C-1E2D-42F0-88A0-FD2515BA06AA}">
      <dsp:nvSpPr>
        <dsp:cNvPr id="0" name=""/>
        <dsp:cNvSpPr/>
      </dsp:nvSpPr>
      <dsp:spPr>
        <a:xfrm>
          <a:off x="1127931" y="2321272"/>
          <a:ext cx="1252388" cy="50095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Garatuja</a:t>
          </a:r>
        </a:p>
      </dsp:txBody>
      <dsp:txXfrm>
        <a:off x="1378409" y="2321272"/>
        <a:ext cx="751433" cy="500955"/>
      </dsp:txXfrm>
    </dsp:sp>
    <dsp:sp modelId="{12F8BE8A-9BA8-4CF4-9D45-BABEB9896651}">
      <dsp:nvSpPr>
        <dsp:cNvPr id="0" name=""/>
        <dsp:cNvSpPr/>
      </dsp:nvSpPr>
      <dsp:spPr>
        <a:xfrm>
          <a:off x="2255080" y="2321272"/>
          <a:ext cx="1252388" cy="50095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Pré-Silábica</a:t>
          </a:r>
        </a:p>
      </dsp:txBody>
      <dsp:txXfrm>
        <a:off x="2505558" y="2321272"/>
        <a:ext cx="751433" cy="500955"/>
      </dsp:txXfrm>
    </dsp:sp>
    <dsp:sp modelId="{480BF485-9E4E-45BE-9C0D-2E966BD2AD70}">
      <dsp:nvSpPr>
        <dsp:cNvPr id="0" name=""/>
        <dsp:cNvSpPr/>
      </dsp:nvSpPr>
      <dsp:spPr>
        <a:xfrm>
          <a:off x="3382230" y="2321272"/>
          <a:ext cx="1252388" cy="50095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Silábica sem valor sonoro</a:t>
          </a:r>
        </a:p>
      </dsp:txBody>
      <dsp:txXfrm>
        <a:off x="3632708" y="2321272"/>
        <a:ext cx="751433" cy="500955"/>
      </dsp:txXfrm>
    </dsp:sp>
    <dsp:sp modelId="{924B14F0-475D-4374-9A06-7124BC51A33D}">
      <dsp:nvSpPr>
        <dsp:cNvPr id="0" name=""/>
        <dsp:cNvSpPr/>
      </dsp:nvSpPr>
      <dsp:spPr>
        <a:xfrm>
          <a:off x="4509380" y="2321272"/>
          <a:ext cx="1252388" cy="50095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Silábica com valor sonoro</a:t>
          </a:r>
        </a:p>
      </dsp:txBody>
      <dsp:txXfrm>
        <a:off x="4759858" y="2321272"/>
        <a:ext cx="751433" cy="500955"/>
      </dsp:txXfrm>
    </dsp:sp>
    <dsp:sp modelId="{D0F3E502-5928-4EB5-87C7-008F957E5E23}">
      <dsp:nvSpPr>
        <dsp:cNvPr id="0" name=""/>
        <dsp:cNvSpPr/>
      </dsp:nvSpPr>
      <dsp:spPr>
        <a:xfrm>
          <a:off x="5636530" y="2321272"/>
          <a:ext cx="1252388" cy="50095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Silábico-alfabética</a:t>
          </a:r>
        </a:p>
      </dsp:txBody>
      <dsp:txXfrm>
        <a:off x="5887008" y="2321272"/>
        <a:ext cx="751433" cy="500955"/>
      </dsp:txXfrm>
    </dsp:sp>
    <dsp:sp modelId="{A50A540E-987B-42A3-8FE3-95700286F6EA}">
      <dsp:nvSpPr>
        <dsp:cNvPr id="0" name=""/>
        <dsp:cNvSpPr/>
      </dsp:nvSpPr>
      <dsp:spPr>
        <a:xfrm>
          <a:off x="6763680" y="2321272"/>
          <a:ext cx="1252388" cy="50095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Alfabética</a:t>
          </a:r>
        </a:p>
      </dsp:txBody>
      <dsp:txXfrm>
        <a:off x="7014158" y="2321272"/>
        <a:ext cx="751433" cy="500955"/>
      </dsp:txXfrm>
    </dsp:sp>
    <dsp:sp modelId="{D6DF16DA-E8BE-4026-A15F-B791287DE8EB}">
      <dsp:nvSpPr>
        <dsp:cNvPr id="0" name=""/>
        <dsp:cNvSpPr/>
      </dsp:nvSpPr>
      <dsp:spPr>
        <a:xfrm>
          <a:off x="7890829" y="2321272"/>
          <a:ext cx="1252388" cy="50095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Ortográfica</a:t>
          </a:r>
        </a:p>
      </dsp:txBody>
      <dsp:txXfrm>
        <a:off x="8141307" y="2321272"/>
        <a:ext cx="751433" cy="500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ge0c5281974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3" name="Google Shape;1933;ge0c5281974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ge068f13075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8" name="Google Shape;2388;ge068f13075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4" name="Google Shape;3334;gb7ff65d1b4_1_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5" name="Google Shape;3335;gb7ff65d1b4_1_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4" name="Google Shape;3334;gb7ff65d1b4_1_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5" name="Google Shape;3335;gb7ff65d1b4_1_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8444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7" name="Google Shape;2627;gb7ff65d1b4_1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8" name="Google Shape;2628;gb7ff65d1b4_1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201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gb7ff65d1b4_0_100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1" name="Google Shape;3841;gb7ff65d1b4_0_100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1" name="Google Shape;3751;gb7ff65d1b4_1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2" name="Google Shape;3752;gb7ff65d1b4_1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9" name="Google Shape;4019;gb7ff65d1b4_0_10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0" name="Google Shape;4020;gb7ff65d1b4_0_10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b7ff65d1b4_0_10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b7ff65d1b4_0_10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9" name="Google Shape;3979;gb7ff65d1b4_0_10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0" name="Google Shape;3980;gb7ff65d1b4_0_10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9" name="Google Shape;4069;ge3714be39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0" name="Google Shape;4070;ge3714be39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e00a85362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3" name="Google Shape;2123;ge00a85362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4" name="Google Shape;4084;ge00a85362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5" name="Google Shape;4085;ge00a85362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ge00a85362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5" name="Google Shape;2335;ge00a853624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ge3714be39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9" name="Google Shape;2179;ge3714be39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Google Shape;2170;ge00a853624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1" name="Google Shape;2171;ge00a853624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ge068f1307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0" name="Google Shape;2230;ge068f1307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ge00a85362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5" name="Google Shape;2335;ge00a853624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ge00a85362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5" name="Google Shape;2335;ge00a853624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3160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ge00a85362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5" name="Google Shape;2335;ge00a853624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538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" name="Google Shape;25;p2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/>
          <p:nvPr/>
        </p:nvSpPr>
        <p:spPr>
          <a:xfrm>
            <a:off x="7709693" y="3789302"/>
            <a:ext cx="1438494" cy="1354272"/>
          </a:xfrm>
          <a:custGeom>
            <a:avLst/>
            <a:gdLst/>
            <a:ahLst/>
            <a:cxnLst/>
            <a:rect l="l" t="t" r="r" b="b"/>
            <a:pathLst>
              <a:path w="59301" h="55829" extrusionOk="0">
                <a:moveTo>
                  <a:pt x="54011" y="0"/>
                </a:moveTo>
                <a:cubicBezTo>
                  <a:pt x="47739" y="0"/>
                  <a:pt x="44084" y="6404"/>
                  <a:pt x="43068" y="10613"/>
                </a:cubicBezTo>
                <a:cubicBezTo>
                  <a:pt x="41775" y="15884"/>
                  <a:pt x="42451" y="21613"/>
                  <a:pt x="40442" y="26666"/>
                </a:cubicBezTo>
                <a:cubicBezTo>
                  <a:pt x="36842" y="35658"/>
                  <a:pt x="25940" y="39397"/>
                  <a:pt x="16253" y="39417"/>
                </a:cubicBezTo>
                <a:cubicBezTo>
                  <a:pt x="15436" y="39417"/>
                  <a:pt x="14610" y="39403"/>
                  <a:pt x="13784" y="39403"/>
                </a:cubicBezTo>
                <a:cubicBezTo>
                  <a:pt x="11148" y="39403"/>
                  <a:pt x="8519" y="39553"/>
                  <a:pt x="6247" y="40810"/>
                </a:cubicBezTo>
                <a:cubicBezTo>
                  <a:pt x="1293" y="43575"/>
                  <a:pt x="358" y="50179"/>
                  <a:pt x="0" y="55829"/>
                </a:cubicBezTo>
                <a:lnTo>
                  <a:pt x="59300" y="55829"/>
                </a:lnTo>
                <a:lnTo>
                  <a:pt x="59261" y="1363"/>
                </a:lnTo>
                <a:cubicBezTo>
                  <a:pt x="57344" y="408"/>
                  <a:pt x="55594" y="0"/>
                  <a:pt x="540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 rot="10800000" flipH="1">
            <a:off x="-23119" y="-34084"/>
            <a:ext cx="9178686" cy="1648792"/>
            <a:chOff x="-93125" y="3512662"/>
            <a:chExt cx="9271400" cy="1665447"/>
          </a:xfrm>
        </p:grpSpPr>
        <p:sp>
          <p:nvSpPr>
            <p:cNvPr id="41" name="Google Shape;41;p2"/>
            <p:cNvSpPr/>
            <p:nvPr/>
          </p:nvSpPr>
          <p:spPr>
            <a:xfrm rot="10800000" flipH="1">
              <a:off x="-93125" y="3581861"/>
              <a:ext cx="7017451" cy="1596247"/>
            </a:xfrm>
            <a:custGeom>
              <a:avLst/>
              <a:gdLst/>
              <a:ahLst/>
              <a:cxnLst/>
              <a:rect l="l" t="t" r="r" b="b"/>
              <a:pathLst>
                <a:path w="252699" h="57481" extrusionOk="0">
                  <a:moveTo>
                    <a:pt x="0" y="0"/>
                  </a:moveTo>
                  <a:lnTo>
                    <a:pt x="0" y="56215"/>
                  </a:lnTo>
                  <a:cubicBezTo>
                    <a:pt x="3031" y="57064"/>
                    <a:pt x="6179" y="57481"/>
                    <a:pt x="9057" y="57481"/>
                  </a:cubicBezTo>
                  <a:cubicBezTo>
                    <a:pt x="11003" y="57481"/>
                    <a:pt x="12825" y="57291"/>
                    <a:pt x="14403" y="56914"/>
                  </a:cubicBezTo>
                  <a:cubicBezTo>
                    <a:pt x="24905" y="54375"/>
                    <a:pt x="32782" y="45799"/>
                    <a:pt x="41088" y="38732"/>
                  </a:cubicBezTo>
                  <a:cubicBezTo>
                    <a:pt x="47685" y="33119"/>
                    <a:pt x="55978" y="28117"/>
                    <a:pt x="64214" y="28117"/>
                  </a:cubicBezTo>
                  <a:cubicBezTo>
                    <a:pt x="66346" y="28117"/>
                    <a:pt x="68475" y="28453"/>
                    <a:pt x="70569" y="29199"/>
                  </a:cubicBezTo>
                  <a:cubicBezTo>
                    <a:pt x="75575" y="30978"/>
                    <a:pt x="79562" y="34868"/>
                    <a:pt x="84163" y="37567"/>
                  </a:cubicBezTo>
                  <a:cubicBezTo>
                    <a:pt x="88748" y="40253"/>
                    <a:pt x="93963" y="41520"/>
                    <a:pt x="99209" y="41520"/>
                  </a:cubicBezTo>
                  <a:cubicBezTo>
                    <a:pt x="110063" y="41520"/>
                    <a:pt x="121052" y="36098"/>
                    <a:pt x="126883" y="26611"/>
                  </a:cubicBezTo>
                  <a:cubicBezTo>
                    <a:pt x="128306" y="24304"/>
                    <a:pt x="129717" y="21581"/>
                    <a:pt x="132281" y="20869"/>
                  </a:cubicBezTo>
                  <a:cubicBezTo>
                    <a:pt x="132714" y="20749"/>
                    <a:pt x="133149" y="20695"/>
                    <a:pt x="133583" y="20695"/>
                  </a:cubicBezTo>
                  <a:cubicBezTo>
                    <a:pt x="135500" y="20695"/>
                    <a:pt x="137411" y="21737"/>
                    <a:pt x="139151" y="22697"/>
                  </a:cubicBezTo>
                  <a:cubicBezTo>
                    <a:pt x="153080" y="30353"/>
                    <a:pt x="168868" y="34181"/>
                    <a:pt x="184654" y="34181"/>
                  </a:cubicBezTo>
                  <a:cubicBezTo>
                    <a:pt x="200389" y="34181"/>
                    <a:pt x="216123" y="30377"/>
                    <a:pt x="230013" y="22771"/>
                  </a:cubicBezTo>
                  <a:cubicBezTo>
                    <a:pt x="237755" y="18538"/>
                    <a:pt x="245104" y="13029"/>
                    <a:pt x="249864" y="5460"/>
                  </a:cubicBezTo>
                  <a:cubicBezTo>
                    <a:pt x="250956" y="3717"/>
                    <a:pt x="251901" y="1889"/>
                    <a:pt x="252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10800000" flipH="1">
              <a:off x="2513502" y="3512662"/>
              <a:ext cx="6664774" cy="1665434"/>
            </a:xfrm>
            <a:custGeom>
              <a:avLst/>
              <a:gdLst/>
              <a:ahLst/>
              <a:cxnLst/>
              <a:rect l="l" t="t" r="r" b="b"/>
              <a:pathLst>
                <a:path w="208323" h="52057" extrusionOk="0">
                  <a:moveTo>
                    <a:pt x="1" y="0"/>
                  </a:moveTo>
                  <a:cubicBezTo>
                    <a:pt x="13709" y="7137"/>
                    <a:pt x="29108" y="10795"/>
                    <a:pt x="44488" y="10795"/>
                  </a:cubicBezTo>
                  <a:cubicBezTo>
                    <a:pt x="56843" y="10795"/>
                    <a:pt x="69186" y="8434"/>
                    <a:pt x="80630" y="3619"/>
                  </a:cubicBezTo>
                  <a:cubicBezTo>
                    <a:pt x="82272" y="2929"/>
                    <a:pt x="84057" y="2186"/>
                    <a:pt x="85785" y="2186"/>
                  </a:cubicBezTo>
                  <a:cubicBezTo>
                    <a:pt x="86421" y="2186"/>
                    <a:pt x="87050" y="2286"/>
                    <a:pt x="87660" y="2527"/>
                  </a:cubicBezTo>
                  <a:cubicBezTo>
                    <a:pt x="90139" y="3509"/>
                    <a:pt x="91267" y="6355"/>
                    <a:pt x="92445" y="8797"/>
                  </a:cubicBezTo>
                  <a:cubicBezTo>
                    <a:pt x="97812" y="19896"/>
                    <a:pt x="109909" y="26724"/>
                    <a:pt x="121854" y="26724"/>
                  </a:cubicBezTo>
                  <a:cubicBezTo>
                    <a:pt x="125965" y="26724"/>
                    <a:pt x="130058" y="25915"/>
                    <a:pt x="133852" y="24194"/>
                  </a:cubicBezTo>
                  <a:cubicBezTo>
                    <a:pt x="138698" y="21998"/>
                    <a:pt x="143054" y="18550"/>
                    <a:pt x="148206" y="17299"/>
                  </a:cubicBezTo>
                  <a:cubicBezTo>
                    <a:pt x="149661" y="16949"/>
                    <a:pt x="151112" y="16786"/>
                    <a:pt x="152552" y="16786"/>
                  </a:cubicBezTo>
                  <a:cubicBezTo>
                    <a:pt x="161513" y="16786"/>
                    <a:pt x="170071" y="23092"/>
                    <a:pt x="176572" y="29899"/>
                  </a:cubicBezTo>
                  <a:cubicBezTo>
                    <a:pt x="184129" y="37800"/>
                    <a:pt x="191122" y="47173"/>
                    <a:pt x="201305" y="50792"/>
                  </a:cubicBezTo>
                  <a:cubicBezTo>
                    <a:pt x="203293" y="51504"/>
                    <a:pt x="205722" y="51933"/>
                    <a:pt x="208323" y="52056"/>
                  </a:cubicBezTo>
                  <a:lnTo>
                    <a:pt x="208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7816586" y="206146"/>
            <a:ext cx="1167472" cy="1051553"/>
            <a:chOff x="7816586" y="206146"/>
            <a:chExt cx="1167472" cy="1051553"/>
          </a:xfrm>
        </p:grpSpPr>
        <p:sp>
          <p:nvSpPr>
            <p:cNvPr id="44" name="Google Shape;44;p2"/>
            <p:cNvSpPr/>
            <p:nvPr/>
          </p:nvSpPr>
          <p:spPr>
            <a:xfrm rot="9216718">
              <a:off x="8835521" y="1122067"/>
              <a:ext cx="130274" cy="112564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648272">
              <a:off x="8431104" y="325317"/>
              <a:ext cx="85769" cy="74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8100000">
              <a:off x="8441530" y="858095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8100000">
              <a:off x="8908830" y="220895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8100000">
              <a:off x="8833705" y="675445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8100000">
              <a:off x="7826880" y="257495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8232352" y="4112056"/>
            <a:ext cx="846660" cy="940629"/>
            <a:chOff x="8232352" y="4112056"/>
            <a:chExt cx="846660" cy="940629"/>
          </a:xfrm>
        </p:grpSpPr>
        <p:sp>
          <p:nvSpPr>
            <p:cNvPr id="51" name="Google Shape;51;p2"/>
            <p:cNvSpPr/>
            <p:nvPr/>
          </p:nvSpPr>
          <p:spPr>
            <a:xfrm rot="-2700000">
              <a:off x="8255152" y="4896243"/>
              <a:ext cx="143401" cy="12388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1937948">
              <a:off x="8928835" y="4138184"/>
              <a:ext cx="130254" cy="11244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8100000">
              <a:off x="8961505" y="4537745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-2700000">
              <a:off x="8833704" y="4870048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160188" y="206146"/>
            <a:ext cx="5262423" cy="1051553"/>
            <a:chOff x="160188" y="206146"/>
            <a:chExt cx="5262423" cy="1051553"/>
          </a:xfrm>
        </p:grpSpPr>
        <p:sp>
          <p:nvSpPr>
            <p:cNvPr id="56" name="Google Shape;56;p2"/>
            <p:cNvSpPr/>
            <p:nvPr/>
          </p:nvSpPr>
          <p:spPr>
            <a:xfrm rot="-1583282">
              <a:off x="178451" y="229214"/>
              <a:ext cx="130274" cy="112564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1151728">
              <a:off x="627374" y="1064525"/>
              <a:ext cx="85769" cy="74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937948">
              <a:off x="1137085" y="584284"/>
              <a:ext cx="130254" cy="11244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151394">
              <a:off x="1169807" y="237785"/>
              <a:ext cx="64801" cy="55881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-2700000">
              <a:off x="170504" y="1186948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-2700000">
              <a:off x="1881952" y="401718"/>
              <a:ext cx="143401" cy="12388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151394">
              <a:off x="2661232" y="755860"/>
              <a:ext cx="64801" cy="55881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-2700000">
              <a:off x="380854" y="675448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9216718">
              <a:off x="5093771" y="581067"/>
              <a:ext cx="130274" cy="112564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8100000">
              <a:off x="5347405" y="334320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-2700000">
              <a:off x="4564302" y="401718"/>
              <a:ext cx="143401" cy="12388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2"/>
          <p:cNvSpPr/>
          <p:nvPr/>
        </p:nvSpPr>
        <p:spPr>
          <a:xfrm>
            <a:off x="-31648" y="3627067"/>
            <a:ext cx="1461995" cy="1534499"/>
          </a:xfrm>
          <a:custGeom>
            <a:avLst/>
            <a:gdLst/>
            <a:ahLst/>
            <a:cxnLst/>
            <a:rect l="l" t="t" r="r" b="b"/>
            <a:pathLst>
              <a:path w="76846" h="80657" extrusionOk="0">
                <a:moveTo>
                  <a:pt x="7141" y="0"/>
                </a:moveTo>
                <a:cubicBezTo>
                  <a:pt x="4839" y="0"/>
                  <a:pt x="2528" y="478"/>
                  <a:pt x="359" y="1444"/>
                </a:cubicBezTo>
                <a:lnTo>
                  <a:pt x="1" y="80657"/>
                </a:lnTo>
                <a:lnTo>
                  <a:pt x="73405" y="80657"/>
                </a:lnTo>
                <a:cubicBezTo>
                  <a:pt x="76846" y="73555"/>
                  <a:pt x="76170" y="64623"/>
                  <a:pt x="71674" y="58138"/>
                </a:cubicBezTo>
                <a:cubicBezTo>
                  <a:pt x="67559" y="52158"/>
                  <a:pt x="60366" y="48464"/>
                  <a:pt x="53127" y="48464"/>
                </a:cubicBezTo>
                <a:cubicBezTo>
                  <a:pt x="52492" y="48464"/>
                  <a:pt x="51857" y="48492"/>
                  <a:pt x="51224" y="48550"/>
                </a:cubicBezTo>
                <a:cubicBezTo>
                  <a:pt x="45157" y="49107"/>
                  <a:pt x="39587" y="52051"/>
                  <a:pt x="33679" y="53483"/>
                </a:cubicBezTo>
                <a:cubicBezTo>
                  <a:pt x="31936" y="53899"/>
                  <a:pt x="30082" y="54135"/>
                  <a:pt x="28243" y="54135"/>
                </a:cubicBezTo>
                <a:cubicBezTo>
                  <a:pt x="23828" y="54135"/>
                  <a:pt x="19506" y="52771"/>
                  <a:pt x="17049" y="49246"/>
                </a:cubicBezTo>
                <a:cubicBezTo>
                  <a:pt x="13826" y="44651"/>
                  <a:pt x="15119" y="38285"/>
                  <a:pt x="17427" y="33173"/>
                </a:cubicBezTo>
                <a:cubicBezTo>
                  <a:pt x="19734" y="28060"/>
                  <a:pt x="22977" y="23147"/>
                  <a:pt x="23434" y="17557"/>
                </a:cubicBezTo>
                <a:cubicBezTo>
                  <a:pt x="23832" y="11808"/>
                  <a:pt x="21206" y="6238"/>
                  <a:pt x="16511" y="2896"/>
                </a:cubicBezTo>
                <a:cubicBezTo>
                  <a:pt x="13702" y="976"/>
                  <a:pt x="10431" y="0"/>
                  <a:pt x="7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68;p2"/>
          <p:cNvGrpSpPr/>
          <p:nvPr/>
        </p:nvGrpSpPr>
        <p:grpSpPr>
          <a:xfrm>
            <a:off x="56702" y="3789310"/>
            <a:ext cx="1185256" cy="1290221"/>
            <a:chOff x="56702" y="3789310"/>
            <a:chExt cx="1185256" cy="1290221"/>
          </a:xfrm>
        </p:grpSpPr>
        <p:sp>
          <p:nvSpPr>
            <p:cNvPr id="69" name="Google Shape;69;p2"/>
            <p:cNvSpPr/>
            <p:nvPr/>
          </p:nvSpPr>
          <p:spPr>
            <a:xfrm rot="-2700000">
              <a:off x="953379" y="4734798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-2700000">
              <a:off x="79502" y="3821868"/>
              <a:ext cx="143401" cy="12388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151728">
              <a:off x="160074" y="4861050"/>
              <a:ext cx="85769" cy="74003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937948">
              <a:off x="605135" y="4940959"/>
              <a:ext cx="130254" cy="112446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151394">
              <a:off x="1169807" y="4969235"/>
              <a:ext cx="64801" cy="55881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-2700000">
              <a:off x="67004" y="4384723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2"/>
          <p:cNvSpPr txBox="1">
            <a:spLocks noGrp="1"/>
          </p:cNvSpPr>
          <p:nvPr>
            <p:ph type="ctrTitle"/>
          </p:nvPr>
        </p:nvSpPr>
        <p:spPr>
          <a:xfrm>
            <a:off x="1063475" y="1257084"/>
            <a:ext cx="7017300" cy="18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2"/>
          <p:cNvSpPr txBox="1">
            <a:spLocks noGrp="1"/>
          </p:cNvSpPr>
          <p:nvPr>
            <p:ph type="subTitle" idx="1"/>
          </p:nvPr>
        </p:nvSpPr>
        <p:spPr>
          <a:xfrm>
            <a:off x="1802000" y="3074425"/>
            <a:ext cx="5540100" cy="50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3" name="Google Shape;1353;p29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354" name="Google Shape;1354;p29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9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9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9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8" name="Google Shape;1358;p29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9" name="Google Shape;1359;p29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29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1" name="Google Shape;1361;p29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2" name="Google Shape;1362;p29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3" name="Google Shape;1363;p29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4" name="Google Shape;1364;p29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5" name="Google Shape;1365;p29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6" name="Google Shape;1366;p29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7" name="Google Shape;1367;p29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8" name="Google Shape;1368;p29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69" name="Google Shape;1369;p29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9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9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9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9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9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9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9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9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3" name="Google Shape;1383;p29"/>
          <p:cNvGrpSpPr/>
          <p:nvPr/>
        </p:nvGrpSpPr>
        <p:grpSpPr>
          <a:xfrm>
            <a:off x="-556655" y="-360775"/>
            <a:ext cx="10854778" cy="5696184"/>
            <a:chOff x="-556655" y="-360775"/>
            <a:chExt cx="10854778" cy="5696184"/>
          </a:xfrm>
        </p:grpSpPr>
        <p:sp>
          <p:nvSpPr>
            <p:cNvPr id="1384" name="Google Shape;1384;p29"/>
            <p:cNvSpPr/>
            <p:nvPr/>
          </p:nvSpPr>
          <p:spPr>
            <a:xfrm rot="5400000">
              <a:off x="2259293" y="1305953"/>
              <a:ext cx="1213506" cy="6845403"/>
            </a:xfrm>
            <a:custGeom>
              <a:avLst/>
              <a:gdLst/>
              <a:ahLst/>
              <a:cxnLst/>
              <a:rect l="l" t="t" r="r" b="b"/>
              <a:pathLst>
                <a:path w="18580" h="104810" extrusionOk="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9"/>
            <p:cNvSpPr/>
            <p:nvPr/>
          </p:nvSpPr>
          <p:spPr>
            <a:xfrm rot="5400000">
              <a:off x="6953097" y="1990375"/>
              <a:ext cx="2237337" cy="4452715"/>
            </a:xfrm>
            <a:custGeom>
              <a:avLst/>
              <a:gdLst/>
              <a:ahLst/>
              <a:cxnLst/>
              <a:rect l="l" t="t" r="r" b="b"/>
              <a:pathLst>
                <a:path w="45953" h="91455" extrusionOk="0">
                  <a:moveTo>
                    <a:pt x="45455" y="0"/>
                  </a:moveTo>
                  <a:lnTo>
                    <a:pt x="4158" y="2010"/>
                  </a:lnTo>
                  <a:cubicBezTo>
                    <a:pt x="2388" y="6505"/>
                    <a:pt x="1" y="11140"/>
                    <a:pt x="498" y="15934"/>
                  </a:cubicBezTo>
                  <a:cubicBezTo>
                    <a:pt x="3581" y="45614"/>
                    <a:pt x="39209" y="21962"/>
                    <a:pt x="34196" y="50170"/>
                  </a:cubicBezTo>
                  <a:cubicBezTo>
                    <a:pt x="32545" y="59480"/>
                    <a:pt x="25046" y="67596"/>
                    <a:pt x="25841" y="77025"/>
                  </a:cubicBezTo>
                  <a:cubicBezTo>
                    <a:pt x="26507" y="84939"/>
                    <a:pt x="35336" y="91454"/>
                    <a:pt x="43418" y="91454"/>
                  </a:cubicBezTo>
                  <a:cubicBezTo>
                    <a:pt x="44275" y="91454"/>
                    <a:pt x="45123" y="91381"/>
                    <a:pt x="45953" y="91228"/>
                  </a:cubicBezTo>
                  <a:lnTo>
                    <a:pt x="45455" y="13110"/>
                  </a:lnTo>
                  <a:lnTo>
                    <a:pt x="454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-77125" y="-75200"/>
              <a:ext cx="1282800" cy="128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387" name="Google Shape;1387;p29"/>
            <p:cNvSpPr/>
            <p:nvPr/>
          </p:nvSpPr>
          <p:spPr>
            <a:xfrm rot="1686316">
              <a:off x="7876426" y="-148349"/>
              <a:ext cx="1202947" cy="1202947"/>
            </a:xfrm>
            <a:prstGeom prst="pie">
              <a:avLst>
                <a:gd name="adj1" fmla="val 0"/>
                <a:gd name="adj2" fmla="val 1083452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8" name="Google Shape;1388;p29"/>
          <p:cNvGrpSpPr/>
          <p:nvPr/>
        </p:nvGrpSpPr>
        <p:grpSpPr>
          <a:xfrm rot="10800000" flipH="1">
            <a:off x="193713" y="3970594"/>
            <a:ext cx="8843823" cy="1477830"/>
            <a:chOff x="297963" y="4573494"/>
            <a:chExt cx="8843823" cy="1477830"/>
          </a:xfrm>
        </p:grpSpPr>
        <p:grpSp>
          <p:nvGrpSpPr>
            <p:cNvPr id="1389" name="Google Shape;1389;p29"/>
            <p:cNvGrpSpPr/>
            <p:nvPr/>
          </p:nvGrpSpPr>
          <p:grpSpPr>
            <a:xfrm rot="10800000">
              <a:off x="297963" y="4573494"/>
              <a:ext cx="8843823" cy="1477830"/>
              <a:chOff x="-4411812" y="-327254"/>
              <a:chExt cx="8843823" cy="1477830"/>
            </a:xfrm>
          </p:grpSpPr>
          <p:sp>
            <p:nvSpPr>
              <p:cNvPr id="1390" name="Google Shape;1390;p29"/>
              <p:cNvSpPr/>
              <p:nvPr/>
            </p:nvSpPr>
            <p:spPr>
              <a:xfrm rot="-1583282">
                <a:off x="-4393549" y="-304186"/>
                <a:ext cx="130274" cy="112564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29"/>
              <p:cNvSpPr/>
              <p:nvPr/>
            </p:nvSpPr>
            <p:spPr>
              <a:xfrm rot="1151728">
                <a:off x="627374" y="1064525"/>
                <a:ext cx="85769" cy="74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29"/>
              <p:cNvSpPr/>
              <p:nvPr/>
            </p:nvSpPr>
            <p:spPr>
              <a:xfrm rot="1937948">
                <a:off x="1784360" y="666709"/>
                <a:ext cx="130254" cy="112446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29"/>
              <p:cNvSpPr/>
              <p:nvPr/>
            </p:nvSpPr>
            <p:spPr>
              <a:xfrm rot="1151394">
                <a:off x="-3859393" y="694985"/>
                <a:ext cx="64801" cy="55881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29"/>
              <p:cNvSpPr/>
              <p:nvPr/>
            </p:nvSpPr>
            <p:spPr>
              <a:xfrm rot="-2700000">
                <a:off x="-487471" y="282648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29"/>
              <p:cNvSpPr/>
              <p:nvPr/>
            </p:nvSpPr>
            <p:spPr>
              <a:xfrm rot="-2700000">
                <a:off x="-2385248" y="706518"/>
                <a:ext cx="143401" cy="123885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29"/>
              <p:cNvSpPr/>
              <p:nvPr/>
            </p:nvSpPr>
            <p:spPr>
              <a:xfrm rot="1151394">
                <a:off x="3031107" y="567110"/>
                <a:ext cx="64801" cy="55881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29"/>
              <p:cNvSpPr/>
              <p:nvPr/>
            </p:nvSpPr>
            <p:spPr>
              <a:xfrm rot="-2700000">
                <a:off x="116379" y="694923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29"/>
              <p:cNvSpPr/>
              <p:nvPr/>
            </p:nvSpPr>
            <p:spPr>
              <a:xfrm rot="9216718">
                <a:off x="4103171" y="581067"/>
                <a:ext cx="130274" cy="112564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29"/>
              <p:cNvSpPr/>
              <p:nvPr/>
            </p:nvSpPr>
            <p:spPr>
              <a:xfrm rot="8100000">
                <a:off x="4356805" y="334320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29"/>
              <p:cNvSpPr/>
              <p:nvPr/>
            </p:nvSpPr>
            <p:spPr>
              <a:xfrm rot="-2700000">
                <a:off x="3607677" y="154218"/>
                <a:ext cx="143401" cy="123885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1" name="Google Shape;1401;p29"/>
            <p:cNvGrpSpPr/>
            <p:nvPr/>
          </p:nvGrpSpPr>
          <p:grpSpPr>
            <a:xfrm flipH="1">
              <a:off x="6263222" y="5153615"/>
              <a:ext cx="930990" cy="353696"/>
              <a:chOff x="1117162" y="369160"/>
              <a:chExt cx="930990" cy="353696"/>
            </a:xfrm>
          </p:grpSpPr>
          <p:sp>
            <p:nvSpPr>
              <p:cNvPr id="1402" name="Google Shape;1402;p29"/>
              <p:cNvSpPr/>
              <p:nvPr/>
            </p:nvSpPr>
            <p:spPr>
              <a:xfrm rot="1937948">
                <a:off x="1137085" y="584284"/>
                <a:ext cx="130254" cy="112446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9"/>
              <p:cNvSpPr/>
              <p:nvPr/>
            </p:nvSpPr>
            <p:spPr>
              <a:xfrm rot="-2700000">
                <a:off x="1881952" y="401718"/>
                <a:ext cx="143401" cy="123885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04" name="Google Shape;1404;p29"/>
          <p:cNvSpPr txBox="1">
            <a:spLocks noGrp="1"/>
          </p:cNvSpPr>
          <p:nvPr>
            <p:ph type="title"/>
          </p:nvPr>
        </p:nvSpPr>
        <p:spPr>
          <a:xfrm>
            <a:off x="881250" y="2378400"/>
            <a:ext cx="2013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05" name="Google Shape;1405;p29"/>
          <p:cNvSpPr txBox="1">
            <a:spLocks noGrp="1"/>
          </p:cNvSpPr>
          <p:nvPr>
            <p:ph type="subTitle" idx="1"/>
          </p:nvPr>
        </p:nvSpPr>
        <p:spPr>
          <a:xfrm>
            <a:off x="881250" y="2951100"/>
            <a:ext cx="2013900" cy="11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6" name="Google Shape;1406;p29"/>
          <p:cNvSpPr txBox="1">
            <a:spLocks noGrp="1"/>
          </p:cNvSpPr>
          <p:nvPr>
            <p:ph type="title" idx="2"/>
          </p:nvPr>
        </p:nvSpPr>
        <p:spPr>
          <a:xfrm>
            <a:off x="3565050" y="2378400"/>
            <a:ext cx="2013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07" name="Google Shape;1407;p29"/>
          <p:cNvSpPr txBox="1">
            <a:spLocks noGrp="1"/>
          </p:cNvSpPr>
          <p:nvPr>
            <p:ph type="subTitle" idx="3"/>
          </p:nvPr>
        </p:nvSpPr>
        <p:spPr>
          <a:xfrm>
            <a:off x="3565175" y="2951100"/>
            <a:ext cx="2013900" cy="11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8" name="Google Shape;1408;p29"/>
          <p:cNvSpPr txBox="1">
            <a:spLocks noGrp="1"/>
          </p:cNvSpPr>
          <p:nvPr>
            <p:ph type="title" idx="4"/>
          </p:nvPr>
        </p:nvSpPr>
        <p:spPr>
          <a:xfrm>
            <a:off x="6248850" y="2378400"/>
            <a:ext cx="2013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09" name="Google Shape;1409;p29"/>
          <p:cNvSpPr txBox="1">
            <a:spLocks noGrp="1"/>
          </p:cNvSpPr>
          <p:nvPr>
            <p:ph type="subTitle" idx="5"/>
          </p:nvPr>
        </p:nvSpPr>
        <p:spPr>
          <a:xfrm>
            <a:off x="6248900" y="2951100"/>
            <a:ext cx="2013900" cy="11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0" name="Google Shape;1410;p29"/>
          <p:cNvSpPr txBox="1">
            <a:spLocks noGrp="1"/>
          </p:cNvSpPr>
          <p:nvPr>
            <p:ph type="title" idx="6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6" name="Google Shape;1756;p36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757" name="Google Shape;1757;p36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8" name="Google Shape;1758;p36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9" name="Google Shape;1759;p36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0" name="Google Shape;1760;p36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1" name="Google Shape;1761;p36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2" name="Google Shape;1762;p36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3" name="Google Shape;1763;p36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4" name="Google Shape;1764;p36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5" name="Google Shape;1765;p36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6" name="Google Shape;1766;p36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7" name="Google Shape;1767;p36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8" name="Google Shape;1768;p36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9" name="Google Shape;1769;p36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0" name="Google Shape;1770;p36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1" name="Google Shape;1771;p36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72" name="Google Shape;1772;p36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6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6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6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6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6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6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6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6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6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6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6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7" name="Google Shape;1787;p37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788" name="Google Shape;1788;p37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9" name="Google Shape;1789;p37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0" name="Google Shape;1790;p37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1" name="Google Shape;1791;p37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2" name="Google Shape;1792;p37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3" name="Google Shape;1793;p37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4" name="Google Shape;1794;p37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5" name="Google Shape;1795;p37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6" name="Google Shape;1796;p37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7" name="Google Shape;1797;p37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8" name="Google Shape;1798;p37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9" name="Google Shape;1799;p37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0" name="Google Shape;1800;p37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1" name="Google Shape;1801;p37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2" name="Google Shape;1802;p37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03" name="Google Shape;1803;p37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7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7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7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7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7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7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7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7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7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7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7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7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7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7" name="Google Shape;1817;p37"/>
          <p:cNvGrpSpPr/>
          <p:nvPr/>
        </p:nvGrpSpPr>
        <p:grpSpPr>
          <a:xfrm>
            <a:off x="-41403" y="-2011750"/>
            <a:ext cx="9760704" cy="7324550"/>
            <a:chOff x="-41403" y="-2011750"/>
            <a:chExt cx="9760704" cy="7324550"/>
          </a:xfrm>
        </p:grpSpPr>
        <p:sp>
          <p:nvSpPr>
            <p:cNvPr id="1818" name="Google Shape;1818;p37"/>
            <p:cNvSpPr/>
            <p:nvPr/>
          </p:nvSpPr>
          <p:spPr>
            <a:xfrm>
              <a:off x="3002200" y="-2011750"/>
              <a:ext cx="3184500" cy="3184500"/>
            </a:xfrm>
            <a:prstGeom prst="pie">
              <a:avLst>
                <a:gd name="adj1" fmla="val 0"/>
                <a:gd name="adj2" fmla="val 1083452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7"/>
            <p:cNvSpPr/>
            <p:nvPr/>
          </p:nvSpPr>
          <p:spPr>
            <a:xfrm rot="10800000">
              <a:off x="7663946" y="-165225"/>
              <a:ext cx="2055354" cy="5424989"/>
            </a:xfrm>
            <a:custGeom>
              <a:avLst/>
              <a:gdLst/>
              <a:ahLst/>
              <a:cxnLst/>
              <a:rect l="l" t="t" r="r" b="b"/>
              <a:pathLst>
                <a:path w="34077" h="89948" extrusionOk="0">
                  <a:moveTo>
                    <a:pt x="6785" y="0"/>
                  </a:moveTo>
                  <a:cubicBezTo>
                    <a:pt x="4466" y="0"/>
                    <a:pt x="2236" y="223"/>
                    <a:pt x="318" y="629"/>
                  </a:cubicBezTo>
                  <a:lnTo>
                    <a:pt x="0" y="89947"/>
                  </a:lnTo>
                  <a:lnTo>
                    <a:pt x="0" y="89947"/>
                  </a:lnTo>
                  <a:lnTo>
                    <a:pt x="8077" y="89788"/>
                  </a:lnTo>
                  <a:cubicBezTo>
                    <a:pt x="17287" y="89231"/>
                    <a:pt x="25960" y="83323"/>
                    <a:pt x="30018" y="75028"/>
                  </a:cubicBezTo>
                  <a:cubicBezTo>
                    <a:pt x="34076" y="66733"/>
                    <a:pt x="32743" y="55931"/>
                    <a:pt x="26318" y="49287"/>
                  </a:cubicBezTo>
                  <a:cubicBezTo>
                    <a:pt x="23652" y="46542"/>
                    <a:pt x="20251" y="44532"/>
                    <a:pt x="17625" y="41747"/>
                  </a:cubicBezTo>
                  <a:cubicBezTo>
                    <a:pt x="14979" y="38962"/>
                    <a:pt x="13109" y="34884"/>
                    <a:pt x="14482" y="31284"/>
                  </a:cubicBezTo>
                  <a:cubicBezTo>
                    <a:pt x="16073" y="27126"/>
                    <a:pt x="21086" y="25535"/>
                    <a:pt x="23991" y="22153"/>
                  </a:cubicBezTo>
                  <a:cubicBezTo>
                    <a:pt x="28307" y="17140"/>
                    <a:pt x="26776" y="8745"/>
                    <a:pt x="21822" y="4349"/>
                  </a:cubicBezTo>
                  <a:cubicBezTo>
                    <a:pt x="18334" y="1267"/>
                    <a:pt x="12309" y="0"/>
                    <a:pt x="6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7"/>
            <p:cNvSpPr/>
            <p:nvPr/>
          </p:nvSpPr>
          <p:spPr>
            <a:xfrm flipH="1">
              <a:off x="-41403" y="-169287"/>
              <a:ext cx="971827" cy="5482087"/>
            </a:xfrm>
            <a:custGeom>
              <a:avLst/>
              <a:gdLst/>
              <a:ahLst/>
              <a:cxnLst/>
              <a:rect l="l" t="t" r="r" b="b"/>
              <a:pathLst>
                <a:path w="18580" h="104810" extrusionOk="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1" name="Google Shape;1821;p37"/>
          <p:cNvGrpSpPr/>
          <p:nvPr/>
        </p:nvGrpSpPr>
        <p:grpSpPr>
          <a:xfrm>
            <a:off x="25362" y="-41285"/>
            <a:ext cx="10101329" cy="4971010"/>
            <a:chOff x="25362" y="-41285"/>
            <a:chExt cx="10101329" cy="4971010"/>
          </a:xfrm>
        </p:grpSpPr>
        <p:grpSp>
          <p:nvGrpSpPr>
            <p:cNvPr id="1822" name="Google Shape;1822;p37"/>
            <p:cNvGrpSpPr/>
            <p:nvPr/>
          </p:nvGrpSpPr>
          <p:grpSpPr>
            <a:xfrm>
              <a:off x="8351761" y="398771"/>
              <a:ext cx="1167472" cy="1051553"/>
              <a:chOff x="7816586" y="206146"/>
              <a:chExt cx="1167472" cy="1051553"/>
            </a:xfrm>
          </p:grpSpPr>
          <p:sp>
            <p:nvSpPr>
              <p:cNvPr id="1823" name="Google Shape;1823;p37"/>
              <p:cNvSpPr/>
              <p:nvPr/>
            </p:nvSpPr>
            <p:spPr>
              <a:xfrm rot="9216718">
                <a:off x="8835521" y="1122067"/>
                <a:ext cx="130274" cy="112564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37"/>
              <p:cNvSpPr/>
              <p:nvPr/>
            </p:nvSpPr>
            <p:spPr>
              <a:xfrm rot="-9648272">
                <a:off x="8431104" y="325317"/>
                <a:ext cx="85769" cy="74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37"/>
              <p:cNvSpPr/>
              <p:nvPr/>
            </p:nvSpPr>
            <p:spPr>
              <a:xfrm rot="8100000">
                <a:off x="8441530" y="8580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37"/>
              <p:cNvSpPr/>
              <p:nvPr/>
            </p:nvSpPr>
            <p:spPr>
              <a:xfrm rot="8100000">
                <a:off x="8908830" y="2208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37"/>
              <p:cNvSpPr/>
              <p:nvPr/>
            </p:nvSpPr>
            <p:spPr>
              <a:xfrm rot="8100000">
                <a:off x="8833705" y="67544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37"/>
              <p:cNvSpPr/>
              <p:nvPr/>
            </p:nvSpPr>
            <p:spPr>
              <a:xfrm rot="8100000">
                <a:off x="7826880" y="2574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9" name="Google Shape;1829;p37"/>
            <p:cNvGrpSpPr/>
            <p:nvPr/>
          </p:nvGrpSpPr>
          <p:grpSpPr>
            <a:xfrm rot="10800000">
              <a:off x="8428911" y="3878171"/>
              <a:ext cx="1167472" cy="1051553"/>
              <a:chOff x="7816586" y="206146"/>
              <a:chExt cx="1167472" cy="1051553"/>
            </a:xfrm>
          </p:grpSpPr>
          <p:sp>
            <p:nvSpPr>
              <p:cNvPr id="1830" name="Google Shape;1830;p37"/>
              <p:cNvSpPr/>
              <p:nvPr/>
            </p:nvSpPr>
            <p:spPr>
              <a:xfrm rot="9216718">
                <a:off x="8835521" y="1122067"/>
                <a:ext cx="130274" cy="112564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37"/>
              <p:cNvSpPr/>
              <p:nvPr/>
            </p:nvSpPr>
            <p:spPr>
              <a:xfrm rot="-9648272">
                <a:off x="8431104" y="325317"/>
                <a:ext cx="85769" cy="74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37"/>
              <p:cNvSpPr/>
              <p:nvPr/>
            </p:nvSpPr>
            <p:spPr>
              <a:xfrm rot="8100000">
                <a:off x="8441530" y="8580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37"/>
              <p:cNvSpPr/>
              <p:nvPr/>
            </p:nvSpPr>
            <p:spPr>
              <a:xfrm rot="8100000">
                <a:off x="8908830" y="2208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37"/>
              <p:cNvSpPr/>
              <p:nvPr/>
            </p:nvSpPr>
            <p:spPr>
              <a:xfrm rot="8100000">
                <a:off x="8833705" y="67544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37"/>
              <p:cNvSpPr/>
              <p:nvPr/>
            </p:nvSpPr>
            <p:spPr>
              <a:xfrm rot="8100000">
                <a:off x="7826880" y="2574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6" name="Google Shape;1836;p37"/>
            <p:cNvGrpSpPr/>
            <p:nvPr/>
          </p:nvGrpSpPr>
          <p:grpSpPr>
            <a:xfrm rot="6929944" flipH="1">
              <a:off x="8268592" y="1784838"/>
              <a:ext cx="1488076" cy="1758835"/>
              <a:chOff x="7495995" y="-501121"/>
              <a:chExt cx="1488063" cy="1758820"/>
            </a:xfrm>
          </p:grpSpPr>
          <p:sp>
            <p:nvSpPr>
              <p:cNvPr id="1837" name="Google Shape;1837;p37"/>
              <p:cNvSpPr/>
              <p:nvPr/>
            </p:nvSpPr>
            <p:spPr>
              <a:xfrm rot="9216718">
                <a:off x="8835521" y="1122067"/>
                <a:ext cx="130274" cy="112564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37"/>
              <p:cNvSpPr/>
              <p:nvPr/>
            </p:nvSpPr>
            <p:spPr>
              <a:xfrm rot="-9648272">
                <a:off x="8431104" y="325317"/>
                <a:ext cx="85769" cy="74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37"/>
              <p:cNvSpPr/>
              <p:nvPr/>
            </p:nvSpPr>
            <p:spPr>
              <a:xfrm rot="8100000">
                <a:off x="8441530" y="8580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37"/>
              <p:cNvSpPr/>
              <p:nvPr/>
            </p:nvSpPr>
            <p:spPr>
              <a:xfrm rot="8100000">
                <a:off x="8908830" y="2208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37"/>
              <p:cNvSpPr/>
              <p:nvPr/>
            </p:nvSpPr>
            <p:spPr>
              <a:xfrm rot="8100000">
                <a:off x="8833705" y="67544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37"/>
              <p:cNvSpPr/>
              <p:nvPr/>
            </p:nvSpPr>
            <p:spPr>
              <a:xfrm rot="8100000">
                <a:off x="7506289" y="-486372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3" name="Google Shape;1843;p37"/>
            <p:cNvGrpSpPr/>
            <p:nvPr/>
          </p:nvGrpSpPr>
          <p:grpSpPr>
            <a:xfrm>
              <a:off x="25362" y="362910"/>
              <a:ext cx="732499" cy="4434391"/>
              <a:chOff x="25362" y="362910"/>
              <a:chExt cx="732499" cy="4434391"/>
            </a:xfrm>
          </p:grpSpPr>
          <p:grpSp>
            <p:nvGrpSpPr>
              <p:cNvPr id="1844" name="Google Shape;1844;p37"/>
              <p:cNvGrpSpPr/>
              <p:nvPr/>
            </p:nvGrpSpPr>
            <p:grpSpPr>
              <a:xfrm>
                <a:off x="25362" y="2071506"/>
                <a:ext cx="732499" cy="2725795"/>
                <a:chOff x="-113388" y="2221306"/>
                <a:chExt cx="732499" cy="2725795"/>
              </a:xfrm>
            </p:grpSpPr>
            <p:sp>
              <p:nvSpPr>
                <p:cNvPr id="1845" name="Google Shape;1845;p37"/>
                <p:cNvSpPr/>
                <p:nvPr/>
              </p:nvSpPr>
              <p:spPr>
                <a:xfrm rot="-2700000">
                  <a:off x="543904" y="4625798"/>
                  <a:ext cx="64912" cy="5600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6" name="Google Shape;1846;p37"/>
                <p:cNvSpPr/>
                <p:nvPr/>
              </p:nvSpPr>
              <p:spPr>
                <a:xfrm rot="-2700000">
                  <a:off x="79502" y="3821868"/>
                  <a:ext cx="143401" cy="123885"/>
                </a:xfrm>
                <a:prstGeom prst="star5">
                  <a:avLst>
                    <a:gd name="adj" fmla="val 19098"/>
                    <a:gd name="hf" fmla="val 105146"/>
                    <a:gd name="vf" fmla="val 110557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7" name="Google Shape;1847;p37"/>
                <p:cNvSpPr/>
                <p:nvPr/>
              </p:nvSpPr>
              <p:spPr>
                <a:xfrm rot="1151728">
                  <a:off x="160074" y="4861050"/>
                  <a:ext cx="85769" cy="74003"/>
                </a:xfrm>
                <a:prstGeom prst="star5">
                  <a:avLst>
                    <a:gd name="adj" fmla="val 19098"/>
                    <a:gd name="hf" fmla="val 105146"/>
                    <a:gd name="vf" fmla="val 110557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8" name="Google Shape;1848;p37"/>
                <p:cNvSpPr/>
                <p:nvPr/>
              </p:nvSpPr>
              <p:spPr>
                <a:xfrm rot="1937948">
                  <a:off x="-93465" y="2247434"/>
                  <a:ext cx="130254" cy="112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9" name="Google Shape;1849;p37"/>
                <p:cNvSpPr/>
                <p:nvPr/>
              </p:nvSpPr>
              <p:spPr>
                <a:xfrm rot="1151394">
                  <a:off x="149557" y="3159135"/>
                  <a:ext cx="64801" cy="55881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0" name="Google Shape;1850;p37"/>
                <p:cNvSpPr/>
                <p:nvPr/>
              </p:nvSpPr>
              <p:spPr>
                <a:xfrm rot="-2700000">
                  <a:off x="67004" y="4384723"/>
                  <a:ext cx="64912" cy="5600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51" name="Google Shape;1851;p37"/>
              <p:cNvSpPr/>
              <p:nvPr/>
            </p:nvSpPr>
            <p:spPr>
              <a:xfrm rot="1932993">
                <a:off x="343488" y="1209882"/>
                <a:ext cx="103541" cy="8939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37"/>
              <p:cNvSpPr/>
              <p:nvPr/>
            </p:nvSpPr>
            <p:spPr>
              <a:xfrm rot="-2700000">
                <a:off x="142052" y="395468"/>
                <a:ext cx="143401" cy="12388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3" name="Google Shape;1853;p37"/>
            <p:cNvGrpSpPr/>
            <p:nvPr/>
          </p:nvGrpSpPr>
          <p:grpSpPr>
            <a:xfrm>
              <a:off x="3342483" y="-41285"/>
              <a:ext cx="2383157" cy="855826"/>
              <a:chOff x="3342483" y="-41285"/>
              <a:chExt cx="2383157" cy="855826"/>
            </a:xfrm>
          </p:grpSpPr>
          <p:sp>
            <p:nvSpPr>
              <p:cNvPr id="1854" name="Google Shape;1854;p37"/>
              <p:cNvSpPr/>
              <p:nvPr/>
            </p:nvSpPr>
            <p:spPr>
              <a:xfrm rot="9939562">
                <a:off x="4776349" y="201959"/>
                <a:ext cx="178048" cy="153891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37"/>
              <p:cNvSpPr/>
              <p:nvPr/>
            </p:nvSpPr>
            <p:spPr>
              <a:xfrm rot="-7022431">
                <a:off x="3360497" y="-6371"/>
                <a:ext cx="161673" cy="139537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37"/>
              <p:cNvSpPr/>
              <p:nvPr/>
            </p:nvSpPr>
            <p:spPr>
              <a:xfrm rot="-867018">
                <a:off x="3864470" y="241549"/>
                <a:ext cx="80548" cy="69416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37"/>
              <p:cNvSpPr/>
              <p:nvPr/>
            </p:nvSpPr>
            <p:spPr>
              <a:xfrm rot="9932982">
                <a:off x="4210994" y="-32343"/>
                <a:ext cx="80548" cy="69416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37"/>
              <p:cNvSpPr/>
              <p:nvPr/>
            </p:nvSpPr>
            <p:spPr>
              <a:xfrm rot="-6684311">
                <a:off x="4363270" y="729817"/>
                <a:ext cx="80557" cy="69248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37"/>
              <p:cNvSpPr/>
              <p:nvPr/>
            </p:nvSpPr>
            <p:spPr>
              <a:xfrm rot="-7024157">
                <a:off x="5590111" y="163079"/>
                <a:ext cx="121960" cy="10519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1" name="Google Shape;1861;p38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862" name="Google Shape;1862;p38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3" name="Google Shape;1863;p38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4" name="Google Shape;1864;p38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5" name="Google Shape;1865;p38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6" name="Google Shape;1866;p38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7" name="Google Shape;1867;p38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8" name="Google Shape;1868;p38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9" name="Google Shape;1869;p38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0" name="Google Shape;1870;p38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1" name="Google Shape;1871;p38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2" name="Google Shape;1872;p38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3" name="Google Shape;1873;p38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4" name="Google Shape;1874;p38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5" name="Google Shape;1875;p38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6" name="Google Shape;1876;p38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77" name="Google Shape;1877;p38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8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8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8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8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8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8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8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8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8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8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8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8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8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1" name="Google Shape;1891;p38"/>
          <p:cNvSpPr/>
          <p:nvPr/>
        </p:nvSpPr>
        <p:spPr>
          <a:xfrm>
            <a:off x="7709693" y="3789302"/>
            <a:ext cx="1438494" cy="1354272"/>
          </a:xfrm>
          <a:custGeom>
            <a:avLst/>
            <a:gdLst/>
            <a:ahLst/>
            <a:cxnLst/>
            <a:rect l="l" t="t" r="r" b="b"/>
            <a:pathLst>
              <a:path w="59301" h="55829" extrusionOk="0">
                <a:moveTo>
                  <a:pt x="54011" y="0"/>
                </a:moveTo>
                <a:cubicBezTo>
                  <a:pt x="47739" y="0"/>
                  <a:pt x="44084" y="6404"/>
                  <a:pt x="43068" y="10613"/>
                </a:cubicBezTo>
                <a:cubicBezTo>
                  <a:pt x="41775" y="15884"/>
                  <a:pt x="42451" y="21613"/>
                  <a:pt x="40442" y="26666"/>
                </a:cubicBezTo>
                <a:cubicBezTo>
                  <a:pt x="36842" y="35658"/>
                  <a:pt x="25940" y="39397"/>
                  <a:pt x="16253" y="39417"/>
                </a:cubicBezTo>
                <a:cubicBezTo>
                  <a:pt x="15436" y="39417"/>
                  <a:pt x="14610" y="39403"/>
                  <a:pt x="13784" y="39403"/>
                </a:cubicBezTo>
                <a:cubicBezTo>
                  <a:pt x="11148" y="39403"/>
                  <a:pt x="8519" y="39553"/>
                  <a:pt x="6247" y="40810"/>
                </a:cubicBezTo>
                <a:cubicBezTo>
                  <a:pt x="1293" y="43575"/>
                  <a:pt x="358" y="50179"/>
                  <a:pt x="0" y="55829"/>
                </a:cubicBezTo>
                <a:lnTo>
                  <a:pt x="59300" y="55829"/>
                </a:lnTo>
                <a:lnTo>
                  <a:pt x="59261" y="1363"/>
                </a:lnTo>
                <a:cubicBezTo>
                  <a:pt x="57344" y="408"/>
                  <a:pt x="55594" y="0"/>
                  <a:pt x="540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2" name="Google Shape;1892;p38"/>
          <p:cNvGrpSpPr/>
          <p:nvPr/>
        </p:nvGrpSpPr>
        <p:grpSpPr>
          <a:xfrm rot="10800000" flipH="1">
            <a:off x="-45627" y="-58221"/>
            <a:ext cx="9212753" cy="1649812"/>
            <a:chOff x="-139211" y="3571038"/>
            <a:chExt cx="9305811" cy="1666477"/>
          </a:xfrm>
        </p:grpSpPr>
        <p:sp>
          <p:nvSpPr>
            <p:cNvPr id="1893" name="Google Shape;1893;p38"/>
            <p:cNvSpPr/>
            <p:nvPr/>
          </p:nvSpPr>
          <p:spPr>
            <a:xfrm rot="10800000" flipH="1">
              <a:off x="-139211" y="3641268"/>
              <a:ext cx="7017451" cy="1596247"/>
            </a:xfrm>
            <a:custGeom>
              <a:avLst/>
              <a:gdLst/>
              <a:ahLst/>
              <a:cxnLst/>
              <a:rect l="l" t="t" r="r" b="b"/>
              <a:pathLst>
                <a:path w="252699" h="57481" extrusionOk="0">
                  <a:moveTo>
                    <a:pt x="0" y="0"/>
                  </a:moveTo>
                  <a:lnTo>
                    <a:pt x="0" y="56215"/>
                  </a:lnTo>
                  <a:cubicBezTo>
                    <a:pt x="3031" y="57064"/>
                    <a:pt x="6179" y="57481"/>
                    <a:pt x="9057" y="57481"/>
                  </a:cubicBezTo>
                  <a:cubicBezTo>
                    <a:pt x="11003" y="57481"/>
                    <a:pt x="12825" y="57291"/>
                    <a:pt x="14403" y="56914"/>
                  </a:cubicBezTo>
                  <a:cubicBezTo>
                    <a:pt x="24905" y="54375"/>
                    <a:pt x="32782" y="45799"/>
                    <a:pt x="41088" y="38732"/>
                  </a:cubicBezTo>
                  <a:cubicBezTo>
                    <a:pt x="47685" y="33119"/>
                    <a:pt x="55978" y="28117"/>
                    <a:pt x="64214" y="28117"/>
                  </a:cubicBezTo>
                  <a:cubicBezTo>
                    <a:pt x="66346" y="28117"/>
                    <a:pt x="68475" y="28453"/>
                    <a:pt x="70569" y="29199"/>
                  </a:cubicBezTo>
                  <a:cubicBezTo>
                    <a:pt x="75575" y="30978"/>
                    <a:pt x="79562" y="34868"/>
                    <a:pt x="84163" y="37567"/>
                  </a:cubicBezTo>
                  <a:cubicBezTo>
                    <a:pt x="88748" y="40253"/>
                    <a:pt x="93963" y="41520"/>
                    <a:pt x="99209" y="41520"/>
                  </a:cubicBezTo>
                  <a:cubicBezTo>
                    <a:pt x="110063" y="41520"/>
                    <a:pt x="121052" y="36098"/>
                    <a:pt x="126883" y="26611"/>
                  </a:cubicBezTo>
                  <a:cubicBezTo>
                    <a:pt x="128306" y="24304"/>
                    <a:pt x="129717" y="21581"/>
                    <a:pt x="132281" y="20869"/>
                  </a:cubicBezTo>
                  <a:cubicBezTo>
                    <a:pt x="132714" y="20749"/>
                    <a:pt x="133149" y="20695"/>
                    <a:pt x="133583" y="20695"/>
                  </a:cubicBezTo>
                  <a:cubicBezTo>
                    <a:pt x="135500" y="20695"/>
                    <a:pt x="137411" y="21737"/>
                    <a:pt x="139151" y="22697"/>
                  </a:cubicBezTo>
                  <a:cubicBezTo>
                    <a:pt x="153080" y="30353"/>
                    <a:pt x="168868" y="34181"/>
                    <a:pt x="184654" y="34181"/>
                  </a:cubicBezTo>
                  <a:cubicBezTo>
                    <a:pt x="200389" y="34181"/>
                    <a:pt x="216123" y="30377"/>
                    <a:pt x="230013" y="22771"/>
                  </a:cubicBezTo>
                  <a:cubicBezTo>
                    <a:pt x="237755" y="18538"/>
                    <a:pt x="245104" y="13029"/>
                    <a:pt x="249864" y="5460"/>
                  </a:cubicBezTo>
                  <a:cubicBezTo>
                    <a:pt x="250956" y="3717"/>
                    <a:pt x="251901" y="1889"/>
                    <a:pt x="252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8"/>
            <p:cNvSpPr/>
            <p:nvPr/>
          </p:nvSpPr>
          <p:spPr>
            <a:xfrm rot="10800000" flipH="1">
              <a:off x="2501826" y="3571038"/>
              <a:ext cx="6664774" cy="1665434"/>
            </a:xfrm>
            <a:custGeom>
              <a:avLst/>
              <a:gdLst/>
              <a:ahLst/>
              <a:cxnLst/>
              <a:rect l="l" t="t" r="r" b="b"/>
              <a:pathLst>
                <a:path w="208323" h="52057" extrusionOk="0">
                  <a:moveTo>
                    <a:pt x="1" y="0"/>
                  </a:moveTo>
                  <a:cubicBezTo>
                    <a:pt x="13709" y="7137"/>
                    <a:pt x="29108" y="10795"/>
                    <a:pt x="44488" y="10795"/>
                  </a:cubicBezTo>
                  <a:cubicBezTo>
                    <a:pt x="56843" y="10795"/>
                    <a:pt x="69186" y="8434"/>
                    <a:pt x="80630" y="3619"/>
                  </a:cubicBezTo>
                  <a:cubicBezTo>
                    <a:pt x="82272" y="2929"/>
                    <a:pt x="84057" y="2186"/>
                    <a:pt x="85785" y="2186"/>
                  </a:cubicBezTo>
                  <a:cubicBezTo>
                    <a:pt x="86421" y="2186"/>
                    <a:pt x="87050" y="2286"/>
                    <a:pt x="87660" y="2527"/>
                  </a:cubicBezTo>
                  <a:cubicBezTo>
                    <a:pt x="90139" y="3509"/>
                    <a:pt x="91267" y="6355"/>
                    <a:pt x="92445" y="8797"/>
                  </a:cubicBezTo>
                  <a:cubicBezTo>
                    <a:pt x="97812" y="19896"/>
                    <a:pt x="109909" y="26724"/>
                    <a:pt x="121854" y="26724"/>
                  </a:cubicBezTo>
                  <a:cubicBezTo>
                    <a:pt x="125965" y="26724"/>
                    <a:pt x="130058" y="25915"/>
                    <a:pt x="133852" y="24194"/>
                  </a:cubicBezTo>
                  <a:cubicBezTo>
                    <a:pt x="138698" y="21998"/>
                    <a:pt x="143054" y="18550"/>
                    <a:pt x="148206" y="17299"/>
                  </a:cubicBezTo>
                  <a:cubicBezTo>
                    <a:pt x="149661" y="16949"/>
                    <a:pt x="151112" y="16786"/>
                    <a:pt x="152552" y="16786"/>
                  </a:cubicBezTo>
                  <a:cubicBezTo>
                    <a:pt x="161513" y="16786"/>
                    <a:pt x="170071" y="23092"/>
                    <a:pt x="176572" y="29899"/>
                  </a:cubicBezTo>
                  <a:cubicBezTo>
                    <a:pt x="184129" y="37800"/>
                    <a:pt x="191122" y="47173"/>
                    <a:pt x="201305" y="50792"/>
                  </a:cubicBezTo>
                  <a:cubicBezTo>
                    <a:pt x="203293" y="51504"/>
                    <a:pt x="205722" y="51933"/>
                    <a:pt x="208323" y="52056"/>
                  </a:cubicBezTo>
                  <a:lnTo>
                    <a:pt x="208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5" name="Google Shape;1895;p38"/>
          <p:cNvGrpSpPr/>
          <p:nvPr/>
        </p:nvGrpSpPr>
        <p:grpSpPr>
          <a:xfrm>
            <a:off x="7816586" y="206146"/>
            <a:ext cx="1167472" cy="1051553"/>
            <a:chOff x="7816586" y="206146"/>
            <a:chExt cx="1167472" cy="1051553"/>
          </a:xfrm>
        </p:grpSpPr>
        <p:sp>
          <p:nvSpPr>
            <p:cNvPr id="1896" name="Google Shape;1896;p38"/>
            <p:cNvSpPr/>
            <p:nvPr/>
          </p:nvSpPr>
          <p:spPr>
            <a:xfrm rot="9216718">
              <a:off x="8835521" y="1122067"/>
              <a:ext cx="130274" cy="112564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8"/>
            <p:cNvSpPr/>
            <p:nvPr/>
          </p:nvSpPr>
          <p:spPr>
            <a:xfrm rot="-9648272">
              <a:off x="8431104" y="325317"/>
              <a:ext cx="85769" cy="74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8"/>
            <p:cNvSpPr/>
            <p:nvPr/>
          </p:nvSpPr>
          <p:spPr>
            <a:xfrm rot="8100000">
              <a:off x="8441530" y="858095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8"/>
            <p:cNvSpPr/>
            <p:nvPr/>
          </p:nvSpPr>
          <p:spPr>
            <a:xfrm rot="8100000">
              <a:off x="8908830" y="220895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8"/>
            <p:cNvSpPr/>
            <p:nvPr/>
          </p:nvSpPr>
          <p:spPr>
            <a:xfrm rot="8100000">
              <a:off x="8833705" y="675445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8"/>
            <p:cNvSpPr/>
            <p:nvPr/>
          </p:nvSpPr>
          <p:spPr>
            <a:xfrm rot="8100000">
              <a:off x="7826880" y="257495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2" name="Google Shape;1902;p38"/>
          <p:cNvGrpSpPr/>
          <p:nvPr/>
        </p:nvGrpSpPr>
        <p:grpSpPr>
          <a:xfrm>
            <a:off x="8232352" y="4112056"/>
            <a:ext cx="846660" cy="940629"/>
            <a:chOff x="8232352" y="4112056"/>
            <a:chExt cx="846660" cy="940629"/>
          </a:xfrm>
        </p:grpSpPr>
        <p:sp>
          <p:nvSpPr>
            <p:cNvPr id="1903" name="Google Shape;1903;p38"/>
            <p:cNvSpPr/>
            <p:nvPr/>
          </p:nvSpPr>
          <p:spPr>
            <a:xfrm rot="-2700000">
              <a:off x="8255152" y="4896243"/>
              <a:ext cx="143401" cy="12388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8"/>
            <p:cNvSpPr/>
            <p:nvPr/>
          </p:nvSpPr>
          <p:spPr>
            <a:xfrm rot="1937948">
              <a:off x="8928835" y="4138184"/>
              <a:ext cx="130254" cy="11244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8"/>
            <p:cNvSpPr/>
            <p:nvPr/>
          </p:nvSpPr>
          <p:spPr>
            <a:xfrm rot="8100000">
              <a:off x="8961505" y="4537745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8"/>
            <p:cNvSpPr/>
            <p:nvPr/>
          </p:nvSpPr>
          <p:spPr>
            <a:xfrm rot="-2700000">
              <a:off x="8833704" y="4870048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7" name="Google Shape;1907;p38"/>
          <p:cNvGrpSpPr/>
          <p:nvPr/>
        </p:nvGrpSpPr>
        <p:grpSpPr>
          <a:xfrm>
            <a:off x="160188" y="206146"/>
            <a:ext cx="5262423" cy="1051553"/>
            <a:chOff x="160188" y="206146"/>
            <a:chExt cx="5262423" cy="1051553"/>
          </a:xfrm>
        </p:grpSpPr>
        <p:sp>
          <p:nvSpPr>
            <p:cNvPr id="1908" name="Google Shape;1908;p38"/>
            <p:cNvSpPr/>
            <p:nvPr/>
          </p:nvSpPr>
          <p:spPr>
            <a:xfrm rot="-1583282">
              <a:off x="178451" y="229214"/>
              <a:ext cx="130274" cy="112564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8"/>
            <p:cNvSpPr/>
            <p:nvPr/>
          </p:nvSpPr>
          <p:spPr>
            <a:xfrm rot="1151728">
              <a:off x="627374" y="1064525"/>
              <a:ext cx="85769" cy="74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8"/>
            <p:cNvSpPr/>
            <p:nvPr/>
          </p:nvSpPr>
          <p:spPr>
            <a:xfrm rot="1937948">
              <a:off x="1137085" y="584284"/>
              <a:ext cx="130254" cy="11244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8"/>
            <p:cNvSpPr/>
            <p:nvPr/>
          </p:nvSpPr>
          <p:spPr>
            <a:xfrm rot="1151394">
              <a:off x="1169807" y="237785"/>
              <a:ext cx="64801" cy="55881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8"/>
            <p:cNvSpPr/>
            <p:nvPr/>
          </p:nvSpPr>
          <p:spPr>
            <a:xfrm rot="-2700000">
              <a:off x="170504" y="1186948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8"/>
            <p:cNvSpPr/>
            <p:nvPr/>
          </p:nvSpPr>
          <p:spPr>
            <a:xfrm rot="-2700000">
              <a:off x="1881952" y="401718"/>
              <a:ext cx="143401" cy="12388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8"/>
            <p:cNvSpPr/>
            <p:nvPr/>
          </p:nvSpPr>
          <p:spPr>
            <a:xfrm rot="1151394">
              <a:off x="2661232" y="755860"/>
              <a:ext cx="64801" cy="55881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8"/>
            <p:cNvSpPr/>
            <p:nvPr/>
          </p:nvSpPr>
          <p:spPr>
            <a:xfrm rot="-2700000">
              <a:off x="380854" y="675448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8"/>
            <p:cNvSpPr/>
            <p:nvPr/>
          </p:nvSpPr>
          <p:spPr>
            <a:xfrm rot="9216718">
              <a:off x="5093771" y="581067"/>
              <a:ext cx="130274" cy="112564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8"/>
            <p:cNvSpPr/>
            <p:nvPr/>
          </p:nvSpPr>
          <p:spPr>
            <a:xfrm rot="8100000">
              <a:off x="5347405" y="334320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8"/>
            <p:cNvSpPr/>
            <p:nvPr/>
          </p:nvSpPr>
          <p:spPr>
            <a:xfrm rot="-2700000">
              <a:off x="4564302" y="401718"/>
              <a:ext cx="143401" cy="12388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9" name="Google Shape;1919;p38"/>
          <p:cNvSpPr/>
          <p:nvPr/>
        </p:nvSpPr>
        <p:spPr>
          <a:xfrm>
            <a:off x="-31648" y="3627067"/>
            <a:ext cx="1461995" cy="1534499"/>
          </a:xfrm>
          <a:custGeom>
            <a:avLst/>
            <a:gdLst/>
            <a:ahLst/>
            <a:cxnLst/>
            <a:rect l="l" t="t" r="r" b="b"/>
            <a:pathLst>
              <a:path w="76846" h="80657" extrusionOk="0">
                <a:moveTo>
                  <a:pt x="7141" y="0"/>
                </a:moveTo>
                <a:cubicBezTo>
                  <a:pt x="4839" y="0"/>
                  <a:pt x="2528" y="478"/>
                  <a:pt x="359" y="1444"/>
                </a:cubicBezTo>
                <a:lnTo>
                  <a:pt x="1" y="80657"/>
                </a:lnTo>
                <a:lnTo>
                  <a:pt x="73405" y="80657"/>
                </a:lnTo>
                <a:cubicBezTo>
                  <a:pt x="76846" y="73555"/>
                  <a:pt x="76170" y="64623"/>
                  <a:pt x="71674" y="58138"/>
                </a:cubicBezTo>
                <a:cubicBezTo>
                  <a:pt x="67559" y="52158"/>
                  <a:pt x="60366" y="48464"/>
                  <a:pt x="53127" y="48464"/>
                </a:cubicBezTo>
                <a:cubicBezTo>
                  <a:pt x="52492" y="48464"/>
                  <a:pt x="51857" y="48492"/>
                  <a:pt x="51224" y="48550"/>
                </a:cubicBezTo>
                <a:cubicBezTo>
                  <a:pt x="45157" y="49107"/>
                  <a:pt x="39587" y="52051"/>
                  <a:pt x="33679" y="53483"/>
                </a:cubicBezTo>
                <a:cubicBezTo>
                  <a:pt x="31936" y="53899"/>
                  <a:pt x="30082" y="54135"/>
                  <a:pt x="28243" y="54135"/>
                </a:cubicBezTo>
                <a:cubicBezTo>
                  <a:pt x="23828" y="54135"/>
                  <a:pt x="19506" y="52771"/>
                  <a:pt x="17049" y="49246"/>
                </a:cubicBezTo>
                <a:cubicBezTo>
                  <a:pt x="13826" y="44651"/>
                  <a:pt x="15119" y="38285"/>
                  <a:pt x="17427" y="33173"/>
                </a:cubicBezTo>
                <a:cubicBezTo>
                  <a:pt x="19734" y="28060"/>
                  <a:pt x="22977" y="23147"/>
                  <a:pt x="23434" y="17557"/>
                </a:cubicBezTo>
                <a:cubicBezTo>
                  <a:pt x="23832" y="11808"/>
                  <a:pt x="21206" y="6238"/>
                  <a:pt x="16511" y="2896"/>
                </a:cubicBezTo>
                <a:cubicBezTo>
                  <a:pt x="13702" y="976"/>
                  <a:pt x="10431" y="0"/>
                  <a:pt x="7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0" name="Google Shape;1920;p38"/>
          <p:cNvGrpSpPr/>
          <p:nvPr/>
        </p:nvGrpSpPr>
        <p:grpSpPr>
          <a:xfrm>
            <a:off x="56702" y="3789310"/>
            <a:ext cx="1185256" cy="1290221"/>
            <a:chOff x="56702" y="3789310"/>
            <a:chExt cx="1185256" cy="1290221"/>
          </a:xfrm>
        </p:grpSpPr>
        <p:sp>
          <p:nvSpPr>
            <p:cNvPr id="1921" name="Google Shape;1921;p38"/>
            <p:cNvSpPr/>
            <p:nvPr/>
          </p:nvSpPr>
          <p:spPr>
            <a:xfrm rot="-2700000">
              <a:off x="953379" y="4734798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8"/>
            <p:cNvSpPr/>
            <p:nvPr/>
          </p:nvSpPr>
          <p:spPr>
            <a:xfrm rot="-2700000">
              <a:off x="79502" y="3821868"/>
              <a:ext cx="143401" cy="12388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8"/>
            <p:cNvSpPr/>
            <p:nvPr/>
          </p:nvSpPr>
          <p:spPr>
            <a:xfrm rot="1151728">
              <a:off x="160074" y="4861050"/>
              <a:ext cx="85769" cy="74003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8"/>
            <p:cNvSpPr/>
            <p:nvPr/>
          </p:nvSpPr>
          <p:spPr>
            <a:xfrm rot="1937948">
              <a:off x="605135" y="4940959"/>
              <a:ext cx="130254" cy="112446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8"/>
            <p:cNvSpPr/>
            <p:nvPr/>
          </p:nvSpPr>
          <p:spPr>
            <a:xfrm rot="1151394">
              <a:off x="1169807" y="4969235"/>
              <a:ext cx="64801" cy="55881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8"/>
            <p:cNvSpPr/>
            <p:nvPr/>
          </p:nvSpPr>
          <p:spPr>
            <a:xfrm rot="-2700000">
              <a:off x="67004" y="4384723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5" name="Google Shape;1035;p22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036" name="Google Shape;1036;p22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22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9" name="Google Shape;1039;p22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0" name="Google Shape;1040;p22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22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22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22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22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22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6" name="Google Shape;1046;p22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22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22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9" name="Google Shape;1049;p22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51" name="Google Shape;1051;p22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2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2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2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2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2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2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2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2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2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2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2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2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2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" name="Google Shape;1065;p22"/>
          <p:cNvGrpSpPr/>
          <p:nvPr/>
        </p:nvGrpSpPr>
        <p:grpSpPr>
          <a:xfrm>
            <a:off x="-206924" y="-64865"/>
            <a:ext cx="10683496" cy="644587"/>
            <a:chOff x="-206924" y="-293465"/>
            <a:chExt cx="10683496" cy="644587"/>
          </a:xfrm>
        </p:grpSpPr>
        <p:sp>
          <p:nvSpPr>
            <p:cNvPr id="1066" name="Google Shape;1066;p22"/>
            <p:cNvSpPr/>
            <p:nvPr/>
          </p:nvSpPr>
          <p:spPr>
            <a:xfrm rot="-5400000">
              <a:off x="1288843" y="-1789232"/>
              <a:ext cx="644587" cy="3636121"/>
            </a:xfrm>
            <a:custGeom>
              <a:avLst/>
              <a:gdLst/>
              <a:ahLst/>
              <a:cxnLst/>
              <a:rect l="l" t="t" r="r" b="b"/>
              <a:pathLst>
                <a:path w="18580" h="104810" extrusionOk="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2"/>
            <p:cNvSpPr/>
            <p:nvPr/>
          </p:nvSpPr>
          <p:spPr>
            <a:xfrm rot="5400000" flipH="1">
              <a:off x="3657618" y="-1789232"/>
              <a:ext cx="644587" cy="3636121"/>
            </a:xfrm>
            <a:custGeom>
              <a:avLst/>
              <a:gdLst/>
              <a:ahLst/>
              <a:cxnLst/>
              <a:rect l="l" t="t" r="r" b="b"/>
              <a:pathLst>
                <a:path w="18580" h="104810" extrusionOk="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2"/>
            <p:cNvSpPr/>
            <p:nvPr/>
          </p:nvSpPr>
          <p:spPr>
            <a:xfrm rot="-5400000">
              <a:off x="5967443" y="-1789232"/>
              <a:ext cx="644587" cy="3636121"/>
            </a:xfrm>
            <a:custGeom>
              <a:avLst/>
              <a:gdLst/>
              <a:ahLst/>
              <a:cxnLst/>
              <a:rect l="l" t="t" r="r" b="b"/>
              <a:pathLst>
                <a:path w="18580" h="104810" extrusionOk="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2"/>
            <p:cNvSpPr/>
            <p:nvPr/>
          </p:nvSpPr>
          <p:spPr>
            <a:xfrm rot="5400000" flipH="1">
              <a:off x="8336218" y="-1789232"/>
              <a:ext cx="644587" cy="3636121"/>
            </a:xfrm>
            <a:custGeom>
              <a:avLst/>
              <a:gdLst/>
              <a:ahLst/>
              <a:cxnLst/>
              <a:rect l="l" t="t" r="r" b="b"/>
              <a:pathLst>
                <a:path w="18580" h="104810" extrusionOk="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0" name="Google Shape;1070;p22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071" name="Google Shape;1071;p22"/>
          <p:cNvGrpSpPr/>
          <p:nvPr/>
        </p:nvGrpSpPr>
        <p:grpSpPr>
          <a:xfrm rot="5400000">
            <a:off x="3708602" y="-3568081"/>
            <a:ext cx="453363" cy="7604641"/>
            <a:chOff x="235889" y="-2837490"/>
            <a:chExt cx="453363" cy="7604641"/>
          </a:xfrm>
        </p:grpSpPr>
        <p:grpSp>
          <p:nvGrpSpPr>
            <p:cNvPr id="1072" name="Google Shape;1072;p22"/>
            <p:cNvGrpSpPr/>
            <p:nvPr/>
          </p:nvGrpSpPr>
          <p:grpSpPr>
            <a:xfrm>
              <a:off x="235889" y="-290694"/>
              <a:ext cx="453363" cy="5057845"/>
              <a:chOff x="97139" y="-140894"/>
              <a:chExt cx="453363" cy="5057845"/>
            </a:xfrm>
          </p:grpSpPr>
          <p:sp>
            <p:nvSpPr>
              <p:cNvPr id="1073" name="Google Shape;1073;p22"/>
              <p:cNvSpPr/>
              <p:nvPr/>
            </p:nvSpPr>
            <p:spPr>
              <a:xfrm rot="-2700000">
                <a:off x="315754" y="4367048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2"/>
              <p:cNvSpPr/>
              <p:nvPr/>
            </p:nvSpPr>
            <p:spPr>
              <a:xfrm rot="-2700000">
                <a:off x="384302" y="2221668"/>
                <a:ext cx="143401" cy="12388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2"/>
              <p:cNvSpPr/>
              <p:nvPr/>
            </p:nvSpPr>
            <p:spPr>
              <a:xfrm rot="1151728">
                <a:off x="160524" y="4830900"/>
                <a:ext cx="85769" cy="74003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2"/>
              <p:cNvSpPr/>
              <p:nvPr/>
            </p:nvSpPr>
            <p:spPr>
              <a:xfrm rot="1937948">
                <a:off x="363735" y="-114766"/>
                <a:ext cx="130254" cy="112446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2"/>
              <p:cNvSpPr/>
              <p:nvPr/>
            </p:nvSpPr>
            <p:spPr>
              <a:xfrm rot="7682277">
                <a:off x="142983" y="2830483"/>
                <a:ext cx="64753" cy="5580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2"/>
              <p:cNvSpPr/>
              <p:nvPr/>
            </p:nvSpPr>
            <p:spPr>
              <a:xfrm rot="-2700000">
                <a:off x="107433" y="3897373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9" name="Google Shape;1079;p22"/>
            <p:cNvSpPr/>
            <p:nvPr/>
          </p:nvSpPr>
          <p:spPr>
            <a:xfrm rot="1932993">
              <a:off x="343488" y="-1983925"/>
              <a:ext cx="103541" cy="8939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2"/>
            <p:cNvSpPr/>
            <p:nvPr/>
          </p:nvSpPr>
          <p:spPr>
            <a:xfrm rot="-2700000">
              <a:off x="370652" y="-2804932"/>
              <a:ext cx="143401" cy="12388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1" name="Google Shape;1081;p22"/>
          <p:cNvSpPr/>
          <p:nvPr/>
        </p:nvSpPr>
        <p:spPr>
          <a:xfrm rot="2700000">
            <a:off x="4642604" y="23829"/>
            <a:ext cx="143401" cy="12388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8947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25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166" name="Google Shape;1166;p25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7" name="Google Shape;1167;p25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8" name="Google Shape;1168;p25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9" name="Google Shape;1169;p25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0" name="Google Shape;1170;p25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1" name="Google Shape;1171;p25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2" name="Google Shape;1172;p25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3" name="Google Shape;1173;p25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4" name="Google Shape;1174;p25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5" name="Google Shape;1175;p25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6" name="Google Shape;1176;p25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7" name="Google Shape;1177;p25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8" name="Google Shape;1178;p25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9" name="Google Shape;1179;p25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0" name="Google Shape;1180;p25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81" name="Google Shape;1181;p25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5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5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5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5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5" name="Google Shape;1195;p25"/>
          <p:cNvGrpSpPr/>
          <p:nvPr/>
        </p:nvGrpSpPr>
        <p:grpSpPr>
          <a:xfrm>
            <a:off x="-76195" y="-2218275"/>
            <a:ext cx="9169920" cy="4122959"/>
            <a:chOff x="-76195" y="-2218275"/>
            <a:chExt cx="9169920" cy="4122959"/>
          </a:xfrm>
        </p:grpSpPr>
        <p:sp>
          <p:nvSpPr>
            <p:cNvPr id="1196" name="Google Shape;1196;p25"/>
            <p:cNvSpPr/>
            <p:nvPr/>
          </p:nvSpPr>
          <p:spPr>
            <a:xfrm>
              <a:off x="6099725" y="-2218275"/>
              <a:ext cx="2994000" cy="299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5"/>
            <p:cNvSpPr/>
            <p:nvPr/>
          </p:nvSpPr>
          <p:spPr>
            <a:xfrm rot="10800000" flipH="1">
              <a:off x="-76195" y="-533980"/>
              <a:ext cx="2323439" cy="2438664"/>
            </a:xfrm>
            <a:custGeom>
              <a:avLst/>
              <a:gdLst/>
              <a:ahLst/>
              <a:cxnLst/>
              <a:rect l="l" t="t" r="r" b="b"/>
              <a:pathLst>
                <a:path w="76846" h="80657" extrusionOk="0">
                  <a:moveTo>
                    <a:pt x="7141" y="0"/>
                  </a:moveTo>
                  <a:cubicBezTo>
                    <a:pt x="4839" y="0"/>
                    <a:pt x="2528" y="478"/>
                    <a:pt x="359" y="1444"/>
                  </a:cubicBezTo>
                  <a:lnTo>
                    <a:pt x="1" y="80657"/>
                  </a:lnTo>
                  <a:lnTo>
                    <a:pt x="73405" y="80657"/>
                  </a:lnTo>
                  <a:cubicBezTo>
                    <a:pt x="76846" y="73555"/>
                    <a:pt x="76170" y="64623"/>
                    <a:pt x="71674" y="58138"/>
                  </a:cubicBezTo>
                  <a:cubicBezTo>
                    <a:pt x="67559" y="52158"/>
                    <a:pt x="60366" y="48464"/>
                    <a:pt x="53127" y="48464"/>
                  </a:cubicBezTo>
                  <a:cubicBezTo>
                    <a:pt x="52492" y="48464"/>
                    <a:pt x="51857" y="48492"/>
                    <a:pt x="51224" y="48550"/>
                  </a:cubicBezTo>
                  <a:cubicBezTo>
                    <a:pt x="45157" y="49107"/>
                    <a:pt x="39587" y="52051"/>
                    <a:pt x="33679" y="53483"/>
                  </a:cubicBezTo>
                  <a:cubicBezTo>
                    <a:pt x="31936" y="53899"/>
                    <a:pt x="30082" y="54135"/>
                    <a:pt x="28243" y="54135"/>
                  </a:cubicBezTo>
                  <a:cubicBezTo>
                    <a:pt x="23828" y="54135"/>
                    <a:pt x="19506" y="52771"/>
                    <a:pt x="17049" y="49246"/>
                  </a:cubicBezTo>
                  <a:cubicBezTo>
                    <a:pt x="13826" y="44651"/>
                    <a:pt x="15119" y="38285"/>
                    <a:pt x="17427" y="33173"/>
                  </a:cubicBezTo>
                  <a:cubicBezTo>
                    <a:pt x="19734" y="28060"/>
                    <a:pt x="22977" y="23147"/>
                    <a:pt x="23434" y="17557"/>
                  </a:cubicBezTo>
                  <a:cubicBezTo>
                    <a:pt x="23832" y="11808"/>
                    <a:pt x="21206" y="6238"/>
                    <a:pt x="16511" y="2896"/>
                  </a:cubicBezTo>
                  <a:cubicBezTo>
                    <a:pt x="13702" y="976"/>
                    <a:pt x="10431" y="0"/>
                    <a:pt x="7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8" name="Google Shape;1198;p25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199" name="Google Shape;1199;p25"/>
          <p:cNvGrpSpPr/>
          <p:nvPr/>
        </p:nvGrpSpPr>
        <p:grpSpPr>
          <a:xfrm>
            <a:off x="3784" y="-87193"/>
            <a:ext cx="1842778" cy="1792893"/>
            <a:chOff x="3784" y="-87193"/>
            <a:chExt cx="1842778" cy="1792893"/>
          </a:xfrm>
        </p:grpSpPr>
        <p:sp>
          <p:nvSpPr>
            <p:cNvPr id="1200" name="Google Shape;1200;p25"/>
            <p:cNvSpPr/>
            <p:nvPr/>
          </p:nvSpPr>
          <p:spPr>
            <a:xfrm rot="-1717892">
              <a:off x="227122" y="970807"/>
              <a:ext cx="130224" cy="11250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5"/>
            <p:cNvSpPr/>
            <p:nvPr/>
          </p:nvSpPr>
          <p:spPr>
            <a:xfrm rot="1026164">
              <a:off x="460430" y="-73091"/>
              <a:ext cx="85689" cy="74022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5"/>
            <p:cNvSpPr/>
            <p:nvPr/>
          </p:nvSpPr>
          <p:spPr>
            <a:xfrm rot="-2834745">
              <a:off x="13903" y="1443606"/>
              <a:ext cx="64962" cy="5604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5"/>
            <p:cNvSpPr/>
            <p:nvPr/>
          </p:nvSpPr>
          <p:spPr>
            <a:xfrm rot="-2834745">
              <a:off x="256607" y="1634778"/>
              <a:ext cx="64962" cy="5604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5"/>
            <p:cNvSpPr/>
            <p:nvPr/>
          </p:nvSpPr>
          <p:spPr>
            <a:xfrm rot="-2834745">
              <a:off x="71631" y="431611"/>
              <a:ext cx="64962" cy="5604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5"/>
            <p:cNvSpPr/>
            <p:nvPr/>
          </p:nvSpPr>
          <p:spPr>
            <a:xfrm rot="-1717892">
              <a:off x="1106922" y="-21977"/>
              <a:ext cx="130224" cy="11250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5"/>
            <p:cNvSpPr/>
            <p:nvPr/>
          </p:nvSpPr>
          <p:spPr>
            <a:xfrm rot="-2834745">
              <a:off x="1771481" y="-72314"/>
              <a:ext cx="64962" cy="5604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93397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21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993" name="Google Shape;993;p21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4" name="Google Shape;994;p21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5" name="Google Shape;995;p21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21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21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8" name="Google Shape;998;p21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9" name="Google Shape;999;p21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0" name="Google Shape;1000;p21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1" name="Google Shape;1001;p21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21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21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21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21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21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21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08" name="Google Shape;1008;p21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1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1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1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1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1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1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1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1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1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2" name="Google Shape;1022;p21"/>
          <p:cNvSpPr/>
          <p:nvPr/>
        </p:nvSpPr>
        <p:spPr>
          <a:xfrm rot="-5400000">
            <a:off x="7061568" y="-3049497"/>
            <a:ext cx="1213506" cy="6845403"/>
          </a:xfrm>
          <a:custGeom>
            <a:avLst/>
            <a:gdLst/>
            <a:ahLst/>
            <a:cxnLst/>
            <a:rect l="l" t="t" r="r" b="b"/>
            <a:pathLst>
              <a:path w="18580" h="104810" extrusionOk="0">
                <a:moveTo>
                  <a:pt x="16356" y="1"/>
                </a:moveTo>
                <a:cubicBezTo>
                  <a:pt x="9946" y="1"/>
                  <a:pt x="4426" y="11281"/>
                  <a:pt x="3541" y="15650"/>
                </a:cubicBezTo>
                <a:cubicBezTo>
                  <a:pt x="1512" y="25875"/>
                  <a:pt x="9370" y="33752"/>
                  <a:pt x="10762" y="43341"/>
                </a:cubicBezTo>
                <a:cubicBezTo>
                  <a:pt x="11936" y="51397"/>
                  <a:pt x="10901" y="59633"/>
                  <a:pt x="7719" y="67132"/>
                </a:cubicBezTo>
                <a:cubicBezTo>
                  <a:pt x="5152" y="73120"/>
                  <a:pt x="1194" y="78750"/>
                  <a:pt x="677" y="85254"/>
                </a:cubicBezTo>
                <a:cubicBezTo>
                  <a:pt x="0" y="93590"/>
                  <a:pt x="9131" y="104550"/>
                  <a:pt x="18580" y="104809"/>
                </a:cubicBezTo>
                <a:lnTo>
                  <a:pt x="18580" y="104809"/>
                </a:lnTo>
                <a:cubicBezTo>
                  <a:pt x="18580" y="104809"/>
                  <a:pt x="18341" y="372"/>
                  <a:pt x="18341" y="372"/>
                </a:cubicBezTo>
                <a:cubicBezTo>
                  <a:pt x="17673" y="118"/>
                  <a:pt x="17010" y="1"/>
                  <a:pt x="16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2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024" name="Google Shape;1024;p21"/>
          <p:cNvGrpSpPr/>
          <p:nvPr/>
        </p:nvGrpSpPr>
        <p:grpSpPr>
          <a:xfrm rot="5400000">
            <a:off x="6668331" y="-1909826"/>
            <a:ext cx="514044" cy="4434391"/>
            <a:chOff x="99008" y="362910"/>
            <a:chExt cx="514044" cy="4434391"/>
          </a:xfrm>
        </p:grpSpPr>
        <p:grpSp>
          <p:nvGrpSpPr>
            <p:cNvPr id="1025" name="Google Shape;1025;p21"/>
            <p:cNvGrpSpPr/>
            <p:nvPr/>
          </p:nvGrpSpPr>
          <p:grpSpPr>
            <a:xfrm>
              <a:off x="101562" y="2071506"/>
              <a:ext cx="511490" cy="2725795"/>
              <a:chOff x="-37188" y="2221306"/>
              <a:chExt cx="511490" cy="2725795"/>
            </a:xfrm>
          </p:grpSpPr>
          <p:sp>
            <p:nvSpPr>
              <p:cNvPr id="1026" name="Google Shape;1026;p21"/>
              <p:cNvSpPr/>
              <p:nvPr/>
            </p:nvSpPr>
            <p:spPr>
              <a:xfrm rot="-2700000">
                <a:off x="391504" y="4625798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1"/>
              <p:cNvSpPr/>
              <p:nvPr/>
            </p:nvSpPr>
            <p:spPr>
              <a:xfrm rot="-2700000">
                <a:off x="308102" y="3821868"/>
                <a:ext cx="143401" cy="12388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1"/>
              <p:cNvSpPr/>
              <p:nvPr/>
            </p:nvSpPr>
            <p:spPr>
              <a:xfrm rot="1151728">
                <a:off x="160074" y="4861050"/>
                <a:ext cx="85769" cy="74003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1"/>
              <p:cNvSpPr/>
              <p:nvPr/>
            </p:nvSpPr>
            <p:spPr>
              <a:xfrm rot="1937948">
                <a:off x="-17265" y="2247434"/>
                <a:ext cx="130254" cy="112446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1"/>
              <p:cNvSpPr/>
              <p:nvPr/>
            </p:nvSpPr>
            <p:spPr>
              <a:xfrm rot="1151394">
                <a:off x="149557" y="3159135"/>
                <a:ext cx="64801" cy="55881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1"/>
              <p:cNvSpPr/>
              <p:nvPr/>
            </p:nvSpPr>
            <p:spPr>
              <a:xfrm rot="-2700000">
                <a:off x="67004" y="4384723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2" name="Google Shape;1032;p21"/>
            <p:cNvSpPr/>
            <p:nvPr/>
          </p:nvSpPr>
          <p:spPr>
            <a:xfrm rot="1932993">
              <a:off x="114888" y="1178835"/>
              <a:ext cx="103541" cy="8939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1"/>
            <p:cNvSpPr/>
            <p:nvPr/>
          </p:nvSpPr>
          <p:spPr>
            <a:xfrm rot="-2700000">
              <a:off x="142052" y="395468"/>
              <a:ext cx="143401" cy="12388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19915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8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364" name="Google Shape;364;p8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8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8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8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8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8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8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8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8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8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8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8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8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8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8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79" name="Google Shape;379;p8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8"/>
          <p:cNvGrpSpPr/>
          <p:nvPr/>
        </p:nvGrpSpPr>
        <p:grpSpPr>
          <a:xfrm>
            <a:off x="-1" y="-1476297"/>
            <a:ext cx="9807399" cy="7001560"/>
            <a:chOff x="-1" y="-1476297"/>
            <a:chExt cx="9807399" cy="7001560"/>
          </a:xfrm>
        </p:grpSpPr>
        <p:sp>
          <p:nvSpPr>
            <p:cNvPr id="394" name="Google Shape;394;p8"/>
            <p:cNvSpPr/>
            <p:nvPr/>
          </p:nvSpPr>
          <p:spPr>
            <a:xfrm rot="356911">
              <a:off x="6535715" y="-1338169"/>
              <a:ext cx="2973084" cy="5916990"/>
            </a:xfrm>
            <a:custGeom>
              <a:avLst/>
              <a:gdLst/>
              <a:ahLst/>
              <a:cxnLst/>
              <a:rect l="l" t="t" r="r" b="b"/>
              <a:pathLst>
                <a:path w="45953" h="91455" extrusionOk="0">
                  <a:moveTo>
                    <a:pt x="45455" y="0"/>
                  </a:moveTo>
                  <a:lnTo>
                    <a:pt x="4158" y="2010"/>
                  </a:lnTo>
                  <a:cubicBezTo>
                    <a:pt x="2388" y="6505"/>
                    <a:pt x="1" y="11140"/>
                    <a:pt x="498" y="15934"/>
                  </a:cubicBezTo>
                  <a:cubicBezTo>
                    <a:pt x="3581" y="45614"/>
                    <a:pt x="39209" y="21962"/>
                    <a:pt x="34196" y="50170"/>
                  </a:cubicBezTo>
                  <a:cubicBezTo>
                    <a:pt x="32545" y="59480"/>
                    <a:pt x="25046" y="67596"/>
                    <a:pt x="25841" y="77025"/>
                  </a:cubicBezTo>
                  <a:cubicBezTo>
                    <a:pt x="26507" y="84939"/>
                    <a:pt x="35336" y="91454"/>
                    <a:pt x="43418" y="91454"/>
                  </a:cubicBezTo>
                  <a:cubicBezTo>
                    <a:pt x="44275" y="91454"/>
                    <a:pt x="45123" y="91381"/>
                    <a:pt x="45953" y="91228"/>
                  </a:cubicBezTo>
                  <a:lnTo>
                    <a:pt x="45455" y="13110"/>
                  </a:lnTo>
                  <a:lnTo>
                    <a:pt x="454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-1" y="0"/>
              <a:ext cx="1982058" cy="5525264"/>
            </a:xfrm>
            <a:custGeom>
              <a:avLst/>
              <a:gdLst/>
              <a:ahLst/>
              <a:cxnLst/>
              <a:rect l="l" t="t" r="r" b="b"/>
              <a:pathLst>
                <a:path w="32605" h="90891" extrusionOk="0">
                  <a:moveTo>
                    <a:pt x="0" y="1"/>
                  </a:moveTo>
                  <a:lnTo>
                    <a:pt x="0" y="90891"/>
                  </a:lnTo>
                  <a:cubicBezTo>
                    <a:pt x="7361" y="89777"/>
                    <a:pt x="16332" y="85082"/>
                    <a:pt x="19893" y="78557"/>
                  </a:cubicBezTo>
                  <a:cubicBezTo>
                    <a:pt x="23474" y="71913"/>
                    <a:pt x="23812" y="63976"/>
                    <a:pt x="20808" y="57053"/>
                  </a:cubicBezTo>
                  <a:cubicBezTo>
                    <a:pt x="18680" y="52259"/>
                    <a:pt x="15059" y="48280"/>
                    <a:pt x="12493" y="43725"/>
                  </a:cubicBezTo>
                  <a:cubicBezTo>
                    <a:pt x="9927" y="39150"/>
                    <a:pt x="8475" y="33361"/>
                    <a:pt x="10981" y="28746"/>
                  </a:cubicBezTo>
                  <a:cubicBezTo>
                    <a:pt x="12891" y="25225"/>
                    <a:pt x="16671" y="23176"/>
                    <a:pt x="20331" y="21465"/>
                  </a:cubicBezTo>
                  <a:cubicBezTo>
                    <a:pt x="23991" y="19754"/>
                    <a:pt x="27850" y="18043"/>
                    <a:pt x="30237" y="14801"/>
                  </a:cubicBezTo>
                  <a:cubicBezTo>
                    <a:pt x="32605" y="11538"/>
                    <a:pt x="29820" y="2209"/>
                    <a:pt x="26438" y="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3425800" y="-1386148"/>
              <a:ext cx="2292600" cy="2292600"/>
            </a:xfrm>
            <a:prstGeom prst="pie">
              <a:avLst>
                <a:gd name="adj1" fmla="val 0"/>
                <a:gd name="adj2" fmla="val 1083452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8"/>
          <p:cNvSpPr txBox="1">
            <a:spLocks noGrp="1"/>
          </p:cNvSpPr>
          <p:nvPr>
            <p:ph type="title"/>
          </p:nvPr>
        </p:nvSpPr>
        <p:spPr>
          <a:xfrm>
            <a:off x="715100" y="1307100"/>
            <a:ext cx="77139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398" name="Google Shape;398;p8"/>
          <p:cNvGrpSpPr/>
          <p:nvPr/>
        </p:nvGrpSpPr>
        <p:grpSpPr>
          <a:xfrm>
            <a:off x="209586" y="362910"/>
            <a:ext cx="798592" cy="4564839"/>
            <a:chOff x="-33139" y="362910"/>
            <a:chExt cx="798592" cy="4564839"/>
          </a:xfrm>
        </p:grpSpPr>
        <p:grpSp>
          <p:nvGrpSpPr>
            <p:cNvPr id="399" name="Google Shape;399;p8"/>
            <p:cNvGrpSpPr/>
            <p:nvPr/>
          </p:nvGrpSpPr>
          <p:grpSpPr>
            <a:xfrm>
              <a:off x="-33139" y="2071506"/>
              <a:ext cx="798592" cy="2856243"/>
              <a:chOff x="-171889" y="2221306"/>
              <a:chExt cx="798592" cy="2856243"/>
            </a:xfrm>
          </p:grpSpPr>
          <p:sp>
            <p:nvSpPr>
              <p:cNvPr id="400" name="Google Shape;400;p8"/>
              <p:cNvSpPr/>
              <p:nvPr/>
            </p:nvSpPr>
            <p:spPr>
              <a:xfrm rot="-2700000">
                <a:off x="162904" y="5006798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8"/>
              <p:cNvSpPr/>
              <p:nvPr/>
            </p:nvSpPr>
            <p:spPr>
              <a:xfrm rot="-2700000">
                <a:off x="460502" y="3821868"/>
                <a:ext cx="143401" cy="12388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 rot="1151728">
                <a:off x="-144726" y="4556250"/>
                <a:ext cx="85769" cy="74003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8"/>
              <p:cNvSpPr/>
              <p:nvPr/>
            </p:nvSpPr>
            <p:spPr>
              <a:xfrm rot="1937948">
                <a:off x="-93465" y="2247434"/>
                <a:ext cx="130254" cy="112446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8"/>
              <p:cNvSpPr/>
              <p:nvPr/>
            </p:nvSpPr>
            <p:spPr>
              <a:xfrm rot="1151394">
                <a:off x="149557" y="3159135"/>
                <a:ext cx="64801" cy="55881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8"/>
              <p:cNvSpPr/>
              <p:nvPr/>
            </p:nvSpPr>
            <p:spPr>
              <a:xfrm rot="-2700000">
                <a:off x="-161596" y="3851323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6" name="Google Shape;406;p8"/>
            <p:cNvSpPr/>
            <p:nvPr/>
          </p:nvSpPr>
          <p:spPr>
            <a:xfrm rot="1932993">
              <a:off x="343488" y="1209882"/>
              <a:ext cx="103541" cy="8939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 rot="-2700000">
              <a:off x="142052" y="395468"/>
              <a:ext cx="143401" cy="12388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8"/>
          <p:cNvGrpSpPr/>
          <p:nvPr/>
        </p:nvGrpSpPr>
        <p:grpSpPr>
          <a:xfrm rot="10800000">
            <a:off x="6417127" y="-95829"/>
            <a:ext cx="3339268" cy="4530953"/>
            <a:chOff x="8072390" y="398771"/>
            <a:chExt cx="3339268" cy="4530953"/>
          </a:xfrm>
        </p:grpSpPr>
        <p:grpSp>
          <p:nvGrpSpPr>
            <p:cNvPr id="409" name="Google Shape;409;p8"/>
            <p:cNvGrpSpPr/>
            <p:nvPr/>
          </p:nvGrpSpPr>
          <p:grpSpPr>
            <a:xfrm>
              <a:off x="8351761" y="398771"/>
              <a:ext cx="1168525" cy="1280153"/>
              <a:chOff x="7816586" y="206146"/>
              <a:chExt cx="1168525" cy="1280153"/>
            </a:xfrm>
          </p:grpSpPr>
          <p:sp>
            <p:nvSpPr>
              <p:cNvPr id="410" name="Google Shape;410;p8"/>
              <p:cNvSpPr/>
              <p:nvPr/>
            </p:nvSpPr>
            <p:spPr>
              <a:xfrm rot="9216718">
                <a:off x="8302121" y="1350667"/>
                <a:ext cx="130274" cy="112564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 rot="-9648272">
                <a:off x="8659704" y="325317"/>
                <a:ext cx="85769" cy="74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 rot="8100000">
                <a:off x="8289130" y="8580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 rot="8100000">
                <a:off x="8908830" y="2208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 rot="8100000">
                <a:off x="8909905" y="98024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 rot="8100000">
                <a:off x="7826880" y="2574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6" name="Google Shape;416;p8"/>
            <p:cNvGrpSpPr/>
            <p:nvPr/>
          </p:nvGrpSpPr>
          <p:grpSpPr>
            <a:xfrm rot="10800000">
              <a:off x="8428933" y="3878171"/>
              <a:ext cx="1391000" cy="1051553"/>
              <a:chOff x="7593036" y="206146"/>
              <a:chExt cx="1391000" cy="1051553"/>
            </a:xfrm>
          </p:grpSpPr>
          <p:sp>
            <p:nvSpPr>
              <p:cNvPr id="417" name="Google Shape;417;p8"/>
              <p:cNvSpPr/>
              <p:nvPr/>
            </p:nvSpPr>
            <p:spPr>
              <a:xfrm rot="9216718">
                <a:off x="8302121" y="1122067"/>
                <a:ext cx="130274" cy="112564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 rot="-9648272">
                <a:off x="8278704" y="553917"/>
                <a:ext cx="85769" cy="74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 rot="8100000">
                <a:off x="7603330" y="8580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 rot="8100000">
                <a:off x="8908830" y="2208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 rot="8100000">
                <a:off x="8833705" y="67544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 rot="8100000">
                <a:off x="7826880" y="2574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3" name="Google Shape;423;p8"/>
            <p:cNvGrpSpPr/>
            <p:nvPr/>
          </p:nvGrpSpPr>
          <p:grpSpPr>
            <a:xfrm rot="6929944" flipH="1">
              <a:off x="8744596" y="1762900"/>
              <a:ext cx="1994855" cy="2748184"/>
              <a:chOff x="7129921" y="-1857641"/>
              <a:chExt cx="1994838" cy="2748161"/>
            </a:xfrm>
          </p:grpSpPr>
          <p:sp>
            <p:nvSpPr>
              <p:cNvPr id="424" name="Google Shape;424;p8"/>
              <p:cNvSpPr/>
              <p:nvPr/>
            </p:nvSpPr>
            <p:spPr>
              <a:xfrm rot="9216718">
                <a:off x="8419690" y="754889"/>
                <a:ext cx="130274" cy="112564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 rot="-9648272">
                <a:off x="7271405" y="278729"/>
                <a:ext cx="85769" cy="74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 rot="8100000">
                <a:off x="7822537" y="562863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 rot="8100000">
                <a:off x="9049553" y="456859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 rot="8100000">
                <a:off x="8214712" y="380213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 rot="8100000">
                <a:off x="7140215" y="-1842892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983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3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79" name="Google Shape;79;p3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4" name="Google Shape;94;p3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3"/>
          <p:cNvGrpSpPr/>
          <p:nvPr/>
        </p:nvGrpSpPr>
        <p:grpSpPr>
          <a:xfrm>
            <a:off x="0" y="-532675"/>
            <a:ext cx="9186237" cy="5978061"/>
            <a:chOff x="0" y="-532675"/>
            <a:chExt cx="9186237" cy="5978061"/>
          </a:xfrm>
        </p:grpSpPr>
        <p:sp>
          <p:nvSpPr>
            <p:cNvPr id="109" name="Google Shape;109;p3"/>
            <p:cNvSpPr/>
            <p:nvPr/>
          </p:nvSpPr>
          <p:spPr>
            <a:xfrm flipH="1">
              <a:off x="0" y="1369453"/>
              <a:ext cx="4008748" cy="3774040"/>
            </a:xfrm>
            <a:custGeom>
              <a:avLst/>
              <a:gdLst/>
              <a:ahLst/>
              <a:cxnLst/>
              <a:rect l="l" t="t" r="r" b="b"/>
              <a:pathLst>
                <a:path w="59301" h="55829" extrusionOk="0">
                  <a:moveTo>
                    <a:pt x="54011" y="0"/>
                  </a:moveTo>
                  <a:cubicBezTo>
                    <a:pt x="47739" y="0"/>
                    <a:pt x="44084" y="6404"/>
                    <a:pt x="43068" y="10613"/>
                  </a:cubicBezTo>
                  <a:cubicBezTo>
                    <a:pt x="41775" y="15884"/>
                    <a:pt x="42451" y="21613"/>
                    <a:pt x="40442" y="26666"/>
                  </a:cubicBezTo>
                  <a:cubicBezTo>
                    <a:pt x="36842" y="35658"/>
                    <a:pt x="25940" y="39397"/>
                    <a:pt x="16253" y="39417"/>
                  </a:cubicBezTo>
                  <a:cubicBezTo>
                    <a:pt x="15436" y="39417"/>
                    <a:pt x="14610" y="39403"/>
                    <a:pt x="13784" y="39403"/>
                  </a:cubicBezTo>
                  <a:cubicBezTo>
                    <a:pt x="11148" y="39403"/>
                    <a:pt x="8519" y="39553"/>
                    <a:pt x="6247" y="40810"/>
                  </a:cubicBezTo>
                  <a:cubicBezTo>
                    <a:pt x="1293" y="43575"/>
                    <a:pt x="358" y="50179"/>
                    <a:pt x="0" y="55829"/>
                  </a:cubicBezTo>
                  <a:lnTo>
                    <a:pt x="59300" y="55829"/>
                  </a:lnTo>
                  <a:lnTo>
                    <a:pt x="59261" y="1363"/>
                  </a:lnTo>
                  <a:cubicBezTo>
                    <a:pt x="57344" y="408"/>
                    <a:pt x="55594" y="0"/>
                    <a:pt x="54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6298551" y="-301875"/>
              <a:ext cx="2887687" cy="5747261"/>
            </a:xfrm>
            <a:custGeom>
              <a:avLst/>
              <a:gdLst/>
              <a:ahLst/>
              <a:cxnLst/>
              <a:rect l="l" t="t" r="r" b="b"/>
              <a:pathLst>
                <a:path w="45953" h="91455" extrusionOk="0">
                  <a:moveTo>
                    <a:pt x="45455" y="0"/>
                  </a:moveTo>
                  <a:lnTo>
                    <a:pt x="4158" y="2010"/>
                  </a:lnTo>
                  <a:cubicBezTo>
                    <a:pt x="2388" y="6505"/>
                    <a:pt x="1" y="11140"/>
                    <a:pt x="498" y="15934"/>
                  </a:cubicBezTo>
                  <a:cubicBezTo>
                    <a:pt x="3581" y="45614"/>
                    <a:pt x="39209" y="21962"/>
                    <a:pt x="34196" y="50170"/>
                  </a:cubicBezTo>
                  <a:cubicBezTo>
                    <a:pt x="32545" y="59480"/>
                    <a:pt x="25046" y="67596"/>
                    <a:pt x="25841" y="77025"/>
                  </a:cubicBezTo>
                  <a:cubicBezTo>
                    <a:pt x="26507" y="84939"/>
                    <a:pt x="35336" y="91454"/>
                    <a:pt x="43418" y="91454"/>
                  </a:cubicBezTo>
                  <a:cubicBezTo>
                    <a:pt x="44275" y="91454"/>
                    <a:pt x="45123" y="91381"/>
                    <a:pt x="45953" y="91228"/>
                  </a:cubicBezTo>
                  <a:lnTo>
                    <a:pt x="45455" y="13110"/>
                  </a:lnTo>
                  <a:lnTo>
                    <a:pt x="454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943000" y="-532675"/>
              <a:ext cx="1946400" cy="1946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720000" y="2516588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1802125" y="3358388"/>
            <a:ext cx="5540100" cy="50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4" name="Google Shape;114;p3"/>
          <p:cNvGrpSpPr/>
          <p:nvPr/>
        </p:nvGrpSpPr>
        <p:grpSpPr>
          <a:xfrm>
            <a:off x="143290" y="-115380"/>
            <a:ext cx="9068969" cy="5142333"/>
            <a:chOff x="143290" y="-115380"/>
            <a:chExt cx="9068969" cy="5142333"/>
          </a:xfrm>
        </p:grpSpPr>
        <p:grpSp>
          <p:nvGrpSpPr>
            <p:cNvPr id="115" name="Google Shape;115;p3"/>
            <p:cNvGrpSpPr/>
            <p:nvPr/>
          </p:nvGrpSpPr>
          <p:grpSpPr>
            <a:xfrm>
              <a:off x="143290" y="-115380"/>
              <a:ext cx="9068969" cy="5142333"/>
              <a:chOff x="67090" y="-115380"/>
              <a:chExt cx="9068969" cy="5142333"/>
            </a:xfrm>
          </p:grpSpPr>
          <p:grpSp>
            <p:nvGrpSpPr>
              <p:cNvPr id="116" name="Google Shape;116;p3"/>
              <p:cNvGrpSpPr/>
              <p:nvPr/>
            </p:nvGrpSpPr>
            <p:grpSpPr>
              <a:xfrm>
                <a:off x="6598223" y="-115380"/>
                <a:ext cx="2537836" cy="5021074"/>
                <a:chOff x="6598223" y="-115380"/>
                <a:chExt cx="2537836" cy="5021074"/>
              </a:xfrm>
            </p:grpSpPr>
            <p:grpSp>
              <p:nvGrpSpPr>
                <p:cNvPr id="117" name="Google Shape;117;p3"/>
                <p:cNvGrpSpPr/>
                <p:nvPr/>
              </p:nvGrpSpPr>
              <p:grpSpPr>
                <a:xfrm rot="-6053313" flipH="1">
                  <a:off x="5470459" y="1564006"/>
                  <a:ext cx="4793364" cy="1662300"/>
                  <a:chOff x="160188" y="206146"/>
                  <a:chExt cx="4793346" cy="1662294"/>
                </a:xfrm>
              </p:grpSpPr>
              <p:sp>
                <p:nvSpPr>
                  <p:cNvPr id="118" name="Google Shape;118;p3"/>
                  <p:cNvSpPr/>
                  <p:nvPr/>
                </p:nvSpPr>
                <p:spPr>
                  <a:xfrm rot="-1583282">
                    <a:off x="178451" y="229214"/>
                    <a:ext cx="130274" cy="11256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" name="Google Shape;119;p3"/>
                  <p:cNvSpPr/>
                  <p:nvPr/>
                </p:nvSpPr>
                <p:spPr>
                  <a:xfrm rot="1151728">
                    <a:off x="627374" y="1064525"/>
                    <a:ext cx="85769" cy="74003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" name="Google Shape;120;p3"/>
                  <p:cNvSpPr/>
                  <p:nvPr/>
                </p:nvSpPr>
                <p:spPr>
                  <a:xfrm rot="1937948">
                    <a:off x="1137085" y="584284"/>
                    <a:ext cx="130254" cy="112446"/>
                  </a:xfrm>
                  <a:prstGeom prst="star5">
                    <a:avLst>
                      <a:gd name="adj" fmla="val 19098"/>
                      <a:gd name="hf" fmla="val 105146"/>
                      <a:gd name="vf" fmla="val 110557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1" name="Google Shape;121;p3"/>
                  <p:cNvSpPr/>
                  <p:nvPr/>
                </p:nvSpPr>
                <p:spPr>
                  <a:xfrm rot="1151394">
                    <a:off x="1169807" y="237785"/>
                    <a:ext cx="64801" cy="5588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" name="Google Shape;122;p3"/>
                  <p:cNvSpPr/>
                  <p:nvPr/>
                </p:nvSpPr>
                <p:spPr>
                  <a:xfrm rot="-2700000">
                    <a:off x="170504" y="1186948"/>
                    <a:ext cx="64912" cy="56003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3" name="Google Shape;123;p3"/>
                  <p:cNvSpPr/>
                  <p:nvPr/>
                </p:nvSpPr>
                <p:spPr>
                  <a:xfrm rot="-2700000">
                    <a:off x="1622965" y="1072311"/>
                    <a:ext cx="143401" cy="12388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" name="Google Shape;124;p3"/>
                  <p:cNvSpPr/>
                  <p:nvPr/>
                </p:nvSpPr>
                <p:spPr>
                  <a:xfrm rot="1151394">
                    <a:off x="2862750" y="1803450"/>
                    <a:ext cx="64801" cy="5588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" name="Google Shape;125;p3"/>
                  <p:cNvSpPr/>
                  <p:nvPr/>
                </p:nvSpPr>
                <p:spPr>
                  <a:xfrm rot="-2700000">
                    <a:off x="380854" y="675448"/>
                    <a:ext cx="64912" cy="56003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" name="Google Shape;126;p3"/>
                  <p:cNvSpPr/>
                  <p:nvPr/>
                </p:nvSpPr>
                <p:spPr>
                  <a:xfrm rot="9216718">
                    <a:off x="4624695" y="1369671"/>
                    <a:ext cx="130274" cy="112564"/>
                  </a:xfrm>
                  <a:prstGeom prst="star5">
                    <a:avLst>
                      <a:gd name="adj" fmla="val 19098"/>
                      <a:gd name="hf" fmla="val 105146"/>
                      <a:gd name="vf" fmla="val 110557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" name="Google Shape;127;p3"/>
                  <p:cNvSpPr/>
                  <p:nvPr/>
                </p:nvSpPr>
                <p:spPr>
                  <a:xfrm rot="8100000">
                    <a:off x="4878328" y="1122923"/>
                    <a:ext cx="64912" cy="56003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8" name="Google Shape;128;p3"/>
                  <p:cNvSpPr/>
                  <p:nvPr/>
                </p:nvSpPr>
                <p:spPr>
                  <a:xfrm rot="-2700000">
                    <a:off x="4095225" y="1190321"/>
                    <a:ext cx="143401" cy="12388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29" name="Google Shape;129;p3"/>
                <p:cNvSpPr/>
                <p:nvPr/>
              </p:nvSpPr>
              <p:spPr>
                <a:xfrm rot="-7988061" flipH="1">
                  <a:off x="8375694" y="626503"/>
                  <a:ext cx="130318" cy="112495"/>
                </a:xfrm>
                <a:prstGeom prst="star5">
                  <a:avLst>
                    <a:gd name="adj" fmla="val 19098"/>
                    <a:gd name="hf" fmla="val 105146"/>
                    <a:gd name="vf" fmla="val 110557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" name="Google Shape;130;p3"/>
              <p:cNvSpPr/>
              <p:nvPr/>
            </p:nvSpPr>
            <p:spPr>
              <a:xfrm rot="-356812">
                <a:off x="540182" y="3364823"/>
                <a:ext cx="130301" cy="112542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 rot="-1473205">
                <a:off x="892172" y="4011428"/>
                <a:ext cx="64975" cy="56112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 rot="-1473205">
                <a:off x="75852" y="4488563"/>
                <a:ext cx="64975" cy="56112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 rot="-1473205">
                <a:off x="460948" y="4046089"/>
                <a:ext cx="64975" cy="56112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 rot="-1473205">
                <a:off x="1259216" y="4788451"/>
                <a:ext cx="64975" cy="56112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 rot="-356812">
                <a:off x="1750519" y="4460273"/>
                <a:ext cx="130301" cy="112542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 rot="2376002">
                <a:off x="784024" y="4472683"/>
                <a:ext cx="85657" cy="73942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 rot="3493145">
                <a:off x="2209138" y="4956407"/>
                <a:ext cx="64936" cy="56191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 rot="2376002">
                <a:off x="829574" y="2946858"/>
                <a:ext cx="85657" cy="73942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 rot="1437749">
                <a:off x="1402313" y="4089172"/>
                <a:ext cx="65002" cy="56138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 rot="-357590">
                <a:off x="3451602" y="4878361"/>
                <a:ext cx="109793" cy="95049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 rot="7377445">
                <a:off x="2678274" y="4330858"/>
                <a:ext cx="65072" cy="5616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 rot="-352176">
                <a:off x="234619" y="2625701"/>
                <a:ext cx="96808" cy="83884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 rot="4083078">
                <a:off x="492436" y="2076936"/>
                <a:ext cx="65012" cy="56101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4" name="Google Shape;144;p3"/>
            <p:cNvSpPr/>
            <p:nvPr/>
          </p:nvSpPr>
          <p:spPr>
            <a:xfrm rot="-7986371" flipH="1">
              <a:off x="8701345" y="1479335"/>
              <a:ext cx="237505" cy="2050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6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262" name="Google Shape;262;p6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6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6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6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6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6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6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6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77" name="Google Shape;277;p6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6"/>
          <p:cNvGrpSpPr/>
          <p:nvPr/>
        </p:nvGrpSpPr>
        <p:grpSpPr>
          <a:xfrm>
            <a:off x="-498827" y="-327023"/>
            <a:ext cx="9722095" cy="3007560"/>
            <a:chOff x="-498827" y="-327023"/>
            <a:chExt cx="9722095" cy="3007560"/>
          </a:xfrm>
        </p:grpSpPr>
        <p:sp>
          <p:nvSpPr>
            <p:cNvPr id="292" name="Google Shape;292;p6"/>
            <p:cNvSpPr/>
            <p:nvPr/>
          </p:nvSpPr>
          <p:spPr>
            <a:xfrm rot="5400000">
              <a:off x="-424250" y="-401600"/>
              <a:ext cx="3007560" cy="3156713"/>
            </a:xfrm>
            <a:custGeom>
              <a:avLst/>
              <a:gdLst/>
              <a:ahLst/>
              <a:cxnLst/>
              <a:rect l="l" t="t" r="r" b="b"/>
              <a:pathLst>
                <a:path w="76846" h="80657" extrusionOk="0">
                  <a:moveTo>
                    <a:pt x="7141" y="0"/>
                  </a:moveTo>
                  <a:cubicBezTo>
                    <a:pt x="4839" y="0"/>
                    <a:pt x="2528" y="478"/>
                    <a:pt x="359" y="1444"/>
                  </a:cubicBezTo>
                  <a:lnTo>
                    <a:pt x="1" y="80657"/>
                  </a:lnTo>
                  <a:lnTo>
                    <a:pt x="73405" y="80657"/>
                  </a:lnTo>
                  <a:cubicBezTo>
                    <a:pt x="76846" y="73555"/>
                    <a:pt x="76170" y="64623"/>
                    <a:pt x="71674" y="58138"/>
                  </a:cubicBezTo>
                  <a:cubicBezTo>
                    <a:pt x="67559" y="52158"/>
                    <a:pt x="60366" y="48464"/>
                    <a:pt x="53127" y="48464"/>
                  </a:cubicBezTo>
                  <a:cubicBezTo>
                    <a:pt x="52492" y="48464"/>
                    <a:pt x="51857" y="48492"/>
                    <a:pt x="51224" y="48550"/>
                  </a:cubicBezTo>
                  <a:cubicBezTo>
                    <a:pt x="45157" y="49107"/>
                    <a:pt x="39587" y="52051"/>
                    <a:pt x="33679" y="53483"/>
                  </a:cubicBezTo>
                  <a:cubicBezTo>
                    <a:pt x="31936" y="53899"/>
                    <a:pt x="30082" y="54135"/>
                    <a:pt x="28243" y="54135"/>
                  </a:cubicBezTo>
                  <a:cubicBezTo>
                    <a:pt x="23828" y="54135"/>
                    <a:pt x="19506" y="52771"/>
                    <a:pt x="17049" y="49246"/>
                  </a:cubicBezTo>
                  <a:cubicBezTo>
                    <a:pt x="13826" y="44651"/>
                    <a:pt x="15119" y="38285"/>
                    <a:pt x="17427" y="33173"/>
                  </a:cubicBezTo>
                  <a:cubicBezTo>
                    <a:pt x="19734" y="28060"/>
                    <a:pt x="22977" y="23147"/>
                    <a:pt x="23434" y="17557"/>
                  </a:cubicBezTo>
                  <a:cubicBezTo>
                    <a:pt x="23832" y="11808"/>
                    <a:pt x="21206" y="6238"/>
                    <a:pt x="16511" y="2896"/>
                  </a:cubicBezTo>
                  <a:cubicBezTo>
                    <a:pt x="13702" y="976"/>
                    <a:pt x="10431" y="0"/>
                    <a:pt x="7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 rot="-8999990">
              <a:off x="7029973" y="188951"/>
              <a:ext cx="1853990" cy="1853990"/>
            </a:xfrm>
            <a:prstGeom prst="pie">
              <a:avLst>
                <a:gd name="adj1" fmla="val 0"/>
                <a:gd name="adj2" fmla="val 1083452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95" name="Google Shape;295;p6"/>
          <p:cNvGrpSpPr/>
          <p:nvPr/>
        </p:nvGrpSpPr>
        <p:grpSpPr>
          <a:xfrm>
            <a:off x="-23693" y="-87193"/>
            <a:ext cx="2266769" cy="2397538"/>
            <a:chOff x="-23693" y="-87193"/>
            <a:chExt cx="2266769" cy="2397538"/>
          </a:xfrm>
        </p:grpSpPr>
        <p:sp>
          <p:nvSpPr>
            <p:cNvPr id="296" name="Google Shape;296;p6"/>
            <p:cNvSpPr/>
            <p:nvPr/>
          </p:nvSpPr>
          <p:spPr>
            <a:xfrm rot="-1717892">
              <a:off x="227122" y="970807"/>
              <a:ext cx="130224" cy="11250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 rot="1026164">
              <a:off x="460430" y="-73091"/>
              <a:ext cx="85689" cy="74022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 rot="-2834745">
              <a:off x="318703" y="1443606"/>
              <a:ext cx="64962" cy="5604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 rot="-2834745">
              <a:off x="-13574" y="2239423"/>
              <a:ext cx="64962" cy="5604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 rot="-2834745">
              <a:off x="233491" y="1932729"/>
              <a:ext cx="64962" cy="5604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 rot="-2834745">
              <a:off x="71631" y="431611"/>
              <a:ext cx="64962" cy="5604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 rot="-1717892">
              <a:off x="1106922" y="24257"/>
              <a:ext cx="130224" cy="11250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 rot="-4598680">
              <a:off x="2154317" y="208276"/>
              <a:ext cx="85718" cy="74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 rot="-2834745">
              <a:off x="1771481" y="-72314"/>
              <a:ext cx="64962" cy="5604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7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307" name="Google Shape;307;p7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7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7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7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7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7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7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7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7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7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7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7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7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7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7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22" name="Google Shape;322;p7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7"/>
          <p:cNvSpPr/>
          <p:nvPr/>
        </p:nvSpPr>
        <p:spPr>
          <a:xfrm rot="10800000" flipH="1">
            <a:off x="-588500" y="-824420"/>
            <a:ext cx="4654562" cy="4885394"/>
          </a:xfrm>
          <a:custGeom>
            <a:avLst/>
            <a:gdLst/>
            <a:ahLst/>
            <a:cxnLst/>
            <a:rect l="l" t="t" r="r" b="b"/>
            <a:pathLst>
              <a:path w="76846" h="80657" extrusionOk="0">
                <a:moveTo>
                  <a:pt x="7141" y="0"/>
                </a:moveTo>
                <a:cubicBezTo>
                  <a:pt x="4839" y="0"/>
                  <a:pt x="2528" y="478"/>
                  <a:pt x="359" y="1444"/>
                </a:cubicBezTo>
                <a:lnTo>
                  <a:pt x="1" y="80657"/>
                </a:lnTo>
                <a:lnTo>
                  <a:pt x="73405" y="80657"/>
                </a:lnTo>
                <a:cubicBezTo>
                  <a:pt x="76846" y="73555"/>
                  <a:pt x="76170" y="64623"/>
                  <a:pt x="71674" y="58138"/>
                </a:cubicBezTo>
                <a:cubicBezTo>
                  <a:pt x="67559" y="52158"/>
                  <a:pt x="60366" y="48464"/>
                  <a:pt x="53127" y="48464"/>
                </a:cubicBezTo>
                <a:cubicBezTo>
                  <a:pt x="52492" y="48464"/>
                  <a:pt x="51857" y="48492"/>
                  <a:pt x="51224" y="48550"/>
                </a:cubicBezTo>
                <a:cubicBezTo>
                  <a:pt x="45157" y="49107"/>
                  <a:pt x="39587" y="52051"/>
                  <a:pt x="33679" y="53483"/>
                </a:cubicBezTo>
                <a:cubicBezTo>
                  <a:pt x="31936" y="53899"/>
                  <a:pt x="30082" y="54135"/>
                  <a:pt x="28243" y="54135"/>
                </a:cubicBezTo>
                <a:cubicBezTo>
                  <a:pt x="23828" y="54135"/>
                  <a:pt x="19506" y="52771"/>
                  <a:pt x="17049" y="49246"/>
                </a:cubicBezTo>
                <a:cubicBezTo>
                  <a:pt x="13826" y="44651"/>
                  <a:pt x="15119" y="38285"/>
                  <a:pt x="17427" y="33173"/>
                </a:cubicBezTo>
                <a:cubicBezTo>
                  <a:pt x="19734" y="28060"/>
                  <a:pt x="22977" y="23147"/>
                  <a:pt x="23434" y="17557"/>
                </a:cubicBezTo>
                <a:cubicBezTo>
                  <a:pt x="23832" y="11808"/>
                  <a:pt x="21206" y="6238"/>
                  <a:pt x="16511" y="2896"/>
                </a:cubicBezTo>
                <a:cubicBezTo>
                  <a:pt x="13702" y="976"/>
                  <a:pt x="10431" y="0"/>
                  <a:pt x="7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7"/>
          <p:cNvSpPr/>
          <p:nvPr/>
        </p:nvSpPr>
        <p:spPr>
          <a:xfrm>
            <a:off x="6107825" y="2308231"/>
            <a:ext cx="3543235" cy="3335922"/>
          </a:xfrm>
          <a:custGeom>
            <a:avLst/>
            <a:gdLst/>
            <a:ahLst/>
            <a:cxnLst/>
            <a:rect l="l" t="t" r="r" b="b"/>
            <a:pathLst>
              <a:path w="59301" h="55829" extrusionOk="0">
                <a:moveTo>
                  <a:pt x="54011" y="0"/>
                </a:moveTo>
                <a:cubicBezTo>
                  <a:pt x="47739" y="0"/>
                  <a:pt x="44084" y="6404"/>
                  <a:pt x="43068" y="10613"/>
                </a:cubicBezTo>
                <a:cubicBezTo>
                  <a:pt x="41775" y="15884"/>
                  <a:pt x="42451" y="21613"/>
                  <a:pt x="40442" y="26666"/>
                </a:cubicBezTo>
                <a:cubicBezTo>
                  <a:pt x="36842" y="35658"/>
                  <a:pt x="25940" y="39397"/>
                  <a:pt x="16253" y="39417"/>
                </a:cubicBezTo>
                <a:cubicBezTo>
                  <a:pt x="15436" y="39417"/>
                  <a:pt x="14610" y="39403"/>
                  <a:pt x="13784" y="39403"/>
                </a:cubicBezTo>
                <a:cubicBezTo>
                  <a:pt x="11148" y="39403"/>
                  <a:pt x="8519" y="39553"/>
                  <a:pt x="6247" y="40810"/>
                </a:cubicBezTo>
                <a:cubicBezTo>
                  <a:pt x="1293" y="43575"/>
                  <a:pt x="358" y="50179"/>
                  <a:pt x="0" y="55829"/>
                </a:cubicBezTo>
                <a:lnTo>
                  <a:pt x="59300" y="55829"/>
                </a:lnTo>
                <a:lnTo>
                  <a:pt x="59261" y="1363"/>
                </a:lnTo>
                <a:cubicBezTo>
                  <a:pt x="57344" y="408"/>
                  <a:pt x="55594" y="0"/>
                  <a:pt x="540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7"/>
          <p:cNvSpPr txBox="1">
            <a:spLocks noGrp="1"/>
          </p:cNvSpPr>
          <p:nvPr>
            <p:ph type="body" idx="1"/>
          </p:nvPr>
        </p:nvSpPr>
        <p:spPr>
          <a:xfrm>
            <a:off x="1024300" y="2732725"/>
            <a:ext cx="3441600" cy="15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7"/>
          <p:cNvSpPr txBox="1">
            <a:spLocks noGrp="1"/>
          </p:cNvSpPr>
          <p:nvPr>
            <p:ph type="title"/>
          </p:nvPr>
        </p:nvSpPr>
        <p:spPr>
          <a:xfrm>
            <a:off x="1194000" y="1432875"/>
            <a:ext cx="3272100" cy="12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0" name="Google Shape;340;p7"/>
          <p:cNvSpPr/>
          <p:nvPr/>
        </p:nvSpPr>
        <p:spPr>
          <a:xfrm rot="-10619233">
            <a:off x="258228" y="630781"/>
            <a:ext cx="85618" cy="73888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7"/>
          <p:cNvGrpSpPr/>
          <p:nvPr/>
        </p:nvGrpSpPr>
        <p:grpSpPr>
          <a:xfrm>
            <a:off x="-280791" y="77157"/>
            <a:ext cx="3362145" cy="3538753"/>
            <a:chOff x="-280791" y="77157"/>
            <a:chExt cx="3362145" cy="3538753"/>
          </a:xfrm>
        </p:grpSpPr>
        <p:sp>
          <p:nvSpPr>
            <p:cNvPr id="342" name="Google Shape;342;p7"/>
            <p:cNvSpPr/>
            <p:nvPr/>
          </p:nvSpPr>
          <p:spPr>
            <a:xfrm rot="-1911407">
              <a:off x="2982339" y="239572"/>
              <a:ext cx="85828" cy="73999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3" name="Google Shape;343;p7"/>
            <p:cNvGrpSpPr/>
            <p:nvPr/>
          </p:nvGrpSpPr>
          <p:grpSpPr>
            <a:xfrm>
              <a:off x="-280791" y="77157"/>
              <a:ext cx="3101793" cy="2806119"/>
              <a:chOff x="-858716" y="-345268"/>
              <a:chExt cx="3101793" cy="2806119"/>
            </a:xfrm>
          </p:grpSpPr>
          <p:sp>
            <p:nvSpPr>
              <p:cNvPr id="344" name="Google Shape;344;p7"/>
              <p:cNvSpPr/>
              <p:nvPr/>
            </p:nvSpPr>
            <p:spPr>
              <a:xfrm rot="-1717892">
                <a:off x="-839678" y="970807"/>
                <a:ext cx="130224" cy="112506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 rot="1026164">
                <a:off x="460430" y="-73091"/>
                <a:ext cx="85689" cy="74022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 rot="-2834745">
                <a:off x="-519497" y="1443606"/>
                <a:ext cx="64962" cy="5604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7"/>
              <p:cNvSpPr/>
              <p:nvPr/>
            </p:nvSpPr>
            <p:spPr>
              <a:xfrm rot="-2834745">
                <a:off x="-13574" y="2239423"/>
                <a:ext cx="64962" cy="5604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 rot="-2834745">
                <a:off x="-833309" y="2389929"/>
                <a:ext cx="64962" cy="5604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 rot="-2834745">
                <a:off x="-537969" y="-330389"/>
                <a:ext cx="64962" cy="5604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 rot="-1717892">
                <a:off x="1106922" y="24257"/>
                <a:ext cx="130224" cy="112506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 rot="-4598680">
                <a:off x="2154317" y="208276"/>
                <a:ext cx="85718" cy="74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 rot="-2834745">
                <a:off x="1771481" y="-72314"/>
                <a:ext cx="64962" cy="5604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3" name="Google Shape;353;p7"/>
            <p:cNvSpPr/>
            <p:nvPr/>
          </p:nvSpPr>
          <p:spPr>
            <a:xfrm rot="-1717892">
              <a:off x="-59403" y="3479107"/>
              <a:ext cx="130224" cy="11250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354;p7"/>
          <p:cNvGrpSpPr/>
          <p:nvPr/>
        </p:nvGrpSpPr>
        <p:grpSpPr>
          <a:xfrm rot="10800000">
            <a:off x="7243434" y="3360832"/>
            <a:ext cx="1842778" cy="1601721"/>
            <a:chOff x="3784" y="-87193"/>
            <a:chExt cx="1842778" cy="1601721"/>
          </a:xfrm>
        </p:grpSpPr>
        <p:sp>
          <p:nvSpPr>
            <p:cNvPr id="355" name="Google Shape;355;p7"/>
            <p:cNvSpPr/>
            <p:nvPr/>
          </p:nvSpPr>
          <p:spPr>
            <a:xfrm rot="-1717892">
              <a:off x="227122" y="970807"/>
              <a:ext cx="130224" cy="11250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 rot="1026164">
              <a:off x="460430" y="-73091"/>
              <a:ext cx="85689" cy="74022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 rot="-2834745">
              <a:off x="13903" y="1443606"/>
              <a:ext cx="64962" cy="5604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 rot="-2834745">
              <a:off x="462091" y="332529"/>
              <a:ext cx="64962" cy="5604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 rot="-2834745">
              <a:off x="71631" y="431611"/>
              <a:ext cx="64962" cy="5604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 rot="-1717892">
              <a:off x="1106922" y="-21977"/>
              <a:ext cx="130224" cy="11250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 rot="-2834745">
              <a:off x="1771481" y="-72314"/>
              <a:ext cx="64962" cy="5604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9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432" name="Google Shape;432;p9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9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9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9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9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9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9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9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9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9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9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9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9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9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47" name="Google Shape;447;p9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9"/>
          <p:cNvGrpSpPr/>
          <p:nvPr/>
        </p:nvGrpSpPr>
        <p:grpSpPr>
          <a:xfrm>
            <a:off x="-41403" y="-2011750"/>
            <a:ext cx="9760704" cy="7324550"/>
            <a:chOff x="-41403" y="-2011750"/>
            <a:chExt cx="9760704" cy="7324550"/>
          </a:xfrm>
        </p:grpSpPr>
        <p:sp>
          <p:nvSpPr>
            <p:cNvPr id="462" name="Google Shape;462;p9"/>
            <p:cNvSpPr/>
            <p:nvPr/>
          </p:nvSpPr>
          <p:spPr>
            <a:xfrm>
              <a:off x="3002200" y="-2011750"/>
              <a:ext cx="3184500" cy="3184500"/>
            </a:xfrm>
            <a:prstGeom prst="pie">
              <a:avLst>
                <a:gd name="adj1" fmla="val 0"/>
                <a:gd name="adj2" fmla="val 1083452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 rot="10800000">
              <a:off x="7663946" y="-165225"/>
              <a:ext cx="2055354" cy="5424989"/>
            </a:xfrm>
            <a:custGeom>
              <a:avLst/>
              <a:gdLst/>
              <a:ahLst/>
              <a:cxnLst/>
              <a:rect l="l" t="t" r="r" b="b"/>
              <a:pathLst>
                <a:path w="34077" h="89948" extrusionOk="0">
                  <a:moveTo>
                    <a:pt x="6785" y="0"/>
                  </a:moveTo>
                  <a:cubicBezTo>
                    <a:pt x="4466" y="0"/>
                    <a:pt x="2236" y="223"/>
                    <a:pt x="318" y="629"/>
                  </a:cubicBezTo>
                  <a:lnTo>
                    <a:pt x="0" y="89947"/>
                  </a:lnTo>
                  <a:lnTo>
                    <a:pt x="0" y="89947"/>
                  </a:lnTo>
                  <a:lnTo>
                    <a:pt x="8077" y="89788"/>
                  </a:lnTo>
                  <a:cubicBezTo>
                    <a:pt x="17287" y="89231"/>
                    <a:pt x="25960" y="83323"/>
                    <a:pt x="30018" y="75028"/>
                  </a:cubicBezTo>
                  <a:cubicBezTo>
                    <a:pt x="34076" y="66733"/>
                    <a:pt x="32743" y="55931"/>
                    <a:pt x="26318" y="49287"/>
                  </a:cubicBezTo>
                  <a:cubicBezTo>
                    <a:pt x="23652" y="46542"/>
                    <a:pt x="20251" y="44532"/>
                    <a:pt x="17625" y="41747"/>
                  </a:cubicBezTo>
                  <a:cubicBezTo>
                    <a:pt x="14979" y="38962"/>
                    <a:pt x="13109" y="34884"/>
                    <a:pt x="14482" y="31284"/>
                  </a:cubicBezTo>
                  <a:cubicBezTo>
                    <a:pt x="16073" y="27126"/>
                    <a:pt x="21086" y="25535"/>
                    <a:pt x="23991" y="22153"/>
                  </a:cubicBezTo>
                  <a:cubicBezTo>
                    <a:pt x="28307" y="17140"/>
                    <a:pt x="26776" y="8745"/>
                    <a:pt x="21822" y="4349"/>
                  </a:cubicBezTo>
                  <a:cubicBezTo>
                    <a:pt x="18334" y="1267"/>
                    <a:pt x="12309" y="0"/>
                    <a:pt x="6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 flipH="1">
              <a:off x="-41403" y="-169287"/>
              <a:ext cx="971827" cy="5482087"/>
            </a:xfrm>
            <a:custGeom>
              <a:avLst/>
              <a:gdLst/>
              <a:ahLst/>
              <a:cxnLst/>
              <a:rect l="l" t="t" r="r" b="b"/>
              <a:pathLst>
                <a:path w="18580" h="104810" extrusionOk="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Google Shape;465;p9"/>
          <p:cNvSpPr txBox="1">
            <a:spLocks noGrp="1"/>
          </p:cNvSpPr>
          <p:nvPr>
            <p:ph type="title"/>
          </p:nvPr>
        </p:nvSpPr>
        <p:spPr>
          <a:xfrm>
            <a:off x="1106475" y="1354575"/>
            <a:ext cx="5649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6" name="Google Shape;466;p9"/>
          <p:cNvSpPr txBox="1">
            <a:spLocks noGrp="1"/>
          </p:cNvSpPr>
          <p:nvPr>
            <p:ph type="subTitle" idx="1"/>
          </p:nvPr>
        </p:nvSpPr>
        <p:spPr>
          <a:xfrm>
            <a:off x="1106575" y="2196375"/>
            <a:ext cx="49233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7" name="Google Shape;467;p9"/>
          <p:cNvGrpSpPr/>
          <p:nvPr/>
        </p:nvGrpSpPr>
        <p:grpSpPr>
          <a:xfrm>
            <a:off x="7898569" y="398771"/>
            <a:ext cx="2228122" cy="4530953"/>
            <a:chOff x="7898569" y="398771"/>
            <a:chExt cx="2228122" cy="4530953"/>
          </a:xfrm>
        </p:grpSpPr>
        <p:grpSp>
          <p:nvGrpSpPr>
            <p:cNvPr id="468" name="Google Shape;468;p9"/>
            <p:cNvGrpSpPr/>
            <p:nvPr/>
          </p:nvGrpSpPr>
          <p:grpSpPr>
            <a:xfrm>
              <a:off x="8351761" y="398771"/>
              <a:ext cx="1167472" cy="1051553"/>
              <a:chOff x="7816586" y="206146"/>
              <a:chExt cx="1167472" cy="1051553"/>
            </a:xfrm>
          </p:grpSpPr>
          <p:sp>
            <p:nvSpPr>
              <p:cNvPr id="469" name="Google Shape;469;p9"/>
              <p:cNvSpPr/>
              <p:nvPr/>
            </p:nvSpPr>
            <p:spPr>
              <a:xfrm rot="9216718">
                <a:off x="8835521" y="1122067"/>
                <a:ext cx="130274" cy="112564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9"/>
              <p:cNvSpPr/>
              <p:nvPr/>
            </p:nvSpPr>
            <p:spPr>
              <a:xfrm rot="-9648272">
                <a:off x="8431104" y="325317"/>
                <a:ext cx="85769" cy="74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9"/>
              <p:cNvSpPr/>
              <p:nvPr/>
            </p:nvSpPr>
            <p:spPr>
              <a:xfrm rot="8100000">
                <a:off x="8441530" y="8580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9"/>
              <p:cNvSpPr/>
              <p:nvPr/>
            </p:nvSpPr>
            <p:spPr>
              <a:xfrm rot="8100000">
                <a:off x="8908830" y="2208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9"/>
              <p:cNvSpPr/>
              <p:nvPr/>
            </p:nvSpPr>
            <p:spPr>
              <a:xfrm rot="8100000">
                <a:off x="8833705" y="67544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9"/>
              <p:cNvSpPr/>
              <p:nvPr/>
            </p:nvSpPr>
            <p:spPr>
              <a:xfrm rot="8100000">
                <a:off x="7826880" y="2574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5" name="Google Shape;475;p9"/>
            <p:cNvGrpSpPr/>
            <p:nvPr/>
          </p:nvGrpSpPr>
          <p:grpSpPr>
            <a:xfrm rot="10800000">
              <a:off x="8428911" y="3878171"/>
              <a:ext cx="1167472" cy="1051553"/>
              <a:chOff x="7816586" y="206146"/>
              <a:chExt cx="1167472" cy="1051553"/>
            </a:xfrm>
          </p:grpSpPr>
          <p:sp>
            <p:nvSpPr>
              <p:cNvPr id="476" name="Google Shape;476;p9"/>
              <p:cNvSpPr/>
              <p:nvPr/>
            </p:nvSpPr>
            <p:spPr>
              <a:xfrm rot="9216718">
                <a:off x="8835521" y="1122067"/>
                <a:ext cx="130274" cy="112564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9"/>
              <p:cNvSpPr/>
              <p:nvPr/>
            </p:nvSpPr>
            <p:spPr>
              <a:xfrm rot="-9648272">
                <a:off x="8431104" y="325317"/>
                <a:ext cx="85769" cy="74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 rot="8100000">
                <a:off x="8441530" y="8580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 rot="8100000">
                <a:off x="8908830" y="2208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 rot="8100000">
                <a:off x="8833705" y="67544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 rot="8100000">
                <a:off x="7826880" y="2574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2" name="Google Shape;482;p9"/>
            <p:cNvGrpSpPr/>
            <p:nvPr/>
          </p:nvGrpSpPr>
          <p:grpSpPr>
            <a:xfrm rot="6929944" flipH="1">
              <a:off x="8268592" y="1784838"/>
              <a:ext cx="1488076" cy="1758835"/>
              <a:chOff x="7495995" y="-501121"/>
              <a:chExt cx="1488063" cy="1758820"/>
            </a:xfrm>
          </p:grpSpPr>
          <p:sp>
            <p:nvSpPr>
              <p:cNvPr id="483" name="Google Shape;483;p9"/>
              <p:cNvSpPr/>
              <p:nvPr/>
            </p:nvSpPr>
            <p:spPr>
              <a:xfrm rot="9216718">
                <a:off x="8835521" y="1122067"/>
                <a:ext cx="130274" cy="112564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 rot="-9648272">
                <a:off x="8431104" y="325317"/>
                <a:ext cx="85769" cy="74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 rot="8100000">
                <a:off x="8441530" y="8580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 rot="8100000">
                <a:off x="8908830" y="2208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 rot="8100000">
                <a:off x="8833705" y="67544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 rot="8100000">
                <a:off x="7506289" y="-486372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9" name="Google Shape;489;p9"/>
          <p:cNvGrpSpPr/>
          <p:nvPr/>
        </p:nvGrpSpPr>
        <p:grpSpPr>
          <a:xfrm>
            <a:off x="25362" y="362910"/>
            <a:ext cx="732499" cy="4434391"/>
            <a:chOff x="25362" y="362910"/>
            <a:chExt cx="732499" cy="4434391"/>
          </a:xfrm>
        </p:grpSpPr>
        <p:grpSp>
          <p:nvGrpSpPr>
            <p:cNvPr id="490" name="Google Shape;490;p9"/>
            <p:cNvGrpSpPr/>
            <p:nvPr/>
          </p:nvGrpSpPr>
          <p:grpSpPr>
            <a:xfrm>
              <a:off x="25362" y="2071506"/>
              <a:ext cx="732499" cy="2725795"/>
              <a:chOff x="-113388" y="2221306"/>
              <a:chExt cx="732499" cy="2725795"/>
            </a:xfrm>
          </p:grpSpPr>
          <p:sp>
            <p:nvSpPr>
              <p:cNvPr id="491" name="Google Shape;491;p9"/>
              <p:cNvSpPr/>
              <p:nvPr/>
            </p:nvSpPr>
            <p:spPr>
              <a:xfrm rot="-2700000">
                <a:off x="543904" y="4625798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9"/>
              <p:cNvSpPr/>
              <p:nvPr/>
            </p:nvSpPr>
            <p:spPr>
              <a:xfrm rot="-2700000">
                <a:off x="79502" y="3821868"/>
                <a:ext cx="143401" cy="12388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9"/>
              <p:cNvSpPr/>
              <p:nvPr/>
            </p:nvSpPr>
            <p:spPr>
              <a:xfrm rot="1151728">
                <a:off x="160074" y="4861050"/>
                <a:ext cx="85769" cy="74003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9"/>
              <p:cNvSpPr/>
              <p:nvPr/>
            </p:nvSpPr>
            <p:spPr>
              <a:xfrm rot="1937948">
                <a:off x="-93465" y="2247434"/>
                <a:ext cx="130254" cy="112446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9"/>
              <p:cNvSpPr/>
              <p:nvPr/>
            </p:nvSpPr>
            <p:spPr>
              <a:xfrm rot="1151394">
                <a:off x="149557" y="3159135"/>
                <a:ext cx="64801" cy="55881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9"/>
              <p:cNvSpPr/>
              <p:nvPr/>
            </p:nvSpPr>
            <p:spPr>
              <a:xfrm rot="-2700000">
                <a:off x="67004" y="4384723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7" name="Google Shape;497;p9"/>
            <p:cNvSpPr/>
            <p:nvPr/>
          </p:nvSpPr>
          <p:spPr>
            <a:xfrm rot="1932993">
              <a:off x="343488" y="1209882"/>
              <a:ext cx="103541" cy="8939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 rot="-2700000">
              <a:off x="142052" y="395468"/>
              <a:ext cx="143401" cy="12388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18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867" name="Google Shape;867;p18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18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18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18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18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18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18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4" name="Google Shape;874;p18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5" name="Google Shape;875;p18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6" name="Google Shape;876;p18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7" name="Google Shape;877;p18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8" name="Google Shape;878;p18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18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18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18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82" name="Google Shape;882;p18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8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8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8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8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8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8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8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8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8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8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8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" name="Google Shape;896;p18"/>
          <p:cNvGrpSpPr/>
          <p:nvPr/>
        </p:nvGrpSpPr>
        <p:grpSpPr>
          <a:xfrm rot="192277">
            <a:off x="-3926400" y="3292295"/>
            <a:ext cx="13655869" cy="3407674"/>
            <a:chOff x="-3930238" y="3063137"/>
            <a:chExt cx="13656365" cy="3407798"/>
          </a:xfrm>
        </p:grpSpPr>
        <p:sp>
          <p:nvSpPr>
            <p:cNvPr id="897" name="Google Shape;897;p18"/>
            <p:cNvSpPr/>
            <p:nvPr/>
          </p:nvSpPr>
          <p:spPr>
            <a:xfrm rot="5737232">
              <a:off x="364836" y="-668152"/>
              <a:ext cx="1823102" cy="10284139"/>
            </a:xfrm>
            <a:custGeom>
              <a:avLst/>
              <a:gdLst/>
              <a:ahLst/>
              <a:cxnLst/>
              <a:rect l="l" t="t" r="r" b="b"/>
              <a:pathLst>
                <a:path w="18580" h="104810" extrusionOk="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8"/>
            <p:cNvSpPr/>
            <p:nvPr/>
          </p:nvSpPr>
          <p:spPr>
            <a:xfrm>
              <a:off x="6982327" y="3727134"/>
              <a:ext cx="2743800" cy="2743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899" name="Google Shape;899;p18"/>
          <p:cNvGrpSpPr/>
          <p:nvPr/>
        </p:nvGrpSpPr>
        <p:grpSpPr>
          <a:xfrm>
            <a:off x="331186" y="9"/>
            <a:ext cx="9190489" cy="2227200"/>
            <a:chOff x="331186" y="9"/>
            <a:chExt cx="9190489" cy="2227200"/>
          </a:xfrm>
        </p:grpSpPr>
        <p:sp>
          <p:nvSpPr>
            <p:cNvPr id="900" name="Google Shape;900;p18"/>
            <p:cNvSpPr/>
            <p:nvPr/>
          </p:nvSpPr>
          <p:spPr>
            <a:xfrm rot="10010984" flipH="1">
              <a:off x="517776" y="186600"/>
              <a:ext cx="1854018" cy="1854018"/>
            </a:xfrm>
            <a:prstGeom prst="pie">
              <a:avLst>
                <a:gd name="adj1" fmla="val 0"/>
                <a:gd name="adj2" fmla="val 1083452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8"/>
            <p:cNvSpPr/>
            <p:nvPr/>
          </p:nvSpPr>
          <p:spPr>
            <a:xfrm>
              <a:off x="8225675" y="114550"/>
              <a:ext cx="1296000" cy="129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02" name="Google Shape;902;p18"/>
            <p:cNvSpPr/>
            <p:nvPr/>
          </p:nvSpPr>
          <p:spPr>
            <a:xfrm>
              <a:off x="7992575" y="247050"/>
              <a:ext cx="233100" cy="233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903" name="Google Shape;903;p18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904" name="Google Shape;904;p18"/>
          <p:cNvGrpSpPr/>
          <p:nvPr/>
        </p:nvGrpSpPr>
        <p:grpSpPr>
          <a:xfrm rot="183658">
            <a:off x="274080" y="4617063"/>
            <a:ext cx="4961234" cy="745666"/>
            <a:chOff x="230958" y="4636010"/>
            <a:chExt cx="4961102" cy="745646"/>
          </a:xfrm>
        </p:grpSpPr>
        <p:grpSp>
          <p:nvGrpSpPr>
            <p:cNvPr id="905" name="Google Shape;905;p18"/>
            <p:cNvGrpSpPr/>
            <p:nvPr/>
          </p:nvGrpSpPr>
          <p:grpSpPr>
            <a:xfrm flipH="1">
              <a:off x="3395900" y="4636010"/>
              <a:ext cx="1130796" cy="456783"/>
              <a:chOff x="4604752" y="481910"/>
              <a:chExt cx="1130796" cy="456783"/>
            </a:xfrm>
          </p:grpSpPr>
          <p:sp>
            <p:nvSpPr>
              <p:cNvPr id="906" name="Google Shape;906;p18"/>
              <p:cNvSpPr/>
              <p:nvPr/>
            </p:nvSpPr>
            <p:spPr>
              <a:xfrm rot="9216718">
                <a:off x="5097840" y="504978"/>
                <a:ext cx="130274" cy="112564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8"/>
              <p:cNvSpPr/>
              <p:nvPr/>
            </p:nvSpPr>
            <p:spPr>
              <a:xfrm rot="8100000">
                <a:off x="5660342" y="867941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8"/>
              <p:cNvSpPr/>
              <p:nvPr/>
            </p:nvSpPr>
            <p:spPr>
              <a:xfrm rot="-2700000">
                <a:off x="4627552" y="749268"/>
                <a:ext cx="143401" cy="123885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9" name="Google Shape;909;p18"/>
            <p:cNvGrpSpPr/>
            <p:nvPr/>
          </p:nvGrpSpPr>
          <p:grpSpPr>
            <a:xfrm flipH="1">
              <a:off x="230958" y="4834476"/>
              <a:ext cx="4961102" cy="547181"/>
              <a:chOff x="-2886599" y="4532351"/>
              <a:chExt cx="4961102" cy="547181"/>
            </a:xfrm>
          </p:grpSpPr>
          <p:sp>
            <p:nvSpPr>
              <p:cNvPr id="910" name="Google Shape;910;p18"/>
              <p:cNvSpPr/>
              <p:nvPr/>
            </p:nvSpPr>
            <p:spPr>
              <a:xfrm rot="-2700000">
                <a:off x="953379" y="4734798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8"/>
              <p:cNvSpPr/>
              <p:nvPr/>
            </p:nvSpPr>
            <p:spPr>
              <a:xfrm rot="-2700000">
                <a:off x="1908302" y="4660068"/>
                <a:ext cx="143401" cy="12388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8"/>
              <p:cNvSpPr/>
              <p:nvPr/>
            </p:nvSpPr>
            <p:spPr>
              <a:xfrm rot="1151728">
                <a:off x="-2876834" y="4544399"/>
                <a:ext cx="85769" cy="74003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8"/>
              <p:cNvSpPr/>
              <p:nvPr/>
            </p:nvSpPr>
            <p:spPr>
              <a:xfrm rot="1937948">
                <a:off x="421535" y="4940959"/>
                <a:ext cx="130254" cy="112446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18"/>
              <p:cNvSpPr/>
              <p:nvPr/>
            </p:nvSpPr>
            <p:spPr>
              <a:xfrm rot="1151394">
                <a:off x="1169807" y="4969235"/>
                <a:ext cx="64801" cy="55881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18"/>
              <p:cNvSpPr/>
              <p:nvPr/>
            </p:nvSpPr>
            <p:spPr>
              <a:xfrm rot="-2700000">
                <a:off x="-371246" y="4793348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_1"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19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918" name="Google Shape;918;p19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19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19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19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19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19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19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19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6" name="Google Shape;926;p19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7" name="Google Shape;927;p19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8" name="Google Shape;928;p19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9" name="Google Shape;929;p19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0" name="Google Shape;930;p19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19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19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33" name="Google Shape;933;p19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7" name="Google Shape;947;p19"/>
          <p:cNvGrpSpPr/>
          <p:nvPr/>
        </p:nvGrpSpPr>
        <p:grpSpPr>
          <a:xfrm>
            <a:off x="-288735" y="-535448"/>
            <a:ext cx="9432737" cy="2729648"/>
            <a:chOff x="-288735" y="-535448"/>
            <a:chExt cx="9432737" cy="2729648"/>
          </a:xfrm>
        </p:grpSpPr>
        <p:sp>
          <p:nvSpPr>
            <p:cNvPr id="948" name="Google Shape;948;p19"/>
            <p:cNvSpPr/>
            <p:nvPr/>
          </p:nvSpPr>
          <p:spPr>
            <a:xfrm rot="10800000">
              <a:off x="-288735" y="-535448"/>
              <a:ext cx="2506209" cy="2359473"/>
            </a:xfrm>
            <a:custGeom>
              <a:avLst/>
              <a:gdLst/>
              <a:ahLst/>
              <a:cxnLst/>
              <a:rect l="l" t="t" r="r" b="b"/>
              <a:pathLst>
                <a:path w="59301" h="55829" extrusionOk="0">
                  <a:moveTo>
                    <a:pt x="54011" y="0"/>
                  </a:moveTo>
                  <a:cubicBezTo>
                    <a:pt x="47739" y="0"/>
                    <a:pt x="44084" y="6404"/>
                    <a:pt x="43068" y="10613"/>
                  </a:cubicBezTo>
                  <a:cubicBezTo>
                    <a:pt x="41775" y="15884"/>
                    <a:pt x="42451" y="21613"/>
                    <a:pt x="40442" y="26666"/>
                  </a:cubicBezTo>
                  <a:cubicBezTo>
                    <a:pt x="36842" y="35658"/>
                    <a:pt x="25940" y="39397"/>
                    <a:pt x="16253" y="39417"/>
                  </a:cubicBezTo>
                  <a:cubicBezTo>
                    <a:pt x="15436" y="39417"/>
                    <a:pt x="14610" y="39403"/>
                    <a:pt x="13784" y="39403"/>
                  </a:cubicBezTo>
                  <a:cubicBezTo>
                    <a:pt x="11148" y="39403"/>
                    <a:pt x="8519" y="39553"/>
                    <a:pt x="6247" y="40810"/>
                  </a:cubicBezTo>
                  <a:cubicBezTo>
                    <a:pt x="1293" y="43575"/>
                    <a:pt x="358" y="50179"/>
                    <a:pt x="0" y="55829"/>
                  </a:cubicBezTo>
                  <a:lnTo>
                    <a:pt x="59300" y="55829"/>
                  </a:lnTo>
                  <a:lnTo>
                    <a:pt x="59261" y="1363"/>
                  </a:lnTo>
                  <a:cubicBezTo>
                    <a:pt x="57344" y="408"/>
                    <a:pt x="55594" y="0"/>
                    <a:pt x="54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9"/>
            <p:cNvSpPr/>
            <p:nvPr/>
          </p:nvSpPr>
          <p:spPr>
            <a:xfrm rot="-9930602">
              <a:off x="7146461" y="196658"/>
              <a:ext cx="1800883" cy="1800883"/>
            </a:xfrm>
            <a:prstGeom prst="pie">
              <a:avLst>
                <a:gd name="adj1" fmla="val 0"/>
                <a:gd name="adj2" fmla="val 1083452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0" name="Google Shape;950;p19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951" name="Google Shape;951;p19"/>
          <p:cNvGrpSpPr/>
          <p:nvPr/>
        </p:nvGrpSpPr>
        <p:grpSpPr>
          <a:xfrm>
            <a:off x="3784" y="-87193"/>
            <a:ext cx="1842778" cy="1601721"/>
            <a:chOff x="3784" y="-87193"/>
            <a:chExt cx="1842778" cy="1601721"/>
          </a:xfrm>
        </p:grpSpPr>
        <p:sp>
          <p:nvSpPr>
            <p:cNvPr id="952" name="Google Shape;952;p19"/>
            <p:cNvSpPr/>
            <p:nvPr/>
          </p:nvSpPr>
          <p:spPr>
            <a:xfrm rot="-1717892">
              <a:off x="227122" y="970807"/>
              <a:ext cx="130224" cy="11250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9"/>
            <p:cNvSpPr/>
            <p:nvPr/>
          </p:nvSpPr>
          <p:spPr>
            <a:xfrm rot="1026164">
              <a:off x="460430" y="-73091"/>
              <a:ext cx="85689" cy="74022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9"/>
            <p:cNvSpPr/>
            <p:nvPr/>
          </p:nvSpPr>
          <p:spPr>
            <a:xfrm rot="-2834745">
              <a:off x="13903" y="1443606"/>
              <a:ext cx="64962" cy="5604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9"/>
            <p:cNvSpPr/>
            <p:nvPr/>
          </p:nvSpPr>
          <p:spPr>
            <a:xfrm rot="-2834745">
              <a:off x="462091" y="332529"/>
              <a:ext cx="64962" cy="5604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9"/>
            <p:cNvSpPr/>
            <p:nvPr/>
          </p:nvSpPr>
          <p:spPr>
            <a:xfrm rot="-2834745">
              <a:off x="71631" y="431611"/>
              <a:ext cx="64962" cy="5604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9"/>
            <p:cNvSpPr/>
            <p:nvPr/>
          </p:nvSpPr>
          <p:spPr>
            <a:xfrm rot="-1717892">
              <a:off x="1106922" y="-21977"/>
              <a:ext cx="130224" cy="11250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9"/>
            <p:cNvSpPr/>
            <p:nvPr/>
          </p:nvSpPr>
          <p:spPr>
            <a:xfrm rot="-2834745">
              <a:off x="1771481" y="-72314"/>
              <a:ext cx="64962" cy="5604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4_1_1_1"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8" name="Google Shape;1118;p24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119" name="Google Shape;1119;p24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0" name="Google Shape;1120;p24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1" name="Google Shape;1121;p24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2" name="Google Shape;1122;p24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3" name="Google Shape;1123;p24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4" name="Google Shape;1124;p24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5" name="Google Shape;1125;p24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6" name="Google Shape;1126;p24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7" name="Google Shape;1127;p24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8" name="Google Shape;1128;p24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9" name="Google Shape;1129;p24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0" name="Google Shape;1130;p24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1" name="Google Shape;1131;p24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2" name="Google Shape;1132;p24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3" name="Google Shape;1133;p24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34" name="Google Shape;1134;p24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8" name="Google Shape;1148;p24"/>
          <p:cNvGrpSpPr/>
          <p:nvPr/>
        </p:nvGrpSpPr>
        <p:grpSpPr>
          <a:xfrm>
            <a:off x="-206924" y="-64865"/>
            <a:ext cx="10683496" cy="644587"/>
            <a:chOff x="-206924" y="-293465"/>
            <a:chExt cx="10683496" cy="644587"/>
          </a:xfrm>
        </p:grpSpPr>
        <p:sp>
          <p:nvSpPr>
            <p:cNvPr id="1149" name="Google Shape;1149;p24"/>
            <p:cNvSpPr/>
            <p:nvPr/>
          </p:nvSpPr>
          <p:spPr>
            <a:xfrm rot="-5400000">
              <a:off x="1288843" y="-1789232"/>
              <a:ext cx="644587" cy="3636121"/>
            </a:xfrm>
            <a:custGeom>
              <a:avLst/>
              <a:gdLst/>
              <a:ahLst/>
              <a:cxnLst/>
              <a:rect l="l" t="t" r="r" b="b"/>
              <a:pathLst>
                <a:path w="18580" h="104810" extrusionOk="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4"/>
            <p:cNvSpPr/>
            <p:nvPr/>
          </p:nvSpPr>
          <p:spPr>
            <a:xfrm rot="5400000" flipH="1">
              <a:off x="3657618" y="-1789232"/>
              <a:ext cx="644587" cy="3636121"/>
            </a:xfrm>
            <a:custGeom>
              <a:avLst/>
              <a:gdLst/>
              <a:ahLst/>
              <a:cxnLst/>
              <a:rect l="l" t="t" r="r" b="b"/>
              <a:pathLst>
                <a:path w="18580" h="104810" extrusionOk="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4"/>
            <p:cNvSpPr/>
            <p:nvPr/>
          </p:nvSpPr>
          <p:spPr>
            <a:xfrm rot="-5400000">
              <a:off x="5967443" y="-1789232"/>
              <a:ext cx="644587" cy="3636121"/>
            </a:xfrm>
            <a:custGeom>
              <a:avLst/>
              <a:gdLst/>
              <a:ahLst/>
              <a:cxnLst/>
              <a:rect l="l" t="t" r="r" b="b"/>
              <a:pathLst>
                <a:path w="18580" h="104810" extrusionOk="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4"/>
            <p:cNvSpPr/>
            <p:nvPr/>
          </p:nvSpPr>
          <p:spPr>
            <a:xfrm rot="5400000" flipH="1">
              <a:off x="8336218" y="-1789232"/>
              <a:ext cx="644587" cy="3636121"/>
            </a:xfrm>
            <a:custGeom>
              <a:avLst/>
              <a:gdLst/>
              <a:ahLst/>
              <a:cxnLst/>
              <a:rect l="l" t="t" r="r" b="b"/>
              <a:pathLst>
                <a:path w="18580" h="104810" extrusionOk="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3" name="Google Shape;1153;p24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154" name="Google Shape;1154;p24"/>
          <p:cNvGrpSpPr/>
          <p:nvPr/>
        </p:nvGrpSpPr>
        <p:grpSpPr>
          <a:xfrm rot="-5400000" flipH="1">
            <a:off x="4093880" y="-3678192"/>
            <a:ext cx="430702" cy="7833241"/>
            <a:chOff x="251408" y="-2837490"/>
            <a:chExt cx="430702" cy="7833241"/>
          </a:xfrm>
        </p:grpSpPr>
        <p:grpSp>
          <p:nvGrpSpPr>
            <p:cNvPr id="1155" name="Google Shape;1155;p24"/>
            <p:cNvGrpSpPr/>
            <p:nvPr/>
          </p:nvGrpSpPr>
          <p:grpSpPr>
            <a:xfrm>
              <a:off x="272109" y="-290694"/>
              <a:ext cx="410001" cy="5286445"/>
              <a:chOff x="133359" y="-140894"/>
              <a:chExt cx="410001" cy="5286445"/>
            </a:xfrm>
          </p:grpSpPr>
          <p:sp>
            <p:nvSpPr>
              <p:cNvPr id="1156" name="Google Shape;1156;p24"/>
              <p:cNvSpPr/>
              <p:nvPr/>
            </p:nvSpPr>
            <p:spPr>
              <a:xfrm rot="-2700000">
                <a:off x="468154" y="4367048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4"/>
              <p:cNvSpPr/>
              <p:nvPr/>
            </p:nvSpPr>
            <p:spPr>
              <a:xfrm rot="-2700000">
                <a:off x="269542" y="1972370"/>
                <a:ext cx="143401" cy="12388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4"/>
              <p:cNvSpPr/>
              <p:nvPr/>
            </p:nvSpPr>
            <p:spPr>
              <a:xfrm rot="1151728">
                <a:off x="160524" y="5059500"/>
                <a:ext cx="85769" cy="74003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4"/>
              <p:cNvSpPr/>
              <p:nvPr/>
            </p:nvSpPr>
            <p:spPr>
              <a:xfrm rot="1937948">
                <a:off x="363735" y="-114766"/>
                <a:ext cx="130254" cy="112446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4"/>
              <p:cNvSpPr/>
              <p:nvPr/>
            </p:nvSpPr>
            <p:spPr>
              <a:xfrm rot="7682277">
                <a:off x="142983" y="2830483"/>
                <a:ext cx="64753" cy="5580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4"/>
              <p:cNvSpPr/>
              <p:nvPr/>
            </p:nvSpPr>
            <p:spPr>
              <a:xfrm rot="-2700000">
                <a:off x="259833" y="3897373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2" name="Google Shape;1162;p24"/>
            <p:cNvSpPr/>
            <p:nvPr/>
          </p:nvSpPr>
          <p:spPr>
            <a:xfrm rot="1932993">
              <a:off x="267288" y="-1187121"/>
              <a:ext cx="103541" cy="8939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4"/>
            <p:cNvSpPr/>
            <p:nvPr/>
          </p:nvSpPr>
          <p:spPr>
            <a:xfrm rot="-2700000">
              <a:off x="370652" y="-2804932"/>
              <a:ext cx="143401" cy="12388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6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8" r:id="rId6"/>
    <p:sldLayoutId id="2147483664" r:id="rId7"/>
    <p:sldLayoutId id="2147483665" r:id="rId8"/>
    <p:sldLayoutId id="2147483670" r:id="rId9"/>
    <p:sldLayoutId id="2147483675" r:id="rId10"/>
    <p:sldLayoutId id="2147483682" r:id="rId11"/>
    <p:sldLayoutId id="2147483683" r:id="rId12"/>
    <p:sldLayoutId id="2147483684" r:id="rId13"/>
    <p:sldLayoutId id="2147483687" r:id="rId14"/>
    <p:sldLayoutId id="2147483688" r:id="rId15"/>
    <p:sldLayoutId id="2147483689" r:id="rId16"/>
    <p:sldLayoutId id="2147483690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41"/>
          <p:cNvSpPr txBox="1">
            <a:spLocks noGrp="1"/>
          </p:cNvSpPr>
          <p:nvPr>
            <p:ph type="ctrTitle"/>
          </p:nvPr>
        </p:nvSpPr>
        <p:spPr>
          <a:xfrm>
            <a:off x="1063475" y="1257084"/>
            <a:ext cx="7017300" cy="18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900" dirty="0">
                <a:solidFill>
                  <a:schemeClr val="dk1"/>
                </a:solidFill>
              </a:rPr>
              <a:t>Letramento(s): um convite à questão</a:t>
            </a:r>
            <a:endParaRPr sz="4900" dirty="0">
              <a:solidFill>
                <a:schemeClr val="dk1"/>
              </a:solidFill>
            </a:endParaRPr>
          </a:p>
        </p:txBody>
      </p:sp>
      <p:sp>
        <p:nvSpPr>
          <p:cNvPr id="1936" name="Google Shape;1936;p41"/>
          <p:cNvSpPr txBox="1">
            <a:spLocks noGrp="1"/>
          </p:cNvSpPr>
          <p:nvPr>
            <p:ph type="subTitle" idx="1"/>
          </p:nvPr>
        </p:nvSpPr>
        <p:spPr>
          <a:xfrm>
            <a:off x="1801950" y="3255177"/>
            <a:ext cx="5540100" cy="16889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/>
              <a:t>Prof. Dr. Eduardo Perioli Jr.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/>
              <a:t>12 de abril de 2023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/>
              <a:t>EDM0405 – Metodologia do Ensino de Português 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/>
              <a:t>Leitura: SOARES, Magda. Letramento em texto didático: O que é letramento e alfabetização.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Google Shape;2390;p50"/>
          <p:cNvSpPr txBox="1">
            <a:spLocks noGrp="1"/>
          </p:cNvSpPr>
          <p:nvPr>
            <p:ph type="title"/>
          </p:nvPr>
        </p:nvSpPr>
        <p:spPr>
          <a:xfrm>
            <a:off x="253388" y="535000"/>
            <a:ext cx="8175312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Por que surgiu a palavra letramento?</a:t>
            </a:r>
            <a:endParaRPr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D810735-8A62-4B7A-BD77-7C5EBB2A4640}"/>
              </a:ext>
            </a:extLst>
          </p:cNvPr>
          <p:cNvSpPr txBox="1"/>
          <p:nvPr/>
        </p:nvSpPr>
        <p:spPr>
          <a:xfrm>
            <a:off x="396607" y="1107700"/>
            <a:ext cx="8494005" cy="3939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Basta aprender a ler e escrever?</a:t>
            </a:r>
          </a:p>
          <a:p>
            <a:pPr marL="285750" lvl="0" indent="-2857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Desenvolvimento social, cultural, econômico e político;</a:t>
            </a:r>
          </a:p>
          <a:p>
            <a:pPr marL="285750" lvl="0" indent="-2857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Novas, intensas e variadas práticas de leitura e escrita;</a:t>
            </a:r>
          </a:p>
          <a:p>
            <a:pPr marL="285750" lvl="0" indent="-2857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Alfabetizar letrando: alfabetizado e letrado.</a:t>
            </a:r>
          </a:p>
          <a:p>
            <a:pPr marL="285750" lvl="0" indent="-2857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Leitura: conjunto de habilidades desde simplesmente decodificar sílabas ou palavras até ler o “Grande Sertão: Veredas”;</a:t>
            </a:r>
          </a:p>
          <a:p>
            <a:pPr marL="285750" lvl="0" indent="-2857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Escrita: conjunto de habilidades desde escrever o próprio nome até uma tese de doutorado;</a:t>
            </a:r>
          </a:p>
          <a:p>
            <a:pPr marL="285750" lvl="0" indent="-2857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Até onde lê e escreve alguém alfabetizado e letrado?</a:t>
            </a:r>
          </a:p>
          <a:p>
            <a:pPr marL="285750" lvl="0" indent="-2857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Países desenvolvidos: preocupação com letramento (não existe analfabetismo);</a:t>
            </a:r>
          </a:p>
          <a:p>
            <a:pPr marL="285750" lvl="0" indent="-2857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Brasil: maiores índices quando considera-se o letramento.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rgbClr val="594249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7" name="Google Shape;3337;p52"/>
          <p:cNvSpPr txBox="1">
            <a:spLocks noGrp="1"/>
          </p:cNvSpPr>
          <p:nvPr>
            <p:ph type="title"/>
          </p:nvPr>
        </p:nvSpPr>
        <p:spPr>
          <a:xfrm>
            <a:off x="715200" y="737018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Condições para o Letramento</a:t>
            </a:r>
            <a:endParaRPr dirty="0"/>
          </a:p>
        </p:txBody>
      </p:sp>
      <p:sp>
        <p:nvSpPr>
          <p:cNvPr id="416" name="CaixaDeTexto 415">
            <a:extLst>
              <a:ext uri="{FF2B5EF4-FFF2-40B4-BE49-F238E27FC236}">
                <a16:creationId xmlns:a16="http://schemas.microsoft.com/office/drawing/2014/main" id="{8238155D-6F26-443B-A1DD-09C8682B3953}"/>
              </a:ext>
            </a:extLst>
          </p:cNvPr>
          <p:cNvSpPr txBox="1"/>
          <p:nvPr/>
        </p:nvSpPr>
        <p:spPr>
          <a:xfrm>
            <a:off x="1148316" y="1619694"/>
            <a:ext cx="6655981" cy="1904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600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Escolarização real e efetiva da população: buscar mais do que leitura e escrita;</a:t>
            </a:r>
          </a:p>
          <a:p>
            <a:pPr marL="34290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600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Disponibilidade de material de leitura: preço e acesso aos livros / bibliotecas;</a:t>
            </a:r>
          </a:p>
          <a:p>
            <a:pPr marL="285750" lvl="0" indent="-2857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“</a:t>
            </a:r>
            <a:r>
              <a:rPr lang="pt-BR" sz="1600" dirty="0" err="1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Desalfabetização</a:t>
            </a:r>
            <a:r>
              <a:rPr lang="pt-BR" sz="1600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”: perda de contato em fase pós-escolar.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Modelos de Letramento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238155D-6F26-443B-A1DD-09C8682B3953}"/>
              </a:ext>
            </a:extLst>
          </p:cNvPr>
          <p:cNvSpPr txBox="1"/>
          <p:nvPr/>
        </p:nvSpPr>
        <p:spPr>
          <a:xfrm>
            <a:off x="566426" y="1401484"/>
            <a:ext cx="3392510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b="1" u="sng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MODELO AUTÔNOMO</a:t>
            </a:r>
          </a:p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Dimensão técnica e individual;</a:t>
            </a:r>
          </a:p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Atividades de leitura e escrita como neutras e universais;</a:t>
            </a:r>
          </a:p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Singular;</a:t>
            </a:r>
          </a:p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Independência entre leitura e escrita;</a:t>
            </a:r>
          </a:p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Responsabilização individual pelo fracasso.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38155D-6F26-443B-A1DD-09C8682B3953}"/>
              </a:ext>
            </a:extLst>
          </p:cNvPr>
          <p:cNvSpPr txBox="1"/>
          <p:nvPr/>
        </p:nvSpPr>
        <p:spPr>
          <a:xfrm>
            <a:off x="4771281" y="1401483"/>
            <a:ext cx="411294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b="1" u="sng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MODELO IDEOLÓGICO</a:t>
            </a:r>
          </a:p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Dimensão social;</a:t>
            </a:r>
          </a:p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Efetivo funcionamento social;</a:t>
            </a:r>
          </a:p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Plural;</a:t>
            </a:r>
          </a:p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Oposto ao funcionalismo;</a:t>
            </a:r>
          </a:p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“conjunto de práticas sociais em que os indivíduos se envolvem de diferentes formas, de acordo com as demandas do contexto social e das habilidades e conhecimentos de que dispõem.”</a:t>
            </a:r>
          </a:p>
        </p:txBody>
      </p:sp>
    </p:spTree>
    <p:extLst>
      <p:ext uri="{BB962C8B-B14F-4D97-AF65-F5344CB8AC3E}">
        <p14:creationId xmlns:p14="http://schemas.microsoft.com/office/powerpoint/2010/main" val="2225249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prendizagem inicial da escrita">
            <a:extLst>
              <a:ext uri="{FF2B5EF4-FFF2-40B4-BE49-F238E27FC236}">
                <a16:creationId xmlns:a16="http://schemas.microsoft.com/office/drawing/2014/main" id="{CEAD9771-9B04-4720-A0DF-15C1600F5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958"/>
            <a:ext cx="9144000" cy="526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631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0" name="Google Shape;2630;p5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Alfabetização</a:t>
            </a:r>
            <a:endParaRPr dirty="0"/>
          </a:p>
        </p:txBody>
      </p:sp>
      <p:grpSp>
        <p:nvGrpSpPr>
          <p:cNvPr id="3260" name="Google Shape;3260;p51"/>
          <p:cNvGrpSpPr/>
          <p:nvPr/>
        </p:nvGrpSpPr>
        <p:grpSpPr>
          <a:xfrm rot="20414994">
            <a:off x="1088756" y="80991"/>
            <a:ext cx="625565" cy="674620"/>
            <a:chOff x="1001188" y="433025"/>
            <a:chExt cx="847075" cy="913500"/>
          </a:xfrm>
        </p:grpSpPr>
        <p:sp>
          <p:nvSpPr>
            <p:cNvPr id="3261" name="Google Shape;3261;p51"/>
            <p:cNvSpPr/>
            <p:nvPr/>
          </p:nvSpPr>
          <p:spPr>
            <a:xfrm>
              <a:off x="1001588" y="564925"/>
              <a:ext cx="846675" cy="747450"/>
            </a:xfrm>
            <a:custGeom>
              <a:avLst/>
              <a:gdLst/>
              <a:ahLst/>
              <a:cxnLst/>
              <a:rect l="l" t="t" r="r" b="b"/>
              <a:pathLst>
                <a:path w="33867" h="29898" extrusionOk="0">
                  <a:moveTo>
                    <a:pt x="33110" y="25644"/>
                  </a:moveTo>
                  <a:cubicBezTo>
                    <a:pt x="32953" y="25392"/>
                    <a:pt x="32779" y="25140"/>
                    <a:pt x="32622" y="24904"/>
                  </a:cubicBezTo>
                  <a:cubicBezTo>
                    <a:pt x="32228" y="24226"/>
                    <a:pt x="31897" y="23502"/>
                    <a:pt x="31645" y="22762"/>
                  </a:cubicBezTo>
                  <a:cubicBezTo>
                    <a:pt x="30968" y="20982"/>
                    <a:pt x="30558" y="19123"/>
                    <a:pt x="29991" y="17312"/>
                  </a:cubicBezTo>
                  <a:cubicBezTo>
                    <a:pt x="29156" y="14571"/>
                    <a:pt x="28306" y="11830"/>
                    <a:pt x="27440" y="9089"/>
                  </a:cubicBezTo>
                  <a:cubicBezTo>
                    <a:pt x="26573" y="6348"/>
                    <a:pt x="25770" y="3560"/>
                    <a:pt x="24762" y="883"/>
                  </a:cubicBezTo>
                  <a:cubicBezTo>
                    <a:pt x="24462" y="79"/>
                    <a:pt x="23596" y="1"/>
                    <a:pt x="22872" y="1"/>
                  </a:cubicBezTo>
                  <a:lnTo>
                    <a:pt x="11247" y="64"/>
                  </a:lnTo>
                  <a:cubicBezTo>
                    <a:pt x="10995" y="64"/>
                    <a:pt x="10759" y="79"/>
                    <a:pt x="10507" y="158"/>
                  </a:cubicBezTo>
                  <a:cubicBezTo>
                    <a:pt x="9813" y="394"/>
                    <a:pt x="9845" y="1292"/>
                    <a:pt x="9672" y="1906"/>
                  </a:cubicBezTo>
                  <a:cubicBezTo>
                    <a:pt x="9451" y="2726"/>
                    <a:pt x="9215" y="3529"/>
                    <a:pt x="8963" y="4332"/>
                  </a:cubicBezTo>
                  <a:cubicBezTo>
                    <a:pt x="8459" y="5939"/>
                    <a:pt x="7908" y="7530"/>
                    <a:pt x="7388" y="9136"/>
                  </a:cubicBezTo>
                  <a:cubicBezTo>
                    <a:pt x="6490" y="11924"/>
                    <a:pt x="5576" y="14697"/>
                    <a:pt x="4678" y="17469"/>
                  </a:cubicBezTo>
                  <a:cubicBezTo>
                    <a:pt x="4033" y="19422"/>
                    <a:pt x="3450" y="21391"/>
                    <a:pt x="2836" y="23360"/>
                  </a:cubicBezTo>
                  <a:cubicBezTo>
                    <a:pt x="2709" y="23848"/>
                    <a:pt x="2520" y="24337"/>
                    <a:pt x="2284" y="24809"/>
                  </a:cubicBezTo>
                  <a:cubicBezTo>
                    <a:pt x="2032" y="25313"/>
                    <a:pt x="1686" y="25581"/>
                    <a:pt x="1308" y="25975"/>
                  </a:cubicBezTo>
                  <a:cubicBezTo>
                    <a:pt x="583" y="26684"/>
                    <a:pt x="0" y="27944"/>
                    <a:pt x="599" y="28905"/>
                  </a:cubicBezTo>
                  <a:cubicBezTo>
                    <a:pt x="1071" y="29661"/>
                    <a:pt x="2064" y="29897"/>
                    <a:pt x="2930" y="29755"/>
                  </a:cubicBezTo>
                  <a:cubicBezTo>
                    <a:pt x="5230" y="29361"/>
                    <a:pt x="7608" y="29157"/>
                    <a:pt x="9924" y="29456"/>
                  </a:cubicBezTo>
                  <a:cubicBezTo>
                    <a:pt x="10806" y="29566"/>
                    <a:pt x="11956" y="29787"/>
                    <a:pt x="12728" y="29220"/>
                  </a:cubicBezTo>
                  <a:cubicBezTo>
                    <a:pt x="13767" y="28464"/>
                    <a:pt x="13499" y="26920"/>
                    <a:pt x="13688" y="25817"/>
                  </a:cubicBezTo>
                  <a:cubicBezTo>
                    <a:pt x="13720" y="25597"/>
                    <a:pt x="13799" y="25392"/>
                    <a:pt x="13909" y="25219"/>
                  </a:cubicBezTo>
                  <a:cubicBezTo>
                    <a:pt x="14114" y="24904"/>
                    <a:pt x="14476" y="24872"/>
                    <a:pt x="14822" y="24888"/>
                  </a:cubicBezTo>
                  <a:cubicBezTo>
                    <a:pt x="16476" y="24888"/>
                    <a:pt x="18115" y="24841"/>
                    <a:pt x="19768" y="24841"/>
                  </a:cubicBezTo>
                  <a:cubicBezTo>
                    <a:pt x="19926" y="24825"/>
                    <a:pt x="20099" y="24841"/>
                    <a:pt x="20257" y="24872"/>
                  </a:cubicBezTo>
                  <a:cubicBezTo>
                    <a:pt x="21186" y="25172"/>
                    <a:pt x="20651" y="26936"/>
                    <a:pt x="20651" y="27613"/>
                  </a:cubicBezTo>
                  <a:cubicBezTo>
                    <a:pt x="20651" y="28290"/>
                    <a:pt x="20855" y="29031"/>
                    <a:pt x="21375" y="29424"/>
                  </a:cubicBezTo>
                  <a:cubicBezTo>
                    <a:pt x="22005" y="29881"/>
                    <a:pt x="22635" y="29645"/>
                    <a:pt x="23313" y="29503"/>
                  </a:cubicBezTo>
                  <a:cubicBezTo>
                    <a:pt x="25754" y="28983"/>
                    <a:pt x="28259" y="29283"/>
                    <a:pt x="30700" y="29456"/>
                  </a:cubicBezTo>
                  <a:cubicBezTo>
                    <a:pt x="32007" y="29566"/>
                    <a:pt x="33819" y="29393"/>
                    <a:pt x="33850" y="27629"/>
                  </a:cubicBezTo>
                  <a:cubicBezTo>
                    <a:pt x="33866" y="26904"/>
                    <a:pt x="33504" y="26243"/>
                    <a:pt x="33110" y="25644"/>
                  </a:cubicBezTo>
                  <a:close/>
                  <a:moveTo>
                    <a:pt x="15925" y="17469"/>
                  </a:moveTo>
                  <a:cubicBezTo>
                    <a:pt x="15405" y="17627"/>
                    <a:pt x="14854" y="17690"/>
                    <a:pt x="15012" y="16918"/>
                  </a:cubicBezTo>
                  <a:cubicBezTo>
                    <a:pt x="15516" y="14650"/>
                    <a:pt x="15909" y="12318"/>
                    <a:pt x="16476" y="10066"/>
                  </a:cubicBezTo>
                  <a:cubicBezTo>
                    <a:pt x="16650" y="9451"/>
                    <a:pt x="16760" y="8396"/>
                    <a:pt x="17358" y="8050"/>
                  </a:cubicBezTo>
                  <a:cubicBezTo>
                    <a:pt x="17516" y="7955"/>
                    <a:pt x="18036" y="10271"/>
                    <a:pt x="18083" y="10491"/>
                  </a:cubicBezTo>
                  <a:cubicBezTo>
                    <a:pt x="18351" y="11657"/>
                    <a:pt x="18556" y="12838"/>
                    <a:pt x="18792" y="14019"/>
                  </a:cubicBezTo>
                  <a:cubicBezTo>
                    <a:pt x="18949" y="14839"/>
                    <a:pt x="19958" y="16870"/>
                    <a:pt x="18477" y="16933"/>
                  </a:cubicBezTo>
                  <a:cubicBezTo>
                    <a:pt x="17705" y="16949"/>
                    <a:pt x="16949" y="17091"/>
                    <a:pt x="16224" y="17359"/>
                  </a:cubicBezTo>
                  <a:cubicBezTo>
                    <a:pt x="16130" y="17390"/>
                    <a:pt x="16035" y="17438"/>
                    <a:pt x="15925" y="174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51"/>
            <p:cNvSpPr/>
            <p:nvPr/>
          </p:nvSpPr>
          <p:spPr>
            <a:xfrm>
              <a:off x="1517438" y="1193900"/>
              <a:ext cx="330025" cy="113100"/>
            </a:xfrm>
            <a:custGeom>
              <a:avLst/>
              <a:gdLst/>
              <a:ahLst/>
              <a:cxnLst/>
              <a:rect l="l" t="t" r="r" b="b"/>
              <a:pathLst>
                <a:path w="13201" h="4524" extrusionOk="0">
                  <a:moveTo>
                    <a:pt x="1710" y="1"/>
                  </a:moveTo>
                  <a:cubicBezTo>
                    <a:pt x="1160" y="1"/>
                    <a:pt x="608" y="58"/>
                    <a:pt x="48" y="154"/>
                  </a:cubicBezTo>
                  <a:cubicBezTo>
                    <a:pt x="300" y="800"/>
                    <a:pt x="1" y="1934"/>
                    <a:pt x="1" y="2454"/>
                  </a:cubicBezTo>
                  <a:cubicBezTo>
                    <a:pt x="1" y="3131"/>
                    <a:pt x="190" y="3856"/>
                    <a:pt x="725" y="4250"/>
                  </a:cubicBezTo>
                  <a:cubicBezTo>
                    <a:pt x="1000" y="4455"/>
                    <a:pt x="1274" y="4524"/>
                    <a:pt x="1552" y="4524"/>
                  </a:cubicBezTo>
                  <a:cubicBezTo>
                    <a:pt x="1913" y="4524"/>
                    <a:pt x="2280" y="4409"/>
                    <a:pt x="2663" y="4328"/>
                  </a:cubicBezTo>
                  <a:cubicBezTo>
                    <a:pt x="3670" y="4113"/>
                    <a:pt x="4693" y="4038"/>
                    <a:pt x="5720" y="4038"/>
                  </a:cubicBezTo>
                  <a:cubicBezTo>
                    <a:pt x="7167" y="4038"/>
                    <a:pt x="8622" y="4186"/>
                    <a:pt x="10050" y="4297"/>
                  </a:cubicBezTo>
                  <a:cubicBezTo>
                    <a:pt x="10222" y="4310"/>
                    <a:pt x="10404" y="4317"/>
                    <a:pt x="10589" y="4317"/>
                  </a:cubicBezTo>
                  <a:cubicBezTo>
                    <a:pt x="11793" y="4317"/>
                    <a:pt x="13160" y="3985"/>
                    <a:pt x="13201" y="2470"/>
                  </a:cubicBezTo>
                  <a:cubicBezTo>
                    <a:pt x="13201" y="2297"/>
                    <a:pt x="13185" y="2123"/>
                    <a:pt x="13153" y="1950"/>
                  </a:cubicBezTo>
                  <a:cubicBezTo>
                    <a:pt x="12225" y="2523"/>
                    <a:pt x="11197" y="2879"/>
                    <a:pt x="10123" y="2879"/>
                  </a:cubicBezTo>
                  <a:cubicBezTo>
                    <a:pt x="9721" y="2879"/>
                    <a:pt x="9313" y="2829"/>
                    <a:pt x="8900" y="2722"/>
                  </a:cubicBezTo>
                  <a:cubicBezTo>
                    <a:pt x="7373" y="2312"/>
                    <a:pt x="6081" y="1351"/>
                    <a:pt x="4663" y="658"/>
                  </a:cubicBezTo>
                  <a:cubicBezTo>
                    <a:pt x="3664" y="184"/>
                    <a:pt x="2690" y="1"/>
                    <a:pt x="1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51"/>
            <p:cNvSpPr/>
            <p:nvPr/>
          </p:nvSpPr>
          <p:spPr>
            <a:xfrm>
              <a:off x="1001188" y="565725"/>
              <a:ext cx="439500" cy="744075"/>
            </a:xfrm>
            <a:custGeom>
              <a:avLst/>
              <a:gdLst/>
              <a:ahLst/>
              <a:cxnLst/>
              <a:rect l="l" t="t" r="r" b="b"/>
              <a:pathLst>
                <a:path w="17580" h="29763" extrusionOk="0">
                  <a:moveTo>
                    <a:pt x="17579" y="0"/>
                  </a:moveTo>
                  <a:lnTo>
                    <a:pt x="11247" y="32"/>
                  </a:lnTo>
                  <a:cubicBezTo>
                    <a:pt x="10995" y="32"/>
                    <a:pt x="10759" y="47"/>
                    <a:pt x="10523" y="126"/>
                  </a:cubicBezTo>
                  <a:cubicBezTo>
                    <a:pt x="9814" y="362"/>
                    <a:pt x="9845" y="1260"/>
                    <a:pt x="9688" y="1874"/>
                  </a:cubicBezTo>
                  <a:cubicBezTo>
                    <a:pt x="9467" y="2694"/>
                    <a:pt x="9215" y="3497"/>
                    <a:pt x="8963" y="4300"/>
                  </a:cubicBezTo>
                  <a:cubicBezTo>
                    <a:pt x="8459" y="5907"/>
                    <a:pt x="7908" y="7498"/>
                    <a:pt x="7388" y="9104"/>
                  </a:cubicBezTo>
                  <a:cubicBezTo>
                    <a:pt x="6490" y="11892"/>
                    <a:pt x="5577" y="14665"/>
                    <a:pt x="4679" y="17437"/>
                  </a:cubicBezTo>
                  <a:cubicBezTo>
                    <a:pt x="4033" y="19390"/>
                    <a:pt x="3450" y="21359"/>
                    <a:pt x="2836" y="23328"/>
                  </a:cubicBezTo>
                  <a:cubicBezTo>
                    <a:pt x="2710" y="23816"/>
                    <a:pt x="2521" y="24305"/>
                    <a:pt x="2284" y="24777"/>
                  </a:cubicBezTo>
                  <a:cubicBezTo>
                    <a:pt x="2032" y="25281"/>
                    <a:pt x="1686" y="25549"/>
                    <a:pt x="1308" y="25943"/>
                  </a:cubicBezTo>
                  <a:cubicBezTo>
                    <a:pt x="583" y="26652"/>
                    <a:pt x="0" y="27912"/>
                    <a:pt x="599" y="28873"/>
                  </a:cubicBezTo>
                  <a:cubicBezTo>
                    <a:pt x="986" y="29492"/>
                    <a:pt x="1721" y="29762"/>
                    <a:pt x="2450" y="29762"/>
                  </a:cubicBezTo>
                  <a:cubicBezTo>
                    <a:pt x="2612" y="29762"/>
                    <a:pt x="2773" y="29749"/>
                    <a:pt x="2930" y="29723"/>
                  </a:cubicBezTo>
                  <a:cubicBezTo>
                    <a:pt x="4468" y="29460"/>
                    <a:pt x="6042" y="29281"/>
                    <a:pt x="7608" y="29281"/>
                  </a:cubicBezTo>
                  <a:cubicBezTo>
                    <a:pt x="8384" y="29281"/>
                    <a:pt x="9157" y="29325"/>
                    <a:pt x="9924" y="29424"/>
                  </a:cubicBezTo>
                  <a:cubicBezTo>
                    <a:pt x="10360" y="29478"/>
                    <a:pt x="10861" y="29560"/>
                    <a:pt x="11350" y="29560"/>
                  </a:cubicBezTo>
                  <a:cubicBezTo>
                    <a:pt x="11850" y="29560"/>
                    <a:pt x="12337" y="29475"/>
                    <a:pt x="12728" y="29188"/>
                  </a:cubicBezTo>
                  <a:cubicBezTo>
                    <a:pt x="13279" y="28794"/>
                    <a:pt x="13452" y="28164"/>
                    <a:pt x="13547" y="27502"/>
                  </a:cubicBezTo>
                  <a:lnTo>
                    <a:pt x="13547" y="27502"/>
                  </a:lnTo>
                  <a:cubicBezTo>
                    <a:pt x="13232" y="27513"/>
                    <a:pt x="12917" y="27525"/>
                    <a:pt x="12604" y="27525"/>
                  </a:cubicBezTo>
                  <a:cubicBezTo>
                    <a:pt x="11977" y="27525"/>
                    <a:pt x="11357" y="27476"/>
                    <a:pt x="10759" y="27266"/>
                  </a:cubicBezTo>
                  <a:cubicBezTo>
                    <a:pt x="9231" y="26715"/>
                    <a:pt x="8081" y="25234"/>
                    <a:pt x="7561" y="23690"/>
                  </a:cubicBezTo>
                  <a:cubicBezTo>
                    <a:pt x="6333" y="20052"/>
                    <a:pt x="8191" y="15752"/>
                    <a:pt x="9562" y="12428"/>
                  </a:cubicBezTo>
                  <a:cubicBezTo>
                    <a:pt x="10444" y="10412"/>
                    <a:pt x="11420" y="8443"/>
                    <a:pt x="12507" y="6537"/>
                  </a:cubicBezTo>
                  <a:cubicBezTo>
                    <a:pt x="13342" y="4978"/>
                    <a:pt x="14145" y="3387"/>
                    <a:pt x="15264" y="2000"/>
                  </a:cubicBezTo>
                  <a:cubicBezTo>
                    <a:pt x="15894" y="1197"/>
                    <a:pt x="16681" y="520"/>
                    <a:pt x="17579" y="0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51"/>
            <p:cNvSpPr/>
            <p:nvPr/>
          </p:nvSpPr>
          <p:spPr>
            <a:xfrm>
              <a:off x="1498938" y="433025"/>
              <a:ext cx="167375" cy="218950"/>
            </a:xfrm>
            <a:custGeom>
              <a:avLst/>
              <a:gdLst/>
              <a:ahLst/>
              <a:cxnLst/>
              <a:rect l="l" t="t" r="r" b="b"/>
              <a:pathLst>
                <a:path w="6695" h="8758" extrusionOk="0">
                  <a:moveTo>
                    <a:pt x="4286" y="0"/>
                  </a:moveTo>
                  <a:cubicBezTo>
                    <a:pt x="4202" y="0"/>
                    <a:pt x="4117" y="10"/>
                    <a:pt x="4033" y="31"/>
                  </a:cubicBezTo>
                  <a:cubicBezTo>
                    <a:pt x="3371" y="268"/>
                    <a:pt x="3513" y="1228"/>
                    <a:pt x="3545" y="1780"/>
                  </a:cubicBezTo>
                  <a:cubicBezTo>
                    <a:pt x="3592" y="2741"/>
                    <a:pt x="3340" y="3701"/>
                    <a:pt x="2600" y="4331"/>
                  </a:cubicBezTo>
                  <a:cubicBezTo>
                    <a:pt x="2237" y="4646"/>
                    <a:pt x="1812" y="4835"/>
                    <a:pt x="1418" y="5103"/>
                  </a:cubicBezTo>
                  <a:cubicBezTo>
                    <a:pt x="1150" y="5277"/>
                    <a:pt x="930" y="5513"/>
                    <a:pt x="757" y="5781"/>
                  </a:cubicBezTo>
                  <a:cubicBezTo>
                    <a:pt x="1" y="6962"/>
                    <a:pt x="883" y="8411"/>
                    <a:pt x="2111" y="8695"/>
                  </a:cubicBezTo>
                  <a:cubicBezTo>
                    <a:pt x="2332" y="8737"/>
                    <a:pt x="2553" y="8758"/>
                    <a:pt x="2772" y="8758"/>
                  </a:cubicBezTo>
                  <a:cubicBezTo>
                    <a:pt x="3618" y="8758"/>
                    <a:pt x="4434" y="8448"/>
                    <a:pt x="5073" y="7860"/>
                  </a:cubicBezTo>
                  <a:cubicBezTo>
                    <a:pt x="6096" y="6899"/>
                    <a:pt x="6679" y="5544"/>
                    <a:pt x="6695" y="4142"/>
                  </a:cubicBezTo>
                  <a:cubicBezTo>
                    <a:pt x="6679" y="2709"/>
                    <a:pt x="6096" y="1354"/>
                    <a:pt x="5073" y="346"/>
                  </a:cubicBezTo>
                  <a:cubicBezTo>
                    <a:pt x="4876" y="125"/>
                    <a:pt x="4584" y="0"/>
                    <a:pt x="4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51"/>
            <p:cNvSpPr/>
            <p:nvPr/>
          </p:nvSpPr>
          <p:spPr>
            <a:xfrm>
              <a:off x="1632838" y="505475"/>
              <a:ext cx="33475" cy="86650"/>
            </a:xfrm>
            <a:custGeom>
              <a:avLst/>
              <a:gdLst/>
              <a:ahLst/>
              <a:cxnLst/>
              <a:rect l="l" t="t" r="r" b="b"/>
              <a:pathLst>
                <a:path w="1339" h="3466" extrusionOk="0">
                  <a:moveTo>
                    <a:pt x="1166" y="0"/>
                  </a:moveTo>
                  <a:cubicBezTo>
                    <a:pt x="299" y="567"/>
                    <a:pt x="0" y="2127"/>
                    <a:pt x="441" y="2993"/>
                  </a:cubicBezTo>
                  <a:cubicBezTo>
                    <a:pt x="536" y="3182"/>
                    <a:pt x="662" y="3339"/>
                    <a:pt x="803" y="3465"/>
                  </a:cubicBezTo>
                  <a:cubicBezTo>
                    <a:pt x="1150" y="2772"/>
                    <a:pt x="1339" y="2016"/>
                    <a:pt x="1339" y="1260"/>
                  </a:cubicBezTo>
                  <a:cubicBezTo>
                    <a:pt x="1323" y="835"/>
                    <a:pt x="1276" y="41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51"/>
            <p:cNvSpPr/>
            <p:nvPr/>
          </p:nvSpPr>
          <p:spPr>
            <a:xfrm>
              <a:off x="1553663" y="597000"/>
              <a:ext cx="45325" cy="33525"/>
            </a:xfrm>
            <a:custGeom>
              <a:avLst/>
              <a:gdLst/>
              <a:ahLst/>
              <a:cxnLst/>
              <a:rect l="l" t="t" r="r" b="b"/>
              <a:pathLst>
                <a:path w="1813" h="1341" extrusionOk="0">
                  <a:moveTo>
                    <a:pt x="1088" y="1"/>
                  </a:moveTo>
                  <a:cubicBezTo>
                    <a:pt x="593" y="1"/>
                    <a:pt x="15" y="293"/>
                    <a:pt x="1" y="781"/>
                  </a:cubicBezTo>
                  <a:cubicBezTo>
                    <a:pt x="17" y="938"/>
                    <a:pt x="95" y="1080"/>
                    <a:pt x="237" y="1175"/>
                  </a:cubicBezTo>
                  <a:cubicBezTo>
                    <a:pt x="389" y="1286"/>
                    <a:pt x="598" y="1340"/>
                    <a:pt x="814" y="1340"/>
                  </a:cubicBezTo>
                  <a:cubicBezTo>
                    <a:pt x="1272" y="1340"/>
                    <a:pt x="1759" y="1095"/>
                    <a:pt x="1781" y="623"/>
                  </a:cubicBezTo>
                  <a:cubicBezTo>
                    <a:pt x="1812" y="245"/>
                    <a:pt x="1545" y="56"/>
                    <a:pt x="1230" y="9"/>
                  </a:cubicBezTo>
                  <a:cubicBezTo>
                    <a:pt x="1184" y="4"/>
                    <a:pt x="1136" y="1"/>
                    <a:pt x="1088" y="1"/>
                  </a:cubicBezTo>
                  <a:close/>
                </a:path>
              </a:pathLst>
            </a:custGeom>
            <a:solidFill>
              <a:srgbClr val="385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51"/>
            <p:cNvSpPr/>
            <p:nvPr/>
          </p:nvSpPr>
          <p:spPr>
            <a:xfrm>
              <a:off x="1552088" y="516100"/>
              <a:ext cx="58700" cy="51650"/>
            </a:xfrm>
            <a:custGeom>
              <a:avLst/>
              <a:gdLst/>
              <a:ahLst/>
              <a:cxnLst/>
              <a:rect l="l" t="t" r="r" b="b"/>
              <a:pathLst>
                <a:path w="2348" h="2066" extrusionOk="0">
                  <a:moveTo>
                    <a:pt x="1198" y="0"/>
                  </a:moveTo>
                  <a:cubicBezTo>
                    <a:pt x="1041" y="394"/>
                    <a:pt x="804" y="741"/>
                    <a:pt x="489" y="1024"/>
                  </a:cubicBezTo>
                  <a:cubicBezTo>
                    <a:pt x="332" y="1150"/>
                    <a:pt x="174" y="1260"/>
                    <a:pt x="1" y="1355"/>
                  </a:cubicBezTo>
                  <a:cubicBezTo>
                    <a:pt x="1" y="1497"/>
                    <a:pt x="32" y="1654"/>
                    <a:pt x="111" y="1780"/>
                  </a:cubicBezTo>
                  <a:cubicBezTo>
                    <a:pt x="240" y="1986"/>
                    <a:pt x="442" y="2066"/>
                    <a:pt x="660" y="2066"/>
                  </a:cubicBezTo>
                  <a:cubicBezTo>
                    <a:pt x="977" y="2066"/>
                    <a:pt x="1330" y="1897"/>
                    <a:pt x="1545" y="1702"/>
                  </a:cubicBezTo>
                  <a:cubicBezTo>
                    <a:pt x="2348" y="961"/>
                    <a:pt x="1844" y="284"/>
                    <a:pt x="1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51"/>
            <p:cNvSpPr/>
            <p:nvPr/>
          </p:nvSpPr>
          <p:spPr>
            <a:xfrm>
              <a:off x="1583213" y="433025"/>
              <a:ext cx="47275" cy="49625"/>
            </a:xfrm>
            <a:custGeom>
              <a:avLst/>
              <a:gdLst/>
              <a:ahLst/>
              <a:cxnLst/>
              <a:rect l="l" t="t" r="r" b="b"/>
              <a:pathLst>
                <a:path w="1891" h="1985" extrusionOk="0">
                  <a:moveTo>
                    <a:pt x="904" y="0"/>
                  </a:moveTo>
                  <a:cubicBezTo>
                    <a:pt x="819" y="0"/>
                    <a:pt x="733" y="11"/>
                    <a:pt x="646" y="31"/>
                  </a:cubicBezTo>
                  <a:cubicBezTo>
                    <a:pt x="0" y="268"/>
                    <a:pt x="126" y="1228"/>
                    <a:pt x="158" y="1780"/>
                  </a:cubicBezTo>
                  <a:cubicBezTo>
                    <a:pt x="174" y="1843"/>
                    <a:pt x="174" y="1906"/>
                    <a:pt x="174" y="1969"/>
                  </a:cubicBezTo>
                  <a:cubicBezTo>
                    <a:pt x="237" y="1969"/>
                    <a:pt x="284" y="1984"/>
                    <a:pt x="300" y="1984"/>
                  </a:cubicBezTo>
                  <a:cubicBezTo>
                    <a:pt x="520" y="1984"/>
                    <a:pt x="725" y="1921"/>
                    <a:pt x="898" y="1795"/>
                  </a:cubicBezTo>
                  <a:cubicBezTo>
                    <a:pt x="1213" y="1591"/>
                    <a:pt x="1481" y="1323"/>
                    <a:pt x="1686" y="1008"/>
                  </a:cubicBezTo>
                  <a:cubicBezTo>
                    <a:pt x="1765" y="866"/>
                    <a:pt x="1828" y="724"/>
                    <a:pt x="1891" y="583"/>
                  </a:cubicBezTo>
                  <a:cubicBezTo>
                    <a:pt x="1828" y="504"/>
                    <a:pt x="1765" y="425"/>
                    <a:pt x="1702" y="362"/>
                  </a:cubicBezTo>
                  <a:cubicBezTo>
                    <a:pt x="1493" y="128"/>
                    <a:pt x="1207" y="0"/>
                    <a:pt x="9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51"/>
            <p:cNvSpPr/>
            <p:nvPr/>
          </p:nvSpPr>
          <p:spPr>
            <a:xfrm>
              <a:off x="1499338" y="535400"/>
              <a:ext cx="166975" cy="116725"/>
            </a:xfrm>
            <a:custGeom>
              <a:avLst/>
              <a:gdLst/>
              <a:ahLst/>
              <a:cxnLst/>
              <a:rect l="l" t="t" r="r" b="b"/>
              <a:pathLst>
                <a:path w="6679" h="4669" extrusionOk="0">
                  <a:moveTo>
                    <a:pt x="6679" y="0"/>
                  </a:moveTo>
                  <a:cubicBezTo>
                    <a:pt x="6348" y="1008"/>
                    <a:pt x="5671" y="1859"/>
                    <a:pt x="4789" y="2457"/>
                  </a:cubicBezTo>
                  <a:cubicBezTo>
                    <a:pt x="4226" y="2832"/>
                    <a:pt x="3577" y="3146"/>
                    <a:pt x="2905" y="3146"/>
                  </a:cubicBezTo>
                  <a:cubicBezTo>
                    <a:pt x="2673" y="3146"/>
                    <a:pt x="2439" y="3109"/>
                    <a:pt x="2205" y="3024"/>
                  </a:cubicBezTo>
                  <a:cubicBezTo>
                    <a:pt x="1497" y="2788"/>
                    <a:pt x="1008" y="2127"/>
                    <a:pt x="993" y="1371"/>
                  </a:cubicBezTo>
                  <a:cubicBezTo>
                    <a:pt x="898" y="1465"/>
                    <a:pt x="819" y="1575"/>
                    <a:pt x="741" y="1686"/>
                  </a:cubicBezTo>
                  <a:cubicBezTo>
                    <a:pt x="0" y="2867"/>
                    <a:pt x="882" y="4316"/>
                    <a:pt x="2095" y="4600"/>
                  </a:cubicBezTo>
                  <a:cubicBezTo>
                    <a:pt x="2321" y="4646"/>
                    <a:pt x="2547" y="4669"/>
                    <a:pt x="2771" y="4669"/>
                  </a:cubicBezTo>
                  <a:cubicBezTo>
                    <a:pt x="3611" y="4669"/>
                    <a:pt x="4422" y="4349"/>
                    <a:pt x="5057" y="3765"/>
                  </a:cubicBezTo>
                  <a:cubicBezTo>
                    <a:pt x="6080" y="2804"/>
                    <a:pt x="6663" y="1465"/>
                    <a:pt x="6679" y="47"/>
                  </a:cubicBezTo>
                  <a:cubicBezTo>
                    <a:pt x="6679" y="32"/>
                    <a:pt x="6679" y="16"/>
                    <a:pt x="6679" y="0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51"/>
            <p:cNvSpPr/>
            <p:nvPr/>
          </p:nvSpPr>
          <p:spPr>
            <a:xfrm>
              <a:off x="1205563" y="433200"/>
              <a:ext cx="167375" cy="219125"/>
            </a:xfrm>
            <a:custGeom>
              <a:avLst/>
              <a:gdLst/>
              <a:ahLst/>
              <a:cxnLst/>
              <a:rect l="l" t="t" r="r" b="b"/>
              <a:pathLst>
                <a:path w="6695" h="8765" extrusionOk="0">
                  <a:moveTo>
                    <a:pt x="2402" y="1"/>
                  </a:moveTo>
                  <a:cubicBezTo>
                    <a:pt x="2111" y="1"/>
                    <a:pt x="1826" y="128"/>
                    <a:pt x="1623" y="355"/>
                  </a:cubicBezTo>
                  <a:cubicBezTo>
                    <a:pt x="615" y="1363"/>
                    <a:pt x="32" y="2718"/>
                    <a:pt x="1" y="4151"/>
                  </a:cubicBezTo>
                  <a:cubicBezTo>
                    <a:pt x="32" y="5553"/>
                    <a:pt x="615" y="6892"/>
                    <a:pt x="1639" y="7869"/>
                  </a:cubicBezTo>
                  <a:cubicBezTo>
                    <a:pt x="2268" y="8447"/>
                    <a:pt x="3098" y="8765"/>
                    <a:pt x="3944" y="8765"/>
                  </a:cubicBezTo>
                  <a:cubicBezTo>
                    <a:pt x="4158" y="8765"/>
                    <a:pt x="4372" y="8745"/>
                    <a:pt x="4584" y="8703"/>
                  </a:cubicBezTo>
                  <a:cubicBezTo>
                    <a:pt x="5813" y="8420"/>
                    <a:pt x="6695" y="6971"/>
                    <a:pt x="5939" y="5774"/>
                  </a:cubicBezTo>
                  <a:cubicBezTo>
                    <a:pt x="5766" y="5506"/>
                    <a:pt x="5545" y="5285"/>
                    <a:pt x="5277" y="5112"/>
                  </a:cubicBezTo>
                  <a:cubicBezTo>
                    <a:pt x="4884" y="4844"/>
                    <a:pt x="4458" y="4639"/>
                    <a:pt x="4096" y="4340"/>
                  </a:cubicBezTo>
                  <a:cubicBezTo>
                    <a:pt x="3356" y="3694"/>
                    <a:pt x="3104" y="2734"/>
                    <a:pt x="3167" y="1773"/>
                  </a:cubicBezTo>
                  <a:cubicBezTo>
                    <a:pt x="3198" y="1237"/>
                    <a:pt x="3340" y="261"/>
                    <a:pt x="2678" y="40"/>
                  </a:cubicBezTo>
                  <a:cubicBezTo>
                    <a:pt x="2587" y="13"/>
                    <a:pt x="2494" y="1"/>
                    <a:pt x="2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51"/>
            <p:cNvSpPr/>
            <p:nvPr/>
          </p:nvSpPr>
          <p:spPr>
            <a:xfrm>
              <a:off x="1205963" y="505475"/>
              <a:ext cx="33100" cy="86650"/>
            </a:xfrm>
            <a:custGeom>
              <a:avLst/>
              <a:gdLst/>
              <a:ahLst/>
              <a:cxnLst/>
              <a:rect l="l" t="t" r="r" b="b"/>
              <a:pathLst>
                <a:path w="1324" h="3466" extrusionOk="0">
                  <a:moveTo>
                    <a:pt x="158" y="0"/>
                  </a:moveTo>
                  <a:cubicBezTo>
                    <a:pt x="48" y="410"/>
                    <a:pt x="0" y="835"/>
                    <a:pt x="0" y="1260"/>
                  </a:cubicBezTo>
                  <a:cubicBezTo>
                    <a:pt x="0" y="2016"/>
                    <a:pt x="174" y="2772"/>
                    <a:pt x="520" y="3465"/>
                  </a:cubicBezTo>
                  <a:cubicBezTo>
                    <a:pt x="662" y="3339"/>
                    <a:pt x="788" y="3182"/>
                    <a:pt x="882" y="2993"/>
                  </a:cubicBezTo>
                  <a:cubicBezTo>
                    <a:pt x="1323" y="2127"/>
                    <a:pt x="1024" y="567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51"/>
            <p:cNvSpPr/>
            <p:nvPr/>
          </p:nvSpPr>
          <p:spPr>
            <a:xfrm>
              <a:off x="1272913" y="597000"/>
              <a:ext cx="45300" cy="33525"/>
            </a:xfrm>
            <a:custGeom>
              <a:avLst/>
              <a:gdLst/>
              <a:ahLst/>
              <a:cxnLst/>
              <a:rect l="l" t="t" r="r" b="b"/>
              <a:pathLst>
                <a:path w="1812" h="1341" extrusionOk="0">
                  <a:moveTo>
                    <a:pt x="739" y="1"/>
                  </a:moveTo>
                  <a:cubicBezTo>
                    <a:pt x="692" y="1"/>
                    <a:pt x="645" y="4"/>
                    <a:pt x="599" y="9"/>
                  </a:cubicBezTo>
                  <a:cubicBezTo>
                    <a:pt x="268" y="56"/>
                    <a:pt x="0" y="245"/>
                    <a:pt x="32" y="623"/>
                  </a:cubicBezTo>
                  <a:cubicBezTo>
                    <a:pt x="53" y="1095"/>
                    <a:pt x="540" y="1340"/>
                    <a:pt x="999" y="1340"/>
                  </a:cubicBezTo>
                  <a:cubicBezTo>
                    <a:pt x="1215" y="1340"/>
                    <a:pt x="1424" y="1286"/>
                    <a:pt x="1575" y="1175"/>
                  </a:cubicBezTo>
                  <a:cubicBezTo>
                    <a:pt x="1717" y="1080"/>
                    <a:pt x="1796" y="938"/>
                    <a:pt x="1812" y="781"/>
                  </a:cubicBezTo>
                  <a:cubicBezTo>
                    <a:pt x="1797" y="293"/>
                    <a:pt x="1233" y="1"/>
                    <a:pt x="739" y="1"/>
                  </a:cubicBezTo>
                  <a:close/>
                </a:path>
              </a:pathLst>
            </a:custGeom>
            <a:solidFill>
              <a:srgbClr val="385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51"/>
            <p:cNvSpPr/>
            <p:nvPr/>
          </p:nvSpPr>
          <p:spPr>
            <a:xfrm>
              <a:off x="1261088" y="516100"/>
              <a:ext cx="59100" cy="51650"/>
            </a:xfrm>
            <a:custGeom>
              <a:avLst/>
              <a:gdLst/>
              <a:ahLst/>
              <a:cxnLst/>
              <a:rect l="l" t="t" r="r" b="b"/>
              <a:pathLst>
                <a:path w="2364" h="2066" extrusionOk="0">
                  <a:moveTo>
                    <a:pt x="1166" y="0"/>
                  </a:moveTo>
                  <a:cubicBezTo>
                    <a:pt x="505" y="284"/>
                    <a:pt x="1" y="961"/>
                    <a:pt x="820" y="1702"/>
                  </a:cubicBezTo>
                  <a:cubicBezTo>
                    <a:pt x="1025" y="1897"/>
                    <a:pt x="1374" y="2066"/>
                    <a:pt x="1693" y="2066"/>
                  </a:cubicBezTo>
                  <a:cubicBezTo>
                    <a:pt x="1912" y="2066"/>
                    <a:pt x="2118" y="1986"/>
                    <a:pt x="2253" y="1780"/>
                  </a:cubicBezTo>
                  <a:cubicBezTo>
                    <a:pt x="2332" y="1654"/>
                    <a:pt x="2363" y="1497"/>
                    <a:pt x="2363" y="1355"/>
                  </a:cubicBezTo>
                  <a:cubicBezTo>
                    <a:pt x="2190" y="1260"/>
                    <a:pt x="2032" y="1150"/>
                    <a:pt x="1875" y="1024"/>
                  </a:cubicBezTo>
                  <a:cubicBezTo>
                    <a:pt x="1560" y="741"/>
                    <a:pt x="1308" y="394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51"/>
            <p:cNvSpPr/>
            <p:nvPr/>
          </p:nvSpPr>
          <p:spPr>
            <a:xfrm>
              <a:off x="1241388" y="433025"/>
              <a:ext cx="47675" cy="49625"/>
            </a:xfrm>
            <a:custGeom>
              <a:avLst/>
              <a:gdLst/>
              <a:ahLst/>
              <a:cxnLst/>
              <a:rect l="l" t="t" r="r" b="b"/>
              <a:pathLst>
                <a:path w="1907" h="1985" extrusionOk="0">
                  <a:moveTo>
                    <a:pt x="994" y="0"/>
                  </a:moveTo>
                  <a:cubicBezTo>
                    <a:pt x="694" y="0"/>
                    <a:pt x="399" y="128"/>
                    <a:pt x="190" y="362"/>
                  </a:cubicBezTo>
                  <a:cubicBezTo>
                    <a:pt x="127" y="425"/>
                    <a:pt x="64" y="504"/>
                    <a:pt x="1" y="583"/>
                  </a:cubicBezTo>
                  <a:cubicBezTo>
                    <a:pt x="64" y="724"/>
                    <a:pt x="127" y="866"/>
                    <a:pt x="206" y="1008"/>
                  </a:cubicBezTo>
                  <a:cubicBezTo>
                    <a:pt x="410" y="1323"/>
                    <a:pt x="678" y="1591"/>
                    <a:pt x="993" y="1795"/>
                  </a:cubicBezTo>
                  <a:cubicBezTo>
                    <a:pt x="1182" y="1921"/>
                    <a:pt x="1387" y="1984"/>
                    <a:pt x="1592" y="1984"/>
                  </a:cubicBezTo>
                  <a:cubicBezTo>
                    <a:pt x="1608" y="1984"/>
                    <a:pt x="1671" y="1969"/>
                    <a:pt x="1718" y="1969"/>
                  </a:cubicBezTo>
                  <a:cubicBezTo>
                    <a:pt x="1718" y="1906"/>
                    <a:pt x="1718" y="1843"/>
                    <a:pt x="1734" y="1780"/>
                  </a:cubicBezTo>
                  <a:cubicBezTo>
                    <a:pt x="1765" y="1228"/>
                    <a:pt x="1907" y="268"/>
                    <a:pt x="1245" y="31"/>
                  </a:cubicBezTo>
                  <a:cubicBezTo>
                    <a:pt x="1162" y="11"/>
                    <a:pt x="1078" y="0"/>
                    <a:pt x="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51"/>
            <p:cNvSpPr/>
            <p:nvPr/>
          </p:nvSpPr>
          <p:spPr>
            <a:xfrm>
              <a:off x="1205963" y="534200"/>
              <a:ext cx="166975" cy="118175"/>
            </a:xfrm>
            <a:custGeom>
              <a:avLst/>
              <a:gdLst/>
              <a:ahLst/>
              <a:cxnLst/>
              <a:rect l="l" t="t" r="r" b="b"/>
              <a:pathLst>
                <a:path w="6679" h="4727" extrusionOk="0">
                  <a:moveTo>
                    <a:pt x="0" y="1"/>
                  </a:moveTo>
                  <a:lnTo>
                    <a:pt x="0" y="111"/>
                  </a:lnTo>
                  <a:cubicBezTo>
                    <a:pt x="16" y="1513"/>
                    <a:pt x="599" y="2852"/>
                    <a:pt x="1623" y="3829"/>
                  </a:cubicBezTo>
                  <a:cubicBezTo>
                    <a:pt x="2261" y="4417"/>
                    <a:pt x="3078" y="4726"/>
                    <a:pt x="3923" y="4726"/>
                  </a:cubicBezTo>
                  <a:cubicBezTo>
                    <a:pt x="4143" y="4726"/>
                    <a:pt x="4364" y="4706"/>
                    <a:pt x="4584" y="4663"/>
                  </a:cubicBezTo>
                  <a:cubicBezTo>
                    <a:pt x="5781" y="4380"/>
                    <a:pt x="6679" y="2931"/>
                    <a:pt x="5923" y="1734"/>
                  </a:cubicBezTo>
                  <a:cubicBezTo>
                    <a:pt x="5828" y="1592"/>
                    <a:pt x="5718" y="1466"/>
                    <a:pt x="5592" y="1340"/>
                  </a:cubicBezTo>
                  <a:cubicBezTo>
                    <a:pt x="5004" y="2319"/>
                    <a:pt x="4046" y="3071"/>
                    <a:pt x="2981" y="3071"/>
                  </a:cubicBezTo>
                  <a:cubicBezTo>
                    <a:pt x="2591" y="3071"/>
                    <a:pt x="2186" y="2970"/>
                    <a:pt x="1780" y="2742"/>
                  </a:cubicBezTo>
                  <a:cubicBezTo>
                    <a:pt x="882" y="2222"/>
                    <a:pt x="268" y="1167"/>
                    <a:pt x="0" y="1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51"/>
            <p:cNvSpPr/>
            <p:nvPr/>
          </p:nvSpPr>
          <p:spPr>
            <a:xfrm>
              <a:off x="1053563" y="1256975"/>
              <a:ext cx="69725" cy="83625"/>
            </a:xfrm>
            <a:custGeom>
              <a:avLst/>
              <a:gdLst/>
              <a:ahLst/>
              <a:cxnLst/>
              <a:rect l="l" t="t" r="r" b="b"/>
              <a:pathLst>
                <a:path w="2789" h="3345" extrusionOk="0">
                  <a:moveTo>
                    <a:pt x="1398" y="1"/>
                  </a:moveTo>
                  <a:cubicBezTo>
                    <a:pt x="1016" y="1"/>
                    <a:pt x="656" y="173"/>
                    <a:pt x="410" y="561"/>
                  </a:cubicBezTo>
                  <a:cubicBezTo>
                    <a:pt x="0" y="1223"/>
                    <a:pt x="32" y="2168"/>
                    <a:pt x="111" y="2877"/>
                  </a:cubicBezTo>
                  <a:cubicBezTo>
                    <a:pt x="146" y="3217"/>
                    <a:pt x="271" y="3344"/>
                    <a:pt x="439" y="3344"/>
                  </a:cubicBezTo>
                  <a:cubicBezTo>
                    <a:pt x="870" y="3344"/>
                    <a:pt x="1585" y="2513"/>
                    <a:pt x="1812" y="2310"/>
                  </a:cubicBezTo>
                  <a:cubicBezTo>
                    <a:pt x="2143" y="2026"/>
                    <a:pt x="2552" y="1758"/>
                    <a:pt x="2678" y="1317"/>
                  </a:cubicBezTo>
                  <a:cubicBezTo>
                    <a:pt x="2788" y="876"/>
                    <a:pt x="2568" y="419"/>
                    <a:pt x="2158" y="215"/>
                  </a:cubicBezTo>
                  <a:cubicBezTo>
                    <a:pt x="1913" y="76"/>
                    <a:pt x="1651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51"/>
            <p:cNvSpPr/>
            <p:nvPr/>
          </p:nvSpPr>
          <p:spPr>
            <a:xfrm>
              <a:off x="1067738" y="1256950"/>
              <a:ext cx="55550" cy="82975"/>
            </a:xfrm>
            <a:custGeom>
              <a:avLst/>
              <a:gdLst/>
              <a:ahLst/>
              <a:cxnLst/>
              <a:rect l="l" t="t" r="r" b="b"/>
              <a:pathLst>
                <a:path w="2222" h="3319" extrusionOk="0">
                  <a:moveTo>
                    <a:pt x="839" y="1"/>
                  </a:moveTo>
                  <a:cubicBezTo>
                    <a:pt x="582" y="1"/>
                    <a:pt x="334" y="80"/>
                    <a:pt x="127" y="247"/>
                  </a:cubicBezTo>
                  <a:cubicBezTo>
                    <a:pt x="646" y="310"/>
                    <a:pt x="1229" y="468"/>
                    <a:pt x="1387" y="972"/>
                  </a:cubicBezTo>
                  <a:cubicBezTo>
                    <a:pt x="1513" y="1381"/>
                    <a:pt x="1276" y="1791"/>
                    <a:pt x="1072" y="2122"/>
                  </a:cubicBezTo>
                  <a:cubicBezTo>
                    <a:pt x="788" y="2563"/>
                    <a:pt x="426" y="2972"/>
                    <a:pt x="0" y="3319"/>
                  </a:cubicBezTo>
                  <a:cubicBezTo>
                    <a:pt x="442" y="3177"/>
                    <a:pt x="1040" y="2500"/>
                    <a:pt x="1245" y="2311"/>
                  </a:cubicBezTo>
                  <a:cubicBezTo>
                    <a:pt x="1560" y="2027"/>
                    <a:pt x="1985" y="1759"/>
                    <a:pt x="2111" y="1318"/>
                  </a:cubicBezTo>
                  <a:cubicBezTo>
                    <a:pt x="2221" y="877"/>
                    <a:pt x="2001" y="420"/>
                    <a:pt x="1591" y="216"/>
                  </a:cubicBezTo>
                  <a:cubicBezTo>
                    <a:pt x="1350" y="76"/>
                    <a:pt x="1090" y="1"/>
                    <a:pt x="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51"/>
            <p:cNvSpPr/>
            <p:nvPr/>
          </p:nvSpPr>
          <p:spPr>
            <a:xfrm>
              <a:off x="1146488" y="1246775"/>
              <a:ext cx="66575" cy="98875"/>
            </a:xfrm>
            <a:custGeom>
              <a:avLst/>
              <a:gdLst/>
              <a:ahLst/>
              <a:cxnLst/>
              <a:rect l="l" t="t" r="r" b="b"/>
              <a:pathLst>
                <a:path w="2663" h="3955" extrusionOk="0">
                  <a:moveTo>
                    <a:pt x="1311" y="1"/>
                  </a:moveTo>
                  <a:cubicBezTo>
                    <a:pt x="722" y="1"/>
                    <a:pt x="182" y="333"/>
                    <a:pt x="95" y="985"/>
                  </a:cubicBezTo>
                  <a:cubicBezTo>
                    <a:pt x="1" y="1631"/>
                    <a:pt x="174" y="2418"/>
                    <a:pt x="363" y="3017"/>
                  </a:cubicBezTo>
                  <a:cubicBezTo>
                    <a:pt x="442" y="3300"/>
                    <a:pt x="568" y="3726"/>
                    <a:pt x="851" y="3883"/>
                  </a:cubicBezTo>
                  <a:cubicBezTo>
                    <a:pt x="937" y="3932"/>
                    <a:pt x="1022" y="3955"/>
                    <a:pt x="1103" y="3955"/>
                  </a:cubicBezTo>
                  <a:cubicBezTo>
                    <a:pt x="1860" y="3955"/>
                    <a:pt x="2420" y="2032"/>
                    <a:pt x="2505" y="1520"/>
                  </a:cubicBezTo>
                  <a:cubicBezTo>
                    <a:pt x="2663" y="701"/>
                    <a:pt x="2316" y="71"/>
                    <a:pt x="1466" y="8"/>
                  </a:cubicBezTo>
                  <a:cubicBezTo>
                    <a:pt x="1414" y="3"/>
                    <a:pt x="1362" y="1"/>
                    <a:pt x="1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51"/>
            <p:cNvSpPr/>
            <p:nvPr/>
          </p:nvSpPr>
          <p:spPr>
            <a:xfrm>
              <a:off x="1147688" y="1246775"/>
              <a:ext cx="65375" cy="73075"/>
            </a:xfrm>
            <a:custGeom>
              <a:avLst/>
              <a:gdLst/>
              <a:ahLst/>
              <a:cxnLst/>
              <a:rect l="l" t="t" r="r" b="b"/>
              <a:pathLst>
                <a:path w="2615" h="2923" extrusionOk="0">
                  <a:moveTo>
                    <a:pt x="1263" y="1"/>
                  </a:moveTo>
                  <a:cubicBezTo>
                    <a:pt x="674" y="1"/>
                    <a:pt x="134" y="333"/>
                    <a:pt x="47" y="985"/>
                  </a:cubicBezTo>
                  <a:cubicBezTo>
                    <a:pt x="0" y="1379"/>
                    <a:pt x="16" y="1757"/>
                    <a:pt x="95" y="2150"/>
                  </a:cubicBezTo>
                  <a:cubicBezTo>
                    <a:pt x="126" y="1599"/>
                    <a:pt x="347" y="1142"/>
                    <a:pt x="945" y="1048"/>
                  </a:cubicBezTo>
                  <a:cubicBezTo>
                    <a:pt x="1008" y="1034"/>
                    <a:pt x="1072" y="1027"/>
                    <a:pt x="1134" y="1027"/>
                  </a:cubicBezTo>
                  <a:cubicBezTo>
                    <a:pt x="1569" y="1027"/>
                    <a:pt x="1965" y="1349"/>
                    <a:pt x="2048" y="1804"/>
                  </a:cubicBezTo>
                  <a:cubicBezTo>
                    <a:pt x="2111" y="2166"/>
                    <a:pt x="2095" y="2560"/>
                    <a:pt x="2016" y="2922"/>
                  </a:cubicBezTo>
                  <a:cubicBezTo>
                    <a:pt x="2205" y="2466"/>
                    <a:pt x="2363" y="1993"/>
                    <a:pt x="2457" y="1520"/>
                  </a:cubicBezTo>
                  <a:cubicBezTo>
                    <a:pt x="2615" y="701"/>
                    <a:pt x="2268" y="71"/>
                    <a:pt x="1418" y="8"/>
                  </a:cubicBezTo>
                  <a:cubicBezTo>
                    <a:pt x="1366" y="3"/>
                    <a:pt x="1314" y="1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51"/>
            <p:cNvSpPr/>
            <p:nvPr/>
          </p:nvSpPr>
          <p:spPr>
            <a:xfrm>
              <a:off x="1229988" y="1251025"/>
              <a:ext cx="64600" cy="83100"/>
            </a:xfrm>
            <a:custGeom>
              <a:avLst/>
              <a:gdLst/>
              <a:ahLst/>
              <a:cxnLst/>
              <a:rect l="l" t="t" r="r" b="b"/>
              <a:pathLst>
                <a:path w="2584" h="3324" extrusionOk="0">
                  <a:moveTo>
                    <a:pt x="1247" y="1"/>
                  </a:moveTo>
                  <a:cubicBezTo>
                    <a:pt x="1163" y="1"/>
                    <a:pt x="1078" y="9"/>
                    <a:pt x="993" y="27"/>
                  </a:cubicBezTo>
                  <a:cubicBezTo>
                    <a:pt x="315" y="169"/>
                    <a:pt x="0" y="720"/>
                    <a:pt x="236" y="1382"/>
                  </a:cubicBezTo>
                  <a:cubicBezTo>
                    <a:pt x="473" y="1949"/>
                    <a:pt x="772" y="2485"/>
                    <a:pt x="1134" y="2989"/>
                  </a:cubicBezTo>
                  <a:cubicBezTo>
                    <a:pt x="1283" y="3219"/>
                    <a:pt x="1447" y="3324"/>
                    <a:pt x="1602" y="3324"/>
                  </a:cubicBezTo>
                  <a:cubicBezTo>
                    <a:pt x="1808" y="3324"/>
                    <a:pt x="2001" y="3139"/>
                    <a:pt x="2127" y="2815"/>
                  </a:cubicBezTo>
                  <a:cubicBezTo>
                    <a:pt x="2363" y="2248"/>
                    <a:pt x="2583" y="1413"/>
                    <a:pt x="2394" y="831"/>
                  </a:cubicBezTo>
                  <a:cubicBezTo>
                    <a:pt x="2232" y="317"/>
                    <a:pt x="1757" y="1"/>
                    <a:pt x="1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51"/>
            <p:cNvSpPr/>
            <p:nvPr/>
          </p:nvSpPr>
          <p:spPr>
            <a:xfrm>
              <a:off x="1230363" y="1251025"/>
              <a:ext cx="57525" cy="82925"/>
            </a:xfrm>
            <a:custGeom>
              <a:avLst/>
              <a:gdLst/>
              <a:ahLst/>
              <a:cxnLst/>
              <a:rect l="l" t="t" r="r" b="b"/>
              <a:pathLst>
                <a:path w="2301" h="3317" extrusionOk="0">
                  <a:moveTo>
                    <a:pt x="1239" y="1"/>
                  </a:moveTo>
                  <a:cubicBezTo>
                    <a:pt x="1152" y="1"/>
                    <a:pt x="1065" y="9"/>
                    <a:pt x="978" y="27"/>
                  </a:cubicBezTo>
                  <a:cubicBezTo>
                    <a:pt x="300" y="169"/>
                    <a:pt x="1" y="720"/>
                    <a:pt x="237" y="1382"/>
                  </a:cubicBezTo>
                  <a:cubicBezTo>
                    <a:pt x="458" y="1949"/>
                    <a:pt x="757" y="2485"/>
                    <a:pt x="1119" y="2989"/>
                  </a:cubicBezTo>
                  <a:cubicBezTo>
                    <a:pt x="1271" y="3216"/>
                    <a:pt x="1430" y="3317"/>
                    <a:pt x="1581" y="3317"/>
                  </a:cubicBezTo>
                  <a:cubicBezTo>
                    <a:pt x="1650" y="3317"/>
                    <a:pt x="1717" y="3296"/>
                    <a:pt x="1781" y="3256"/>
                  </a:cubicBezTo>
                  <a:cubicBezTo>
                    <a:pt x="1686" y="3146"/>
                    <a:pt x="1576" y="3036"/>
                    <a:pt x="1482" y="2910"/>
                  </a:cubicBezTo>
                  <a:cubicBezTo>
                    <a:pt x="1135" y="2437"/>
                    <a:pt x="741" y="1870"/>
                    <a:pt x="788" y="1256"/>
                  </a:cubicBezTo>
                  <a:cubicBezTo>
                    <a:pt x="840" y="678"/>
                    <a:pt x="1229" y="425"/>
                    <a:pt x="1651" y="425"/>
                  </a:cubicBezTo>
                  <a:cubicBezTo>
                    <a:pt x="1873" y="425"/>
                    <a:pt x="2105" y="495"/>
                    <a:pt x="2301" y="626"/>
                  </a:cubicBezTo>
                  <a:cubicBezTo>
                    <a:pt x="2090" y="230"/>
                    <a:pt x="1680" y="1"/>
                    <a:pt x="1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51"/>
            <p:cNvSpPr/>
            <p:nvPr/>
          </p:nvSpPr>
          <p:spPr>
            <a:xfrm>
              <a:off x="1573363" y="1256450"/>
              <a:ext cx="70525" cy="84700"/>
            </a:xfrm>
            <a:custGeom>
              <a:avLst/>
              <a:gdLst/>
              <a:ahLst/>
              <a:cxnLst/>
              <a:rect l="l" t="t" r="r" b="b"/>
              <a:pathLst>
                <a:path w="2821" h="3388" extrusionOk="0">
                  <a:moveTo>
                    <a:pt x="1420" y="0"/>
                  </a:moveTo>
                  <a:cubicBezTo>
                    <a:pt x="1028" y="0"/>
                    <a:pt x="658" y="181"/>
                    <a:pt x="410" y="582"/>
                  </a:cubicBezTo>
                  <a:cubicBezTo>
                    <a:pt x="1" y="1228"/>
                    <a:pt x="32" y="2205"/>
                    <a:pt x="111" y="2913"/>
                  </a:cubicBezTo>
                  <a:cubicBezTo>
                    <a:pt x="146" y="3259"/>
                    <a:pt x="273" y="3388"/>
                    <a:pt x="443" y="3388"/>
                  </a:cubicBezTo>
                  <a:cubicBezTo>
                    <a:pt x="878" y="3388"/>
                    <a:pt x="1601" y="2546"/>
                    <a:pt x="1828" y="2331"/>
                  </a:cubicBezTo>
                  <a:cubicBezTo>
                    <a:pt x="2159" y="2031"/>
                    <a:pt x="2584" y="1779"/>
                    <a:pt x="2710" y="1338"/>
                  </a:cubicBezTo>
                  <a:cubicBezTo>
                    <a:pt x="2820" y="897"/>
                    <a:pt x="2600" y="425"/>
                    <a:pt x="2190" y="220"/>
                  </a:cubicBezTo>
                  <a:cubicBezTo>
                    <a:pt x="1942" y="77"/>
                    <a:pt x="1676" y="0"/>
                    <a:pt x="14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51"/>
            <p:cNvSpPr/>
            <p:nvPr/>
          </p:nvSpPr>
          <p:spPr>
            <a:xfrm>
              <a:off x="1587938" y="1256575"/>
              <a:ext cx="56325" cy="83750"/>
            </a:xfrm>
            <a:custGeom>
              <a:avLst/>
              <a:gdLst/>
              <a:ahLst/>
              <a:cxnLst/>
              <a:rect l="l" t="t" r="r" b="b"/>
              <a:pathLst>
                <a:path w="2253" h="3350" extrusionOk="0">
                  <a:moveTo>
                    <a:pt x="839" y="0"/>
                  </a:moveTo>
                  <a:cubicBezTo>
                    <a:pt x="578" y="0"/>
                    <a:pt x="326" y="79"/>
                    <a:pt x="111" y="246"/>
                  </a:cubicBezTo>
                  <a:cubicBezTo>
                    <a:pt x="646" y="309"/>
                    <a:pt x="1229" y="467"/>
                    <a:pt x="1387" y="987"/>
                  </a:cubicBezTo>
                  <a:cubicBezTo>
                    <a:pt x="1528" y="1396"/>
                    <a:pt x="1276" y="1806"/>
                    <a:pt x="1071" y="2137"/>
                  </a:cubicBezTo>
                  <a:cubicBezTo>
                    <a:pt x="788" y="2593"/>
                    <a:pt x="410" y="3003"/>
                    <a:pt x="0" y="3349"/>
                  </a:cubicBezTo>
                  <a:cubicBezTo>
                    <a:pt x="426" y="3223"/>
                    <a:pt x="1040" y="2515"/>
                    <a:pt x="1245" y="2326"/>
                  </a:cubicBezTo>
                  <a:cubicBezTo>
                    <a:pt x="1576" y="2042"/>
                    <a:pt x="2001" y="1774"/>
                    <a:pt x="2127" y="1349"/>
                  </a:cubicBezTo>
                  <a:cubicBezTo>
                    <a:pt x="2253" y="892"/>
                    <a:pt x="2032" y="420"/>
                    <a:pt x="1607" y="215"/>
                  </a:cubicBezTo>
                  <a:cubicBezTo>
                    <a:pt x="1358" y="75"/>
                    <a:pt x="1094" y="0"/>
                    <a:pt x="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51"/>
            <p:cNvSpPr/>
            <p:nvPr/>
          </p:nvSpPr>
          <p:spPr>
            <a:xfrm>
              <a:off x="1667088" y="1246375"/>
              <a:ext cx="67350" cy="100150"/>
            </a:xfrm>
            <a:custGeom>
              <a:avLst/>
              <a:gdLst/>
              <a:ahLst/>
              <a:cxnLst/>
              <a:rect l="l" t="t" r="r" b="b"/>
              <a:pathLst>
                <a:path w="2694" h="4006" extrusionOk="0">
                  <a:moveTo>
                    <a:pt x="1339" y="1"/>
                  </a:moveTo>
                  <a:cubicBezTo>
                    <a:pt x="738" y="1"/>
                    <a:pt x="196" y="334"/>
                    <a:pt x="95" y="1001"/>
                  </a:cubicBezTo>
                  <a:cubicBezTo>
                    <a:pt x="0" y="1647"/>
                    <a:pt x="189" y="2450"/>
                    <a:pt x="378" y="3064"/>
                  </a:cubicBezTo>
                  <a:cubicBezTo>
                    <a:pt x="457" y="3348"/>
                    <a:pt x="599" y="3773"/>
                    <a:pt x="867" y="3931"/>
                  </a:cubicBezTo>
                  <a:cubicBezTo>
                    <a:pt x="956" y="3982"/>
                    <a:pt x="1043" y="4006"/>
                    <a:pt x="1127" y="4006"/>
                  </a:cubicBezTo>
                  <a:cubicBezTo>
                    <a:pt x="1893" y="4006"/>
                    <a:pt x="2453" y="2061"/>
                    <a:pt x="2552" y="1536"/>
                  </a:cubicBezTo>
                  <a:cubicBezTo>
                    <a:pt x="2694" y="702"/>
                    <a:pt x="2347" y="72"/>
                    <a:pt x="1497" y="9"/>
                  </a:cubicBezTo>
                  <a:cubicBezTo>
                    <a:pt x="1444" y="3"/>
                    <a:pt x="1391" y="1"/>
                    <a:pt x="1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51"/>
            <p:cNvSpPr/>
            <p:nvPr/>
          </p:nvSpPr>
          <p:spPr>
            <a:xfrm>
              <a:off x="1668263" y="1246375"/>
              <a:ext cx="66175" cy="73875"/>
            </a:xfrm>
            <a:custGeom>
              <a:avLst/>
              <a:gdLst/>
              <a:ahLst/>
              <a:cxnLst/>
              <a:rect l="l" t="t" r="r" b="b"/>
              <a:pathLst>
                <a:path w="2647" h="2955" extrusionOk="0">
                  <a:moveTo>
                    <a:pt x="1292" y="1"/>
                  </a:moveTo>
                  <a:cubicBezTo>
                    <a:pt x="691" y="1"/>
                    <a:pt x="149" y="334"/>
                    <a:pt x="48" y="1001"/>
                  </a:cubicBezTo>
                  <a:cubicBezTo>
                    <a:pt x="1" y="1395"/>
                    <a:pt x="32" y="1788"/>
                    <a:pt x="111" y="2166"/>
                  </a:cubicBezTo>
                  <a:cubicBezTo>
                    <a:pt x="142" y="1615"/>
                    <a:pt x="363" y="1158"/>
                    <a:pt x="962" y="1064"/>
                  </a:cubicBezTo>
                  <a:cubicBezTo>
                    <a:pt x="1027" y="1050"/>
                    <a:pt x="1092" y="1043"/>
                    <a:pt x="1156" y="1043"/>
                  </a:cubicBezTo>
                  <a:cubicBezTo>
                    <a:pt x="1605" y="1043"/>
                    <a:pt x="2011" y="1367"/>
                    <a:pt x="2080" y="1836"/>
                  </a:cubicBezTo>
                  <a:cubicBezTo>
                    <a:pt x="2143" y="2198"/>
                    <a:pt x="2143" y="2592"/>
                    <a:pt x="2048" y="2954"/>
                  </a:cubicBezTo>
                  <a:cubicBezTo>
                    <a:pt x="2253" y="2497"/>
                    <a:pt x="2395" y="2025"/>
                    <a:pt x="2505" y="1536"/>
                  </a:cubicBezTo>
                  <a:cubicBezTo>
                    <a:pt x="2647" y="702"/>
                    <a:pt x="2300" y="72"/>
                    <a:pt x="1450" y="9"/>
                  </a:cubicBezTo>
                  <a:cubicBezTo>
                    <a:pt x="1397" y="3"/>
                    <a:pt x="1344" y="1"/>
                    <a:pt x="12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51"/>
            <p:cNvSpPr/>
            <p:nvPr/>
          </p:nvSpPr>
          <p:spPr>
            <a:xfrm>
              <a:off x="1752538" y="1250275"/>
              <a:ext cx="65000" cy="84425"/>
            </a:xfrm>
            <a:custGeom>
              <a:avLst/>
              <a:gdLst/>
              <a:ahLst/>
              <a:cxnLst/>
              <a:rect l="l" t="t" r="r" b="b"/>
              <a:pathLst>
                <a:path w="2600" h="3377" extrusionOk="0">
                  <a:moveTo>
                    <a:pt x="1230" y="0"/>
                  </a:moveTo>
                  <a:cubicBezTo>
                    <a:pt x="1146" y="0"/>
                    <a:pt x="1062" y="8"/>
                    <a:pt x="977" y="26"/>
                  </a:cubicBezTo>
                  <a:cubicBezTo>
                    <a:pt x="284" y="183"/>
                    <a:pt x="1" y="735"/>
                    <a:pt x="221" y="1412"/>
                  </a:cubicBezTo>
                  <a:cubicBezTo>
                    <a:pt x="457" y="1979"/>
                    <a:pt x="757" y="2530"/>
                    <a:pt x="1119" y="3034"/>
                  </a:cubicBezTo>
                  <a:cubicBezTo>
                    <a:pt x="1274" y="3270"/>
                    <a:pt x="1440" y="3376"/>
                    <a:pt x="1598" y="3376"/>
                  </a:cubicBezTo>
                  <a:cubicBezTo>
                    <a:pt x="1810" y="3376"/>
                    <a:pt x="2007" y="3186"/>
                    <a:pt x="2143" y="2861"/>
                  </a:cubicBezTo>
                  <a:cubicBezTo>
                    <a:pt x="2363" y="2294"/>
                    <a:pt x="2600" y="1443"/>
                    <a:pt x="2411" y="845"/>
                  </a:cubicBezTo>
                  <a:cubicBezTo>
                    <a:pt x="2234" y="329"/>
                    <a:pt x="1753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51"/>
            <p:cNvSpPr/>
            <p:nvPr/>
          </p:nvSpPr>
          <p:spPr>
            <a:xfrm>
              <a:off x="1752538" y="1250275"/>
              <a:ext cx="58300" cy="84450"/>
            </a:xfrm>
            <a:custGeom>
              <a:avLst/>
              <a:gdLst/>
              <a:ahLst/>
              <a:cxnLst/>
              <a:rect l="l" t="t" r="r" b="b"/>
              <a:pathLst>
                <a:path w="2332" h="3378" extrusionOk="0">
                  <a:moveTo>
                    <a:pt x="1229" y="0"/>
                  </a:moveTo>
                  <a:cubicBezTo>
                    <a:pt x="1146" y="0"/>
                    <a:pt x="1061" y="8"/>
                    <a:pt x="977" y="26"/>
                  </a:cubicBezTo>
                  <a:cubicBezTo>
                    <a:pt x="300" y="183"/>
                    <a:pt x="1" y="735"/>
                    <a:pt x="221" y="1412"/>
                  </a:cubicBezTo>
                  <a:cubicBezTo>
                    <a:pt x="457" y="1979"/>
                    <a:pt x="757" y="2530"/>
                    <a:pt x="1119" y="3034"/>
                  </a:cubicBezTo>
                  <a:cubicBezTo>
                    <a:pt x="1271" y="3274"/>
                    <a:pt x="1439" y="3378"/>
                    <a:pt x="1595" y="3378"/>
                  </a:cubicBezTo>
                  <a:cubicBezTo>
                    <a:pt x="1665" y="3378"/>
                    <a:pt x="1733" y="3357"/>
                    <a:pt x="1796" y="3318"/>
                  </a:cubicBezTo>
                  <a:cubicBezTo>
                    <a:pt x="1686" y="3208"/>
                    <a:pt x="1591" y="3082"/>
                    <a:pt x="1497" y="2956"/>
                  </a:cubicBezTo>
                  <a:cubicBezTo>
                    <a:pt x="1135" y="2483"/>
                    <a:pt x="741" y="1900"/>
                    <a:pt x="788" y="1270"/>
                  </a:cubicBezTo>
                  <a:cubicBezTo>
                    <a:pt x="840" y="693"/>
                    <a:pt x="1236" y="439"/>
                    <a:pt x="1667" y="439"/>
                  </a:cubicBezTo>
                  <a:cubicBezTo>
                    <a:pt x="1894" y="439"/>
                    <a:pt x="2131" y="510"/>
                    <a:pt x="2332" y="640"/>
                  </a:cubicBezTo>
                  <a:cubicBezTo>
                    <a:pt x="2106" y="242"/>
                    <a:pt x="1679" y="0"/>
                    <a:pt x="1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51"/>
            <p:cNvSpPr/>
            <p:nvPr/>
          </p:nvSpPr>
          <p:spPr>
            <a:xfrm>
              <a:off x="1166963" y="768600"/>
              <a:ext cx="214650" cy="223875"/>
            </a:xfrm>
            <a:custGeom>
              <a:avLst/>
              <a:gdLst/>
              <a:ahLst/>
              <a:cxnLst/>
              <a:rect l="l" t="t" r="r" b="b"/>
              <a:pathLst>
                <a:path w="8586" h="8955" extrusionOk="0">
                  <a:moveTo>
                    <a:pt x="4929" y="1"/>
                  </a:moveTo>
                  <a:cubicBezTo>
                    <a:pt x="4028" y="1"/>
                    <a:pt x="3231" y="605"/>
                    <a:pt x="2663" y="1304"/>
                  </a:cubicBezTo>
                  <a:cubicBezTo>
                    <a:pt x="2600" y="1383"/>
                    <a:pt x="2521" y="1478"/>
                    <a:pt x="2458" y="1557"/>
                  </a:cubicBezTo>
                  <a:cubicBezTo>
                    <a:pt x="1875" y="2376"/>
                    <a:pt x="962" y="3084"/>
                    <a:pt x="552" y="4030"/>
                  </a:cubicBezTo>
                  <a:cubicBezTo>
                    <a:pt x="1" y="5337"/>
                    <a:pt x="442" y="7022"/>
                    <a:pt x="1419" y="7983"/>
                  </a:cubicBezTo>
                  <a:cubicBezTo>
                    <a:pt x="2101" y="8666"/>
                    <a:pt x="2896" y="8955"/>
                    <a:pt x="3697" y="8955"/>
                  </a:cubicBezTo>
                  <a:cubicBezTo>
                    <a:pt x="5262" y="8955"/>
                    <a:pt x="6854" y="7851"/>
                    <a:pt x="7688" y="6424"/>
                  </a:cubicBezTo>
                  <a:cubicBezTo>
                    <a:pt x="8586" y="4896"/>
                    <a:pt x="8349" y="2880"/>
                    <a:pt x="7310" y="1478"/>
                  </a:cubicBezTo>
                  <a:cubicBezTo>
                    <a:pt x="7262" y="1446"/>
                    <a:pt x="7247" y="1415"/>
                    <a:pt x="7215" y="1367"/>
                  </a:cubicBezTo>
                  <a:cubicBezTo>
                    <a:pt x="6711" y="722"/>
                    <a:pt x="5987" y="107"/>
                    <a:pt x="5152" y="13"/>
                  </a:cubicBezTo>
                  <a:cubicBezTo>
                    <a:pt x="5077" y="5"/>
                    <a:pt x="5003" y="1"/>
                    <a:pt x="4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51"/>
            <p:cNvSpPr/>
            <p:nvPr/>
          </p:nvSpPr>
          <p:spPr>
            <a:xfrm>
              <a:off x="1205963" y="804950"/>
              <a:ext cx="132725" cy="149775"/>
            </a:xfrm>
            <a:custGeom>
              <a:avLst/>
              <a:gdLst/>
              <a:ahLst/>
              <a:cxnLst/>
              <a:rect l="l" t="t" r="r" b="b"/>
              <a:pathLst>
                <a:path w="5309" h="5991" extrusionOk="0">
                  <a:moveTo>
                    <a:pt x="3584" y="1"/>
                  </a:moveTo>
                  <a:cubicBezTo>
                    <a:pt x="2766" y="1"/>
                    <a:pt x="2024" y="752"/>
                    <a:pt x="1465" y="1268"/>
                  </a:cubicBezTo>
                  <a:cubicBezTo>
                    <a:pt x="678" y="1993"/>
                    <a:pt x="0" y="2812"/>
                    <a:pt x="111" y="3977"/>
                  </a:cubicBezTo>
                  <a:cubicBezTo>
                    <a:pt x="235" y="5274"/>
                    <a:pt x="1300" y="5990"/>
                    <a:pt x="2462" y="5990"/>
                  </a:cubicBezTo>
                  <a:cubicBezTo>
                    <a:pt x="2627" y="5990"/>
                    <a:pt x="2795" y="5976"/>
                    <a:pt x="2962" y="5946"/>
                  </a:cubicBezTo>
                  <a:cubicBezTo>
                    <a:pt x="4364" y="5710"/>
                    <a:pt x="5183" y="4308"/>
                    <a:pt x="5293" y="2938"/>
                  </a:cubicBezTo>
                  <a:cubicBezTo>
                    <a:pt x="5309" y="2544"/>
                    <a:pt x="5293" y="2150"/>
                    <a:pt x="5198" y="1756"/>
                  </a:cubicBezTo>
                  <a:cubicBezTo>
                    <a:pt x="5041" y="1048"/>
                    <a:pt x="4616" y="181"/>
                    <a:pt x="3828" y="24"/>
                  </a:cubicBezTo>
                  <a:cubicBezTo>
                    <a:pt x="3746" y="8"/>
                    <a:pt x="3665" y="1"/>
                    <a:pt x="35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51"/>
            <p:cNvSpPr/>
            <p:nvPr/>
          </p:nvSpPr>
          <p:spPr>
            <a:xfrm>
              <a:off x="1221313" y="835225"/>
              <a:ext cx="105000" cy="88925"/>
            </a:xfrm>
            <a:custGeom>
              <a:avLst/>
              <a:gdLst/>
              <a:ahLst/>
              <a:cxnLst/>
              <a:rect l="l" t="t" r="r" b="b"/>
              <a:pathLst>
                <a:path w="4200" h="3557" extrusionOk="0">
                  <a:moveTo>
                    <a:pt x="2322" y="1"/>
                  </a:moveTo>
                  <a:cubicBezTo>
                    <a:pt x="2234" y="1"/>
                    <a:pt x="2143" y="9"/>
                    <a:pt x="2048" y="26"/>
                  </a:cubicBezTo>
                  <a:cubicBezTo>
                    <a:pt x="914" y="230"/>
                    <a:pt x="1" y="1664"/>
                    <a:pt x="694" y="2766"/>
                  </a:cubicBezTo>
                  <a:cubicBezTo>
                    <a:pt x="1027" y="3273"/>
                    <a:pt x="1584" y="3557"/>
                    <a:pt x="2165" y="3557"/>
                  </a:cubicBezTo>
                  <a:cubicBezTo>
                    <a:pt x="2325" y="3557"/>
                    <a:pt x="2487" y="3535"/>
                    <a:pt x="2647" y="3491"/>
                  </a:cubicBezTo>
                  <a:cubicBezTo>
                    <a:pt x="2757" y="3444"/>
                    <a:pt x="2867" y="3396"/>
                    <a:pt x="2962" y="3333"/>
                  </a:cubicBezTo>
                  <a:cubicBezTo>
                    <a:pt x="4200" y="2528"/>
                    <a:pt x="3870" y="1"/>
                    <a:pt x="2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51"/>
            <p:cNvSpPr/>
            <p:nvPr/>
          </p:nvSpPr>
          <p:spPr>
            <a:xfrm>
              <a:off x="1287863" y="813300"/>
              <a:ext cx="52800" cy="71275"/>
            </a:xfrm>
            <a:custGeom>
              <a:avLst/>
              <a:gdLst/>
              <a:ahLst/>
              <a:cxnLst/>
              <a:rect l="l" t="t" r="r" b="b"/>
              <a:pathLst>
                <a:path w="2112" h="2851" extrusionOk="0">
                  <a:moveTo>
                    <a:pt x="1248" y="0"/>
                  </a:moveTo>
                  <a:cubicBezTo>
                    <a:pt x="1065" y="0"/>
                    <a:pt x="879" y="74"/>
                    <a:pt x="741" y="225"/>
                  </a:cubicBezTo>
                  <a:cubicBezTo>
                    <a:pt x="221" y="745"/>
                    <a:pt x="1" y="1832"/>
                    <a:pt x="410" y="2478"/>
                  </a:cubicBezTo>
                  <a:cubicBezTo>
                    <a:pt x="567" y="2739"/>
                    <a:pt x="795" y="2851"/>
                    <a:pt x="1028" y="2851"/>
                  </a:cubicBezTo>
                  <a:cubicBezTo>
                    <a:pt x="1426" y="2851"/>
                    <a:pt x="1839" y="2525"/>
                    <a:pt x="1938" y="2068"/>
                  </a:cubicBezTo>
                  <a:cubicBezTo>
                    <a:pt x="2033" y="1580"/>
                    <a:pt x="2111" y="808"/>
                    <a:pt x="1828" y="351"/>
                  </a:cubicBezTo>
                  <a:cubicBezTo>
                    <a:pt x="1713" y="121"/>
                    <a:pt x="1483" y="0"/>
                    <a:pt x="1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51"/>
            <p:cNvSpPr/>
            <p:nvPr/>
          </p:nvSpPr>
          <p:spPr>
            <a:xfrm>
              <a:off x="1482013" y="768125"/>
              <a:ext cx="214625" cy="223675"/>
            </a:xfrm>
            <a:custGeom>
              <a:avLst/>
              <a:gdLst/>
              <a:ahLst/>
              <a:cxnLst/>
              <a:rect l="l" t="t" r="r" b="b"/>
              <a:pathLst>
                <a:path w="8585" h="8947" extrusionOk="0">
                  <a:moveTo>
                    <a:pt x="4901" y="0"/>
                  </a:moveTo>
                  <a:cubicBezTo>
                    <a:pt x="4011" y="0"/>
                    <a:pt x="3224" y="600"/>
                    <a:pt x="2662" y="1292"/>
                  </a:cubicBezTo>
                  <a:cubicBezTo>
                    <a:pt x="2583" y="1371"/>
                    <a:pt x="2520" y="1465"/>
                    <a:pt x="2457" y="1544"/>
                  </a:cubicBezTo>
                  <a:cubicBezTo>
                    <a:pt x="1875" y="2363"/>
                    <a:pt x="945" y="3072"/>
                    <a:pt x="551" y="4017"/>
                  </a:cubicBezTo>
                  <a:cubicBezTo>
                    <a:pt x="0" y="5324"/>
                    <a:pt x="441" y="7010"/>
                    <a:pt x="1418" y="7986"/>
                  </a:cubicBezTo>
                  <a:cubicBezTo>
                    <a:pt x="2092" y="8661"/>
                    <a:pt x="2881" y="8947"/>
                    <a:pt x="3679" y="8947"/>
                  </a:cubicBezTo>
                  <a:cubicBezTo>
                    <a:pt x="5248" y="8947"/>
                    <a:pt x="6852" y="7842"/>
                    <a:pt x="7687" y="6411"/>
                  </a:cubicBezTo>
                  <a:cubicBezTo>
                    <a:pt x="8585" y="4883"/>
                    <a:pt x="8333" y="2867"/>
                    <a:pt x="7309" y="1465"/>
                  </a:cubicBezTo>
                  <a:cubicBezTo>
                    <a:pt x="7262" y="1434"/>
                    <a:pt x="7246" y="1402"/>
                    <a:pt x="7230" y="1371"/>
                  </a:cubicBezTo>
                  <a:cubicBezTo>
                    <a:pt x="6710" y="709"/>
                    <a:pt x="5986" y="95"/>
                    <a:pt x="5151" y="16"/>
                  </a:cubicBezTo>
                  <a:cubicBezTo>
                    <a:pt x="5067" y="5"/>
                    <a:pt x="4984" y="0"/>
                    <a:pt x="49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51"/>
            <p:cNvSpPr/>
            <p:nvPr/>
          </p:nvSpPr>
          <p:spPr>
            <a:xfrm>
              <a:off x="1520988" y="804175"/>
              <a:ext cx="133125" cy="149750"/>
            </a:xfrm>
            <a:custGeom>
              <a:avLst/>
              <a:gdLst/>
              <a:ahLst/>
              <a:cxnLst/>
              <a:rect l="l" t="t" r="r" b="b"/>
              <a:pathLst>
                <a:path w="5325" h="5990" extrusionOk="0">
                  <a:moveTo>
                    <a:pt x="3585" y="0"/>
                  </a:moveTo>
                  <a:cubicBezTo>
                    <a:pt x="2769" y="0"/>
                    <a:pt x="2039" y="751"/>
                    <a:pt x="1465" y="1268"/>
                  </a:cubicBezTo>
                  <a:cubicBezTo>
                    <a:pt x="678" y="1992"/>
                    <a:pt x="1" y="2827"/>
                    <a:pt x="111" y="3977"/>
                  </a:cubicBezTo>
                  <a:cubicBezTo>
                    <a:pt x="235" y="5273"/>
                    <a:pt x="1301" y="5990"/>
                    <a:pt x="2462" y="5990"/>
                  </a:cubicBezTo>
                  <a:cubicBezTo>
                    <a:pt x="2628" y="5990"/>
                    <a:pt x="2795" y="5975"/>
                    <a:pt x="2962" y="5946"/>
                  </a:cubicBezTo>
                  <a:cubicBezTo>
                    <a:pt x="4364" y="5710"/>
                    <a:pt x="5183" y="4308"/>
                    <a:pt x="5293" y="2937"/>
                  </a:cubicBezTo>
                  <a:cubicBezTo>
                    <a:pt x="5325" y="2543"/>
                    <a:pt x="5293" y="2150"/>
                    <a:pt x="5199" y="1756"/>
                  </a:cubicBezTo>
                  <a:cubicBezTo>
                    <a:pt x="5041" y="1047"/>
                    <a:pt x="4616" y="181"/>
                    <a:pt x="3828" y="23"/>
                  </a:cubicBezTo>
                  <a:cubicBezTo>
                    <a:pt x="3746" y="8"/>
                    <a:pt x="3665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51"/>
            <p:cNvSpPr/>
            <p:nvPr/>
          </p:nvSpPr>
          <p:spPr>
            <a:xfrm>
              <a:off x="1536338" y="834450"/>
              <a:ext cx="105375" cy="88925"/>
            </a:xfrm>
            <a:custGeom>
              <a:avLst/>
              <a:gdLst/>
              <a:ahLst/>
              <a:cxnLst/>
              <a:rect l="l" t="t" r="r" b="b"/>
              <a:pathLst>
                <a:path w="4215" h="3557" extrusionOk="0">
                  <a:moveTo>
                    <a:pt x="2322" y="0"/>
                  </a:moveTo>
                  <a:cubicBezTo>
                    <a:pt x="2235" y="0"/>
                    <a:pt x="2144" y="8"/>
                    <a:pt x="2049" y="25"/>
                  </a:cubicBezTo>
                  <a:cubicBezTo>
                    <a:pt x="915" y="230"/>
                    <a:pt x="1" y="1663"/>
                    <a:pt x="710" y="2766"/>
                  </a:cubicBezTo>
                  <a:cubicBezTo>
                    <a:pt x="1031" y="3272"/>
                    <a:pt x="1585" y="3556"/>
                    <a:pt x="2166" y="3556"/>
                  </a:cubicBezTo>
                  <a:cubicBezTo>
                    <a:pt x="2326" y="3556"/>
                    <a:pt x="2488" y="3535"/>
                    <a:pt x="2647" y="3490"/>
                  </a:cubicBezTo>
                  <a:cubicBezTo>
                    <a:pt x="2757" y="3443"/>
                    <a:pt x="2868" y="3396"/>
                    <a:pt x="2962" y="3333"/>
                  </a:cubicBezTo>
                  <a:cubicBezTo>
                    <a:pt x="4215" y="2528"/>
                    <a:pt x="3872" y="0"/>
                    <a:pt x="2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51"/>
            <p:cNvSpPr/>
            <p:nvPr/>
          </p:nvSpPr>
          <p:spPr>
            <a:xfrm>
              <a:off x="1602888" y="812500"/>
              <a:ext cx="52800" cy="71400"/>
            </a:xfrm>
            <a:custGeom>
              <a:avLst/>
              <a:gdLst/>
              <a:ahLst/>
              <a:cxnLst/>
              <a:rect l="l" t="t" r="r" b="b"/>
              <a:pathLst>
                <a:path w="2112" h="2856" extrusionOk="0">
                  <a:moveTo>
                    <a:pt x="1248" y="1"/>
                  </a:moveTo>
                  <a:cubicBezTo>
                    <a:pt x="1065" y="1"/>
                    <a:pt x="879" y="74"/>
                    <a:pt x="741" y="226"/>
                  </a:cubicBezTo>
                  <a:cubicBezTo>
                    <a:pt x="221" y="746"/>
                    <a:pt x="1" y="1832"/>
                    <a:pt x="410" y="2494"/>
                  </a:cubicBezTo>
                  <a:cubicBezTo>
                    <a:pt x="572" y="2747"/>
                    <a:pt x="798" y="2855"/>
                    <a:pt x="1028" y="2855"/>
                  </a:cubicBezTo>
                  <a:cubicBezTo>
                    <a:pt x="1427" y="2855"/>
                    <a:pt x="1838" y="2529"/>
                    <a:pt x="1938" y="2069"/>
                  </a:cubicBezTo>
                  <a:cubicBezTo>
                    <a:pt x="2033" y="1565"/>
                    <a:pt x="2112" y="824"/>
                    <a:pt x="1828" y="352"/>
                  </a:cubicBezTo>
                  <a:cubicBezTo>
                    <a:pt x="1713" y="122"/>
                    <a:pt x="1483" y="1"/>
                    <a:pt x="1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51"/>
            <p:cNvSpPr/>
            <p:nvPr/>
          </p:nvSpPr>
          <p:spPr>
            <a:xfrm>
              <a:off x="1300863" y="1024875"/>
              <a:ext cx="226450" cy="133875"/>
            </a:xfrm>
            <a:custGeom>
              <a:avLst/>
              <a:gdLst/>
              <a:ahLst/>
              <a:cxnLst/>
              <a:rect l="l" t="t" r="r" b="b"/>
              <a:pathLst>
                <a:path w="9058" h="5355" extrusionOk="0">
                  <a:moveTo>
                    <a:pt x="5293" y="0"/>
                  </a:moveTo>
                  <a:cubicBezTo>
                    <a:pt x="4584" y="16"/>
                    <a:pt x="3875" y="205"/>
                    <a:pt x="3245" y="552"/>
                  </a:cubicBezTo>
                  <a:cubicBezTo>
                    <a:pt x="2095" y="1134"/>
                    <a:pt x="0" y="2552"/>
                    <a:pt x="757" y="4159"/>
                  </a:cubicBezTo>
                  <a:cubicBezTo>
                    <a:pt x="1056" y="4805"/>
                    <a:pt x="1749" y="5151"/>
                    <a:pt x="2426" y="5261"/>
                  </a:cubicBezTo>
                  <a:cubicBezTo>
                    <a:pt x="2602" y="5285"/>
                    <a:pt x="2777" y="5295"/>
                    <a:pt x="2952" y="5295"/>
                  </a:cubicBezTo>
                  <a:cubicBezTo>
                    <a:pt x="3469" y="5295"/>
                    <a:pt x="3984" y="5210"/>
                    <a:pt x="4490" y="5151"/>
                  </a:cubicBezTo>
                  <a:cubicBezTo>
                    <a:pt x="4607" y="5137"/>
                    <a:pt x="4725" y="5131"/>
                    <a:pt x="4842" y="5131"/>
                  </a:cubicBezTo>
                  <a:cubicBezTo>
                    <a:pt x="5561" y="5131"/>
                    <a:pt x="6265" y="5355"/>
                    <a:pt x="6975" y="5355"/>
                  </a:cubicBezTo>
                  <a:cubicBezTo>
                    <a:pt x="7076" y="5355"/>
                    <a:pt x="7177" y="5350"/>
                    <a:pt x="7278" y="5340"/>
                  </a:cubicBezTo>
                  <a:cubicBezTo>
                    <a:pt x="8302" y="5261"/>
                    <a:pt x="9058" y="4364"/>
                    <a:pt x="8963" y="3355"/>
                  </a:cubicBezTo>
                  <a:cubicBezTo>
                    <a:pt x="8837" y="2206"/>
                    <a:pt x="7892" y="1213"/>
                    <a:pt x="6994" y="615"/>
                  </a:cubicBezTo>
                  <a:cubicBezTo>
                    <a:pt x="6490" y="252"/>
                    <a:pt x="5907" y="48"/>
                    <a:pt x="5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51"/>
            <p:cNvSpPr/>
            <p:nvPr/>
          </p:nvSpPr>
          <p:spPr>
            <a:xfrm>
              <a:off x="1399713" y="1024875"/>
              <a:ext cx="39000" cy="79100"/>
            </a:xfrm>
            <a:custGeom>
              <a:avLst/>
              <a:gdLst/>
              <a:ahLst/>
              <a:cxnLst/>
              <a:rect l="l" t="t" r="r" b="b"/>
              <a:pathLst>
                <a:path w="1560" h="3164" extrusionOk="0">
                  <a:moveTo>
                    <a:pt x="1355" y="0"/>
                  </a:moveTo>
                  <a:cubicBezTo>
                    <a:pt x="898" y="0"/>
                    <a:pt x="441" y="79"/>
                    <a:pt x="0" y="237"/>
                  </a:cubicBezTo>
                  <a:cubicBezTo>
                    <a:pt x="32" y="300"/>
                    <a:pt x="47" y="363"/>
                    <a:pt x="63" y="426"/>
                  </a:cubicBezTo>
                  <a:cubicBezTo>
                    <a:pt x="142" y="662"/>
                    <a:pt x="205" y="898"/>
                    <a:pt x="268" y="1134"/>
                  </a:cubicBezTo>
                  <a:cubicBezTo>
                    <a:pt x="362" y="1623"/>
                    <a:pt x="441" y="2111"/>
                    <a:pt x="583" y="2599"/>
                  </a:cubicBezTo>
                  <a:cubicBezTo>
                    <a:pt x="620" y="2734"/>
                    <a:pt x="751" y="3164"/>
                    <a:pt x="919" y="3164"/>
                  </a:cubicBezTo>
                  <a:cubicBezTo>
                    <a:pt x="967" y="3164"/>
                    <a:pt x="1019" y="3128"/>
                    <a:pt x="1071" y="3040"/>
                  </a:cubicBezTo>
                  <a:cubicBezTo>
                    <a:pt x="1229" y="2804"/>
                    <a:pt x="1229" y="2473"/>
                    <a:pt x="1276" y="2190"/>
                  </a:cubicBezTo>
                  <a:cubicBezTo>
                    <a:pt x="1370" y="1702"/>
                    <a:pt x="1433" y="1229"/>
                    <a:pt x="1481" y="741"/>
                  </a:cubicBezTo>
                  <a:cubicBezTo>
                    <a:pt x="1497" y="489"/>
                    <a:pt x="1528" y="252"/>
                    <a:pt x="1560" y="16"/>
                  </a:cubicBezTo>
                  <a:cubicBezTo>
                    <a:pt x="1481" y="16"/>
                    <a:pt x="1418" y="0"/>
                    <a:pt x="1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51"/>
            <p:cNvSpPr/>
            <p:nvPr/>
          </p:nvSpPr>
          <p:spPr>
            <a:xfrm>
              <a:off x="1354813" y="1041800"/>
              <a:ext cx="24450" cy="51800"/>
            </a:xfrm>
            <a:custGeom>
              <a:avLst/>
              <a:gdLst/>
              <a:ahLst/>
              <a:cxnLst/>
              <a:rect l="l" t="t" r="r" b="b"/>
              <a:pathLst>
                <a:path w="978" h="2072" extrusionOk="0">
                  <a:moveTo>
                    <a:pt x="835" y="1"/>
                  </a:moveTo>
                  <a:cubicBezTo>
                    <a:pt x="536" y="158"/>
                    <a:pt x="268" y="347"/>
                    <a:pt x="0" y="536"/>
                  </a:cubicBezTo>
                  <a:cubicBezTo>
                    <a:pt x="111" y="804"/>
                    <a:pt x="205" y="1088"/>
                    <a:pt x="315" y="1355"/>
                  </a:cubicBezTo>
                  <a:cubicBezTo>
                    <a:pt x="378" y="1497"/>
                    <a:pt x="457" y="1639"/>
                    <a:pt x="536" y="1781"/>
                  </a:cubicBezTo>
                  <a:cubicBezTo>
                    <a:pt x="583" y="1891"/>
                    <a:pt x="662" y="1970"/>
                    <a:pt x="756" y="2048"/>
                  </a:cubicBezTo>
                  <a:cubicBezTo>
                    <a:pt x="779" y="2064"/>
                    <a:pt x="798" y="2071"/>
                    <a:pt x="816" y="2071"/>
                  </a:cubicBezTo>
                  <a:cubicBezTo>
                    <a:pt x="885" y="2071"/>
                    <a:pt x="917" y="1963"/>
                    <a:pt x="930" y="1875"/>
                  </a:cubicBezTo>
                  <a:cubicBezTo>
                    <a:pt x="961" y="1655"/>
                    <a:pt x="977" y="1434"/>
                    <a:pt x="961" y="1198"/>
                  </a:cubicBezTo>
                  <a:cubicBezTo>
                    <a:pt x="946" y="804"/>
                    <a:pt x="883" y="410"/>
                    <a:pt x="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51"/>
            <p:cNvSpPr/>
            <p:nvPr/>
          </p:nvSpPr>
          <p:spPr>
            <a:xfrm>
              <a:off x="1324488" y="1068975"/>
              <a:ext cx="27975" cy="49650"/>
            </a:xfrm>
            <a:custGeom>
              <a:avLst/>
              <a:gdLst/>
              <a:ahLst/>
              <a:cxnLst/>
              <a:rect l="l" t="t" r="r" b="b"/>
              <a:pathLst>
                <a:path w="1119" h="1986" extrusionOk="0">
                  <a:moveTo>
                    <a:pt x="536" y="1"/>
                  </a:moveTo>
                  <a:cubicBezTo>
                    <a:pt x="347" y="190"/>
                    <a:pt x="158" y="394"/>
                    <a:pt x="1" y="631"/>
                  </a:cubicBezTo>
                  <a:cubicBezTo>
                    <a:pt x="1" y="646"/>
                    <a:pt x="32" y="678"/>
                    <a:pt x="32" y="709"/>
                  </a:cubicBezTo>
                  <a:cubicBezTo>
                    <a:pt x="158" y="977"/>
                    <a:pt x="316" y="1245"/>
                    <a:pt x="505" y="1481"/>
                  </a:cubicBezTo>
                  <a:cubicBezTo>
                    <a:pt x="583" y="1591"/>
                    <a:pt x="678" y="1686"/>
                    <a:pt x="772" y="1780"/>
                  </a:cubicBezTo>
                  <a:cubicBezTo>
                    <a:pt x="851" y="1875"/>
                    <a:pt x="946" y="1954"/>
                    <a:pt x="1072" y="1985"/>
                  </a:cubicBezTo>
                  <a:cubicBezTo>
                    <a:pt x="1119" y="1576"/>
                    <a:pt x="914" y="1198"/>
                    <a:pt x="804" y="804"/>
                  </a:cubicBezTo>
                  <a:cubicBezTo>
                    <a:pt x="741" y="536"/>
                    <a:pt x="662" y="253"/>
                    <a:pt x="5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51"/>
            <p:cNvSpPr/>
            <p:nvPr/>
          </p:nvSpPr>
          <p:spPr>
            <a:xfrm>
              <a:off x="1362688" y="1101100"/>
              <a:ext cx="35850" cy="55825"/>
            </a:xfrm>
            <a:custGeom>
              <a:avLst/>
              <a:gdLst/>
              <a:ahLst/>
              <a:cxnLst/>
              <a:rect l="l" t="t" r="r" b="b"/>
              <a:pathLst>
                <a:path w="1434" h="2233" extrusionOk="0">
                  <a:moveTo>
                    <a:pt x="937" y="1"/>
                  </a:moveTo>
                  <a:cubicBezTo>
                    <a:pt x="853" y="1"/>
                    <a:pt x="771" y="56"/>
                    <a:pt x="709" y="117"/>
                  </a:cubicBezTo>
                  <a:cubicBezTo>
                    <a:pt x="568" y="291"/>
                    <a:pt x="441" y="495"/>
                    <a:pt x="378" y="716"/>
                  </a:cubicBezTo>
                  <a:cubicBezTo>
                    <a:pt x="268" y="984"/>
                    <a:pt x="189" y="1252"/>
                    <a:pt x="126" y="1535"/>
                  </a:cubicBezTo>
                  <a:cubicBezTo>
                    <a:pt x="79" y="1756"/>
                    <a:pt x="32" y="1976"/>
                    <a:pt x="0" y="2212"/>
                  </a:cubicBezTo>
                  <a:cubicBezTo>
                    <a:pt x="184" y="2225"/>
                    <a:pt x="369" y="2232"/>
                    <a:pt x="555" y="2232"/>
                  </a:cubicBezTo>
                  <a:cubicBezTo>
                    <a:pt x="849" y="2232"/>
                    <a:pt x="1144" y="2213"/>
                    <a:pt x="1434" y="2165"/>
                  </a:cubicBezTo>
                  <a:cubicBezTo>
                    <a:pt x="1434" y="2149"/>
                    <a:pt x="1434" y="2149"/>
                    <a:pt x="1434" y="2134"/>
                  </a:cubicBezTo>
                  <a:cubicBezTo>
                    <a:pt x="1418" y="1598"/>
                    <a:pt x="1355" y="1063"/>
                    <a:pt x="1261" y="543"/>
                  </a:cubicBezTo>
                  <a:cubicBezTo>
                    <a:pt x="1245" y="369"/>
                    <a:pt x="1182" y="196"/>
                    <a:pt x="1072" y="54"/>
                  </a:cubicBezTo>
                  <a:cubicBezTo>
                    <a:pt x="1028" y="16"/>
                    <a:pt x="982" y="1"/>
                    <a:pt x="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51"/>
            <p:cNvSpPr/>
            <p:nvPr/>
          </p:nvSpPr>
          <p:spPr>
            <a:xfrm>
              <a:off x="1419788" y="1129975"/>
              <a:ext cx="20500" cy="24475"/>
            </a:xfrm>
            <a:custGeom>
              <a:avLst/>
              <a:gdLst/>
              <a:ahLst/>
              <a:cxnLst/>
              <a:rect l="l" t="t" r="r" b="b"/>
              <a:pathLst>
                <a:path w="820" h="979" extrusionOk="0">
                  <a:moveTo>
                    <a:pt x="662" y="1"/>
                  </a:moveTo>
                  <a:cubicBezTo>
                    <a:pt x="589" y="1"/>
                    <a:pt x="518" y="100"/>
                    <a:pt x="489" y="144"/>
                  </a:cubicBezTo>
                  <a:cubicBezTo>
                    <a:pt x="315" y="380"/>
                    <a:pt x="158" y="632"/>
                    <a:pt x="16" y="900"/>
                  </a:cubicBezTo>
                  <a:lnTo>
                    <a:pt x="0" y="931"/>
                  </a:lnTo>
                  <a:cubicBezTo>
                    <a:pt x="67" y="927"/>
                    <a:pt x="134" y="925"/>
                    <a:pt x="201" y="925"/>
                  </a:cubicBezTo>
                  <a:cubicBezTo>
                    <a:pt x="402" y="925"/>
                    <a:pt x="603" y="943"/>
                    <a:pt x="804" y="979"/>
                  </a:cubicBezTo>
                  <a:cubicBezTo>
                    <a:pt x="820" y="727"/>
                    <a:pt x="804" y="490"/>
                    <a:pt x="788" y="238"/>
                  </a:cubicBezTo>
                  <a:cubicBezTo>
                    <a:pt x="772" y="175"/>
                    <a:pt x="757" y="34"/>
                    <a:pt x="678" y="2"/>
                  </a:cubicBezTo>
                  <a:cubicBezTo>
                    <a:pt x="673" y="1"/>
                    <a:pt x="667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51"/>
            <p:cNvSpPr/>
            <p:nvPr/>
          </p:nvSpPr>
          <p:spPr>
            <a:xfrm>
              <a:off x="1460338" y="1110875"/>
              <a:ext cx="29175" cy="47925"/>
            </a:xfrm>
            <a:custGeom>
              <a:avLst/>
              <a:gdLst/>
              <a:ahLst/>
              <a:cxnLst/>
              <a:rect l="l" t="t" r="r" b="b"/>
              <a:pathLst>
                <a:path w="1167" h="1917" extrusionOk="0">
                  <a:moveTo>
                    <a:pt x="613" y="1"/>
                  </a:moveTo>
                  <a:cubicBezTo>
                    <a:pt x="598" y="1"/>
                    <a:pt x="583" y="4"/>
                    <a:pt x="568" y="10"/>
                  </a:cubicBezTo>
                  <a:cubicBezTo>
                    <a:pt x="489" y="26"/>
                    <a:pt x="426" y="136"/>
                    <a:pt x="395" y="215"/>
                  </a:cubicBezTo>
                  <a:cubicBezTo>
                    <a:pt x="332" y="341"/>
                    <a:pt x="284" y="467"/>
                    <a:pt x="237" y="609"/>
                  </a:cubicBezTo>
                  <a:cubicBezTo>
                    <a:pt x="143" y="939"/>
                    <a:pt x="64" y="1270"/>
                    <a:pt x="32" y="1601"/>
                  </a:cubicBezTo>
                  <a:cubicBezTo>
                    <a:pt x="17" y="1695"/>
                    <a:pt x="1" y="1790"/>
                    <a:pt x="1" y="1869"/>
                  </a:cubicBezTo>
                  <a:cubicBezTo>
                    <a:pt x="194" y="1899"/>
                    <a:pt x="387" y="1917"/>
                    <a:pt x="581" y="1917"/>
                  </a:cubicBezTo>
                  <a:cubicBezTo>
                    <a:pt x="687" y="1917"/>
                    <a:pt x="793" y="1911"/>
                    <a:pt x="899" y="1900"/>
                  </a:cubicBezTo>
                  <a:cubicBezTo>
                    <a:pt x="993" y="1900"/>
                    <a:pt x="1072" y="1884"/>
                    <a:pt x="1166" y="1853"/>
                  </a:cubicBezTo>
                  <a:cubicBezTo>
                    <a:pt x="1166" y="1617"/>
                    <a:pt x="1151" y="1365"/>
                    <a:pt x="1119" y="1113"/>
                  </a:cubicBezTo>
                  <a:cubicBezTo>
                    <a:pt x="1072" y="845"/>
                    <a:pt x="1009" y="593"/>
                    <a:pt x="883" y="341"/>
                  </a:cubicBezTo>
                  <a:cubicBezTo>
                    <a:pt x="840" y="241"/>
                    <a:pt x="746" y="1"/>
                    <a:pt x="6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51"/>
            <p:cNvSpPr/>
            <p:nvPr/>
          </p:nvSpPr>
          <p:spPr>
            <a:xfrm>
              <a:off x="1499338" y="1071725"/>
              <a:ext cx="24425" cy="37600"/>
            </a:xfrm>
            <a:custGeom>
              <a:avLst/>
              <a:gdLst/>
              <a:ahLst/>
              <a:cxnLst/>
              <a:rect l="l" t="t" r="r" b="b"/>
              <a:pathLst>
                <a:path w="977" h="1504" extrusionOk="0">
                  <a:moveTo>
                    <a:pt x="410" y="1"/>
                  </a:moveTo>
                  <a:cubicBezTo>
                    <a:pt x="331" y="237"/>
                    <a:pt x="252" y="473"/>
                    <a:pt x="158" y="694"/>
                  </a:cubicBezTo>
                  <a:cubicBezTo>
                    <a:pt x="63" y="867"/>
                    <a:pt x="16" y="1072"/>
                    <a:pt x="0" y="1292"/>
                  </a:cubicBezTo>
                  <a:cubicBezTo>
                    <a:pt x="0" y="1455"/>
                    <a:pt x="114" y="1504"/>
                    <a:pt x="247" y="1504"/>
                  </a:cubicBezTo>
                  <a:cubicBezTo>
                    <a:pt x="346" y="1504"/>
                    <a:pt x="455" y="1477"/>
                    <a:pt x="536" y="1450"/>
                  </a:cubicBezTo>
                  <a:cubicBezTo>
                    <a:pt x="693" y="1387"/>
                    <a:pt x="835" y="1308"/>
                    <a:pt x="977" y="1214"/>
                  </a:cubicBezTo>
                  <a:cubicBezTo>
                    <a:pt x="867" y="773"/>
                    <a:pt x="678" y="363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51"/>
            <p:cNvSpPr/>
            <p:nvPr/>
          </p:nvSpPr>
          <p:spPr>
            <a:xfrm>
              <a:off x="1456413" y="1034325"/>
              <a:ext cx="38600" cy="65800"/>
            </a:xfrm>
            <a:custGeom>
              <a:avLst/>
              <a:gdLst/>
              <a:ahLst/>
              <a:cxnLst/>
              <a:rect l="l" t="t" r="r" b="b"/>
              <a:pathLst>
                <a:path w="1544" h="2632" extrusionOk="0">
                  <a:moveTo>
                    <a:pt x="378" y="0"/>
                  </a:moveTo>
                  <a:cubicBezTo>
                    <a:pt x="237" y="489"/>
                    <a:pt x="126" y="977"/>
                    <a:pt x="63" y="1481"/>
                  </a:cubicBezTo>
                  <a:cubicBezTo>
                    <a:pt x="16" y="1702"/>
                    <a:pt x="0" y="1938"/>
                    <a:pt x="0" y="2190"/>
                  </a:cubicBezTo>
                  <a:cubicBezTo>
                    <a:pt x="0" y="2300"/>
                    <a:pt x="16" y="2426"/>
                    <a:pt x="63" y="2536"/>
                  </a:cubicBezTo>
                  <a:cubicBezTo>
                    <a:pt x="98" y="2605"/>
                    <a:pt x="150" y="2631"/>
                    <a:pt x="209" y="2631"/>
                  </a:cubicBezTo>
                  <a:cubicBezTo>
                    <a:pt x="258" y="2631"/>
                    <a:pt x="312" y="2612"/>
                    <a:pt x="363" y="2584"/>
                  </a:cubicBezTo>
                  <a:cubicBezTo>
                    <a:pt x="520" y="2458"/>
                    <a:pt x="662" y="2316"/>
                    <a:pt x="756" y="2143"/>
                  </a:cubicBezTo>
                  <a:cubicBezTo>
                    <a:pt x="867" y="1969"/>
                    <a:pt x="977" y="1796"/>
                    <a:pt x="1087" y="1623"/>
                  </a:cubicBezTo>
                  <a:cubicBezTo>
                    <a:pt x="1245" y="1387"/>
                    <a:pt x="1386" y="1135"/>
                    <a:pt x="1528" y="898"/>
                  </a:cubicBezTo>
                  <a:lnTo>
                    <a:pt x="1544" y="851"/>
                  </a:lnTo>
                  <a:cubicBezTo>
                    <a:pt x="1308" y="615"/>
                    <a:pt x="1040" y="410"/>
                    <a:pt x="772" y="237"/>
                  </a:cubicBezTo>
                  <a:cubicBezTo>
                    <a:pt x="646" y="158"/>
                    <a:pt x="520" y="79"/>
                    <a:pt x="3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5" name="Google Shape;2233;p48">
            <a:extLst>
              <a:ext uri="{FF2B5EF4-FFF2-40B4-BE49-F238E27FC236}">
                <a16:creationId xmlns:a16="http://schemas.microsoft.com/office/drawing/2014/main" id="{0D74CA4B-6F90-40C0-BF78-A078573E8F29}"/>
              </a:ext>
            </a:extLst>
          </p:cNvPr>
          <p:cNvSpPr txBox="1">
            <a:spLocks/>
          </p:cNvSpPr>
          <p:nvPr/>
        </p:nvSpPr>
        <p:spPr>
          <a:xfrm>
            <a:off x="504946" y="1040136"/>
            <a:ext cx="8133907" cy="11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i="1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Psicogênese da Língua Escrita </a:t>
            </a: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(Emília Ferreiro e Ana </a:t>
            </a:r>
            <a:r>
              <a:rPr lang="pt-BR" dirty="0" err="1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Tererosky</a:t>
            </a: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Passa a entender a alfabetização não como um simples método a ser seguido pelos professores para que os estudantes decorem e se apropriem do alfabeto, mas como um processo complexo e multifacetado, que ocorre quando esses estudantes se apropriam do sistema de escrita alfabética.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Não prescreveu uma metodologia ou inventa práticas pedagógicas de alfabetização;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Forneceu um instrumento ao professor para aferir os conhecimentos linguísticos das crianças;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Entendeu que a partir da escrita espontânea a criança pensa sobre as regras que constituem o sistema de escrita, ou seja, a criança se apropria e internaliza o seu conhecimento.</a:t>
            </a:r>
          </a:p>
        </p:txBody>
      </p:sp>
      <p:grpSp>
        <p:nvGrpSpPr>
          <p:cNvPr id="706" name="Google Shape;3233;p51">
            <a:extLst>
              <a:ext uri="{FF2B5EF4-FFF2-40B4-BE49-F238E27FC236}">
                <a16:creationId xmlns:a16="http://schemas.microsoft.com/office/drawing/2014/main" id="{D79DFF45-D8C3-431D-92E1-B57133015F5B}"/>
              </a:ext>
            </a:extLst>
          </p:cNvPr>
          <p:cNvGrpSpPr/>
          <p:nvPr/>
        </p:nvGrpSpPr>
        <p:grpSpPr>
          <a:xfrm rot="524027">
            <a:off x="8266828" y="448842"/>
            <a:ext cx="637787" cy="688891"/>
            <a:chOff x="5975538" y="4169375"/>
            <a:chExt cx="863625" cy="932825"/>
          </a:xfrm>
        </p:grpSpPr>
        <p:sp>
          <p:nvSpPr>
            <p:cNvPr id="707" name="Google Shape;3234;p51">
              <a:extLst>
                <a:ext uri="{FF2B5EF4-FFF2-40B4-BE49-F238E27FC236}">
                  <a16:creationId xmlns:a16="http://schemas.microsoft.com/office/drawing/2014/main" id="{2C684DE0-80B0-4305-972C-9F3C60360C8D}"/>
                </a:ext>
              </a:extLst>
            </p:cNvPr>
            <p:cNvSpPr/>
            <p:nvPr/>
          </p:nvSpPr>
          <p:spPr>
            <a:xfrm>
              <a:off x="6015313" y="4169625"/>
              <a:ext cx="206775" cy="285800"/>
            </a:xfrm>
            <a:custGeom>
              <a:avLst/>
              <a:gdLst/>
              <a:ahLst/>
              <a:cxnLst/>
              <a:rect l="l" t="t" r="r" b="b"/>
              <a:pathLst>
                <a:path w="8271" h="11432" extrusionOk="0">
                  <a:moveTo>
                    <a:pt x="4129" y="1"/>
                  </a:moveTo>
                  <a:cubicBezTo>
                    <a:pt x="3832" y="1"/>
                    <a:pt x="3498" y="116"/>
                    <a:pt x="3198" y="333"/>
                  </a:cubicBezTo>
                  <a:cubicBezTo>
                    <a:pt x="2600" y="806"/>
                    <a:pt x="2096" y="1389"/>
                    <a:pt x="1686" y="2035"/>
                  </a:cubicBezTo>
                  <a:cubicBezTo>
                    <a:pt x="647" y="3562"/>
                    <a:pt x="1" y="5264"/>
                    <a:pt x="505" y="7122"/>
                  </a:cubicBezTo>
                  <a:cubicBezTo>
                    <a:pt x="946" y="8603"/>
                    <a:pt x="1891" y="9879"/>
                    <a:pt x="3183" y="10714"/>
                  </a:cubicBezTo>
                  <a:cubicBezTo>
                    <a:pt x="3792" y="11112"/>
                    <a:pt x="4491" y="11432"/>
                    <a:pt x="5192" y="11432"/>
                  </a:cubicBezTo>
                  <a:cubicBezTo>
                    <a:pt x="5379" y="11432"/>
                    <a:pt x="5565" y="11409"/>
                    <a:pt x="5750" y="11359"/>
                  </a:cubicBezTo>
                  <a:cubicBezTo>
                    <a:pt x="6790" y="11092"/>
                    <a:pt x="7467" y="10099"/>
                    <a:pt x="8003" y="9138"/>
                  </a:cubicBezTo>
                  <a:cubicBezTo>
                    <a:pt x="8160" y="8902"/>
                    <a:pt x="8255" y="8619"/>
                    <a:pt x="8270" y="8351"/>
                  </a:cubicBezTo>
                  <a:cubicBezTo>
                    <a:pt x="8255" y="7752"/>
                    <a:pt x="7656" y="7374"/>
                    <a:pt x="7152" y="7075"/>
                  </a:cubicBezTo>
                  <a:cubicBezTo>
                    <a:pt x="6317" y="6602"/>
                    <a:pt x="5514" y="6004"/>
                    <a:pt x="5057" y="5153"/>
                  </a:cubicBezTo>
                  <a:cubicBezTo>
                    <a:pt x="4616" y="4287"/>
                    <a:pt x="4600" y="3200"/>
                    <a:pt x="4836" y="2239"/>
                  </a:cubicBezTo>
                  <a:cubicBezTo>
                    <a:pt x="4947" y="1877"/>
                    <a:pt x="5010" y="1483"/>
                    <a:pt x="5041" y="1105"/>
                  </a:cubicBezTo>
                  <a:cubicBezTo>
                    <a:pt x="5057" y="585"/>
                    <a:pt x="4852" y="255"/>
                    <a:pt x="4553" y="97"/>
                  </a:cubicBezTo>
                  <a:cubicBezTo>
                    <a:pt x="4429" y="32"/>
                    <a:pt x="4284" y="1"/>
                    <a:pt x="4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3235;p51">
              <a:extLst>
                <a:ext uri="{FF2B5EF4-FFF2-40B4-BE49-F238E27FC236}">
                  <a16:creationId xmlns:a16="http://schemas.microsoft.com/office/drawing/2014/main" id="{83487EA3-4143-4F7D-AE7A-E830E1452501}"/>
                </a:ext>
              </a:extLst>
            </p:cNvPr>
            <p:cNvSpPr/>
            <p:nvPr/>
          </p:nvSpPr>
          <p:spPr>
            <a:xfrm>
              <a:off x="6062563" y="4169375"/>
              <a:ext cx="79200" cy="64800"/>
            </a:xfrm>
            <a:custGeom>
              <a:avLst/>
              <a:gdLst/>
              <a:ahLst/>
              <a:cxnLst/>
              <a:rect l="l" t="t" r="r" b="b"/>
              <a:pathLst>
                <a:path w="3168" h="2592" extrusionOk="0">
                  <a:moveTo>
                    <a:pt x="2231" y="0"/>
                  </a:moveTo>
                  <a:cubicBezTo>
                    <a:pt x="1934" y="0"/>
                    <a:pt x="1604" y="119"/>
                    <a:pt x="1308" y="343"/>
                  </a:cubicBezTo>
                  <a:cubicBezTo>
                    <a:pt x="804" y="737"/>
                    <a:pt x="363" y="1210"/>
                    <a:pt x="1" y="1745"/>
                  </a:cubicBezTo>
                  <a:cubicBezTo>
                    <a:pt x="96" y="1880"/>
                    <a:pt x="198" y="1933"/>
                    <a:pt x="301" y="1933"/>
                  </a:cubicBezTo>
                  <a:cubicBezTo>
                    <a:pt x="523" y="1933"/>
                    <a:pt x="753" y="1692"/>
                    <a:pt x="946" y="1509"/>
                  </a:cubicBezTo>
                  <a:cubicBezTo>
                    <a:pt x="1113" y="1329"/>
                    <a:pt x="1311" y="1129"/>
                    <a:pt x="1558" y="1129"/>
                  </a:cubicBezTo>
                  <a:cubicBezTo>
                    <a:pt x="1614" y="1129"/>
                    <a:pt x="1672" y="1139"/>
                    <a:pt x="1734" y="1162"/>
                  </a:cubicBezTo>
                  <a:cubicBezTo>
                    <a:pt x="2049" y="1304"/>
                    <a:pt x="2033" y="1619"/>
                    <a:pt x="2033" y="1918"/>
                  </a:cubicBezTo>
                  <a:cubicBezTo>
                    <a:pt x="2033" y="2045"/>
                    <a:pt x="1986" y="2249"/>
                    <a:pt x="2049" y="2375"/>
                  </a:cubicBezTo>
                  <a:cubicBezTo>
                    <a:pt x="2140" y="2534"/>
                    <a:pt x="2249" y="2591"/>
                    <a:pt x="2360" y="2591"/>
                  </a:cubicBezTo>
                  <a:cubicBezTo>
                    <a:pt x="2535" y="2591"/>
                    <a:pt x="2717" y="2450"/>
                    <a:pt x="2852" y="2344"/>
                  </a:cubicBezTo>
                  <a:cubicBezTo>
                    <a:pt x="2883" y="2328"/>
                    <a:pt x="2915" y="2297"/>
                    <a:pt x="2946" y="2265"/>
                  </a:cubicBezTo>
                  <a:lnTo>
                    <a:pt x="2946" y="2249"/>
                  </a:lnTo>
                  <a:cubicBezTo>
                    <a:pt x="3057" y="1871"/>
                    <a:pt x="3120" y="1493"/>
                    <a:pt x="3167" y="1115"/>
                  </a:cubicBezTo>
                  <a:cubicBezTo>
                    <a:pt x="3167" y="580"/>
                    <a:pt x="2962" y="265"/>
                    <a:pt x="2679" y="107"/>
                  </a:cubicBezTo>
                  <a:cubicBezTo>
                    <a:pt x="2546" y="35"/>
                    <a:pt x="2393" y="0"/>
                    <a:pt x="2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3236;p51">
              <a:extLst>
                <a:ext uri="{FF2B5EF4-FFF2-40B4-BE49-F238E27FC236}">
                  <a16:creationId xmlns:a16="http://schemas.microsoft.com/office/drawing/2014/main" id="{A9DBD3A8-2562-4C7E-88E7-54EC5038AE5F}"/>
                </a:ext>
              </a:extLst>
            </p:cNvPr>
            <p:cNvSpPr/>
            <p:nvPr/>
          </p:nvSpPr>
          <p:spPr>
            <a:xfrm>
              <a:off x="6024388" y="4261425"/>
              <a:ext cx="129575" cy="61225"/>
            </a:xfrm>
            <a:custGeom>
              <a:avLst/>
              <a:gdLst/>
              <a:ahLst/>
              <a:cxnLst/>
              <a:rect l="l" t="t" r="r" b="b"/>
              <a:pathLst>
                <a:path w="5183" h="2449" extrusionOk="0">
                  <a:moveTo>
                    <a:pt x="2721" y="0"/>
                  </a:moveTo>
                  <a:cubicBezTo>
                    <a:pt x="2476" y="0"/>
                    <a:pt x="2265" y="302"/>
                    <a:pt x="1985" y="552"/>
                  </a:cubicBezTo>
                  <a:cubicBezTo>
                    <a:pt x="1771" y="739"/>
                    <a:pt x="1551" y="819"/>
                    <a:pt x="1343" y="819"/>
                  </a:cubicBezTo>
                  <a:cubicBezTo>
                    <a:pt x="938" y="819"/>
                    <a:pt x="576" y="517"/>
                    <a:pt x="378" y="111"/>
                  </a:cubicBezTo>
                  <a:cubicBezTo>
                    <a:pt x="189" y="568"/>
                    <a:pt x="63" y="1056"/>
                    <a:pt x="0" y="1544"/>
                  </a:cubicBezTo>
                  <a:cubicBezTo>
                    <a:pt x="126" y="1828"/>
                    <a:pt x="315" y="2064"/>
                    <a:pt x="567" y="2237"/>
                  </a:cubicBezTo>
                  <a:cubicBezTo>
                    <a:pt x="813" y="2388"/>
                    <a:pt x="987" y="2449"/>
                    <a:pt x="1117" y="2449"/>
                  </a:cubicBezTo>
                  <a:cubicBezTo>
                    <a:pt x="1435" y="2449"/>
                    <a:pt x="1489" y="2083"/>
                    <a:pt x="1701" y="1781"/>
                  </a:cubicBezTo>
                  <a:cubicBezTo>
                    <a:pt x="1906" y="1513"/>
                    <a:pt x="2064" y="1308"/>
                    <a:pt x="2410" y="1277"/>
                  </a:cubicBezTo>
                  <a:cubicBezTo>
                    <a:pt x="2424" y="1276"/>
                    <a:pt x="2437" y="1276"/>
                    <a:pt x="2450" y="1276"/>
                  </a:cubicBezTo>
                  <a:cubicBezTo>
                    <a:pt x="2775" y="1276"/>
                    <a:pt x="3003" y="1457"/>
                    <a:pt x="3261" y="1623"/>
                  </a:cubicBezTo>
                  <a:cubicBezTo>
                    <a:pt x="3544" y="1828"/>
                    <a:pt x="3812" y="2127"/>
                    <a:pt x="4158" y="2269"/>
                  </a:cubicBezTo>
                  <a:cubicBezTo>
                    <a:pt x="4288" y="2318"/>
                    <a:pt x="4428" y="2344"/>
                    <a:pt x="4567" y="2344"/>
                  </a:cubicBezTo>
                  <a:cubicBezTo>
                    <a:pt x="4784" y="2344"/>
                    <a:pt x="5000" y="2283"/>
                    <a:pt x="5182" y="2159"/>
                  </a:cubicBezTo>
                  <a:cubicBezTo>
                    <a:pt x="4993" y="1954"/>
                    <a:pt x="4836" y="1718"/>
                    <a:pt x="4694" y="1481"/>
                  </a:cubicBezTo>
                  <a:cubicBezTo>
                    <a:pt x="4615" y="1308"/>
                    <a:pt x="4552" y="1151"/>
                    <a:pt x="4505" y="977"/>
                  </a:cubicBezTo>
                  <a:cubicBezTo>
                    <a:pt x="4403" y="1009"/>
                    <a:pt x="4300" y="1025"/>
                    <a:pt x="4200" y="1025"/>
                  </a:cubicBezTo>
                  <a:cubicBezTo>
                    <a:pt x="4099" y="1025"/>
                    <a:pt x="4001" y="1009"/>
                    <a:pt x="3906" y="977"/>
                  </a:cubicBezTo>
                  <a:cubicBezTo>
                    <a:pt x="3560" y="883"/>
                    <a:pt x="3402" y="646"/>
                    <a:pt x="3198" y="363"/>
                  </a:cubicBezTo>
                  <a:cubicBezTo>
                    <a:pt x="3014" y="99"/>
                    <a:pt x="2862" y="0"/>
                    <a:pt x="2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3237;p51">
              <a:extLst>
                <a:ext uri="{FF2B5EF4-FFF2-40B4-BE49-F238E27FC236}">
                  <a16:creationId xmlns:a16="http://schemas.microsoft.com/office/drawing/2014/main" id="{993707D5-0F80-4F35-9BA8-51D72608CC55}"/>
                </a:ext>
              </a:extLst>
            </p:cNvPr>
            <p:cNvSpPr/>
            <p:nvPr/>
          </p:nvSpPr>
          <p:spPr>
            <a:xfrm>
              <a:off x="6044463" y="4344925"/>
              <a:ext cx="176450" cy="85500"/>
            </a:xfrm>
            <a:custGeom>
              <a:avLst/>
              <a:gdLst/>
              <a:ahLst/>
              <a:cxnLst/>
              <a:rect l="l" t="t" r="r" b="b"/>
              <a:pathLst>
                <a:path w="7058" h="3420" extrusionOk="0">
                  <a:moveTo>
                    <a:pt x="5891" y="0"/>
                  </a:moveTo>
                  <a:cubicBezTo>
                    <a:pt x="5781" y="158"/>
                    <a:pt x="5671" y="299"/>
                    <a:pt x="5529" y="425"/>
                  </a:cubicBezTo>
                  <a:cubicBezTo>
                    <a:pt x="5149" y="805"/>
                    <a:pt x="4801" y="927"/>
                    <a:pt x="4429" y="927"/>
                  </a:cubicBezTo>
                  <a:cubicBezTo>
                    <a:pt x="4107" y="927"/>
                    <a:pt x="3766" y="835"/>
                    <a:pt x="3371" y="740"/>
                  </a:cubicBezTo>
                  <a:cubicBezTo>
                    <a:pt x="3272" y="710"/>
                    <a:pt x="3170" y="695"/>
                    <a:pt x="3068" y="695"/>
                  </a:cubicBezTo>
                  <a:cubicBezTo>
                    <a:pt x="2802" y="695"/>
                    <a:pt x="2541" y="798"/>
                    <a:pt x="2347" y="992"/>
                  </a:cubicBezTo>
                  <a:cubicBezTo>
                    <a:pt x="2206" y="1103"/>
                    <a:pt x="2143" y="1292"/>
                    <a:pt x="1985" y="1402"/>
                  </a:cubicBezTo>
                  <a:cubicBezTo>
                    <a:pt x="1670" y="1654"/>
                    <a:pt x="1292" y="1796"/>
                    <a:pt x="898" y="1811"/>
                  </a:cubicBezTo>
                  <a:cubicBezTo>
                    <a:pt x="866" y="1813"/>
                    <a:pt x="835" y="1814"/>
                    <a:pt x="803" y="1814"/>
                  </a:cubicBezTo>
                  <a:cubicBezTo>
                    <a:pt x="523" y="1814"/>
                    <a:pt x="255" y="1751"/>
                    <a:pt x="0" y="1638"/>
                  </a:cubicBezTo>
                  <a:lnTo>
                    <a:pt x="0" y="1638"/>
                  </a:lnTo>
                  <a:cubicBezTo>
                    <a:pt x="426" y="2315"/>
                    <a:pt x="977" y="2914"/>
                    <a:pt x="1607" y="3418"/>
                  </a:cubicBezTo>
                  <a:cubicBezTo>
                    <a:pt x="1626" y="3419"/>
                    <a:pt x="1645" y="3419"/>
                    <a:pt x="1664" y="3419"/>
                  </a:cubicBezTo>
                  <a:cubicBezTo>
                    <a:pt x="2296" y="3419"/>
                    <a:pt x="2756" y="2913"/>
                    <a:pt x="3261" y="2347"/>
                  </a:cubicBezTo>
                  <a:cubicBezTo>
                    <a:pt x="3481" y="2079"/>
                    <a:pt x="3781" y="1874"/>
                    <a:pt x="4127" y="1811"/>
                  </a:cubicBezTo>
                  <a:cubicBezTo>
                    <a:pt x="4192" y="1800"/>
                    <a:pt x="4255" y="1795"/>
                    <a:pt x="4317" y="1795"/>
                  </a:cubicBezTo>
                  <a:cubicBezTo>
                    <a:pt x="4754" y="1795"/>
                    <a:pt x="5135" y="2052"/>
                    <a:pt x="5576" y="2079"/>
                  </a:cubicBezTo>
                  <a:cubicBezTo>
                    <a:pt x="5586" y="2079"/>
                    <a:pt x="5596" y="2080"/>
                    <a:pt x="5606" y="2080"/>
                  </a:cubicBezTo>
                  <a:cubicBezTo>
                    <a:pt x="6178" y="2080"/>
                    <a:pt x="6732" y="1629"/>
                    <a:pt x="7057" y="1071"/>
                  </a:cubicBezTo>
                  <a:cubicBezTo>
                    <a:pt x="6915" y="614"/>
                    <a:pt x="6411" y="315"/>
                    <a:pt x="5986" y="63"/>
                  </a:cubicBezTo>
                  <a:lnTo>
                    <a:pt x="58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3238;p51">
              <a:extLst>
                <a:ext uri="{FF2B5EF4-FFF2-40B4-BE49-F238E27FC236}">
                  <a16:creationId xmlns:a16="http://schemas.microsoft.com/office/drawing/2014/main" id="{3C184B03-E279-4EF4-8E64-A46ED634949D}"/>
                </a:ext>
              </a:extLst>
            </p:cNvPr>
            <p:cNvSpPr/>
            <p:nvPr/>
          </p:nvSpPr>
          <p:spPr>
            <a:xfrm>
              <a:off x="6015313" y="4170475"/>
              <a:ext cx="206775" cy="284950"/>
            </a:xfrm>
            <a:custGeom>
              <a:avLst/>
              <a:gdLst/>
              <a:ahLst/>
              <a:cxnLst/>
              <a:rect l="l" t="t" r="r" b="b"/>
              <a:pathLst>
                <a:path w="8271" h="11398" extrusionOk="0">
                  <a:moveTo>
                    <a:pt x="3813" y="0"/>
                  </a:moveTo>
                  <a:cubicBezTo>
                    <a:pt x="3592" y="63"/>
                    <a:pt x="3387" y="158"/>
                    <a:pt x="3198" y="299"/>
                  </a:cubicBezTo>
                  <a:cubicBezTo>
                    <a:pt x="2600" y="772"/>
                    <a:pt x="2096" y="1355"/>
                    <a:pt x="1686" y="2001"/>
                  </a:cubicBezTo>
                  <a:cubicBezTo>
                    <a:pt x="647" y="3528"/>
                    <a:pt x="1" y="5230"/>
                    <a:pt x="505" y="7088"/>
                  </a:cubicBezTo>
                  <a:cubicBezTo>
                    <a:pt x="946" y="8569"/>
                    <a:pt x="1891" y="9845"/>
                    <a:pt x="3183" y="10680"/>
                  </a:cubicBezTo>
                  <a:cubicBezTo>
                    <a:pt x="3792" y="11078"/>
                    <a:pt x="4491" y="11398"/>
                    <a:pt x="5192" y="11398"/>
                  </a:cubicBezTo>
                  <a:cubicBezTo>
                    <a:pt x="5379" y="11398"/>
                    <a:pt x="5565" y="11375"/>
                    <a:pt x="5750" y="11325"/>
                  </a:cubicBezTo>
                  <a:cubicBezTo>
                    <a:pt x="6790" y="11058"/>
                    <a:pt x="7467" y="10065"/>
                    <a:pt x="8003" y="9104"/>
                  </a:cubicBezTo>
                  <a:cubicBezTo>
                    <a:pt x="8160" y="8868"/>
                    <a:pt x="8255" y="8585"/>
                    <a:pt x="8270" y="8301"/>
                  </a:cubicBezTo>
                  <a:cubicBezTo>
                    <a:pt x="8270" y="7876"/>
                    <a:pt x="7955" y="7577"/>
                    <a:pt x="7593" y="7325"/>
                  </a:cubicBezTo>
                  <a:cubicBezTo>
                    <a:pt x="7294" y="7797"/>
                    <a:pt x="6884" y="8191"/>
                    <a:pt x="6396" y="8490"/>
                  </a:cubicBezTo>
                  <a:cubicBezTo>
                    <a:pt x="6062" y="8672"/>
                    <a:pt x="5642" y="8756"/>
                    <a:pt x="5199" y="8756"/>
                  </a:cubicBezTo>
                  <a:cubicBezTo>
                    <a:pt x="4220" y="8756"/>
                    <a:pt x="3126" y="8348"/>
                    <a:pt x="2584" y="7687"/>
                  </a:cubicBezTo>
                  <a:cubicBezTo>
                    <a:pt x="1686" y="6568"/>
                    <a:pt x="1796" y="4584"/>
                    <a:pt x="2080" y="3261"/>
                  </a:cubicBezTo>
                  <a:cubicBezTo>
                    <a:pt x="2332" y="2048"/>
                    <a:pt x="2899" y="835"/>
                    <a:pt x="3813" y="0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3239;p51">
              <a:extLst>
                <a:ext uri="{FF2B5EF4-FFF2-40B4-BE49-F238E27FC236}">
                  <a16:creationId xmlns:a16="http://schemas.microsoft.com/office/drawing/2014/main" id="{8B16665C-6DCD-4748-BFCB-CC35A0E72EB2}"/>
                </a:ext>
              </a:extLst>
            </p:cNvPr>
            <p:cNvSpPr/>
            <p:nvPr/>
          </p:nvSpPr>
          <p:spPr>
            <a:xfrm>
              <a:off x="6393363" y="4178275"/>
              <a:ext cx="206375" cy="285850"/>
            </a:xfrm>
            <a:custGeom>
              <a:avLst/>
              <a:gdLst/>
              <a:ahLst/>
              <a:cxnLst/>
              <a:rect l="l" t="t" r="r" b="b"/>
              <a:pathLst>
                <a:path w="8255" h="11434" extrusionOk="0">
                  <a:moveTo>
                    <a:pt x="4111" y="1"/>
                  </a:moveTo>
                  <a:cubicBezTo>
                    <a:pt x="3951" y="1"/>
                    <a:pt x="3801" y="32"/>
                    <a:pt x="3670" y="98"/>
                  </a:cubicBezTo>
                  <a:cubicBezTo>
                    <a:pt x="3371" y="255"/>
                    <a:pt x="3182" y="586"/>
                    <a:pt x="3198" y="1106"/>
                  </a:cubicBezTo>
                  <a:cubicBezTo>
                    <a:pt x="3229" y="1484"/>
                    <a:pt x="3308" y="1878"/>
                    <a:pt x="3418" y="2240"/>
                  </a:cubicBezTo>
                  <a:cubicBezTo>
                    <a:pt x="3639" y="3201"/>
                    <a:pt x="3639" y="4272"/>
                    <a:pt x="3182" y="5154"/>
                  </a:cubicBezTo>
                  <a:cubicBezTo>
                    <a:pt x="2741" y="6036"/>
                    <a:pt x="1938" y="6603"/>
                    <a:pt x="1119" y="7091"/>
                  </a:cubicBezTo>
                  <a:cubicBezTo>
                    <a:pt x="615" y="7391"/>
                    <a:pt x="16" y="7753"/>
                    <a:pt x="0" y="8351"/>
                  </a:cubicBezTo>
                  <a:cubicBezTo>
                    <a:pt x="16" y="8635"/>
                    <a:pt x="111" y="8903"/>
                    <a:pt x="268" y="9139"/>
                  </a:cubicBezTo>
                  <a:cubicBezTo>
                    <a:pt x="804" y="10100"/>
                    <a:pt x="1481" y="11108"/>
                    <a:pt x="2536" y="11376"/>
                  </a:cubicBezTo>
                  <a:cubicBezTo>
                    <a:pt x="2708" y="11415"/>
                    <a:pt x="2880" y="11434"/>
                    <a:pt x="3052" y="11434"/>
                  </a:cubicBezTo>
                  <a:cubicBezTo>
                    <a:pt x="3767" y="11434"/>
                    <a:pt x="4479" y="11117"/>
                    <a:pt x="5088" y="10698"/>
                  </a:cubicBezTo>
                  <a:cubicBezTo>
                    <a:pt x="6380" y="9864"/>
                    <a:pt x="7325" y="8588"/>
                    <a:pt x="7766" y="7107"/>
                  </a:cubicBezTo>
                  <a:cubicBezTo>
                    <a:pt x="8254" y="5233"/>
                    <a:pt x="7593" y="3547"/>
                    <a:pt x="6553" y="2019"/>
                  </a:cubicBezTo>
                  <a:cubicBezTo>
                    <a:pt x="6143" y="1373"/>
                    <a:pt x="5639" y="806"/>
                    <a:pt x="5041" y="318"/>
                  </a:cubicBezTo>
                  <a:cubicBezTo>
                    <a:pt x="4742" y="112"/>
                    <a:pt x="4410" y="1"/>
                    <a:pt x="4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3240;p51">
              <a:extLst>
                <a:ext uri="{FF2B5EF4-FFF2-40B4-BE49-F238E27FC236}">
                  <a16:creationId xmlns:a16="http://schemas.microsoft.com/office/drawing/2014/main" id="{2A5D7B30-62C0-42C7-B06C-E4E226ED4F94}"/>
                </a:ext>
              </a:extLst>
            </p:cNvPr>
            <p:cNvSpPr/>
            <p:nvPr/>
          </p:nvSpPr>
          <p:spPr>
            <a:xfrm>
              <a:off x="6472913" y="4178300"/>
              <a:ext cx="79550" cy="64675"/>
            </a:xfrm>
            <a:custGeom>
              <a:avLst/>
              <a:gdLst/>
              <a:ahLst/>
              <a:cxnLst/>
              <a:rect l="l" t="t" r="r" b="b"/>
              <a:pathLst>
                <a:path w="3182" h="2587" extrusionOk="0">
                  <a:moveTo>
                    <a:pt x="939" y="0"/>
                  </a:moveTo>
                  <a:cubicBezTo>
                    <a:pt x="782" y="0"/>
                    <a:pt x="634" y="32"/>
                    <a:pt x="504" y="97"/>
                  </a:cubicBezTo>
                  <a:cubicBezTo>
                    <a:pt x="205" y="254"/>
                    <a:pt x="0" y="585"/>
                    <a:pt x="16" y="1105"/>
                  </a:cubicBezTo>
                  <a:cubicBezTo>
                    <a:pt x="47" y="1483"/>
                    <a:pt x="126" y="1877"/>
                    <a:pt x="236" y="2239"/>
                  </a:cubicBezTo>
                  <a:lnTo>
                    <a:pt x="236" y="2255"/>
                  </a:lnTo>
                  <a:cubicBezTo>
                    <a:pt x="268" y="2286"/>
                    <a:pt x="299" y="2318"/>
                    <a:pt x="331" y="2349"/>
                  </a:cubicBezTo>
                  <a:cubicBezTo>
                    <a:pt x="454" y="2453"/>
                    <a:pt x="634" y="2586"/>
                    <a:pt x="810" y="2586"/>
                  </a:cubicBezTo>
                  <a:cubicBezTo>
                    <a:pt x="926" y="2586"/>
                    <a:pt x="1040" y="2528"/>
                    <a:pt x="1134" y="2365"/>
                  </a:cubicBezTo>
                  <a:cubicBezTo>
                    <a:pt x="1181" y="2223"/>
                    <a:pt x="1181" y="2066"/>
                    <a:pt x="1150" y="1908"/>
                  </a:cubicBezTo>
                  <a:cubicBezTo>
                    <a:pt x="1150" y="1624"/>
                    <a:pt x="1134" y="1294"/>
                    <a:pt x="1449" y="1152"/>
                  </a:cubicBezTo>
                  <a:cubicBezTo>
                    <a:pt x="1506" y="1129"/>
                    <a:pt x="1560" y="1119"/>
                    <a:pt x="1613" y="1119"/>
                  </a:cubicBezTo>
                  <a:cubicBezTo>
                    <a:pt x="1854" y="1119"/>
                    <a:pt x="2056" y="1328"/>
                    <a:pt x="2237" y="1483"/>
                  </a:cubicBezTo>
                  <a:cubicBezTo>
                    <a:pt x="2421" y="1667"/>
                    <a:pt x="2650" y="1919"/>
                    <a:pt x="2878" y="1919"/>
                  </a:cubicBezTo>
                  <a:cubicBezTo>
                    <a:pt x="2981" y="1919"/>
                    <a:pt x="3084" y="1867"/>
                    <a:pt x="3182" y="1735"/>
                  </a:cubicBezTo>
                  <a:cubicBezTo>
                    <a:pt x="2820" y="1199"/>
                    <a:pt x="2379" y="727"/>
                    <a:pt x="1859" y="333"/>
                  </a:cubicBezTo>
                  <a:cubicBezTo>
                    <a:pt x="1569" y="116"/>
                    <a:pt x="1239" y="0"/>
                    <a:pt x="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3241;p51">
              <a:extLst>
                <a:ext uri="{FF2B5EF4-FFF2-40B4-BE49-F238E27FC236}">
                  <a16:creationId xmlns:a16="http://schemas.microsoft.com/office/drawing/2014/main" id="{898AA2B1-5708-4BD3-8CA7-0371C429C689}"/>
                </a:ext>
              </a:extLst>
            </p:cNvPr>
            <p:cNvSpPr/>
            <p:nvPr/>
          </p:nvSpPr>
          <p:spPr>
            <a:xfrm>
              <a:off x="6461488" y="4270075"/>
              <a:ext cx="129175" cy="61150"/>
            </a:xfrm>
            <a:custGeom>
              <a:avLst/>
              <a:gdLst/>
              <a:ahLst/>
              <a:cxnLst/>
              <a:rect l="l" t="t" r="r" b="b"/>
              <a:pathLst>
                <a:path w="5167" h="2446" extrusionOk="0">
                  <a:moveTo>
                    <a:pt x="2446" y="1"/>
                  </a:moveTo>
                  <a:cubicBezTo>
                    <a:pt x="2305" y="1"/>
                    <a:pt x="2153" y="100"/>
                    <a:pt x="1969" y="363"/>
                  </a:cubicBezTo>
                  <a:cubicBezTo>
                    <a:pt x="1765" y="647"/>
                    <a:pt x="1607" y="883"/>
                    <a:pt x="1276" y="978"/>
                  </a:cubicBezTo>
                  <a:cubicBezTo>
                    <a:pt x="1174" y="1009"/>
                    <a:pt x="1071" y="1025"/>
                    <a:pt x="969" y="1025"/>
                  </a:cubicBezTo>
                  <a:cubicBezTo>
                    <a:pt x="867" y="1025"/>
                    <a:pt x="764" y="1009"/>
                    <a:pt x="662" y="978"/>
                  </a:cubicBezTo>
                  <a:cubicBezTo>
                    <a:pt x="615" y="1151"/>
                    <a:pt x="552" y="1324"/>
                    <a:pt x="473" y="1482"/>
                  </a:cubicBezTo>
                  <a:cubicBezTo>
                    <a:pt x="331" y="1718"/>
                    <a:pt x="174" y="1954"/>
                    <a:pt x="0" y="2159"/>
                  </a:cubicBezTo>
                  <a:cubicBezTo>
                    <a:pt x="184" y="2285"/>
                    <a:pt x="396" y="2351"/>
                    <a:pt x="614" y="2351"/>
                  </a:cubicBezTo>
                  <a:cubicBezTo>
                    <a:pt x="751" y="2351"/>
                    <a:pt x="890" y="2324"/>
                    <a:pt x="1024" y="2269"/>
                  </a:cubicBezTo>
                  <a:cubicBezTo>
                    <a:pt x="1371" y="2143"/>
                    <a:pt x="1638" y="1844"/>
                    <a:pt x="1922" y="1624"/>
                  </a:cubicBezTo>
                  <a:cubicBezTo>
                    <a:pt x="2164" y="1457"/>
                    <a:pt x="2406" y="1276"/>
                    <a:pt x="2732" y="1276"/>
                  </a:cubicBezTo>
                  <a:cubicBezTo>
                    <a:pt x="2746" y="1276"/>
                    <a:pt x="2759" y="1276"/>
                    <a:pt x="2773" y="1277"/>
                  </a:cubicBezTo>
                  <a:cubicBezTo>
                    <a:pt x="3119" y="1309"/>
                    <a:pt x="3277" y="1498"/>
                    <a:pt x="3466" y="1765"/>
                  </a:cubicBezTo>
                  <a:cubicBezTo>
                    <a:pt x="3680" y="2069"/>
                    <a:pt x="3741" y="2446"/>
                    <a:pt x="4069" y="2446"/>
                  </a:cubicBezTo>
                  <a:cubicBezTo>
                    <a:pt x="4200" y="2446"/>
                    <a:pt x="4373" y="2386"/>
                    <a:pt x="4616" y="2238"/>
                  </a:cubicBezTo>
                  <a:cubicBezTo>
                    <a:pt x="4868" y="2065"/>
                    <a:pt x="5057" y="1813"/>
                    <a:pt x="5167" y="1529"/>
                  </a:cubicBezTo>
                  <a:cubicBezTo>
                    <a:pt x="5104" y="1041"/>
                    <a:pt x="4978" y="568"/>
                    <a:pt x="4789" y="111"/>
                  </a:cubicBezTo>
                  <a:cubicBezTo>
                    <a:pt x="4590" y="509"/>
                    <a:pt x="4225" y="816"/>
                    <a:pt x="3817" y="816"/>
                  </a:cubicBezTo>
                  <a:cubicBezTo>
                    <a:pt x="3611" y="816"/>
                    <a:pt x="3394" y="738"/>
                    <a:pt x="3182" y="553"/>
                  </a:cubicBezTo>
                  <a:cubicBezTo>
                    <a:pt x="2902" y="302"/>
                    <a:pt x="2691" y="1"/>
                    <a:pt x="24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3242;p51">
              <a:extLst>
                <a:ext uri="{FF2B5EF4-FFF2-40B4-BE49-F238E27FC236}">
                  <a16:creationId xmlns:a16="http://schemas.microsoft.com/office/drawing/2014/main" id="{D2BA50CE-C768-4433-8A67-405004EDB869}"/>
                </a:ext>
              </a:extLst>
            </p:cNvPr>
            <p:cNvSpPr/>
            <p:nvPr/>
          </p:nvSpPr>
          <p:spPr>
            <a:xfrm>
              <a:off x="6394538" y="4354375"/>
              <a:ext cx="176450" cy="84350"/>
            </a:xfrm>
            <a:custGeom>
              <a:avLst/>
              <a:gdLst/>
              <a:ahLst/>
              <a:cxnLst/>
              <a:rect l="l" t="t" r="r" b="b"/>
              <a:pathLst>
                <a:path w="7058" h="3374" extrusionOk="0">
                  <a:moveTo>
                    <a:pt x="1166" y="0"/>
                  </a:moveTo>
                  <a:lnTo>
                    <a:pt x="1072" y="47"/>
                  </a:lnTo>
                  <a:cubicBezTo>
                    <a:pt x="646" y="299"/>
                    <a:pt x="142" y="614"/>
                    <a:pt x="1" y="1071"/>
                  </a:cubicBezTo>
                  <a:cubicBezTo>
                    <a:pt x="321" y="1604"/>
                    <a:pt x="862" y="2049"/>
                    <a:pt x="1438" y="2049"/>
                  </a:cubicBezTo>
                  <a:cubicBezTo>
                    <a:pt x="1458" y="2049"/>
                    <a:pt x="1477" y="2049"/>
                    <a:pt x="1497" y="2048"/>
                  </a:cubicBezTo>
                  <a:cubicBezTo>
                    <a:pt x="1933" y="2034"/>
                    <a:pt x="2332" y="1768"/>
                    <a:pt x="2772" y="1768"/>
                  </a:cubicBezTo>
                  <a:cubicBezTo>
                    <a:pt x="2824" y="1768"/>
                    <a:pt x="2877" y="1772"/>
                    <a:pt x="2930" y="1780"/>
                  </a:cubicBezTo>
                  <a:cubicBezTo>
                    <a:pt x="3277" y="1859"/>
                    <a:pt x="3592" y="2048"/>
                    <a:pt x="3797" y="2316"/>
                  </a:cubicBezTo>
                  <a:cubicBezTo>
                    <a:pt x="4310" y="2874"/>
                    <a:pt x="4765" y="3374"/>
                    <a:pt x="5369" y="3374"/>
                  </a:cubicBezTo>
                  <a:cubicBezTo>
                    <a:pt x="5396" y="3374"/>
                    <a:pt x="5423" y="3373"/>
                    <a:pt x="5451" y="3371"/>
                  </a:cubicBezTo>
                  <a:cubicBezTo>
                    <a:pt x="6096" y="2883"/>
                    <a:pt x="6632" y="2284"/>
                    <a:pt x="7057" y="1591"/>
                  </a:cubicBezTo>
                  <a:lnTo>
                    <a:pt x="7057" y="1591"/>
                  </a:lnTo>
                  <a:cubicBezTo>
                    <a:pt x="6790" y="1733"/>
                    <a:pt x="6474" y="1780"/>
                    <a:pt x="6175" y="1780"/>
                  </a:cubicBezTo>
                  <a:cubicBezTo>
                    <a:pt x="5781" y="1764"/>
                    <a:pt x="5388" y="1622"/>
                    <a:pt x="5073" y="1386"/>
                  </a:cubicBezTo>
                  <a:cubicBezTo>
                    <a:pt x="4931" y="1260"/>
                    <a:pt x="4852" y="1087"/>
                    <a:pt x="4710" y="961"/>
                  </a:cubicBezTo>
                  <a:cubicBezTo>
                    <a:pt x="4522" y="772"/>
                    <a:pt x="4270" y="669"/>
                    <a:pt x="4011" y="669"/>
                  </a:cubicBezTo>
                  <a:cubicBezTo>
                    <a:pt x="3903" y="669"/>
                    <a:pt x="3793" y="687"/>
                    <a:pt x="3686" y="725"/>
                  </a:cubicBezTo>
                  <a:cubicBezTo>
                    <a:pt x="3285" y="814"/>
                    <a:pt x="2943" y="907"/>
                    <a:pt x="2617" y="907"/>
                  </a:cubicBezTo>
                  <a:cubicBezTo>
                    <a:pt x="2254" y="907"/>
                    <a:pt x="1911" y="791"/>
                    <a:pt x="1528" y="425"/>
                  </a:cubicBezTo>
                  <a:cubicBezTo>
                    <a:pt x="1387" y="284"/>
                    <a:pt x="1276" y="142"/>
                    <a:pt x="1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3243;p51">
              <a:extLst>
                <a:ext uri="{FF2B5EF4-FFF2-40B4-BE49-F238E27FC236}">
                  <a16:creationId xmlns:a16="http://schemas.microsoft.com/office/drawing/2014/main" id="{A9D9B428-BBB1-4F38-88BC-1E9CB9E1370C}"/>
                </a:ext>
              </a:extLst>
            </p:cNvPr>
            <p:cNvSpPr/>
            <p:nvPr/>
          </p:nvSpPr>
          <p:spPr>
            <a:xfrm>
              <a:off x="6393363" y="4179525"/>
              <a:ext cx="206375" cy="284750"/>
            </a:xfrm>
            <a:custGeom>
              <a:avLst/>
              <a:gdLst/>
              <a:ahLst/>
              <a:cxnLst/>
              <a:rect l="l" t="t" r="r" b="b"/>
              <a:pathLst>
                <a:path w="8255" h="11390" extrusionOk="0">
                  <a:moveTo>
                    <a:pt x="4427" y="0"/>
                  </a:moveTo>
                  <a:lnTo>
                    <a:pt x="4427" y="0"/>
                  </a:lnTo>
                  <a:cubicBezTo>
                    <a:pt x="5340" y="819"/>
                    <a:pt x="5923" y="2032"/>
                    <a:pt x="6175" y="3245"/>
                  </a:cubicBezTo>
                  <a:cubicBezTo>
                    <a:pt x="6458" y="4568"/>
                    <a:pt x="6584" y="6553"/>
                    <a:pt x="5687" y="7671"/>
                  </a:cubicBezTo>
                  <a:cubicBezTo>
                    <a:pt x="5152" y="8336"/>
                    <a:pt x="4045" y="8752"/>
                    <a:pt x="3059" y="8752"/>
                  </a:cubicBezTo>
                  <a:cubicBezTo>
                    <a:pt x="2620" y="8752"/>
                    <a:pt x="2205" y="8670"/>
                    <a:pt x="1875" y="8490"/>
                  </a:cubicBezTo>
                  <a:cubicBezTo>
                    <a:pt x="1386" y="8191"/>
                    <a:pt x="977" y="7797"/>
                    <a:pt x="678" y="7325"/>
                  </a:cubicBezTo>
                  <a:cubicBezTo>
                    <a:pt x="315" y="7577"/>
                    <a:pt x="0" y="7876"/>
                    <a:pt x="0" y="8301"/>
                  </a:cubicBezTo>
                  <a:cubicBezTo>
                    <a:pt x="16" y="8585"/>
                    <a:pt x="126" y="8868"/>
                    <a:pt x="284" y="9105"/>
                  </a:cubicBezTo>
                  <a:cubicBezTo>
                    <a:pt x="819" y="10050"/>
                    <a:pt x="1497" y="11058"/>
                    <a:pt x="2536" y="11326"/>
                  </a:cubicBezTo>
                  <a:cubicBezTo>
                    <a:pt x="2713" y="11370"/>
                    <a:pt x="2891" y="11390"/>
                    <a:pt x="3069" y="11390"/>
                  </a:cubicBezTo>
                  <a:cubicBezTo>
                    <a:pt x="3783" y="11390"/>
                    <a:pt x="4499" y="11067"/>
                    <a:pt x="5104" y="10664"/>
                  </a:cubicBezTo>
                  <a:cubicBezTo>
                    <a:pt x="6395" y="9814"/>
                    <a:pt x="7341" y="8538"/>
                    <a:pt x="7766" y="7057"/>
                  </a:cubicBezTo>
                  <a:cubicBezTo>
                    <a:pt x="8254" y="5198"/>
                    <a:pt x="7608" y="3497"/>
                    <a:pt x="6569" y="1985"/>
                  </a:cubicBezTo>
                  <a:cubicBezTo>
                    <a:pt x="6159" y="1323"/>
                    <a:pt x="5639" y="756"/>
                    <a:pt x="5041" y="284"/>
                  </a:cubicBezTo>
                  <a:cubicBezTo>
                    <a:pt x="4852" y="142"/>
                    <a:pt x="4647" y="48"/>
                    <a:pt x="4427" y="0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3244;p51">
              <a:extLst>
                <a:ext uri="{FF2B5EF4-FFF2-40B4-BE49-F238E27FC236}">
                  <a16:creationId xmlns:a16="http://schemas.microsoft.com/office/drawing/2014/main" id="{2139CE84-4CE5-46F2-864E-92CCDE886546}"/>
                </a:ext>
              </a:extLst>
            </p:cNvPr>
            <p:cNvSpPr/>
            <p:nvPr/>
          </p:nvSpPr>
          <p:spPr>
            <a:xfrm>
              <a:off x="5975538" y="4337425"/>
              <a:ext cx="863625" cy="764775"/>
            </a:xfrm>
            <a:custGeom>
              <a:avLst/>
              <a:gdLst/>
              <a:ahLst/>
              <a:cxnLst/>
              <a:rect l="l" t="t" r="r" b="b"/>
              <a:pathLst>
                <a:path w="34545" h="30591" extrusionOk="0">
                  <a:moveTo>
                    <a:pt x="34355" y="15248"/>
                  </a:moveTo>
                  <a:cubicBezTo>
                    <a:pt x="34308" y="15185"/>
                    <a:pt x="34261" y="15138"/>
                    <a:pt x="34198" y="15091"/>
                  </a:cubicBezTo>
                  <a:cubicBezTo>
                    <a:pt x="33835" y="14776"/>
                    <a:pt x="33473" y="14539"/>
                    <a:pt x="33205" y="14130"/>
                  </a:cubicBezTo>
                  <a:cubicBezTo>
                    <a:pt x="32922" y="13673"/>
                    <a:pt x="32701" y="13185"/>
                    <a:pt x="32544" y="12665"/>
                  </a:cubicBezTo>
                  <a:cubicBezTo>
                    <a:pt x="32402" y="12240"/>
                    <a:pt x="32197" y="11720"/>
                    <a:pt x="31677" y="11720"/>
                  </a:cubicBezTo>
                  <a:cubicBezTo>
                    <a:pt x="31173" y="11704"/>
                    <a:pt x="30890" y="12208"/>
                    <a:pt x="30716" y="12633"/>
                  </a:cubicBezTo>
                  <a:cubicBezTo>
                    <a:pt x="30496" y="13216"/>
                    <a:pt x="30181" y="13736"/>
                    <a:pt x="29756" y="14193"/>
                  </a:cubicBezTo>
                  <a:cubicBezTo>
                    <a:pt x="29378" y="14587"/>
                    <a:pt x="28952" y="15028"/>
                    <a:pt x="28952" y="15626"/>
                  </a:cubicBezTo>
                  <a:cubicBezTo>
                    <a:pt x="28937" y="15926"/>
                    <a:pt x="29189" y="16162"/>
                    <a:pt x="29488" y="16178"/>
                  </a:cubicBezTo>
                  <a:cubicBezTo>
                    <a:pt x="29929" y="16130"/>
                    <a:pt x="30323" y="15831"/>
                    <a:pt x="30669" y="15469"/>
                  </a:cubicBezTo>
                  <a:cubicBezTo>
                    <a:pt x="30370" y="15784"/>
                    <a:pt x="30165" y="16256"/>
                    <a:pt x="29913" y="16619"/>
                  </a:cubicBezTo>
                  <a:cubicBezTo>
                    <a:pt x="29315" y="17453"/>
                    <a:pt x="28653" y="18241"/>
                    <a:pt x="27913" y="18966"/>
                  </a:cubicBezTo>
                  <a:cubicBezTo>
                    <a:pt x="25487" y="21297"/>
                    <a:pt x="21785" y="21864"/>
                    <a:pt x="18588" y="21580"/>
                  </a:cubicBezTo>
                  <a:cubicBezTo>
                    <a:pt x="17595" y="21502"/>
                    <a:pt x="15973" y="20714"/>
                    <a:pt x="16965" y="19485"/>
                  </a:cubicBezTo>
                  <a:cubicBezTo>
                    <a:pt x="18588" y="17469"/>
                    <a:pt x="20320" y="15548"/>
                    <a:pt x="21943" y="13516"/>
                  </a:cubicBezTo>
                  <a:cubicBezTo>
                    <a:pt x="22967" y="12287"/>
                    <a:pt x="23833" y="10932"/>
                    <a:pt x="24510" y="9483"/>
                  </a:cubicBezTo>
                  <a:cubicBezTo>
                    <a:pt x="25361" y="7514"/>
                    <a:pt x="25723" y="5356"/>
                    <a:pt x="25566" y="3214"/>
                  </a:cubicBezTo>
                  <a:cubicBezTo>
                    <a:pt x="25298" y="1"/>
                    <a:pt x="21549" y="1056"/>
                    <a:pt x="19438" y="1056"/>
                  </a:cubicBezTo>
                  <a:cubicBezTo>
                    <a:pt x="17816" y="1056"/>
                    <a:pt x="16193" y="1119"/>
                    <a:pt x="14571" y="1151"/>
                  </a:cubicBezTo>
                  <a:cubicBezTo>
                    <a:pt x="11736" y="1214"/>
                    <a:pt x="8916" y="1245"/>
                    <a:pt x="6081" y="1261"/>
                  </a:cubicBezTo>
                  <a:cubicBezTo>
                    <a:pt x="4742" y="1261"/>
                    <a:pt x="3419" y="1355"/>
                    <a:pt x="2080" y="1261"/>
                  </a:cubicBezTo>
                  <a:cubicBezTo>
                    <a:pt x="1907" y="1229"/>
                    <a:pt x="1718" y="1245"/>
                    <a:pt x="1544" y="1292"/>
                  </a:cubicBezTo>
                  <a:cubicBezTo>
                    <a:pt x="883" y="1513"/>
                    <a:pt x="1182" y="2789"/>
                    <a:pt x="1214" y="3293"/>
                  </a:cubicBezTo>
                  <a:cubicBezTo>
                    <a:pt x="1277" y="4600"/>
                    <a:pt x="1308" y="5892"/>
                    <a:pt x="1308" y="7199"/>
                  </a:cubicBezTo>
                  <a:cubicBezTo>
                    <a:pt x="1292" y="7262"/>
                    <a:pt x="1292" y="7325"/>
                    <a:pt x="1292" y="7372"/>
                  </a:cubicBezTo>
                  <a:lnTo>
                    <a:pt x="1292" y="7719"/>
                  </a:lnTo>
                  <a:cubicBezTo>
                    <a:pt x="1292" y="7751"/>
                    <a:pt x="1292" y="7782"/>
                    <a:pt x="1292" y="7798"/>
                  </a:cubicBezTo>
                  <a:cubicBezTo>
                    <a:pt x="1292" y="7940"/>
                    <a:pt x="1292" y="8081"/>
                    <a:pt x="1292" y="8207"/>
                  </a:cubicBezTo>
                  <a:cubicBezTo>
                    <a:pt x="1292" y="8680"/>
                    <a:pt x="1292" y="9310"/>
                    <a:pt x="1828" y="9593"/>
                  </a:cubicBezTo>
                  <a:cubicBezTo>
                    <a:pt x="1938" y="9641"/>
                    <a:pt x="2049" y="9672"/>
                    <a:pt x="2143" y="9672"/>
                  </a:cubicBezTo>
                  <a:cubicBezTo>
                    <a:pt x="3466" y="9672"/>
                    <a:pt x="4742" y="9656"/>
                    <a:pt x="6034" y="9625"/>
                  </a:cubicBezTo>
                  <a:lnTo>
                    <a:pt x="7310" y="9578"/>
                  </a:lnTo>
                  <a:cubicBezTo>
                    <a:pt x="8318" y="9562"/>
                    <a:pt x="9672" y="9089"/>
                    <a:pt x="10617" y="9578"/>
                  </a:cubicBezTo>
                  <a:cubicBezTo>
                    <a:pt x="9641" y="10570"/>
                    <a:pt x="9027" y="11783"/>
                    <a:pt x="8255" y="12933"/>
                  </a:cubicBezTo>
                  <a:cubicBezTo>
                    <a:pt x="7388" y="14224"/>
                    <a:pt x="6364" y="15406"/>
                    <a:pt x="5404" y="16619"/>
                  </a:cubicBezTo>
                  <a:cubicBezTo>
                    <a:pt x="2852" y="19895"/>
                    <a:pt x="1" y="22967"/>
                    <a:pt x="221" y="27471"/>
                  </a:cubicBezTo>
                  <a:cubicBezTo>
                    <a:pt x="269" y="28369"/>
                    <a:pt x="552" y="29377"/>
                    <a:pt x="1340" y="29866"/>
                  </a:cubicBezTo>
                  <a:cubicBezTo>
                    <a:pt x="2458" y="30559"/>
                    <a:pt x="3891" y="30590"/>
                    <a:pt x="5167" y="30543"/>
                  </a:cubicBezTo>
                  <a:cubicBezTo>
                    <a:pt x="6522" y="30496"/>
                    <a:pt x="7877" y="30417"/>
                    <a:pt x="9231" y="30433"/>
                  </a:cubicBezTo>
                  <a:cubicBezTo>
                    <a:pt x="11626" y="30449"/>
                    <a:pt x="14020" y="30433"/>
                    <a:pt x="16398" y="30260"/>
                  </a:cubicBezTo>
                  <a:cubicBezTo>
                    <a:pt x="17076" y="30212"/>
                    <a:pt x="17753" y="30149"/>
                    <a:pt x="18414" y="30039"/>
                  </a:cubicBezTo>
                  <a:cubicBezTo>
                    <a:pt x="19013" y="29944"/>
                    <a:pt x="19706" y="29629"/>
                    <a:pt x="20305" y="29629"/>
                  </a:cubicBezTo>
                  <a:cubicBezTo>
                    <a:pt x="22841" y="28921"/>
                    <a:pt x="25109" y="27440"/>
                    <a:pt x="26763" y="25377"/>
                  </a:cubicBezTo>
                  <a:cubicBezTo>
                    <a:pt x="28338" y="23376"/>
                    <a:pt x="29519" y="21045"/>
                    <a:pt x="30811" y="18840"/>
                  </a:cubicBezTo>
                  <a:cubicBezTo>
                    <a:pt x="31488" y="17706"/>
                    <a:pt x="31961" y="16477"/>
                    <a:pt x="32244" y="15185"/>
                  </a:cubicBezTo>
                  <a:cubicBezTo>
                    <a:pt x="32638" y="15768"/>
                    <a:pt x="33599" y="16304"/>
                    <a:pt x="33930" y="16256"/>
                  </a:cubicBezTo>
                  <a:cubicBezTo>
                    <a:pt x="34182" y="16241"/>
                    <a:pt x="34402" y="16067"/>
                    <a:pt x="34481" y="15815"/>
                  </a:cubicBezTo>
                  <a:cubicBezTo>
                    <a:pt x="34544" y="15626"/>
                    <a:pt x="34497" y="15406"/>
                    <a:pt x="34355" y="15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3245;p51">
              <a:extLst>
                <a:ext uri="{FF2B5EF4-FFF2-40B4-BE49-F238E27FC236}">
                  <a16:creationId xmlns:a16="http://schemas.microsoft.com/office/drawing/2014/main" id="{515323B7-F08D-4079-86F1-F13647D363AF}"/>
                </a:ext>
              </a:extLst>
            </p:cNvPr>
            <p:cNvSpPr/>
            <p:nvPr/>
          </p:nvSpPr>
          <p:spPr>
            <a:xfrm>
              <a:off x="5977513" y="4824950"/>
              <a:ext cx="126825" cy="276425"/>
            </a:xfrm>
            <a:custGeom>
              <a:avLst/>
              <a:gdLst/>
              <a:ahLst/>
              <a:cxnLst/>
              <a:rect l="l" t="t" r="r" b="b"/>
              <a:pathLst>
                <a:path w="5073" h="11057" extrusionOk="0">
                  <a:moveTo>
                    <a:pt x="3104" y="0"/>
                  </a:moveTo>
                  <a:lnTo>
                    <a:pt x="3104" y="0"/>
                  </a:lnTo>
                  <a:cubicBezTo>
                    <a:pt x="1387" y="2316"/>
                    <a:pt x="1" y="4789"/>
                    <a:pt x="174" y="7970"/>
                  </a:cubicBezTo>
                  <a:cubicBezTo>
                    <a:pt x="221" y="8853"/>
                    <a:pt x="489" y="9876"/>
                    <a:pt x="1276" y="10349"/>
                  </a:cubicBezTo>
                  <a:cubicBezTo>
                    <a:pt x="2195" y="10931"/>
                    <a:pt x="3305" y="11056"/>
                    <a:pt x="4379" y="11056"/>
                  </a:cubicBezTo>
                  <a:cubicBezTo>
                    <a:pt x="4613" y="11056"/>
                    <a:pt x="4845" y="11050"/>
                    <a:pt x="5073" y="11042"/>
                  </a:cubicBezTo>
                  <a:cubicBezTo>
                    <a:pt x="4458" y="10585"/>
                    <a:pt x="3891" y="10065"/>
                    <a:pt x="3387" y="9483"/>
                  </a:cubicBezTo>
                  <a:cubicBezTo>
                    <a:pt x="883" y="6584"/>
                    <a:pt x="1702" y="3277"/>
                    <a:pt x="3104" y="0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3246;p51">
              <a:extLst>
                <a:ext uri="{FF2B5EF4-FFF2-40B4-BE49-F238E27FC236}">
                  <a16:creationId xmlns:a16="http://schemas.microsoft.com/office/drawing/2014/main" id="{3A4C63FF-A181-4380-A7A9-AFD2D05754DA}"/>
                </a:ext>
              </a:extLst>
            </p:cNvPr>
            <p:cNvSpPr/>
            <p:nvPr/>
          </p:nvSpPr>
          <p:spPr>
            <a:xfrm>
              <a:off x="5997213" y="4368525"/>
              <a:ext cx="181950" cy="210725"/>
            </a:xfrm>
            <a:custGeom>
              <a:avLst/>
              <a:gdLst/>
              <a:ahLst/>
              <a:cxnLst/>
              <a:rect l="l" t="t" r="r" b="b"/>
              <a:pathLst>
                <a:path w="7278" h="8429" extrusionOk="0">
                  <a:moveTo>
                    <a:pt x="1009" y="0"/>
                  </a:moveTo>
                  <a:cubicBezTo>
                    <a:pt x="892" y="0"/>
                    <a:pt x="774" y="18"/>
                    <a:pt x="662" y="48"/>
                  </a:cubicBezTo>
                  <a:cubicBezTo>
                    <a:pt x="0" y="269"/>
                    <a:pt x="299" y="1545"/>
                    <a:pt x="315" y="2049"/>
                  </a:cubicBezTo>
                  <a:cubicBezTo>
                    <a:pt x="410" y="3340"/>
                    <a:pt x="441" y="4648"/>
                    <a:pt x="441" y="5955"/>
                  </a:cubicBezTo>
                  <a:cubicBezTo>
                    <a:pt x="425" y="6018"/>
                    <a:pt x="425" y="6065"/>
                    <a:pt x="425" y="6128"/>
                  </a:cubicBezTo>
                  <a:lnTo>
                    <a:pt x="425" y="6475"/>
                  </a:lnTo>
                  <a:cubicBezTo>
                    <a:pt x="425" y="6507"/>
                    <a:pt x="425" y="6522"/>
                    <a:pt x="425" y="6554"/>
                  </a:cubicBezTo>
                  <a:cubicBezTo>
                    <a:pt x="425" y="6696"/>
                    <a:pt x="425" y="6822"/>
                    <a:pt x="425" y="6963"/>
                  </a:cubicBezTo>
                  <a:cubicBezTo>
                    <a:pt x="425" y="7436"/>
                    <a:pt x="425" y="8066"/>
                    <a:pt x="977" y="8349"/>
                  </a:cubicBezTo>
                  <a:cubicBezTo>
                    <a:pt x="1071" y="8397"/>
                    <a:pt x="1182" y="8428"/>
                    <a:pt x="1292" y="8428"/>
                  </a:cubicBezTo>
                  <a:cubicBezTo>
                    <a:pt x="2599" y="8428"/>
                    <a:pt x="3875" y="8412"/>
                    <a:pt x="5167" y="8365"/>
                  </a:cubicBezTo>
                  <a:lnTo>
                    <a:pt x="6443" y="8334"/>
                  </a:lnTo>
                  <a:cubicBezTo>
                    <a:pt x="6710" y="8318"/>
                    <a:pt x="6962" y="8302"/>
                    <a:pt x="7214" y="8271"/>
                  </a:cubicBezTo>
                  <a:cubicBezTo>
                    <a:pt x="7277" y="7656"/>
                    <a:pt x="7136" y="7042"/>
                    <a:pt x="6821" y="6522"/>
                  </a:cubicBezTo>
                  <a:cubicBezTo>
                    <a:pt x="6128" y="5420"/>
                    <a:pt x="4505" y="5719"/>
                    <a:pt x="3434" y="5278"/>
                  </a:cubicBezTo>
                  <a:cubicBezTo>
                    <a:pt x="2505" y="4868"/>
                    <a:pt x="1843" y="4034"/>
                    <a:pt x="1638" y="3041"/>
                  </a:cubicBezTo>
                  <a:cubicBezTo>
                    <a:pt x="1402" y="2049"/>
                    <a:pt x="1654" y="1025"/>
                    <a:pt x="1701" y="33"/>
                  </a:cubicBezTo>
                  <a:cubicBezTo>
                    <a:pt x="1528" y="33"/>
                    <a:pt x="1371" y="33"/>
                    <a:pt x="1197" y="17"/>
                  </a:cubicBezTo>
                  <a:cubicBezTo>
                    <a:pt x="1136" y="6"/>
                    <a:pt x="1073" y="0"/>
                    <a:pt x="1009" y="0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3247;p51">
              <a:extLst>
                <a:ext uri="{FF2B5EF4-FFF2-40B4-BE49-F238E27FC236}">
                  <a16:creationId xmlns:a16="http://schemas.microsoft.com/office/drawing/2014/main" id="{87376688-F3CA-454D-BB69-765B304A2F6E}"/>
                </a:ext>
              </a:extLst>
            </p:cNvPr>
            <p:cNvSpPr/>
            <p:nvPr/>
          </p:nvSpPr>
          <p:spPr>
            <a:xfrm>
              <a:off x="6292938" y="4416975"/>
              <a:ext cx="241425" cy="274175"/>
            </a:xfrm>
            <a:custGeom>
              <a:avLst/>
              <a:gdLst/>
              <a:ahLst/>
              <a:cxnLst/>
              <a:rect l="l" t="t" r="r" b="b"/>
              <a:pathLst>
                <a:path w="9657" h="10967" extrusionOk="0">
                  <a:moveTo>
                    <a:pt x="5257" y="1"/>
                  </a:moveTo>
                  <a:cubicBezTo>
                    <a:pt x="3618" y="1"/>
                    <a:pt x="1982" y="962"/>
                    <a:pt x="1182" y="2600"/>
                  </a:cubicBezTo>
                  <a:cubicBezTo>
                    <a:pt x="111" y="4789"/>
                    <a:pt x="1" y="8223"/>
                    <a:pt x="1970" y="9940"/>
                  </a:cubicBezTo>
                  <a:cubicBezTo>
                    <a:pt x="2771" y="10647"/>
                    <a:pt x="3719" y="10967"/>
                    <a:pt x="4664" y="10967"/>
                  </a:cubicBezTo>
                  <a:cubicBezTo>
                    <a:pt x="6413" y="10967"/>
                    <a:pt x="8149" y="9872"/>
                    <a:pt x="8916" y="8113"/>
                  </a:cubicBezTo>
                  <a:cubicBezTo>
                    <a:pt x="9215" y="7404"/>
                    <a:pt x="9420" y="6632"/>
                    <a:pt x="9499" y="5860"/>
                  </a:cubicBezTo>
                  <a:cubicBezTo>
                    <a:pt x="9656" y="4285"/>
                    <a:pt x="9357" y="2631"/>
                    <a:pt x="8396" y="1481"/>
                  </a:cubicBezTo>
                  <a:cubicBezTo>
                    <a:pt x="7532" y="462"/>
                    <a:pt x="6394" y="1"/>
                    <a:pt x="5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3248;p51">
              <a:extLst>
                <a:ext uri="{FF2B5EF4-FFF2-40B4-BE49-F238E27FC236}">
                  <a16:creationId xmlns:a16="http://schemas.microsoft.com/office/drawing/2014/main" id="{B3779AFD-6895-4CC4-B631-F0C5030B68A5}"/>
                </a:ext>
              </a:extLst>
            </p:cNvPr>
            <p:cNvSpPr/>
            <p:nvPr/>
          </p:nvSpPr>
          <p:spPr>
            <a:xfrm>
              <a:off x="6352788" y="4451425"/>
              <a:ext cx="132350" cy="206700"/>
            </a:xfrm>
            <a:custGeom>
              <a:avLst/>
              <a:gdLst/>
              <a:ahLst/>
              <a:cxnLst/>
              <a:rect l="l" t="t" r="r" b="b"/>
              <a:pathLst>
                <a:path w="5294" h="8268" extrusionOk="0">
                  <a:moveTo>
                    <a:pt x="2652" y="1"/>
                  </a:moveTo>
                  <a:cubicBezTo>
                    <a:pt x="2410" y="1"/>
                    <a:pt x="2160" y="48"/>
                    <a:pt x="1907" y="150"/>
                  </a:cubicBezTo>
                  <a:cubicBezTo>
                    <a:pt x="820" y="576"/>
                    <a:pt x="111" y="1852"/>
                    <a:pt x="505" y="3001"/>
                  </a:cubicBezTo>
                  <a:cubicBezTo>
                    <a:pt x="647" y="3458"/>
                    <a:pt x="867" y="3868"/>
                    <a:pt x="836" y="4340"/>
                  </a:cubicBezTo>
                  <a:cubicBezTo>
                    <a:pt x="757" y="5380"/>
                    <a:pt x="1" y="6152"/>
                    <a:pt x="615" y="7176"/>
                  </a:cubicBezTo>
                  <a:cubicBezTo>
                    <a:pt x="1001" y="7832"/>
                    <a:pt x="1776" y="8267"/>
                    <a:pt x="2537" y="8267"/>
                  </a:cubicBezTo>
                  <a:cubicBezTo>
                    <a:pt x="2707" y="8267"/>
                    <a:pt x="2877" y="8246"/>
                    <a:pt x="3041" y="8200"/>
                  </a:cubicBezTo>
                  <a:cubicBezTo>
                    <a:pt x="4443" y="7806"/>
                    <a:pt x="5152" y="6183"/>
                    <a:pt x="5230" y="4466"/>
                  </a:cubicBezTo>
                  <a:cubicBezTo>
                    <a:pt x="5293" y="3521"/>
                    <a:pt x="5152" y="2560"/>
                    <a:pt x="4805" y="1663"/>
                  </a:cubicBezTo>
                  <a:cubicBezTo>
                    <a:pt x="4416" y="722"/>
                    <a:pt x="3598" y="1"/>
                    <a:pt x="26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3249;p51">
              <a:extLst>
                <a:ext uri="{FF2B5EF4-FFF2-40B4-BE49-F238E27FC236}">
                  <a16:creationId xmlns:a16="http://schemas.microsoft.com/office/drawing/2014/main" id="{CA7A05C6-9F73-462E-9399-53B965978CA2}"/>
                </a:ext>
              </a:extLst>
            </p:cNvPr>
            <p:cNvSpPr/>
            <p:nvPr/>
          </p:nvSpPr>
          <p:spPr>
            <a:xfrm>
              <a:off x="6372488" y="4493150"/>
              <a:ext cx="80350" cy="121675"/>
            </a:xfrm>
            <a:custGeom>
              <a:avLst/>
              <a:gdLst/>
              <a:ahLst/>
              <a:cxnLst/>
              <a:rect l="l" t="t" r="r" b="b"/>
              <a:pathLst>
                <a:path w="3214" h="4867" extrusionOk="0">
                  <a:moveTo>
                    <a:pt x="1661" y="0"/>
                  </a:moveTo>
                  <a:cubicBezTo>
                    <a:pt x="1502" y="0"/>
                    <a:pt x="1332" y="55"/>
                    <a:pt x="1150" y="183"/>
                  </a:cubicBezTo>
                  <a:cubicBezTo>
                    <a:pt x="0" y="986"/>
                    <a:pt x="426" y="3160"/>
                    <a:pt x="1040" y="4184"/>
                  </a:cubicBezTo>
                  <a:cubicBezTo>
                    <a:pt x="1331" y="4671"/>
                    <a:pt x="1641" y="4866"/>
                    <a:pt x="1934" y="4866"/>
                  </a:cubicBezTo>
                  <a:cubicBezTo>
                    <a:pt x="2576" y="4866"/>
                    <a:pt x="3128" y="3925"/>
                    <a:pt x="3182" y="3081"/>
                  </a:cubicBezTo>
                  <a:cubicBezTo>
                    <a:pt x="3214" y="2750"/>
                    <a:pt x="3182" y="2419"/>
                    <a:pt x="3119" y="2104"/>
                  </a:cubicBezTo>
                  <a:cubicBezTo>
                    <a:pt x="2961" y="1420"/>
                    <a:pt x="2463" y="0"/>
                    <a:pt x="1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3250;p51">
              <a:extLst>
                <a:ext uri="{FF2B5EF4-FFF2-40B4-BE49-F238E27FC236}">
                  <a16:creationId xmlns:a16="http://schemas.microsoft.com/office/drawing/2014/main" id="{384DBEC6-DE8A-427D-B9AC-322DAD79A89C}"/>
                </a:ext>
              </a:extLst>
            </p:cNvPr>
            <p:cNvSpPr/>
            <p:nvPr/>
          </p:nvSpPr>
          <p:spPr>
            <a:xfrm>
              <a:off x="6358338" y="4499125"/>
              <a:ext cx="70300" cy="62200"/>
            </a:xfrm>
            <a:custGeom>
              <a:avLst/>
              <a:gdLst/>
              <a:ahLst/>
              <a:cxnLst/>
              <a:rect l="l" t="t" r="r" b="b"/>
              <a:pathLst>
                <a:path w="2812" h="2488" extrusionOk="0">
                  <a:moveTo>
                    <a:pt x="999" y="0"/>
                  </a:moveTo>
                  <a:cubicBezTo>
                    <a:pt x="464" y="0"/>
                    <a:pt x="0" y="265"/>
                    <a:pt x="94" y="920"/>
                  </a:cubicBezTo>
                  <a:cubicBezTo>
                    <a:pt x="173" y="1472"/>
                    <a:pt x="314" y="1976"/>
                    <a:pt x="771" y="2306"/>
                  </a:cubicBezTo>
                  <a:cubicBezTo>
                    <a:pt x="950" y="2432"/>
                    <a:pt x="1134" y="2487"/>
                    <a:pt x="1311" y="2487"/>
                  </a:cubicBezTo>
                  <a:cubicBezTo>
                    <a:pt x="2130" y="2487"/>
                    <a:pt x="2812" y="1309"/>
                    <a:pt x="2268" y="558"/>
                  </a:cubicBezTo>
                  <a:cubicBezTo>
                    <a:pt x="2252" y="526"/>
                    <a:pt x="2236" y="511"/>
                    <a:pt x="2220" y="495"/>
                  </a:cubicBezTo>
                  <a:cubicBezTo>
                    <a:pt x="1960" y="191"/>
                    <a:pt x="1453" y="0"/>
                    <a:pt x="9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3251;p51">
              <a:extLst>
                <a:ext uri="{FF2B5EF4-FFF2-40B4-BE49-F238E27FC236}">
                  <a16:creationId xmlns:a16="http://schemas.microsoft.com/office/drawing/2014/main" id="{DC93E244-F746-498D-9EF8-18A209285951}"/>
                </a:ext>
              </a:extLst>
            </p:cNvPr>
            <p:cNvSpPr/>
            <p:nvPr/>
          </p:nvSpPr>
          <p:spPr>
            <a:xfrm>
              <a:off x="6054688" y="4855175"/>
              <a:ext cx="261900" cy="172425"/>
            </a:xfrm>
            <a:custGeom>
              <a:avLst/>
              <a:gdLst/>
              <a:ahLst/>
              <a:cxnLst/>
              <a:rect l="l" t="t" r="r" b="b"/>
              <a:pathLst>
                <a:path w="10476" h="6897" extrusionOk="0">
                  <a:moveTo>
                    <a:pt x="7472" y="0"/>
                  </a:moveTo>
                  <a:cubicBezTo>
                    <a:pt x="7284" y="0"/>
                    <a:pt x="7097" y="18"/>
                    <a:pt x="6916" y="51"/>
                  </a:cubicBezTo>
                  <a:cubicBezTo>
                    <a:pt x="6144" y="193"/>
                    <a:pt x="5435" y="571"/>
                    <a:pt x="4711" y="902"/>
                  </a:cubicBezTo>
                  <a:cubicBezTo>
                    <a:pt x="3718" y="1359"/>
                    <a:pt x="2600" y="1248"/>
                    <a:pt x="1608" y="1689"/>
                  </a:cubicBezTo>
                  <a:cubicBezTo>
                    <a:pt x="521" y="2131"/>
                    <a:pt x="1" y="3359"/>
                    <a:pt x="442" y="4446"/>
                  </a:cubicBezTo>
                  <a:cubicBezTo>
                    <a:pt x="962" y="5643"/>
                    <a:pt x="2316" y="6383"/>
                    <a:pt x="3498" y="6714"/>
                  </a:cubicBezTo>
                  <a:cubicBezTo>
                    <a:pt x="3928" y="6831"/>
                    <a:pt x="4353" y="6896"/>
                    <a:pt x="4741" y="6896"/>
                  </a:cubicBezTo>
                  <a:cubicBezTo>
                    <a:pt x="5035" y="6896"/>
                    <a:pt x="5308" y="6859"/>
                    <a:pt x="5545" y="6777"/>
                  </a:cubicBezTo>
                  <a:cubicBezTo>
                    <a:pt x="6333" y="6509"/>
                    <a:pt x="7042" y="6053"/>
                    <a:pt x="7609" y="5470"/>
                  </a:cubicBezTo>
                  <a:cubicBezTo>
                    <a:pt x="8680" y="4415"/>
                    <a:pt x="10476" y="2131"/>
                    <a:pt x="9105" y="634"/>
                  </a:cubicBezTo>
                  <a:cubicBezTo>
                    <a:pt x="8695" y="188"/>
                    <a:pt x="8083" y="0"/>
                    <a:pt x="7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3252;p51">
              <a:extLst>
                <a:ext uri="{FF2B5EF4-FFF2-40B4-BE49-F238E27FC236}">
                  <a16:creationId xmlns:a16="http://schemas.microsoft.com/office/drawing/2014/main" id="{8906FD88-F2F7-4E9C-A22C-7FC0F9505770}"/>
                </a:ext>
              </a:extLst>
            </p:cNvPr>
            <p:cNvSpPr/>
            <p:nvPr/>
          </p:nvSpPr>
          <p:spPr>
            <a:xfrm>
              <a:off x="6173238" y="4934825"/>
              <a:ext cx="55150" cy="91750"/>
            </a:xfrm>
            <a:custGeom>
              <a:avLst/>
              <a:gdLst/>
              <a:ahLst/>
              <a:cxnLst/>
              <a:rect l="l" t="t" r="r" b="b"/>
              <a:pathLst>
                <a:path w="2206" h="3670" extrusionOk="0">
                  <a:moveTo>
                    <a:pt x="254" y="0"/>
                  </a:moveTo>
                  <a:cubicBezTo>
                    <a:pt x="186" y="0"/>
                    <a:pt x="129" y="52"/>
                    <a:pt x="95" y="189"/>
                  </a:cubicBezTo>
                  <a:cubicBezTo>
                    <a:pt x="0" y="520"/>
                    <a:pt x="110" y="882"/>
                    <a:pt x="142" y="1197"/>
                  </a:cubicBezTo>
                  <a:cubicBezTo>
                    <a:pt x="221" y="1748"/>
                    <a:pt x="315" y="2300"/>
                    <a:pt x="425" y="2851"/>
                  </a:cubicBezTo>
                  <a:cubicBezTo>
                    <a:pt x="488" y="3134"/>
                    <a:pt x="536" y="3386"/>
                    <a:pt x="583" y="3670"/>
                  </a:cubicBezTo>
                  <a:cubicBezTo>
                    <a:pt x="662" y="3654"/>
                    <a:pt x="740" y="3638"/>
                    <a:pt x="803" y="3607"/>
                  </a:cubicBezTo>
                  <a:cubicBezTo>
                    <a:pt x="1308" y="3434"/>
                    <a:pt x="1780" y="3182"/>
                    <a:pt x="2205" y="2867"/>
                  </a:cubicBezTo>
                  <a:cubicBezTo>
                    <a:pt x="2158" y="2804"/>
                    <a:pt x="2111" y="2756"/>
                    <a:pt x="2064" y="2693"/>
                  </a:cubicBezTo>
                  <a:cubicBezTo>
                    <a:pt x="1906" y="2473"/>
                    <a:pt x="1749" y="2237"/>
                    <a:pt x="1623" y="1985"/>
                  </a:cubicBezTo>
                  <a:cubicBezTo>
                    <a:pt x="1339" y="1496"/>
                    <a:pt x="1087" y="976"/>
                    <a:pt x="772" y="504"/>
                  </a:cubicBezTo>
                  <a:cubicBezTo>
                    <a:pt x="692" y="378"/>
                    <a:pt x="435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3253;p51">
              <a:extLst>
                <a:ext uri="{FF2B5EF4-FFF2-40B4-BE49-F238E27FC236}">
                  <a16:creationId xmlns:a16="http://schemas.microsoft.com/office/drawing/2014/main" id="{0FF66B6E-4B9C-4F78-885E-1482A5BE120E}"/>
                </a:ext>
              </a:extLst>
            </p:cNvPr>
            <p:cNvSpPr/>
            <p:nvPr/>
          </p:nvSpPr>
          <p:spPr>
            <a:xfrm>
              <a:off x="6115738" y="4952750"/>
              <a:ext cx="38625" cy="73450"/>
            </a:xfrm>
            <a:custGeom>
              <a:avLst/>
              <a:gdLst/>
              <a:ahLst/>
              <a:cxnLst/>
              <a:rect l="l" t="t" r="r" b="b"/>
              <a:pathLst>
                <a:path w="1545" h="2938" extrusionOk="0">
                  <a:moveTo>
                    <a:pt x="910" y="1"/>
                  </a:moveTo>
                  <a:cubicBezTo>
                    <a:pt x="836" y="1"/>
                    <a:pt x="767" y="51"/>
                    <a:pt x="709" y="118"/>
                  </a:cubicBezTo>
                  <a:cubicBezTo>
                    <a:pt x="567" y="307"/>
                    <a:pt x="473" y="512"/>
                    <a:pt x="426" y="732"/>
                  </a:cubicBezTo>
                  <a:cubicBezTo>
                    <a:pt x="363" y="968"/>
                    <a:pt x="300" y="1189"/>
                    <a:pt x="237" y="1425"/>
                  </a:cubicBezTo>
                  <a:cubicBezTo>
                    <a:pt x="142" y="1740"/>
                    <a:pt x="79" y="2055"/>
                    <a:pt x="16" y="2370"/>
                  </a:cubicBezTo>
                  <a:lnTo>
                    <a:pt x="0" y="2433"/>
                  </a:lnTo>
                  <a:cubicBezTo>
                    <a:pt x="331" y="2591"/>
                    <a:pt x="693" y="2717"/>
                    <a:pt x="1056" y="2827"/>
                  </a:cubicBezTo>
                  <a:cubicBezTo>
                    <a:pt x="1213" y="2874"/>
                    <a:pt x="1387" y="2906"/>
                    <a:pt x="1544" y="2937"/>
                  </a:cubicBezTo>
                  <a:cubicBezTo>
                    <a:pt x="1544" y="2354"/>
                    <a:pt x="1497" y="1787"/>
                    <a:pt x="1418" y="1220"/>
                  </a:cubicBezTo>
                  <a:cubicBezTo>
                    <a:pt x="1387" y="953"/>
                    <a:pt x="1324" y="685"/>
                    <a:pt x="1245" y="433"/>
                  </a:cubicBezTo>
                  <a:cubicBezTo>
                    <a:pt x="1213" y="291"/>
                    <a:pt x="1135" y="165"/>
                    <a:pt x="1056" y="70"/>
                  </a:cubicBezTo>
                  <a:cubicBezTo>
                    <a:pt x="1007" y="21"/>
                    <a:pt x="957" y="1"/>
                    <a:pt x="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3254;p51">
              <a:extLst>
                <a:ext uri="{FF2B5EF4-FFF2-40B4-BE49-F238E27FC236}">
                  <a16:creationId xmlns:a16="http://schemas.microsoft.com/office/drawing/2014/main" id="{8870EFF2-055E-4797-9A91-0A796BBE3132}"/>
                </a:ext>
              </a:extLst>
            </p:cNvPr>
            <p:cNvSpPr/>
            <p:nvPr/>
          </p:nvSpPr>
          <p:spPr>
            <a:xfrm>
              <a:off x="6069263" y="4957700"/>
              <a:ext cx="27200" cy="42900"/>
            </a:xfrm>
            <a:custGeom>
              <a:avLst/>
              <a:gdLst/>
              <a:ahLst/>
              <a:cxnLst/>
              <a:rect l="l" t="t" r="r" b="b"/>
              <a:pathLst>
                <a:path w="1088" h="1716" extrusionOk="0">
                  <a:moveTo>
                    <a:pt x="815" y="0"/>
                  </a:moveTo>
                  <a:cubicBezTo>
                    <a:pt x="670" y="0"/>
                    <a:pt x="498" y="102"/>
                    <a:pt x="395" y="187"/>
                  </a:cubicBezTo>
                  <a:cubicBezTo>
                    <a:pt x="237" y="298"/>
                    <a:pt x="111" y="440"/>
                    <a:pt x="1" y="597"/>
                  </a:cubicBezTo>
                  <a:cubicBezTo>
                    <a:pt x="253" y="1038"/>
                    <a:pt x="599" y="1416"/>
                    <a:pt x="1025" y="1715"/>
                  </a:cubicBezTo>
                  <a:cubicBezTo>
                    <a:pt x="1025" y="1432"/>
                    <a:pt x="1025" y="1164"/>
                    <a:pt x="1056" y="881"/>
                  </a:cubicBezTo>
                  <a:cubicBezTo>
                    <a:pt x="1088" y="644"/>
                    <a:pt x="1088" y="408"/>
                    <a:pt x="1040" y="172"/>
                  </a:cubicBezTo>
                  <a:cubicBezTo>
                    <a:pt x="996" y="46"/>
                    <a:pt x="912" y="0"/>
                    <a:pt x="8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3255;p51">
              <a:extLst>
                <a:ext uri="{FF2B5EF4-FFF2-40B4-BE49-F238E27FC236}">
                  <a16:creationId xmlns:a16="http://schemas.microsoft.com/office/drawing/2014/main" id="{F806D612-70F2-47C4-9553-A95A57B40031}"/>
                </a:ext>
              </a:extLst>
            </p:cNvPr>
            <p:cNvSpPr/>
            <p:nvPr/>
          </p:nvSpPr>
          <p:spPr>
            <a:xfrm>
              <a:off x="6231513" y="4929500"/>
              <a:ext cx="37425" cy="56525"/>
            </a:xfrm>
            <a:custGeom>
              <a:avLst/>
              <a:gdLst/>
              <a:ahLst/>
              <a:cxnLst/>
              <a:rect l="l" t="t" r="r" b="b"/>
              <a:pathLst>
                <a:path w="1497" h="2261" extrusionOk="0">
                  <a:moveTo>
                    <a:pt x="109" y="0"/>
                  </a:moveTo>
                  <a:cubicBezTo>
                    <a:pt x="1" y="0"/>
                    <a:pt x="2" y="147"/>
                    <a:pt x="16" y="244"/>
                  </a:cubicBezTo>
                  <a:cubicBezTo>
                    <a:pt x="63" y="496"/>
                    <a:pt x="126" y="748"/>
                    <a:pt x="221" y="985"/>
                  </a:cubicBezTo>
                  <a:cubicBezTo>
                    <a:pt x="378" y="1426"/>
                    <a:pt x="567" y="1835"/>
                    <a:pt x="756" y="2261"/>
                  </a:cubicBezTo>
                  <a:cubicBezTo>
                    <a:pt x="1024" y="1977"/>
                    <a:pt x="1261" y="1678"/>
                    <a:pt x="1497" y="1378"/>
                  </a:cubicBezTo>
                  <a:cubicBezTo>
                    <a:pt x="1276" y="1126"/>
                    <a:pt x="1071" y="859"/>
                    <a:pt x="867" y="591"/>
                  </a:cubicBezTo>
                  <a:cubicBezTo>
                    <a:pt x="741" y="449"/>
                    <a:pt x="630" y="323"/>
                    <a:pt x="489" y="213"/>
                  </a:cubicBezTo>
                  <a:cubicBezTo>
                    <a:pt x="394" y="118"/>
                    <a:pt x="284" y="40"/>
                    <a:pt x="158" y="8"/>
                  </a:cubicBezTo>
                  <a:cubicBezTo>
                    <a:pt x="140" y="3"/>
                    <a:pt x="124" y="0"/>
                    <a:pt x="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3256;p51">
              <a:extLst>
                <a:ext uri="{FF2B5EF4-FFF2-40B4-BE49-F238E27FC236}">
                  <a16:creationId xmlns:a16="http://schemas.microsoft.com/office/drawing/2014/main" id="{6DEBBE96-5368-4318-A986-F810846AABFC}"/>
                </a:ext>
              </a:extLst>
            </p:cNvPr>
            <p:cNvSpPr/>
            <p:nvPr/>
          </p:nvSpPr>
          <p:spPr>
            <a:xfrm>
              <a:off x="6187788" y="4856450"/>
              <a:ext cx="41375" cy="69075"/>
            </a:xfrm>
            <a:custGeom>
              <a:avLst/>
              <a:gdLst/>
              <a:ahLst/>
              <a:cxnLst/>
              <a:rect l="l" t="t" r="r" b="b"/>
              <a:pathLst>
                <a:path w="1655" h="2763" extrusionOk="0">
                  <a:moveTo>
                    <a:pt x="1529" y="0"/>
                  </a:moveTo>
                  <a:cubicBezTo>
                    <a:pt x="1009" y="126"/>
                    <a:pt x="489" y="300"/>
                    <a:pt x="1" y="552"/>
                  </a:cubicBezTo>
                  <a:lnTo>
                    <a:pt x="1" y="583"/>
                  </a:lnTo>
                  <a:cubicBezTo>
                    <a:pt x="206" y="1166"/>
                    <a:pt x="442" y="1733"/>
                    <a:pt x="726" y="2269"/>
                  </a:cubicBezTo>
                  <a:cubicBezTo>
                    <a:pt x="804" y="2458"/>
                    <a:pt x="930" y="2615"/>
                    <a:pt x="1104" y="2741"/>
                  </a:cubicBezTo>
                  <a:cubicBezTo>
                    <a:pt x="1133" y="2756"/>
                    <a:pt x="1162" y="2762"/>
                    <a:pt x="1190" y="2762"/>
                  </a:cubicBezTo>
                  <a:cubicBezTo>
                    <a:pt x="1311" y="2762"/>
                    <a:pt x="1415" y="2639"/>
                    <a:pt x="1466" y="2536"/>
                  </a:cubicBezTo>
                  <a:cubicBezTo>
                    <a:pt x="1576" y="2300"/>
                    <a:pt x="1623" y="2032"/>
                    <a:pt x="1623" y="1780"/>
                  </a:cubicBezTo>
                  <a:cubicBezTo>
                    <a:pt x="1655" y="1449"/>
                    <a:pt x="1655" y="1119"/>
                    <a:pt x="1623" y="788"/>
                  </a:cubicBezTo>
                  <a:cubicBezTo>
                    <a:pt x="1608" y="520"/>
                    <a:pt x="1576" y="268"/>
                    <a:pt x="15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3257;p51">
              <a:extLst>
                <a:ext uri="{FF2B5EF4-FFF2-40B4-BE49-F238E27FC236}">
                  <a16:creationId xmlns:a16="http://schemas.microsoft.com/office/drawing/2014/main" id="{E8E927EF-2BF2-4F69-A22B-50352B74A1E4}"/>
                </a:ext>
              </a:extLst>
            </p:cNvPr>
            <p:cNvSpPr/>
            <p:nvPr/>
          </p:nvSpPr>
          <p:spPr>
            <a:xfrm>
              <a:off x="6142513" y="4880075"/>
              <a:ext cx="22475" cy="31150"/>
            </a:xfrm>
            <a:custGeom>
              <a:avLst/>
              <a:gdLst/>
              <a:ahLst/>
              <a:cxnLst/>
              <a:rect l="l" t="t" r="r" b="b"/>
              <a:pathLst>
                <a:path w="899" h="1246" extrusionOk="0">
                  <a:moveTo>
                    <a:pt x="898" y="0"/>
                  </a:moveTo>
                  <a:cubicBezTo>
                    <a:pt x="615" y="111"/>
                    <a:pt x="316" y="174"/>
                    <a:pt x="1" y="221"/>
                  </a:cubicBezTo>
                  <a:cubicBezTo>
                    <a:pt x="79" y="504"/>
                    <a:pt x="174" y="772"/>
                    <a:pt x="268" y="1024"/>
                  </a:cubicBezTo>
                  <a:cubicBezTo>
                    <a:pt x="313" y="1099"/>
                    <a:pt x="358" y="1246"/>
                    <a:pt x="458" y="1246"/>
                  </a:cubicBezTo>
                  <a:cubicBezTo>
                    <a:pt x="463" y="1246"/>
                    <a:pt x="468" y="1246"/>
                    <a:pt x="473" y="1245"/>
                  </a:cubicBezTo>
                  <a:cubicBezTo>
                    <a:pt x="568" y="1245"/>
                    <a:pt x="615" y="1103"/>
                    <a:pt x="646" y="1024"/>
                  </a:cubicBezTo>
                  <a:cubicBezTo>
                    <a:pt x="757" y="709"/>
                    <a:pt x="835" y="378"/>
                    <a:pt x="898" y="48"/>
                  </a:cubicBezTo>
                  <a:cubicBezTo>
                    <a:pt x="898" y="32"/>
                    <a:pt x="898" y="16"/>
                    <a:pt x="8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3258;p51">
              <a:extLst>
                <a:ext uri="{FF2B5EF4-FFF2-40B4-BE49-F238E27FC236}">
                  <a16:creationId xmlns:a16="http://schemas.microsoft.com/office/drawing/2014/main" id="{B95B4D36-8485-4D9D-841D-E8A07C4806FE}"/>
                </a:ext>
              </a:extLst>
            </p:cNvPr>
            <p:cNvSpPr/>
            <p:nvPr/>
          </p:nvSpPr>
          <p:spPr>
            <a:xfrm>
              <a:off x="6088163" y="4889925"/>
              <a:ext cx="35475" cy="56550"/>
            </a:xfrm>
            <a:custGeom>
              <a:avLst/>
              <a:gdLst/>
              <a:ahLst/>
              <a:cxnLst/>
              <a:rect l="l" t="t" r="r" b="b"/>
              <a:pathLst>
                <a:path w="1419" h="2262" extrusionOk="0">
                  <a:moveTo>
                    <a:pt x="1261" y="0"/>
                  </a:moveTo>
                  <a:cubicBezTo>
                    <a:pt x="914" y="47"/>
                    <a:pt x="584" y="158"/>
                    <a:pt x="269" y="284"/>
                  </a:cubicBezTo>
                  <a:cubicBezTo>
                    <a:pt x="174" y="331"/>
                    <a:pt x="80" y="378"/>
                    <a:pt x="1" y="425"/>
                  </a:cubicBezTo>
                  <a:cubicBezTo>
                    <a:pt x="64" y="693"/>
                    <a:pt x="158" y="961"/>
                    <a:pt x="284" y="1213"/>
                  </a:cubicBezTo>
                  <a:cubicBezTo>
                    <a:pt x="410" y="1481"/>
                    <a:pt x="584" y="1749"/>
                    <a:pt x="788" y="1969"/>
                  </a:cubicBezTo>
                  <a:cubicBezTo>
                    <a:pt x="868" y="2049"/>
                    <a:pt x="1037" y="2262"/>
                    <a:pt x="1182" y="2262"/>
                  </a:cubicBezTo>
                  <a:cubicBezTo>
                    <a:pt x="1209" y="2262"/>
                    <a:pt x="1236" y="2254"/>
                    <a:pt x="1261" y="2237"/>
                  </a:cubicBezTo>
                  <a:cubicBezTo>
                    <a:pt x="1324" y="2158"/>
                    <a:pt x="1371" y="2048"/>
                    <a:pt x="1387" y="1938"/>
                  </a:cubicBezTo>
                  <a:cubicBezTo>
                    <a:pt x="1403" y="1780"/>
                    <a:pt x="1418" y="1623"/>
                    <a:pt x="1418" y="1465"/>
                  </a:cubicBezTo>
                  <a:cubicBezTo>
                    <a:pt x="1418" y="1071"/>
                    <a:pt x="1387" y="678"/>
                    <a:pt x="1308" y="299"/>
                  </a:cubicBezTo>
                  <a:cubicBezTo>
                    <a:pt x="1292" y="205"/>
                    <a:pt x="1277" y="110"/>
                    <a:pt x="1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3259;p51">
              <a:extLst>
                <a:ext uri="{FF2B5EF4-FFF2-40B4-BE49-F238E27FC236}">
                  <a16:creationId xmlns:a16="http://schemas.microsoft.com/office/drawing/2014/main" id="{55B720EB-2502-4195-BCB6-6D3C9E4AC22C}"/>
                </a:ext>
              </a:extLst>
            </p:cNvPr>
            <p:cNvSpPr/>
            <p:nvPr/>
          </p:nvSpPr>
          <p:spPr>
            <a:xfrm>
              <a:off x="6251188" y="4893775"/>
              <a:ext cx="40600" cy="49325"/>
            </a:xfrm>
            <a:custGeom>
              <a:avLst/>
              <a:gdLst/>
              <a:ahLst/>
              <a:cxnLst/>
              <a:rect l="l" t="t" r="r" b="b"/>
              <a:pathLst>
                <a:path w="1624" h="1973" extrusionOk="0">
                  <a:moveTo>
                    <a:pt x="56" y="1"/>
                  </a:moveTo>
                  <a:cubicBezTo>
                    <a:pt x="38" y="1"/>
                    <a:pt x="19" y="2"/>
                    <a:pt x="1" y="4"/>
                  </a:cubicBezTo>
                  <a:cubicBezTo>
                    <a:pt x="80" y="461"/>
                    <a:pt x="442" y="807"/>
                    <a:pt x="678" y="1185"/>
                  </a:cubicBezTo>
                  <a:cubicBezTo>
                    <a:pt x="852" y="1469"/>
                    <a:pt x="1041" y="1736"/>
                    <a:pt x="1245" y="1973"/>
                  </a:cubicBezTo>
                  <a:cubicBezTo>
                    <a:pt x="1403" y="1689"/>
                    <a:pt x="1529" y="1406"/>
                    <a:pt x="1623" y="1091"/>
                  </a:cubicBezTo>
                  <a:lnTo>
                    <a:pt x="1560" y="1028"/>
                  </a:lnTo>
                  <a:cubicBezTo>
                    <a:pt x="1324" y="776"/>
                    <a:pt x="1072" y="539"/>
                    <a:pt x="789" y="350"/>
                  </a:cubicBezTo>
                  <a:cubicBezTo>
                    <a:pt x="663" y="256"/>
                    <a:pt x="537" y="177"/>
                    <a:pt x="395" y="114"/>
                  </a:cubicBezTo>
                  <a:cubicBezTo>
                    <a:pt x="299" y="45"/>
                    <a:pt x="179" y="1"/>
                    <a:pt x="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13720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p54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Hipóteses da Alfabetização</a:t>
            </a:r>
            <a:endParaRPr dirty="0"/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C45F98C0-B33B-46C2-8E3D-A9DD86794BFA}"/>
              </a:ext>
            </a:extLst>
          </p:cNvPr>
          <p:cNvSpPr txBox="1"/>
          <p:nvPr/>
        </p:nvSpPr>
        <p:spPr>
          <a:xfrm>
            <a:off x="382962" y="1430852"/>
            <a:ext cx="4305996" cy="301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600" u="sng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Pré-Silábico</a:t>
            </a:r>
            <a:r>
              <a:rPr lang="pt-BR" sz="1600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: Neste primeiro nível, a criança começa perceber que a escrita representa aquilo que é falado. Ela tenta se aventurar pela escrita e por meio da reprodução de rabiscos e desenhos. Ainda não consegue relacionar as letras, com os sons da língua falada.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06FC687-CD4C-437F-8D46-8AEC23A1A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671" y="1205657"/>
            <a:ext cx="3072256" cy="34624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3847;p54">
            <a:extLst>
              <a:ext uri="{FF2B5EF4-FFF2-40B4-BE49-F238E27FC236}">
                <a16:creationId xmlns:a16="http://schemas.microsoft.com/office/drawing/2014/main" id="{F8043880-69B1-4AD5-B656-3207A6C1E2EF}"/>
              </a:ext>
            </a:extLst>
          </p:cNvPr>
          <p:cNvSpPr txBox="1">
            <a:spLocks/>
          </p:cNvSpPr>
          <p:nvPr/>
        </p:nvSpPr>
        <p:spPr>
          <a:xfrm>
            <a:off x="-241151" y="488415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pt-BR" dirty="0"/>
              <a:t>Hipóteses da Alfabetização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79ECB61D-42FF-49C6-BB57-7E08052DD896}"/>
              </a:ext>
            </a:extLst>
          </p:cNvPr>
          <p:cNvSpPr txBox="1"/>
          <p:nvPr/>
        </p:nvSpPr>
        <p:spPr>
          <a:xfrm>
            <a:off x="4572000" y="1313894"/>
            <a:ext cx="4305996" cy="3381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600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2. </a:t>
            </a:r>
            <a:r>
              <a:rPr lang="pt-BR" sz="1600" u="sng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Silábico</a:t>
            </a:r>
            <a:r>
              <a:rPr lang="pt-BR" sz="1600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: É possível de ser identificado quando percebemos que as crianças, ao fazerem a tentativa de leitura de uma determinada sequência de letras que escreveram, o fazem dividindo essa palavra em sílabas, independente dessas letras estarem relacionadas ao som que de fato produzem (com valor sonoro) ou não (sem valor sonoro).</a:t>
            </a:r>
          </a:p>
        </p:txBody>
      </p:sp>
      <p:pic>
        <p:nvPicPr>
          <p:cNvPr id="2050" name="Picture 2" descr="FASES DA ALFABETIZAÇÃO E LETRAMENTO">
            <a:extLst>
              <a:ext uri="{FF2B5EF4-FFF2-40B4-BE49-F238E27FC236}">
                <a16:creationId xmlns:a16="http://schemas.microsoft.com/office/drawing/2014/main" id="{7BB5B6D2-8398-4482-933A-890C65078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5" y="1749971"/>
            <a:ext cx="3800475" cy="250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3847;p54">
            <a:extLst>
              <a:ext uri="{FF2B5EF4-FFF2-40B4-BE49-F238E27FC236}">
                <a16:creationId xmlns:a16="http://schemas.microsoft.com/office/drawing/2014/main" id="{5830503A-F144-4321-A72A-4C0CA137B6FF}"/>
              </a:ext>
            </a:extLst>
          </p:cNvPr>
          <p:cNvSpPr txBox="1">
            <a:spLocks/>
          </p:cNvSpPr>
          <p:nvPr/>
        </p:nvSpPr>
        <p:spPr>
          <a:xfrm>
            <a:off x="470725" y="483965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pt-BR" dirty="0"/>
              <a:t>Hipóteses da Alfabetização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A6ECE72-92F8-4F6C-BC1B-B4AF570D47E3}"/>
              </a:ext>
            </a:extLst>
          </p:cNvPr>
          <p:cNvSpPr txBox="1"/>
          <p:nvPr/>
        </p:nvSpPr>
        <p:spPr>
          <a:xfrm>
            <a:off x="470725" y="1228834"/>
            <a:ext cx="4305996" cy="301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600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3. </a:t>
            </a:r>
            <a:r>
              <a:rPr lang="pt-BR" sz="1600" u="sng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Silábico-Alfabética</a:t>
            </a:r>
            <a:r>
              <a:rPr lang="pt-BR" sz="1600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: Começa a compreender que as sílabas possuem mais que uma letra (fará a transição de ora utilizar uma letra para cada sílaba, ora reconhecer os demais fonemas das palavras e passar a empregá-los). Mistura a lógica da fase anterior com a identificação de algumas sílabas.</a:t>
            </a:r>
          </a:p>
        </p:txBody>
      </p:sp>
      <p:pic>
        <p:nvPicPr>
          <p:cNvPr id="3074" name="Picture 2" descr="FASES DA ALFABETIZAÇÃO E LETRAMENTO">
            <a:extLst>
              <a:ext uri="{FF2B5EF4-FFF2-40B4-BE49-F238E27FC236}">
                <a16:creationId xmlns:a16="http://schemas.microsoft.com/office/drawing/2014/main" id="{69EFB748-B6CE-4E70-B330-6A4FA23E5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912" y="1682374"/>
            <a:ext cx="40005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3847;p54">
            <a:extLst>
              <a:ext uri="{FF2B5EF4-FFF2-40B4-BE49-F238E27FC236}">
                <a16:creationId xmlns:a16="http://schemas.microsoft.com/office/drawing/2014/main" id="{E3F6CC5C-D345-49D2-9668-7C32E60DB3DF}"/>
              </a:ext>
            </a:extLst>
          </p:cNvPr>
          <p:cNvSpPr txBox="1">
            <a:spLocks/>
          </p:cNvSpPr>
          <p:nvPr/>
        </p:nvSpPr>
        <p:spPr>
          <a:xfrm>
            <a:off x="470725" y="632373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pt-BR" dirty="0"/>
              <a:t>Hipóteses da Alfabetização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57820168-8976-4F0A-BB8F-1FEFEC0E1E66}"/>
              </a:ext>
            </a:extLst>
          </p:cNvPr>
          <p:cNvSpPr txBox="1"/>
          <p:nvPr/>
        </p:nvSpPr>
        <p:spPr>
          <a:xfrm>
            <a:off x="4457933" y="1484015"/>
            <a:ext cx="4305996" cy="2642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600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4. </a:t>
            </a:r>
            <a:r>
              <a:rPr lang="pt-BR" sz="1600" u="sng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Alfabética</a:t>
            </a:r>
            <a:r>
              <a:rPr lang="pt-BR" sz="1600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: Última hipótese relacionada a alfabetização. Já consegue reproduzir adequadamente todos os fonemas de uma palavra, caracterizando a escrita convencional. Domina, enfim, o valor das letras e sílabas.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C440DBD-C6A5-4E7C-A6DC-704F3C209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87" y="1638811"/>
            <a:ext cx="3421828" cy="230722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2" name="Google Shape;3982;p5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Projeto Alfaletrar</a:t>
            </a:r>
            <a:endParaRPr dirty="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4A484965-741E-435A-B820-24C9D919186C}"/>
              </a:ext>
            </a:extLst>
          </p:cNvPr>
          <p:cNvSpPr txBox="1"/>
          <p:nvPr/>
        </p:nvSpPr>
        <p:spPr>
          <a:xfrm>
            <a:off x="715100" y="1107700"/>
            <a:ext cx="7713600" cy="3750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600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O </a:t>
            </a:r>
            <a:r>
              <a:rPr lang="pt-BR" sz="1600" dirty="0" err="1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Alfaletrar</a:t>
            </a:r>
            <a:r>
              <a:rPr lang="pt-BR" sz="1600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 nasceu em 2007, da parceria entre a professora emérita da Faculdade de Educação da Universidade Federal de Minas Gerais (UFMG), Magda Soares, e a Secretaria de Educação do Município de Lagoa Santa (MG). Envolve todas as escolas da rede, da Educação Infantil ao Ensino Fundamental I, e tem como objetivo oferecer a todas as crianças as condições necessárias para prosseguirem com sucesso em sua escolarização e, sobretudo, para se apropriarem de competências indispensáveis à plena inserção na vida social e profissional: competências de leitura e de produção textual.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600" dirty="0">
                <a:solidFill>
                  <a:srgbClr val="594249"/>
                </a:solidFill>
                <a:latin typeface="Poppins" panose="020B0604020202020204" charset="0"/>
                <a:cs typeface="Poppins" panose="020B0604020202020204" charset="0"/>
              </a:rPr>
              <a:t>http://alfaletrar.org.br/sobre-o-alfaletrar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" name="Google Shape;2125;p44"/>
          <p:cNvSpPr txBox="1">
            <a:spLocks noGrp="1"/>
          </p:cNvSpPr>
          <p:nvPr>
            <p:ph type="title"/>
          </p:nvPr>
        </p:nvSpPr>
        <p:spPr>
          <a:xfrm>
            <a:off x="743275" y="950538"/>
            <a:ext cx="5649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Alfabetizar</a:t>
            </a:r>
            <a:endParaRPr dirty="0"/>
          </a:p>
        </p:txBody>
      </p:sp>
      <p:sp>
        <p:nvSpPr>
          <p:cNvPr id="2126" name="Google Shape;2126;p44"/>
          <p:cNvSpPr txBox="1">
            <a:spLocks noGrp="1"/>
          </p:cNvSpPr>
          <p:nvPr>
            <p:ph type="subTitle" idx="1"/>
          </p:nvPr>
        </p:nvSpPr>
        <p:spPr>
          <a:xfrm>
            <a:off x="743274" y="1907779"/>
            <a:ext cx="4923300" cy="4617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Tornar o indivíduo capaz de ler e escrever</a:t>
            </a:r>
            <a:endParaRPr dirty="0"/>
          </a:p>
        </p:txBody>
      </p:sp>
      <p:sp>
        <p:nvSpPr>
          <p:cNvPr id="41" name="Google Shape;2125;p44">
            <a:extLst>
              <a:ext uri="{FF2B5EF4-FFF2-40B4-BE49-F238E27FC236}">
                <a16:creationId xmlns:a16="http://schemas.microsoft.com/office/drawing/2014/main" id="{F754593B-DC5B-4A91-8F30-2F17CBC972FC}"/>
              </a:ext>
            </a:extLst>
          </p:cNvPr>
          <p:cNvSpPr txBox="1">
            <a:spLocks/>
          </p:cNvSpPr>
          <p:nvPr/>
        </p:nvSpPr>
        <p:spPr>
          <a:xfrm>
            <a:off x="2961858" y="2369544"/>
            <a:ext cx="5649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unito"/>
              <a:buNone/>
              <a:defRPr sz="4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BR" dirty="0"/>
              <a:t>Letramento</a:t>
            </a:r>
          </a:p>
        </p:txBody>
      </p:sp>
      <p:sp>
        <p:nvSpPr>
          <p:cNvPr id="43" name="Google Shape;2126;p44">
            <a:extLst>
              <a:ext uri="{FF2B5EF4-FFF2-40B4-BE49-F238E27FC236}">
                <a16:creationId xmlns:a16="http://schemas.microsoft.com/office/drawing/2014/main" id="{46756ADA-9767-4B59-A975-C46B09FF922B}"/>
              </a:ext>
            </a:extLst>
          </p:cNvPr>
          <p:cNvSpPr txBox="1">
            <a:spLocks/>
          </p:cNvSpPr>
          <p:nvPr/>
        </p:nvSpPr>
        <p:spPr>
          <a:xfrm>
            <a:off x="2961858" y="3788550"/>
            <a:ext cx="5409433" cy="113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dirty="0"/>
              <a:t>Mary Kato (1986): escola, domínio da linguagem falada, institucionalmente aceita;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dirty="0"/>
              <a:t>Leda </a:t>
            </a:r>
            <a:r>
              <a:rPr lang="pt-BR" dirty="0" err="1"/>
              <a:t>Tfouni</a:t>
            </a:r>
            <a:r>
              <a:rPr lang="pt-BR" dirty="0"/>
              <a:t> (1988 e 1995);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dirty="0"/>
              <a:t>Ângela Kleiman (1995).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3" name="Google Shape;4073;p58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Projeto Alfaletrar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9596DAF-CF8A-44C8-9A82-C0BF20D96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00" y="1107700"/>
            <a:ext cx="7713600" cy="146609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DAFEA1D-CF7A-4038-90E8-DC7306430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79" y="2873064"/>
            <a:ext cx="8112642" cy="173543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95D1AD9-4C8A-4367-BA85-768442C9805C}"/>
              </a:ext>
            </a:extLst>
          </p:cNvPr>
          <p:cNvGraphicFramePr/>
          <p:nvPr/>
        </p:nvGraphicFramePr>
        <p:xfrm>
          <a:off x="0" y="1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C33031BB-83F9-45F0-A576-950B3B1647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526" y="2784400"/>
            <a:ext cx="852488" cy="9239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D4AE382-193F-4E6A-B9B2-EAA5C9EC5D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9540" y="2828611"/>
            <a:ext cx="1100007" cy="103069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523F89A-B02B-4492-BB26-7315668A36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3763" y="2828611"/>
            <a:ext cx="678637" cy="87971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1E75E10-515D-40CB-B241-9ACAA146FB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6044" y="2828611"/>
            <a:ext cx="1366838" cy="1166813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C1B4F01E-B69D-400F-8D0F-B196AFA4EB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3374" y="2784400"/>
            <a:ext cx="878266" cy="103069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C4D90CE-5C0E-4E67-9A02-244FEF2AE9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98929" y="2828611"/>
            <a:ext cx="983869" cy="57270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68FAB65C-EB7B-47D0-AF74-780E747F390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68985" y="2828611"/>
            <a:ext cx="1165475" cy="1552314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192BE668-80BB-43D8-AF51-87E9CC5455A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41585" y="2784400"/>
            <a:ext cx="1164518" cy="1039902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F566F4F6-2A0B-444D-8441-69698CBA7DEC}"/>
              </a:ext>
            </a:extLst>
          </p:cNvPr>
          <p:cNvSpPr txBox="1"/>
          <p:nvPr/>
        </p:nvSpPr>
        <p:spPr>
          <a:xfrm>
            <a:off x="0" y="1733107"/>
            <a:ext cx="323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EA2F96ED-829A-4601-98A0-49134D957C8B}"/>
              </a:ext>
            </a:extLst>
          </p:cNvPr>
          <p:cNvSpPr/>
          <p:nvPr/>
        </p:nvSpPr>
        <p:spPr>
          <a:xfrm>
            <a:off x="128526" y="1680535"/>
            <a:ext cx="3107518" cy="3603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Fase </a:t>
            </a:r>
            <a:r>
              <a:rPr lang="pt-BR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Pré</a:t>
            </a: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-Fonológica</a:t>
            </a:r>
          </a:p>
        </p:txBody>
      </p:sp>
      <p:sp>
        <p:nvSpPr>
          <p:cNvPr id="28" name="Seta: para a Direita 27">
            <a:extLst>
              <a:ext uri="{FF2B5EF4-FFF2-40B4-BE49-F238E27FC236}">
                <a16:creationId xmlns:a16="http://schemas.microsoft.com/office/drawing/2014/main" id="{F7E4DE36-D715-4130-A154-217DDB941749}"/>
              </a:ext>
            </a:extLst>
          </p:cNvPr>
          <p:cNvSpPr/>
          <p:nvPr/>
        </p:nvSpPr>
        <p:spPr>
          <a:xfrm>
            <a:off x="2383556" y="1148076"/>
            <a:ext cx="3118084" cy="58503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Consciência Silábica</a:t>
            </a:r>
          </a:p>
        </p:txBody>
      </p:sp>
      <p:sp>
        <p:nvSpPr>
          <p:cNvPr id="30" name="Seta: para a Direita 29">
            <a:extLst>
              <a:ext uri="{FF2B5EF4-FFF2-40B4-BE49-F238E27FC236}">
                <a16:creationId xmlns:a16="http://schemas.microsoft.com/office/drawing/2014/main" id="{034361E5-6586-4D36-B05D-C6C9B351F687}"/>
              </a:ext>
            </a:extLst>
          </p:cNvPr>
          <p:cNvSpPr/>
          <p:nvPr/>
        </p:nvSpPr>
        <p:spPr>
          <a:xfrm>
            <a:off x="3942598" y="624571"/>
            <a:ext cx="5201402" cy="58503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Consciência Fonêmica</a:t>
            </a:r>
          </a:p>
        </p:txBody>
      </p:sp>
      <p:sp>
        <p:nvSpPr>
          <p:cNvPr id="31" name="Seta: para a Direita 30">
            <a:extLst>
              <a:ext uri="{FF2B5EF4-FFF2-40B4-BE49-F238E27FC236}">
                <a16:creationId xmlns:a16="http://schemas.microsoft.com/office/drawing/2014/main" id="{88665A35-321C-4156-8030-0924249655B2}"/>
              </a:ext>
            </a:extLst>
          </p:cNvPr>
          <p:cNvSpPr/>
          <p:nvPr/>
        </p:nvSpPr>
        <p:spPr>
          <a:xfrm>
            <a:off x="1719729" y="3933898"/>
            <a:ext cx="3702875" cy="58503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Conhecimento das Letras</a:t>
            </a:r>
          </a:p>
        </p:txBody>
      </p:sp>
      <p:sp>
        <p:nvSpPr>
          <p:cNvPr id="32" name="Seta: para a Direita 31">
            <a:extLst>
              <a:ext uri="{FF2B5EF4-FFF2-40B4-BE49-F238E27FC236}">
                <a16:creationId xmlns:a16="http://schemas.microsoft.com/office/drawing/2014/main" id="{CA3FE2B0-7E1D-47D9-80BF-14AC82CAC4FD}"/>
              </a:ext>
            </a:extLst>
          </p:cNvPr>
          <p:cNvSpPr/>
          <p:nvPr/>
        </p:nvSpPr>
        <p:spPr>
          <a:xfrm>
            <a:off x="4623374" y="4435289"/>
            <a:ext cx="4350505" cy="58503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Conhecimento das Relações Fonema-Grafema</a:t>
            </a:r>
          </a:p>
        </p:txBody>
      </p:sp>
      <p:sp>
        <p:nvSpPr>
          <p:cNvPr id="4065" name="Retângulo 4064">
            <a:extLst>
              <a:ext uri="{FF2B5EF4-FFF2-40B4-BE49-F238E27FC236}">
                <a16:creationId xmlns:a16="http://schemas.microsoft.com/office/drawing/2014/main" id="{C745005A-B10E-4FE5-B5ED-7D36BBA4305A}"/>
              </a:ext>
            </a:extLst>
          </p:cNvPr>
          <p:cNvSpPr/>
          <p:nvPr/>
        </p:nvSpPr>
        <p:spPr>
          <a:xfrm>
            <a:off x="128526" y="60665"/>
            <a:ext cx="4932572" cy="4489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Educação Infantil (0-5 anos)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A1FDA013-D58D-48CB-BF32-255EF1FACE80}"/>
              </a:ext>
            </a:extLst>
          </p:cNvPr>
          <p:cNvSpPr/>
          <p:nvPr/>
        </p:nvSpPr>
        <p:spPr>
          <a:xfrm>
            <a:off x="5083298" y="60665"/>
            <a:ext cx="2844836" cy="44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1º a 3º EF I (6 a 8 anos)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BCC51DF8-9C43-48EA-8811-BBB6F0692D07}"/>
              </a:ext>
            </a:extLst>
          </p:cNvPr>
          <p:cNvSpPr/>
          <p:nvPr/>
        </p:nvSpPr>
        <p:spPr>
          <a:xfrm>
            <a:off x="7928134" y="60665"/>
            <a:ext cx="1215866" cy="4489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4º e 5º EF I (9 e 10 anos)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900ADF2B-C26C-4BF6-B920-7EABEA8BC795}"/>
              </a:ext>
            </a:extLst>
          </p:cNvPr>
          <p:cNvSpPr txBox="1"/>
          <p:nvPr/>
        </p:nvSpPr>
        <p:spPr>
          <a:xfrm>
            <a:off x="128526" y="4518929"/>
            <a:ext cx="3702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https://www.cenpec.org.br/hotsite/aprendizado-inicial-da-escrita/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Multiletramentos</a:t>
            </a:r>
            <a:endParaRPr lang="pt-BR" dirty="0"/>
          </a:p>
        </p:txBody>
      </p:sp>
      <p:sp>
        <p:nvSpPr>
          <p:cNvPr id="3" name="Google Shape;207;p19"/>
          <p:cNvSpPr/>
          <p:nvPr/>
        </p:nvSpPr>
        <p:spPr>
          <a:xfrm>
            <a:off x="892600" y="1419075"/>
            <a:ext cx="1390800" cy="13908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Letramento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Visual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4" name="Google Shape;213;p19"/>
          <p:cNvSpPr/>
          <p:nvPr/>
        </p:nvSpPr>
        <p:spPr>
          <a:xfrm>
            <a:off x="3181100" y="1419075"/>
            <a:ext cx="1390800" cy="1390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Letramento Artístico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5" name="Google Shape;219;p19"/>
          <p:cNvSpPr/>
          <p:nvPr/>
        </p:nvSpPr>
        <p:spPr>
          <a:xfrm>
            <a:off x="4851033" y="3333575"/>
            <a:ext cx="1390800" cy="13908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Letramento Acadêmico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6" name="Google Shape;225;p19"/>
          <p:cNvSpPr/>
          <p:nvPr/>
        </p:nvSpPr>
        <p:spPr>
          <a:xfrm>
            <a:off x="1960140" y="3333575"/>
            <a:ext cx="1390800" cy="13908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Letramento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Literário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7" name="Google Shape;213;p19">
            <a:extLst>
              <a:ext uri="{FF2B5EF4-FFF2-40B4-BE49-F238E27FC236}">
                <a16:creationId xmlns:a16="http://schemas.microsoft.com/office/drawing/2014/main" id="{2BFB1820-44D2-6A01-DCDF-E644EA0E0A23}"/>
              </a:ext>
            </a:extLst>
          </p:cNvPr>
          <p:cNvSpPr/>
          <p:nvPr/>
        </p:nvSpPr>
        <p:spPr>
          <a:xfrm>
            <a:off x="5572626" y="1390057"/>
            <a:ext cx="1390800" cy="1390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Letramento Digital</a:t>
            </a:r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94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p49"/>
          <p:cNvSpPr/>
          <p:nvPr/>
        </p:nvSpPr>
        <p:spPr>
          <a:xfrm>
            <a:off x="6059013" y="1908550"/>
            <a:ext cx="1859100" cy="1859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38" name="Google Shape;2338;p49"/>
          <p:cNvSpPr/>
          <p:nvPr/>
        </p:nvSpPr>
        <p:spPr>
          <a:xfrm>
            <a:off x="3627219" y="1908550"/>
            <a:ext cx="1859100" cy="1859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39" name="Google Shape;2339;p49"/>
          <p:cNvSpPr/>
          <p:nvPr/>
        </p:nvSpPr>
        <p:spPr>
          <a:xfrm>
            <a:off x="1225875" y="1908550"/>
            <a:ext cx="1859100" cy="1859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40" name="Google Shape;2340;p49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Questionamentos?</a:t>
            </a:r>
            <a:endParaRPr dirty="0"/>
          </a:p>
        </p:txBody>
      </p:sp>
      <p:sp>
        <p:nvSpPr>
          <p:cNvPr id="2341" name="Google Shape;2341;p49"/>
          <p:cNvSpPr txBox="1">
            <a:spLocks noGrp="1"/>
          </p:cNvSpPr>
          <p:nvPr>
            <p:ph type="title"/>
          </p:nvPr>
        </p:nvSpPr>
        <p:spPr>
          <a:xfrm>
            <a:off x="1309875" y="2152750"/>
            <a:ext cx="1691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1</a:t>
            </a:r>
            <a:endParaRPr sz="2400" dirty="0"/>
          </a:p>
        </p:txBody>
      </p:sp>
      <p:sp>
        <p:nvSpPr>
          <p:cNvPr id="2342" name="Google Shape;2342;p49"/>
          <p:cNvSpPr txBox="1">
            <a:spLocks noGrp="1"/>
          </p:cNvSpPr>
          <p:nvPr>
            <p:ph type="subTitle" idx="4294967295"/>
          </p:nvPr>
        </p:nvSpPr>
        <p:spPr>
          <a:xfrm>
            <a:off x="1244775" y="2571750"/>
            <a:ext cx="17982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Onde fomos buscar a palavra letramento?</a:t>
            </a:r>
            <a:endParaRPr dirty="0"/>
          </a:p>
        </p:txBody>
      </p:sp>
      <p:sp>
        <p:nvSpPr>
          <p:cNvPr id="2343" name="Google Shape;2343;p49"/>
          <p:cNvSpPr txBox="1">
            <a:spLocks noGrp="1"/>
          </p:cNvSpPr>
          <p:nvPr>
            <p:ph type="title"/>
          </p:nvPr>
        </p:nvSpPr>
        <p:spPr>
          <a:xfrm>
            <a:off x="3711219" y="2152750"/>
            <a:ext cx="1691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2</a:t>
            </a:r>
            <a:endParaRPr sz="2400" dirty="0"/>
          </a:p>
        </p:txBody>
      </p:sp>
      <p:sp>
        <p:nvSpPr>
          <p:cNvPr id="2344" name="Google Shape;2344;p49"/>
          <p:cNvSpPr txBox="1">
            <a:spLocks noGrp="1"/>
          </p:cNvSpPr>
          <p:nvPr>
            <p:ph type="subTitle" idx="4294967295"/>
          </p:nvPr>
        </p:nvSpPr>
        <p:spPr>
          <a:xfrm>
            <a:off x="3657669" y="2518000"/>
            <a:ext cx="17982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Qual é o significado dessa palavra letramento?</a:t>
            </a:r>
            <a:endParaRPr dirty="0"/>
          </a:p>
        </p:txBody>
      </p:sp>
      <p:sp>
        <p:nvSpPr>
          <p:cNvPr id="2345" name="Google Shape;2345;p49"/>
          <p:cNvSpPr txBox="1">
            <a:spLocks noGrp="1"/>
          </p:cNvSpPr>
          <p:nvPr>
            <p:ph type="title"/>
          </p:nvPr>
        </p:nvSpPr>
        <p:spPr>
          <a:xfrm>
            <a:off x="6143013" y="2152750"/>
            <a:ext cx="1691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3</a:t>
            </a:r>
            <a:endParaRPr sz="2400" dirty="0"/>
          </a:p>
        </p:txBody>
      </p:sp>
      <p:sp>
        <p:nvSpPr>
          <p:cNvPr id="2346" name="Google Shape;2346;p49"/>
          <p:cNvSpPr txBox="1">
            <a:spLocks noGrp="1"/>
          </p:cNvSpPr>
          <p:nvPr>
            <p:ph type="subTitle" idx="4294967295"/>
          </p:nvPr>
        </p:nvSpPr>
        <p:spPr>
          <a:xfrm>
            <a:off x="6119913" y="2497780"/>
            <a:ext cx="17982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Por que surgiu a palavra letramento?</a:t>
            </a:r>
            <a:endParaRPr dirty="0"/>
          </a:p>
        </p:txBody>
      </p:sp>
      <p:cxnSp>
        <p:nvCxnSpPr>
          <p:cNvPr id="2347" name="Google Shape;2347;p49"/>
          <p:cNvCxnSpPr>
            <a:stCxn id="2339" idx="6"/>
            <a:endCxn id="2338" idx="2"/>
          </p:cNvCxnSpPr>
          <p:nvPr/>
        </p:nvCxnSpPr>
        <p:spPr>
          <a:xfrm>
            <a:off x="3084975" y="2838100"/>
            <a:ext cx="542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8" name="Google Shape;2348;p49"/>
          <p:cNvCxnSpPr>
            <a:stCxn id="2338" idx="6"/>
            <a:endCxn id="2337" idx="2"/>
          </p:cNvCxnSpPr>
          <p:nvPr/>
        </p:nvCxnSpPr>
        <p:spPr>
          <a:xfrm>
            <a:off x="5486319" y="2838100"/>
            <a:ext cx="572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p47"/>
          <p:cNvSpPr txBox="1">
            <a:spLocks noGrp="1"/>
          </p:cNvSpPr>
          <p:nvPr>
            <p:ph type="title"/>
          </p:nvPr>
        </p:nvSpPr>
        <p:spPr>
          <a:xfrm>
            <a:off x="720000" y="1240681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Literacy</a:t>
            </a:r>
            <a:endParaRPr i="1" dirty="0"/>
          </a:p>
        </p:txBody>
      </p:sp>
      <p:sp>
        <p:nvSpPr>
          <p:cNvPr id="2182" name="Google Shape;2182;p47"/>
          <p:cNvSpPr txBox="1">
            <a:spLocks noGrp="1"/>
          </p:cNvSpPr>
          <p:nvPr>
            <p:ph type="subTitle" idx="1"/>
          </p:nvPr>
        </p:nvSpPr>
        <p:spPr>
          <a:xfrm>
            <a:off x="1801950" y="2321400"/>
            <a:ext cx="5540100" cy="5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The condition of being literate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A condição de ser letrado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Letrado: habilidades de ler e escrever</a:t>
            </a:r>
            <a:endParaRPr dirty="0"/>
          </a:p>
        </p:txBody>
      </p:sp>
      <p:sp>
        <p:nvSpPr>
          <p:cNvPr id="49" name="Google Shape;2182;p47">
            <a:extLst>
              <a:ext uri="{FF2B5EF4-FFF2-40B4-BE49-F238E27FC236}">
                <a16:creationId xmlns:a16="http://schemas.microsoft.com/office/drawing/2014/main" id="{AB7368C2-4B12-49A6-B999-E8F2C40BF864}"/>
              </a:ext>
            </a:extLst>
          </p:cNvPr>
          <p:cNvSpPr txBox="1">
            <a:spLocks/>
          </p:cNvSpPr>
          <p:nvPr/>
        </p:nvSpPr>
        <p:spPr>
          <a:xfrm rot="633540">
            <a:off x="6389631" y="228581"/>
            <a:ext cx="3020184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r>
              <a:rPr lang="pt-BR" i="1" dirty="0"/>
              <a:t>Consequências da Oralidade: desenvolvimento linguístico a partir da língua escrita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p46"/>
          <p:cNvSpPr/>
          <p:nvPr/>
        </p:nvSpPr>
        <p:spPr>
          <a:xfrm>
            <a:off x="4885625" y="827950"/>
            <a:ext cx="3543300" cy="3543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46"/>
          <p:cNvSpPr txBox="1">
            <a:spLocks noGrp="1"/>
          </p:cNvSpPr>
          <p:nvPr>
            <p:ph type="body" idx="1"/>
          </p:nvPr>
        </p:nvSpPr>
        <p:spPr>
          <a:xfrm>
            <a:off x="839971" y="1201479"/>
            <a:ext cx="4045507" cy="39420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</a:t>
            </a:r>
            <a:r>
              <a:rPr lang="en-US" dirty="0" err="1"/>
              <a:t>Há</a:t>
            </a:r>
            <a:r>
              <a:rPr lang="en-US" dirty="0"/>
              <a:t>, </a:t>
            </a:r>
            <a:r>
              <a:rPr lang="en-US" dirty="0" err="1"/>
              <a:t>assim</a:t>
            </a:r>
            <a:r>
              <a:rPr lang="en-US" dirty="0"/>
              <a:t>,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diferença</a:t>
            </a:r>
            <a:r>
              <a:rPr lang="en-US" dirty="0"/>
              <a:t> entre saber </a:t>
            </a:r>
            <a:r>
              <a:rPr lang="en-US" dirty="0" err="1"/>
              <a:t>ler</a:t>
            </a:r>
            <a:r>
              <a:rPr lang="en-US" dirty="0"/>
              <a:t> e </a:t>
            </a:r>
            <a:r>
              <a:rPr lang="en-US" dirty="0" err="1"/>
              <a:t>escrever</a:t>
            </a:r>
            <a:r>
              <a:rPr lang="en-US" dirty="0"/>
              <a:t>, ser </a:t>
            </a:r>
            <a:r>
              <a:rPr lang="en-US" i="1" dirty="0" err="1"/>
              <a:t>alfabetizado</a:t>
            </a:r>
            <a:r>
              <a:rPr lang="en-US" dirty="0"/>
              <a:t>, e </a:t>
            </a:r>
            <a:r>
              <a:rPr lang="en-US" dirty="0" err="1"/>
              <a:t>viver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condição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estado</a:t>
            </a:r>
            <a:r>
              <a:rPr lang="en-US" dirty="0"/>
              <a:t> de </a:t>
            </a:r>
            <a:r>
              <a:rPr lang="en-US" dirty="0" err="1"/>
              <a:t>quem</a:t>
            </a:r>
            <a:r>
              <a:rPr lang="en-US" dirty="0"/>
              <a:t> sabe </a:t>
            </a:r>
            <a:r>
              <a:rPr lang="en-US" dirty="0" err="1"/>
              <a:t>ler</a:t>
            </a:r>
            <a:r>
              <a:rPr lang="en-US" dirty="0"/>
              <a:t> e </a:t>
            </a:r>
            <a:r>
              <a:rPr lang="en-US" dirty="0" err="1"/>
              <a:t>escrever</a:t>
            </a:r>
            <a:r>
              <a:rPr lang="en-US" dirty="0"/>
              <a:t>, ser </a:t>
            </a:r>
            <a:r>
              <a:rPr lang="en-US" i="1" dirty="0" err="1"/>
              <a:t>letrado</a:t>
            </a:r>
            <a:r>
              <a:rPr lang="en-US" i="1" dirty="0"/>
              <a:t>.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seja</a:t>
            </a:r>
            <a:r>
              <a:rPr lang="en-US" dirty="0"/>
              <a:t>: a </a:t>
            </a:r>
            <a:r>
              <a:rPr lang="en-US" dirty="0" err="1"/>
              <a:t>pessoa</a:t>
            </a:r>
            <a:r>
              <a:rPr lang="en-US" dirty="0"/>
              <a:t> que </a:t>
            </a:r>
            <a:r>
              <a:rPr lang="en-US" dirty="0" err="1"/>
              <a:t>aprende</a:t>
            </a:r>
            <a:r>
              <a:rPr lang="en-US" dirty="0"/>
              <a:t> a </a:t>
            </a:r>
            <a:r>
              <a:rPr lang="en-US" dirty="0" err="1"/>
              <a:t>ler</a:t>
            </a:r>
            <a:r>
              <a:rPr lang="en-US" dirty="0"/>
              <a:t> e a </a:t>
            </a:r>
            <a:r>
              <a:rPr lang="en-US" dirty="0" err="1"/>
              <a:t>escrever</a:t>
            </a:r>
            <a:r>
              <a:rPr lang="en-US" dirty="0"/>
              <a:t> – que se </a:t>
            </a:r>
            <a:r>
              <a:rPr lang="en-US" dirty="0" err="1"/>
              <a:t>torna</a:t>
            </a:r>
            <a:r>
              <a:rPr lang="en-US" dirty="0"/>
              <a:t> </a:t>
            </a:r>
            <a:r>
              <a:rPr lang="en-US" i="1" dirty="0" err="1"/>
              <a:t>alfabetizada</a:t>
            </a:r>
            <a:r>
              <a:rPr lang="en-US" i="1" dirty="0"/>
              <a:t> </a:t>
            </a:r>
            <a:r>
              <a:rPr lang="en-US" dirty="0"/>
              <a:t>– e que </a:t>
            </a:r>
            <a:r>
              <a:rPr lang="en-US" dirty="0" err="1"/>
              <a:t>passa</a:t>
            </a:r>
            <a:r>
              <a:rPr lang="en-US" dirty="0"/>
              <a:t> a </a:t>
            </a:r>
            <a:r>
              <a:rPr lang="en-US" dirty="0" err="1"/>
              <a:t>fazer</a:t>
            </a:r>
            <a:r>
              <a:rPr lang="en-US" dirty="0"/>
              <a:t> </a:t>
            </a:r>
            <a:r>
              <a:rPr lang="en-US" dirty="0" err="1"/>
              <a:t>uso</a:t>
            </a:r>
            <a:r>
              <a:rPr lang="en-US" dirty="0"/>
              <a:t> da </a:t>
            </a:r>
            <a:r>
              <a:rPr lang="en-US" dirty="0" err="1"/>
              <a:t>leitura</a:t>
            </a:r>
            <a:r>
              <a:rPr lang="en-US" dirty="0"/>
              <a:t> e da </a:t>
            </a:r>
            <a:r>
              <a:rPr lang="en-US" dirty="0" err="1"/>
              <a:t>escrita</a:t>
            </a:r>
            <a:r>
              <a:rPr lang="en-US" dirty="0"/>
              <a:t>, a </a:t>
            </a:r>
            <a:r>
              <a:rPr lang="en-US" dirty="0" err="1"/>
              <a:t>envolver</a:t>
            </a:r>
            <a:r>
              <a:rPr lang="en-US" dirty="0"/>
              <a:t>-se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práticas</a:t>
            </a:r>
            <a:r>
              <a:rPr lang="en-US" dirty="0"/>
              <a:t> </a:t>
            </a:r>
            <a:r>
              <a:rPr lang="en-US" dirty="0" err="1"/>
              <a:t>sociais</a:t>
            </a:r>
            <a:r>
              <a:rPr lang="en-US" dirty="0"/>
              <a:t> de </a:t>
            </a:r>
            <a:r>
              <a:rPr lang="en-US" dirty="0" err="1"/>
              <a:t>leitura</a:t>
            </a:r>
            <a:r>
              <a:rPr lang="en-US" dirty="0"/>
              <a:t> e </a:t>
            </a:r>
            <a:r>
              <a:rPr lang="en-US" dirty="0" err="1"/>
              <a:t>escrita</a:t>
            </a:r>
            <a:r>
              <a:rPr lang="en-US" dirty="0"/>
              <a:t> – que se </a:t>
            </a:r>
            <a:r>
              <a:rPr lang="en-US" dirty="0" err="1"/>
              <a:t>torna</a:t>
            </a:r>
            <a:r>
              <a:rPr lang="en-US" dirty="0"/>
              <a:t> </a:t>
            </a:r>
            <a:r>
              <a:rPr lang="en-US" i="1" dirty="0" err="1"/>
              <a:t>letrada</a:t>
            </a:r>
            <a:r>
              <a:rPr lang="en-US" i="1" dirty="0"/>
              <a:t> –</a:t>
            </a:r>
            <a:r>
              <a:rPr lang="en-US" dirty="0"/>
              <a:t> é </a:t>
            </a:r>
            <a:r>
              <a:rPr lang="en-US" dirty="0" err="1"/>
              <a:t>diferente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pessoa</a:t>
            </a:r>
            <a:r>
              <a:rPr lang="en-US" dirty="0"/>
              <a:t> que </a:t>
            </a:r>
            <a:r>
              <a:rPr lang="en-US" dirty="0" err="1"/>
              <a:t>não</a:t>
            </a:r>
            <a:r>
              <a:rPr lang="en-US" dirty="0"/>
              <a:t> sabe </a:t>
            </a:r>
            <a:r>
              <a:rPr lang="en-US" dirty="0" err="1"/>
              <a:t>ler</a:t>
            </a:r>
            <a:r>
              <a:rPr lang="en-US" dirty="0"/>
              <a:t> e </a:t>
            </a:r>
            <a:r>
              <a:rPr lang="en-US" dirty="0" err="1"/>
              <a:t>escrever</a:t>
            </a:r>
            <a:r>
              <a:rPr lang="en-US" dirty="0"/>
              <a:t> – é </a:t>
            </a:r>
            <a:r>
              <a:rPr lang="en-US" i="1" dirty="0" err="1"/>
              <a:t>analfabeta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dirty="0" err="1"/>
              <a:t>ou</a:t>
            </a:r>
            <a:r>
              <a:rPr lang="en-US" dirty="0"/>
              <a:t>, </a:t>
            </a:r>
            <a:r>
              <a:rPr lang="en-US" dirty="0" err="1"/>
              <a:t>sabendo</a:t>
            </a:r>
            <a:r>
              <a:rPr lang="en-US" dirty="0"/>
              <a:t> </a:t>
            </a:r>
            <a:r>
              <a:rPr lang="en-US" dirty="0" err="1"/>
              <a:t>ler</a:t>
            </a:r>
            <a:r>
              <a:rPr lang="en-US" dirty="0"/>
              <a:t> e </a:t>
            </a:r>
            <a:r>
              <a:rPr lang="en-US" dirty="0" err="1"/>
              <a:t>escrever</a:t>
            </a:r>
            <a:r>
              <a:rPr lang="en-US" dirty="0"/>
              <a:t>,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faz</a:t>
            </a:r>
            <a:r>
              <a:rPr lang="en-US" dirty="0"/>
              <a:t> </a:t>
            </a:r>
            <a:r>
              <a:rPr lang="en-US" dirty="0" err="1"/>
              <a:t>uso</a:t>
            </a:r>
            <a:r>
              <a:rPr lang="en-US" dirty="0"/>
              <a:t> da </a:t>
            </a:r>
            <a:r>
              <a:rPr lang="en-US" dirty="0" err="1"/>
              <a:t>leitura</a:t>
            </a:r>
            <a:r>
              <a:rPr lang="en-US" dirty="0"/>
              <a:t> e da </a:t>
            </a:r>
            <a:r>
              <a:rPr lang="en-US" dirty="0" err="1"/>
              <a:t>escrita</a:t>
            </a:r>
            <a:r>
              <a:rPr lang="en-US" dirty="0"/>
              <a:t> – é </a:t>
            </a:r>
            <a:r>
              <a:rPr lang="en-US" i="1" dirty="0" err="1"/>
              <a:t>alfabetizada</a:t>
            </a:r>
            <a:r>
              <a:rPr lang="en-US" i="1" dirty="0"/>
              <a:t>,</a:t>
            </a:r>
            <a:r>
              <a:rPr lang="en-US" dirty="0"/>
              <a:t> mas </a:t>
            </a:r>
            <a:r>
              <a:rPr lang="en-US" dirty="0" err="1"/>
              <a:t>não</a:t>
            </a:r>
            <a:r>
              <a:rPr lang="en-US" dirty="0"/>
              <a:t> é </a:t>
            </a:r>
            <a:r>
              <a:rPr lang="en-US" i="1" dirty="0" err="1"/>
              <a:t>letrada</a:t>
            </a:r>
            <a:r>
              <a:rPr lang="en-US" i="1" dirty="0"/>
              <a:t>,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vive</a:t>
            </a:r>
            <a:r>
              <a:rPr lang="en-US" dirty="0"/>
              <a:t> no </a:t>
            </a:r>
            <a:r>
              <a:rPr lang="en-US" dirty="0" err="1"/>
              <a:t>estado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condição</a:t>
            </a:r>
            <a:r>
              <a:rPr lang="en-US" dirty="0"/>
              <a:t> de </a:t>
            </a:r>
            <a:r>
              <a:rPr lang="en-US" dirty="0" err="1"/>
              <a:t>quem</a:t>
            </a:r>
            <a:r>
              <a:rPr lang="en-US" dirty="0"/>
              <a:t> sabe </a:t>
            </a:r>
            <a:r>
              <a:rPr lang="en-US" dirty="0" err="1"/>
              <a:t>ler</a:t>
            </a:r>
            <a:r>
              <a:rPr lang="en-US" dirty="0"/>
              <a:t> e </a:t>
            </a:r>
            <a:r>
              <a:rPr lang="en-US" dirty="0" err="1"/>
              <a:t>escrever</a:t>
            </a:r>
            <a:r>
              <a:rPr lang="en-US" dirty="0"/>
              <a:t> e </a:t>
            </a:r>
            <a:r>
              <a:rPr lang="en-US" dirty="0" err="1"/>
              <a:t>pratica</a:t>
            </a:r>
            <a:r>
              <a:rPr lang="en-US" dirty="0"/>
              <a:t> a </a:t>
            </a:r>
            <a:r>
              <a:rPr lang="en-US" dirty="0" err="1"/>
              <a:t>leitura</a:t>
            </a:r>
            <a:r>
              <a:rPr lang="en-US" dirty="0"/>
              <a:t> e a </a:t>
            </a:r>
            <a:r>
              <a:rPr lang="en-US" dirty="0" err="1"/>
              <a:t>escrita</a:t>
            </a:r>
            <a:r>
              <a:rPr lang="en-US" dirty="0"/>
              <a:t>.”</a:t>
            </a:r>
          </a:p>
        </p:txBody>
      </p:sp>
      <p:sp>
        <p:nvSpPr>
          <p:cNvPr id="2175" name="Google Shape;2175;p46"/>
          <p:cNvSpPr txBox="1">
            <a:spLocks noGrp="1"/>
          </p:cNvSpPr>
          <p:nvPr>
            <p:ph type="title"/>
          </p:nvPr>
        </p:nvSpPr>
        <p:spPr>
          <a:xfrm>
            <a:off x="5086702" y="195572"/>
            <a:ext cx="3064376" cy="5766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Reflexão…</a:t>
            </a:r>
            <a:endParaRPr dirty="0"/>
          </a:p>
        </p:txBody>
      </p:sp>
      <p:pic>
        <p:nvPicPr>
          <p:cNvPr id="2176" name="Google Shape;2176;p46"/>
          <p:cNvPicPr preferRelativeResize="0"/>
          <p:nvPr/>
        </p:nvPicPr>
        <p:blipFill rotWithShape="1">
          <a:blip r:embed="rId3">
            <a:alphaModFix/>
          </a:blip>
          <a:srcRect l="19867" r="23883"/>
          <a:stretch/>
        </p:blipFill>
        <p:spPr>
          <a:xfrm>
            <a:off x="5086702" y="1029027"/>
            <a:ext cx="3141000" cy="3141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Google Shape;2174;p46">
            <a:extLst>
              <a:ext uri="{FF2B5EF4-FFF2-40B4-BE49-F238E27FC236}">
                <a16:creationId xmlns:a16="http://schemas.microsoft.com/office/drawing/2014/main" id="{9E792614-C8EF-4332-B9FF-4A158206F54C}"/>
              </a:ext>
            </a:extLst>
          </p:cNvPr>
          <p:cNvSpPr txBox="1">
            <a:spLocks/>
          </p:cNvSpPr>
          <p:nvPr/>
        </p:nvSpPr>
        <p:spPr>
          <a:xfrm>
            <a:off x="5298558" y="4519914"/>
            <a:ext cx="698206" cy="47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>
              <a:buFont typeface="Poppins"/>
              <a:buNone/>
            </a:pPr>
            <a:r>
              <a:rPr lang="en-US" dirty="0"/>
              <a:t>p. 36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48"/>
          <p:cNvSpPr txBox="1">
            <a:spLocks noGrp="1"/>
          </p:cNvSpPr>
          <p:nvPr>
            <p:ph type="subTitle" idx="1"/>
          </p:nvPr>
        </p:nvSpPr>
        <p:spPr>
          <a:xfrm>
            <a:off x="1822758" y="1198096"/>
            <a:ext cx="5498284" cy="11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94249"/>
                </a:solidFill>
              </a:rPr>
              <a:t>Resultado da ação de ensinar e aprender as práticas sociais de leitura e escrita. 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94249"/>
                </a:solidFill>
              </a:rPr>
              <a:t>O estado ou condição que adquire um grupo social ou um indivíduo como consequência de ter-se apropriado da escrita e de suas práticas sociais.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594249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594249"/>
                </a:solidFill>
              </a:rPr>
              <a:t>https://youtu.be/k5NFXwghLQ8c</a:t>
            </a:r>
            <a:endParaRPr dirty="0">
              <a:solidFill>
                <a:srgbClr val="594249"/>
              </a:solidFill>
            </a:endParaRPr>
          </a:p>
        </p:txBody>
      </p:sp>
      <p:sp>
        <p:nvSpPr>
          <p:cNvPr id="2238" name="Google Shape;2238;p48"/>
          <p:cNvSpPr txBox="1">
            <a:spLocks noGrp="1"/>
          </p:cNvSpPr>
          <p:nvPr>
            <p:ph type="title" idx="6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Letramento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3146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6446965"/>
      </p:ext>
    </p:extLst>
  </p:cSld>
  <p:clrMapOvr>
    <a:masterClrMapping/>
  </p:clrMapOvr>
</p:sld>
</file>

<file path=ppt/theme/theme1.xml><?xml version="1.0" encoding="utf-8"?>
<a:theme xmlns:a="http://schemas.openxmlformats.org/drawingml/2006/main" name="Phonics Subject for Pre-K: Handwriting by Slidesgo">
  <a:themeElements>
    <a:clrScheme name="Simple Light">
      <a:dk1>
        <a:srgbClr val="3F101F"/>
      </a:dk1>
      <a:lt1>
        <a:srgbClr val="FFFFFF"/>
      </a:lt1>
      <a:dk2>
        <a:srgbClr val="8F2EF0"/>
      </a:dk2>
      <a:lt2>
        <a:srgbClr val="6A44F2"/>
      </a:lt2>
      <a:accent1>
        <a:srgbClr val="2F7AED"/>
      </a:accent1>
      <a:accent2>
        <a:srgbClr val="55D2B7"/>
      </a:accent2>
      <a:accent3>
        <a:srgbClr val="FF7847"/>
      </a:accent3>
      <a:accent4>
        <a:srgbClr val="F9C54F"/>
      </a:accent4>
      <a:accent5>
        <a:srgbClr val="EFEFEF"/>
      </a:accent5>
      <a:accent6>
        <a:srgbClr val="D9D9D9"/>
      </a:accent6>
      <a:hlink>
        <a:srgbClr val="3F101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1237</Words>
  <Application>Microsoft Office PowerPoint</Application>
  <PresentationFormat>Apresentação na tela (16:9)</PresentationFormat>
  <Paragraphs>133</Paragraphs>
  <Slides>22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Poppins</vt:lpstr>
      <vt:lpstr>Nunito</vt:lpstr>
      <vt:lpstr>Bebas Neue</vt:lpstr>
      <vt:lpstr>Arial</vt:lpstr>
      <vt:lpstr>Roboto</vt:lpstr>
      <vt:lpstr>Patrick Hand</vt:lpstr>
      <vt:lpstr>Phonics Subject for Pre-K: Handwriting by Slidesgo</vt:lpstr>
      <vt:lpstr>Letramento(s): um convite à questão</vt:lpstr>
      <vt:lpstr>Alfabetizar</vt:lpstr>
      <vt:lpstr>Questionamentos?</vt:lpstr>
      <vt:lpstr>Literacy</vt:lpstr>
      <vt:lpstr>Reflexão…</vt:lpstr>
      <vt:lpstr>Letramento</vt:lpstr>
      <vt:lpstr>Apresentação do PowerPoint</vt:lpstr>
      <vt:lpstr>Apresentação do PowerPoint</vt:lpstr>
      <vt:lpstr>Apresentação do PowerPoint</vt:lpstr>
      <vt:lpstr>Por que surgiu a palavra letramento?</vt:lpstr>
      <vt:lpstr>Condições para o Letramento</vt:lpstr>
      <vt:lpstr>Modelos de Letramento</vt:lpstr>
      <vt:lpstr>Apresentação do PowerPoint</vt:lpstr>
      <vt:lpstr>Alfabetização</vt:lpstr>
      <vt:lpstr>Hipóteses da Alfabetização</vt:lpstr>
      <vt:lpstr>Apresentação do PowerPoint</vt:lpstr>
      <vt:lpstr>Apresentação do PowerPoint</vt:lpstr>
      <vt:lpstr>Apresentação do PowerPoint</vt:lpstr>
      <vt:lpstr>Projeto Alfaletrar</vt:lpstr>
      <vt:lpstr>Projeto Alfaletrar</vt:lpstr>
      <vt:lpstr>Apresentação do PowerPoint</vt:lpstr>
      <vt:lpstr>Multiletramentos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Alfabetização e Letramento</dc:title>
  <dc:creator>Eduardo Perioli Júnior</dc:creator>
  <cp:lastModifiedBy>Eduardo Perioli Júnior</cp:lastModifiedBy>
  <cp:revision>8</cp:revision>
  <dcterms:modified xsi:type="dcterms:W3CDTF">2023-04-12T21:00:26Z</dcterms:modified>
</cp:coreProperties>
</file>