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7" r:id="rId12"/>
    <p:sldId id="268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372" y="1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pt-B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December 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December 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December 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December 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pt-B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December 5,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December 5,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December 5,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December 5,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December 5,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December 5,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pt-B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December 5,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pt-B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pt-B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2120D2-3948-4F8F-BE5D-E7E7D97880B2}" type="datetime4">
              <a:rPr lang="en-US" smtClean="0"/>
              <a:pPr/>
              <a:t>December 5, 2014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819" y="246976"/>
            <a:ext cx="7029381" cy="2953424"/>
          </a:xfrm>
        </p:spPr>
        <p:txBody>
          <a:bodyPr>
            <a:normAutofit/>
          </a:bodyPr>
          <a:lstStyle/>
          <a:p>
            <a:r>
              <a:rPr lang="en-US" dirty="0" err="1" smtClean="0"/>
              <a:t>Perigos</a:t>
            </a:r>
            <a:r>
              <a:rPr lang="en-US" dirty="0" smtClean="0"/>
              <a:t>, </a:t>
            </a:r>
            <a:r>
              <a:rPr lang="en-US" dirty="0" err="1" smtClean="0"/>
              <a:t>incertezas</a:t>
            </a:r>
            <a:r>
              <a:rPr lang="en-US" dirty="0" smtClean="0"/>
              <a:t> e </a:t>
            </a:r>
            <a:r>
              <a:rPr lang="en-US" dirty="0" err="1" smtClean="0"/>
              <a:t>incompletude</a:t>
            </a:r>
            <a:r>
              <a:rPr lang="en-US" dirty="0" smtClean="0"/>
              <a:t> da </a:t>
            </a:r>
            <a:r>
              <a:rPr lang="en-US" dirty="0" err="1" smtClean="0"/>
              <a:t>lógica</a:t>
            </a:r>
            <a:r>
              <a:rPr lang="en-US" dirty="0" smtClean="0"/>
              <a:t> da </a:t>
            </a:r>
            <a:r>
              <a:rPr lang="en-US" dirty="0" err="1" smtClean="0"/>
              <a:t>competência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educação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Marcel </a:t>
            </a:r>
            <a:r>
              <a:rPr lang="en-US" dirty="0" err="1" smtClean="0"/>
              <a:t>Crahay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30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críticas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problemática</a:t>
            </a:r>
            <a:r>
              <a:rPr lang="en-US" dirty="0" smtClean="0"/>
              <a:t> da </a:t>
            </a:r>
            <a:r>
              <a:rPr lang="en-US" dirty="0" err="1" smtClean="0"/>
              <a:t>mobilização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situação</a:t>
            </a:r>
            <a:r>
              <a:rPr lang="en-US" dirty="0" smtClean="0"/>
              <a:t> dos </a:t>
            </a:r>
            <a:r>
              <a:rPr lang="en-US" dirty="0" err="1" smtClean="0"/>
              <a:t>recursos</a:t>
            </a:r>
            <a:r>
              <a:rPr lang="en-US" dirty="0" smtClean="0"/>
              <a:t> </a:t>
            </a:r>
            <a:r>
              <a:rPr lang="en-US" dirty="0" err="1" smtClean="0"/>
              <a:t>cognitivos</a:t>
            </a:r>
            <a:r>
              <a:rPr lang="en-US" dirty="0" smtClean="0"/>
              <a:t> do </a:t>
            </a:r>
            <a:r>
              <a:rPr lang="en-US" dirty="0" err="1" smtClean="0"/>
              <a:t>sujeito</a:t>
            </a:r>
            <a:r>
              <a:rPr lang="en-US" dirty="0" smtClean="0"/>
              <a:t> </a:t>
            </a:r>
            <a:r>
              <a:rPr lang="en-US" dirty="0" err="1" smtClean="0"/>
              <a:t>coloca</a:t>
            </a:r>
            <a:r>
              <a:rPr lang="en-US" dirty="0" smtClean="0"/>
              <a:t> um </a:t>
            </a:r>
            <a:r>
              <a:rPr lang="en-US" dirty="0" err="1" smtClean="0"/>
              <a:t>problema</a:t>
            </a:r>
            <a:r>
              <a:rPr lang="en-US" dirty="0" smtClean="0"/>
              <a:t> real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pesquisa</a:t>
            </a:r>
            <a:r>
              <a:rPr lang="en-US" dirty="0" smtClean="0"/>
              <a:t> </a:t>
            </a:r>
            <a:r>
              <a:rPr lang="en-US" dirty="0" err="1" smtClean="0"/>
              <a:t>psicopedagógica</a:t>
            </a:r>
            <a:r>
              <a:rPr lang="en-US" dirty="0" smtClean="0"/>
              <a:t>. Mas, o </a:t>
            </a:r>
            <a:r>
              <a:rPr lang="en-US" dirty="0" err="1" smtClean="0"/>
              <a:t>autor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acredita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a </a:t>
            </a:r>
            <a:r>
              <a:rPr lang="en-US" dirty="0" err="1" smtClean="0"/>
              <a:t>noção</a:t>
            </a:r>
            <a:r>
              <a:rPr lang="en-US" dirty="0" smtClean="0"/>
              <a:t> de </a:t>
            </a:r>
            <a:r>
              <a:rPr lang="en-US" dirty="0" err="1" smtClean="0"/>
              <a:t>competência</a:t>
            </a:r>
            <a:r>
              <a:rPr lang="en-US" dirty="0" smtClean="0"/>
              <a:t> </a:t>
            </a:r>
            <a:r>
              <a:rPr lang="en-US" dirty="0" err="1" smtClean="0"/>
              <a:t>dá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solução</a:t>
            </a:r>
            <a:r>
              <a:rPr lang="en-US" dirty="0" smtClean="0"/>
              <a:t> </a:t>
            </a:r>
            <a:r>
              <a:rPr lang="en-US" dirty="0" err="1" smtClean="0"/>
              <a:t>positiva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o </a:t>
            </a:r>
            <a:r>
              <a:rPr lang="en-US" dirty="0" err="1" smtClean="0"/>
              <a:t>problema</a:t>
            </a:r>
            <a:r>
              <a:rPr lang="en-US" dirty="0" smtClean="0"/>
              <a:t>. </a:t>
            </a:r>
            <a:r>
              <a:rPr lang="en-US" dirty="0" err="1" smtClean="0"/>
              <a:t>Ela</a:t>
            </a:r>
            <a:r>
              <a:rPr lang="en-US" dirty="0" smtClean="0"/>
              <a:t> inclusive </a:t>
            </a:r>
            <a:r>
              <a:rPr lang="en-US" dirty="0" err="1" smtClean="0"/>
              <a:t>precipita</a:t>
            </a:r>
            <a:r>
              <a:rPr lang="en-US" dirty="0" smtClean="0"/>
              <a:t> o </a:t>
            </a:r>
            <a:r>
              <a:rPr lang="en-US" dirty="0" err="1" smtClean="0"/>
              <a:t>mundo</a:t>
            </a:r>
            <a:r>
              <a:rPr lang="en-US" dirty="0" smtClean="0"/>
              <a:t> </a:t>
            </a:r>
            <a:r>
              <a:rPr lang="en-US" dirty="0" err="1" smtClean="0"/>
              <a:t>pedagógico</a:t>
            </a:r>
            <a:r>
              <a:rPr lang="en-US" dirty="0" smtClean="0"/>
              <a:t> </a:t>
            </a:r>
            <a:r>
              <a:rPr lang="en-US" dirty="0" err="1" smtClean="0"/>
              <a:t>numa</a:t>
            </a:r>
            <a:r>
              <a:rPr lang="en-US" dirty="0" smtClean="0"/>
              <a:t> </a:t>
            </a:r>
            <a:r>
              <a:rPr lang="en-US" dirty="0" err="1" smtClean="0"/>
              <a:t>ilusão</a:t>
            </a:r>
            <a:r>
              <a:rPr lang="en-US" dirty="0" smtClean="0"/>
              <a:t> </a:t>
            </a:r>
            <a:r>
              <a:rPr lang="en-US" dirty="0" err="1" smtClean="0"/>
              <a:t>simplificadora</a:t>
            </a:r>
            <a:r>
              <a:rPr lang="en-US" dirty="0" smtClean="0"/>
              <a:t> de </a:t>
            </a:r>
            <a:r>
              <a:rPr lang="en-US" dirty="0" err="1" smtClean="0"/>
              <a:t>onde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difícil</a:t>
            </a:r>
            <a:r>
              <a:rPr lang="en-US" dirty="0" smtClean="0"/>
              <a:t> de </a:t>
            </a:r>
            <a:r>
              <a:rPr lang="en-US" dirty="0" err="1" smtClean="0"/>
              <a:t>sair</a:t>
            </a:r>
            <a:endParaRPr lang="en-US" dirty="0" smtClean="0"/>
          </a:p>
          <a:p>
            <a:r>
              <a:rPr lang="en-US" dirty="0" err="1" smtClean="0"/>
              <a:t>Adotar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critério</a:t>
            </a:r>
            <a:r>
              <a:rPr lang="en-US" dirty="0" smtClean="0"/>
              <a:t> de </a:t>
            </a:r>
            <a:r>
              <a:rPr lang="en-US" dirty="0" err="1" smtClean="0"/>
              <a:t>competência</a:t>
            </a:r>
            <a:r>
              <a:rPr lang="en-US" dirty="0" smtClean="0"/>
              <a:t> a </a:t>
            </a:r>
            <a:r>
              <a:rPr lang="en-US" dirty="0" err="1" smtClean="0"/>
              <a:t>resolução</a:t>
            </a:r>
            <a:r>
              <a:rPr lang="en-US" dirty="0" smtClean="0"/>
              <a:t> de </a:t>
            </a:r>
            <a:r>
              <a:rPr lang="en-US" dirty="0" err="1" smtClean="0"/>
              <a:t>problemas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mesmo</a:t>
            </a:r>
            <a:r>
              <a:rPr lang="en-US" dirty="0" smtClean="0"/>
              <a:t> tempo </a:t>
            </a:r>
            <a:r>
              <a:rPr lang="en-US" dirty="0" err="1" smtClean="0"/>
              <a:t>complexos</a:t>
            </a:r>
            <a:r>
              <a:rPr lang="en-US" dirty="0" smtClean="0"/>
              <a:t> e </a:t>
            </a:r>
            <a:r>
              <a:rPr lang="en-US" dirty="0" err="1" smtClean="0"/>
              <a:t>inéditos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confrontar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estudantes</a:t>
            </a:r>
            <a:r>
              <a:rPr lang="en-US" dirty="0" smtClean="0"/>
              <a:t> com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exigência</a:t>
            </a:r>
            <a:r>
              <a:rPr lang="en-US" dirty="0" smtClean="0"/>
              <a:t> </a:t>
            </a:r>
            <a:r>
              <a:rPr lang="en-US" dirty="0" err="1" smtClean="0"/>
              <a:t>extremamente</a:t>
            </a:r>
            <a:r>
              <a:rPr lang="en-US" dirty="0" smtClean="0"/>
              <a:t> </a:t>
            </a:r>
            <a:r>
              <a:rPr lang="en-US" dirty="0" err="1" smtClean="0"/>
              <a:t>elevada</a:t>
            </a:r>
            <a:r>
              <a:rPr lang="en-US" dirty="0" smtClean="0"/>
              <a:t>, </a:t>
            </a:r>
            <a:r>
              <a:rPr lang="en-US" dirty="0" err="1" smtClean="0"/>
              <a:t>num</a:t>
            </a:r>
            <a:r>
              <a:rPr lang="en-US" dirty="0" smtClean="0"/>
              <a:t> </a:t>
            </a:r>
            <a:r>
              <a:rPr lang="en-US" dirty="0" err="1" smtClean="0"/>
              <a:t>nível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a </a:t>
            </a:r>
            <a:r>
              <a:rPr lang="en-US" dirty="0" err="1" smtClean="0"/>
              <a:t>grande</a:t>
            </a:r>
            <a:r>
              <a:rPr lang="en-US" dirty="0" smtClean="0"/>
              <a:t> </a:t>
            </a:r>
            <a:r>
              <a:rPr lang="en-US" dirty="0" err="1" smtClean="0"/>
              <a:t>maioria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atingirá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simples </a:t>
            </a:r>
            <a:r>
              <a:rPr lang="en-US" dirty="0" err="1" smtClean="0"/>
              <a:t>fato</a:t>
            </a:r>
            <a:r>
              <a:rPr lang="en-US" dirty="0" smtClean="0"/>
              <a:t> de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alta</a:t>
            </a:r>
            <a:r>
              <a:rPr lang="en-US" dirty="0" smtClean="0"/>
              <a:t> a </a:t>
            </a:r>
            <a:r>
              <a:rPr lang="en-US" dirty="0" err="1" smtClean="0"/>
              <a:t>probabilidade</a:t>
            </a:r>
            <a:r>
              <a:rPr lang="en-US" dirty="0" smtClean="0"/>
              <a:t> de </a:t>
            </a:r>
            <a:r>
              <a:rPr lang="en-US" dirty="0" err="1" smtClean="0"/>
              <a:t>erros</a:t>
            </a:r>
            <a:r>
              <a:rPr lang="en-US" dirty="0" smtClean="0"/>
              <a:t> de </a:t>
            </a:r>
            <a:r>
              <a:rPr lang="en-US" dirty="0" err="1" smtClean="0"/>
              <a:t>medida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195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críticas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 </a:t>
            </a:r>
            <a:r>
              <a:rPr lang="en-US" dirty="0" err="1" smtClean="0"/>
              <a:t>autor</a:t>
            </a:r>
            <a:r>
              <a:rPr lang="en-US" dirty="0" smtClean="0"/>
              <a:t> </a:t>
            </a:r>
            <a:r>
              <a:rPr lang="en-US" dirty="0" err="1" smtClean="0"/>
              <a:t>também</a:t>
            </a:r>
            <a:r>
              <a:rPr lang="en-US" dirty="0" smtClean="0"/>
              <a:t> se </a:t>
            </a:r>
            <a:r>
              <a:rPr lang="en-US" dirty="0" err="1" smtClean="0"/>
              <a:t>posiciona</a:t>
            </a:r>
            <a:r>
              <a:rPr lang="en-US" dirty="0" smtClean="0"/>
              <a:t> </a:t>
            </a:r>
            <a:r>
              <a:rPr lang="en-US" dirty="0" err="1" smtClean="0"/>
              <a:t>contrariamente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ideia</a:t>
            </a:r>
            <a:r>
              <a:rPr lang="en-US" dirty="0" smtClean="0"/>
              <a:t> de </a:t>
            </a:r>
            <a:r>
              <a:rPr lang="en-US" dirty="0" err="1" smtClean="0"/>
              <a:t>complexidade</a:t>
            </a:r>
            <a:r>
              <a:rPr lang="en-US" dirty="0" smtClean="0"/>
              <a:t> transversal – </a:t>
            </a:r>
            <a:r>
              <a:rPr lang="en-US" dirty="0" err="1" smtClean="0"/>
              <a:t>paradoxo</a:t>
            </a:r>
            <a:r>
              <a:rPr lang="en-US" dirty="0" smtClean="0"/>
              <a:t>: </a:t>
            </a:r>
            <a:r>
              <a:rPr lang="en-US" dirty="0" err="1" smtClean="0"/>
              <a:t>como</a:t>
            </a:r>
            <a:r>
              <a:rPr lang="en-US" dirty="0" smtClean="0"/>
              <a:t> as </a:t>
            </a:r>
            <a:r>
              <a:rPr lang="en-US" dirty="0" err="1" smtClean="0"/>
              <a:t>competências</a:t>
            </a:r>
            <a:r>
              <a:rPr lang="en-US" dirty="0" smtClean="0"/>
              <a:t>, </a:t>
            </a:r>
            <a:r>
              <a:rPr lang="en-US" dirty="0" err="1" smtClean="0"/>
              <a:t>unicamente</a:t>
            </a:r>
            <a:r>
              <a:rPr lang="en-US" dirty="0" smtClean="0"/>
              <a:t> </a:t>
            </a:r>
            <a:r>
              <a:rPr lang="en-US" dirty="0" err="1" smtClean="0"/>
              <a:t>reparáveis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situação</a:t>
            </a:r>
            <a:r>
              <a:rPr lang="en-US" dirty="0" smtClean="0"/>
              <a:t>,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transversais</a:t>
            </a:r>
            <a:r>
              <a:rPr lang="en-US" dirty="0" smtClean="0"/>
              <a:t>?</a:t>
            </a:r>
          </a:p>
          <a:p>
            <a:r>
              <a:rPr lang="en-US" dirty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questiona</a:t>
            </a:r>
            <a:r>
              <a:rPr lang="en-US" dirty="0" smtClean="0"/>
              <a:t> a </a:t>
            </a:r>
            <a:r>
              <a:rPr lang="en-US" dirty="0" err="1" smtClean="0"/>
              <a:t>proclamada</a:t>
            </a:r>
            <a:r>
              <a:rPr lang="en-US" dirty="0" smtClean="0"/>
              <a:t> </a:t>
            </a:r>
            <a:r>
              <a:rPr lang="en-US" dirty="0" err="1" smtClean="0"/>
              <a:t>contextualização</a:t>
            </a:r>
            <a:r>
              <a:rPr lang="en-US" dirty="0" smtClean="0"/>
              <a:t>,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vez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a </a:t>
            </a:r>
            <a:r>
              <a:rPr lang="en-US" dirty="0" err="1" smtClean="0"/>
              <a:t>parcelização</a:t>
            </a:r>
            <a:r>
              <a:rPr lang="en-US" dirty="0" smtClean="0"/>
              <a:t> dos </a:t>
            </a:r>
            <a:r>
              <a:rPr lang="en-US" dirty="0" err="1" smtClean="0"/>
              <a:t>conhecimentos</a:t>
            </a:r>
            <a:r>
              <a:rPr lang="en-US" dirty="0" smtClean="0"/>
              <a:t> </a:t>
            </a:r>
            <a:r>
              <a:rPr lang="en-US" dirty="0" err="1" smtClean="0"/>
              <a:t>constitui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etapa</a:t>
            </a:r>
            <a:r>
              <a:rPr lang="en-US" dirty="0" smtClean="0"/>
              <a:t> do </a:t>
            </a:r>
            <a:r>
              <a:rPr lang="en-US" dirty="0" err="1" smtClean="0"/>
              <a:t>desenvolvimento</a:t>
            </a:r>
            <a:r>
              <a:rPr lang="en-US" dirty="0" smtClean="0"/>
              <a:t> dos </a:t>
            </a:r>
            <a:r>
              <a:rPr lang="en-US" dirty="0" err="1" smtClean="0"/>
              <a:t>estudantes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Para </a:t>
            </a:r>
            <a:r>
              <a:rPr lang="en-US" dirty="0" err="1" smtClean="0"/>
              <a:t>assegurar</a:t>
            </a:r>
            <a:r>
              <a:rPr lang="en-US" dirty="0" smtClean="0"/>
              <a:t> a </a:t>
            </a:r>
            <a:r>
              <a:rPr lang="en-US" dirty="0" err="1" smtClean="0"/>
              <a:t>mobilização</a:t>
            </a:r>
            <a:r>
              <a:rPr lang="en-US" dirty="0" smtClean="0"/>
              <a:t> dos </a:t>
            </a:r>
            <a:r>
              <a:rPr lang="en-US" dirty="0" err="1" smtClean="0"/>
              <a:t>conhecimentos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contextos</a:t>
            </a:r>
            <a:r>
              <a:rPr lang="en-US" dirty="0" smtClean="0"/>
              <a:t> </a:t>
            </a:r>
            <a:r>
              <a:rPr lang="en-US" dirty="0" err="1" smtClean="0"/>
              <a:t>diversos</a:t>
            </a:r>
            <a:r>
              <a:rPr lang="en-US" dirty="0" smtClean="0"/>
              <a:t>,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preciso</a:t>
            </a:r>
            <a:r>
              <a:rPr lang="en-US" dirty="0" smtClean="0"/>
              <a:t> articular </a:t>
            </a:r>
            <a:r>
              <a:rPr lang="en-US" dirty="0" err="1" smtClean="0"/>
              <a:t>três</a:t>
            </a:r>
            <a:r>
              <a:rPr lang="en-US" dirty="0" smtClean="0"/>
              <a:t> </a:t>
            </a:r>
            <a:r>
              <a:rPr lang="en-US" dirty="0" err="1" smtClean="0"/>
              <a:t>momentos</a:t>
            </a:r>
            <a:r>
              <a:rPr lang="en-US" dirty="0" smtClean="0"/>
              <a:t> </a:t>
            </a:r>
            <a:r>
              <a:rPr lang="en-US" dirty="0" err="1" smtClean="0"/>
              <a:t>didáticos</a:t>
            </a:r>
            <a:r>
              <a:rPr lang="en-US" dirty="0" smtClean="0"/>
              <a:t>: </a:t>
            </a:r>
            <a:r>
              <a:rPr lang="en-US" dirty="0" err="1" smtClean="0"/>
              <a:t>inicialmente</a:t>
            </a:r>
            <a:r>
              <a:rPr lang="en-US" dirty="0" smtClean="0"/>
              <a:t>,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r>
              <a:rPr lang="en-US" dirty="0" smtClean="0"/>
              <a:t> de </a:t>
            </a:r>
            <a:r>
              <a:rPr lang="en-US" dirty="0" err="1" smtClean="0"/>
              <a:t>construção</a:t>
            </a:r>
            <a:r>
              <a:rPr lang="en-US" dirty="0" smtClean="0"/>
              <a:t> de </a:t>
            </a:r>
            <a:r>
              <a:rPr lang="en-US" dirty="0" err="1" smtClean="0"/>
              <a:t>aprendizagens</a:t>
            </a:r>
            <a:r>
              <a:rPr lang="en-US" dirty="0" smtClean="0"/>
              <a:t> no </a:t>
            </a:r>
            <a:r>
              <a:rPr lang="en-US" dirty="0" err="1" smtClean="0"/>
              <a:t>contexto</a:t>
            </a:r>
            <a:r>
              <a:rPr lang="en-US" dirty="0" smtClean="0"/>
              <a:t>;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seguida</a:t>
            </a:r>
            <a:r>
              <a:rPr lang="en-US" dirty="0" smtClean="0"/>
              <a:t>,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r>
              <a:rPr lang="en-US" dirty="0" smtClean="0"/>
              <a:t> de </a:t>
            </a:r>
            <a:r>
              <a:rPr lang="en-US" dirty="0" err="1" smtClean="0"/>
              <a:t>descontextualização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de </a:t>
            </a:r>
            <a:r>
              <a:rPr lang="en-US" dirty="0" err="1" smtClean="0"/>
              <a:t>transferência</a:t>
            </a:r>
            <a:r>
              <a:rPr lang="en-US" dirty="0" smtClean="0"/>
              <a:t> e, </a:t>
            </a:r>
            <a:r>
              <a:rPr lang="en-US" dirty="0" err="1" smtClean="0"/>
              <a:t>enfim</a:t>
            </a:r>
            <a:r>
              <a:rPr lang="en-US" dirty="0" smtClean="0"/>
              <a:t>,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r>
              <a:rPr lang="en-US" dirty="0" smtClean="0"/>
              <a:t> de </a:t>
            </a:r>
            <a:r>
              <a:rPr lang="en-US" dirty="0" err="1" smtClean="0"/>
              <a:t>retorno</a:t>
            </a:r>
            <a:r>
              <a:rPr lang="en-US" dirty="0" smtClean="0"/>
              <a:t> </a:t>
            </a:r>
            <a:r>
              <a:rPr lang="en-US" dirty="0" err="1" smtClean="0"/>
              <a:t>reflexivo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metacognitivo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essas</a:t>
            </a:r>
            <a:r>
              <a:rPr lang="en-US" dirty="0" smtClean="0"/>
              <a:t> </a:t>
            </a:r>
            <a:r>
              <a:rPr lang="en-US" dirty="0" err="1" smtClean="0"/>
              <a:t>aprendizagens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322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Conclusões</a:t>
            </a:r>
            <a:r>
              <a:rPr lang="en-US" dirty="0" smtClean="0"/>
              <a:t> do </a:t>
            </a:r>
            <a:r>
              <a:rPr lang="en-US" dirty="0" err="1" smtClean="0"/>
              <a:t>autor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Mérito</a:t>
            </a:r>
            <a:r>
              <a:rPr lang="en-US" dirty="0" smtClean="0"/>
              <a:t> do </a:t>
            </a:r>
            <a:r>
              <a:rPr lang="en-US" dirty="0" err="1" smtClean="0"/>
              <a:t>conceito</a:t>
            </a:r>
            <a:r>
              <a:rPr lang="en-US" dirty="0" smtClean="0"/>
              <a:t>: </a:t>
            </a:r>
            <a:r>
              <a:rPr lang="en-US" dirty="0" err="1" smtClean="0"/>
              <a:t>remeter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frente</a:t>
            </a:r>
            <a:r>
              <a:rPr lang="en-US" dirty="0" smtClean="0"/>
              <a:t> da </a:t>
            </a:r>
            <a:r>
              <a:rPr lang="en-US" dirty="0" err="1" smtClean="0"/>
              <a:t>cena</a:t>
            </a:r>
            <a:r>
              <a:rPr lang="en-US" dirty="0" smtClean="0"/>
              <a:t> </a:t>
            </a:r>
            <a:r>
              <a:rPr lang="en-US" dirty="0" err="1" smtClean="0"/>
              <a:t>pedagógica</a:t>
            </a:r>
            <a:r>
              <a:rPr lang="en-US" dirty="0" smtClean="0"/>
              <a:t> a </a:t>
            </a:r>
            <a:r>
              <a:rPr lang="en-US" dirty="0" err="1" smtClean="0"/>
              <a:t>problemática</a:t>
            </a:r>
            <a:r>
              <a:rPr lang="en-US" dirty="0" smtClean="0"/>
              <a:t> da </a:t>
            </a:r>
            <a:r>
              <a:rPr lang="en-US" dirty="0" err="1" smtClean="0"/>
              <a:t>mobilização</a:t>
            </a:r>
            <a:r>
              <a:rPr lang="en-US" dirty="0" smtClean="0"/>
              <a:t> de </a:t>
            </a:r>
            <a:r>
              <a:rPr lang="en-US" dirty="0" err="1" smtClean="0"/>
              <a:t>recursos</a:t>
            </a:r>
            <a:r>
              <a:rPr lang="en-US" dirty="0" smtClean="0"/>
              <a:t> </a:t>
            </a:r>
            <a:r>
              <a:rPr lang="en-US" dirty="0" err="1" smtClean="0"/>
              <a:t>cognitivos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situação</a:t>
            </a:r>
            <a:r>
              <a:rPr lang="en-US" dirty="0" smtClean="0"/>
              <a:t> de </a:t>
            </a:r>
            <a:r>
              <a:rPr lang="en-US" dirty="0" err="1" smtClean="0"/>
              <a:t>resolução</a:t>
            </a:r>
            <a:r>
              <a:rPr lang="en-US" dirty="0" smtClean="0"/>
              <a:t> de </a:t>
            </a:r>
            <a:r>
              <a:rPr lang="en-US" dirty="0" err="1" smtClean="0"/>
              <a:t>problemas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resposta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problema</a:t>
            </a:r>
            <a:r>
              <a:rPr lang="en-US" dirty="0" smtClean="0"/>
              <a:t>, </a:t>
            </a:r>
            <a:r>
              <a:rPr lang="en-US" dirty="0" err="1" smtClean="0"/>
              <a:t>porém</a:t>
            </a:r>
            <a:r>
              <a:rPr lang="en-US" dirty="0" smtClean="0"/>
              <a:t>, é </a:t>
            </a:r>
            <a:r>
              <a:rPr lang="en-US" dirty="0" err="1" smtClean="0"/>
              <a:t>insuficiente</a:t>
            </a:r>
            <a:r>
              <a:rPr lang="en-US" dirty="0" smtClean="0"/>
              <a:t>, </a:t>
            </a:r>
            <a:r>
              <a:rPr lang="en-US" dirty="0" err="1" smtClean="0"/>
              <a:t>institui</a:t>
            </a:r>
            <a:r>
              <a:rPr lang="en-US" dirty="0" smtClean="0"/>
              <a:t> um </a:t>
            </a:r>
            <a:r>
              <a:rPr lang="en-US" dirty="0" err="1" smtClean="0"/>
              <a:t>monismo</a:t>
            </a:r>
            <a:r>
              <a:rPr lang="en-US" dirty="0" smtClean="0"/>
              <a:t> </a:t>
            </a:r>
            <a:r>
              <a:rPr lang="en-US" dirty="0" err="1" smtClean="0"/>
              <a:t>conceitual</a:t>
            </a:r>
            <a:r>
              <a:rPr lang="en-US" dirty="0" smtClean="0"/>
              <a:t> e </a:t>
            </a:r>
            <a:r>
              <a:rPr lang="en-US" dirty="0" err="1" smtClean="0"/>
              <a:t>difunde</a:t>
            </a:r>
            <a:r>
              <a:rPr lang="en-US" dirty="0" smtClean="0"/>
              <a:t> um </a:t>
            </a:r>
            <a:r>
              <a:rPr lang="en-US" dirty="0" err="1" smtClean="0"/>
              <a:t>ideia</a:t>
            </a:r>
            <a:r>
              <a:rPr lang="en-US" dirty="0" smtClean="0"/>
              <a:t> </a:t>
            </a:r>
            <a:r>
              <a:rPr lang="en-US" dirty="0" err="1" smtClean="0"/>
              <a:t>simplificadora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ajuda</a:t>
            </a:r>
            <a:r>
              <a:rPr lang="en-US" dirty="0" smtClean="0"/>
              <a:t> a </a:t>
            </a:r>
            <a:r>
              <a:rPr lang="en-US" dirty="0" err="1" smtClean="0"/>
              <a:t>escola</a:t>
            </a:r>
            <a:r>
              <a:rPr lang="en-US" dirty="0" smtClean="0"/>
              <a:t> a </a:t>
            </a:r>
            <a:r>
              <a:rPr lang="en-US" dirty="0" err="1" smtClean="0"/>
              <a:t>progredir</a:t>
            </a:r>
            <a:r>
              <a:rPr lang="en-US" dirty="0" smtClean="0"/>
              <a:t> no </a:t>
            </a:r>
            <a:r>
              <a:rPr lang="en-US" dirty="0" err="1" smtClean="0"/>
              <a:t>sentido</a:t>
            </a:r>
            <a:r>
              <a:rPr lang="en-US" dirty="0" smtClean="0"/>
              <a:t> de </a:t>
            </a:r>
            <a:r>
              <a:rPr lang="en-US" dirty="0" err="1" smtClean="0"/>
              <a:t>guiar</a:t>
            </a:r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atividade</a:t>
            </a:r>
            <a:r>
              <a:rPr lang="en-US" dirty="0" smtClean="0"/>
              <a:t> </a:t>
            </a:r>
            <a:r>
              <a:rPr lang="en-US" dirty="0" err="1" smtClean="0"/>
              <a:t>cognitiva</a:t>
            </a:r>
            <a:r>
              <a:rPr lang="en-US" dirty="0" smtClean="0"/>
              <a:t> dos </a:t>
            </a:r>
            <a:r>
              <a:rPr lang="en-US" dirty="0" err="1" smtClean="0"/>
              <a:t>estudantes</a:t>
            </a:r>
            <a:endParaRPr lang="en-US" dirty="0" smtClean="0"/>
          </a:p>
          <a:p>
            <a:r>
              <a:rPr lang="en-US" dirty="0" err="1" smtClean="0"/>
              <a:t>Considera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a </a:t>
            </a:r>
            <a:r>
              <a:rPr lang="en-US" dirty="0" err="1" smtClean="0"/>
              <a:t>noção</a:t>
            </a:r>
            <a:r>
              <a:rPr lang="en-US" dirty="0" smtClean="0"/>
              <a:t> de campo </a:t>
            </a:r>
            <a:r>
              <a:rPr lang="en-US" dirty="0" err="1" smtClean="0"/>
              <a:t>conceitual</a:t>
            </a:r>
            <a:r>
              <a:rPr lang="en-US" dirty="0" smtClean="0"/>
              <a:t>, de </a:t>
            </a:r>
            <a:r>
              <a:rPr lang="en-US" dirty="0" err="1" smtClean="0"/>
              <a:t>Vergnaud</a:t>
            </a:r>
            <a:r>
              <a:rPr lang="en-US" dirty="0" smtClean="0"/>
              <a:t> (1987),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útil</a:t>
            </a:r>
            <a:r>
              <a:rPr lang="en-US" dirty="0" smtClean="0"/>
              <a:t> no </a:t>
            </a:r>
            <a:r>
              <a:rPr lang="en-US" dirty="0" err="1" smtClean="0"/>
              <a:t>plano</a:t>
            </a:r>
            <a:r>
              <a:rPr lang="en-US" dirty="0" smtClean="0"/>
              <a:t> </a:t>
            </a:r>
            <a:r>
              <a:rPr lang="en-US" dirty="0" err="1" smtClean="0"/>
              <a:t>teórico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restaurar</a:t>
            </a:r>
            <a:r>
              <a:rPr lang="en-US" dirty="0" smtClean="0"/>
              <a:t> e </a:t>
            </a:r>
            <a:r>
              <a:rPr lang="en-US" dirty="0" err="1" smtClean="0"/>
              <a:t>revificar</a:t>
            </a:r>
            <a:r>
              <a:rPr lang="en-US" dirty="0" smtClean="0"/>
              <a:t> o </a:t>
            </a:r>
            <a:r>
              <a:rPr lang="en-US" dirty="0" err="1" smtClean="0"/>
              <a:t>disciplinar</a:t>
            </a:r>
            <a:endParaRPr lang="en-US" dirty="0" smtClean="0"/>
          </a:p>
          <a:p>
            <a:r>
              <a:rPr lang="en-US" dirty="0" err="1" smtClean="0"/>
              <a:t>Ressalta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a </a:t>
            </a:r>
            <a:r>
              <a:rPr lang="en-US" dirty="0" err="1" smtClean="0"/>
              <a:t>renúncia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i="1" dirty="0" err="1" smtClean="0"/>
              <a:t>doxa</a:t>
            </a:r>
            <a:r>
              <a:rPr lang="en-US" dirty="0" smtClean="0"/>
              <a:t> da </a:t>
            </a:r>
            <a:r>
              <a:rPr lang="en-US" dirty="0" err="1" smtClean="0"/>
              <a:t>competência</a:t>
            </a:r>
            <a:r>
              <a:rPr lang="en-US" dirty="0" smtClean="0"/>
              <a:t> </a:t>
            </a:r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feita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nome</a:t>
            </a:r>
            <a:r>
              <a:rPr lang="en-US" dirty="0" smtClean="0"/>
              <a:t> da </a:t>
            </a:r>
            <a:r>
              <a:rPr lang="en-US" dirty="0" err="1" smtClean="0"/>
              <a:t>emancipação</a:t>
            </a:r>
            <a:r>
              <a:rPr lang="en-US" dirty="0" smtClean="0"/>
              <a:t> da </a:t>
            </a:r>
            <a:r>
              <a:rPr lang="en-US" dirty="0" err="1" smtClean="0"/>
              <a:t>escola</a:t>
            </a:r>
            <a:r>
              <a:rPr lang="en-US" dirty="0" smtClean="0"/>
              <a:t>, a favor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escola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contribua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construção</a:t>
            </a:r>
            <a:r>
              <a:rPr lang="en-US" dirty="0" smtClean="0"/>
              <a:t> do </a:t>
            </a:r>
            <a:r>
              <a:rPr lang="en-US" dirty="0" err="1" smtClean="0"/>
              <a:t>sujeito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ator</a:t>
            </a:r>
            <a:r>
              <a:rPr lang="en-US" dirty="0" smtClean="0"/>
              <a:t> social</a:t>
            </a:r>
          </a:p>
        </p:txBody>
      </p:sp>
    </p:spTree>
    <p:extLst>
      <p:ext uri="{BB962C8B-B14F-4D97-AF65-F5344CB8AC3E}">
        <p14:creationId xmlns:p14="http://schemas.microsoft.com/office/powerpoint/2010/main" val="2184349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referência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CRAHAY, Marcel. Dangers, </a:t>
            </a:r>
            <a:r>
              <a:rPr lang="en-US" dirty="0" err="1" smtClean="0"/>
              <a:t>incertitudes</a:t>
            </a:r>
            <a:r>
              <a:rPr lang="en-US" dirty="0" smtClean="0"/>
              <a:t> et </a:t>
            </a:r>
            <a:r>
              <a:rPr lang="en-US" dirty="0" err="1" smtClean="0"/>
              <a:t>incomplétude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463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Apresentação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Ondas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sucedem</a:t>
            </a:r>
            <a:r>
              <a:rPr lang="en-US" dirty="0" smtClean="0"/>
              <a:t> no campo da </a:t>
            </a:r>
            <a:r>
              <a:rPr lang="en-US" dirty="0" err="1" smtClean="0"/>
              <a:t>educação</a:t>
            </a:r>
            <a:r>
              <a:rPr lang="en-US" dirty="0" smtClean="0"/>
              <a:t>: </a:t>
            </a:r>
            <a:r>
              <a:rPr lang="en-US" dirty="0" err="1" smtClean="0"/>
              <a:t>pedagogia</a:t>
            </a:r>
            <a:r>
              <a:rPr lang="en-US" dirty="0" smtClean="0"/>
              <a:t> </a:t>
            </a:r>
            <a:r>
              <a:rPr lang="en-US" dirty="0" err="1" smtClean="0"/>
              <a:t>ativa</a:t>
            </a:r>
            <a:r>
              <a:rPr lang="en-US" dirty="0" smtClean="0"/>
              <a:t>, </a:t>
            </a:r>
            <a:r>
              <a:rPr lang="en-US" dirty="0" err="1" smtClean="0"/>
              <a:t>pedagogia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centros</a:t>
            </a:r>
            <a:r>
              <a:rPr lang="en-US" dirty="0" smtClean="0"/>
              <a:t> de </a:t>
            </a:r>
            <a:r>
              <a:rPr lang="en-US" dirty="0" err="1"/>
              <a:t>i</a:t>
            </a:r>
            <a:r>
              <a:rPr lang="en-US" dirty="0" err="1" smtClean="0"/>
              <a:t>nteresse</a:t>
            </a:r>
            <a:r>
              <a:rPr lang="en-US" dirty="0" smtClean="0"/>
              <a:t>, </a:t>
            </a:r>
            <a:r>
              <a:rPr lang="en-US" dirty="0" err="1" smtClean="0"/>
              <a:t>pedagogia</a:t>
            </a:r>
            <a:r>
              <a:rPr lang="en-US" dirty="0" smtClean="0"/>
              <a:t> </a:t>
            </a:r>
            <a:r>
              <a:rPr lang="en-US" dirty="0" err="1" smtClean="0"/>
              <a:t>funcional</a:t>
            </a:r>
            <a:r>
              <a:rPr lang="en-US" dirty="0" smtClean="0"/>
              <a:t>, </a:t>
            </a:r>
            <a:r>
              <a:rPr lang="en-US" dirty="0" err="1" smtClean="0"/>
              <a:t>pedagogia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projetos</a:t>
            </a:r>
            <a:r>
              <a:rPr lang="en-US" dirty="0" smtClean="0"/>
              <a:t> e,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último</a:t>
            </a:r>
            <a:r>
              <a:rPr lang="en-US" dirty="0" smtClean="0"/>
              <a:t>, </a:t>
            </a:r>
            <a:r>
              <a:rPr lang="en-US" dirty="0" err="1" smtClean="0"/>
              <a:t>pedagogia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competências</a:t>
            </a:r>
            <a:endParaRPr lang="en-US" dirty="0" smtClean="0"/>
          </a:p>
          <a:p>
            <a:r>
              <a:rPr lang="en-US" dirty="0" err="1" smtClean="0"/>
              <a:t>Pergunta</a:t>
            </a:r>
            <a:r>
              <a:rPr lang="en-US" dirty="0" smtClean="0"/>
              <a:t> do </a:t>
            </a:r>
            <a:r>
              <a:rPr lang="en-US" dirty="0" err="1" smtClean="0"/>
              <a:t>autor</a:t>
            </a:r>
            <a:r>
              <a:rPr lang="en-US" dirty="0" smtClean="0"/>
              <a:t>: </a:t>
            </a:r>
            <a:r>
              <a:rPr lang="en-US" dirty="0" err="1" smtClean="0"/>
              <a:t>qual</a:t>
            </a:r>
            <a:r>
              <a:rPr lang="en-US" dirty="0" smtClean="0"/>
              <a:t> (is) </a:t>
            </a:r>
            <a:r>
              <a:rPr lang="en-US" dirty="0" err="1" smtClean="0"/>
              <a:t>problema</a:t>
            </a:r>
            <a:r>
              <a:rPr lang="en-US" dirty="0" smtClean="0"/>
              <a:t>(s) </a:t>
            </a:r>
            <a:r>
              <a:rPr lang="en-US" dirty="0" err="1" smtClean="0"/>
              <a:t>educativo</a:t>
            </a:r>
            <a:r>
              <a:rPr lang="en-US" dirty="0" smtClean="0"/>
              <a:t>(s) e/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sociais</a:t>
            </a:r>
            <a:r>
              <a:rPr lang="en-US" dirty="0" smtClean="0"/>
              <a:t>(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societários</a:t>
            </a:r>
            <a:r>
              <a:rPr lang="en-US" dirty="0" smtClean="0"/>
              <a:t>) a </a:t>
            </a:r>
            <a:r>
              <a:rPr lang="en-US" dirty="0" err="1" smtClean="0"/>
              <a:t>abordagem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competências</a:t>
            </a:r>
            <a:r>
              <a:rPr lang="en-US" dirty="0" smtClean="0"/>
              <a:t> tem a </a:t>
            </a:r>
            <a:r>
              <a:rPr lang="en-US" dirty="0" err="1" smtClean="0"/>
              <a:t>ambição</a:t>
            </a:r>
            <a:r>
              <a:rPr lang="en-US" dirty="0" smtClean="0"/>
              <a:t> de responder?</a:t>
            </a:r>
          </a:p>
          <a:p>
            <a:r>
              <a:rPr lang="en-US" dirty="0" err="1" smtClean="0"/>
              <a:t>Objetivo</a:t>
            </a:r>
            <a:r>
              <a:rPr lang="en-US" dirty="0" smtClean="0"/>
              <a:t> do </a:t>
            </a:r>
            <a:r>
              <a:rPr lang="en-US" dirty="0" err="1" smtClean="0"/>
              <a:t>artigo</a:t>
            </a:r>
            <a:r>
              <a:rPr lang="en-US" dirty="0" smtClean="0"/>
              <a:t>: </a:t>
            </a:r>
            <a:r>
              <a:rPr lang="en-US" dirty="0" err="1" smtClean="0"/>
              <a:t>estabelecer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reflexão</a:t>
            </a:r>
            <a:r>
              <a:rPr lang="en-US" dirty="0" smtClean="0"/>
              <a:t> </a:t>
            </a:r>
            <a:r>
              <a:rPr lang="en-US" dirty="0" err="1" smtClean="0"/>
              <a:t>crítica</a:t>
            </a:r>
            <a:r>
              <a:rPr lang="en-US" dirty="0" smtClean="0"/>
              <a:t> </a:t>
            </a:r>
            <a:r>
              <a:rPr lang="en-US" dirty="0" err="1" smtClean="0"/>
              <a:t>dessa</a:t>
            </a:r>
            <a:r>
              <a:rPr lang="en-US" dirty="0" smtClean="0"/>
              <a:t> </a:t>
            </a:r>
            <a:r>
              <a:rPr lang="en-US" dirty="0" err="1" smtClean="0"/>
              <a:t>corrente</a:t>
            </a:r>
            <a:r>
              <a:rPr lang="en-US" dirty="0" smtClean="0"/>
              <a:t>, </a:t>
            </a:r>
            <a:r>
              <a:rPr lang="en-US" dirty="0" err="1" smtClean="0"/>
              <a:t>antecipando</a:t>
            </a:r>
            <a:r>
              <a:rPr lang="en-US" dirty="0" smtClean="0"/>
              <a:t> </a:t>
            </a:r>
            <a:r>
              <a:rPr lang="en-US" dirty="0" err="1" smtClean="0"/>
              <a:t>derivações</a:t>
            </a:r>
            <a:r>
              <a:rPr lang="en-US" dirty="0" smtClean="0"/>
              <a:t> </a:t>
            </a:r>
            <a:r>
              <a:rPr lang="en-US" dirty="0" err="1" smtClean="0"/>
              <a:t>possíveis</a:t>
            </a:r>
            <a:r>
              <a:rPr lang="en-US" dirty="0" smtClean="0"/>
              <a:t> e </a:t>
            </a:r>
            <a:r>
              <a:rPr lang="en-US" dirty="0" err="1" smtClean="0"/>
              <a:t>suscitando</a:t>
            </a:r>
            <a:r>
              <a:rPr lang="en-US" dirty="0" smtClean="0"/>
              <a:t> um debate </a:t>
            </a:r>
            <a:r>
              <a:rPr lang="en-US" dirty="0" err="1" smtClean="0"/>
              <a:t>dessa</a:t>
            </a:r>
            <a:r>
              <a:rPr lang="en-US" dirty="0" smtClean="0"/>
              <a:t> </a:t>
            </a:r>
            <a:r>
              <a:rPr lang="en-US" dirty="0" err="1" smtClean="0"/>
              <a:t>ideologia</a:t>
            </a:r>
            <a:r>
              <a:rPr lang="en-US" dirty="0" smtClean="0"/>
              <a:t> </a:t>
            </a:r>
            <a:r>
              <a:rPr lang="en-US" dirty="0" err="1" smtClean="0"/>
              <a:t>pedagógica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566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noção</a:t>
            </a:r>
            <a:r>
              <a:rPr lang="en-US" dirty="0" smtClean="0"/>
              <a:t> de </a:t>
            </a:r>
            <a:r>
              <a:rPr lang="en-US" dirty="0" err="1" smtClean="0"/>
              <a:t>competências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</a:t>
            </a:r>
            <a:r>
              <a:rPr lang="en-US" dirty="0" err="1" smtClean="0"/>
              <a:t>elo</a:t>
            </a:r>
            <a:r>
              <a:rPr lang="en-US" dirty="0" smtClean="0"/>
              <a:t> </a:t>
            </a:r>
            <a:r>
              <a:rPr lang="en-US" dirty="0" err="1" smtClean="0"/>
              <a:t>menos</a:t>
            </a:r>
            <a:r>
              <a:rPr lang="en-US" dirty="0" smtClean="0"/>
              <a:t> </a:t>
            </a:r>
            <a:r>
              <a:rPr lang="en-US" dirty="0" err="1" smtClean="0"/>
              <a:t>aparentemente</a:t>
            </a:r>
            <a:r>
              <a:rPr lang="en-US" dirty="0" smtClean="0"/>
              <a:t> opera um </a:t>
            </a:r>
            <a:r>
              <a:rPr lang="en-US" dirty="0" err="1" smtClean="0"/>
              <a:t>compromisso</a:t>
            </a:r>
            <a:r>
              <a:rPr lang="en-US" dirty="0" smtClean="0"/>
              <a:t> entre as </a:t>
            </a:r>
            <a:r>
              <a:rPr lang="en-US" dirty="0" err="1" smtClean="0"/>
              <a:t>expectativas</a:t>
            </a:r>
            <a:r>
              <a:rPr lang="en-US" dirty="0" smtClean="0"/>
              <a:t> do </a:t>
            </a:r>
            <a:r>
              <a:rPr lang="en-US" dirty="0" err="1" smtClean="0"/>
              <a:t>patronato</a:t>
            </a:r>
            <a:r>
              <a:rPr lang="en-US" dirty="0" smtClean="0"/>
              <a:t> </a:t>
            </a:r>
            <a:r>
              <a:rPr lang="en-US" dirty="0" smtClean="0"/>
              <a:t>(“saber </a:t>
            </a:r>
            <a:r>
              <a:rPr lang="en-US" dirty="0" err="1" smtClean="0"/>
              <a:t>fazer</a:t>
            </a:r>
            <a:r>
              <a:rPr lang="en-US" dirty="0" smtClean="0"/>
              <a:t>”) e as </a:t>
            </a:r>
            <a:r>
              <a:rPr lang="en-US" dirty="0" err="1" smtClean="0"/>
              <a:t>correntes</a:t>
            </a:r>
            <a:r>
              <a:rPr lang="en-US" dirty="0" smtClean="0"/>
              <a:t> </a:t>
            </a:r>
            <a:r>
              <a:rPr lang="en-US" dirty="0" err="1" smtClean="0"/>
              <a:t>pedagógicas</a:t>
            </a:r>
            <a:r>
              <a:rPr lang="en-US" dirty="0"/>
              <a:t> </a:t>
            </a:r>
            <a:r>
              <a:rPr lang="en-US" dirty="0" err="1" smtClean="0"/>
              <a:t>coerentes</a:t>
            </a:r>
            <a:r>
              <a:rPr lang="en-US" dirty="0" smtClean="0"/>
              <a:t> com o </a:t>
            </a:r>
            <a:r>
              <a:rPr lang="en-US" dirty="0" err="1" smtClean="0"/>
              <a:t>pragmatismo</a:t>
            </a:r>
            <a:r>
              <a:rPr lang="en-US" dirty="0" smtClean="0"/>
              <a:t> de Dewey (</a:t>
            </a:r>
            <a:r>
              <a:rPr lang="en-US" dirty="0" err="1" smtClean="0"/>
              <a:t>poder</a:t>
            </a:r>
            <a:r>
              <a:rPr lang="en-US" dirty="0" smtClean="0"/>
              <a:t>/</a:t>
            </a:r>
            <a:r>
              <a:rPr lang="en-US" dirty="0" err="1" smtClean="0"/>
              <a:t>agir</a:t>
            </a:r>
            <a:r>
              <a:rPr lang="en-US" dirty="0" smtClean="0"/>
              <a:t>).</a:t>
            </a:r>
          </a:p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corrente</a:t>
            </a:r>
            <a:r>
              <a:rPr lang="en-US" dirty="0" smtClean="0"/>
              <a:t> </a:t>
            </a:r>
            <a:r>
              <a:rPr lang="en-US" dirty="0" err="1" smtClean="0"/>
              <a:t>pedagógica</a:t>
            </a:r>
            <a:r>
              <a:rPr lang="en-US" dirty="0" smtClean="0"/>
              <a:t> </a:t>
            </a:r>
            <a:r>
              <a:rPr lang="en-US" dirty="0" err="1" smtClean="0"/>
              <a:t>contemporânea</a:t>
            </a:r>
            <a:r>
              <a:rPr lang="en-US" dirty="0" smtClean="0"/>
              <a:t> se </a:t>
            </a:r>
            <a:r>
              <a:rPr lang="en-US" dirty="0" err="1" smtClean="0"/>
              <a:t>refere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mesmo</a:t>
            </a:r>
            <a:r>
              <a:rPr lang="en-US" dirty="0" smtClean="0"/>
              <a:t> tempo </a:t>
            </a:r>
            <a:r>
              <a:rPr lang="en-US" dirty="0" err="1" smtClean="0"/>
              <a:t>às</a:t>
            </a:r>
            <a:r>
              <a:rPr lang="en-US" dirty="0" smtClean="0"/>
              <a:t> </a:t>
            </a:r>
            <a:r>
              <a:rPr lang="en-US" dirty="0" err="1" smtClean="0"/>
              <a:t>teorias</a:t>
            </a:r>
            <a:r>
              <a:rPr lang="en-US" dirty="0" smtClean="0"/>
              <a:t> da expertise e, </a:t>
            </a:r>
            <a:r>
              <a:rPr lang="en-US" dirty="0" err="1" smtClean="0"/>
              <a:t>secundariamente</a:t>
            </a:r>
            <a:r>
              <a:rPr lang="en-US" dirty="0" smtClean="0"/>
              <a:t>, </a:t>
            </a:r>
            <a:r>
              <a:rPr lang="en-US" dirty="0" err="1" smtClean="0"/>
              <a:t>à</a:t>
            </a:r>
            <a:r>
              <a:rPr lang="en-US" dirty="0" smtClean="0"/>
              <a:t> da </a:t>
            </a:r>
            <a:r>
              <a:rPr lang="en-US" dirty="0" err="1" smtClean="0"/>
              <a:t>cognição</a:t>
            </a:r>
            <a:r>
              <a:rPr lang="en-US" dirty="0" smtClean="0"/>
              <a:t> </a:t>
            </a:r>
            <a:r>
              <a:rPr lang="en-US" dirty="0" err="1" smtClean="0"/>
              <a:t>situada</a:t>
            </a:r>
            <a:r>
              <a:rPr lang="en-US" dirty="0" smtClean="0"/>
              <a:t> e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concomitante</a:t>
            </a:r>
            <a:r>
              <a:rPr lang="en-US" dirty="0" smtClean="0"/>
              <a:t> com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redefinição</a:t>
            </a:r>
            <a:r>
              <a:rPr lang="en-US" dirty="0" smtClean="0"/>
              <a:t> da </a:t>
            </a:r>
            <a:r>
              <a:rPr lang="en-US" dirty="0" err="1" smtClean="0"/>
              <a:t>organizacão</a:t>
            </a:r>
            <a:r>
              <a:rPr lang="en-US" dirty="0" smtClean="0"/>
              <a:t> do </a:t>
            </a:r>
            <a:r>
              <a:rPr lang="en-US" dirty="0" err="1" smtClean="0"/>
              <a:t>trabalho</a:t>
            </a:r>
            <a:r>
              <a:rPr lang="en-US" dirty="0" smtClean="0"/>
              <a:t> sob o </a:t>
            </a:r>
            <a:r>
              <a:rPr lang="en-US" dirty="0" err="1" smtClean="0"/>
              <a:t>impacto</a:t>
            </a:r>
            <a:r>
              <a:rPr lang="en-US" dirty="0" smtClean="0"/>
              <a:t> da </a:t>
            </a:r>
            <a:r>
              <a:rPr lang="en-US" dirty="0" err="1" smtClean="0"/>
              <a:t>psicologia</a:t>
            </a:r>
            <a:r>
              <a:rPr lang="en-US" dirty="0" smtClean="0"/>
              <a:t> </a:t>
            </a:r>
            <a:r>
              <a:rPr lang="en-US" dirty="0" err="1" smtClean="0"/>
              <a:t>ergonômica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738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noção</a:t>
            </a:r>
            <a:r>
              <a:rPr lang="en-US" dirty="0"/>
              <a:t> de </a:t>
            </a:r>
            <a:r>
              <a:rPr lang="en-US" dirty="0" err="1"/>
              <a:t>competências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Gillet</a:t>
            </a:r>
            <a:r>
              <a:rPr lang="en-US" dirty="0" smtClean="0"/>
              <a:t> (1991): a </a:t>
            </a:r>
            <a:r>
              <a:rPr lang="en-US" dirty="0" err="1" smtClean="0"/>
              <a:t>noção</a:t>
            </a:r>
            <a:r>
              <a:rPr lang="en-US" dirty="0" smtClean="0"/>
              <a:t> segue </a:t>
            </a:r>
            <a:r>
              <a:rPr lang="en-US" dirty="0" err="1" smtClean="0"/>
              <a:t>três</a:t>
            </a:r>
            <a:r>
              <a:rPr lang="en-US" dirty="0" smtClean="0"/>
              <a:t> </a:t>
            </a:r>
            <a:r>
              <a:rPr lang="en-US" dirty="0" err="1" smtClean="0"/>
              <a:t>postulados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Compreende</a:t>
            </a:r>
            <a:r>
              <a:rPr lang="en-US" dirty="0" smtClean="0"/>
              <a:t> </a:t>
            </a:r>
            <a:r>
              <a:rPr lang="en-US" dirty="0" err="1" smtClean="0"/>
              <a:t>muitos</a:t>
            </a:r>
            <a:r>
              <a:rPr lang="en-US" dirty="0" smtClean="0"/>
              <a:t> </a:t>
            </a:r>
            <a:r>
              <a:rPr lang="en-US" dirty="0" err="1" smtClean="0"/>
              <a:t>conhecimentos</a:t>
            </a:r>
            <a:r>
              <a:rPr lang="en-US" dirty="0" smtClean="0"/>
              <a:t> </a:t>
            </a:r>
            <a:r>
              <a:rPr lang="en-US" dirty="0" err="1" smtClean="0"/>
              <a:t>colocados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relação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Aplica</a:t>
            </a:r>
            <a:r>
              <a:rPr lang="en-US" dirty="0" smtClean="0"/>
              <a:t>-se a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família</a:t>
            </a:r>
            <a:r>
              <a:rPr lang="en-US" dirty="0" smtClean="0"/>
              <a:t> de </a:t>
            </a:r>
            <a:r>
              <a:rPr lang="en-US" dirty="0" err="1" smtClean="0"/>
              <a:t>situações</a:t>
            </a:r>
            <a:r>
              <a:rPr lang="en-US" dirty="0" smtClean="0"/>
              <a:t>;</a:t>
            </a:r>
          </a:p>
          <a:p>
            <a:pPr lvl="1"/>
            <a:r>
              <a:rPr lang="en-US" dirty="0" err="1" smtClean="0"/>
              <a:t>Orienta</a:t>
            </a:r>
            <a:r>
              <a:rPr lang="en-US" dirty="0" smtClean="0"/>
              <a:t>-se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finalidade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De </a:t>
            </a:r>
            <a:r>
              <a:rPr lang="en-US" dirty="0" err="1" smtClean="0"/>
              <a:t>maneira</a:t>
            </a:r>
            <a:r>
              <a:rPr lang="en-US" dirty="0" smtClean="0"/>
              <a:t> </a:t>
            </a:r>
            <a:r>
              <a:rPr lang="en-US" dirty="0" err="1" smtClean="0"/>
              <a:t>geral</a:t>
            </a:r>
            <a:r>
              <a:rPr lang="en-US" dirty="0" smtClean="0"/>
              <a:t>, </a:t>
            </a:r>
            <a:r>
              <a:rPr lang="en-US" dirty="0" err="1" smtClean="0"/>
              <a:t>remete</a:t>
            </a:r>
            <a:r>
              <a:rPr lang="en-US" dirty="0" smtClean="0"/>
              <a:t> a um </a:t>
            </a:r>
            <a:r>
              <a:rPr lang="en-US" dirty="0" err="1" smtClean="0"/>
              <a:t>agir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situação</a:t>
            </a:r>
            <a:r>
              <a:rPr lang="en-US" dirty="0" smtClean="0"/>
              <a:t>, </a:t>
            </a:r>
            <a:r>
              <a:rPr lang="en-US" dirty="0" err="1" smtClean="0"/>
              <a:t>implicando</a:t>
            </a:r>
            <a:r>
              <a:rPr lang="en-US" dirty="0" smtClean="0"/>
              <a:t> a </a:t>
            </a:r>
            <a:r>
              <a:rPr lang="en-US" dirty="0" err="1" smtClean="0"/>
              <a:t>mobilização</a:t>
            </a:r>
            <a:r>
              <a:rPr lang="en-US" dirty="0" smtClean="0"/>
              <a:t> </a:t>
            </a:r>
            <a:r>
              <a:rPr lang="en-US" dirty="0" err="1" smtClean="0"/>
              <a:t>articulada</a:t>
            </a:r>
            <a:r>
              <a:rPr lang="en-US" dirty="0" smtClean="0"/>
              <a:t> de </a:t>
            </a:r>
            <a:r>
              <a:rPr lang="en-US" dirty="0" err="1" smtClean="0"/>
              <a:t>recursos</a:t>
            </a:r>
            <a:r>
              <a:rPr lang="en-US" dirty="0" smtClean="0"/>
              <a:t> </a:t>
            </a:r>
            <a:r>
              <a:rPr lang="en-US" dirty="0" err="1" smtClean="0"/>
              <a:t>cognitivos</a:t>
            </a:r>
            <a:r>
              <a:rPr lang="en-US" dirty="0" smtClean="0"/>
              <a:t> </a:t>
            </a:r>
            <a:r>
              <a:rPr lang="en-US" dirty="0" err="1" smtClean="0"/>
              <a:t>múltiplos</a:t>
            </a:r>
            <a:r>
              <a:rPr lang="en-US" dirty="0" smtClean="0"/>
              <a:t> (</a:t>
            </a:r>
            <a:r>
              <a:rPr lang="en-US" dirty="0" err="1" smtClean="0"/>
              <a:t>cognição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ação</a:t>
            </a:r>
            <a:r>
              <a:rPr lang="en-US" dirty="0" smtClean="0"/>
              <a:t>).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noção</a:t>
            </a:r>
            <a:r>
              <a:rPr lang="en-US" dirty="0" smtClean="0"/>
              <a:t> </a:t>
            </a:r>
            <a:r>
              <a:rPr lang="en-US" dirty="0" err="1" smtClean="0"/>
              <a:t>traduz</a:t>
            </a:r>
            <a:r>
              <a:rPr lang="en-US" dirty="0" smtClean="0"/>
              <a:t> </a:t>
            </a:r>
            <a:r>
              <a:rPr lang="en-US" dirty="0" err="1" smtClean="0"/>
              <a:t>claramente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perspectiva</a:t>
            </a:r>
            <a:r>
              <a:rPr lang="en-US" dirty="0" smtClean="0"/>
              <a:t> </a:t>
            </a:r>
            <a:r>
              <a:rPr lang="en-US" dirty="0" err="1" smtClean="0"/>
              <a:t>utilitarista</a:t>
            </a:r>
            <a:r>
              <a:rPr lang="en-US" dirty="0" smtClean="0"/>
              <a:t>,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mundo</a:t>
            </a:r>
            <a:r>
              <a:rPr lang="en-US" dirty="0" smtClean="0"/>
              <a:t> </a:t>
            </a:r>
            <a:r>
              <a:rPr lang="en-US" dirty="0" err="1" smtClean="0"/>
              <a:t>anglo-saxão</a:t>
            </a:r>
            <a:r>
              <a:rPr lang="en-US" dirty="0" smtClean="0"/>
              <a:t>: a </a:t>
            </a:r>
            <a:r>
              <a:rPr lang="en-US" dirty="0" err="1" smtClean="0"/>
              <a:t>noção</a:t>
            </a:r>
            <a:r>
              <a:rPr lang="en-US" dirty="0" smtClean="0"/>
              <a:t> de </a:t>
            </a:r>
            <a:r>
              <a:rPr lang="en-US" dirty="0" err="1" smtClean="0"/>
              <a:t>cognição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subordinada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ação</a:t>
            </a:r>
            <a:r>
              <a:rPr lang="en-US" dirty="0" smtClean="0"/>
              <a:t>, </a:t>
            </a:r>
            <a:r>
              <a:rPr lang="en-US" dirty="0" err="1" smtClean="0"/>
              <a:t>ela</a:t>
            </a:r>
            <a:r>
              <a:rPr lang="en-US" dirty="0" smtClean="0"/>
              <a:t> </a:t>
            </a:r>
            <a:r>
              <a:rPr lang="en-US" dirty="0" err="1" smtClean="0"/>
              <a:t>mesma</a:t>
            </a:r>
            <a:r>
              <a:rPr lang="en-US" dirty="0" smtClean="0"/>
              <a:t> </a:t>
            </a:r>
            <a:r>
              <a:rPr lang="en-US" dirty="0" err="1" smtClean="0"/>
              <a:t>dirigida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um </a:t>
            </a:r>
            <a:r>
              <a:rPr lang="en-US" dirty="0" err="1" smtClean="0"/>
              <a:t>problema</a:t>
            </a:r>
            <a:r>
              <a:rPr lang="en-US" dirty="0" smtClean="0"/>
              <a:t> a resolver (p. 98).</a:t>
            </a:r>
          </a:p>
          <a:p>
            <a:pPr marL="46863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981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noção</a:t>
            </a:r>
            <a:r>
              <a:rPr lang="en-US" dirty="0"/>
              <a:t> de </a:t>
            </a:r>
            <a:r>
              <a:rPr lang="en-US" dirty="0" err="1"/>
              <a:t>competências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Muitos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pedagogos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atualmente</a:t>
            </a:r>
            <a:r>
              <a:rPr lang="en-US" dirty="0" smtClean="0"/>
              <a:t> a </a:t>
            </a:r>
            <a:r>
              <a:rPr lang="en-US" dirty="0" err="1" smtClean="0"/>
              <a:t>definem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a </a:t>
            </a:r>
            <a:r>
              <a:rPr lang="en-US" dirty="0" err="1" smtClean="0"/>
              <a:t>capacidade</a:t>
            </a:r>
            <a:r>
              <a:rPr lang="en-US" dirty="0" smtClean="0"/>
              <a:t> de </a:t>
            </a:r>
            <a:r>
              <a:rPr lang="en-US" dirty="0" err="1" smtClean="0"/>
              <a:t>mobilizar</a:t>
            </a:r>
            <a:r>
              <a:rPr lang="en-US" dirty="0" smtClean="0"/>
              <a:t> </a:t>
            </a:r>
            <a:r>
              <a:rPr lang="en-US" dirty="0" err="1" smtClean="0"/>
              <a:t>recursos</a:t>
            </a:r>
            <a:r>
              <a:rPr lang="en-US" dirty="0" smtClean="0"/>
              <a:t> </a:t>
            </a:r>
            <a:r>
              <a:rPr lang="en-US" dirty="0" err="1" smtClean="0"/>
              <a:t>cognitivos</a:t>
            </a:r>
            <a:r>
              <a:rPr lang="en-US" dirty="0" smtClean="0"/>
              <a:t> </a:t>
            </a:r>
            <a:r>
              <a:rPr lang="en-US" dirty="0" err="1" smtClean="0"/>
              <a:t>diversos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enfrentar</a:t>
            </a:r>
            <a:r>
              <a:rPr lang="en-US" dirty="0" smtClean="0"/>
              <a:t> </a:t>
            </a:r>
            <a:r>
              <a:rPr lang="en-US" dirty="0" err="1" smtClean="0"/>
              <a:t>problemas</a:t>
            </a:r>
            <a:r>
              <a:rPr lang="en-US" dirty="0" smtClean="0"/>
              <a:t> </a:t>
            </a:r>
            <a:r>
              <a:rPr lang="en-US" dirty="0" err="1" smtClean="0"/>
              <a:t>complexos</a:t>
            </a:r>
            <a:r>
              <a:rPr lang="en-US" dirty="0" smtClean="0"/>
              <a:t> e </a:t>
            </a:r>
            <a:r>
              <a:rPr lang="en-US" dirty="0" err="1" smtClean="0"/>
              <a:t>inéditos</a:t>
            </a:r>
            <a:endParaRPr lang="en-US" dirty="0" smtClean="0"/>
          </a:p>
          <a:p>
            <a:r>
              <a:rPr lang="en-US" dirty="0" smtClean="0"/>
              <a:t>Rey, </a:t>
            </a:r>
            <a:r>
              <a:rPr lang="en-US" dirty="0" err="1" smtClean="0"/>
              <a:t>Carette</a:t>
            </a:r>
            <a:r>
              <a:rPr lang="en-US" dirty="0" smtClean="0"/>
              <a:t> e Kahn (2002):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competência</a:t>
            </a:r>
            <a:r>
              <a:rPr lang="en-US" dirty="0" smtClean="0"/>
              <a:t> </a:t>
            </a:r>
            <a:r>
              <a:rPr lang="en-US" dirty="0" err="1" smtClean="0"/>
              <a:t>exige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somente</a:t>
            </a:r>
            <a:r>
              <a:rPr lang="en-US" dirty="0" smtClean="0"/>
              <a:t> a </a:t>
            </a:r>
            <a:r>
              <a:rPr lang="en-US" dirty="0" err="1" smtClean="0"/>
              <a:t>presença</a:t>
            </a:r>
            <a:r>
              <a:rPr lang="en-US" dirty="0" smtClean="0"/>
              <a:t> de </a:t>
            </a:r>
            <a:r>
              <a:rPr lang="en-US" dirty="0" err="1" smtClean="0"/>
              <a:t>recursos</a:t>
            </a:r>
            <a:r>
              <a:rPr lang="en-US" dirty="0" smtClean="0"/>
              <a:t> </a:t>
            </a:r>
            <a:r>
              <a:rPr lang="en-US" dirty="0" err="1" smtClean="0"/>
              <a:t>cognitivos</a:t>
            </a:r>
            <a:r>
              <a:rPr lang="en-US" dirty="0" smtClean="0"/>
              <a:t> do </a:t>
            </a:r>
            <a:r>
              <a:rPr lang="en-US" dirty="0" err="1" smtClean="0"/>
              <a:t>sujeito</a:t>
            </a:r>
            <a:r>
              <a:rPr lang="en-US" dirty="0" smtClean="0"/>
              <a:t>, mas </a:t>
            </a:r>
            <a:r>
              <a:rPr lang="en-US" dirty="0" err="1" smtClean="0"/>
              <a:t>sobretudo</a:t>
            </a:r>
            <a:r>
              <a:rPr lang="en-US" dirty="0" smtClean="0"/>
              <a:t> a </a:t>
            </a:r>
            <a:r>
              <a:rPr lang="en-US" dirty="0" err="1" smtClean="0"/>
              <a:t>mobilização</a:t>
            </a:r>
            <a:r>
              <a:rPr lang="en-US" dirty="0" smtClean="0"/>
              <a:t> </a:t>
            </a:r>
            <a:r>
              <a:rPr lang="en-US" dirty="0" err="1" smtClean="0"/>
              <a:t>daqueles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convêm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o </a:t>
            </a:r>
            <a:r>
              <a:rPr lang="en-US" dirty="0" err="1" smtClean="0"/>
              <a:t>tratamento</a:t>
            </a:r>
            <a:r>
              <a:rPr lang="en-US" dirty="0" smtClean="0"/>
              <a:t> de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situação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tenha</a:t>
            </a:r>
            <a:r>
              <a:rPr lang="en-US" dirty="0" smtClean="0"/>
              <a:t> </a:t>
            </a:r>
            <a:r>
              <a:rPr lang="en-US" dirty="0" err="1" smtClean="0"/>
              <a:t>necessariamente</a:t>
            </a:r>
            <a:r>
              <a:rPr lang="en-US" dirty="0" smtClean="0"/>
              <a:t> </a:t>
            </a:r>
            <a:r>
              <a:rPr lang="en-US" dirty="0" err="1" smtClean="0"/>
              <a:t>sido</a:t>
            </a:r>
            <a:r>
              <a:rPr lang="en-US" dirty="0" smtClean="0"/>
              <a:t> </a:t>
            </a:r>
            <a:r>
              <a:rPr lang="en-US" dirty="0" err="1" smtClean="0"/>
              <a:t>enfrentada</a:t>
            </a:r>
            <a:r>
              <a:rPr lang="en-US" dirty="0" smtClean="0"/>
              <a:t> </a:t>
            </a:r>
            <a:r>
              <a:rPr lang="en-US" dirty="0" err="1" smtClean="0"/>
              <a:t>anteriormente</a:t>
            </a:r>
            <a:endParaRPr lang="en-US" dirty="0" smtClean="0"/>
          </a:p>
          <a:p>
            <a:r>
              <a:rPr lang="en-US" dirty="0" smtClean="0"/>
              <a:t>Para o </a:t>
            </a:r>
            <a:r>
              <a:rPr lang="en-US" dirty="0" err="1" smtClean="0"/>
              <a:t>autor</a:t>
            </a:r>
            <a:r>
              <a:rPr lang="en-US" dirty="0" smtClean="0"/>
              <a:t>: a </a:t>
            </a:r>
            <a:r>
              <a:rPr lang="en-US" dirty="0" err="1" smtClean="0"/>
              <a:t>complexidade</a:t>
            </a:r>
            <a:r>
              <a:rPr lang="en-US" dirty="0" smtClean="0"/>
              <a:t> </a:t>
            </a:r>
            <a:r>
              <a:rPr lang="en-US" dirty="0" err="1" smtClean="0"/>
              <a:t>inédita</a:t>
            </a:r>
            <a:r>
              <a:rPr lang="en-US" dirty="0" smtClean="0"/>
              <a:t> se </a:t>
            </a:r>
            <a:r>
              <a:rPr lang="en-US" dirty="0" err="1" smtClean="0"/>
              <a:t>apresenta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e </a:t>
            </a:r>
            <a:r>
              <a:rPr lang="en-US" dirty="0" err="1" smtClean="0"/>
              <a:t>é</a:t>
            </a:r>
            <a:r>
              <a:rPr lang="en-US" dirty="0" smtClean="0"/>
              <a:t> 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verdadeiramente</a:t>
            </a:r>
            <a:r>
              <a:rPr lang="en-US" dirty="0" smtClean="0"/>
              <a:t> </a:t>
            </a:r>
            <a:r>
              <a:rPr lang="en-US" dirty="0" err="1" smtClean="0"/>
              <a:t>qualifica</a:t>
            </a:r>
            <a:r>
              <a:rPr lang="en-US" dirty="0" smtClean="0"/>
              <a:t> a </a:t>
            </a:r>
            <a:r>
              <a:rPr lang="en-US" dirty="0" err="1" smtClean="0"/>
              <a:t>competência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64255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críticas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Competência</a:t>
            </a:r>
            <a:r>
              <a:rPr lang="en-US" dirty="0"/>
              <a:t> </a:t>
            </a:r>
            <a:r>
              <a:rPr lang="en-US" dirty="0" err="1"/>
              <a:t>é</a:t>
            </a:r>
            <a:r>
              <a:rPr lang="en-US" dirty="0"/>
              <a:t> da </a:t>
            </a:r>
            <a:r>
              <a:rPr lang="en-US" dirty="0" err="1"/>
              <a:t>ordem</a:t>
            </a:r>
            <a:r>
              <a:rPr lang="en-US" dirty="0"/>
              <a:t> do “saber </a:t>
            </a:r>
            <a:r>
              <a:rPr lang="en-US" dirty="0" err="1"/>
              <a:t>mobilizar</a:t>
            </a:r>
            <a:r>
              <a:rPr lang="en-US" dirty="0"/>
              <a:t>”:  </a:t>
            </a:r>
            <a:r>
              <a:rPr lang="en-US" dirty="0" err="1" smtClean="0"/>
              <a:t>não</a:t>
            </a:r>
            <a:r>
              <a:rPr lang="en-US" dirty="0" smtClean="0"/>
              <a:t> se </a:t>
            </a:r>
            <a:r>
              <a:rPr lang="en-US" dirty="0" err="1"/>
              <a:t>enfrenta</a:t>
            </a:r>
            <a:r>
              <a:rPr lang="en-US" dirty="0"/>
              <a:t> a </a:t>
            </a:r>
            <a:r>
              <a:rPr lang="en-US" dirty="0" err="1"/>
              <a:t>discussão</a:t>
            </a:r>
            <a:r>
              <a:rPr lang="en-US" dirty="0"/>
              <a:t> dos </a:t>
            </a:r>
            <a:r>
              <a:rPr lang="en-US" dirty="0" err="1"/>
              <a:t>próprios</a:t>
            </a:r>
            <a:r>
              <a:rPr lang="en-US" dirty="0"/>
              <a:t> </a:t>
            </a:r>
            <a:r>
              <a:rPr lang="en-US" dirty="0" err="1"/>
              <a:t>recursos</a:t>
            </a:r>
            <a:r>
              <a:rPr lang="en-US" dirty="0"/>
              <a:t> a </a:t>
            </a:r>
            <a:r>
              <a:rPr lang="en-US" dirty="0" err="1" smtClean="0"/>
              <a:t>mobilizar</a:t>
            </a:r>
            <a:endParaRPr lang="en-US" dirty="0" smtClean="0"/>
          </a:p>
          <a:p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focaliza</a:t>
            </a:r>
            <a:r>
              <a:rPr lang="en-US" dirty="0" smtClean="0"/>
              <a:t> o </a:t>
            </a:r>
            <a:r>
              <a:rPr lang="en-US" dirty="0" err="1" smtClean="0"/>
              <a:t>problema</a:t>
            </a:r>
            <a:r>
              <a:rPr lang="en-US" dirty="0" smtClean="0"/>
              <a:t> de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fazer</a:t>
            </a:r>
            <a:r>
              <a:rPr lang="en-US" dirty="0" smtClean="0"/>
              <a:t> o </a:t>
            </a:r>
            <a:r>
              <a:rPr lang="en-US" dirty="0" err="1" smtClean="0"/>
              <a:t>inventário</a:t>
            </a:r>
            <a:r>
              <a:rPr lang="en-US" dirty="0" smtClean="0"/>
              <a:t> de </a:t>
            </a:r>
            <a:r>
              <a:rPr lang="en-US" dirty="0" err="1" smtClean="0"/>
              <a:t>recursos</a:t>
            </a:r>
            <a:r>
              <a:rPr lang="en-US" dirty="0" smtClean="0"/>
              <a:t> </a:t>
            </a:r>
            <a:r>
              <a:rPr lang="en-US" dirty="0" err="1" smtClean="0"/>
              <a:t>cognitivos</a:t>
            </a:r>
            <a:r>
              <a:rPr lang="en-US" dirty="0" smtClean="0"/>
              <a:t> de um </a:t>
            </a:r>
            <a:r>
              <a:rPr lang="en-US" dirty="0" err="1" smtClean="0"/>
              <a:t>sujeito</a:t>
            </a:r>
            <a:r>
              <a:rPr lang="en-US" dirty="0" smtClean="0"/>
              <a:t> e </a:t>
            </a:r>
            <a:r>
              <a:rPr lang="en-US" dirty="0" err="1" smtClean="0"/>
              <a:t>aborda</a:t>
            </a:r>
            <a:r>
              <a:rPr lang="en-US" dirty="0" smtClean="0"/>
              <a:t> outro: a </a:t>
            </a:r>
            <a:r>
              <a:rPr lang="en-US" dirty="0" err="1" smtClean="0"/>
              <a:t>avaliação</a:t>
            </a:r>
            <a:r>
              <a:rPr lang="en-US" dirty="0" smtClean="0"/>
              <a:t> do “saber </a:t>
            </a:r>
            <a:r>
              <a:rPr lang="en-US" dirty="0" err="1" smtClean="0"/>
              <a:t>mobilizar</a:t>
            </a:r>
            <a:r>
              <a:rPr lang="en-US" dirty="0" smtClean="0"/>
              <a:t>, </a:t>
            </a:r>
            <a:r>
              <a:rPr lang="en-US" dirty="0" err="1" smtClean="0"/>
              <a:t>entendido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a </a:t>
            </a:r>
            <a:r>
              <a:rPr lang="en-US" dirty="0" err="1" smtClean="0"/>
              <a:t>capacidade</a:t>
            </a:r>
            <a:r>
              <a:rPr lang="en-US" dirty="0" smtClean="0"/>
              <a:t> de </a:t>
            </a:r>
            <a:r>
              <a:rPr lang="en-US" dirty="0" err="1" smtClean="0"/>
              <a:t>adaptar</a:t>
            </a:r>
            <a:r>
              <a:rPr lang="en-US" dirty="0" smtClean="0"/>
              <a:t> </a:t>
            </a:r>
            <a:r>
              <a:rPr lang="en-US" dirty="0" err="1" smtClean="0"/>
              <a:t>seus</a:t>
            </a:r>
            <a:r>
              <a:rPr lang="en-US" dirty="0" smtClean="0"/>
              <a:t> </a:t>
            </a:r>
            <a:r>
              <a:rPr lang="en-US" dirty="0" err="1" smtClean="0"/>
              <a:t>recursos</a:t>
            </a:r>
            <a:r>
              <a:rPr lang="en-US" dirty="0" smtClean="0"/>
              <a:t> </a:t>
            </a:r>
            <a:r>
              <a:rPr lang="en-US" dirty="0" err="1" smtClean="0"/>
              <a:t>às</a:t>
            </a:r>
            <a:r>
              <a:rPr lang="en-US" dirty="0" smtClean="0"/>
              <a:t> </a:t>
            </a:r>
            <a:r>
              <a:rPr lang="en-US" dirty="0" err="1" smtClean="0"/>
              <a:t>situações</a:t>
            </a:r>
            <a:r>
              <a:rPr lang="en-US" dirty="0" smtClean="0"/>
              <a:t> </a:t>
            </a:r>
            <a:r>
              <a:rPr lang="en-US" dirty="0" err="1" smtClean="0"/>
              <a:t>novas</a:t>
            </a:r>
            <a:r>
              <a:rPr lang="en-US" dirty="0" smtClean="0"/>
              <a:t> (</a:t>
            </a:r>
            <a:r>
              <a:rPr lang="en-US" dirty="0" err="1" smtClean="0"/>
              <a:t>idolatria</a:t>
            </a:r>
            <a:r>
              <a:rPr lang="en-US" dirty="0" smtClean="0"/>
              <a:t> da </a:t>
            </a:r>
            <a:r>
              <a:rPr lang="en-US" dirty="0" err="1" smtClean="0"/>
              <a:t>flexibilidade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É</a:t>
            </a:r>
            <a:r>
              <a:rPr lang="en-US" dirty="0" smtClean="0"/>
              <a:t> um </a:t>
            </a:r>
            <a:r>
              <a:rPr lang="en-US" dirty="0" err="1" smtClean="0"/>
              <a:t>conceito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vem</a:t>
            </a:r>
            <a:r>
              <a:rPr lang="en-US" dirty="0" smtClean="0"/>
              <a:t> </a:t>
            </a:r>
            <a:r>
              <a:rPr lang="en-US" dirty="0" err="1" smtClean="0"/>
              <a:t>diretamente</a:t>
            </a:r>
            <a:r>
              <a:rPr lang="en-US" dirty="0" smtClean="0"/>
              <a:t> do campo da </a:t>
            </a:r>
            <a:r>
              <a:rPr lang="en-US" dirty="0" err="1" smtClean="0"/>
              <a:t>pedagogia</a:t>
            </a:r>
            <a:r>
              <a:rPr lang="en-US" dirty="0" smtClean="0"/>
              <a:t> </a:t>
            </a:r>
            <a:r>
              <a:rPr lang="en-US" dirty="0" err="1" smtClean="0"/>
              <a:t>científica</a:t>
            </a:r>
            <a:r>
              <a:rPr lang="en-US" dirty="0" smtClean="0"/>
              <a:t>, mas do </a:t>
            </a:r>
            <a:r>
              <a:rPr lang="en-US" dirty="0" err="1" smtClean="0"/>
              <a:t>mundo</a:t>
            </a:r>
            <a:r>
              <a:rPr lang="en-US" dirty="0" smtClean="0"/>
              <a:t> </a:t>
            </a:r>
            <a:r>
              <a:rPr lang="en-US" dirty="0" err="1" smtClean="0"/>
              <a:t>empresarial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759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críticas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Percurso</a:t>
            </a:r>
            <a:r>
              <a:rPr lang="en-US" dirty="0" smtClean="0"/>
              <a:t> de </a:t>
            </a:r>
            <a:r>
              <a:rPr lang="en-US" dirty="0" err="1" smtClean="0"/>
              <a:t>difusão</a:t>
            </a:r>
            <a:r>
              <a:rPr lang="en-US" dirty="0" smtClean="0"/>
              <a:t> do </a:t>
            </a:r>
            <a:r>
              <a:rPr lang="en-US" dirty="0" err="1" smtClean="0"/>
              <a:t>conceito</a:t>
            </a:r>
            <a:r>
              <a:rPr lang="en-US" dirty="0" smtClean="0"/>
              <a:t>: </a:t>
            </a:r>
            <a:r>
              <a:rPr lang="en-US" dirty="0" err="1" smtClean="0"/>
              <a:t>emergência</a:t>
            </a:r>
            <a:r>
              <a:rPr lang="en-US" dirty="0" smtClean="0"/>
              <a:t> no </a:t>
            </a:r>
            <a:r>
              <a:rPr lang="en-US" dirty="0" err="1" smtClean="0"/>
              <a:t>mundo</a:t>
            </a:r>
            <a:r>
              <a:rPr lang="en-US" dirty="0" smtClean="0"/>
              <a:t> </a:t>
            </a:r>
            <a:r>
              <a:rPr lang="en-US" dirty="0" err="1" smtClean="0"/>
              <a:t>empresarial</a:t>
            </a:r>
            <a:r>
              <a:rPr lang="en-US" dirty="0" smtClean="0"/>
              <a:t>, </a:t>
            </a:r>
            <a:r>
              <a:rPr lang="en-US" dirty="0" err="1" smtClean="0"/>
              <a:t>retomada</a:t>
            </a:r>
            <a:r>
              <a:rPr lang="en-US" dirty="0" smtClean="0"/>
              <a:t> </a:t>
            </a:r>
            <a:r>
              <a:rPr lang="en-US" dirty="0" err="1" smtClean="0"/>
              <a:t>pela</a:t>
            </a:r>
            <a:r>
              <a:rPr lang="en-US" dirty="0" smtClean="0"/>
              <a:t> OCDE </a:t>
            </a:r>
            <a:r>
              <a:rPr lang="en-US" dirty="0" err="1" smtClean="0"/>
              <a:t>que</a:t>
            </a:r>
            <a:r>
              <a:rPr lang="en-US" dirty="0" smtClean="0"/>
              <a:t> o </a:t>
            </a:r>
            <a:r>
              <a:rPr lang="en-US" dirty="0" err="1" smtClean="0"/>
              <a:t>difunde</a:t>
            </a:r>
            <a:r>
              <a:rPr lang="en-US" dirty="0" smtClean="0"/>
              <a:t> entre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decisores</a:t>
            </a:r>
            <a:r>
              <a:rPr lang="en-US" dirty="0" smtClean="0"/>
              <a:t> dos </a:t>
            </a:r>
            <a:r>
              <a:rPr lang="en-US" dirty="0" err="1" smtClean="0"/>
              <a:t>sistemas</a:t>
            </a:r>
            <a:r>
              <a:rPr lang="en-US" dirty="0" smtClean="0"/>
              <a:t> </a:t>
            </a:r>
            <a:r>
              <a:rPr lang="en-US" dirty="0" err="1" smtClean="0"/>
              <a:t>educativos</a:t>
            </a:r>
            <a:r>
              <a:rPr lang="en-US" dirty="0" smtClean="0"/>
              <a:t>, </a:t>
            </a:r>
            <a:r>
              <a:rPr lang="en-US" dirty="0" err="1" smtClean="0"/>
              <a:t>propagação</a:t>
            </a:r>
            <a:r>
              <a:rPr lang="en-US" dirty="0" smtClean="0"/>
              <a:t> no </a:t>
            </a:r>
            <a:r>
              <a:rPr lang="en-US" dirty="0" err="1" smtClean="0"/>
              <a:t>setor</a:t>
            </a:r>
            <a:r>
              <a:rPr lang="en-US" dirty="0" smtClean="0"/>
              <a:t> da </a:t>
            </a:r>
            <a:r>
              <a:rPr lang="en-US" dirty="0" err="1" smtClean="0"/>
              <a:t>formação</a:t>
            </a:r>
            <a:r>
              <a:rPr lang="en-US" dirty="0" smtClean="0"/>
              <a:t> </a:t>
            </a:r>
            <a:r>
              <a:rPr lang="en-US" dirty="0" err="1" smtClean="0"/>
              <a:t>profissional</a:t>
            </a:r>
            <a:r>
              <a:rPr lang="en-US" dirty="0" smtClean="0"/>
              <a:t> </a:t>
            </a:r>
            <a:r>
              <a:rPr lang="en-US" dirty="0" err="1" smtClean="0"/>
              <a:t>primeiro</a:t>
            </a:r>
            <a:r>
              <a:rPr lang="en-US" dirty="0" smtClean="0"/>
              <a:t> e </a:t>
            </a:r>
            <a:r>
              <a:rPr lang="en-US" dirty="0" err="1" smtClean="0"/>
              <a:t>depois</a:t>
            </a:r>
            <a:r>
              <a:rPr lang="en-US" dirty="0" smtClean="0"/>
              <a:t> no de </a:t>
            </a:r>
            <a:r>
              <a:rPr lang="en-US" dirty="0" err="1" smtClean="0"/>
              <a:t>ensino</a:t>
            </a:r>
            <a:r>
              <a:rPr lang="en-US" dirty="0" smtClean="0"/>
              <a:t> </a:t>
            </a:r>
            <a:r>
              <a:rPr lang="en-US" dirty="0" err="1" smtClean="0"/>
              <a:t>geral</a:t>
            </a:r>
            <a:r>
              <a:rPr lang="en-US" dirty="0" smtClean="0"/>
              <a:t> e, </a:t>
            </a:r>
            <a:r>
              <a:rPr lang="en-US" dirty="0" err="1" smtClean="0"/>
              <a:t>então</a:t>
            </a:r>
            <a:r>
              <a:rPr lang="en-US" dirty="0" smtClean="0"/>
              <a:t>, </a:t>
            </a:r>
            <a:r>
              <a:rPr lang="en-US" dirty="0" err="1" smtClean="0"/>
              <a:t>transformação</a:t>
            </a:r>
            <a:r>
              <a:rPr lang="en-US" dirty="0" smtClean="0"/>
              <a:t> do </a:t>
            </a:r>
            <a:r>
              <a:rPr lang="en-US" dirty="0" err="1" smtClean="0"/>
              <a:t>conceito</a:t>
            </a:r>
            <a:r>
              <a:rPr lang="en-US" dirty="0" smtClean="0"/>
              <a:t> </a:t>
            </a:r>
            <a:r>
              <a:rPr lang="en-US" dirty="0" err="1" smtClean="0"/>
              <a:t>pelas</a:t>
            </a:r>
            <a:r>
              <a:rPr lang="en-US" dirty="0" smtClean="0"/>
              <a:t> </a:t>
            </a:r>
            <a:r>
              <a:rPr lang="en-US" dirty="0" err="1" smtClean="0"/>
              <a:t>ciências</a:t>
            </a:r>
            <a:r>
              <a:rPr lang="en-US" dirty="0" smtClean="0"/>
              <a:t> da </a:t>
            </a:r>
            <a:r>
              <a:rPr lang="en-US" dirty="0" err="1" smtClean="0"/>
              <a:t>educação</a:t>
            </a:r>
            <a:endParaRPr lang="en-US" dirty="0" smtClean="0"/>
          </a:p>
          <a:p>
            <a:r>
              <a:rPr lang="en-US" dirty="0" err="1" smtClean="0"/>
              <a:t>Qual</a:t>
            </a:r>
            <a:r>
              <a:rPr lang="en-US" dirty="0" smtClean="0"/>
              <a:t> o </a:t>
            </a:r>
            <a:r>
              <a:rPr lang="en-US" dirty="0" err="1" smtClean="0"/>
              <a:t>estatuto</a:t>
            </a:r>
            <a:r>
              <a:rPr lang="en-US" dirty="0" smtClean="0"/>
              <a:t> </a:t>
            </a:r>
            <a:r>
              <a:rPr lang="en-US" dirty="0" err="1" smtClean="0"/>
              <a:t>científico</a:t>
            </a:r>
            <a:r>
              <a:rPr lang="en-US" dirty="0" smtClean="0"/>
              <a:t> </a:t>
            </a:r>
            <a:r>
              <a:rPr lang="en-US" dirty="0" err="1" smtClean="0"/>
              <a:t>atribuído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conceito</a:t>
            </a:r>
            <a:r>
              <a:rPr lang="en-US" dirty="0" smtClean="0"/>
              <a:t> de </a:t>
            </a:r>
            <a:r>
              <a:rPr lang="en-US" dirty="0" err="1" smtClean="0"/>
              <a:t>competência</a:t>
            </a:r>
            <a:r>
              <a:rPr lang="en-US" dirty="0" smtClean="0"/>
              <a:t>,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vem</a:t>
            </a:r>
            <a:r>
              <a:rPr lang="en-US" dirty="0" smtClean="0"/>
              <a:t> de </a:t>
            </a:r>
            <a:r>
              <a:rPr lang="en-US" dirty="0" err="1" smtClean="0"/>
              <a:t>fora</a:t>
            </a:r>
            <a:r>
              <a:rPr lang="en-US" dirty="0" smtClean="0"/>
              <a:t> do campo </a:t>
            </a:r>
            <a:r>
              <a:rPr lang="en-US" dirty="0" err="1" smtClean="0"/>
              <a:t>científico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939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críticas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noção</a:t>
            </a:r>
            <a:r>
              <a:rPr lang="en-US" dirty="0" smtClean="0"/>
              <a:t> de </a:t>
            </a:r>
            <a:r>
              <a:rPr lang="en-US" dirty="0" err="1" smtClean="0"/>
              <a:t>competência</a:t>
            </a:r>
            <a:r>
              <a:rPr lang="en-US" dirty="0" smtClean="0"/>
              <a:t> </a:t>
            </a:r>
            <a:r>
              <a:rPr lang="en-US" dirty="0" err="1" smtClean="0"/>
              <a:t>renova</a:t>
            </a:r>
            <a:r>
              <a:rPr lang="en-US" dirty="0" smtClean="0"/>
              <a:t> a </a:t>
            </a:r>
            <a:r>
              <a:rPr lang="en-US" dirty="0" err="1" smtClean="0"/>
              <a:t>difícil</a:t>
            </a:r>
            <a:r>
              <a:rPr lang="en-US" dirty="0" smtClean="0"/>
              <a:t> </a:t>
            </a:r>
            <a:r>
              <a:rPr lang="en-US" dirty="0" err="1" smtClean="0"/>
              <a:t>questão</a:t>
            </a:r>
            <a:r>
              <a:rPr lang="en-US" dirty="0" smtClean="0"/>
              <a:t> da </a:t>
            </a:r>
            <a:r>
              <a:rPr lang="en-US" dirty="0" err="1" smtClean="0"/>
              <a:t>transferência</a:t>
            </a:r>
            <a:r>
              <a:rPr lang="en-US" dirty="0" smtClean="0"/>
              <a:t> – </a:t>
            </a:r>
            <a:r>
              <a:rPr lang="en-US" dirty="0" err="1" smtClean="0"/>
              <a:t>metáfora</a:t>
            </a:r>
            <a:r>
              <a:rPr lang="en-US" dirty="0" smtClean="0"/>
              <a:t> </a:t>
            </a:r>
            <a:r>
              <a:rPr lang="en-US" dirty="0" err="1" smtClean="0"/>
              <a:t>física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materialista</a:t>
            </a:r>
            <a:r>
              <a:rPr lang="en-US" dirty="0" smtClean="0"/>
              <a:t>; </a:t>
            </a:r>
            <a:r>
              <a:rPr lang="en-US" dirty="0" err="1" smtClean="0"/>
              <a:t>não</a:t>
            </a:r>
            <a:r>
              <a:rPr lang="en-US" dirty="0" smtClean="0"/>
              <a:t> se </a:t>
            </a:r>
            <a:r>
              <a:rPr lang="en-US" dirty="0" err="1" smtClean="0"/>
              <a:t>refere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transformação</a:t>
            </a:r>
            <a:r>
              <a:rPr lang="en-US" dirty="0" smtClean="0"/>
              <a:t>, </a:t>
            </a:r>
            <a:r>
              <a:rPr lang="en-US" dirty="0" err="1" smtClean="0"/>
              <a:t>apenas</a:t>
            </a:r>
            <a:r>
              <a:rPr lang="en-US" dirty="0" smtClean="0"/>
              <a:t> a um </a:t>
            </a:r>
            <a:r>
              <a:rPr lang="en-US" dirty="0" err="1" smtClean="0"/>
              <a:t>movimento</a:t>
            </a:r>
            <a:r>
              <a:rPr lang="en-US" dirty="0" smtClean="0"/>
              <a:t>, um </a:t>
            </a:r>
            <a:r>
              <a:rPr lang="en-US" dirty="0" err="1" smtClean="0"/>
              <a:t>deslocamento</a:t>
            </a:r>
            <a:r>
              <a:rPr lang="en-US" dirty="0" smtClean="0"/>
              <a:t>. </a:t>
            </a:r>
          </a:p>
          <a:p>
            <a:r>
              <a:rPr lang="en-US" dirty="0" smtClean="0"/>
              <a:t>Mas,</a:t>
            </a:r>
            <a:r>
              <a:rPr lang="en-US" dirty="0"/>
              <a:t> </a:t>
            </a:r>
            <a:r>
              <a:rPr lang="en-US" dirty="0" err="1" smtClean="0"/>
              <a:t>Crahay</a:t>
            </a:r>
            <a:r>
              <a:rPr lang="en-US" dirty="0" smtClean="0"/>
              <a:t> </a:t>
            </a:r>
            <a:r>
              <a:rPr lang="en-US" dirty="0" err="1" smtClean="0"/>
              <a:t>indica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mobilizar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do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utilizar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aplicar</a:t>
            </a:r>
            <a:r>
              <a:rPr lang="en-US" dirty="0" smtClean="0"/>
              <a:t>.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também</a:t>
            </a:r>
            <a:r>
              <a:rPr lang="en-US" dirty="0" smtClean="0"/>
              <a:t> </a:t>
            </a:r>
            <a:r>
              <a:rPr lang="en-US" dirty="0" err="1" smtClean="0"/>
              <a:t>adaptar</a:t>
            </a:r>
            <a:r>
              <a:rPr lang="en-US" dirty="0" smtClean="0"/>
              <a:t>, </a:t>
            </a:r>
            <a:r>
              <a:rPr lang="en-US" dirty="0" err="1" smtClean="0"/>
              <a:t>diferenciar</a:t>
            </a:r>
            <a:r>
              <a:rPr lang="en-US" dirty="0" smtClean="0"/>
              <a:t>, </a:t>
            </a:r>
            <a:r>
              <a:rPr lang="en-US" dirty="0" err="1" smtClean="0"/>
              <a:t>integrar</a:t>
            </a:r>
            <a:r>
              <a:rPr lang="en-US" dirty="0" smtClean="0"/>
              <a:t>, </a:t>
            </a:r>
            <a:r>
              <a:rPr lang="en-US" dirty="0" err="1" smtClean="0"/>
              <a:t>generalizar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especificar</a:t>
            </a:r>
            <a:r>
              <a:rPr lang="en-US" dirty="0" smtClean="0"/>
              <a:t>, </a:t>
            </a:r>
            <a:r>
              <a:rPr lang="en-US" dirty="0" err="1" smtClean="0"/>
              <a:t>combinar</a:t>
            </a:r>
            <a:r>
              <a:rPr lang="en-US" dirty="0" smtClean="0"/>
              <a:t>, </a:t>
            </a:r>
            <a:r>
              <a:rPr lang="en-US" dirty="0" err="1" smtClean="0"/>
              <a:t>orquestrar</a:t>
            </a:r>
            <a:r>
              <a:rPr lang="en-US" dirty="0" smtClean="0"/>
              <a:t>, </a:t>
            </a:r>
            <a:r>
              <a:rPr lang="en-US" dirty="0" err="1" smtClean="0"/>
              <a:t>coordenar</a:t>
            </a:r>
            <a:endParaRPr lang="en-US" dirty="0" smtClean="0"/>
          </a:p>
          <a:p>
            <a:r>
              <a:rPr lang="en-US" dirty="0" err="1" smtClean="0"/>
              <a:t>Mobilizar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conduzir</a:t>
            </a:r>
            <a:r>
              <a:rPr lang="en-US" dirty="0" smtClean="0"/>
              <a:t> um </a:t>
            </a:r>
            <a:r>
              <a:rPr lang="en-US" dirty="0" err="1" smtClean="0"/>
              <a:t>conjunto</a:t>
            </a:r>
            <a:r>
              <a:rPr lang="en-US" dirty="0" smtClean="0"/>
              <a:t> de </a:t>
            </a:r>
            <a:r>
              <a:rPr lang="en-US" dirty="0" err="1" smtClean="0"/>
              <a:t>operações</a:t>
            </a:r>
            <a:r>
              <a:rPr lang="en-US" dirty="0" smtClean="0"/>
              <a:t> </a:t>
            </a:r>
            <a:r>
              <a:rPr lang="en-US" dirty="0" err="1" smtClean="0"/>
              <a:t>mentais</a:t>
            </a:r>
            <a:r>
              <a:rPr lang="en-US" dirty="0" smtClean="0"/>
              <a:t> </a:t>
            </a:r>
            <a:r>
              <a:rPr lang="en-US" dirty="0" err="1" smtClean="0"/>
              <a:t>complexas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, </a:t>
            </a:r>
            <a:r>
              <a:rPr lang="en-US" dirty="0" err="1" smtClean="0"/>
              <a:t>conectadas</a:t>
            </a:r>
            <a:r>
              <a:rPr lang="en-US" dirty="0" smtClean="0"/>
              <a:t> </a:t>
            </a:r>
            <a:r>
              <a:rPr lang="en-US" dirty="0" err="1" smtClean="0"/>
              <a:t>às</a:t>
            </a:r>
            <a:r>
              <a:rPr lang="en-US" dirty="0" smtClean="0"/>
              <a:t> </a:t>
            </a:r>
            <a:r>
              <a:rPr lang="en-US" dirty="0" err="1" smtClean="0"/>
              <a:t>situações</a:t>
            </a:r>
            <a:r>
              <a:rPr lang="en-US" dirty="0" smtClean="0"/>
              <a:t>, </a:t>
            </a:r>
            <a:r>
              <a:rPr lang="en-US" dirty="0" err="1" smtClean="0"/>
              <a:t>transformam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conhecimentos</a:t>
            </a:r>
            <a:r>
              <a:rPr lang="en-US" dirty="0" smtClean="0"/>
              <a:t> </a:t>
            </a:r>
            <a:r>
              <a:rPr lang="en-US" dirty="0" err="1" smtClean="0"/>
              <a:t>além</a:t>
            </a:r>
            <a:r>
              <a:rPr lang="en-US" dirty="0" smtClean="0"/>
              <a:t> de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deslocar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214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críticas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noção</a:t>
            </a:r>
            <a:r>
              <a:rPr lang="en-US" dirty="0" smtClean="0"/>
              <a:t> de </a:t>
            </a:r>
            <a:r>
              <a:rPr lang="en-US" dirty="0" err="1" smtClean="0"/>
              <a:t>competências</a:t>
            </a:r>
            <a:r>
              <a:rPr lang="en-US" dirty="0" smtClean="0"/>
              <a:t> </a:t>
            </a:r>
            <a:r>
              <a:rPr lang="en-US" dirty="0" err="1" smtClean="0"/>
              <a:t>tenta</a:t>
            </a:r>
            <a:r>
              <a:rPr lang="en-US" dirty="0" smtClean="0"/>
              <a:t> </a:t>
            </a:r>
            <a:r>
              <a:rPr lang="en-US" dirty="0" err="1" smtClean="0"/>
              <a:t>eliminar</a:t>
            </a:r>
            <a:r>
              <a:rPr lang="en-US" dirty="0" smtClean="0"/>
              <a:t> a </a:t>
            </a:r>
            <a:r>
              <a:rPr lang="en-US" dirty="0" err="1" smtClean="0"/>
              <a:t>distância</a:t>
            </a:r>
            <a:r>
              <a:rPr lang="en-US" dirty="0" smtClean="0"/>
              <a:t> entre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conhecimentos</a:t>
            </a:r>
            <a:r>
              <a:rPr lang="en-US" dirty="0" smtClean="0"/>
              <a:t> </a:t>
            </a:r>
            <a:r>
              <a:rPr lang="en-US" dirty="0" err="1" smtClean="0"/>
              <a:t>construídos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escola</a:t>
            </a:r>
            <a:r>
              <a:rPr lang="en-US" dirty="0" smtClean="0"/>
              <a:t> e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saberes</a:t>
            </a:r>
            <a:r>
              <a:rPr lang="en-US" dirty="0" smtClean="0"/>
              <a:t> </a:t>
            </a:r>
            <a:r>
              <a:rPr lang="en-US" dirty="0" err="1" smtClean="0"/>
              <a:t>mobilizados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ação</a:t>
            </a:r>
            <a:r>
              <a:rPr lang="en-US" dirty="0" smtClean="0"/>
              <a:t>, </a:t>
            </a:r>
            <a:r>
              <a:rPr lang="en-US" dirty="0" err="1" smtClean="0"/>
              <a:t>devido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dimensão</a:t>
            </a:r>
            <a:r>
              <a:rPr lang="en-US" dirty="0" smtClean="0"/>
              <a:t> </a:t>
            </a:r>
            <a:r>
              <a:rPr lang="en-US" dirty="0" err="1" smtClean="0"/>
              <a:t>integrativa</a:t>
            </a:r>
            <a:endParaRPr lang="en-US" dirty="0" smtClean="0"/>
          </a:p>
          <a:p>
            <a:r>
              <a:rPr lang="en-US" dirty="0" smtClean="0"/>
              <a:t>Mas </a:t>
            </a:r>
            <a:r>
              <a:rPr lang="en-US" dirty="0" smtClean="0"/>
              <a:t>a </a:t>
            </a:r>
            <a:r>
              <a:rPr lang="en-US" dirty="0" err="1" smtClean="0"/>
              <a:t>noção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oferece</a:t>
            </a:r>
            <a:r>
              <a:rPr lang="en-US" dirty="0" smtClean="0"/>
              <a:t> um </a:t>
            </a:r>
            <a:r>
              <a:rPr lang="en-US" dirty="0" err="1" smtClean="0"/>
              <a:t>quadro</a:t>
            </a:r>
            <a:r>
              <a:rPr lang="en-US" dirty="0" smtClean="0"/>
              <a:t> </a:t>
            </a:r>
            <a:r>
              <a:rPr lang="en-US" dirty="0" err="1" smtClean="0"/>
              <a:t>conceitual</a:t>
            </a:r>
            <a:r>
              <a:rPr lang="en-US" dirty="0" smtClean="0"/>
              <a:t> à </a:t>
            </a:r>
            <a:r>
              <a:rPr lang="en-US" dirty="0" err="1" smtClean="0"/>
              <a:t>altura</a:t>
            </a:r>
            <a:r>
              <a:rPr lang="en-US" dirty="0" smtClean="0"/>
              <a:t> </a:t>
            </a:r>
            <a:r>
              <a:rPr lang="en-US" dirty="0" err="1" smtClean="0"/>
              <a:t>dessa</a:t>
            </a:r>
            <a:r>
              <a:rPr lang="en-US" dirty="0" smtClean="0"/>
              <a:t> </a:t>
            </a:r>
            <a:r>
              <a:rPr lang="en-US" dirty="0" err="1" smtClean="0"/>
              <a:t>ambição</a:t>
            </a:r>
            <a:r>
              <a:rPr lang="en-US" dirty="0" smtClean="0"/>
              <a:t>.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embasada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teoria</a:t>
            </a:r>
            <a:r>
              <a:rPr lang="en-US" dirty="0" smtClean="0"/>
              <a:t> </a:t>
            </a:r>
            <a:r>
              <a:rPr lang="en-US" dirty="0" err="1" smtClean="0"/>
              <a:t>científica</a:t>
            </a:r>
            <a:r>
              <a:rPr lang="en-US" dirty="0" smtClean="0"/>
              <a:t> </a:t>
            </a:r>
            <a:r>
              <a:rPr lang="en-US" dirty="0" err="1" smtClean="0"/>
              <a:t>fundamentada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a </a:t>
            </a:r>
            <a:r>
              <a:rPr lang="en-US" dirty="0" err="1" smtClean="0"/>
              <a:t>mobilização</a:t>
            </a:r>
            <a:r>
              <a:rPr lang="en-US" dirty="0" smtClean="0"/>
              <a:t> dos </a:t>
            </a:r>
            <a:r>
              <a:rPr lang="en-US" dirty="0" err="1" smtClean="0"/>
              <a:t>recursos</a:t>
            </a:r>
            <a:r>
              <a:rPr lang="en-US" dirty="0" smtClean="0"/>
              <a:t> </a:t>
            </a:r>
            <a:r>
              <a:rPr lang="en-US" dirty="0" err="1" smtClean="0"/>
              <a:t>cognitivos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464865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476</TotalTime>
  <Words>954</Words>
  <Application>Microsoft Office PowerPoint</Application>
  <PresentationFormat>Apresentação na tela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Urban Pop</vt:lpstr>
      <vt:lpstr>Perigos, incertezas e incompletude da lógica da competência em educação</vt:lpstr>
      <vt:lpstr>Apresentação</vt:lpstr>
      <vt:lpstr>A noção de competências</vt:lpstr>
      <vt:lpstr>A noção de competências</vt:lpstr>
      <vt:lpstr>A noção de competências</vt:lpstr>
      <vt:lpstr>críticas</vt:lpstr>
      <vt:lpstr>críticas</vt:lpstr>
      <vt:lpstr>críticas</vt:lpstr>
      <vt:lpstr>críticas</vt:lpstr>
      <vt:lpstr>críticas</vt:lpstr>
      <vt:lpstr>críticas</vt:lpstr>
      <vt:lpstr>Conclusões do autor</vt:lpstr>
      <vt:lpstr>referência</vt:lpstr>
    </vt:vector>
  </TitlesOfParts>
  <Company>FE/USP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Perigos, incertezas e incompletude da lógica da competência em educação</dc:title>
  <dc:creator>Cláudia Valentina Galian</dc:creator>
  <cp:lastModifiedBy>Elba Siqueira Sa Barretto</cp:lastModifiedBy>
  <cp:revision>13</cp:revision>
  <dcterms:created xsi:type="dcterms:W3CDTF">2014-03-22T14:36:08Z</dcterms:created>
  <dcterms:modified xsi:type="dcterms:W3CDTF">2014-12-05T21:39:34Z</dcterms:modified>
</cp:coreProperties>
</file>