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8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3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67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0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28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40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81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98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33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36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DC34-309D-4E0B-9928-82E330F3B64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9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Dados do questionário: Ideologia Política e Opinião Pública no IRI-USP</a:t>
            </a:r>
            <a:endParaRPr lang="pt-BR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Análise de Política Externa</a:t>
            </a:r>
          </a:p>
          <a:p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sz="2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7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 classificação Ideológica 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7" r="11257" b="17135"/>
          <a:stretch/>
        </p:blipFill>
        <p:spPr bwMode="auto">
          <a:xfrm>
            <a:off x="2807310" y="1746000"/>
            <a:ext cx="7068456" cy="51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4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01514"/>
            <a:ext cx="10515600" cy="260951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Votos por Questão</a:t>
            </a:r>
            <a:endParaRPr lang="pt-B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36295"/>
              </p:ext>
            </p:extLst>
          </p:nvPr>
        </p:nvGraphicFramePr>
        <p:xfrm>
          <a:off x="304801" y="785443"/>
          <a:ext cx="11570675" cy="5749402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314135"/>
                <a:gridCol w="2314135"/>
                <a:gridCol w="2314135"/>
                <a:gridCol w="2314135"/>
                <a:gridCol w="2314135"/>
              </a:tblGrid>
              <a:tr h="3337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Direita</a:t>
                      </a: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Esquerda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7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Petrobras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Estado_Laico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Bolsa_Familia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Aborto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Gastos_defesa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Maconha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CLT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Belo_Monte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Rodovias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PEC_Gastos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Haiti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52,0%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48,0%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TLC_USA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Palestina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OCDE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73,9%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76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Venezuela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890954" y="5134708"/>
            <a:ext cx="10515599" cy="3399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785446" y="6154615"/>
            <a:ext cx="10515599" cy="3399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91662" y="3516923"/>
            <a:ext cx="10515599" cy="3399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691661" y="4489938"/>
            <a:ext cx="10515599" cy="3399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3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" t="2193" r="13563" b="2441"/>
          <a:stretch/>
        </p:blipFill>
        <p:spPr bwMode="auto">
          <a:xfrm>
            <a:off x="2661138" y="738000"/>
            <a:ext cx="6717071" cy="61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130665"/>
            <a:ext cx="10515600" cy="4554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Pontos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Ideais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Estudantes</a:t>
            </a:r>
            <a:endParaRPr lang="pt-B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171</Words>
  <Application>Microsoft Office PowerPoint</Application>
  <PresentationFormat>Personalizar</PresentationFormat>
  <Paragraphs>90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Dados do questionário: Ideologia Política e Opinião Pública no IRI-USP</vt:lpstr>
      <vt:lpstr>Auto classificação Ideológica </vt:lpstr>
      <vt:lpstr>Votos por Questão</vt:lpstr>
      <vt:lpstr>Pontos Ideais Estudantes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do questionário: Ideologia Política e Opinião Pública no IRI-USP</dc:title>
  <dc:creator>Pedro Feliu</dc:creator>
  <cp:lastModifiedBy>Paulo</cp:lastModifiedBy>
  <cp:revision>19</cp:revision>
  <dcterms:created xsi:type="dcterms:W3CDTF">2016-09-16T14:39:51Z</dcterms:created>
  <dcterms:modified xsi:type="dcterms:W3CDTF">2019-03-29T14:54:54Z</dcterms:modified>
</cp:coreProperties>
</file>