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rawings/drawing1.xml" ContentType="application/vnd.openxmlformats-officedocument.drawingml.chartshapes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drawings/drawing2.xml" ContentType="application/vnd.openxmlformats-officedocument.drawingml.chartshapes+xml"/>
  <Override PartName="/ppt/charts/chart11.xml" ContentType="application/vnd.openxmlformats-officedocument.drawingml.chart+xml"/>
  <Override PartName="/ppt/drawings/drawing3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75" r:id="rId2"/>
    <p:sldId id="492" r:id="rId3"/>
    <p:sldId id="493" r:id="rId4"/>
    <p:sldId id="408" r:id="rId5"/>
    <p:sldId id="407" r:id="rId6"/>
    <p:sldId id="472" r:id="rId7"/>
    <p:sldId id="346" r:id="rId8"/>
    <p:sldId id="489" r:id="rId9"/>
    <p:sldId id="486" r:id="rId10"/>
    <p:sldId id="488" r:id="rId11"/>
    <p:sldId id="487" r:id="rId12"/>
    <p:sldId id="409" r:id="rId13"/>
    <p:sldId id="490" r:id="rId14"/>
    <p:sldId id="412" r:id="rId15"/>
    <p:sldId id="481" r:id="rId16"/>
    <p:sldId id="483" r:id="rId17"/>
    <p:sldId id="414" r:id="rId18"/>
    <p:sldId id="416" r:id="rId19"/>
    <p:sldId id="410" r:id="rId20"/>
    <p:sldId id="433" r:id="rId21"/>
    <p:sldId id="434" r:id="rId22"/>
    <p:sldId id="435" r:id="rId23"/>
    <p:sldId id="437" r:id="rId24"/>
    <p:sldId id="441" r:id="rId25"/>
    <p:sldId id="491" r:id="rId26"/>
    <p:sldId id="440" r:id="rId27"/>
    <p:sldId id="442" r:id="rId28"/>
    <p:sldId id="480" r:id="rId29"/>
    <p:sldId id="418" r:id="rId30"/>
    <p:sldId id="419" r:id="rId31"/>
    <p:sldId id="420" r:id="rId32"/>
    <p:sldId id="421" r:id="rId33"/>
    <p:sldId id="422" r:id="rId34"/>
    <p:sldId id="423" r:id="rId35"/>
    <p:sldId id="485" r:id="rId36"/>
    <p:sldId id="424" r:id="rId37"/>
    <p:sldId id="484" r:id="rId38"/>
    <p:sldId id="425" r:id="rId39"/>
    <p:sldId id="426" r:id="rId40"/>
    <p:sldId id="427" r:id="rId41"/>
    <p:sldId id="474" r:id="rId42"/>
    <p:sldId id="479" r:id="rId43"/>
    <p:sldId id="429" r:id="rId44"/>
    <p:sldId id="432" r:id="rId4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esar Romano" initials="CR" lastIdx="1" clrIdx="0">
    <p:extLst>
      <p:ext uri="{19B8F6BF-5375-455C-9EA6-DF929625EA0E}">
        <p15:presenceInfo xmlns:p15="http://schemas.microsoft.com/office/powerpoint/2012/main" userId="cdf68c7202c0725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BBB7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100" d="100"/>
          <a:sy n="100" d="100"/>
        </p:scale>
        <p:origin x="91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H:\1.%20Backup%20-%20LME\ENVIADO%20PARA%20PUBLICA&#199;&#195;O\1.%20REVISTA\CONSTRUCTION%20AND%20BUILDING%20MATERIAL\PUBLICADO\2015%20-%20Distribui&#231;&#227;o%20granulom&#233;trica%20dos%20agregados\Arquivos%20antigos\SBTA%20-%202013%20-%20REOMETRIA%20DE%20MISTURA%20(MPT).xlsx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H:\1.%20Backup%20-%20LME\ENVIADO%20PARA%20PUBLICA&#199;&#195;O\1.%20REVISTA\CONSTRUCTION%20AND%20BUILDING%20MATERIAL\PUBLICADO\2015%20-%20Distribui&#231;&#227;o%20granulom&#233;trica%20dos%20agregados\Arquivos%20antigos\SBTA%20-%202013%20-%20REOMETRIA%20DE%20MISTURA%20(MPT).xlsx" TargetMode="Externa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H:\1.%20Backup%20-%20LME\ENVIADO%20PARA%20PUBLICA&#199;&#195;O\1.%20REVISTA\CONSTRUCTION%20AND%20BUILDING%20MATERIAL\PUBLICADO\2015%20-%20Distribui&#231;&#227;o%20granulom&#233;trica%20dos%20agregados\Arquivos%20antigos\SBTA%20-%202013%20-%20REOMETRIA%20DE%20MISTURA%20(MPT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H:\1.%20Backup%20-%20LME\ENVIADO%20PARA%20PUBLICA&#199;&#195;O\1.%20REVISTA\CONSTRUCTION%20AND%20BUILDING%20MATERIAL\PUBLICADO\2015%20-%20Distribui&#231;&#227;o%20granulom&#233;trica%20dos%20agregados\Arquivos%20antigos\SBTA%20-%202013%20-%20REOMETRIA%20DE%20MISTURA%20(MPT)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H:\1.%20Backup%20-%20LME\ENVIADO%20PARA%20PUBLICA&#199;&#195;O\1.%20REVISTA\CONSTRUCTION%20AND%20BUILDING%20MATERIAL\PUBLICADO\2015%20-%20Distribui&#231;&#227;o%20granulom&#233;trica%20dos%20agregados\Arquivos%20antigos\SBTA%20-%202013%20-%20REOMETRIA%20DE%20MISTURA%20(MPT)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H:\1.%20Backup%20-%20LME\ENVIADO%20PARA%20PUBLICA&#199;&#195;O\1.%20REVISTA\CONSTRUCTION%20AND%20BUILDING%20MATERIAL\PUBLICADO\2015%20-%20Distribui&#231;&#227;o%20granulom&#233;trica%20dos%20agregados\Arquivos%20antigos\SBTA%20-%202013%20-%20REOMETRIA%20DE%20MISTURA%20(MPT)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H:\1.%20Backup%20-%20LME\ENVIADO%20PARA%20PUBLICA&#199;&#195;O\1.%20REVISTA\CONSTRUCTION%20AND%20BUILDING%20MATERIAL\PUBLICADO\2015%20-%20Distribui&#231;&#227;o%20granulom&#233;trica%20dos%20agregados\Arquivos%20antigos\SBTA%20-%202013%20-%20REOMETRIA%20DE%20MISTURA%20(MPT)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H:\1.%20Backup%20-%20LME\ENVIADO%20PARA%20PUBLICA&#199;&#195;O\1.%20REVISTA\CONSTRUCTION%20AND%20BUILDING%20MATERIAL\PUBLICADO\2015%20-%20Distribui&#231;&#227;o%20granulom&#233;trica%20dos%20agregados\Arquivos%20antigos\SBTA%20-%202013%20-%20REOMETRIA%20DE%20MISTURA%20(MPT)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H:\1.%20Backup%20-%20LME\ENVIADO%20PARA%20PUBLICA&#199;&#195;O\1.%20REVISTA\CONSTRUCTION%20AND%20BUILDING%20MATERIAL\PUBLICADO\2015%20-%20Distribui&#231;&#227;o%20granulom&#233;trica%20dos%20agregados\Arquivos%20antigos\SBTA%20-%202013%20-%20REOMETRIA%20DE%20MISTURA%20(MPT)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H:\1.%20Backup%20-%20LME\ENVIADO%20PARA%20PUBLICA&#199;&#195;O\1.%20REVISTA\CONSTRUCTION%20AND%20BUILDING%20MATERIAL\PUBLICADO\2015%20-%20Distribui&#231;&#227;o%20granulom&#233;trica%20dos%20agregados\Arquivos%20antigos\SBTA%20-%202013%20-%20REOMETRIA%20DE%20MISTURA%20(MPT)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H:\1.%20Backup%20-%20LME\ENVIADO%20PARA%20PUBLICA&#199;&#195;O\1.%20REVISTA\CONSTRUCTION%20AND%20BUILDING%20MATERIAL\PUBLICADO\2015%20-%20Distribui&#231;&#227;o%20granulom&#233;trica%20dos%20agregados\Arquivos%20antigos\SBTA%20-%202013%20-%20REOMETRIA%20DE%20MISTURA%20(MPT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sem incorporador de ar</a:t>
            </a:r>
          </a:p>
        </c:rich>
      </c:tx>
      <c:layout>
        <c:manualLayout>
          <c:xMode val="edge"/>
          <c:yMode val="edge"/>
          <c:x val="0.50781496062992126"/>
          <c:y val="0.71759259259259289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3628208500663491"/>
          <c:y val="5.1400554097404488E-2"/>
          <c:w val="0.80977593836405715"/>
          <c:h val="0.76118802857976164"/>
        </c:manualLayout>
      </c:layout>
      <c:scatterChart>
        <c:scatterStyle val="smoothMarker"/>
        <c:varyColors val="0"/>
        <c:ser>
          <c:idx val="0"/>
          <c:order val="0"/>
          <c:tx>
            <c:v>C1</c:v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'TX - C1'!$A$8:$A$157</c:f>
              <c:numCache>
                <c:formatCode>0.0</c:formatCode>
                <c:ptCount val="150"/>
                <c:pt idx="0">
                  <c:v>0</c:v>
                </c:pt>
                <c:pt idx="1">
                  <c:v>1.0609999999999999</c:v>
                </c:pt>
                <c:pt idx="2">
                  <c:v>2.2160000000000002</c:v>
                </c:pt>
                <c:pt idx="3">
                  <c:v>3.2610000000000001</c:v>
                </c:pt>
                <c:pt idx="4">
                  <c:v>4.3230000000000004</c:v>
                </c:pt>
                <c:pt idx="5">
                  <c:v>5.3840000000000003</c:v>
                </c:pt>
                <c:pt idx="6">
                  <c:v>6.4290000000000003</c:v>
                </c:pt>
                <c:pt idx="7">
                  <c:v>7.5060000000000002</c:v>
                </c:pt>
                <c:pt idx="8">
                  <c:v>8.5990000000000002</c:v>
                </c:pt>
                <c:pt idx="9">
                  <c:v>9.6760000000000002</c:v>
                </c:pt>
                <c:pt idx="10">
                  <c:v>10.721</c:v>
                </c:pt>
                <c:pt idx="11">
                  <c:v>11.814</c:v>
                </c:pt>
                <c:pt idx="12">
                  <c:v>12.859</c:v>
                </c:pt>
                <c:pt idx="13">
                  <c:v>13.904999999999999</c:v>
                </c:pt>
                <c:pt idx="14">
                  <c:v>15.043999999999999</c:v>
                </c:pt>
                <c:pt idx="15">
                  <c:v>16.073999999999998</c:v>
                </c:pt>
                <c:pt idx="16">
                  <c:v>17.103999999999999</c:v>
                </c:pt>
                <c:pt idx="17">
                  <c:v>18.087000000000003</c:v>
                </c:pt>
                <c:pt idx="18">
                  <c:v>19.101999999999997</c:v>
                </c:pt>
                <c:pt idx="19">
                  <c:v>20.085000000000001</c:v>
                </c:pt>
                <c:pt idx="20">
                  <c:v>21.098999999999997</c:v>
                </c:pt>
                <c:pt idx="21">
                  <c:v>22.113999999999997</c:v>
                </c:pt>
                <c:pt idx="22">
                  <c:v>23.082000000000001</c:v>
                </c:pt>
                <c:pt idx="23">
                  <c:v>24.095999999999997</c:v>
                </c:pt>
                <c:pt idx="24">
                  <c:v>25.094999999999999</c:v>
                </c:pt>
                <c:pt idx="25">
                  <c:v>26.094000000000001</c:v>
                </c:pt>
                <c:pt idx="26">
                  <c:v>27.091999999999999</c:v>
                </c:pt>
                <c:pt idx="27">
                  <c:v>28.091000000000001</c:v>
                </c:pt>
                <c:pt idx="28">
                  <c:v>29.073999999999998</c:v>
                </c:pt>
                <c:pt idx="29">
                  <c:v>30.088999999999999</c:v>
                </c:pt>
                <c:pt idx="30">
                  <c:v>31.103000000000002</c:v>
                </c:pt>
                <c:pt idx="31">
                  <c:v>32.102000000000004</c:v>
                </c:pt>
                <c:pt idx="32">
                  <c:v>33.100999999999999</c:v>
                </c:pt>
                <c:pt idx="33">
                  <c:v>34.115000000000002</c:v>
                </c:pt>
                <c:pt idx="34">
                  <c:v>35.099000000000004</c:v>
                </c:pt>
                <c:pt idx="35">
                  <c:v>36.113</c:v>
                </c:pt>
                <c:pt idx="36">
                  <c:v>37.112000000000002</c:v>
                </c:pt>
                <c:pt idx="37">
                  <c:v>38.126000000000005</c:v>
                </c:pt>
                <c:pt idx="38">
                  <c:v>39.109000000000002</c:v>
                </c:pt>
                <c:pt idx="39">
                  <c:v>40.108000000000004</c:v>
                </c:pt>
                <c:pt idx="40">
                  <c:v>41.106999999999999</c:v>
                </c:pt>
                <c:pt idx="41">
                  <c:v>42.106000000000002</c:v>
                </c:pt>
                <c:pt idx="42">
                  <c:v>43.120000000000005</c:v>
                </c:pt>
                <c:pt idx="43">
                  <c:v>44.088000000000001</c:v>
                </c:pt>
                <c:pt idx="44">
                  <c:v>45.087000000000003</c:v>
                </c:pt>
                <c:pt idx="45">
                  <c:v>46.100999999999999</c:v>
                </c:pt>
                <c:pt idx="46">
                  <c:v>47.084000000000003</c:v>
                </c:pt>
                <c:pt idx="47">
                  <c:v>48.099000000000004</c:v>
                </c:pt>
                <c:pt idx="48">
                  <c:v>49.097999999999999</c:v>
                </c:pt>
                <c:pt idx="49">
                  <c:v>50.096000000000004</c:v>
                </c:pt>
                <c:pt idx="50">
                  <c:v>51.111000000000004</c:v>
                </c:pt>
                <c:pt idx="51">
                  <c:v>52.094000000000001</c:v>
                </c:pt>
                <c:pt idx="52">
                  <c:v>53.108000000000004</c:v>
                </c:pt>
                <c:pt idx="53">
                  <c:v>54.106999999999999</c:v>
                </c:pt>
                <c:pt idx="54">
                  <c:v>55.09</c:v>
                </c:pt>
                <c:pt idx="55">
                  <c:v>56.105000000000004</c:v>
                </c:pt>
                <c:pt idx="56">
                  <c:v>57.103999999999999</c:v>
                </c:pt>
                <c:pt idx="57">
                  <c:v>58.103000000000002</c:v>
                </c:pt>
                <c:pt idx="58">
                  <c:v>59.117000000000004</c:v>
                </c:pt>
                <c:pt idx="59">
                  <c:v>60.1</c:v>
                </c:pt>
                <c:pt idx="60">
                  <c:v>61.115000000000002</c:v>
                </c:pt>
                <c:pt idx="61">
                  <c:v>62.113</c:v>
                </c:pt>
                <c:pt idx="62">
                  <c:v>63.097000000000008</c:v>
                </c:pt>
                <c:pt idx="63">
                  <c:v>64.094999999999999</c:v>
                </c:pt>
                <c:pt idx="64">
                  <c:v>65.11</c:v>
                </c:pt>
                <c:pt idx="65">
                  <c:v>66.109000000000009</c:v>
                </c:pt>
                <c:pt idx="66">
                  <c:v>67.123000000000005</c:v>
                </c:pt>
                <c:pt idx="67">
                  <c:v>68.122</c:v>
                </c:pt>
                <c:pt idx="68">
                  <c:v>69.105000000000004</c:v>
                </c:pt>
                <c:pt idx="69">
                  <c:v>70.12</c:v>
                </c:pt>
                <c:pt idx="70">
                  <c:v>71.134</c:v>
                </c:pt>
                <c:pt idx="71">
                  <c:v>72.147999999999996</c:v>
                </c:pt>
                <c:pt idx="72">
                  <c:v>73.147000000000006</c:v>
                </c:pt>
                <c:pt idx="73">
                  <c:v>74.146000000000001</c:v>
                </c:pt>
                <c:pt idx="74">
                  <c:v>75.176000000000002</c:v>
                </c:pt>
                <c:pt idx="75">
                  <c:v>76.159000000000006</c:v>
                </c:pt>
                <c:pt idx="76">
                  <c:v>77.158000000000001</c:v>
                </c:pt>
                <c:pt idx="77">
                  <c:v>78.141000000000005</c:v>
                </c:pt>
                <c:pt idx="78">
                  <c:v>79.155000000000001</c:v>
                </c:pt>
                <c:pt idx="79">
                  <c:v>80.153999999999996</c:v>
                </c:pt>
                <c:pt idx="80">
                  <c:v>81.137</c:v>
                </c:pt>
                <c:pt idx="81">
                  <c:v>82.135999999999996</c:v>
                </c:pt>
                <c:pt idx="82">
                  <c:v>83.165999999999997</c:v>
                </c:pt>
                <c:pt idx="83">
                  <c:v>84.149000000000001</c:v>
                </c:pt>
                <c:pt idx="84">
                  <c:v>85.195000000000007</c:v>
                </c:pt>
                <c:pt idx="85">
                  <c:v>86.162000000000006</c:v>
                </c:pt>
                <c:pt idx="86">
                  <c:v>87.177000000000007</c:v>
                </c:pt>
                <c:pt idx="87">
                  <c:v>88.16</c:v>
                </c:pt>
                <c:pt idx="88">
                  <c:v>89.174000000000007</c:v>
                </c:pt>
                <c:pt idx="89">
                  <c:v>90.173000000000002</c:v>
                </c:pt>
                <c:pt idx="90">
                  <c:v>91.171999999999997</c:v>
                </c:pt>
                <c:pt idx="91">
                  <c:v>92.17</c:v>
                </c:pt>
                <c:pt idx="92">
                  <c:v>93.185000000000002</c:v>
                </c:pt>
                <c:pt idx="93">
                  <c:v>94.168000000000006</c:v>
                </c:pt>
                <c:pt idx="94">
                  <c:v>95.167000000000002</c:v>
                </c:pt>
                <c:pt idx="95">
                  <c:v>96.212000000000003</c:v>
                </c:pt>
                <c:pt idx="96">
                  <c:v>97.195000000000007</c:v>
                </c:pt>
                <c:pt idx="97">
                  <c:v>98.179000000000002</c:v>
                </c:pt>
                <c:pt idx="98">
                  <c:v>99.192999999999998</c:v>
                </c:pt>
                <c:pt idx="99">
                  <c:v>100.19200000000001</c:v>
                </c:pt>
                <c:pt idx="100">
                  <c:v>101.206</c:v>
                </c:pt>
                <c:pt idx="101">
                  <c:v>102.18900000000001</c:v>
                </c:pt>
                <c:pt idx="102">
                  <c:v>103.21900000000001</c:v>
                </c:pt>
                <c:pt idx="103">
                  <c:v>103.937</c:v>
                </c:pt>
                <c:pt idx="104">
                  <c:v>104.905</c:v>
                </c:pt>
                <c:pt idx="105">
                  <c:v>105.90300000000001</c:v>
                </c:pt>
                <c:pt idx="106">
                  <c:v>106.949</c:v>
                </c:pt>
                <c:pt idx="107">
                  <c:v>107.932</c:v>
                </c:pt>
                <c:pt idx="108">
                  <c:v>108.931</c:v>
                </c:pt>
                <c:pt idx="109">
                  <c:v>109.94500000000001</c:v>
                </c:pt>
                <c:pt idx="110">
                  <c:v>110.944</c:v>
                </c:pt>
                <c:pt idx="111">
                  <c:v>111.958</c:v>
                </c:pt>
                <c:pt idx="112">
                  <c:v>112.926</c:v>
                </c:pt>
                <c:pt idx="113">
                  <c:v>113.94</c:v>
                </c:pt>
                <c:pt idx="114">
                  <c:v>114.95400000000001</c:v>
                </c:pt>
                <c:pt idx="115">
                  <c:v>115.953</c:v>
                </c:pt>
                <c:pt idx="116">
                  <c:v>116.968</c:v>
                </c:pt>
                <c:pt idx="117">
                  <c:v>117.96600000000001</c:v>
                </c:pt>
                <c:pt idx="118">
                  <c:v>118.965</c:v>
                </c:pt>
                <c:pt idx="119">
                  <c:v>119.964</c:v>
                </c:pt>
                <c:pt idx="120">
                  <c:v>120.97800000000001</c:v>
                </c:pt>
                <c:pt idx="121">
                  <c:v>121.977</c:v>
                </c:pt>
                <c:pt idx="122">
                  <c:v>122.976</c:v>
                </c:pt>
                <c:pt idx="123">
                  <c:v>123.974</c:v>
                </c:pt>
                <c:pt idx="124">
                  <c:v>124.973</c:v>
                </c:pt>
                <c:pt idx="125">
                  <c:v>125.956</c:v>
                </c:pt>
                <c:pt idx="126">
                  <c:v>126.971</c:v>
                </c:pt>
                <c:pt idx="127">
                  <c:v>128.001</c:v>
                </c:pt>
                <c:pt idx="128">
                  <c:v>129.01500000000001</c:v>
                </c:pt>
                <c:pt idx="129">
                  <c:v>129.99799999999999</c:v>
                </c:pt>
                <c:pt idx="130">
                  <c:v>131.01300000000001</c:v>
                </c:pt>
                <c:pt idx="131">
                  <c:v>132.02700000000002</c:v>
                </c:pt>
                <c:pt idx="132">
                  <c:v>133.02600000000001</c:v>
                </c:pt>
                <c:pt idx="133">
                  <c:v>134.04</c:v>
                </c:pt>
                <c:pt idx="134">
                  <c:v>135.03900000000002</c:v>
                </c:pt>
                <c:pt idx="135">
                  <c:v>136.03700000000001</c:v>
                </c:pt>
                <c:pt idx="136">
                  <c:v>137.036</c:v>
                </c:pt>
                <c:pt idx="137">
                  <c:v>138.035</c:v>
                </c:pt>
                <c:pt idx="138">
                  <c:v>139.04900000000001</c:v>
                </c:pt>
                <c:pt idx="139">
                  <c:v>140.048</c:v>
                </c:pt>
                <c:pt idx="140">
                  <c:v>141.03100000000001</c:v>
                </c:pt>
                <c:pt idx="141">
                  <c:v>142.03</c:v>
                </c:pt>
                <c:pt idx="142">
                  <c:v>143.06</c:v>
                </c:pt>
                <c:pt idx="143">
                  <c:v>144.07400000000001</c:v>
                </c:pt>
                <c:pt idx="144">
                  <c:v>145.042</c:v>
                </c:pt>
                <c:pt idx="145">
                  <c:v>146.05600000000001</c:v>
                </c:pt>
                <c:pt idx="146">
                  <c:v>147.071</c:v>
                </c:pt>
                <c:pt idx="147">
                  <c:v>148.06899999999999</c:v>
                </c:pt>
                <c:pt idx="148">
                  <c:v>149.06800000000001</c:v>
                </c:pt>
                <c:pt idx="149">
                  <c:v>150.05099999999999</c:v>
                </c:pt>
              </c:numCache>
            </c:numRef>
          </c:xVal>
          <c:yVal>
            <c:numRef>
              <c:f>'TX - C1'!$B$8:$B$157</c:f>
              <c:numCache>
                <c:formatCode>0.00</c:formatCode>
                <c:ptCount val="150"/>
                <c:pt idx="0">
                  <c:v>0.40340529645540013</c:v>
                </c:pt>
                <c:pt idx="1">
                  <c:v>0.47167894989398118</c:v>
                </c:pt>
                <c:pt idx="2">
                  <c:v>0.54409755021098161</c:v>
                </c:pt>
                <c:pt idx="3">
                  <c:v>0.61707397055438318</c:v>
                </c:pt>
                <c:pt idx="4">
                  <c:v>0.69072777976039756</c:v>
                </c:pt>
                <c:pt idx="5">
                  <c:v>0.77119684158710922</c:v>
                </c:pt>
                <c:pt idx="6">
                  <c:v>0.85242313628392818</c:v>
                </c:pt>
                <c:pt idx="7">
                  <c:v>0.93113847116665849</c:v>
                </c:pt>
                <c:pt idx="8">
                  <c:v>0.99893324585729115</c:v>
                </c:pt>
                <c:pt idx="9">
                  <c:v>1.0465211960564071</c:v>
                </c:pt>
                <c:pt idx="10">
                  <c:v>1.06</c:v>
                </c:pt>
                <c:pt idx="11">
                  <c:v>1.0725869790439868</c:v>
                </c:pt>
                <c:pt idx="12">
                  <c:v>1.07</c:v>
                </c:pt>
                <c:pt idx="13">
                  <c:v>1.08</c:v>
                </c:pt>
                <c:pt idx="14">
                  <c:v>1.0900000000000001</c:v>
                </c:pt>
                <c:pt idx="15">
                  <c:v>1.0900000000000001</c:v>
                </c:pt>
                <c:pt idx="16">
                  <c:v>1.1000000000000001</c:v>
                </c:pt>
                <c:pt idx="17">
                  <c:v>1.1000000000000001</c:v>
                </c:pt>
                <c:pt idx="18">
                  <c:v>1.1100000000000001</c:v>
                </c:pt>
                <c:pt idx="19">
                  <c:v>1.1100000000000001</c:v>
                </c:pt>
                <c:pt idx="20">
                  <c:v>1.1200000000000001</c:v>
                </c:pt>
                <c:pt idx="21">
                  <c:v>1.1299999999999999</c:v>
                </c:pt>
                <c:pt idx="22">
                  <c:v>1.1200000000000001</c:v>
                </c:pt>
                <c:pt idx="23">
                  <c:v>1.1200000000000001</c:v>
                </c:pt>
                <c:pt idx="24">
                  <c:v>1.1200000000000001</c:v>
                </c:pt>
                <c:pt idx="25">
                  <c:v>1.1200000000000001</c:v>
                </c:pt>
                <c:pt idx="26">
                  <c:v>1.1200000000000001</c:v>
                </c:pt>
                <c:pt idx="27">
                  <c:v>1.1100000000000001</c:v>
                </c:pt>
                <c:pt idx="28">
                  <c:v>1.1100000000000001</c:v>
                </c:pt>
                <c:pt idx="29">
                  <c:v>1.1100000000000001</c:v>
                </c:pt>
                <c:pt idx="30">
                  <c:v>1.1000000000000001</c:v>
                </c:pt>
                <c:pt idx="31">
                  <c:v>1.1000000000000001</c:v>
                </c:pt>
                <c:pt idx="32">
                  <c:v>1.1000000000000001</c:v>
                </c:pt>
                <c:pt idx="33">
                  <c:v>1.0900000000000001</c:v>
                </c:pt>
                <c:pt idx="34">
                  <c:v>1.0900000000000001</c:v>
                </c:pt>
                <c:pt idx="35">
                  <c:v>1.0900000000000001</c:v>
                </c:pt>
                <c:pt idx="36">
                  <c:v>1.08</c:v>
                </c:pt>
                <c:pt idx="37">
                  <c:v>1.08</c:v>
                </c:pt>
                <c:pt idx="38">
                  <c:v>1.07</c:v>
                </c:pt>
                <c:pt idx="39">
                  <c:v>1.07</c:v>
                </c:pt>
                <c:pt idx="40">
                  <c:v>1.06</c:v>
                </c:pt>
                <c:pt idx="41">
                  <c:v>1.05</c:v>
                </c:pt>
                <c:pt idx="42">
                  <c:v>1.0287062756729564</c:v>
                </c:pt>
                <c:pt idx="43">
                  <c:v>1.0184233225002794</c:v>
                </c:pt>
                <c:pt idx="44">
                  <c:v>1.0060679220200053</c:v>
                </c:pt>
                <c:pt idx="45">
                  <c:v>0.99431032295996513</c:v>
                </c:pt>
                <c:pt idx="46">
                  <c:v>0.9792844219379867</c:v>
                </c:pt>
                <c:pt idx="47">
                  <c:v>0.96250502678111982</c:v>
                </c:pt>
                <c:pt idx="48">
                  <c:v>0.94767864788059708</c:v>
                </c:pt>
                <c:pt idx="49">
                  <c:v>0.93364939297107352</c:v>
                </c:pt>
                <c:pt idx="50">
                  <c:v>0.919460749372501</c:v>
                </c:pt>
                <c:pt idx="51">
                  <c:v>0.9075439136619573</c:v>
                </c:pt>
                <c:pt idx="52">
                  <c:v>0.90076842387961531</c:v>
                </c:pt>
                <c:pt idx="53">
                  <c:v>0.89562705419537647</c:v>
                </c:pt>
                <c:pt idx="54">
                  <c:v>0.8903262245540341</c:v>
                </c:pt>
                <c:pt idx="55">
                  <c:v>0.88494556991002693</c:v>
                </c:pt>
                <c:pt idx="56">
                  <c:v>0.87892721797370765</c:v>
                </c:pt>
                <c:pt idx="57">
                  <c:v>0.86999928958893602</c:v>
                </c:pt>
                <c:pt idx="58">
                  <c:v>0.86019452623942894</c:v>
                </c:pt>
                <c:pt idx="59">
                  <c:v>0.8536180406971462</c:v>
                </c:pt>
                <c:pt idx="60">
                  <c:v>0.8462844078064401</c:v>
                </c:pt>
                <c:pt idx="61">
                  <c:v>0.84010657690816626</c:v>
                </c:pt>
                <c:pt idx="62">
                  <c:v>0.83213528948599358</c:v>
                </c:pt>
                <c:pt idx="63">
                  <c:v>0.82249000509840553</c:v>
                </c:pt>
                <c:pt idx="64">
                  <c:v>0.80937736224561629</c:v>
                </c:pt>
                <c:pt idx="65">
                  <c:v>0.79518857135969878</c:v>
                </c:pt>
                <c:pt idx="66">
                  <c:v>0.78235493829542346</c:v>
                </c:pt>
                <c:pt idx="67">
                  <c:v>0.77215190990072469</c:v>
                </c:pt>
                <c:pt idx="68">
                  <c:v>0.76457935789304454</c:v>
                </c:pt>
                <c:pt idx="69">
                  <c:v>0.75561186622052301</c:v>
                </c:pt>
                <c:pt idx="70">
                  <c:v>0.74915539612774407</c:v>
                </c:pt>
                <c:pt idx="71">
                  <c:v>0.74301777468114605</c:v>
                </c:pt>
                <c:pt idx="72">
                  <c:v>0.7359634128952558</c:v>
                </c:pt>
                <c:pt idx="73">
                  <c:v>0.73082222375684236</c:v>
                </c:pt>
                <c:pt idx="74">
                  <c:v>0.72926800943188763</c:v>
                </c:pt>
                <c:pt idx="75">
                  <c:v>0.72675710663227389</c:v>
                </c:pt>
                <c:pt idx="76">
                  <c:v>0.71986210977940257</c:v>
                </c:pt>
                <c:pt idx="77">
                  <c:v>0.71240903158382818</c:v>
                </c:pt>
                <c:pt idx="78">
                  <c:v>0.70033262188723111</c:v>
                </c:pt>
                <c:pt idx="79">
                  <c:v>0.68610394463160074</c:v>
                </c:pt>
                <c:pt idx="80">
                  <c:v>0.67390803261568177</c:v>
                </c:pt>
                <c:pt idx="81">
                  <c:v>0.66589693009187212</c:v>
                </c:pt>
                <c:pt idx="82">
                  <c:v>0.66087509598543559</c:v>
                </c:pt>
                <c:pt idx="83">
                  <c:v>0.66059611470415203</c:v>
                </c:pt>
                <c:pt idx="84">
                  <c:v>0.66318677123834757</c:v>
                </c:pt>
                <c:pt idx="85">
                  <c:v>0.66569762652591546</c:v>
                </c:pt>
                <c:pt idx="86">
                  <c:v>0.66713227676586595</c:v>
                </c:pt>
                <c:pt idx="87">
                  <c:v>0.6697228050175249</c:v>
                </c:pt>
                <c:pt idx="88">
                  <c:v>0.67071906153111993</c:v>
                </c:pt>
                <c:pt idx="89">
                  <c:v>0.67251254181105591</c:v>
                </c:pt>
                <c:pt idx="90">
                  <c:v>0.6732697699299629</c:v>
                </c:pt>
                <c:pt idx="91">
                  <c:v>0.67426630201348214</c:v>
                </c:pt>
                <c:pt idx="92">
                  <c:v>0.67263223892983259</c:v>
                </c:pt>
                <c:pt idx="93">
                  <c:v>0.67044017527399202</c:v>
                </c:pt>
                <c:pt idx="94">
                  <c:v>0.66693280215655559</c:v>
                </c:pt>
                <c:pt idx="95">
                  <c:v>0.66314654278194862</c:v>
                </c:pt>
                <c:pt idx="96">
                  <c:v>0.66103407607090159</c:v>
                </c:pt>
                <c:pt idx="97">
                  <c:v>0.65768613440335255</c:v>
                </c:pt>
                <c:pt idx="98">
                  <c:v>0.65330200709164299</c:v>
                </c:pt>
                <c:pt idx="99">
                  <c:v>0.64800114894307026</c:v>
                </c:pt>
                <c:pt idx="100">
                  <c:v>0.64385605002606294</c:v>
                </c:pt>
                <c:pt idx="101">
                  <c:v>0.638874054777265</c:v>
                </c:pt>
                <c:pt idx="102">
                  <c:v>0.63600440745936393</c:v>
                </c:pt>
                <c:pt idx="103">
                  <c:v>0.63608412318432184</c:v>
                </c:pt>
                <c:pt idx="104">
                  <c:v>0.63596466837706001</c:v>
                </c:pt>
                <c:pt idx="105">
                  <c:v>0.63460961983312469</c:v>
                </c:pt>
                <c:pt idx="106">
                  <c:v>0.63289586002934695</c:v>
                </c:pt>
                <c:pt idx="107">
                  <c:v>0.62958780948269688</c:v>
                </c:pt>
                <c:pt idx="108">
                  <c:v>0.62647896747790466</c:v>
                </c:pt>
                <c:pt idx="109">
                  <c:v>0.62337005895622977</c:v>
                </c:pt>
                <c:pt idx="110">
                  <c:v>0.62093880061348383</c:v>
                </c:pt>
                <c:pt idx="111">
                  <c:v>0.61563793771369657</c:v>
                </c:pt>
                <c:pt idx="112">
                  <c:v>0.61133352137571617</c:v>
                </c:pt>
                <c:pt idx="113">
                  <c:v>0.60396024442679075</c:v>
                </c:pt>
                <c:pt idx="114">
                  <c:v>0.5983804857674323</c:v>
                </c:pt>
                <c:pt idx="115">
                  <c:v>0.59551081469351541</c:v>
                </c:pt>
                <c:pt idx="116">
                  <c:v>0.59706513354498381</c:v>
                </c:pt>
                <c:pt idx="117">
                  <c:v>0.60017383776481037</c:v>
                </c:pt>
                <c:pt idx="118">
                  <c:v>0.60483685133367626</c:v>
                </c:pt>
                <c:pt idx="119">
                  <c:v>0.60814471183209318</c:v>
                </c:pt>
                <c:pt idx="120">
                  <c:v>0.60818452218250851</c:v>
                </c:pt>
                <c:pt idx="121">
                  <c:v>0.60678951124956282</c:v>
                </c:pt>
                <c:pt idx="122">
                  <c:v>0.60515540065386031</c:v>
                </c:pt>
                <c:pt idx="123">
                  <c:v>0.60260471125986126</c:v>
                </c:pt>
                <c:pt idx="124">
                  <c:v>0.60053233522036831</c:v>
                </c:pt>
                <c:pt idx="125">
                  <c:v>0.59838012942698182</c:v>
                </c:pt>
                <c:pt idx="126">
                  <c:v>0.59551060088923091</c:v>
                </c:pt>
                <c:pt idx="127">
                  <c:v>0.59124604716491913</c:v>
                </c:pt>
                <c:pt idx="128">
                  <c:v>0.58885469419669445</c:v>
                </c:pt>
                <c:pt idx="129">
                  <c:v>0.58829680290221031</c:v>
                </c:pt>
                <c:pt idx="130">
                  <c:v>0.58841661404992263</c:v>
                </c:pt>
                <c:pt idx="131">
                  <c:v>0.59092765938569525</c:v>
                </c:pt>
                <c:pt idx="132">
                  <c:v>0.59343882350160382</c:v>
                </c:pt>
                <c:pt idx="133">
                  <c:v>0.59451510456851875</c:v>
                </c:pt>
                <c:pt idx="134">
                  <c:v>0.59300062457469604</c:v>
                </c:pt>
                <c:pt idx="135">
                  <c:v>0.59180488870050507</c:v>
                </c:pt>
                <c:pt idx="136">
                  <c:v>0.58893524138261111</c:v>
                </c:pt>
                <c:pt idx="137">
                  <c:v>0.58650391177178929</c:v>
                </c:pt>
                <c:pt idx="138">
                  <c:v>0.58678279802894562</c:v>
                </c:pt>
                <c:pt idx="139">
                  <c:v>0.58678280753135337</c:v>
                </c:pt>
                <c:pt idx="140">
                  <c:v>0.58646397789000926</c:v>
                </c:pt>
                <c:pt idx="141">
                  <c:v>0.58463070626449476</c:v>
                </c:pt>
                <c:pt idx="142">
                  <c:v>0.58200032965277526</c:v>
                </c:pt>
                <c:pt idx="143">
                  <c:v>0.57502575010871848</c:v>
                </c:pt>
                <c:pt idx="144">
                  <c:v>0.56793152095793797</c:v>
                </c:pt>
                <c:pt idx="145">
                  <c:v>0.56131546737669791</c:v>
                </c:pt>
                <c:pt idx="146">
                  <c:v>0.55501811515426536</c:v>
                </c:pt>
                <c:pt idx="147">
                  <c:v>0.54796337802315176</c:v>
                </c:pt>
                <c:pt idx="148">
                  <c:v>0.54437602786445549</c:v>
                </c:pt>
                <c:pt idx="149">
                  <c:v>0.54226330458832106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2B3-43F7-8355-2688A2053DD8}"/>
            </c:ext>
          </c:extLst>
        </c:ser>
        <c:ser>
          <c:idx val="1"/>
          <c:order val="1"/>
          <c:tx>
            <c:v>C2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'TX - C2'!$A$8:$A$157</c:f>
              <c:numCache>
                <c:formatCode>0.0</c:formatCode>
                <c:ptCount val="150"/>
                <c:pt idx="0">
                  <c:v>0</c:v>
                </c:pt>
                <c:pt idx="1">
                  <c:v>1.0609999999999999</c:v>
                </c:pt>
                <c:pt idx="2">
                  <c:v>2.2160000000000002</c:v>
                </c:pt>
                <c:pt idx="3">
                  <c:v>3.2610000000000001</c:v>
                </c:pt>
                <c:pt idx="4">
                  <c:v>4.3230000000000004</c:v>
                </c:pt>
                <c:pt idx="5">
                  <c:v>5.3840000000000003</c:v>
                </c:pt>
                <c:pt idx="6">
                  <c:v>6.4290000000000003</c:v>
                </c:pt>
                <c:pt idx="7">
                  <c:v>7.5060000000000002</c:v>
                </c:pt>
                <c:pt idx="8">
                  <c:v>8.5990000000000002</c:v>
                </c:pt>
                <c:pt idx="9">
                  <c:v>9.6760000000000002</c:v>
                </c:pt>
                <c:pt idx="10">
                  <c:v>10.721</c:v>
                </c:pt>
                <c:pt idx="11">
                  <c:v>11.814</c:v>
                </c:pt>
                <c:pt idx="12">
                  <c:v>12.859</c:v>
                </c:pt>
                <c:pt idx="13">
                  <c:v>13.904999999999999</c:v>
                </c:pt>
                <c:pt idx="14">
                  <c:v>15.043999999999999</c:v>
                </c:pt>
                <c:pt idx="15">
                  <c:v>16.073999999999998</c:v>
                </c:pt>
                <c:pt idx="16">
                  <c:v>17.103999999999999</c:v>
                </c:pt>
                <c:pt idx="17">
                  <c:v>18.087000000000003</c:v>
                </c:pt>
                <c:pt idx="18">
                  <c:v>19.101999999999997</c:v>
                </c:pt>
                <c:pt idx="19">
                  <c:v>20.085000000000001</c:v>
                </c:pt>
                <c:pt idx="20">
                  <c:v>21.098999999999997</c:v>
                </c:pt>
                <c:pt idx="21">
                  <c:v>22.113999999999997</c:v>
                </c:pt>
                <c:pt idx="22">
                  <c:v>23.082000000000001</c:v>
                </c:pt>
                <c:pt idx="23">
                  <c:v>24.095999999999997</c:v>
                </c:pt>
                <c:pt idx="24">
                  <c:v>25.094999999999999</c:v>
                </c:pt>
                <c:pt idx="25">
                  <c:v>26.094000000000001</c:v>
                </c:pt>
                <c:pt idx="26">
                  <c:v>27.091999999999999</c:v>
                </c:pt>
                <c:pt idx="27">
                  <c:v>28.091000000000001</c:v>
                </c:pt>
                <c:pt idx="28">
                  <c:v>29.073999999999998</c:v>
                </c:pt>
                <c:pt idx="29">
                  <c:v>30.088999999999999</c:v>
                </c:pt>
                <c:pt idx="30">
                  <c:v>31.103000000000002</c:v>
                </c:pt>
                <c:pt idx="31">
                  <c:v>32.102000000000004</c:v>
                </c:pt>
                <c:pt idx="32">
                  <c:v>33.100999999999999</c:v>
                </c:pt>
                <c:pt idx="33">
                  <c:v>34.115000000000002</c:v>
                </c:pt>
                <c:pt idx="34">
                  <c:v>35.099000000000004</c:v>
                </c:pt>
                <c:pt idx="35">
                  <c:v>36.113</c:v>
                </c:pt>
                <c:pt idx="36">
                  <c:v>37.112000000000002</c:v>
                </c:pt>
                <c:pt idx="37">
                  <c:v>38.126000000000005</c:v>
                </c:pt>
                <c:pt idx="38">
                  <c:v>39.109000000000002</c:v>
                </c:pt>
                <c:pt idx="39">
                  <c:v>40.108000000000004</c:v>
                </c:pt>
                <c:pt idx="40">
                  <c:v>41.106999999999999</c:v>
                </c:pt>
                <c:pt idx="41">
                  <c:v>42.106000000000002</c:v>
                </c:pt>
                <c:pt idx="42">
                  <c:v>43.120000000000005</c:v>
                </c:pt>
                <c:pt idx="43">
                  <c:v>44.088000000000001</c:v>
                </c:pt>
                <c:pt idx="44">
                  <c:v>45.087000000000003</c:v>
                </c:pt>
                <c:pt idx="45">
                  <c:v>46.100999999999999</c:v>
                </c:pt>
                <c:pt idx="46">
                  <c:v>47.084000000000003</c:v>
                </c:pt>
                <c:pt idx="47">
                  <c:v>48.099000000000004</c:v>
                </c:pt>
                <c:pt idx="48">
                  <c:v>49.097999999999999</c:v>
                </c:pt>
                <c:pt idx="49">
                  <c:v>50.096000000000004</c:v>
                </c:pt>
                <c:pt idx="50">
                  <c:v>51.111000000000004</c:v>
                </c:pt>
                <c:pt idx="51">
                  <c:v>52.094000000000001</c:v>
                </c:pt>
                <c:pt idx="52">
                  <c:v>53.108000000000004</c:v>
                </c:pt>
                <c:pt idx="53">
                  <c:v>54.106999999999999</c:v>
                </c:pt>
                <c:pt idx="54">
                  <c:v>55.09</c:v>
                </c:pt>
                <c:pt idx="55">
                  <c:v>56.105000000000004</c:v>
                </c:pt>
                <c:pt idx="56">
                  <c:v>57.103999999999999</c:v>
                </c:pt>
                <c:pt idx="57">
                  <c:v>58.103000000000002</c:v>
                </c:pt>
                <c:pt idx="58">
                  <c:v>59.117000000000004</c:v>
                </c:pt>
                <c:pt idx="59">
                  <c:v>60.1</c:v>
                </c:pt>
                <c:pt idx="60">
                  <c:v>61.115000000000002</c:v>
                </c:pt>
                <c:pt idx="61">
                  <c:v>62.113</c:v>
                </c:pt>
                <c:pt idx="62">
                  <c:v>63.097000000000008</c:v>
                </c:pt>
                <c:pt idx="63">
                  <c:v>64.094999999999999</c:v>
                </c:pt>
                <c:pt idx="64">
                  <c:v>65.11</c:v>
                </c:pt>
                <c:pt idx="65">
                  <c:v>66.109000000000009</c:v>
                </c:pt>
                <c:pt idx="66">
                  <c:v>67.123000000000005</c:v>
                </c:pt>
                <c:pt idx="67">
                  <c:v>68.122</c:v>
                </c:pt>
                <c:pt idx="68">
                  <c:v>69.105000000000004</c:v>
                </c:pt>
                <c:pt idx="69">
                  <c:v>70.12</c:v>
                </c:pt>
                <c:pt idx="70">
                  <c:v>71.134</c:v>
                </c:pt>
                <c:pt idx="71">
                  <c:v>72.147999999999996</c:v>
                </c:pt>
                <c:pt idx="72">
                  <c:v>73.147000000000006</c:v>
                </c:pt>
                <c:pt idx="73">
                  <c:v>74.146000000000001</c:v>
                </c:pt>
                <c:pt idx="74">
                  <c:v>75.176000000000002</c:v>
                </c:pt>
                <c:pt idx="75">
                  <c:v>76.159000000000006</c:v>
                </c:pt>
                <c:pt idx="76">
                  <c:v>77.158000000000001</c:v>
                </c:pt>
                <c:pt idx="77">
                  <c:v>78.141000000000005</c:v>
                </c:pt>
                <c:pt idx="78">
                  <c:v>79.155000000000001</c:v>
                </c:pt>
                <c:pt idx="79">
                  <c:v>80.153999999999996</c:v>
                </c:pt>
                <c:pt idx="80">
                  <c:v>81.137</c:v>
                </c:pt>
                <c:pt idx="81">
                  <c:v>82.135999999999996</c:v>
                </c:pt>
                <c:pt idx="82">
                  <c:v>83.165999999999997</c:v>
                </c:pt>
                <c:pt idx="83">
                  <c:v>84.149000000000001</c:v>
                </c:pt>
                <c:pt idx="84">
                  <c:v>85.195000000000007</c:v>
                </c:pt>
                <c:pt idx="85">
                  <c:v>86.162000000000006</c:v>
                </c:pt>
                <c:pt idx="86">
                  <c:v>87.177000000000007</c:v>
                </c:pt>
                <c:pt idx="87">
                  <c:v>88.16</c:v>
                </c:pt>
                <c:pt idx="88">
                  <c:v>89.174000000000007</c:v>
                </c:pt>
                <c:pt idx="89">
                  <c:v>90.173000000000002</c:v>
                </c:pt>
                <c:pt idx="90">
                  <c:v>91.171999999999997</c:v>
                </c:pt>
                <c:pt idx="91">
                  <c:v>92.17</c:v>
                </c:pt>
                <c:pt idx="92">
                  <c:v>93.185000000000002</c:v>
                </c:pt>
                <c:pt idx="93">
                  <c:v>94.168000000000006</c:v>
                </c:pt>
                <c:pt idx="94">
                  <c:v>95.167000000000002</c:v>
                </c:pt>
                <c:pt idx="95">
                  <c:v>96.212000000000003</c:v>
                </c:pt>
                <c:pt idx="96">
                  <c:v>97.195000000000007</c:v>
                </c:pt>
                <c:pt idx="97">
                  <c:v>98.179000000000002</c:v>
                </c:pt>
                <c:pt idx="98">
                  <c:v>99.192999999999998</c:v>
                </c:pt>
                <c:pt idx="99">
                  <c:v>100.19200000000001</c:v>
                </c:pt>
                <c:pt idx="100">
                  <c:v>101.206</c:v>
                </c:pt>
                <c:pt idx="101">
                  <c:v>102.18900000000001</c:v>
                </c:pt>
                <c:pt idx="102">
                  <c:v>103.21900000000001</c:v>
                </c:pt>
                <c:pt idx="103">
                  <c:v>103.937</c:v>
                </c:pt>
                <c:pt idx="104">
                  <c:v>104.905</c:v>
                </c:pt>
                <c:pt idx="105">
                  <c:v>105.90300000000001</c:v>
                </c:pt>
                <c:pt idx="106">
                  <c:v>106.949</c:v>
                </c:pt>
                <c:pt idx="107">
                  <c:v>107.932</c:v>
                </c:pt>
                <c:pt idx="108">
                  <c:v>108.931</c:v>
                </c:pt>
                <c:pt idx="109">
                  <c:v>109.94500000000001</c:v>
                </c:pt>
                <c:pt idx="110">
                  <c:v>110.944</c:v>
                </c:pt>
                <c:pt idx="111">
                  <c:v>111.958</c:v>
                </c:pt>
                <c:pt idx="112">
                  <c:v>112.926</c:v>
                </c:pt>
                <c:pt idx="113">
                  <c:v>113.94</c:v>
                </c:pt>
                <c:pt idx="114">
                  <c:v>114.95400000000001</c:v>
                </c:pt>
                <c:pt idx="115">
                  <c:v>115.953</c:v>
                </c:pt>
                <c:pt idx="116">
                  <c:v>116.968</c:v>
                </c:pt>
                <c:pt idx="117">
                  <c:v>117.96600000000001</c:v>
                </c:pt>
                <c:pt idx="118">
                  <c:v>118.965</c:v>
                </c:pt>
                <c:pt idx="119">
                  <c:v>119.964</c:v>
                </c:pt>
                <c:pt idx="120">
                  <c:v>120.97800000000001</c:v>
                </c:pt>
                <c:pt idx="121">
                  <c:v>121.977</c:v>
                </c:pt>
                <c:pt idx="122">
                  <c:v>122.976</c:v>
                </c:pt>
                <c:pt idx="123">
                  <c:v>123.974</c:v>
                </c:pt>
                <c:pt idx="124">
                  <c:v>124.973</c:v>
                </c:pt>
                <c:pt idx="125">
                  <c:v>125.956</c:v>
                </c:pt>
                <c:pt idx="126">
                  <c:v>126.971</c:v>
                </c:pt>
                <c:pt idx="127">
                  <c:v>128.001</c:v>
                </c:pt>
                <c:pt idx="128">
                  <c:v>129.01500000000001</c:v>
                </c:pt>
                <c:pt idx="129">
                  <c:v>129.99799999999999</c:v>
                </c:pt>
                <c:pt idx="130">
                  <c:v>131.01300000000001</c:v>
                </c:pt>
                <c:pt idx="131">
                  <c:v>132.02700000000002</c:v>
                </c:pt>
                <c:pt idx="132">
                  <c:v>133.02600000000001</c:v>
                </c:pt>
                <c:pt idx="133">
                  <c:v>134.04</c:v>
                </c:pt>
                <c:pt idx="134">
                  <c:v>135.03900000000002</c:v>
                </c:pt>
                <c:pt idx="135">
                  <c:v>136.03700000000001</c:v>
                </c:pt>
                <c:pt idx="136">
                  <c:v>137.036</c:v>
                </c:pt>
                <c:pt idx="137">
                  <c:v>138.035</c:v>
                </c:pt>
                <c:pt idx="138">
                  <c:v>139.04900000000001</c:v>
                </c:pt>
                <c:pt idx="139">
                  <c:v>140.048</c:v>
                </c:pt>
                <c:pt idx="140">
                  <c:v>141.03100000000001</c:v>
                </c:pt>
                <c:pt idx="141">
                  <c:v>142.03</c:v>
                </c:pt>
                <c:pt idx="142">
                  <c:v>143.06</c:v>
                </c:pt>
                <c:pt idx="143">
                  <c:v>144.07400000000001</c:v>
                </c:pt>
                <c:pt idx="144">
                  <c:v>145.042</c:v>
                </c:pt>
                <c:pt idx="145">
                  <c:v>146.05600000000001</c:v>
                </c:pt>
                <c:pt idx="146">
                  <c:v>147.071</c:v>
                </c:pt>
                <c:pt idx="147">
                  <c:v>148.06899999999999</c:v>
                </c:pt>
                <c:pt idx="148">
                  <c:v>149.06800000000001</c:v>
                </c:pt>
                <c:pt idx="149">
                  <c:v>150.05099999999999</c:v>
                </c:pt>
              </c:numCache>
            </c:numRef>
          </c:xVal>
          <c:yVal>
            <c:numRef>
              <c:f>'TX - C2'!$B$8:$B$157</c:f>
              <c:numCache>
                <c:formatCode>0.00</c:formatCode>
                <c:ptCount val="150"/>
                <c:pt idx="0">
                  <c:v>0.93462363901138445</c:v>
                </c:pt>
                <c:pt idx="1">
                  <c:v>1.0910586224079211</c:v>
                </c:pt>
                <c:pt idx="2">
                  <c:v>1.2425116105556526</c:v>
                </c:pt>
                <c:pt idx="3">
                  <c:v>1.358094185400013</c:v>
                </c:pt>
                <c:pt idx="4">
                  <c:v>1.4507593207835967</c:v>
                </c:pt>
                <c:pt idx="5">
                  <c:v>1.5444209027290299</c:v>
                </c:pt>
                <c:pt idx="6">
                  <c:v>1.6321040428638298</c:v>
                </c:pt>
                <c:pt idx="7">
                  <c:v>1.7177944086551307</c:v>
                </c:pt>
                <c:pt idx="8">
                  <c:v>1.8044811022281166</c:v>
                </c:pt>
                <c:pt idx="9">
                  <c:v>1.8841931449889771</c:v>
                </c:pt>
                <c:pt idx="10">
                  <c:v>1.9479627554416297</c:v>
                </c:pt>
                <c:pt idx="11">
                  <c:v>1.9957899335860958</c:v>
                </c:pt>
                <c:pt idx="12">
                  <c:v>2.0336531212329803</c:v>
                </c:pt>
                <c:pt idx="13">
                  <c:v>2.0665344324111814</c:v>
                </c:pt>
                <c:pt idx="14">
                  <c:v>2.1034012922763665</c:v>
                </c:pt>
                <c:pt idx="15">
                  <c:v>2.1303042804240917</c:v>
                </c:pt>
                <c:pt idx="16">
                  <c:v>2.1611929360389368</c:v>
                </c:pt>
                <c:pt idx="17">
                  <c:v>2.1960670215606157</c:v>
                </c:pt>
                <c:pt idx="18">
                  <c:v>2.236919430112799</c:v>
                </c:pt>
                <c:pt idx="19">
                  <c:v>2.2747826177596693</c:v>
                </c:pt>
                <c:pt idx="20">
                  <c:v>2.3176276818751944</c:v>
                </c:pt>
                <c:pt idx="21">
                  <c:v>2.3505086367130019</c:v>
                </c:pt>
                <c:pt idx="22">
                  <c:v>2.3784078338622834</c:v>
                </c:pt>
                <c:pt idx="23">
                  <c:v>2.3983358148574609</c:v>
                </c:pt>
                <c:pt idx="24">
                  <c:v>2.414278247165683</c:v>
                </c:pt>
                <c:pt idx="25">
                  <c:v>2.425238684225107</c:v>
                </c:pt>
                <c:pt idx="26">
                  <c:v>2.4481560049057336</c:v>
                </c:pt>
                <c:pt idx="27">
                  <c:v>2.4690803136826034</c:v>
                </c:pt>
                <c:pt idx="28">
                  <c:v>2.4929938433647578</c:v>
                </c:pt>
                <c:pt idx="29">
                  <c:v>2.5208929217338962</c:v>
                </c:pt>
                <c:pt idx="30">
                  <c:v>2.5448063326359076</c:v>
                </c:pt>
                <c:pt idx="31">
                  <c:v>2.5607485273838222</c:v>
                </c:pt>
                <c:pt idx="32">
                  <c:v>2.5727052922248959</c:v>
                </c:pt>
                <c:pt idx="33">
                  <c:v>2.5866548314094615</c:v>
                </c:pt>
                <c:pt idx="34">
                  <c:v>2.5926332732200734</c:v>
                </c:pt>
                <c:pt idx="35">
                  <c:v>2.6085759430885389</c:v>
                </c:pt>
                <c:pt idx="36">
                  <c:v>2.6215293920516913</c:v>
                </c:pt>
                <c:pt idx="37">
                  <c:v>2.636475496578214</c:v>
                </c:pt>
                <c:pt idx="38">
                  <c:v>2.6464397246360889</c:v>
                </c:pt>
                <c:pt idx="39">
                  <c:v>2.6593930548191267</c:v>
                </c:pt>
                <c:pt idx="40">
                  <c:v>2.6643749312877958</c:v>
                </c:pt>
                <c:pt idx="41">
                  <c:v>2.6683602424145221</c:v>
                </c:pt>
                <c:pt idx="42">
                  <c:v>2.671349344539685</c:v>
                </c:pt>
                <c:pt idx="43">
                  <c:v>2.6713489881992558</c:v>
                </c:pt>
                <c:pt idx="44">
                  <c:v>2.6653701900482147</c:v>
                </c:pt>
                <c:pt idx="45">
                  <c:v>2.6613844038009589</c:v>
                </c:pt>
                <c:pt idx="46">
                  <c:v>2.6603880760192595</c:v>
                </c:pt>
                <c:pt idx="47">
                  <c:v>2.6603879572391094</c:v>
                </c:pt>
                <c:pt idx="48">
                  <c:v>2.6554060807704616</c:v>
                </c:pt>
                <c:pt idx="49">
                  <c:v>2.6544099905490555</c:v>
                </c:pt>
                <c:pt idx="50">
                  <c:v>2.6524174537658283</c:v>
                </c:pt>
                <c:pt idx="51">
                  <c:v>2.6474355772971663</c:v>
                </c:pt>
                <c:pt idx="52">
                  <c:v>2.6424538196086473</c:v>
                </c:pt>
                <c:pt idx="53">
                  <c:v>2.6434503849506115</c:v>
                </c:pt>
                <c:pt idx="54">
                  <c:v>2.6484323801994165</c:v>
                </c:pt>
                <c:pt idx="55">
                  <c:v>2.6504251545429227</c:v>
                </c:pt>
                <c:pt idx="56">
                  <c:v>2.6484323801994449</c:v>
                </c:pt>
                <c:pt idx="57">
                  <c:v>2.645443159294139</c:v>
                </c:pt>
                <c:pt idx="58">
                  <c:v>2.6384682709217273</c:v>
                </c:pt>
                <c:pt idx="59">
                  <c:v>2.6285041616439955</c:v>
                </c:pt>
                <c:pt idx="60">
                  <c:v>2.6145542661190149</c:v>
                </c:pt>
                <c:pt idx="61">
                  <c:v>2.6095719145298091</c:v>
                </c:pt>
                <c:pt idx="62">
                  <c:v>2.6095715581893941</c:v>
                </c:pt>
                <c:pt idx="63">
                  <c:v>2.6215282042503389</c:v>
                </c:pt>
                <c:pt idx="64">
                  <c:v>2.6304958669662568</c:v>
                </c:pt>
                <c:pt idx="65">
                  <c:v>2.6464385368347152</c:v>
                </c:pt>
                <c:pt idx="66">
                  <c:v>2.6583957767963469</c:v>
                </c:pt>
                <c:pt idx="67">
                  <c:v>2.6633782471656815</c:v>
                </c:pt>
                <c:pt idx="68">
                  <c:v>2.6544109407901786</c:v>
                </c:pt>
                <c:pt idx="69">
                  <c:v>2.6444470690727186</c:v>
                </c:pt>
                <c:pt idx="70">
                  <c:v>2.6324903042316308</c:v>
                </c:pt>
                <c:pt idx="71">
                  <c:v>2.6195369740485859</c:v>
                </c:pt>
                <c:pt idx="72">
                  <c:v>2.6016015298366213</c:v>
                </c:pt>
                <c:pt idx="73">
                  <c:v>2.5906409739970755</c:v>
                </c:pt>
                <c:pt idx="74">
                  <c:v>2.581673192501043</c:v>
                </c:pt>
                <c:pt idx="75">
                  <c:v>2.5746983041286242</c:v>
                </c:pt>
                <c:pt idx="76">
                  <c:v>2.572705529785118</c:v>
                </c:pt>
                <c:pt idx="77">
                  <c:v>2.5806768647193437</c:v>
                </c:pt>
                <c:pt idx="78">
                  <c:v>2.5866553065299698</c:v>
                </c:pt>
                <c:pt idx="79">
                  <c:v>2.5946266414641954</c:v>
                </c:pt>
                <c:pt idx="80">
                  <c:v>2.6035944229602421</c:v>
                </c:pt>
                <c:pt idx="81">
                  <c:v>2.606583762645684</c:v>
                </c:pt>
                <c:pt idx="82">
                  <c:v>2.6065838814258129</c:v>
                </c:pt>
                <c:pt idx="83">
                  <c:v>2.6105696676730759</c:v>
                </c:pt>
                <c:pt idx="84">
                  <c:v>2.6125625607967109</c:v>
                </c:pt>
                <c:pt idx="85">
                  <c:v>2.6085768933296123</c:v>
                </c:pt>
                <c:pt idx="86">
                  <c:v>2.6006054396152507</c:v>
                </c:pt>
                <c:pt idx="87">
                  <c:v>2.5926339859008962</c:v>
                </c:pt>
                <c:pt idx="88">
                  <c:v>2.5786840903759227</c:v>
                </c:pt>
                <c:pt idx="89">
                  <c:v>2.566726969194427</c:v>
                </c:pt>
                <c:pt idx="90">
                  <c:v>2.5637375107288563</c:v>
                </c:pt>
                <c:pt idx="91">
                  <c:v>2.5727050546646169</c:v>
                </c:pt>
                <c:pt idx="92">
                  <c:v>2.5826690451621985</c:v>
                </c:pt>
                <c:pt idx="93">
                  <c:v>2.5976150309085853</c:v>
                </c:pt>
                <c:pt idx="94">
                  <c:v>2.6105683610916302</c:v>
                </c:pt>
                <c:pt idx="95">
                  <c:v>2.6175433682441778</c:v>
                </c:pt>
                <c:pt idx="96">
                  <c:v>2.6125616105556659</c:v>
                </c:pt>
                <c:pt idx="97">
                  <c:v>2.601601411056528</c:v>
                </c:pt>
                <c:pt idx="98">
                  <c:v>2.5836664419651001</c:v>
                </c:pt>
                <c:pt idx="99">
                  <c:v>2.5687205749988493</c:v>
                </c:pt>
                <c:pt idx="100">
                  <c:v>2.5547710358142908</c:v>
                </c:pt>
                <c:pt idx="101">
                  <c:v>2.546799819660194</c:v>
                </c:pt>
                <c:pt idx="102">
                  <c:v>2.5428141521930741</c:v>
                </c:pt>
                <c:pt idx="103">
                  <c:v>2.5448069265365731</c:v>
                </c:pt>
                <c:pt idx="104">
                  <c:v>2.5418177056312743</c:v>
                </c:pt>
                <c:pt idx="105">
                  <c:v>2.5328500429153564</c:v>
                </c:pt>
                <c:pt idx="106">
                  <c:v>2.5179039383888266</c:v>
                </c:pt>
                <c:pt idx="107">
                  <c:v>2.5039542804241108</c:v>
                </c:pt>
                <c:pt idx="108">
                  <c:v>2.4890081758975811</c:v>
                </c:pt>
                <c:pt idx="109">
                  <c:v>2.4760549644946934</c:v>
                </c:pt>
                <c:pt idx="110">
                  <c:v>2.4680837483406037</c:v>
                </c:pt>
                <c:pt idx="111">
                  <c:v>2.4720694158077166</c:v>
                </c:pt>
                <c:pt idx="112">
                  <c:v>2.4730658623695376</c:v>
                </c:pt>
                <c:pt idx="113">
                  <c:v>2.4690801949024106</c:v>
                </c:pt>
                <c:pt idx="114">
                  <c:v>2.4631016343116627</c:v>
                </c:pt>
                <c:pt idx="115">
                  <c:v>2.4601122946261995</c:v>
                </c:pt>
                <c:pt idx="116">
                  <c:v>2.4501480665683317</c:v>
                </c:pt>
                <c:pt idx="117">
                  <c:v>2.4501478290080527</c:v>
                </c:pt>
                <c:pt idx="118">
                  <c:v>2.4541333776950225</c:v>
                </c:pt>
                <c:pt idx="119">
                  <c:v>2.4631009216308115</c:v>
                </c:pt>
                <c:pt idx="120">
                  <c:v>2.4700758100032303</c:v>
                </c:pt>
                <c:pt idx="121">
                  <c:v>2.4790435914993054</c:v>
                </c:pt>
                <c:pt idx="122">
                  <c:v>2.4770510547161066</c:v>
                </c:pt>
                <c:pt idx="123">
                  <c:v>2.4790440666198919</c:v>
                </c:pt>
                <c:pt idx="124">
                  <c:v>2.4760550832748578</c:v>
                </c:pt>
                <c:pt idx="125">
                  <c:v>2.4680839859009041</c:v>
                </c:pt>
                <c:pt idx="126">
                  <c:v>2.456127221059802</c:v>
                </c:pt>
                <c:pt idx="127">
                  <c:v>2.444170456218707</c:v>
                </c:pt>
                <c:pt idx="128">
                  <c:v>2.4272316961288141</c:v>
                </c:pt>
                <c:pt idx="129">
                  <c:v>2.4162713778495544</c:v>
                </c:pt>
                <c:pt idx="130">
                  <c:v>2.4132821569442484</c:v>
                </c:pt>
                <c:pt idx="131">
                  <c:v>2.4142786035060624</c:v>
                </c:pt>
                <c:pt idx="132">
                  <c:v>2.4202569265365454</c:v>
                </c:pt>
                <c:pt idx="133">
                  <c:v>2.4282280239105205</c:v>
                </c:pt>
                <c:pt idx="134">
                  <c:v>2.4312171260356834</c:v>
                </c:pt>
                <c:pt idx="135">
                  <c:v>2.4312171260356905</c:v>
                </c:pt>
                <c:pt idx="136">
                  <c:v>2.4292241141319266</c:v>
                </c:pt>
                <c:pt idx="137">
                  <c:v>2.4242420001029927</c:v>
                </c:pt>
                <c:pt idx="138">
                  <c:v>2.417267111730574</c:v>
                </c:pt>
                <c:pt idx="139">
                  <c:v>2.411288551139819</c:v>
                </c:pt>
                <c:pt idx="140">
                  <c:v>2.4033172162055791</c:v>
                </c:pt>
                <c:pt idx="141">
                  <c:v>2.3923570167064554</c:v>
                </c:pt>
                <c:pt idx="142">
                  <c:v>2.3813968172073388</c:v>
                </c:pt>
                <c:pt idx="143">
                  <c:v>2.3744220476150488</c:v>
                </c:pt>
                <c:pt idx="144">
                  <c:v>2.3624654015541182</c:v>
                </c:pt>
                <c:pt idx="145">
                  <c:v>2.3505087554931805</c:v>
                </c:pt>
                <c:pt idx="146">
                  <c:v>2.3395483184337564</c:v>
                </c:pt>
                <c:pt idx="147">
                  <c:v>2.3295842091560104</c:v>
                </c:pt>
                <c:pt idx="148">
                  <c:v>2.3146383421897454</c:v>
                </c:pt>
                <c:pt idx="149">
                  <c:v>2.3066671260356273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2B3-43F7-8355-2688A2053DD8}"/>
            </c:ext>
          </c:extLst>
        </c:ser>
        <c:ser>
          <c:idx val="2"/>
          <c:order val="2"/>
          <c:tx>
            <c:v>C3</c:v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'TX - C3'!$A$8:$A$157</c:f>
              <c:numCache>
                <c:formatCode>0.0</c:formatCode>
                <c:ptCount val="150"/>
                <c:pt idx="0">
                  <c:v>0</c:v>
                </c:pt>
                <c:pt idx="1">
                  <c:v>1.0609999999999999</c:v>
                </c:pt>
                <c:pt idx="2">
                  <c:v>2.2160000000000002</c:v>
                </c:pt>
                <c:pt idx="3">
                  <c:v>3.2610000000000001</c:v>
                </c:pt>
                <c:pt idx="4">
                  <c:v>4.3230000000000004</c:v>
                </c:pt>
                <c:pt idx="5">
                  <c:v>5.3840000000000003</c:v>
                </c:pt>
                <c:pt idx="6">
                  <c:v>6.4290000000000003</c:v>
                </c:pt>
                <c:pt idx="7">
                  <c:v>7.5060000000000002</c:v>
                </c:pt>
                <c:pt idx="8">
                  <c:v>8.5990000000000002</c:v>
                </c:pt>
                <c:pt idx="9">
                  <c:v>9.6760000000000002</c:v>
                </c:pt>
                <c:pt idx="10">
                  <c:v>10.721</c:v>
                </c:pt>
                <c:pt idx="11">
                  <c:v>11.814</c:v>
                </c:pt>
                <c:pt idx="12">
                  <c:v>12.859</c:v>
                </c:pt>
                <c:pt idx="13">
                  <c:v>13.904999999999999</c:v>
                </c:pt>
                <c:pt idx="14">
                  <c:v>15.043999999999999</c:v>
                </c:pt>
                <c:pt idx="15">
                  <c:v>16.073999999999998</c:v>
                </c:pt>
                <c:pt idx="16">
                  <c:v>17.103999999999999</c:v>
                </c:pt>
                <c:pt idx="17">
                  <c:v>18.087000000000003</c:v>
                </c:pt>
                <c:pt idx="18">
                  <c:v>19.101999999999997</c:v>
                </c:pt>
                <c:pt idx="19">
                  <c:v>20.085000000000001</c:v>
                </c:pt>
                <c:pt idx="20">
                  <c:v>21.098999999999997</c:v>
                </c:pt>
                <c:pt idx="21">
                  <c:v>22.113999999999997</c:v>
                </c:pt>
                <c:pt idx="22">
                  <c:v>23.082000000000001</c:v>
                </c:pt>
                <c:pt idx="23">
                  <c:v>24.095999999999997</c:v>
                </c:pt>
                <c:pt idx="24">
                  <c:v>25.094999999999999</c:v>
                </c:pt>
                <c:pt idx="25">
                  <c:v>26.094000000000001</c:v>
                </c:pt>
                <c:pt idx="26">
                  <c:v>27.091999999999999</c:v>
                </c:pt>
                <c:pt idx="27">
                  <c:v>28.091000000000001</c:v>
                </c:pt>
                <c:pt idx="28">
                  <c:v>29.073999999999998</c:v>
                </c:pt>
                <c:pt idx="29">
                  <c:v>30.088999999999999</c:v>
                </c:pt>
                <c:pt idx="30">
                  <c:v>31.103000000000002</c:v>
                </c:pt>
                <c:pt idx="31">
                  <c:v>32.102000000000004</c:v>
                </c:pt>
                <c:pt idx="32">
                  <c:v>33.100999999999999</c:v>
                </c:pt>
                <c:pt idx="33">
                  <c:v>34.115000000000002</c:v>
                </c:pt>
                <c:pt idx="34">
                  <c:v>35.099000000000004</c:v>
                </c:pt>
                <c:pt idx="35">
                  <c:v>36.113</c:v>
                </c:pt>
                <c:pt idx="36">
                  <c:v>37.112000000000002</c:v>
                </c:pt>
                <c:pt idx="37">
                  <c:v>38.126000000000005</c:v>
                </c:pt>
                <c:pt idx="38">
                  <c:v>39.109000000000002</c:v>
                </c:pt>
                <c:pt idx="39">
                  <c:v>40.108000000000004</c:v>
                </c:pt>
                <c:pt idx="40">
                  <c:v>41.106999999999999</c:v>
                </c:pt>
                <c:pt idx="41">
                  <c:v>42.106000000000002</c:v>
                </c:pt>
                <c:pt idx="42">
                  <c:v>43.120000000000005</c:v>
                </c:pt>
                <c:pt idx="43">
                  <c:v>44.088000000000001</c:v>
                </c:pt>
                <c:pt idx="44">
                  <c:v>45.087000000000003</c:v>
                </c:pt>
                <c:pt idx="45">
                  <c:v>46.100999999999999</c:v>
                </c:pt>
                <c:pt idx="46">
                  <c:v>47.084000000000003</c:v>
                </c:pt>
                <c:pt idx="47">
                  <c:v>48.099000000000004</c:v>
                </c:pt>
                <c:pt idx="48">
                  <c:v>49.097999999999999</c:v>
                </c:pt>
                <c:pt idx="49">
                  <c:v>50.096000000000004</c:v>
                </c:pt>
                <c:pt idx="50">
                  <c:v>51.111000000000004</c:v>
                </c:pt>
                <c:pt idx="51">
                  <c:v>52.094000000000001</c:v>
                </c:pt>
                <c:pt idx="52">
                  <c:v>53.108000000000004</c:v>
                </c:pt>
                <c:pt idx="53">
                  <c:v>54.106999999999999</c:v>
                </c:pt>
                <c:pt idx="54">
                  <c:v>55.09</c:v>
                </c:pt>
                <c:pt idx="55">
                  <c:v>56.105000000000004</c:v>
                </c:pt>
                <c:pt idx="56">
                  <c:v>57.103999999999999</c:v>
                </c:pt>
                <c:pt idx="57">
                  <c:v>58.103000000000002</c:v>
                </c:pt>
                <c:pt idx="58">
                  <c:v>59.117000000000004</c:v>
                </c:pt>
                <c:pt idx="59">
                  <c:v>60.1</c:v>
                </c:pt>
                <c:pt idx="60">
                  <c:v>61.115000000000002</c:v>
                </c:pt>
                <c:pt idx="61">
                  <c:v>62.113</c:v>
                </c:pt>
                <c:pt idx="62">
                  <c:v>63.097000000000008</c:v>
                </c:pt>
                <c:pt idx="63">
                  <c:v>64.094999999999999</c:v>
                </c:pt>
                <c:pt idx="64">
                  <c:v>65.11</c:v>
                </c:pt>
                <c:pt idx="65">
                  <c:v>66.109000000000009</c:v>
                </c:pt>
                <c:pt idx="66">
                  <c:v>67.123000000000005</c:v>
                </c:pt>
                <c:pt idx="67">
                  <c:v>68.122</c:v>
                </c:pt>
                <c:pt idx="68">
                  <c:v>69.105000000000004</c:v>
                </c:pt>
                <c:pt idx="69">
                  <c:v>70.12</c:v>
                </c:pt>
                <c:pt idx="70">
                  <c:v>71.134</c:v>
                </c:pt>
                <c:pt idx="71">
                  <c:v>72.147999999999996</c:v>
                </c:pt>
                <c:pt idx="72">
                  <c:v>73.147000000000006</c:v>
                </c:pt>
                <c:pt idx="73">
                  <c:v>74.146000000000001</c:v>
                </c:pt>
                <c:pt idx="74">
                  <c:v>75.176000000000002</c:v>
                </c:pt>
                <c:pt idx="75">
                  <c:v>76.159000000000006</c:v>
                </c:pt>
                <c:pt idx="76">
                  <c:v>77.158000000000001</c:v>
                </c:pt>
                <c:pt idx="77">
                  <c:v>78.141000000000005</c:v>
                </c:pt>
                <c:pt idx="78">
                  <c:v>79.155000000000001</c:v>
                </c:pt>
                <c:pt idx="79">
                  <c:v>80.153999999999996</c:v>
                </c:pt>
                <c:pt idx="80">
                  <c:v>81.137</c:v>
                </c:pt>
                <c:pt idx="81">
                  <c:v>82.135999999999996</c:v>
                </c:pt>
                <c:pt idx="82">
                  <c:v>83.165999999999997</c:v>
                </c:pt>
                <c:pt idx="83">
                  <c:v>84.149000000000001</c:v>
                </c:pt>
                <c:pt idx="84">
                  <c:v>85.195000000000007</c:v>
                </c:pt>
                <c:pt idx="85">
                  <c:v>86.162000000000006</c:v>
                </c:pt>
                <c:pt idx="86">
                  <c:v>87.177000000000007</c:v>
                </c:pt>
                <c:pt idx="87">
                  <c:v>88.16</c:v>
                </c:pt>
                <c:pt idx="88">
                  <c:v>89.174000000000007</c:v>
                </c:pt>
                <c:pt idx="89">
                  <c:v>90.173000000000002</c:v>
                </c:pt>
                <c:pt idx="90">
                  <c:v>91.171999999999997</c:v>
                </c:pt>
                <c:pt idx="91">
                  <c:v>92.17</c:v>
                </c:pt>
                <c:pt idx="92">
                  <c:v>93.185000000000002</c:v>
                </c:pt>
                <c:pt idx="93">
                  <c:v>94.168000000000006</c:v>
                </c:pt>
                <c:pt idx="94">
                  <c:v>95.167000000000002</c:v>
                </c:pt>
                <c:pt idx="95">
                  <c:v>96.212000000000003</c:v>
                </c:pt>
                <c:pt idx="96">
                  <c:v>97.195000000000007</c:v>
                </c:pt>
                <c:pt idx="97">
                  <c:v>98.179000000000002</c:v>
                </c:pt>
                <c:pt idx="98">
                  <c:v>99.192999999999998</c:v>
                </c:pt>
                <c:pt idx="99">
                  <c:v>100.19200000000001</c:v>
                </c:pt>
                <c:pt idx="100">
                  <c:v>101.206</c:v>
                </c:pt>
                <c:pt idx="101">
                  <c:v>102.18900000000001</c:v>
                </c:pt>
                <c:pt idx="102">
                  <c:v>103.21900000000001</c:v>
                </c:pt>
                <c:pt idx="103">
                  <c:v>103.937</c:v>
                </c:pt>
                <c:pt idx="104">
                  <c:v>104.905</c:v>
                </c:pt>
                <c:pt idx="105">
                  <c:v>105.90300000000001</c:v>
                </c:pt>
                <c:pt idx="106">
                  <c:v>106.949</c:v>
                </c:pt>
                <c:pt idx="107">
                  <c:v>107.932</c:v>
                </c:pt>
                <c:pt idx="108">
                  <c:v>108.931</c:v>
                </c:pt>
                <c:pt idx="109">
                  <c:v>109.94500000000001</c:v>
                </c:pt>
                <c:pt idx="110">
                  <c:v>110.944</c:v>
                </c:pt>
                <c:pt idx="111">
                  <c:v>111.958</c:v>
                </c:pt>
                <c:pt idx="112">
                  <c:v>112.926</c:v>
                </c:pt>
                <c:pt idx="113">
                  <c:v>113.94</c:v>
                </c:pt>
                <c:pt idx="114">
                  <c:v>114.95400000000001</c:v>
                </c:pt>
                <c:pt idx="115">
                  <c:v>115.953</c:v>
                </c:pt>
                <c:pt idx="116">
                  <c:v>116.968</c:v>
                </c:pt>
                <c:pt idx="117">
                  <c:v>117.96600000000001</c:v>
                </c:pt>
                <c:pt idx="118">
                  <c:v>118.965</c:v>
                </c:pt>
                <c:pt idx="119">
                  <c:v>119.964</c:v>
                </c:pt>
                <c:pt idx="120">
                  <c:v>120.97800000000001</c:v>
                </c:pt>
                <c:pt idx="121">
                  <c:v>121.977</c:v>
                </c:pt>
                <c:pt idx="122">
                  <c:v>122.976</c:v>
                </c:pt>
                <c:pt idx="123">
                  <c:v>123.974</c:v>
                </c:pt>
                <c:pt idx="124">
                  <c:v>124.973</c:v>
                </c:pt>
                <c:pt idx="125">
                  <c:v>125.956</c:v>
                </c:pt>
                <c:pt idx="126">
                  <c:v>126.971</c:v>
                </c:pt>
                <c:pt idx="127">
                  <c:v>128.001</c:v>
                </c:pt>
                <c:pt idx="128">
                  <c:v>129.01500000000001</c:v>
                </c:pt>
                <c:pt idx="129">
                  <c:v>129.99799999999999</c:v>
                </c:pt>
                <c:pt idx="130">
                  <c:v>131.01300000000001</c:v>
                </c:pt>
                <c:pt idx="131">
                  <c:v>132.02700000000002</c:v>
                </c:pt>
                <c:pt idx="132">
                  <c:v>133.02600000000001</c:v>
                </c:pt>
                <c:pt idx="133">
                  <c:v>134.04</c:v>
                </c:pt>
                <c:pt idx="134">
                  <c:v>135.03900000000002</c:v>
                </c:pt>
                <c:pt idx="135">
                  <c:v>136.03700000000001</c:v>
                </c:pt>
                <c:pt idx="136">
                  <c:v>137.036</c:v>
                </c:pt>
                <c:pt idx="137">
                  <c:v>138.035</c:v>
                </c:pt>
                <c:pt idx="138">
                  <c:v>139.04900000000001</c:v>
                </c:pt>
                <c:pt idx="139">
                  <c:v>140.048</c:v>
                </c:pt>
                <c:pt idx="140">
                  <c:v>141.03100000000001</c:v>
                </c:pt>
                <c:pt idx="141">
                  <c:v>142.03</c:v>
                </c:pt>
                <c:pt idx="142">
                  <c:v>143.06</c:v>
                </c:pt>
                <c:pt idx="143">
                  <c:v>144.07400000000001</c:v>
                </c:pt>
                <c:pt idx="144">
                  <c:v>145.042</c:v>
                </c:pt>
                <c:pt idx="145">
                  <c:v>146.05600000000001</c:v>
                </c:pt>
                <c:pt idx="146">
                  <c:v>147.071</c:v>
                </c:pt>
                <c:pt idx="147">
                  <c:v>148.06899999999999</c:v>
                </c:pt>
                <c:pt idx="148">
                  <c:v>149.06800000000001</c:v>
                </c:pt>
                <c:pt idx="149">
                  <c:v>150.05099999999999</c:v>
                </c:pt>
              </c:numCache>
            </c:numRef>
          </c:xVal>
          <c:yVal>
            <c:numRef>
              <c:f>'TX - C3'!$B$8:$B$157</c:f>
              <c:numCache>
                <c:formatCode>0.00</c:formatCode>
                <c:ptCount val="150"/>
                <c:pt idx="0">
                  <c:v>0.65643017052272368</c:v>
                </c:pt>
                <c:pt idx="1">
                  <c:v>0.72669647952466077</c:v>
                </c:pt>
                <c:pt idx="2">
                  <c:v>0.80808250499730716</c:v>
                </c:pt>
                <c:pt idx="3">
                  <c:v>0.87707313909347417</c:v>
                </c:pt>
                <c:pt idx="4">
                  <c:v>0.94076283902177094</c:v>
                </c:pt>
                <c:pt idx="5">
                  <c:v>1.004293021978468</c:v>
                </c:pt>
                <c:pt idx="6">
                  <c:v>1.068580437805251</c:v>
                </c:pt>
                <c:pt idx="7">
                  <c:v>1.1273679104729184</c:v>
                </c:pt>
                <c:pt idx="8">
                  <c:v>1.1881881531315188</c:v>
                </c:pt>
                <c:pt idx="9">
                  <c:v>1.2407583361396974</c:v>
                </c:pt>
                <c:pt idx="10">
                  <c:v>1.2796977905998319</c:v>
                </c:pt>
                <c:pt idx="11">
                  <c:v>1.3066804374580543</c:v>
                </c:pt>
                <c:pt idx="12">
                  <c:v>1.3283222115154474</c:v>
                </c:pt>
                <c:pt idx="13">
                  <c:v>1.3425108598652131</c:v>
                </c:pt>
                <c:pt idx="14">
                  <c:v>1.3545870747623838</c:v>
                </c:pt>
                <c:pt idx="15">
                  <c:v>1.3662249814548901</c:v>
                </c:pt>
                <c:pt idx="16">
                  <c:v>1.3773049730968752</c:v>
                </c:pt>
                <c:pt idx="17">
                  <c:v>1.3858342420864376</c:v>
                </c:pt>
                <c:pt idx="18">
                  <c:v>1.4005811475734888</c:v>
                </c:pt>
                <c:pt idx="19">
                  <c:v>1.4184367857876112</c:v>
                </c:pt>
                <c:pt idx="20">
                  <c:v>1.4407960726376019</c:v>
                </c:pt>
                <c:pt idx="21">
                  <c:v>1.4668619934101685</c:v>
                </c:pt>
                <c:pt idx="22">
                  <c:v>1.4928483077355197</c:v>
                </c:pt>
                <c:pt idx="23">
                  <c:v>1.5151279643822506</c:v>
                </c:pt>
                <c:pt idx="24">
                  <c:v>1.534697405160975</c:v>
                </c:pt>
                <c:pt idx="25">
                  <c:v>1.5499224482079144</c:v>
                </c:pt>
                <c:pt idx="26">
                  <c:v>1.5581327212639366</c:v>
                </c:pt>
                <c:pt idx="27">
                  <c:v>1.5674587579040833</c:v>
                </c:pt>
                <c:pt idx="28">
                  <c:v>1.5759876230411778</c:v>
                </c:pt>
                <c:pt idx="29">
                  <c:v>1.586628950138119</c:v>
                </c:pt>
                <c:pt idx="30">
                  <c:v>1.601016821283372</c:v>
                </c:pt>
                <c:pt idx="31">
                  <c:v>1.618912117809336</c:v>
                </c:pt>
                <c:pt idx="32">
                  <c:v>1.6352931053848949</c:v>
                </c:pt>
                <c:pt idx="33">
                  <c:v>1.6490436450806443</c:v>
                </c:pt>
                <c:pt idx="34">
                  <c:v>1.6570946767350265</c:v>
                </c:pt>
                <c:pt idx="35">
                  <c:v>1.6587688209878295</c:v>
                </c:pt>
                <c:pt idx="36">
                  <c:v>1.6573341517430706</c:v>
                </c:pt>
                <c:pt idx="37">
                  <c:v>1.6560189040471429</c:v>
                </c:pt>
                <c:pt idx="38">
                  <c:v>1.6571746775323235</c:v>
                </c:pt>
                <c:pt idx="39">
                  <c:v>1.6619972128239824</c:v>
                </c:pt>
                <c:pt idx="40">
                  <c:v>1.6693305321351262</c:v>
                </c:pt>
                <c:pt idx="41">
                  <c:v>1.6759065520592586</c:v>
                </c:pt>
                <c:pt idx="42">
                  <c:v>1.6782977577400886</c:v>
                </c:pt>
                <c:pt idx="43">
                  <c:v>1.6739932463779952</c:v>
                </c:pt>
                <c:pt idx="44">
                  <c:v>1.6636306202411917</c:v>
                </c:pt>
                <c:pt idx="45">
                  <c:v>1.6468911447124612</c:v>
                </c:pt>
                <c:pt idx="46">
                  <c:v>1.6288763791255776</c:v>
                </c:pt>
                <c:pt idx="47">
                  <c:v>1.6081114352817196</c:v>
                </c:pt>
                <c:pt idx="48">
                  <c:v>1.5883029423522488</c:v>
                </c:pt>
                <c:pt idx="49">
                  <c:v>1.5702880199756195</c:v>
                </c:pt>
                <c:pt idx="50">
                  <c:v>1.5541063644733044</c:v>
                </c:pt>
                <c:pt idx="51">
                  <c:v>1.5392000702972184</c:v>
                </c:pt>
                <c:pt idx="52">
                  <c:v>1.5284389130477991</c:v>
                </c:pt>
                <c:pt idx="53">
                  <c:v>1.5193118758964759</c:v>
                </c:pt>
                <c:pt idx="54">
                  <c:v>1.50803260444455</c:v>
                </c:pt>
                <c:pt idx="55">
                  <c:v>1.4986665198936948</c:v>
                </c:pt>
                <c:pt idx="56">
                  <c:v>1.4866698449268712</c:v>
                </c:pt>
                <c:pt idx="57">
                  <c:v>1.4727600400734162</c:v>
                </c:pt>
                <c:pt idx="58">
                  <c:v>1.4599662933788538</c:v>
                </c:pt>
                <c:pt idx="59">
                  <c:v>1.4494044967098234</c:v>
                </c:pt>
                <c:pt idx="60">
                  <c:v>1.4380854339122764</c:v>
                </c:pt>
                <c:pt idx="61">
                  <c:v>1.4269258453254765</c:v>
                </c:pt>
                <c:pt idx="62">
                  <c:v>1.4139728002147849</c:v>
                </c:pt>
                <c:pt idx="63">
                  <c:v>1.3993456393585562</c:v>
                </c:pt>
                <c:pt idx="64">
                  <c:v>1.3852365499439743</c:v>
                </c:pt>
                <c:pt idx="65">
                  <c:v>1.371047759058071</c:v>
                </c:pt>
                <c:pt idx="66">
                  <c:v>1.360206900337309</c:v>
                </c:pt>
                <c:pt idx="67">
                  <c:v>1.3539893018494724</c:v>
                </c:pt>
                <c:pt idx="68">
                  <c:v>1.3494059707471053</c:v>
                </c:pt>
                <c:pt idx="69">
                  <c:v>1.3444241465417179</c:v>
                </c:pt>
                <c:pt idx="70">
                  <c:v>1.341953225135923</c:v>
                </c:pt>
                <c:pt idx="71">
                  <c:v>1.3368120502511247</c:v>
                </c:pt>
                <c:pt idx="72">
                  <c:v>1.3317505815888553</c:v>
                </c:pt>
                <c:pt idx="73">
                  <c:v>1.3266092736702917</c:v>
                </c:pt>
                <c:pt idx="74">
                  <c:v>1.3220658384400239</c:v>
                </c:pt>
                <c:pt idx="75">
                  <c:v>1.3155693869534049</c:v>
                </c:pt>
                <c:pt idx="76">
                  <c:v>1.3096705991020472</c:v>
                </c:pt>
                <c:pt idx="77">
                  <c:v>1.3012209555645016</c:v>
                </c:pt>
                <c:pt idx="78">
                  <c:v>1.2901408736495896</c:v>
                </c:pt>
                <c:pt idx="79">
                  <c:v>1.2798976263007789</c:v>
                </c:pt>
                <c:pt idx="80">
                  <c:v>1.2686979232863949</c:v>
                </c:pt>
                <c:pt idx="81">
                  <c:v>1.2586939276389644</c:v>
                </c:pt>
                <c:pt idx="82">
                  <c:v>1.2496864260654008</c:v>
                </c:pt>
                <c:pt idx="83">
                  <c:v>1.2444253307551976</c:v>
                </c:pt>
                <c:pt idx="84">
                  <c:v>1.2380483245735037</c:v>
                </c:pt>
                <c:pt idx="85">
                  <c:v>1.2345807380504668</c:v>
                </c:pt>
                <c:pt idx="86">
                  <c:v>1.2340227327270683</c:v>
                </c:pt>
                <c:pt idx="87">
                  <c:v>1.2356169331970563</c:v>
                </c:pt>
                <c:pt idx="88">
                  <c:v>1.2366134272709304</c:v>
                </c:pt>
                <c:pt idx="89">
                  <c:v>1.2374106985493243</c:v>
                </c:pt>
                <c:pt idx="90">
                  <c:v>1.235179062103319</c:v>
                </c:pt>
                <c:pt idx="91">
                  <c:v>1.2301972711563764</c:v>
                </c:pt>
                <c:pt idx="92">
                  <c:v>1.222585003822394</c:v>
                </c:pt>
                <c:pt idx="93">
                  <c:v>1.2164073914795623</c:v>
                </c:pt>
                <c:pt idx="94">
                  <c:v>1.2129001371422619</c:v>
                </c:pt>
                <c:pt idx="95">
                  <c:v>1.2140957542363098</c:v>
                </c:pt>
                <c:pt idx="96">
                  <c:v>1.2149726272107118</c:v>
                </c:pt>
                <c:pt idx="97">
                  <c:v>1.2156103530102684</c:v>
                </c:pt>
                <c:pt idx="98">
                  <c:v>1.213219118822201</c:v>
                </c:pt>
                <c:pt idx="99">
                  <c:v>1.2089147072354494</c:v>
                </c:pt>
                <c:pt idx="100">
                  <c:v>1.202776952755086</c:v>
                </c:pt>
                <c:pt idx="101">
                  <c:v>1.1967985109444741</c:v>
                </c:pt>
                <c:pt idx="102">
                  <c:v>1.1929324170647733</c:v>
                </c:pt>
                <c:pt idx="103">
                  <c:v>1.190022911884411</c:v>
                </c:pt>
                <c:pt idx="104">
                  <c:v>1.1869142361718219</c:v>
                </c:pt>
                <c:pt idx="105">
                  <c:v>1.1825699667225664</c:v>
                </c:pt>
                <c:pt idx="106">
                  <c:v>1.1788634325752896</c:v>
                </c:pt>
                <c:pt idx="107">
                  <c:v>1.1745590542469544</c:v>
                </c:pt>
                <c:pt idx="108">
                  <c:v>1.1694574378986844</c:v>
                </c:pt>
                <c:pt idx="109">
                  <c:v>1.1633593084717249</c:v>
                </c:pt>
                <c:pt idx="110">
                  <c:v>1.155946054880181</c:v>
                </c:pt>
                <c:pt idx="111">
                  <c:v>1.1456631967316029</c:v>
                </c:pt>
                <c:pt idx="112">
                  <c:v>1.1353803385830106</c:v>
                </c:pt>
                <c:pt idx="113">
                  <c:v>1.1270106150722428</c:v>
                </c:pt>
                <c:pt idx="114">
                  <c:v>1.1214308564128701</c:v>
                </c:pt>
                <c:pt idx="115">
                  <c:v>1.1175647387771392</c:v>
                </c:pt>
                <c:pt idx="116">
                  <c:v>1.1181226110667937</c:v>
                </c:pt>
                <c:pt idx="117">
                  <c:v>1.1192384221629994</c:v>
                </c:pt>
                <c:pt idx="118">
                  <c:v>1.1189194404830958</c:v>
                </c:pt>
                <c:pt idx="119">
                  <c:v>1.1172453057327432</c:v>
                </c:pt>
                <c:pt idx="120">
                  <c:v>1.1172851160831656</c:v>
                </c:pt>
                <c:pt idx="121">
                  <c:v>1.1158901051502483</c:v>
                </c:pt>
                <c:pt idx="122">
                  <c:v>1.1132595479927461</c:v>
                </c:pt>
                <c:pt idx="123">
                  <c:v>1.1127013953819529</c:v>
                </c:pt>
                <c:pt idx="124">
                  <c:v>1.1126215561256658</c:v>
                </c:pt>
                <c:pt idx="125">
                  <c:v>1.1084763384285155</c:v>
                </c:pt>
                <c:pt idx="126">
                  <c:v>1.1036136792068718</c:v>
                </c:pt>
                <c:pt idx="127">
                  <c:v>1.0983525601406314</c:v>
                </c:pt>
                <c:pt idx="128">
                  <c:v>1.0919756584854583</c:v>
                </c:pt>
                <c:pt idx="129">
                  <c:v>1.0874322185040186</c:v>
                </c:pt>
                <c:pt idx="130">
                  <c:v>1.0875520296517167</c:v>
                </c:pt>
                <c:pt idx="131">
                  <c:v>1.0870740916424624</c:v>
                </c:pt>
                <c:pt idx="132">
                  <c:v>1.0885889279766858</c:v>
                </c:pt>
                <c:pt idx="133">
                  <c:v>1.0906616556054005</c:v>
                </c:pt>
                <c:pt idx="134">
                  <c:v>1.0901436221733989</c:v>
                </c:pt>
                <c:pt idx="135">
                  <c:v>1.0879515585175441</c:v>
                </c:pt>
                <c:pt idx="136">
                  <c:v>1.0880711321049632</c:v>
                </c:pt>
                <c:pt idx="137">
                  <c:v>1.0876326956177693</c:v>
                </c:pt>
                <c:pt idx="138">
                  <c:v>1.0869152540932689</c:v>
                </c:pt>
                <c:pt idx="139">
                  <c:v>1.0849224892521918</c:v>
                </c:pt>
                <c:pt idx="140">
                  <c:v>1.0826108852673628</c:v>
                </c:pt>
                <c:pt idx="141">
                  <c:v>1.0787847205182133</c:v>
                </c:pt>
                <c:pt idx="142">
                  <c:v>1.0761542251263578</c:v>
                </c:pt>
                <c:pt idx="143">
                  <c:v>1.072168628927328</c:v>
                </c:pt>
                <c:pt idx="144">
                  <c:v>1.0680633831215816</c:v>
                </c:pt>
                <c:pt idx="145">
                  <c:v>1.0614470919800625</c:v>
                </c:pt>
                <c:pt idx="146">
                  <c:v>1.0531567278538589</c:v>
                </c:pt>
                <c:pt idx="147">
                  <c:v>1.0431127698174465</c:v>
                </c:pt>
                <c:pt idx="148">
                  <c:v>1.0345434244099594</c:v>
                </c:pt>
                <c:pt idx="149">
                  <c:v>1.0314344921322971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32B3-43F7-8355-2688A2053D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0159488"/>
        <c:axId val="170173952"/>
      </c:scatterChart>
      <c:valAx>
        <c:axId val="170159488"/>
        <c:scaling>
          <c:orientation val="minMax"/>
          <c:max val="15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Tempo (s)</a:t>
                </a:r>
              </a:p>
            </c:rich>
          </c:tx>
          <c:overlay val="0"/>
        </c:title>
        <c:numFmt formatCode="0" sourceLinked="0"/>
        <c:majorTickMark val="out"/>
        <c:minorTickMark val="out"/>
        <c:tickLblPos val="nextTo"/>
        <c:spPr>
          <a:ln>
            <a:solidFill>
              <a:sysClr val="windowText" lastClr="000000"/>
            </a:solidFill>
          </a:ln>
        </c:spPr>
        <c:txPr>
          <a:bodyPr rot="0" vert="horz"/>
          <a:lstStyle/>
          <a:p>
            <a:pPr>
              <a:defRPr/>
            </a:pPr>
            <a:endParaRPr lang="pt-BR"/>
          </a:p>
        </c:txPr>
        <c:crossAx val="170173952"/>
        <c:crosses val="autoZero"/>
        <c:crossBetween val="midCat"/>
        <c:majorUnit val="30"/>
        <c:minorUnit val="10"/>
      </c:valAx>
      <c:valAx>
        <c:axId val="170173952"/>
        <c:scaling>
          <c:orientation val="minMax"/>
          <c:max val="3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Torque efetivo (N.m)</a:t>
                </a:r>
              </a:p>
            </c:rich>
          </c:tx>
          <c:overlay val="0"/>
        </c:title>
        <c:numFmt formatCode="0.0" sourceLinked="0"/>
        <c:majorTickMark val="out"/>
        <c:minorTickMark val="out"/>
        <c:tickLblPos val="nextTo"/>
        <c:spPr>
          <a:ln>
            <a:solidFill>
              <a:sysClr val="windowText" lastClr="000000"/>
            </a:solidFill>
          </a:ln>
        </c:spPr>
        <c:crossAx val="170159488"/>
        <c:crosses val="autoZero"/>
        <c:crossBetween val="midCat"/>
        <c:majorUnit val="0.5"/>
        <c:minorUnit val="0.1"/>
      </c:valAx>
      <c:spPr>
        <a:ln>
          <a:solidFill>
            <a:sysClr val="windowText" lastClr="000000"/>
          </a:solidFill>
        </a:ln>
      </c:spPr>
    </c:plotArea>
    <c:legend>
      <c:legendPos val="r"/>
      <c:layout>
        <c:manualLayout>
          <c:xMode val="edge"/>
          <c:yMode val="edge"/>
          <c:x val="0.16637514060742459"/>
          <c:y val="0.58256561679789998"/>
          <c:w val="0.24169924071991064"/>
          <c:h val="0.22838728492271798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 b="0">
          <a:latin typeface="Times New Roman" pitchFamily="18" charset="0"/>
          <a:cs typeface="Times New Roman" pitchFamily="18" charset="0"/>
        </a:defRPr>
      </a:pPr>
      <a:endParaRPr lang="pt-BR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228670094552489"/>
          <c:y val="4.6655365995916957E-2"/>
          <c:w val="0.77702768206948736"/>
          <c:h val="0.76593321668125391"/>
        </c:manualLayout>
      </c:layout>
      <c:scatterChart>
        <c:scatterStyle val="lineMarker"/>
        <c:varyColors val="0"/>
        <c:ser>
          <c:idx val="0"/>
          <c:order val="0"/>
          <c:tx>
            <c:strRef>
              <c:f>'= teor de AIA IPS'!$C$10</c:f>
              <c:strCache>
                <c:ptCount val="1"/>
                <c:pt idx="0">
                  <c:v>C1</c:v>
                </c:pt>
              </c:strCache>
            </c:strRef>
          </c:tx>
          <c:spPr>
            <a:ln>
              <a:noFill/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xVal>
            <c:numRef>
              <c:f>'= teor de AIA IPS'!$G$11:$G$14</c:f>
              <c:numCache>
                <c:formatCode>General</c:formatCode>
                <c:ptCount val="4"/>
                <c:pt idx="0">
                  <c:v>0.51700000000000002</c:v>
                </c:pt>
                <c:pt idx="1">
                  <c:v>0.51700000000000002</c:v>
                </c:pt>
                <c:pt idx="3">
                  <c:v>0.51700000000000002</c:v>
                </c:pt>
              </c:numCache>
            </c:numRef>
          </c:xVal>
          <c:yVal>
            <c:numRef>
              <c:f>'= teor de AIA IPS'!$C$11:$C$14</c:f>
              <c:numCache>
                <c:formatCode>0.00</c:formatCode>
                <c:ptCount val="4"/>
                <c:pt idx="0">
                  <c:v>118.04072490059329</c:v>
                </c:pt>
                <c:pt idx="1">
                  <c:v>70.239115027572325</c:v>
                </c:pt>
                <c:pt idx="3">
                  <c:v>65.812818624095527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47B-4648-9A71-68D4E3BEF6B1}"/>
            </c:ext>
          </c:extLst>
        </c:ser>
        <c:ser>
          <c:idx val="1"/>
          <c:order val="1"/>
          <c:tx>
            <c:strRef>
              <c:f>'= teor de AIA IPS'!$D$10</c:f>
              <c:strCache>
                <c:ptCount val="1"/>
                <c:pt idx="0">
                  <c:v>C2</c:v>
                </c:pt>
              </c:strCache>
            </c:strRef>
          </c:tx>
          <c:spPr>
            <a:ln>
              <a:noFill/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'= teor de AIA IPS'!$H$11:$H$14</c:f>
              <c:numCache>
                <c:formatCode>General</c:formatCode>
                <c:ptCount val="4"/>
                <c:pt idx="0">
                  <c:v>0.50700000000000001</c:v>
                </c:pt>
                <c:pt idx="1">
                  <c:v>0.50700000000000001</c:v>
                </c:pt>
                <c:pt idx="3">
                  <c:v>0.50700000000000001</c:v>
                </c:pt>
              </c:numCache>
            </c:numRef>
          </c:xVal>
          <c:yVal>
            <c:numRef>
              <c:f>'= teor de AIA IPS'!$D$11:$D$14</c:f>
              <c:numCache>
                <c:formatCode>0.00</c:formatCode>
                <c:ptCount val="4"/>
                <c:pt idx="0">
                  <c:v>365.66054380820253</c:v>
                </c:pt>
                <c:pt idx="1">
                  <c:v>262.83131607204461</c:v>
                </c:pt>
                <c:pt idx="3">
                  <c:v>239.79826378439296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47B-4648-9A71-68D4E3BEF6B1}"/>
            </c:ext>
          </c:extLst>
        </c:ser>
        <c:ser>
          <c:idx val="2"/>
          <c:order val="2"/>
          <c:tx>
            <c:strRef>
              <c:f>'= teor de AIA IPS'!$E$10</c:f>
              <c:strCache>
                <c:ptCount val="1"/>
                <c:pt idx="0">
                  <c:v>C3</c:v>
                </c:pt>
              </c:strCache>
            </c:strRef>
          </c:tx>
          <c:spPr>
            <a:ln>
              <a:noFill/>
            </a:ln>
          </c:spPr>
          <c:marker>
            <c:symbol val="triangle"/>
            <c:size val="7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xVal>
            <c:numRef>
              <c:f>'= teor de AIA IPS'!$I$11:$I$14</c:f>
              <c:numCache>
                <c:formatCode>General</c:formatCode>
                <c:ptCount val="4"/>
                <c:pt idx="0">
                  <c:v>0.51200000000000001</c:v>
                </c:pt>
                <c:pt idx="1">
                  <c:v>0.51200000000000001</c:v>
                </c:pt>
                <c:pt idx="3">
                  <c:v>0.51200000000000001</c:v>
                </c:pt>
              </c:numCache>
            </c:numRef>
          </c:xVal>
          <c:yVal>
            <c:numRef>
              <c:f>'= teor de AIA IPS'!$E$11:$E$14</c:f>
              <c:numCache>
                <c:formatCode>0.00</c:formatCode>
                <c:ptCount val="4"/>
                <c:pt idx="0">
                  <c:v>193.94480654627367</c:v>
                </c:pt>
                <c:pt idx="1">
                  <c:v>167.2458363254683</c:v>
                </c:pt>
                <c:pt idx="3">
                  <c:v>144.87686714331622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47B-4648-9A71-68D4E3BEF6B1}"/>
            </c:ext>
          </c:extLst>
        </c:ser>
        <c:ser>
          <c:idx val="4"/>
          <c:order val="3"/>
          <c:tx>
            <c:strRef>
              <c:f>'= teor de AIA IPS'!$C$10</c:f>
              <c:strCache>
                <c:ptCount val="1"/>
                <c:pt idx="0">
                  <c:v>C1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chemeClr val="bg1"/>
              </a:solidFill>
              <a:ln>
                <a:solidFill>
                  <a:srgbClr val="0070C0"/>
                </a:solidFill>
              </a:ln>
            </c:spPr>
          </c:marker>
          <c:xVal>
            <c:numRef>
              <c:f>'= teor de AIA IPS'!$G$18:$G$21</c:f>
              <c:numCache>
                <c:formatCode>General</c:formatCode>
                <c:ptCount val="4"/>
                <c:pt idx="0">
                  <c:v>0.51700000000000002</c:v>
                </c:pt>
                <c:pt idx="1">
                  <c:v>0.51700000000000002</c:v>
                </c:pt>
                <c:pt idx="3">
                  <c:v>0.51700000000000002</c:v>
                </c:pt>
              </c:numCache>
            </c:numRef>
          </c:xVal>
          <c:yVal>
            <c:numRef>
              <c:f>'= teor de AIA IPS'!$C$18:$C$21</c:f>
              <c:numCache>
                <c:formatCode>0.00</c:formatCode>
                <c:ptCount val="4"/>
                <c:pt idx="0">
                  <c:v>118.04072490059329</c:v>
                </c:pt>
                <c:pt idx="1">
                  <c:v>80.703256550928714</c:v>
                </c:pt>
                <c:pt idx="3">
                  <c:v>82.603713972425112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47B-4648-9A71-68D4E3BEF6B1}"/>
            </c:ext>
          </c:extLst>
        </c:ser>
        <c:ser>
          <c:idx val="5"/>
          <c:order val="4"/>
          <c:tx>
            <c:strRef>
              <c:f>'= teor de AIA IPS'!$D$10</c:f>
              <c:strCache>
                <c:ptCount val="1"/>
                <c:pt idx="0">
                  <c:v>C2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chemeClr val="bg1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'= teor de AIA IPS'!$H$18:$H$21</c:f>
              <c:numCache>
                <c:formatCode>General</c:formatCode>
                <c:ptCount val="4"/>
                <c:pt idx="0">
                  <c:v>0.50700000000000001</c:v>
                </c:pt>
                <c:pt idx="1">
                  <c:v>0.50700000000000001</c:v>
                </c:pt>
                <c:pt idx="3">
                  <c:v>0.50700000000000001</c:v>
                </c:pt>
              </c:numCache>
            </c:numRef>
          </c:xVal>
          <c:yVal>
            <c:numRef>
              <c:f>'= teor de AIA IPS'!$D$18:$D$21</c:f>
              <c:numCache>
                <c:formatCode>0.00</c:formatCode>
                <c:ptCount val="4"/>
                <c:pt idx="0">
                  <c:v>365.66054380820253</c:v>
                </c:pt>
                <c:pt idx="1">
                  <c:v>261.76205242742378</c:v>
                </c:pt>
                <c:pt idx="3">
                  <c:v>178.76831878648639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A47B-4648-9A71-68D4E3BEF6B1}"/>
            </c:ext>
          </c:extLst>
        </c:ser>
        <c:ser>
          <c:idx val="6"/>
          <c:order val="5"/>
          <c:tx>
            <c:strRef>
              <c:f>'= teor de AIA IPS'!$E$10</c:f>
              <c:strCache>
                <c:ptCount val="1"/>
                <c:pt idx="0">
                  <c:v>C3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7"/>
            <c:spPr>
              <a:solidFill>
                <a:sysClr val="window" lastClr="FFFFFF"/>
              </a:solidFill>
              <a:ln>
                <a:solidFill>
                  <a:srgbClr val="00B050"/>
                </a:solidFill>
              </a:ln>
            </c:spPr>
          </c:marker>
          <c:xVal>
            <c:numRef>
              <c:f>'= teor de AIA IPS'!$I$18:$I$21</c:f>
              <c:numCache>
                <c:formatCode>General</c:formatCode>
                <c:ptCount val="4"/>
                <c:pt idx="0">
                  <c:v>0.51200000000000001</c:v>
                </c:pt>
                <c:pt idx="1">
                  <c:v>0.51200000000000001</c:v>
                </c:pt>
                <c:pt idx="3">
                  <c:v>0.51200000000000001</c:v>
                </c:pt>
              </c:numCache>
            </c:numRef>
          </c:xVal>
          <c:yVal>
            <c:numRef>
              <c:f>'= teor de AIA IPS'!$E$18:$E$21</c:f>
              <c:numCache>
                <c:formatCode>0.00</c:formatCode>
                <c:ptCount val="4"/>
                <c:pt idx="0">
                  <c:v>193.94480654627367</c:v>
                </c:pt>
                <c:pt idx="1">
                  <c:v>189.63757583437393</c:v>
                </c:pt>
                <c:pt idx="3">
                  <c:v>133.8380199343529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A47B-4648-9A71-68D4E3BEF6B1}"/>
            </c:ext>
          </c:extLst>
        </c:ser>
        <c:ser>
          <c:idx val="8"/>
          <c:order val="6"/>
          <c:spPr>
            <a:ln w="28575">
              <a:noFill/>
            </a:ln>
          </c:spPr>
          <c:marker>
            <c:symbol val="none"/>
          </c:marker>
          <c:trendline>
            <c:spPr>
              <a:ln w="19050">
                <a:solidFill>
                  <a:srgbClr val="7030A0"/>
                </a:solidFill>
                <a:prstDash val="sysDash"/>
              </a:ln>
            </c:spPr>
            <c:trendlineType val="power"/>
            <c:dispRSqr val="1"/>
            <c:dispEq val="0"/>
            <c:trendlineLbl>
              <c:layout>
                <c:manualLayout>
                  <c:x val="-6.9223092696728591E-2"/>
                  <c:y val="6.5034631087780695E-2"/>
                </c:manualLayout>
              </c:layout>
              <c:numFmt formatCode="#,##0.00" sourceLinked="0"/>
            </c:trendlineLbl>
          </c:trendline>
          <c:xVal>
            <c:numRef>
              <c:f>('= teor de AIA IPS'!$G$11:$G$14,'= teor de AIA IPS'!$G$18:$G$21,'= teor de AIA IPS'!$H$11:$H$14,'= teor de AIA IPS'!$H$18:$H$21,'= teor de AIA IPS'!$I$11:$I$14,'= teor de AIA IPS'!$I$18:$I$21)</c:f>
              <c:numCache>
                <c:formatCode>General</c:formatCode>
                <c:ptCount val="24"/>
                <c:pt idx="0">
                  <c:v>0.51700000000000002</c:v>
                </c:pt>
                <c:pt idx="1">
                  <c:v>0.51700000000000002</c:v>
                </c:pt>
                <c:pt idx="3">
                  <c:v>0.51700000000000002</c:v>
                </c:pt>
                <c:pt idx="4">
                  <c:v>0.51700000000000002</c:v>
                </c:pt>
                <c:pt idx="5">
                  <c:v>0.51700000000000002</c:v>
                </c:pt>
                <c:pt idx="7">
                  <c:v>0.51700000000000002</c:v>
                </c:pt>
                <c:pt idx="8">
                  <c:v>0.50700000000000001</c:v>
                </c:pt>
                <c:pt idx="9">
                  <c:v>0.50700000000000001</c:v>
                </c:pt>
                <c:pt idx="11">
                  <c:v>0.50700000000000001</c:v>
                </c:pt>
                <c:pt idx="12">
                  <c:v>0.50700000000000001</c:v>
                </c:pt>
                <c:pt idx="13">
                  <c:v>0.50700000000000001</c:v>
                </c:pt>
                <c:pt idx="15">
                  <c:v>0.50700000000000001</c:v>
                </c:pt>
                <c:pt idx="16">
                  <c:v>0.51200000000000001</c:v>
                </c:pt>
                <c:pt idx="17">
                  <c:v>0.51200000000000001</c:v>
                </c:pt>
                <c:pt idx="19">
                  <c:v>0.51200000000000001</c:v>
                </c:pt>
                <c:pt idx="20">
                  <c:v>0.51200000000000001</c:v>
                </c:pt>
                <c:pt idx="21">
                  <c:v>0.51200000000000001</c:v>
                </c:pt>
                <c:pt idx="23">
                  <c:v>0.51200000000000001</c:v>
                </c:pt>
              </c:numCache>
            </c:numRef>
          </c:xVal>
          <c:yVal>
            <c:numRef>
              <c:f>('= teor de AIA IPS'!$C$11:$C$14,'= teor de AIA IPS'!$C$18:$C$21,'= teor de AIA IPS'!$D$11:$D$14,'= teor de AIA IPS'!$D$18:$D$21,'= teor de AIA IPS'!$E$11:$E$14,'= teor de AIA IPS'!$E$18:$E$21)</c:f>
              <c:numCache>
                <c:formatCode>0.00</c:formatCode>
                <c:ptCount val="24"/>
                <c:pt idx="0">
                  <c:v>118.04072490059329</c:v>
                </c:pt>
                <c:pt idx="1">
                  <c:v>70.239115027572325</c:v>
                </c:pt>
                <c:pt idx="3">
                  <c:v>65.812818624095527</c:v>
                </c:pt>
                <c:pt idx="4">
                  <c:v>118.04072490059329</c:v>
                </c:pt>
                <c:pt idx="5">
                  <c:v>80.703256550928714</c:v>
                </c:pt>
                <c:pt idx="7">
                  <c:v>82.603713972425112</c:v>
                </c:pt>
                <c:pt idx="8">
                  <c:v>365.66054380820253</c:v>
                </c:pt>
                <c:pt idx="9">
                  <c:v>262.83131607204461</c:v>
                </c:pt>
                <c:pt idx="11">
                  <c:v>239.79826378439296</c:v>
                </c:pt>
                <c:pt idx="12">
                  <c:v>365.66054380820253</c:v>
                </c:pt>
                <c:pt idx="13">
                  <c:v>261.76205242742378</c:v>
                </c:pt>
                <c:pt idx="15">
                  <c:v>178.76831878648639</c:v>
                </c:pt>
                <c:pt idx="16">
                  <c:v>193.94480654627367</c:v>
                </c:pt>
                <c:pt idx="17">
                  <c:v>167.2458363254683</c:v>
                </c:pt>
                <c:pt idx="19">
                  <c:v>144.87686714331622</c:v>
                </c:pt>
                <c:pt idx="20">
                  <c:v>193.94480654627367</c:v>
                </c:pt>
                <c:pt idx="21">
                  <c:v>189.63757583437393</c:v>
                </c:pt>
                <c:pt idx="23">
                  <c:v>133.8380199343529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A47B-4648-9A71-68D4E3BEF6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9657088"/>
        <c:axId val="169659008"/>
      </c:scatterChart>
      <c:valAx>
        <c:axId val="1696570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IPS </a:t>
                </a:r>
                <a:r>
                  <a:rPr lang="en-US" baseline="0" dirty="0"/>
                  <a:t>(</a:t>
                </a:r>
                <a:r>
                  <a:rPr lang="en-US" baseline="0" dirty="0">
                    <a:latin typeface="Symbol" pitchFamily="18" charset="2"/>
                  </a:rPr>
                  <a:t>m</a:t>
                </a:r>
                <a:r>
                  <a:rPr lang="en-US" baseline="0" dirty="0"/>
                  <a:t>m)</a:t>
                </a:r>
                <a:endParaRPr lang="en-US" dirty="0"/>
              </a:p>
            </c:rich>
          </c:tx>
          <c:overlay val="0"/>
        </c:title>
        <c:numFmt formatCode="#,##0.000" sourceLinked="0"/>
        <c:majorTickMark val="out"/>
        <c:minorTickMark val="out"/>
        <c:tickLblPos val="nextTo"/>
        <c:spPr>
          <a:ln>
            <a:solidFill>
              <a:sysClr val="windowText" lastClr="000000"/>
            </a:solidFill>
          </a:ln>
        </c:spPr>
        <c:crossAx val="169659008"/>
        <c:crosses val="autoZero"/>
        <c:crossBetween val="midCat"/>
      </c:valAx>
      <c:valAx>
        <c:axId val="16965900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Energia de mistura (N.m/s)</a:t>
                </a:r>
              </a:p>
            </c:rich>
          </c:tx>
          <c:layout>
            <c:manualLayout>
              <c:xMode val="edge"/>
              <c:yMode val="edge"/>
              <c:x val="1.8226820304319503E-3"/>
              <c:y val="9.3452901720618251E-2"/>
            </c:manualLayout>
          </c:layout>
          <c:overlay val="0"/>
        </c:title>
        <c:numFmt formatCode="General" sourceLinked="0"/>
        <c:majorTickMark val="out"/>
        <c:minorTickMark val="out"/>
        <c:tickLblPos val="nextTo"/>
        <c:spPr>
          <a:ln>
            <a:solidFill>
              <a:sysClr val="windowText" lastClr="000000"/>
            </a:solidFill>
          </a:ln>
        </c:spPr>
        <c:crossAx val="169657088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300" b="0">
          <a:latin typeface="+mn-lt"/>
          <a:cs typeface="Arial" pitchFamily="34" charset="0"/>
        </a:defRPr>
      </a:pPr>
      <a:endParaRPr lang="pt-BR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412483465145074"/>
          <c:y val="4.6655365995916957E-2"/>
          <c:w val="0.79161557076780076"/>
          <c:h val="0.76593321668125358"/>
        </c:manualLayout>
      </c:layout>
      <c:scatterChart>
        <c:scatterStyle val="lineMarker"/>
        <c:varyColors val="0"/>
        <c:ser>
          <c:idx val="0"/>
          <c:order val="0"/>
          <c:tx>
            <c:strRef>
              <c:f>'= teor de AIA'!$C$10</c:f>
              <c:strCache>
                <c:ptCount val="1"/>
                <c:pt idx="0">
                  <c:v>C1</c:v>
                </c:pt>
              </c:strCache>
            </c:strRef>
          </c:tx>
          <c:spPr>
            <a:ln>
              <a:noFill/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xVal>
            <c:numRef>
              <c:f>'= teor de AIA'!$G$11:$G$14</c:f>
              <c:numCache>
                <c:formatCode>General</c:formatCode>
                <c:ptCount val="4"/>
                <c:pt idx="0">
                  <c:v>8.5359999999999996</c:v>
                </c:pt>
                <c:pt idx="1">
                  <c:v>12.115</c:v>
                </c:pt>
                <c:pt idx="3">
                  <c:v>11.006024250824996</c:v>
                </c:pt>
              </c:numCache>
            </c:numRef>
          </c:xVal>
          <c:yVal>
            <c:numRef>
              <c:f>'= teor de AIA'!$C$11:$C$14</c:f>
              <c:numCache>
                <c:formatCode>0.00</c:formatCode>
                <c:ptCount val="4"/>
                <c:pt idx="0">
                  <c:v>118.04072490059329</c:v>
                </c:pt>
                <c:pt idx="1">
                  <c:v>70.239115027572325</c:v>
                </c:pt>
                <c:pt idx="3">
                  <c:v>65.812818624095527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436-48C9-BF14-65B666A32D6C}"/>
            </c:ext>
          </c:extLst>
        </c:ser>
        <c:ser>
          <c:idx val="1"/>
          <c:order val="1"/>
          <c:tx>
            <c:strRef>
              <c:f>'= teor de AIA'!$D$10</c:f>
              <c:strCache>
                <c:ptCount val="1"/>
                <c:pt idx="0">
                  <c:v>C2</c:v>
                </c:pt>
              </c:strCache>
            </c:strRef>
          </c:tx>
          <c:spPr>
            <a:ln>
              <a:noFill/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'= teor de AIA'!$H$11:$H$14</c:f>
              <c:numCache>
                <c:formatCode>General</c:formatCode>
                <c:ptCount val="4"/>
                <c:pt idx="0">
                  <c:v>3.3784227360053487</c:v>
                </c:pt>
                <c:pt idx="1">
                  <c:v>4.7352216309834363</c:v>
                </c:pt>
                <c:pt idx="3">
                  <c:v>4.4800000000000004</c:v>
                </c:pt>
              </c:numCache>
            </c:numRef>
          </c:xVal>
          <c:yVal>
            <c:numRef>
              <c:f>'= teor de AIA'!$D$11:$D$14</c:f>
              <c:numCache>
                <c:formatCode>0.00</c:formatCode>
                <c:ptCount val="4"/>
                <c:pt idx="0">
                  <c:v>365.66054380820253</c:v>
                </c:pt>
                <c:pt idx="1">
                  <c:v>262.83131607204461</c:v>
                </c:pt>
                <c:pt idx="3">
                  <c:v>239.79826378439296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436-48C9-BF14-65B666A32D6C}"/>
            </c:ext>
          </c:extLst>
        </c:ser>
        <c:ser>
          <c:idx val="2"/>
          <c:order val="2"/>
          <c:tx>
            <c:strRef>
              <c:f>'= teor de AIA'!$E$10</c:f>
              <c:strCache>
                <c:ptCount val="1"/>
                <c:pt idx="0">
                  <c:v>C3</c:v>
                </c:pt>
              </c:strCache>
            </c:strRef>
          </c:tx>
          <c:spPr>
            <a:ln>
              <a:noFill/>
            </a:ln>
          </c:spPr>
          <c:marker>
            <c:symbol val="triangle"/>
            <c:size val="7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xVal>
            <c:numRef>
              <c:f>'= teor de AIA'!$I$11:$I$14</c:f>
              <c:numCache>
                <c:formatCode>General</c:formatCode>
                <c:ptCount val="4"/>
                <c:pt idx="0">
                  <c:v>4.7545161378306959</c:v>
                </c:pt>
                <c:pt idx="1">
                  <c:v>7.0355298883307444</c:v>
                </c:pt>
                <c:pt idx="3">
                  <c:v>6.3656248801657922</c:v>
                </c:pt>
              </c:numCache>
            </c:numRef>
          </c:xVal>
          <c:yVal>
            <c:numRef>
              <c:f>'= teor de AIA'!$E$11:$E$14</c:f>
              <c:numCache>
                <c:formatCode>0.00</c:formatCode>
                <c:ptCount val="4"/>
                <c:pt idx="0">
                  <c:v>193.94480654627367</c:v>
                </c:pt>
                <c:pt idx="1">
                  <c:v>167.2458363254683</c:v>
                </c:pt>
                <c:pt idx="3">
                  <c:v>144.87686714331622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436-48C9-BF14-65B666A32D6C}"/>
            </c:ext>
          </c:extLst>
        </c:ser>
        <c:ser>
          <c:idx val="4"/>
          <c:order val="3"/>
          <c:tx>
            <c:strRef>
              <c:f>'= teor de AIA'!$C$10</c:f>
              <c:strCache>
                <c:ptCount val="1"/>
                <c:pt idx="0">
                  <c:v>C1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chemeClr val="bg1"/>
              </a:solidFill>
              <a:ln>
                <a:solidFill>
                  <a:srgbClr val="0070C0"/>
                </a:solidFill>
              </a:ln>
            </c:spPr>
          </c:marker>
          <c:xVal>
            <c:numRef>
              <c:f>'= teor de AIA'!$G$18:$G$21</c:f>
              <c:numCache>
                <c:formatCode>General</c:formatCode>
                <c:ptCount val="4"/>
                <c:pt idx="0">
                  <c:v>8.5359999999999996</c:v>
                </c:pt>
                <c:pt idx="1">
                  <c:v>10.647428710504638</c:v>
                </c:pt>
                <c:pt idx="3">
                  <c:v>12.684790106133184</c:v>
                </c:pt>
              </c:numCache>
            </c:numRef>
          </c:xVal>
          <c:yVal>
            <c:numRef>
              <c:f>'= teor de AIA'!$C$18:$C$21</c:f>
              <c:numCache>
                <c:formatCode>0.00</c:formatCode>
                <c:ptCount val="4"/>
                <c:pt idx="0">
                  <c:v>118.04072490059329</c:v>
                </c:pt>
                <c:pt idx="1">
                  <c:v>80.703256550928714</c:v>
                </c:pt>
                <c:pt idx="3">
                  <c:v>82.603713972425112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436-48C9-BF14-65B666A32D6C}"/>
            </c:ext>
          </c:extLst>
        </c:ser>
        <c:ser>
          <c:idx val="5"/>
          <c:order val="4"/>
          <c:tx>
            <c:strRef>
              <c:f>'= teor de AIA'!$D$10</c:f>
              <c:strCache>
                <c:ptCount val="1"/>
                <c:pt idx="0">
                  <c:v>C2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chemeClr val="bg1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'= teor de AIA'!$H$18:$H$21</c:f>
              <c:numCache>
                <c:formatCode>General</c:formatCode>
                <c:ptCount val="4"/>
                <c:pt idx="0">
                  <c:v>3.3784227360053487</c:v>
                </c:pt>
                <c:pt idx="1">
                  <c:v>3.9689999999999999</c:v>
                </c:pt>
                <c:pt idx="3">
                  <c:v>5.2601870788732299</c:v>
                </c:pt>
              </c:numCache>
            </c:numRef>
          </c:xVal>
          <c:yVal>
            <c:numRef>
              <c:f>'= teor de AIA'!$D$18:$D$21</c:f>
              <c:numCache>
                <c:formatCode>0.00</c:formatCode>
                <c:ptCount val="4"/>
                <c:pt idx="0">
                  <c:v>365.66054380820253</c:v>
                </c:pt>
                <c:pt idx="1">
                  <c:v>261.76205242742378</c:v>
                </c:pt>
                <c:pt idx="3">
                  <c:v>178.76831878648639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6436-48C9-BF14-65B666A32D6C}"/>
            </c:ext>
          </c:extLst>
        </c:ser>
        <c:ser>
          <c:idx val="6"/>
          <c:order val="5"/>
          <c:tx>
            <c:strRef>
              <c:f>'= teor de AIA'!$E$10</c:f>
              <c:strCache>
                <c:ptCount val="1"/>
                <c:pt idx="0">
                  <c:v>C3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7"/>
            <c:spPr>
              <a:solidFill>
                <a:sysClr val="window" lastClr="FFFFFF"/>
              </a:solidFill>
              <a:ln>
                <a:solidFill>
                  <a:srgbClr val="00B050"/>
                </a:solidFill>
              </a:ln>
            </c:spPr>
          </c:marker>
          <c:xVal>
            <c:numRef>
              <c:f>'= teor de AIA'!$I$18:$I$21</c:f>
              <c:numCache>
                <c:formatCode>General</c:formatCode>
                <c:ptCount val="4"/>
                <c:pt idx="0">
                  <c:v>4.7545161378306959</c:v>
                </c:pt>
                <c:pt idx="1">
                  <c:v>6.1169758629858615</c:v>
                </c:pt>
                <c:pt idx="3">
                  <c:v>7.2727158842756241</c:v>
                </c:pt>
              </c:numCache>
            </c:numRef>
          </c:xVal>
          <c:yVal>
            <c:numRef>
              <c:f>'= teor de AIA'!$E$18:$E$21</c:f>
              <c:numCache>
                <c:formatCode>0.00</c:formatCode>
                <c:ptCount val="4"/>
                <c:pt idx="0">
                  <c:v>193.94480654627367</c:v>
                </c:pt>
                <c:pt idx="1">
                  <c:v>189.63757583437393</c:v>
                </c:pt>
                <c:pt idx="3">
                  <c:v>133.8380199343529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6436-48C9-BF14-65B666A32D6C}"/>
            </c:ext>
          </c:extLst>
        </c:ser>
        <c:ser>
          <c:idx val="8"/>
          <c:order val="6"/>
          <c:spPr>
            <a:ln w="28575">
              <a:noFill/>
            </a:ln>
          </c:spPr>
          <c:marker>
            <c:symbol val="none"/>
          </c:marker>
          <c:trendline>
            <c:spPr>
              <a:ln w="19050">
                <a:solidFill>
                  <a:srgbClr val="7030A0"/>
                </a:solidFill>
                <a:prstDash val="sysDash"/>
              </a:ln>
            </c:spPr>
            <c:trendlineType val="power"/>
            <c:dispRSqr val="1"/>
            <c:dispEq val="0"/>
            <c:trendlineLbl>
              <c:layout>
                <c:manualLayout>
                  <c:x val="0.1010777578116421"/>
                  <c:y val="-0.13205745115193968"/>
                </c:manualLayout>
              </c:layout>
              <c:numFmt formatCode="#,##0.00" sourceLinked="0"/>
              <c:txPr>
                <a:bodyPr/>
                <a:lstStyle/>
                <a:p>
                  <a:pPr>
                    <a:defRPr>
                      <a:solidFill>
                        <a:srgbClr val="7030A0"/>
                      </a:solidFill>
                    </a:defRPr>
                  </a:pPr>
                  <a:endParaRPr lang="pt-BR"/>
                </a:p>
              </c:txPr>
            </c:trendlineLbl>
          </c:trendline>
          <c:xVal>
            <c:numRef>
              <c:f>('= teor de AIA'!$G$11:$G$14,'= teor de AIA'!$H$11:$H$14,'= teor de AIA'!$I$11:$I$14,'= teor de AIA'!$J$11:$J$14,'= teor de AIA'!$G$18:$G$21,'= teor de AIA'!$H$18:$H$21,'= teor de AIA'!$I$18:$I$21,'= teor de AIA'!$J$18:$J$21)</c:f>
              <c:numCache>
                <c:formatCode>General</c:formatCode>
                <c:ptCount val="32"/>
                <c:pt idx="0">
                  <c:v>8.5359999999999996</c:v>
                </c:pt>
                <c:pt idx="1">
                  <c:v>12.115</c:v>
                </c:pt>
                <c:pt idx="3">
                  <c:v>11.006024250824996</c:v>
                </c:pt>
                <c:pt idx="4">
                  <c:v>3.3784227360053487</c:v>
                </c:pt>
                <c:pt idx="5">
                  <c:v>4.7352216309834363</c:v>
                </c:pt>
                <c:pt idx="7">
                  <c:v>4.4800000000000004</c:v>
                </c:pt>
                <c:pt idx="8">
                  <c:v>4.7545161378306959</c:v>
                </c:pt>
                <c:pt idx="9">
                  <c:v>7.0355298883307444</c:v>
                </c:pt>
                <c:pt idx="11">
                  <c:v>6.3656248801657922</c:v>
                </c:pt>
                <c:pt idx="12">
                  <c:v>4.1904131091033028</c:v>
                </c:pt>
                <c:pt idx="13">
                  <c:v>5.8131017941793015</c:v>
                </c:pt>
                <c:pt idx="15">
                  <c:v>5.7268657750653231</c:v>
                </c:pt>
                <c:pt idx="16">
                  <c:v>8.5359999999999996</c:v>
                </c:pt>
                <c:pt idx="17">
                  <c:v>10.647428710504638</c:v>
                </c:pt>
                <c:pt idx="19">
                  <c:v>12.684790106133184</c:v>
                </c:pt>
                <c:pt idx="20">
                  <c:v>3.3784227360053487</c:v>
                </c:pt>
                <c:pt idx="21">
                  <c:v>3.9689999999999999</c:v>
                </c:pt>
                <c:pt idx="23">
                  <c:v>5.2601870788732299</c:v>
                </c:pt>
                <c:pt idx="24">
                  <c:v>4.7545161378306959</c:v>
                </c:pt>
                <c:pt idx="25">
                  <c:v>6.1169758629858615</c:v>
                </c:pt>
                <c:pt idx="27">
                  <c:v>7.2727158842756241</c:v>
                </c:pt>
                <c:pt idx="28">
                  <c:v>4.1904131091033028</c:v>
                </c:pt>
                <c:pt idx="29">
                  <c:v>5.2015183672892702</c:v>
                </c:pt>
                <c:pt idx="31">
                  <c:v>6.9807081804731288</c:v>
                </c:pt>
              </c:numCache>
            </c:numRef>
          </c:xVal>
          <c:yVal>
            <c:numRef>
              <c:f>('= teor de AIA'!$C$11:$C$14,'= teor de AIA'!$D$11:$D$14,'= teor de AIA'!$E$11:$E$14,'= teor de AIA'!$F$11:$F$14,'= teor de AIA'!$C$18:$C$21,'= teor de AIA'!$D$18:$D$21,'= teor de AIA'!$E$18:$E$21,'= teor de AIA'!$F$18:$F$21)</c:f>
              <c:numCache>
                <c:formatCode>0.00</c:formatCode>
                <c:ptCount val="32"/>
                <c:pt idx="0">
                  <c:v>118.04072490059329</c:v>
                </c:pt>
                <c:pt idx="1">
                  <c:v>70.239115027572325</c:v>
                </c:pt>
                <c:pt idx="3">
                  <c:v>65.812818624095527</c:v>
                </c:pt>
                <c:pt idx="4">
                  <c:v>365.66054380820253</c:v>
                </c:pt>
                <c:pt idx="5">
                  <c:v>262.83131607204461</c:v>
                </c:pt>
                <c:pt idx="7">
                  <c:v>239.79826378439296</c:v>
                </c:pt>
                <c:pt idx="8">
                  <c:v>193.94480654627367</c:v>
                </c:pt>
                <c:pt idx="9">
                  <c:v>167.2458363254683</c:v>
                </c:pt>
                <c:pt idx="11">
                  <c:v>144.87686714331622</c:v>
                </c:pt>
                <c:pt idx="12">
                  <c:v>259.39822440975485</c:v>
                </c:pt>
                <c:pt idx="13">
                  <c:v>205.6087787378215</c:v>
                </c:pt>
                <c:pt idx="15">
                  <c:v>142.40888562152156</c:v>
                </c:pt>
                <c:pt idx="16">
                  <c:v>118.04072490059329</c:v>
                </c:pt>
                <c:pt idx="17">
                  <c:v>80.703256550928714</c:v>
                </c:pt>
                <c:pt idx="19">
                  <c:v>82.603713972425112</c:v>
                </c:pt>
                <c:pt idx="20">
                  <c:v>365.66054380820253</c:v>
                </c:pt>
                <c:pt idx="21">
                  <c:v>261.76205242742378</c:v>
                </c:pt>
                <c:pt idx="23">
                  <c:v>178.76831878648639</c:v>
                </c:pt>
                <c:pt idx="24">
                  <c:v>193.94480654627367</c:v>
                </c:pt>
                <c:pt idx="25">
                  <c:v>189.63757583437393</c:v>
                </c:pt>
                <c:pt idx="27">
                  <c:v>133.8380199343529</c:v>
                </c:pt>
                <c:pt idx="28">
                  <c:v>259.39822440975485</c:v>
                </c:pt>
                <c:pt idx="29">
                  <c:v>195.99662937844258</c:v>
                </c:pt>
                <c:pt idx="31">
                  <c:v>152.29149054968681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6436-48C9-BF14-65B666A32D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0023936"/>
        <c:axId val="170054784"/>
      </c:scatterChart>
      <c:valAx>
        <c:axId val="170023936"/>
        <c:scaling>
          <c:orientation val="minMax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MPT (</a:t>
                </a:r>
                <a:r>
                  <a:rPr lang="en-US" dirty="0">
                    <a:latin typeface="Symbol" pitchFamily="18" charset="2"/>
                  </a:rPr>
                  <a:t>m</a:t>
                </a:r>
                <a:r>
                  <a:rPr lang="en-US" dirty="0"/>
                  <a:t>m)</a:t>
                </a:r>
              </a:p>
            </c:rich>
          </c:tx>
          <c:overlay val="0"/>
        </c:title>
        <c:numFmt formatCode="General" sourceLinked="1"/>
        <c:majorTickMark val="out"/>
        <c:minorTickMark val="out"/>
        <c:tickLblPos val="nextTo"/>
        <c:spPr>
          <a:ln>
            <a:solidFill>
              <a:sysClr val="windowText" lastClr="000000"/>
            </a:solidFill>
          </a:ln>
        </c:spPr>
        <c:crossAx val="170054784"/>
        <c:crosses val="autoZero"/>
        <c:crossBetween val="midCat"/>
      </c:valAx>
      <c:valAx>
        <c:axId val="17005478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Energia de mistura (N.m/s)</a:t>
                </a:r>
              </a:p>
            </c:rich>
          </c:tx>
          <c:layout>
            <c:manualLayout>
              <c:xMode val="edge"/>
              <c:yMode val="edge"/>
              <c:x val="1.822682030431949E-3"/>
              <c:y val="9.3452901720618251E-2"/>
            </c:manualLayout>
          </c:layout>
          <c:overlay val="0"/>
        </c:title>
        <c:numFmt formatCode="General" sourceLinked="0"/>
        <c:majorTickMark val="out"/>
        <c:minorTickMark val="out"/>
        <c:tickLblPos val="nextTo"/>
        <c:spPr>
          <a:ln>
            <a:solidFill>
              <a:sysClr val="windowText" lastClr="000000"/>
            </a:solidFill>
          </a:ln>
        </c:spPr>
        <c:crossAx val="170023936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300" b="0">
          <a:latin typeface="+mn-lt"/>
          <a:cs typeface="Arial" pitchFamily="34" charset="0"/>
        </a:defRPr>
      </a:pPr>
      <a:endParaRPr lang="pt-BR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t-BR"/>
              <a:t>IA-67 - 0,2 g/L</a:t>
            </a:r>
          </a:p>
        </c:rich>
      </c:tx>
      <c:layout>
        <c:manualLayout>
          <c:xMode val="edge"/>
          <c:yMode val="edge"/>
          <c:x val="0.17448162729658787"/>
          <c:y val="5.5555555555555455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3628208500663491"/>
          <c:y val="5.1400554097404488E-2"/>
          <c:w val="0.80977593836405781"/>
          <c:h val="0.76118802857976164"/>
        </c:manualLayout>
      </c:layout>
      <c:scatterChart>
        <c:scatterStyle val="smoothMarker"/>
        <c:varyColors val="0"/>
        <c:ser>
          <c:idx val="0"/>
          <c:order val="0"/>
          <c:tx>
            <c:v>C1</c:v>
          </c:tx>
          <c:spPr>
            <a:ln>
              <a:solidFill>
                <a:srgbClr val="0070C0"/>
              </a:solidFill>
              <a:prstDash val="sysDash"/>
            </a:ln>
          </c:spPr>
          <c:marker>
            <c:symbol val="none"/>
          </c:marker>
          <c:xVal>
            <c:numRef>
              <c:f>'ES - C1'!$A$8:$A$157</c:f>
              <c:numCache>
                <c:formatCode>0.0</c:formatCode>
                <c:ptCount val="150"/>
                <c:pt idx="0">
                  <c:v>0</c:v>
                </c:pt>
                <c:pt idx="1">
                  <c:v>1.0609999999999999</c:v>
                </c:pt>
                <c:pt idx="2">
                  <c:v>2.2160000000000002</c:v>
                </c:pt>
                <c:pt idx="3">
                  <c:v>3.2610000000000001</c:v>
                </c:pt>
                <c:pt idx="4">
                  <c:v>4.3230000000000004</c:v>
                </c:pt>
                <c:pt idx="5">
                  <c:v>5.3840000000000003</c:v>
                </c:pt>
                <c:pt idx="6">
                  <c:v>6.4290000000000003</c:v>
                </c:pt>
                <c:pt idx="7">
                  <c:v>7.5060000000000002</c:v>
                </c:pt>
                <c:pt idx="8">
                  <c:v>8.5990000000000002</c:v>
                </c:pt>
                <c:pt idx="9">
                  <c:v>9.6760000000000002</c:v>
                </c:pt>
                <c:pt idx="10">
                  <c:v>10.721</c:v>
                </c:pt>
                <c:pt idx="11">
                  <c:v>11.814</c:v>
                </c:pt>
                <c:pt idx="12">
                  <c:v>12.859</c:v>
                </c:pt>
                <c:pt idx="13">
                  <c:v>13.904999999999999</c:v>
                </c:pt>
                <c:pt idx="14">
                  <c:v>15.043999999999999</c:v>
                </c:pt>
                <c:pt idx="15">
                  <c:v>16.073999999999998</c:v>
                </c:pt>
                <c:pt idx="16">
                  <c:v>17.103999999999999</c:v>
                </c:pt>
                <c:pt idx="17">
                  <c:v>18.087000000000003</c:v>
                </c:pt>
                <c:pt idx="18">
                  <c:v>19.101999999999997</c:v>
                </c:pt>
                <c:pt idx="19">
                  <c:v>20.085000000000001</c:v>
                </c:pt>
                <c:pt idx="20">
                  <c:v>21.098999999999997</c:v>
                </c:pt>
                <c:pt idx="21">
                  <c:v>22.113999999999997</c:v>
                </c:pt>
                <c:pt idx="22">
                  <c:v>23.082000000000001</c:v>
                </c:pt>
                <c:pt idx="23">
                  <c:v>24.095999999999997</c:v>
                </c:pt>
                <c:pt idx="24">
                  <c:v>25.094999999999999</c:v>
                </c:pt>
                <c:pt idx="25">
                  <c:v>26.094000000000001</c:v>
                </c:pt>
                <c:pt idx="26">
                  <c:v>27.091999999999999</c:v>
                </c:pt>
                <c:pt idx="27">
                  <c:v>28.091000000000001</c:v>
                </c:pt>
                <c:pt idx="28">
                  <c:v>29.073999999999998</c:v>
                </c:pt>
                <c:pt idx="29">
                  <c:v>30.088999999999999</c:v>
                </c:pt>
                <c:pt idx="30">
                  <c:v>31.103000000000002</c:v>
                </c:pt>
                <c:pt idx="31">
                  <c:v>32.102000000000004</c:v>
                </c:pt>
                <c:pt idx="32">
                  <c:v>33.100999999999999</c:v>
                </c:pt>
                <c:pt idx="33">
                  <c:v>34.115000000000002</c:v>
                </c:pt>
                <c:pt idx="34">
                  <c:v>35.099000000000004</c:v>
                </c:pt>
                <c:pt idx="35">
                  <c:v>36.113</c:v>
                </c:pt>
                <c:pt idx="36">
                  <c:v>37.112000000000002</c:v>
                </c:pt>
                <c:pt idx="37">
                  <c:v>38.126000000000005</c:v>
                </c:pt>
                <c:pt idx="38">
                  <c:v>39.109000000000002</c:v>
                </c:pt>
                <c:pt idx="39">
                  <c:v>40.108000000000004</c:v>
                </c:pt>
                <c:pt idx="40">
                  <c:v>41.106999999999999</c:v>
                </c:pt>
                <c:pt idx="41">
                  <c:v>42.106000000000002</c:v>
                </c:pt>
                <c:pt idx="42">
                  <c:v>43.120000000000005</c:v>
                </c:pt>
                <c:pt idx="43">
                  <c:v>44.088000000000001</c:v>
                </c:pt>
                <c:pt idx="44">
                  <c:v>45.087000000000003</c:v>
                </c:pt>
                <c:pt idx="45">
                  <c:v>46.100999999999999</c:v>
                </c:pt>
                <c:pt idx="46">
                  <c:v>47.084000000000003</c:v>
                </c:pt>
                <c:pt idx="47">
                  <c:v>48.099000000000004</c:v>
                </c:pt>
                <c:pt idx="48">
                  <c:v>49.097999999999999</c:v>
                </c:pt>
                <c:pt idx="49">
                  <c:v>50.096000000000004</c:v>
                </c:pt>
                <c:pt idx="50">
                  <c:v>51.111000000000004</c:v>
                </c:pt>
                <c:pt idx="51">
                  <c:v>52.094000000000001</c:v>
                </c:pt>
                <c:pt idx="52">
                  <c:v>53.108000000000004</c:v>
                </c:pt>
                <c:pt idx="53">
                  <c:v>54.106999999999999</c:v>
                </c:pt>
                <c:pt idx="54">
                  <c:v>55.09</c:v>
                </c:pt>
                <c:pt idx="55">
                  <c:v>56.105000000000004</c:v>
                </c:pt>
                <c:pt idx="56">
                  <c:v>57.103999999999999</c:v>
                </c:pt>
                <c:pt idx="57">
                  <c:v>58.103000000000002</c:v>
                </c:pt>
                <c:pt idx="58">
                  <c:v>59.117000000000004</c:v>
                </c:pt>
                <c:pt idx="59">
                  <c:v>60.1</c:v>
                </c:pt>
                <c:pt idx="60">
                  <c:v>61.115000000000002</c:v>
                </c:pt>
                <c:pt idx="61">
                  <c:v>62.113</c:v>
                </c:pt>
                <c:pt idx="62">
                  <c:v>63.097000000000008</c:v>
                </c:pt>
                <c:pt idx="63">
                  <c:v>64.094999999999999</c:v>
                </c:pt>
                <c:pt idx="64">
                  <c:v>65.11</c:v>
                </c:pt>
                <c:pt idx="65">
                  <c:v>66.109000000000009</c:v>
                </c:pt>
                <c:pt idx="66">
                  <c:v>67.123000000000005</c:v>
                </c:pt>
                <c:pt idx="67">
                  <c:v>68.122</c:v>
                </c:pt>
                <c:pt idx="68">
                  <c:v>69.105000000000004</c:v>
                </c:pt>
                <c:pt idx="69">
                  <c:v>70.12</c:v>
                </c:pt>
                <c:pt idx="70">
                  <c:v>71.134</c:v>
                </c:pt>
                <c:pt idx="71">
                  <c:v>72.147999999999996</c:v>
                </c:pt>
                <c:pt idx="72">
                  <c:v>73.147000000000006</c:v>
                </c:pt>
                <c:pt idx="73">
                  <c:v>74.146000000000001</c:v>
                </c:pt>
                <c:pt idx="74">
                  <c:v>75.176000000000002</c:v>
                </c:pt>
                <c:pt idx="75">
                  <c:v>76.159000000000006</c:v>
                </c:pt>
                <c:pt idx="76">
                  <c:v>77.158000000000001</c:v>
                </c:pt>
                <c:pt idx="77">
                  <c:v>78.141000000000005</c:v>
                </c:pt>
                <c:pt idx="78">
                  <c:v>79.155000000000001</c:v>
                </c:pt>
                <c:pt idx="79">
                  <c:v>80.153999999999996</c:v>
                </c:pt>
                <c:pt idx="80">
                  <c:v>81.137</c:v>
                </c:pt>
                <c:pt idx="81">
                  <c:v>82.135999999999996</c:v>
                </c:pt>
                <c:pt idx="82">
                  <c:v>83.165999999999997</c:v>
                </c:pt>
                <c:pt idx="83">
                  <c:v>84.149000000000001</c:v>
                </c:pt>
                <c:pt idx="84">
                  <c:v>85.195000000000007</c:v>
                </c:pt>
                <c:pt idx="85">
                  <c:v>86.162000000000006</c:v>
                </c:pt>
                <c:pt idx="86">
                  <c:v>87.177000000000007</c:v>
                </c:pt>
                <c:pt idx="87">
                  <c:v>88.16</c:v>
                </c:pt>
                <c:pt idx="88">
                  <c:v>89.174000000000007</c:v>
                </c:pt>
                <c:pt idx="89">
                  <c:v>90.173000000000002</c:v>
                </c:pt>
                <c:pt idx="90">
                  <c:v>91.171999999999997</c:v>
                </c:pt>
                <c:pt idx="91">
                  <c:v>92.17</c:v>
                </c:pt>
                <c:pt idx="92">
                  <c:v>93.185000000000002</c:v>
                </c:pt>
                <c:pt idx="93">
                  <c:v>94.168000000000006</c:v>
                </c:pt>
                <c:pt idx="94">
                  <c:v>95.167000000000002</c:v>
                </c:pt>
                <c:pt idx="95">
                  <c:v>96.212000000000003</c:v>
                </c:pt>
                <c:pt idx="96">
                  <c:v>97.195000000000007</c:v>
                </c:pt>
                <c:pt idx="97">
                  <c:v>98.179000000000002</c:v>
                </c:pt>
                <c:pt idx="98">
                  <c:v>99.192999999999998</c:v>
                </c:pt>
                <c:pt idx="99">
                  <c:v>100.19200000000001</c:v>
                </c:pt>
                <c:pt idx="100">
                  <c:v>101.206</c:v>
                </c:pt>
                <c:pt idx="101">
                  <c:v>102.18900000000001</c:v>
                </c:pt>
                <c:pt idx="102">
                  <c:v>103.21900000000001</c:v>
                </c:pt>
                <c:pt idx="103">
                  <c:v>103.937</c:v>
                </c:pt>
                <c:pt idx="104">
                  <c:v>104.905</c:v>
                </c:pt>
                <c:pt idx="105">
                  <c:v>105.90300000000001</c:v>
                </c:pt>
                <c:pt idx="106">
                  <c:v>106.949</c:v>
                </c:pt>
                <c:pt idx="107">
                  <c:v>107.932</c:v>
                </c:pt>
                <c:pt idx="108">
                  <c:v>108.931</c:v>
                </c:pt>
                <c:pt idx="109">
                  <c:v>109.94500000000001</c:v>
                </c:pt>
                <c:pt idx="110">
                  <c:v>110.944</c:v>
                </c:pt>
                <c:pt idx="111">
                  <c:v>111.958</c:v>
                </c:pt>
                <c:pt idx="112">
                  <c:v>112.926</c:v>
                </c:pt>
                <c:pt idx="113">
                  <c:v>113.94</c:v>
                </c:pt>
                <c:pt idx="114">
                  <c:v>114.95400000000001</c:v>
                </c:pt>
                <c:pt idx="115">
                  <c:v>115.953</c:v>
                </c:pt>
                <c:pt idx="116">
                  <c:v>116.968</c:v>
                </c:pt>
                <c:pt idx="117">
                  <c:v>117.96600000000001</c:v>
                </c:pt>
                <c:pt idx="118">
                  <c:v>118.965</c:v>
                </c:pt>
                <c:pt idx="119">
                  <c:v>119.964</c:v>
                </c:pt>
                <c:pt idx="120">
                  <c:v>120.97800000000001</c:v>
                </c:pt>
                <c:pt idx="121">
                  <c:v>121.977</c:v>
                </c:pt>
                <c:pt idx="122">
                  <c:v>122.976</c:v>
                </c:pt>
                <c:pt idx="123">
                  <c:v>123.974</c:v>
                </c:pt>
                <c:pt idx="124">
                  <c:v>124.973</c:v>
                </c:pt>
                <c:pt idx="125">
                  <c:v>125.956</c:v>
                </c:pt>
                <c:pt idx="126">
                  <c:v>126.971</c:v>
                </c:pt>
                <c:pt idx="127">
                  <c:v>128.001</c:v>
                </c:pt>
                <c:pt idx="128">
                  <c:v>129.01500000000001</c:v>
                </c:pt>
                <c:pt idx="129">
                  <c:v>129.99799999999999</c:v>
                </c:pt>
                <c:pt idx="130">
                  <c:v>131.01300000000001</c:v>
                </c:pt>
                <c:pt idx="131">
                  <c:v>132.02700000000002</c:v>
                </c:pt>
                <c:pt idx="132">
                  <c:v>133.02600000000001</c:v>
                </c:pt>
                <c:pt idx="133">
                  <c:v>134.04</c:v>
                </c:pt>
                <c:pt idx="134">
                  <c:v>135.03900000000002</c:v>
                </c:pt>
                <c:pt idx="135">
                  <c:v>136.03700000000001</c:v>
                </c:pt>
                <c:pt idx="136">
                  <c:v>137.036</c:v>
                </c:pt>
                <c:pt idx="137">
                  <c:v>138.035</c:v>
                </c:pt>
                <c:pt idx="138">
                  <c:v>139.04900000000001</c:v>
                </c:pt>
                <c:pt idx="139">
                  <c:v>140.048</c:v>
                </c:pt>
                <c:pt idx="140">
                  <c:v>141.03100000000001</c:v>
                </c:pt>
                <c:pt idx="141">
                  <c:v>142.03</c:v>
                </c:pt>
                <c:pt idx="142">
                  <c:v>143.06</c:v>
                </c:pt>
                <c:pt idx="143">
                  <c:v>144.07400000000001</c:v>
                </c:pt>
                <c:pt idx="144">
                  <c:v>145.042</c:v>
                </c:pt>
                <c:pt idx="145">
                  <c:v>146.05600000000001</c:v>
                </c:pt>
                <c:pt idx="146">
                  <c:v>147.071</c:v>
                </c:pt>
                <c:pt idx="147">
                  <c:v>148.06899999999999</c:v>
                </c:pt>
                <c:pt idx="148">
                  <c:v>149.06800000000001</c:v>
                </c:pt>
                <c:pt idx="149">
                  <c:v>150.05099999999999</c:v>
                </c:pt>
              </c:numCache>
            </c:numRef>
          </c:xVal>
          <c:yVal>
            <c:numRef>
              <c:f>'ES - C1'!$C$8:$C$157</c:f>
              <c:numCache>
                <c:formatCode>0.00</c:formatCode>
                <c:ptCount val="150"/>
                <c:pt idx="0">
                  <c:v>0.4158799616947314</c:v>
                </c:pt>
                <c:pt idx="1">
                  <c:v>0.47833433395387115</c:v>
                </c:pt>
                <c:pt idx="2">
                  <c:v>0.54632864026834593</c:v>
                </c:pt>
                <c:pt idx="3">
                  <c:v>0.62596089128497223</c:v>
                </c:pt>
                <c:pt idx="4">
                  <c:v>0.71739039017107953</c:v>
                </c:pt>
                <c:pt idx="5">
                  <c:v>0.80957712192729414</c:v>
                </c:pt>
                <c:pt idx="6">
                  <c:v>0.89626367296412834</c:v>
                </c:pt>
                <c:pt idx="7">
                  <c:v>0.97003688946536581</c:v>
                </c:pt>
                <c:pt idx="8">
                  <c:v>1.0156319465408752</c:v>
                </c:pt>
                <c:pt idx="9">
                  <c:v>1.0266719662914634</c:v>
                </c:pt>
                <c:pt idx="10">
                  <c:v>1.0058273162250837</c:v>
                </c:pt>
                <c:pt idx="11">
                  <c:v>0.95772127557947695</c:v>
                </c:pt>
                <c:pt idx="12">
                  <c:v>0.89319456529047525</c:v>
                </c:pt>
                <c:pt idx="13">
                  <c:v>0.82755186811067827</c:v>
                </c:pt>
                <c:pt idx="14">
                  <c:v>0.7664527391948931</c:v>
                </c:pt>
                <c:pt idx="15">
                  <c:v>0.71376312038424683</c:v>
                </c:pt>
                <c:pt idx="16">
                  <c:v>0.67247219932559343</c:v>
                </c:pt>
                <c:pt idx="17">
                  <c:v>0.64238091001322684</c:v>
                </c:pt>
                <c:pt idx="18">
                  <c:v>0.61838769311335195</c:v>
                </c:pt>
                <c:pt idx="19">
                  <c:v>0.59989457141116642</c:v>
                </c:pt>
                <c:pt idx="20">
                  <c:v>0.58710097675516348</c:v>
                </c:pt>
                <c:pt idx="21">
                  <c:v>0.57522410343363728</c:v>
                </c:pt>
                <c:pt idx="22">
                  <c:v>0.56561889546397393</c:v>
                </c:pt>
                <c:pt idx="23">
                  <c:v>0.55928179465678707</c:v>
                </c:pt>
                <c:pt idx="24">
                  <c:v>0.55457873792844137</c:v>
                </c:pt>
                <c:pt idx="25">
                  <c:v>0.55182845514493206</c:v>
                </c:pt>
                <c:pt idx="26">
                  <c:v>0.55318339441113207</c:v>
                </c:pt>
                <c:pt idx="27">
                  <c:v>0.55971972276500648</c:v>
                </c:pt>
                <c:pt idx="28">
                  <c:v>0.56836839429859876</c:v>
                </c:pt>
                <c:pt idx="29">
                  <c:v>0.58076360988047437</c:v>
                </c:pt>
                <c:pt idx="30">
                  <c:v>0.59268070215609836</c:v>
                </c:pt>
                <c:pt idx="31">
                  <c:v>0.60507602226451607</c:v>
                </c:pt>
                <c:pt idx="32">
                  <c:v>0.61384432915118847</c:v>
                </c:pt>
                <c:pt idx="33">
                  <c:v>0.62089891424374255</c:v>
                </c:pt>
                <c:pt idx="34">
                  <c:v>0.62655848840337935</c:v>
                </c:pt>
                <c:pt idx="35">
                  <c:v>0.6320983511906314</c:v>
                </c:pt>
                <c:pt idx="36">
                  <c:v>0.63676142652520096</c:v>
                </c:pt>
                <c:pt idx="37">
                  <c:v>0.63991009313404501</c:v>
                </c:pt>
                <c:pt idx="38">
                  <c:v>0.64273985408223322</c:v>
                </c:pt>
                <c:pt idx="39">
                  <c:v>0.6440949691430583</c:v>
                </c:pt>
                <c:pt idx="40">
                  <c:v>0.64369657581535134</c:v>
                </c:pt>
                <c:pt idx="41">
                  <c:v>0.64309879815116144</c:v>
                </c:pt>
                <c:pt idx="42">
                  <c:v>0.64277995425619505</c:v>
                </c:pt>
                <c:pt idx="43">
                  <c:v>0.64038854427349545</c:v>
                </c:pt>
                <c:pt idx="44">
                  <c:v>0.63460938702403891</c:v>
                </c:pt>
                <c:pt idx="45">
                  <c:v>0.62755470215613596</c:v>
                </c:pt>
                <c:pt idx="46">
                  <c:v>0.61675363002970951</c:v>
                </c:pt>
                <c:pt idx="47">
                  <c:v>0.60491623447417109</c:v>
                </c:pt>
                <c:pt idx="48">
                  <c:v>0.59487240947147424</c:v>
                </c:pt>
                <c:pt idx="49">
                  <c:v>0.58865474446670529</c:v>
                </c:pt>
                <c:pt idx="50">
                  <c:v>0.58470900613012244</c:v>
                </c:pt>
                <c:pt idx="51">
                  <c:v>0.58391195815839947</c:v>
                </c:pt>
                <c:pt idx="52">
                  <c:v>0.58474914906493691</c:v>
                </c:pt>
                <c:pt idx="53">
                  <c:v>0.58642332657617768</c:v>
                </c:pt>
                <c:pt idx="54">
                  <c:v>0.58702147008319738</c:v>
                </c:pt>
                <c:pt idx="55">
                  <c:v>0.58698179751775481</c:v>
                </c:pt>
                <c:pt idx="56">
                  <c:v>0.58702176940916584</c:v>
                </c:pt>
                <c:pt idx="57">
                  <c:v>0.58518834099387729</c:v>
                </c:pt>
                <c:pt idx="58">
                  <c:v>0.57960842079353025</c:v>
                </c:pt>
                <c:pt idx="59">
                  <c:v>0.57327111568451639</c:v>
                </c:pt>
                <c:pt idx="60">
                  <c:v>0.56609683822442858</c:v>
                </c:pt>
                <c:pt idx="61">
                  <c:v>0.55712898546029888</c:v>
                </c:pt>
                <c:pt idx="62">
                  <c:v>0.55047292197802389</c:v>
                </c:pt>
                <c:pt idx="63">
                  <c:v>0.54533149527934566</c:v>
                </c:pt>
                <c:pt idx="64">
                  <c:v>0.53911403932765378</c:v>
                </c:pt>
                <c:pt idx="65">
                  <c:v>0.53425174119763252</c:v>
                </c:pt>
                <c:pt idx="66">
                  <c:v>0.52903082683188185</c:v>
                </c:pt>
                <c:pt idx="67">
                  <c:v>0.52245472138603699</c:v>
                </c:pt>
                <c:pt idx="68">
                  <c:v>0.51846910618219166</c:v>
                </c:pt>
                <c:pt idx="69">
                  <c:v>0.51799072155961678</c:v>
                </c:pt>
                <c:pt idx="70">
                  <c:v>0.51583841123973084</c:v>
                </c:pt>
                <c:pt idx="71">
                  <c:v>0.51575858148585862</c:v>
                </c:pt>
                <c:pt idx="72">
                  <c:v>0.51559915003595702</c:v>
                </c:pt>
                <c:pt idx="73">
                  <c:v>0.51304848914920964</c:v>
                </c:pt>
                <c:pt idx="74">
                  <c:v>0.50754860300456184</c:v>
                </c:pt>
                <c:pt idx="75">
                  <c:v>0.50364294583713243</c:v>
                </c:pt>
                <c:pt idx="76">
                  <c:v>0.49818287954532192</c:v>
                </c:pt>
                <c:pt idx="77">
                  <c:v>0.49108858387767296</c:v>
                </c:pt>
                <c:pt idx="78">
                  <c:v>0.48184202065096227</c:v>
                </c:pt>
                <c:pt idx="79">
                  <c:v>0.4726352107601991</c:v>
                </c:pt>
                <c:pt idx="80">
                  <c:v>0.46263121511276151</c:v>
                </c:pt>
                <c:pt idx="81">
                  <c:v>0.45462004132087597</c:v>
                </c:pt>
                <c:pt idx="82">
                  <c:v>0.45135183913428645</c:v>
                </c:pt>
                <c:pt idx="83">
                  <c:v>0.45493882345016712</c:v>
                </c:pt>
                <c:pt idx="84">
                  <c:v>0.46143534620484783</c:v>
                </c:pt>
                <c:pt idx="85">
                  <c:v>0.46984500359736725</c:v>
                </c:pt>
                <c:pt idx="86">
                  <c:v>0.4774176458779601</c:v>
                </c:pt>
                <c:pt idx="87">
                  <c:v>0.48339601642048191</c:v>
                </c:pt>
                <c:pt idx="88">
                  <c:v>0.48419316891873276</c:v>
                </c:pt>
                <c:pt idx="89">
                  <c:v>0.48395406925595463</c:v>
                </c:pt>
                <c:pt idx="90">
                  <c:v>0.4839541547776528</c:v>
                </c:pt>
                <c:pt idx="91">
                  <c:v>0.48431298481762408</c:v>
                </c:pt>
                <c:pt idx="92">
                  <c:v>0.48311736772358327</c:v>
                </c:pt>
                <c:pt idx="93">
                  <c:v>0.48359566207325966</c:v>
                </c:pt>
                <c:pt idx="94">
                  <c:v>0.48279862360393733</c:v>
                </c:pt>
                <c:pt idx="95">
                  <c:v>0.47869350132952715</c:v>
                </c:pt>
                <c:pt idx="96">
                  <c:v>0.47335290409859365</c:v>
                </c:pt>
                <c:pt idx="97">
                  <c:v>0.46896889556699872</c:v>
                </c:pt>
                <c:pt idx="98">
                  <c:v>0.46566093054203972</c:v>
                </c:pt>
                <c:pt idx="99">
                  <c:v>0.46450505253033836</c:v>
                </c:pt>
                <c:pt idx="100">
                  <c:v>0.46450493375020241</c:v>
                </c:pt>
                <c:pt idx="101">
                  <c:v>0.46562071633917779</c:v>
                </c:pt>
                <c:pt idx="102">
                  <c:v>0.46570031328399975</c:v>
                </c:pt>
                <c:pt idx="103">
                  <c:v>0.46458429313477378</c:v>
                </c:pt>
                <c:pt idx="104">
                  <c:v>0.46223279802902451</c:v>
                </c:pt>
                <c:pt idx="105">
                  <c:v>0.46151548478704651</c:v>
                </c:pt>
                <c:pt idx="106">
                  <c:v>0.46119665514570951</c:v>
                </c:pt>
                <c:pt idx="107">
                  <c:v>0.46107703404624456</c:v>
                </c:pt>
                <c:pt idx="108">
                  <c:v>0.4589646908665338</c:v>
                </c:pt>
                <c:pt idx="109">
                  <c:v>0.45354433039861786</c:v>
                </c:pt>
                <c:pt idx="110">
                  <c:v>0.44625069315533861</c:v>
                </c:pt>
                <c:pt idx="111">
                  <c:v>0.43796072813037423</c:v>
                </c:pt>
                <c:pt idx="112">
                  <c:v>0.43058745118142039</c:v>
                </c:pt>
                <c:pt idx="113">
                  <c:v>0.42600402030373286</c:v>
                </c:pt>
                <c:pt idx="114">
                  <c:v>0.42612357013512192</c:v>
                </c:pt>
                <c:pt idx="115">
                  <c:v>0.42767788898659032</c:v>
                </c:pt>
                <c:pt idx="116">
                  <c:v>0.42879381886292489</c:v>
                </c:pt>
                <c:pt idx="117">
                  <c:v>0.42947128374482102</c:v>
                </c:pt>
                <c:pt idx="118">
                  <c:v>0.42979004211807503</c:v>
                </c:pt>
                <c:pt idx="119">
                  <c:v>0.42982985246849748</c:v>
                </c:pt>
                <c:pt idx="120">
                  <c:v>0.43042773465918682</c:v>
                </c:pt>
                <c:pt idx="121">
                  <c:v>0.43178284496879737</c:v>
                </c:pt>
                <c:pt idx="122">
                  <c:v>0.43222125769996123</c:v>
                </c:pt>
                <c:pt idx="123">
                  <c:v>0.43014864410018216</c:v>
                </c:pt>
                <c:pt idx="124">
                  <c:v>0.4260034264030389</c:v>
                </c:pt>
                <c:pt idx="125">
                  <c:v>0.42114076718138815</c:v>
                </c:pt>
                <c:pt idx="126">
                  <c:v>0.41687597589682579</c:v>
                </c:pt>
                <c:pt idx="127">
                  <c:v>0.41548095071029334</c:v>
                </c:pt>
                <c:pt idx="128">
                  <c:v>0.41791228032112226</c:v>
                </c:pt>
                <c:pt idx="129">
                  <c:v>0.42102119359399037</c:v>
                </c:pt>
                <c:pt idx="130">
                  <c:v>0.42353223892976299</c:v>
                </c:pt>
                <c:pt idx="131">
                  <c:v>0.42504683770371454</c:v>
                </c:pt>
                <c:pt idx="132">
                  <c:v>0.42612299999048642</c:v>
                </c:pt>
                <c:pt idx="133">
                  <c:v>0.42460840121652776</c:v>
                </c:pt>
                <c:pt idx="134">
                  <c:v>0.42440911190415787</c:v>
                </c:pt>
                <c:pt idx="135">
                  <c:v>0.42253591114809208</c:v>
                </c:pt>
                <c:pt idx="136">
                  <c:v>0.42209759344103415</c:v>
                </c:pt>
                <c:pt idx="137">
                  <c:v>0.41839093101122782</c:v>
                </c:pt>
                <c:pt idx="138">
                  <c:v>0.41540171960833672</c:v>
                </c:pt>
                <c:pt idx="139">
                  <c:v>0.41109722249988689</c:v>
                </c:pt>
                <c:pt idx="140">
                  <c:v>0.40926371331409339</c:v>
                </c:pt>
                <c:pt idx="141">
                  <c:v>0.40364387823681025</c:v>
                </c:pt>
                <c:pt idx="142">
                  <c:v>0.39866183547595935</c:v>
                </c:pt>
                <c:pt idx="143">
                  <c:v>0.39156748754505</c:v>
                </c:pt>
                <c:pt idx="144">
                  <c:v>0.3829585408401891</c:v>
                </c:pt>
                <c:pt idx="145">
                  <c:v>0.37267575871090852</c:v>
                </c:pt>
                <c:pt idx="146">
                  <c:v>0.36761403348355171</c:v>
                </c:pt>
                <c:pt idx="147">
                  <c:v>0.3650233674469413</c:v>
                </c:pt>
                <c:pt idx="148">
                  <c:v>0.36590010263638473</c:v>
                </c:pt>
                <c:pt idx="149">
                  <c:v>0.36956681693082427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EB1-4811-8B3C-96644FDF716E}"/>
            </c:ext>
          </c:extLst>
        </c:ser>
        <c:ser>
          <c:idx val="1"/>
          <c:order val="1"/>
          <c:tx>
            <c:v>C2</c:v>
          </c:tx>
          <c:spPr>
            <a:ln>
              <a:solidFill>
                <a:srgbClr val="FF0000"/>
              </a:solidFill>
              <a:prstDash val="sysDash"/>
            </a:ln>
          </c:spPr>
          <c:marker>
            <c:symbol val="none"/>
          </c:marker>
          <c:xVal>
            <c:numRef>
              <c:f>'ES - C2'!$A$8:$A$157</c:f>
              <c:numCache>
                <c:formatCode>0.0</c:formatCode>
                <c:ptCount val="150"/>
                <c:pt idx="0">
                  <c:v>0</c:v>
                </c:pt>
                <c:pt idx="1">
                  <c:v>1.0609999999999999</c:v>
                </c:pt>
                <c:pt idx="2">
                  <c:v>2.2160000000000002</c:v>
                </c:pt>
                <c:pt idx="3">
                  <c:v>3.2610000000000001</c:v>
                </c:pt>
                <c:pt idx="4">
                  <c:v>4.3230000000000004</c:v>
                </c:pt>
                <c:pt idx="5">
                  <c:v>5.3840000000000003</c:v>
                </c:pt>
                <c:pt idx="6">
                  <c:v>6.4290000000000003</c:v>
                </c:pt>
                <c:pt idx="7">
                  <c:v>7.5060000000000002</c:v>
                </c:pt>
                <c:pt idx="8">
                  <c:v>8.5990000000000002</c:v>
                </c:pt>
                <c:pt idx="9">
                  <c:v>9.6760000000000002</c:v>
                </c:pt>
                <c:pt idx="10">
                  <c:v>10.721</c:v>
                </c:pt>
                <c:pt idx="11">
                  <c:v>11.814</c:v>
                </c:pt>
                <c:pt idx="12">
                  <c:v>12.859</c:v>
                </c:pt>
                <c:pt idx="13">
                  <c:v>13.904999999999999</c:v>
                </c:pt>
                <c:pt idx="14">
                  <c:v>15.043999999999999</c:v>
                </c:pt>
                <c:pt idx="15">
                  <c:v>16.073999999999998</c:v>
                </c:pt>
                <c:pt idx="16">
                  <c:v>17.103999999999999</c:v>
                </c:pt>
                <c:pt idx="17">
                  <c:v>18.087000000000003</c:v>
                </c:pt>
                <c:pt idx="18">
                  <c:v>19.101999999999997</c:v>
                </c:pt>
                <c:pt idx="19">
                  <c:v>20.085000000000001</c:v>
                </c:pt>
                <c:pt idx="20">
                  <c:v>21.098999999999997</c:v>
                </c:pt>
                <c:pt idx="21">
                  <c:v>22.113999999999997</c:v>
                </c:pt>
                <c:pt idx="22">
                  <c:v>23.082000000000001</c:v>
                </c:pt>
                <c:pt idx="23">
                  <c:v>24.095999999999997</c:v>
                </c:pt>
                <c:pt idx="24">
                  <c:v>25.094999999999999</c:v>
                </c:pt>
                <c:pt idx="25">
                  <c:v>26.094000000000001</c:v>
                </c:pt>
                <c:pt idx="26">
                  <c:v>27.091999999999999</c:v>
                </c:pt>
                <c:pt idx="27">
                  <c:v>28.091000000000001</c:v>
                </c:pt>
                <c:pt idx="28">
                  <c:v>29.073999999999998</c:v>
                </c:pt>
                <c:pt idx="29">
                  <c:v>30.088999999999999</c:v>
                </c:pt>
                <c:pt idx="30">
                  <c:v>31.103000000000002</c:v>
                </c:pt>
                <c:pt idx="31">
                  <c:v>32.102000000000004</c:v>
                </c:pt>
                <c:pt idx="32">
                  <c:v>33.100999999999999</c:v>
                </c:pt>
                <c:pt idx="33">
                  <c:v>34.115000000000002</c:v>
                </c:pt>
                <c:pt idx="34">
                  <c:v>35.099000000000004</c:v>
                </c:pt>
                <c:pt idx="35">
                  <c:v>36.113</c:v>
                </c:pt>
                <c:pt idx="36">
                  <c:v>37.112000000000002</c:v>
                </c:pt>
                <c:pt idx="37">
                  <c:v>38.126000000000005</c:v>
                </c:pt>
                <c:pt idx="38">
                  <c:v>39.109000000000002</c:v>
                </c:pt>
                <c:pt idx="39">
                  <c:v>40.108000000000004</c:v>
                </c:pt>
                <c:pt idx="40">
                  <c:v>41.106999999999999</c:v>
                </c:pt>
                <c:pt idx="41">
                  <c:v>42.106000000000002</c:v>
                </c:pt>
                <c:pt idx="42">
                  <c:v>43.120000000000005</c:v>
                </c:pt>
                <c:pt idx="43">
                  <c:v>44.088000000000001</c:v>
                </c:pt>
                <c:pt idx="44">
                  <c:v>45.087000000000003</c:v>
                </c:pt>
                <c:pt idx="45">
                  <c:v>46.100999999999999</c:v>
                </c:pt>
                <c:pt idx="46">
                  <c:v>47.084000000000003</c:v>
                </c:pt>
                <c:pt idx="47">
                  <c:v>48.099000000000004</c:v>
                </c:pt>
                <c:pt idx="48">
                  <c:v>49.097999999999999</c:v>
                </c:pt>
                <c:pt idx="49">
                  <c:v>50.096000000000004</c:v>
                </c:pt>
                <c:pt idx="50">
                  <c:v>51.111000000000004</c:v>
                </c:pt>
                <c:pt idx="51">
                  <c:v>52.094000000000001</c:v>
                </c:pt>
                <c:pt idx="52">
                  <c:v>53.108000000000004</c:v>
                </c:pt>
                <c:pt idx="53">
                  <c:v>54.106999999999999</c:v>
                </c:pt>
                <c:pt idx="54">
                  <c:v>55.09</c:v>
                </c:pt>
                <c:pt idx="55">
                  <c:v>56.105000000000004</c:v>
                </c:pt>
                <c:pt idx="56">
                  <c:v>57.103999999999999</c:v>
                </c:pt>
                <c:pt idx="57">
                  <c:v>58.103000000000002</c:v>
                </c:pt>
                <c:pt idx="58">
                  <c:v>59.117000000000004</c:v>
                </c:pt>
                <c:pt idx="59">
                  <c:v>60.1</c:v>
                </c:pt>
                <c:pt idx="60">
                  <c:v>61.115000000000002</c:v>
                </c:pt>
                <c:pt idx="61">
                  <c:v>62.113</c:v>
                </c:pt>
                <c:pt idx="62">
                  <c:v>63.097000000000008</c:v>
                </c:pt>
                <c:pt idx="63">
                  <c:v>64.094999999999999</c:v>
                </c:pt>
                <c:pt idx="64">
                  <c:v>65.11</c:v>
                </c:pt>
                <c:pt idx="65">
                  <c:v>66.109000000000009</c:v>
                </c:pt>
                <c:pt idx="66">
                  <c:v>67.123000000000005</c:v>
                </c:pt>
                <c:pt idx="67">
                  <c:v>68.122</c:v>
                </c:pt>
                <c:pt idx="68">
                  <c:v>69.105000000000004</c:v>
                </c:pt>
                <c:pt idx="69">
                  <c:v>70.12</c:v>
                </c:pt>
                <c:pt idx="70">
                  <c:v>71.134</c:v>
                </c:pt>
                <c:pt idx="71">
                  <c:v>72.147999999999996</c:v>
                </c:pt>
                <c:pt idx="72">
                  <c:v>73.147000000000006</c:v>
                </c:pt>
                <c:pt idx="73">
                  <c:v>74.146000000000001</c:v>
                </c:pt>
                <c:pt idx="74">
                  <c:v>75.176000000000002</c:v>
                </c:pt>
                <c:pt idx="75">
                  <c:v>76.159000000000006</c:v>
                </c:pt>
                <c:pt idx="76">
                  <c:v>77.158000000000001</c:v>
                </c:pt>
                <c:pt idx="77">
                  <c:v>78.141000000000005</c:v>
                </c:pt>
                <c:pt idx="78">
                  <c:v>79.155000000000001</c:v>
                </c:pt>
                <c:pt idx="79">
                  <c:v>80.153999999999996</c:v>
                </c:pt>
                <c:pt idx="80">
                  <c:v>81.137</c:v>
                </c:pt>
                <c:pt idx="81">
                  <c:v>82.135999999999996</c:v>
                </c:pt>
                <c:pt idx="82">
                  <c:v>83.165999999999997</c:v>
                </c:pt>
                <c:pt idx="83">
                  <c:v>84.149000000000001</c:v>
                </c:pt>
                <c:pt idx="84">
                  <c:v>85.195000000000007</c:v>
                </c:pt>
                <c:pt idx="85">
                  <c:v>86.162000000000006</c:v>
                </c:pt>
                <c:pt idx="86">
                  <c:v>87.177000000000007</c:v>
                </c:pt>
                <c:pt idx="87">
                  <c:v>88.16</c:v>
                </c:pt>
                <c:pt idx="88">
                  <c:v>89.174000000000007</c:v>
                </c:pt>
                <c:pt idx="89">
                  <c:v>90.173000000000002</c:v>
                </c:pt>
                <c:pt idx="90">
                  <c:v>91.171999999999997</c:v>
                </c:pt>
                <c:pt idx="91">
                  <c:v>92.17</c:v>
                </c:pt>
                <c:pt idx="92">
                  <c:v>93.185000000000002</c:v>
                </c:pt>
                <c:pt idx="93">
                  <c:v>94.168000000000006</c:v>
                </c:pt>
                <c:pt idx="94">
                  <c:v>95.167000000000002</c:v>
                </c:pt>
                <c:pt idx="95">
                  <c:v>96.212000000000003</c:v>
                </c:pt>
                <c:pt idx="96">
                  <c:v>97.195000000000007</c:v>
                </c:pt>
                <c:pt idx="97">
                  <c:v>98.179000000000002</c:v>
                </c:pt>
                <c:pt idx="98">
                  <c:v>99.192999999999998</c:v>
                </c:pt>
                <c:pt idx="99">
                  <c:v>100.19200000000001</c:v>
                </c:pt>
                <c:pt idx="100">
                  <c:v>101.206</c:v>
                </c:pt>
                <c:pt idx="101">
                  <c:v>102.18900000000001</c:v>
                </c:pt>
                <c:pt idx="102">
                  <c:v>103.21900000000001</c:v>
                </c:pt>
                <c:pt idx="103">
                  <c:v>103.937</c:v>
                </c:pt>
                <c:pt idx="104">
                  <c:v>104.905</c:v>
                </c:pt>
                <c:pt idx="105">
                  <c:v>105.90300000000001</c:v>
                </c:pt>
                <c:pt idx="106">
                  <c:v>106.949</c:v>
                </c:pt>
                <c:pt idx="107">
                  <c:v>107.932</c:v>
                </c:pt>
                <c:pt idx="108">
                  <c:v>108.931</c:v>
                </c:pt>
                <c:pt idx="109">
                  <c:v>109.94500000000001</c:v>
                </c:pt>
                <c:pt idx="110">
                  <c:v>110.944</c:v>
                </c:pt>
                <c:pt idx="111">
                  <c:v>111.958</c:v>
                </c:pt>
                <c:pt idx="112">
                  <c:v>112.926</c:v>
                </c:pt>
                <c:pt idx="113">
                  <c:v>113.94</c:v>
                </c:pt>
                <c:pt idx="114">
                  <c:v>114.95400000000001</c:v>
                </c:pt>
                <c:pt idx="115">
                  <c:v>115.953</c:v>
                </c:pt>
                <c:pt idx="116">
                  <c:v>116.968</c:v>
                </c:pt>
                <c:pt idx="117">
                  <c:v>117.96600000000001</c:v>
                </c:pt>
                <c:pt idx="118">
                  <c:v>118.965</c:v>
                </c:pt>
                <c:pt idx="119">
                  <c:v>119.964</c:v>
                </c:pt>
                <c:pt idx="120">
                  <c:v>120.97800000000001</c:v>
                </c:pt>
                <c:pt idx="121">
                  <c:v>121.977</c:v>
                </c:pt>
                <c:pt idx="122">
                  <c:v>122.976</c:v>
                </c:pt>
                <c:pt idx="123">
                  <c:v>123.974</c:v>
                </c:pt>
                <c:pt idx="124">
                  <c:v>124.973</c:v>
                </c:pt>
                <c:pt idx="125">
                  <c:v>125.956</c:v>
                </c:pt>
                <c:pt idx="126">
                  <c:v>126.971</c:v>
                </c:pt>
                <c:pt idx="127">
                  <c:v>128.001</c:v>
                </c:pt>
                <c:pt idx="128">
                  <c:v>129.01500000000001</c:v>
                </c:pt>
                <c:pt idx="129">
                  <c:v>129.99799999999999</c:v>
                </c:pt>
                <c:pt idx="130">
                  <c:v>131.01300000000001</c:v>
                </c:pt>
                <c:pt idx="131">
                  <c:v>132.02700000000002</c:v>
                </c:pt>
                <c:pt idx="132">
                  <c:v>133.02600000000001</c:v>
                </c:pt>
                <c:pt idx="133">
                  <c:v>134.04</c:v>
                </c:pt>
                <c:pt idx="134">
                  <c:v>135.03900000000002</c:v>
                </c:pt>
                <c:pt idx="135">
                  <c:v>136.03700000000001</c:v>
                </c:pt>
                <c:pt idx="136">
                  <c:v>137.036</c:v>
                </c:pt>
                <c:pt idx="137">
                  <c:v>138.035</c:v>
                </c:pt>
                <c:pt idx="138">
                  <c:v>139.04900000000001</c:v>
                </c:pt>
                <c:pt idx="139">
                  <c:v>140.048</c:v>
                </c:pt>
                <c:pt idx="140">
                  <c:v>141.03100000000001</c:v>
                </c:pt>
                <c:pt idx="141">
                  <c:v>142.03</c:v>
                </c:pt>
                <c:pt idx="142">
                  <c:v>143.06</c:v>
                </c:pt>
                <c:pt idx="143">
                  <c:v>144.07400000000001</c:v>
                </c:pt>
                <c:pt idx="144">
                  <c:v>145.042</c:v>
                </c:pt>
                <c:pt idx="145">
                  <c:v>146.05600000000001</c:v>
                </c:pt>
                <c:pt idx="146">
                  <c:v>147.071</c:v>
                </c:pt>
                <c:pt idx="147">
                  <c:v>148.06899999999999</c:v>
                </c:pt>
                <c:pt idx="148">
                  <c:v>149.06800000000001</c:v>
                </c:pt>
                <c:pt idx="149">
                  <c:v>150.05099999999999</c:v>
                </c:pt>
              </c:numCache>
            </c:numRef>
          </c:xVal>
          <c:yVal>
            <c:numRef>
              <c:f>'ES - C2'!$C$8:$C$157</c:f>
              <c:numCache>
                <c:formatCode>0.00</c:formatCode>
                <c:ptCount val="150"/>
                <c:pt idx="0">
                  <c:v>0.98414388012700438</c:v>
                </c:pt>
                <c:pt idx="1">
                  <c:v>1.1375096133137219</c:v>
                </c:pt>
                <c:pt idx="2">
                  <c:v>1.2827447321548859</c:v>
                </c:pt>
                <c:pt idx="3">
                  <c:v>1.4127947703380783</c:v>
                </c:pt>
                <c:pt idx="4">
                  <c:v>1.5233952073974677</c:v>
                </c:pt>
                <c:pt idx="5">
                  <c:v>1.6230753218250455</c:v>
                </c:pt>
                <c:pt idx="6">
                  <c:v>1.7035448207626487</c:v>
                </c:pt>
                <c:pt idx="7">
                  <c:v>1.752448265720379</c:v>
                </c:pt>
                <c:pt idx="8">
                  <c:v>1.7585066038017529</c:v>
                </c:pt>
                <c:pt idx="9">
                  <c:v>1.8</c:v>
                </c:pt>
                <c:pt idx="10">
                  <c:v>1.82</c:v>
                </c:pt>
                <c:pt idx="11">
                  <c:v>1.85</c:v>
                </c:pt>
                <c:pt idx="12">
                  <c:v>1.88</c:v>
                </c:pt>
                <c:pt idx="13">
                  <c:v>1.91</c:v>
                </c:pt>
                <c:pt idx="14">
                  <c:v>1.93</c:v>
                </c:pt>
                <c:pt idx="15">
                  <c:v>1.95</c:v>
                </c:pt>
                <c:pt idx="16">
                  <c:v>1.96</c:v>
                </c:pt>
                <c:pt idx="17">
                  <c:v>1.97</c:v>
                </c:pt>
                <c:pt idx="18">
                  <c:v>1.98</c:v>
                </c:pt>
                <c:pt idx="19">
                  <c:v>1.99</c:v>
                </c:pt>
                <c:pt idx="20">
                  <c:v>2</c:v>
                </c:pt>
                <c:pt idx="21">
                  <c:v>2.02</c:v>
                </c:pt>
                <c:pt idx="22">
                  <c:v>2.04</c:v>
                </c:pt>
                <c:pt idx="23">
                  <c:v>2.06</c:v>
                </c:pt>
                <c:pt idx="24">
                  <c:v>2.0699999999999998</c:v>
                </c:pt>
                <c:pt idx="25">
                  <c:v>2.08</c:v>
                </c:pt>
                <c:pt idx="26">
                  <c:v>2.09</c:v>
                </c:pt>
                <c:pt idx="27">
                  <c:v>2.1</c:v>
                </c:pt>
                <c:pt idx="28">
                  <c:v>2.11</c:v>
                </c:pt>
                <c:pt idx="29">
                  <c:v>2.12</c:v>
                </c:pt>
                <c:pt idx="30">
                  <c:v>2.13</c:v>
                </c:pt>
                <c:pt idx="31">
                  <c:v>2.14</c:v>
                </c:pt>
                <c:pt idx="32">
                  <c:v>2.15</c:v>
                </c:pt>
                <c:pt idx="33">
                  <c:v>2.13</c:v>
                </c:pt>
                <c:pt idx="34">
                  <c:v>2.12</c:v>
                </c:pt>
                <c:pt idx="35">
                  <c:v>2.1349063164407029</c:v>
                </c:pt>
                <c:pt idx="36">
                  <c:v>2.1437145191994746</c:v>
                </c:pt>
                <c:pt idx="37">
                  <c:v>2.1510479572907473</c:v>
                </c:pt>
                <c:pt idx="38">
                  <c:v>2.1546349938698741</c:v>
                </c:pt>
                <c:pt idx="39">
                  <c:v>2.1550335439873622</c:v>
                </c:pt>
                <c:pt idx="40">
                  <c:v>2.1587002487793869</c:v>
                </c:pt>
                <c:pt idx="41">
                  <c:v>2.1563088387966944</c:v>
                </c:pt>
                <c:pt idx="42">
                  <c:v>2.1545152302342361</c:v>
                </c:pt>
                <c:pt idx="43">
                  <c:v>2.1514462128334673</c:v>
                </c:pt>
                <c:pt idx="44">
                  <c:v>2.1516055777664649</c:v>
                </c:pt>
                <c:pt idx="45">
                  <c:v>2.1417610753345757</c:v>
                </c:pt>
                <c:pt idx="46">
                  <c:v>2.132713696893707</c:v>
                </c:pt>
                <c:pt idx="47">
                  <c:v>2.1165321601715066</c:v>
                </c:pt>
                <c:pt idx="48">
                  <c:v>2.1076044265861329</c:v>
                </c:pt>
                <c:pt idx="49">
                  <c:v>2.0938541672115294</c:v>
                </c:pt>
                <c:pt idx="50">
                  <c:v>2.0867200231838412</c:v>
                </c:pt>
                <c:pt idx="51">
                  <c:v>2.0873976353531249</c:v>
                </c:pt>
                <c:pt idx="52">
                  <c:v>2.0959667574539695</c:v>
                </c:pt>
                <c:pt idx="53">
                  <c:v>2.0949305195465699</c:v>
                </c:pt>
                <c:pt idx="54">
                  <c:v>2.0969631470013157</c:v>
                </c:pt>
                <c:pt idx="55">
                  <c:v>2.0941332720242061</c:v>
                </c:pt>
                <c:pt idx="56">
                  <c:v>2.0925390192909576</c:v>
                </c:pt>
                <c:pt idx="57">
                  <c:v>2.0812198377132747</c:v>
                </c:pt>
                <c:pt idx="58">
                  <c:v>2.0740457978134517</c:v>
                </c:pt>
                <c:pt idx="59">
                  <c:v>2.0640817360477657</c:v>
                </c:pt>
                <c:pt idx="60">
                  <c:v>2.0554330170021347</c:v>
                </c:pt>
                <c:pt idx="61">
                  <c:v>2.0353456045570484</c:v>
                </c:pt>
                <c:pt idx="62">
                  <c:v>2.0201606046695959</c:v>
                </c:pt>
                <c:pt idx="63">
                  <c:v>2.0083234181671346</c:v>
                </c:pt>
                <c:pt idx="64">
                  <c:v>1.9961277342091008</c:v>
                </c:pt>
                <c:pt idx="65">
                  <c:v>1.9855661988564008</c:v>
                </c:pt>
                <c:pt idx="66">
                  <c:v>1.9815808212128274</c:v>
                </c:pt>
                <c:pt idx="67">
                  <c:v>1.9761206789017478</c:v>
                </c:pt>
                <c:pt idx="68">
                  <c:v>1.9669938365498651</c:v>
                </c:pt>
                <c:pt idx="69">
                  <c:v>1.958942909422025</c:v>
                </c:pt>
                <c:pt idx="70">
                  <c:v>1.9488193686944058</c:v>
                </c:pt>
                <c:pt idx="71">
                  <c:v>1.9373009263115903</c:v>
                </c:pt>
                <c:pt idx="72">
                  <c:v>1.9238295864525454</c:v>
                </c:pt>
                <c:pt idx="73">
                  <c:v>1.9079668081035848</c:v>
                </c:pt>
                <c:pt idx="74">
                  <c:v>1.8905497394104074</c:v>
                </c:pt>
                <c:pt idx="75">
                  <c:v>1.8714985601215275</c:v>
                </c:pt>
                <c:pt idx="76">
                  <c:v>1.8492986667118003</c:v>
                </c:pt>
                <c:pt idx="77">
                  <c:v>1.8301277475433337</c:v>
                </c:pt>
                <c:pt idx="78">
                  <c:v>1.8111560891800138</c:v>
                </c:pt>
                <c:pt idx="79">
                  <c:v>1.793180806110432</c:v>
                </c:pt>
                <c:pt idx="80">
                  <c:v>1.777955601522504</c:v>
                </c:pt>
                <c:pt idx="81">
                  <c:v>1.7656001535301769</c:v>
                </c:pt>
                <c:pt idx="82">
                  <c:v>1.7551577974148642</c:v>
                </c:pt>
                <c:pt idx="83">
                  <c:v>1.7466286947174907</c:v>
                </c:pt>
                <c:pt idx="84">
                  <c:v>1.7412482443753035</c:v>
                </c:pt>
                <c:pt idx="85">
                  <c:v>1.7382591897621793</c:v>
                </c:pt>
                <c:pt idx="86">
                  <c:v>1.740052788822237</c:v>
                </c:pt>
                <c:pt idx="87">
                  <c:v>1.7388174801579026</c:v>
                </c:pt>
                <c:pt idx="88">
                  <c:v>1.7408103400230928</c:v>
                </c:pt>
                <c:pt idx="89">
                  <c:v>1.737183502595937</c:v>
                </c:pt>
                <c:pt idx="90">
                  <c:v>1.7320023368149122</c:v>
                </c:pt>
                <c:pt idx="91">
                  <c:v>1.7215203128853218</c:v>
                </c:pt>
                <c:pt idx="92">
                  <c:v>1.7117554929199599</c:v>
                </c:pt>
                <c:pt idx="93">
                  <c:v>1.6976862613678605</c:v>
                </c:pt>
                <c:pt idx="94">
                  <c:v>1.6863671035462076</c:v>
                </c:pt>
                <c:pt idx="95">
                  <c:v>1.6730151947384655</c:v>
                </c:pt>
                <c:pt idx="96">
                  <c:v>1.6617358947793022</c:v>
                </c:pt>
                <c:pt idx="97">
                  <c:v>1.6486233707066489</c:v>
                </c:pt>
                <c:pt idx="98">
                  <c:v>1.633677503740391</c:v>
                </c:pt>
                <c:pt idx="99">
                  <c:v>1.6188512103615664</c:v>
                </c:pt>
                <c:pt idx="100">
                  <c:v>1.6029886125584525</c:v>
                </c:pt>
                <c:pt idx="101">
                  <c:v>1.5849338323193407</c:v>
                </c:pt>
                <c:pt idx="102">
                  <c:v>1.5676362326870688</c:v>
                </c:pt>
                <c:pt idx="103">
                  <c:v>1.5549619170437523</c:v>
                </c:pt>
                <c:pt idx="104">
                  <c:v>1.5436825315628766</c:v>
                </c:pt>
                <c:pt idx="105">
                  <c:v>1.5335989199658229</c:v>
                </c:pt>
                <c:pt idx="106">
                  <c:v>1.5225189140702085</c:v>
                </c:pt>
                <c:pt idx="107">
                  <c:v>1.5131128861351868</c:v>
                </c:pt>
                <c:pt idx="108">
                  <c:v>1.499840807081317</c:v>
                </c:pt>
                <c:pt idx="109">
                  <c:v>1.4815867327786421</c:v>
                </c:pt>
                <c:pt idx="110">
                  <c:v>1.4652456743336557</c:v>
                </c:pt>
                <c:pt idx="111">
                  <c:v>1.4536873550835281</c:v>
                </c:pt>
                <c:pt idx="112">
                  <c:v>1.4438427956371711</c:v>
                </c:pt>
                <c:pt idx="113">
                  <c:v>1.4404151192398273</c:v>
                </c:pt>
                <c:pt idx="114">
                  <c:v>1.441531049116169</c:v>
                </c:pt>
                <c:pt idx="115">
                  <c:v>1.4412123049965302</c:v>
                </c:pt>
                <c:pt idx="116">
                  <c:v>1.4375456334629575</c:v>
                </c:pt>
                <c:pt idx="117">
                  <c:v>1.4326036861248681</c:v>
                </c:pt>
                <c:pt idx="118">
                  <c:v>1.4232376965981259</c:v>
                </c:pt>
                <c:pt idx="119">
                  <c:v>1.4156252629719404</c:v>
                </c:pt>
                <c:pt idx="120">
                  <c:v>1.4090887873306712</c:v>
                </c:pt>
                <c:pt idx="121">
                  <c:v>1.4030306250439153</c:v>
                </c:pt>
                <c:pt idx="122">
                  <c:v>1.3948998586597881</c:v>
                </c:pt>
                <c:pt idx="123">
                  <c:v>1.3860516507511675</c:v>
                </c:pt>
                <c:pt idx="124">
                  <c:v>1.3748122086544512</c:v>
                </c:pt>
                <c:pt idx="125">
                  <c:v>1.3644496395321724</c:v>
                </c:pt>
                <c:pt idx="126">
                  <c:v>1.3569168598652908</c:v>
                </c:pt>
                <c:pt idx="127">
                  <c:v>1.3540473313275612</c:v>
                </c:pt>
                <c:pt idx="128">
                  <c:v>1.3505800536328649</c:v>
                </c:pt>
                <c:pt idx="129">
                  <c:v>1.3501019968434533</c:v>
                </c:pt>
                <c:pt idx="130">
                  <c:v>1.3511783966904829</c:v>
                </c:pt>
                <c:pt idx="131">
                  <c:v>1.3526533751622238</c:v>
                </c:pt>
                <c:pt idx="132">
                  <c:v>1.3504614302864979</c:v>
                </c:pt>
                <c:pt idx="133">
                  <c:v>1.353570224779223</c:v>
                </c:pt>
                <c:pt idx="134">
                  <c:v>1.352135341730208</c:v>
                </c:pt>
                <c:pt idx="135">
                  <c:v>1.3454394583950886</c:v>
                </c:pt>
                <c:pt idx="136">
                  <c:v>1.3324861377144515</c:v>
                </c:pt>
                <c:pt idx="137">
                  <c:v>1.3192140966702055</c:v>
                </c:pt>
                <c:pt idx="138">
                  <c:v>1.3064203879852598</c:v>
                </c:pt>
                <c:pt idx="139">
                  <c:v>1.2938260208759516</c:v>
                </c:pt>
                <c:pt idx="140">
                  <c:v>1.2848584294281309</c:v>
                </c:pt>
                <c:pt idx="141">
                  <c:v>1.2817496301841984</c:v>
                </c:pt>
                <c:pt idx="142">
                  <c:v>1.2791191252899352</c:v>
                </c:pt>
                <c:pt idx="143">
                  <c:v>1.2698325521621825</c:v>
                </c:pt>
                <c:pt idx="144">
                  <c:v>1.2657670359363606</c:v>
                </c:pt>
                <c:pt idx="145">
                  <c:v>1.2631762511196001</c:v>
                </c:pt>
                <c:pt idx="146">
                  <c:v>1.2590709910602527</c:v>
                </c:pt>
                <c:pt idx="147">
                  <c:v>1.2577555913257512</c:v>
                </c:pt>
                <c:pt idx="148">
                  <c:v>1.2593896449070001</c:v>
                </c:pt>
                <c:pt idx="149">
                  <c:v>1.2571975955047605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EB1-4811-8B3C-96644FDF716E}"/>
            </c:ext>
          </c:extLst>
        </c:ser>
        <c:ser>
          <c:idx val="2"/>
          <c:order val="2"/>
          <c:tx>
            <c:v>C3</c:v>
          </c:tx>
          <c:spPr>
            <a:ln>
              <a:solidFill>
                <a:srgbClr val="00B050"/>
              </a:solidFill>
              <a:prstDash val="sysDash"/>
            </a:ln>
          </c:spPr>
          <c:marker>
            <c:symbol val="none"/>
          </c:marker>
          <c:xVal>
            <c:numRef>
              <c:f>'ES - C3'!$A$8:$A$157</c:f>
              <c:numCache>
                <c:formatCode>0.0</c:formatCode>
                <c:ptCount val="150"/>
                <c:pt idx="0">
                  <c:v>0</c:v>
                </c:pt>
                <c:pt idx="1">
                  <c:v>1.0609999999999999</c:v>
                </c:pt>
                <c:pt idx="2">
                  <c:v>2.2160000000000002</c:v>
                </c:pt>
                <c:pt idx="3">
                  <c:v>3.2610000000000001</c:v>
                </c:pt>
                <c:pt idx="4">
                  <c:v>4.3230000000000004</c:v>
                </c:pt>
                <c:pt idx="5">
                  <c:v>5.3840000000000003</c:v>
                </c:pt>
                <c:pt idx="6">
                  <c:v>6.4290000000000003</c:v>
                </c:pt>
                <c:pt idx="7">
                  <c:v>7.5060000000000002</c:v>
                </c:pt>
                <c:pt idx="8">
                  <c:v>8.5990000000000002</c:v>
                </c:pt>
                <c:pt idx="9">
                  <c:v>9.6760000000000002</c:v>
                </c:pt>
                <c:pt idx="10">
                  <c:v>10.721</c:v>
                </c:pt>
                <c:pt idx="11">
                  <c:v>11.814</c:v>
                </c:pt>
                <c:pt idx="12">
                  <c:v>12.859</c:v>
                </c:pt>
                <c:pt idx="13">
                  <c:v>13.904999999999999</c:v>
                </c:pt>
                <c:pt idx="14">
                  <c:v>15.043999999999999</c:v>
                </c:pt>
                <c:pt idx="15">
                  <c:v>16.073999999999998</c:v>
                </c:pt>
                <c:pt idx="16">
                  <c:v>17.103999999999999</c:v>
                </c:pt>
                <c:pt idx="17">
                  <c:v>18.087000000000003</c:v>
                </c:pt>
                <c:pt idx="18">
                  <c:v>19.101999999999997</c:v>
                </c:pt>
                <c:pt idx="19">
                  <c:v>20.085000000000001</c:v>
                </c:pt>
                <c:pt idx="20">
                  <c:v>21.098999999999997</c:v>
                </c:pt>
                <c:pt idx="21">
                  <c:v>22.113999999999997</c:v>
                </c:pt>
                <c:pt idx="22">
                  <c:v>23.082000000000001</c:v>
                </c:pt>
                <c:pt idx="23">
                  <c:v>24.095999999999997</c:v>
                </c:pt>
                <c:pt idx="24">
                  <c:v>25.094999999999999</c:v>
                </c:pt>
                <c:pt idx="25">
                  <c:v>26.094000000000001</c:v>
                </c:pt>
                <c:pt idx="26">
                  <c:v>27.091999999999999</c:v>
                </c:pt>
                <c:pt idx="27">
                  <c:v>28.091000000000001</c:v>
                </c:pt>
                <c:pt idx="28">
                  <c:v>29.073999999999998</c:v>
                </c:pt>
                <c:pt idx="29">
                  <c:v>30.088999999999999</c:v>
                </c:pt>
                <c:pt idx="30">
                  <c:v>31.103000000000002</c:v>
                </c:pt>
                <c:pt idx="31">
                  <c:v>32.102000000000004</c:v>
                </c:pt>
                <c:pt idx="32">
                  <c:v>33.100999999999999</c:v>
                </c:pt>
                <c:pt idx="33">
                  <c:v>34.115000000000002</c:v>
                </c:pt>
                <c:pt idx="34">
                  <c:v>35.099000000000004</c:v>
                </c:pt>
                <c:pt idx="35">
                  <c:v>36.113</c:v>
                </c:pt>
                <c:pt idx="36">
                  <c:v>37.112000000000002</c:v>
                </c:pt>
                <c:pt idx="37">
                  <c:v>38.126000000000005</c:v>
                </c:pt>
                <c:pt idx="38">
                  <c:v>39.109000000000002</c:v>
                </c:pt>
                <c:pt idx="39">
                  <c:v>40.108000000000004</c:v>
                </c:pt>
                <c:pt idx="40">
                  <c:v>41.106999999999999</c:v>
                </c:pt>
                <c:pt idx="41">
                  <c:v>42.106000000000002</c:v>
                </c:pt>
                <c:pt idx="42">
                  <c:v>43.120000000000005</c:v>
                </c:pt>
                <c:pt idx="43">
                  <c:v>44.088000000000001</c:v>
                </c:pt>
                <c:pt idx="44">
                  <c:v>45.087000000000003</c:v>
                </c:pt>
                <c:pt idx="45">
                  <c:v>46.100999999999999</c:v>
                </c:pt>
                <c:pt idx="46">
                  <c:v>47.084000000000003</c:v>
                </c:pt>
                <c:pt idx="47">
                  <c:v>48.099000000000004</c:v>
                </c:pt>
                <c:pt idx="48">
                  <c:v>49.097999999999999</c:v>
                </c:pt>
                <c:pt idx="49">
                  <c:v>50.096000000000004</c:v>
                </c:pt>
                <c:pt idx="50">
                  <c:v>51.111000000000004</c:v>
                </c:pt>
                <c:pt idx="51">
                  <c:v>52.094000000000001</c:v>
                </c:pt>
                <c:pt idx="52">
                  <c:v>53.108000000000004</c:v>
                </c:pt>
                <c:pt idx="53">
                  <c:v>54.106999999999999</c:v>
                </c:pt>
                <c:pt idx="54">
                  <c:v>55.09</c:v>
                </c:pt>
                <c:pt idx="55">
                  <c:v>56.105000000000004</c:v>
                </c:pt>
                <c:pt idx="56">
                  <c:v>57.103999999999999</c:v>
                </c:pt>
                <c:pt idx="57">
                  <c:v>58.103000000000002</c:v>
                </c:pt>
                <c:pt idx="58">
                  <c:v>59.117000000000004</c:v>
                </c:pt>
                <c:pt idx="59">
                  <c:v>60.1</c:v>
                </c:pt>
                <c:pt idx="60">
                  <c:v>61.115000000000002</c:v>
                </c:pt>
                <c:pt idx="61">
                  <c:v>62.113</c:v>
                </c:pt>
                <c:pt idx="62">
                  <c:v>63.097000000000008</c:v>
                </c:pt>
                <c:pt idx="63">
                  <c:v>64.094999999999999</c:v>
                </c:pt>
                <c:pt idx="64">
                  <c:v>65.11</c:v>
                </c:pt>
                <c:pt idx="65">
                  <c:v>66.109000000000009</c:v>
                </c:pt>
                <c:pt idx="66">
                  <c:v>67.123000000000005</c:v>
                </c:pt>
                <c:pt idx="67">
                  <c:v>68.122</c:v>
                </c:pt>
                <c:pt idx="68">
                  <c:v>69.105000000000004</c:v>
                </c:pt>
                <c:pt idx="69">
                  <c:v>70.12</c:v>
                </c:pt>
                <c:pt idx="70">
                  <c:v>71.134</c:v>
                </c:pt>
                <c:pt idx="71">
                  <c:v>72.147999999999996</c:v>
                </c:pt>
                <c:pt idx="72">
                  <c:v>73.147000000000006</c:v>
                </c:pt>
                <c:pt idx="73">
                  <c:v>74.146000000000001</c:v>
                </c:pt>
                <c:pt idx="74">
                  <c:v>75.176000000000002</c:v>
                </c:pt>
                <c:pt idx="75">
                  <c:v>76.159000000000006</c:v>
                </c:pt>
                <c:pt idx="76">
                  <c:v>77.158000000000001</c:v>
                </c:pt>
                <c:pt idx="77">
                  <c:v>78.141000000000005</c:v>
                </c:pt>
                <c:pt idx="78">
                  <c:v>79.155000000000001</c:v>
                </c:pt>
                <c:pt idx="79">
                  <c:v>80.153999999999996</c:v>
                </c:pt>
                <c:pt idx="80">
                  <c:v>81.137</c:v>
                </c:pt>
                <c:pt idx="81">
                  <c:v>82.135999999999996</c:v>
                </c:pt>
                <c:pt idx="82">
                  <c:v>83.165999999999997</c:v>
                </c:pt>
                <c:pt idx="83">
                  <c:v>84.149000000000001</c:v>
                </c:pt>
                <c:pt idx="84">
                  <c:v>85.195000000000007</c:v>
                </c:pt>
                <c:pt idx="85">
                  <c:v>86.162000000000006</c:v>
                </c:pt>
                <c:pt idx="86">
                  <c:v>87.177000000000007</c:v>
                </c:pt>
                <c:pt idx="87">
                  <c:v>88.16</c:v>
                </c:pt>
                <c:pt idx="88">
                  <c:v>89.174000000000007</c:v>
                </c:pt>
                <c:pt idx="89">
                  <c:v>90.173000000000002</c:v>
                </c:pt>
                <c:pt idx="90">
                  <c:v>91.171999999999997</c:v>
                </c:pt>
                <c:pt idx="91">
                  <c:v>92.17</c:v>
                </c:pt>
                <c:pt idx="92">
                  <c:v>93.185000000000002</c:v>
                </c:pt>
                <c:pt idx="93">
                  <c:v>94.168000000000006</c:v>
                </c:pt>
                <c:pt idx="94">
                  <c:v>95.167000000000002</c:v>
                </c:pt>
                <c:pt idx="95">
                  <c:v>96.212000000000003</c:v>
                </c:pt>
                <c:pt idx="96">
                  <c:v>97.195000000000007</c:v>
                </c:pt>
                <c:pt idx="97">
                  <c:v>98.179000000000002</c:v>
                </c:pt>
                <c:pt idx="98">
                  <c:v>99.192999999999998</c:v>
                </c:pt>
                <c:pt idx="99">
                  <c:v>100.19200000000001</c:v>
                </c:pt>
                <c:pt idx="100">
                  <c:v>101.206</c:v>
                </c:pt>
                <c:pt idx="101">
                  <c:v>102.18900000000001</c:v>
                </c:pt>
                <c:pt idx="102">
                  <c:v>103.21900000000001</c:v>
                </c:pt>
                <c:pt idx="103">
                  <c:v>103.937</c:v>
                </c:pt>
                <c:pt idx="104">
                  <c:v>104.905</c:v>
                </c:pt>
                <c:pt idx="105">
                  <c:v>105.90300000000001</c:v>
                </c:pt>
                <c:pt idx="106">
                  <c:v>106.949</c:v>
                </c:pt>
                <c:pt idx="107">
                  <c:v>107.932</c:v>
                </c:pt>
                <c:pt idx="108">
                  <c:v>108.931</c:v>
                </c:pt>
                <c:pt idx="109">
                  <c:v>109.94500000000001</c:v>
                </c:pt>
                <c:pt idx="110">
                  <c:v>110.944</c:v>
                </c:pt>
                <c:pt idx="111">
                  <c:v>111.958</c:v>
                </c:pt>
                <c:pt idx="112">
                  <c:v>112.926</c:v>
                </c:pt>
                <c:pt idx="113">
                  <c:v>113.94</c:v>
                </c:pt>
                <c:pt idx="114">
                  <c:v>114.95400000000001</c:v>
                </c:pt>
                <c:pt idx="115">
                  <c:v>115.953</c:v>
                </c:pt>
                <c:pt idx="116">
                  <c:v>116.968</c:v>
                </c:pt>
                <c:pt idx="117">
                  <c:v>117.96600000000001</c:v>
                </c:pt>
                <c:pt idx="118">
                  <c:v>118.965</c:v>
                </c:pt>
                <c:pt idx="119">
                  <c:v>119.964</c:v>
                </c:pt>
                <c:pt idx="120">
                  <c:v>120.97800000000001</c:v>
                </c:pt>
                <c:pt idx="121">
                  <c:v>121.977</c:v>
                </c:pt>
                <c:pt idx="122">
                  <c:v>122.976</c:v>
                </c:pt>
                <c:pt idx="123">
                  <c:v>123.974</c:v>
                </c:pt>
                <c:pt idx="124">
                  <c:v>124.973</c:v>
                </c:pt>
                <c:pt idx="125">
                  <c:v>125.956</c:v>
                </c:pt>
                <c:pt idx="126">
                  <c:v>126.971</c:v>
                </c:pt>
                <c:pt idx="127">
                  <c:v>128.001</c:v>
                </c:pt>
                <c:pt idx="128">
                  <c:v>129.01500000000001</c:v>
                </c:pt>
                <c:pt idx="129">
                  <c:v>129.99799999999999</c:v>
                </c:pt>
                <c:pt idx="130">
                  <c:v>131.01300000000001</c:v>
                </c:pt>
                <c:pt idx="131">
                  <c:v>132.02700000000002</c:v>
                </c:pt>
                <c:pt idx="132">
                  <c:v>133.02600000000001</c:v>
                </c:pt>
                <c:pt idx="133">
                  <c:v>134.04</c:v>
                </c:pt>
                <c:pt idx="134">
                  <c:v>135.03900000000002</c:v>
                </c:pt>
                <c:pt idx="135">
                  <c:v>136.03700000000001</c:v>
                </c:pt>
                <c:pt idx="136">
                  <c:v>137.036</c:v>
                </c:pt>
                <c:pt idx="137">
                  <c:v>138.035</c:v>
                </c:pt>
                <c:pt idx="138">
                  <c:v>139.04900000000001</c:v>
                </c:pt>
                <c:pt idx="139">
                  <c:v>140.048</c:v>
                </c:pt>
                <c:pt idx="140">
                  <c:v>141.03100000000001</c:v>
                </c:pt>
                <c:pt idx="141">
                  <c:v>142.03</c:v>
                </c:pt>
                <c:pt idx="142">
                  <c:v>143.06</c:v>
                </c:pt>
                <c:pt idx="143">
                  <c:v>144.07400000000001</c:v>
                </c:pt>
                <c:pt idx="144">
                  <c:v>145.042</c:v>
                </c:pt>
                <c:pt idx="145">
                  <c:v>146.05600000000001</c:v>
                </c:pt>
                <c:pt idx="146">
                  <c:v>147.071</c:v>
                </c:pt>
                <c:pt idx="147">
                  <c:v>148.06899999999999</c:v>
                </c:pt>
                <c:pt idx="148">
                  <c:v>149.06800000000001</c:v>
                </c:pt>
                <c:pt idx="149">
                  <c:v>150.05099999999999</c:v>
                </c:pt>
              </c:numCache>
            </c:numRef>
          </c:xVal>
          <c:yVal>
            <c:numRef>
              <c:f>'ES - C3'!$C$8:$C$157</c:f>
              <c:numCache>
                <c:formatCode>0.00</c:formatCode>
                <c:ptCount val="150"/>
                <c:pt idx="0">
                  <c:v>0.68034358142470663</c:v>
                </c:pt>
                <c:pt idx="1">
                  <c:v>0.75758466001892655</c:v>
                </c:pt>
                <c:pt idx="2">
                  <c:v>0.85491311779978785</c:v>
                </c:pt>
                <c:pt idx="3">
                  <c:v>0.95778139085583403</c:v>
                </c:pt>
                <c:pt idx="4">
                  <c:v>1.0663091668034199</c:v>
                </c:pt>
                <c:pt idx="5">
                  <c:v>1.1876306371823007</c:v>
                </c:pt>
                <c:pt idx="6">
                  <c:v>1.2947633546848949</c:v>
                </c:pt>
                <c:pt idx="7">
                  <c:v>1.387428347532341</c:v>
                </c:pt>
                <c:pt idx="8">
                  <c:v>1.4582125806885373</c:v>
                </c:pt>
                <c:pt idx="9">
                  <c:v>1.5018151009808052</c:v>
                </c:pt>
                <c:pt idx="10">
                  <c:v>1.5168407881985062</c:v>
                </c:pt>
                <c:pt idx="11">
                  <c:v>1.5179170122509249</c:v>
                </c:pt>
                <c:pt idx="12">
                  <c:v>1.5046849383468754</c:v>
                </c:pt>
                <c:pt idx="13">
                  <c:v>1.4919708361091737</c:v>
                </c:pt>
                <c:pt idx="14">
                  <c:v>1.4821262956676606</c:v>
                </c:pt>
                <c:pt idx="15">
                  <c:v>1.4728398935833114</c:v>
                </c:pt>
                <c:pt idx="16">
                  <c:v>1.4649882320118039</c:v>
                </c:pt>
                <c:pt idx="17">
                  <c:v>1.4595678430366577</c:v>
                </c:pt>
                <c:pt idx="18">
                  <c:v>1.45438676752851</c:v>
                </c:pt>
                <c:pt idx="19">
                  <c:v>1.4543073178710615</c:v>
                </c:pt>
                <c:pt idx="20">
                  <c:v>1.4587315168495025</c:v>
                </c:pt>
                <c:pt idx="21">
                  <c:v>1.4688551240939973</c:v>
                </c:pt>
                <c:pt idx="22">
                  <c:v>1.4838810013599386</c:v>
                </c:pt>
                <c:pt idx="23">
                  <c:v>1.5011785439777712</c:v>
                </c:pt>
                <c:pt idx="24">
                  <c:v>1.5137729776039621</c:v>
                </c:pt>
                <c:pt idx="25">
                  <c:v>1.52501235318381</c:v>
                </c:pt>
                <c:pt idx="26">
                  <c:v>1.527244184429263</c:v>
                </c:pt>
                <c:pt idx="27">
                  <c:v>1.5236171284466722</c:v>
                </c:pt>
                <c:pt idx="28">
                  <c:v>1.514211024492353</c:v>
                </c:pt>
                <c:pt idx="29">
                  <c:v>1.5029317150307464</c:v>
                </c:pt>
                <c:pt idx="30">
                  <c:v>1.4854348403397268</c:v>
                </c:pt>
                <c:pt idx="31">
                  <c:v>1.4684562889042412</c:v>
                </c:pt>
                <c:pt idx="32">
                  <c:v>1.4549453049869912</c:v>
                </c:pt>
                <c:pt idx="33">
                  <c:v>1.4437857496586148</c:v>
                </c:pt>
                <c:pt idx="34">
                  <c:v>1.435894467784911</c:v>
                </c:pt>
                <c:pt idx="35">
                  <c:v>1.4315901702270737</c:v>
                </c:pt>
                <c:pt idx="36">
                  <c:v>1.4301553822021718</c:v>
                </c:pt>
                <c:pt idx="37">
                  <c:v>1.4268472413826161</c:v>
                </c:pt>
                <c:pt idx="38">
                  <c:v>1.4260102405243189</c:v>
                </c:pt>
                <c:pt idx="39">
                  <c:v>1.4248543340053801</c:v>
                </c:pt>
                <c:pt idx="40">
                  <c:v>1.426209449066191</c:v>
                </c:pt>
                <c:pt idx="41">
                  <c:v>1.4297964856453107</c:v>
                </c:pt>
                <c:pt idx="42">
                  <c:v>1.4351771497917185</c:v>
                </c:pt>
                <c:pt idx="43">
                  <c:v>1.4378475268020581</c:v>
                </c:pt>
                <c:pt idx="44">
                  <c:v>1.4364525633811795</c:v>
                </c:pt>
                <c:pt idx="45">
                  <c:v>1.4326661804752221</c:v>
                </c:pt>
                <c:pt idx="46">
                  <c:v>1.4236188400439986</c:v>
                </c:pt>
                <c:pt idx="47">
                  <c:v>1.4118213213558009</c:v>
                </c:pt>
                <c:pt idx="48">
                  <c:v>1.401976818923933</c:v>
                </c:pt>
                <c:pt idx="49">
                  <c:v>1.3969151079501985</c:v>
                </c:pt>
                <c:pt idx="50">
                  <c:v>1.3936867826308998</c:v>
                </c:pt>
                <c:pt idx="51">
                  <c:v>1.3957193673248001</c:v>
                </c:pt>
                <c:pt idx="52">
                  <c:v>1.3989078680400611</c:v>
                </c:pt>
                <c:pt idx="53">
                  <c:v>1.4047268166351174</c:v>
                </c:pt>
                <c:pt idx="54">
                  <c:v>1.4093898587112421</c:v>
                </c:pt>
                <c:pt idx="55">
                  <c:v>1.4139731945648308</c:v>
                </c:pt>
                <c:pt idx="56">
                  <c:v>1.4159261775627301</c:v>
                </c:pt>
                <c:pt idx="57">
                  <c:v>1.4199516981411109</c:v>
                </c:pt>
                <c:pt idx="58">
                  <c:v>1.4191148350677865</c:v>
                </c:pt>
                <c:pt idx="59">
                  <c:v>1.4195135942383161</c:v>
                </c:pt>
                <c:pt idx="60">
                  <c:v>1.4201514150619716</c:v>
                </c:pt>
                <c:pt idx="61">
                  <c:v>1.4199521447544314</c:v>
                </c:pt>
                <c:pt idx="62">
                  <c:v>1.4189556269245274</c:v>
                </c:pt>
                <c:pt idx="63">
                  <c:v>1.4172814399109002</c:v>
                </c:pt>
                <c:pt idx="64">
                  <c:v>1.4131361034336138</c:v>
                </c:pt>
                <c:pt idx="65">
                  <c:v>1.4049255167980363</c:v>
                </c:pt>
                <c:pt idx="66">
                  <c:v>1.3980700879841153</c:v>
                </c:pt>
                <c:pt idx="67">
                  <c:v>1.3878668220291659</c:v>
                </c:pt>
                <c:pt idx="68">
                  <c:v>1.3802941512413711</c:v>
                </c:pt>
                <c:pt idx="69">
                  <c:v>1.3733193151322269</c:v>
                </c:pt>
                <c:pt idx="70">
                  <c:v>1.3688555006028182</c:v>
                </c:pt>
                <c:pt idx="71">
                  <c:v>1.3617213138142774</c:v>
                </c:pt>
                <c:pt idx="72">
                  <c:v>1.3546669520283801</c:v>
                </c:pt>
                <c:pt idx="73">
                  <c:v>1.3455400954228325</c:v>
                </c:pt>
                <c:pt idx="74">
                  <c:v>1.3360147837239098</c:v>
                </c:pt>
                <c:pt idx="75">
                  <c:v>1.3265292301121279</c:v>
                </c:pt>
                <c:pt idx="76">
                  <c:v>1.3186379054775572</c:v>
                </c:pt>
                <c:pt idx="77">
                  <c:v>1.3121812738437897</c:v>
                </c:pt>
                <c:pt idx="78">
                  <c:v>1.3050869781761407</c:v>
                </c:pt>
                <c:pt idx="79">
                  <c:v>1.2948439683876161</c:v>
                </c:pt>
                <c:pt idx="80">
                  <c:v>1.2826480563716829</c:v>
                </c:pt>
                <c:pt idx="81">
                  <c:v>1.2706515239410323</c:v>
                </c:pt>
                <c:pt idx="82">
                  <c:v>1.2596513668041056</c:v>
                </c:pt>
                <c:pt idx="83">
                  <c:v>1.2504047228069042</c:v>
                </c:pt>
                <c:pt idx="84">
                  <c:v>1.2460204909686809</c:v>
                </c:pt>
                <c:pt idx="85">
                  <c:v>1.2425529044456369</c:v>
                </c:pt>
                <c:pt idx="86">
                  <c:v>1.2390054406566819</c:v>
                </c:pt>
                <c:pt idx="87">
                  <c:v>1.2356174083176001</c:v>
                </c:pt>
                <c:pt idx="88">
                  <c:v>1.2346208904877103</c:v>
                </c:pt>
                <c:pt idx="89">
                  <c:v>1.2334251498623474</c:v>
                </c:pt>
                <c:pt idx="90">
                  <c:v>1.2351787057629253</c:v>
                </c:pt>
                <c:pt idx="91">
                  <c:v>1.2361751190663157</c:v>
                </c:pt>
                <c:pt idx="92">
                  <c:v>1.2355375025444801</c:v>
                </c:pt>
                <c:pt idx="93">
                  <c:v>1.2303562179833336</c:v>
                </c:pt>
                <c:pt idx="94">
                  <c:v>1.2218669683972423</c:v>
                </c:pt>
                <c:pt idx="95">
                  <c:v>1.2101096116486745</c:v>
                </c:pt>
                <c:pt idx="96">
                  <c:v>1.1990298385621174</c:v>
                </c:pt>
                <c:pt idx="97">
                  <c:v>1.1877109183007293</c:v>
                </c:pt>
                <c:pt idx="98">
                  <c:v>1.1773485867386655</c:v>
                </c:pt>
                <c:pt idx="99">
                  <c:v>1.1690586264649085</c:v>
                </c:pt>
                <c:pt idx="100">
                  <c:v>1.1619245442028459</c:v>
                </c:pt>
                <c:pt idx="101">
                  <c:v>1.1539533280487277</c:v>
                </c:pt>
                <c:pt idx="102">
                  <c:v>1.1480944598255207</c:v>
                </c:pt>
                <c:pt idx="103">
                  <c:v>1.1451849546451585</c:v>
                </c:pt>
                <c:pt idx="104">
                  <c:v>1.1430726067142545</c:v>
                </c:pt>
                <c:pt idx="105">
                  <c:v>1.1397245462665624</c:v>
                </c:pt>
                <c:pt idx="106">
                  <c:v>1.1370143399009778</c:v>
                </c:pt>
                <c:pt idx="107">
                  <c:v>1.1347027359161488</c:v>
                </c:pt>
                <c:pt idx="108">
                  <c:v>1.1286046730060719</c:v>
                </c:pt>
                <c:pt idx="109">
                  <c:v>1.1215102157974415</c:v>
                </c:pt>
                <c:pt idx="110">
                  <c:v>1.1150934087677187</c:v>
                </c:pt>
                <c:pt idx="111">
                  <c:v>1.1107888736496165</c:v>
                </c:pt>
                <c:pt idx="112">
                  <c:v>1.1015022245025947</c:v>
                </c:pt>
                <c:pt idx="113">
                  <c:v>1.0941288287735191</c:v>
                </c:pt>
                <c:pt idx="114">
                  <c:v>1.0865561769905399</c:v>
                </c:pt>
                <c:pt idx="115">
                  <c:v>1.0806974037914601</c:v>
                </c:pt>
                <c:pt idx="116">
                  <c:v>1.0742806252689818</c:v>
                </c:pt>
                <c:pt idx="117">
                  <c:v>1.0734038995819746</c:v>
                </c:pt>
                <c:pt idx="118">
                  <c:v>1.0740814832440209</c:v>
                </c:pt>
                <c:pt idx="119">
                  <c:v>1.0763931347409099</c:v>
                </c:pt>
                <c:pt idx="120">
                  <c:v>1.0774292728730175</c:v>
                </c:pt>
                <c:pt idx="121">
                  <c:v>1.0770307085019071</c:v>
                </c:pt>
                <c:pt idx="122">
                  <c:v>1.0753965979062188</c:v>
                </c:pt>
                <c:pt idx="123">
                  <c:v>1.0718493431702627</c:v>
                </c:pt>
                <c:pt idx="124">
                  <c:v>1.0667875086651919</c:v>
                </c:pt>
                <c:pt idx="125">
                  <c:v>1.0616459631863635</c:v>
                </c:pt>
                <c:pt idx="126">
                  <c:v>1.0567833039647199</c:v>
                </c:pt>
                <c:pt idx="127">
                  <c:v>1.0515220661183506</c:v>
                </c:pt>
                <c:pt idx="128">
                  <c:v>1.0471377012463834</c:v>
                </c:pt>
                <c:pt idx="129">
                  <c:v>1.0435903514863427</c:v>
                </c:pt>
                <c:pt idx="130">
                  <c:v>1.0427134785119549</c:v>
                </c:pt>
                <c:pt idx="131">
                  <c:v>1.0432316307241067</c:v>
                </c:pt>
                <c:pt idx="132">
                  <c:v>1.0447462294980583</c:v>
                </c:pt>
                <c:pt idx="133">
                  <c:v>1.0478152849084439</c:v>
                </c:pt>
                <c:pt idx="134">
                  <c:v>1.051282918943548</c:v>
                </c:pt>
                <c:pt idx="135">
                  <c:v>1.052080076192992</c:v>
                </c:pt>
                <c:pt idx="136">
                  <c:v>1.0502068754369192</c:v>
                </c:pt>
                <c:pt idx="137">
                  <c:v>1.0487721111680401</c:v>
                </c:pt>
                <c:pt idx="138">
                  <c:v>1.0450654487382338</c:v>
                </c:pt>
                <c:pt idx="139">
                  <c:v>1.0400834629918365</c:v>
                </c:pt>
                <c:pt idx="140">
                  <c:v>1.0347827568818091</c:v>
                </c:pt>
                <c:pt idx="141">
                  <c:v>1.0309567109127813</c:v>
                </c:pt>
                <c:pt idx="142">
                  <c:v>1.0243406668339348</c:v>
                </c:pt>
                <c:pt idx="143">
                  <c:v>1.0163696407280427</c:v>
                </c:pt>
                <c:pt idx="144">
                  <c:v>1.0082789650154269</c:v>
                </c:pt>
                <c:pt idx="145">
                  <c:v>1.0006664648723658</c:v>
                </c:pt>
                <c:pt idx="146">
                  <c:v>0.99237633830642691</c:v>
                </c:pt>
                <c:pt idx="147">
                  <c:v>0.98432539217374992</c:v>
                </c:pt>
                <c:pt idx="148">
                  <c:v>0.97874538645169762</c:v>
                </c:pt>
                <c:pt idx="149">
                  <c:v>0.97464000761220715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1EB1-4811-8B3C-96644FDF71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2305408"/>
        <c:axId val="172319872"/>
      </c:scatterChart>
      <c:valAx>
        <c:axId val="172305408"/>
        <c:scaling>
          <c:orientation val="minMax"/>
          <c:max val="15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Tempo (s)</a:t>
                </a:r>
              </a:p>
            </c:rich>
          </c:tx>
          <c:overlay val="0"/>
        </c:title>
        <c:numFmt formatCode="0" sourceLinked="0"/>
        <c:majorTickMark val="out"/>
        <c:minorTickMark val="out"/>
        <c:tickLblPos val="nextTo"/>
        <c:spPr>
          <a:ln>
            <a:solidFill>
              <a:sysClr val="windowText" lastClr="000000"/>
            </a:solidFill>
          </a:ln>
        </c:spPr>
        <c:txPr>
          <a:bodyPr rot="0" vert="horz"/>
          <a:lstStyle/>
          <a:p>
            <a:pPr>
              <a:defRPr/>
            </a:pPr>
            <a:endParaRPr lang="pt-BR"/>
          </a:p>
        </c:txPr>
        <c:crossAx val="172319872"/>
        <c:crosses val="autoZero"/>
        <c:crossBetween val="midCat"/>
        <c:majorUnit val="30"/>
        <c:minorUnit val="10"/>
      </c:valAx>
      <c:valAx>
        <c:axId val="172319872"/>
        <c:scaling>
          <c:orientation val="minMax"/>
          <c:max val="3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Torque efetivo (N.m)</a:t>
                </a:r>
              </a:p>
            </c:rich>
          </c:tx>
          <c:overlay val="0"/>
        </c:title>
        <c:numFmt formatCode="0.0" sourceLinked="0"/>
        <c:majorTickMark val="out"/>
        <c:minorTickMark val="out"/>
        <c:tickLblPos val="nextTo"/>
        <c:spPr>
          <a:ln>
            <a:solidFill>
              <a:sysClr val="windowText" lastClr="000000"/>
            </a:solidFill>
          </a:ln>
        </c:spPr>
        <c:crossAx val="172305408"/>
        <c:crosses val="autoZero"/>
        <c:crossBetween val="midCat"/>
        <c:majorUnit val="0.5"/>
        <c:minorUnit val="0.1"/>
      </c:valAx>
      <c:spPr>
        <a:ln>
          <a:solidFill>
            <a:sysClr val="windowText" lastClr="000000"/>
          </a:solidFill>
        </a:ln>
      </c:spPr>
    </c:plotArea>
    <c:legend>
      <c:legendPos val="r"/>
      <c:layout>
        <c:manualLayout>
          <c:xMode val="edge"/>
          <c:yMode val="edge"/>
          <c:x val="0.71697037870266156"/>
          <c:y val="5.9417468649752184E-2"/>
          <c:w val="0.22086590738657666"/>
          <c:h val="0.26079469233012526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 sz="1200" b="0">
          <a:latin typeface="Times New Roman" pitchFamily="18" charset="0"/>
          <a:cs typeface="Times New Roman" pitchFamily="18" charset="0"/>
        </a:defRPr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t-BR"/>
              <a:t>IA-67 - 2,0 g/L</a:t>
            </a:r>
          </a:p>
        </c:rich>
      </c:tx>
      <c:layout>
        <c:manualLayout>
          <c:xMode val="edge"/>
          <c:yMode val="edge"/>
          <c:x val="0.17448162729658787"/>
          <c:y val="5.5555555555555455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3628208500663491"/>
          <c:y val="5.1400554097404488E-2"/>
          <c:w val="0.80977593836405803"/>
          <c:h val="0.76118802857976164"/>
        </c:manualLayout>
      </c:layout>
      <c:scatterChart>
        <c:scatterStyle val="smoothMarker"/>
        <c:varyColors val="0"/>
        <c:ser>
          <c:idx val="0"/>
          <c:order val="0"/>
          <c:tx>
            <c:v>C1</c:v>
          </c:tx>
          <c:spPr>
            <a:ln>
              <a:solidFill>
                <a:srgbClr val="0070C0"/>
              </a:solidFill>
              <a:prstDash val="sysDash"/>
            </a:ln>
          </c:spPr>
          <c:marker>
            <c:symbol val="none"/>
          </c:marker>
          <c:xVal>
            <c:numRef>
              <c:f>'ES - C1'!$A$8:$A$157</c:f>
              <c:numCache>
                <c:formatCode>0.0</c:formatCode>
                <c:ptCount val="150"/>
                <c:pt idx="0">
                  <c:v>0</c:v>
                </c:pt>
                <c:pt idx="1">
                  <c:v>1.0609999999999999</c:v>
                </c:pt>
                <c:pt idx="2">
                  <c:v>2.2160000000000002</c:v>
                </c:pt>
                <c:pt idx="3">
                  <c:v>3.2610000000000001</c:v>
                </c:pt>
                <c:pt idx="4">
                  <c:v>4.3230000000000004</c:v>
                </c:pt>
                <c:pt idx="5">
                  <c:v>5.3840000000000003</c:v>
                </c:pt>
                <c:pt idx="6">
                  <c:v>6.4290000000000003</c:v>
                </c:pt>
                <c:pt idx="7">
                  <c:v>7.5060000000000002</c:v>
                </c:pt>
                <c:pt idx="8">
                  <c:v>8.5990000000000002</c:v>
                </c:pt>
                <c:pt idx="9">
                  <c:v>9.6760000000000002</c:v>
                </c:pt>
                <c:pt idx="10">
                  <c:v>10.721</c:v>
                </c:pt>
                <c:pt idx="11">
                  <c:v>11.814</c:v>
                </c:pt>
                <c:pt idx="12">
                  <c:v>12.859</c:v>
                </c:pt>
                <c:pt idx="13">
                  <c:v>13.904999999999999</c:v>
                </c:pt>
                <c:pt idx="14">
                  <c:v>15.043999999999999</c:v>
                </c:pt>
                <c:pt idx="15">
                  <c:v>16.073999999999998</c:v>
                </c:pt>
                <c:pt idx="16">
                  <c:v>17.103999999999999</c:v>
                </c:pt>
                <c:pt idx="17">
                  <c:v>18.087000000000003</c:v>
                </c:pt>
                <c:pt idx="18">
                  <c:v>19.101999999999997</c:v>
                </c:pt>
                <c:pt idx="19">
                  <c:v>20.085000000000001</c:v>
                </c:pt>
                <c:pt idx="20">
                  <c:v>21.098999999999997</c:v>
                </c:pt>
                <c:pt idx="21">
                  <c:v>22.113999999999997</c:v>
                </c:pt>
                <c:pt idx="22">
                  <c:v>23.082000000000001</c:v>
                </c:pt>
                <c:pt idx="23">
                  <c:v>24.095999999999997</c:v>
                </c:pt>
                <c:pt idx="24">
                  <c:v>25.094999999999999</c:v>
                </c:pt>
                <c:pt idx="25">
                  <c:v>26.094000000000001</c:v>
                </c:pt>
                <c:pt idx="26">
                  <c:v>27.091999999999999</c:v>
                </c:pt>
                <c:pt idx="27">
                  <c:v>28.091000000000001</c:v>
                </c:pt>
                <c:pt idx="28">
                  <c:v>29.073999999999998</c:v>
                </c:pt>
                <c:pt idx="29">
                  <c:v>30.088999999999999</c:v>
                </c:pt>
                <c:pt idx="30">
                  <c:v>31.103000000000002</c:v>
                </c:pt>
                <c:pt idx="31">
                  <c:v>32.102000000000004</c:v>
                </c:pt>
                <c:pt idx="32">
                  <c:v>33.100999999999999</c:v>
                </c:pt>
                <c:pt idx="33">
                  <c:v>34.115000000000002</c:v>
                </c:pt>
                <c:pt idx="34">
                  <c:v>35.099000000000004</c:v>
                </c:pt>
                <c:pt idx="35">
                  <c:v>36.113</c:v>
                </c:pt>
                <c:pt idx="36">
                  <c:v>37.112000000000002</c:v>
                </c:pt>
                <c:pt idx="37">
                  <c:v>38.126000000000005</c:v>
                </c:pt>
                <c:pt idx="38">
                  <c:v>39.109000000000002</c:v>
                </c:pt>
                <c:pt idx="39">
                  <c:v>40.108000000000004</c:v>
                </c:pt>
                <c:pt idx="40">
                  <c:v>41.106999999999999</c:v>
                </c:pt>
                <c:pt idx="41">
                  <c:v>42.106000000000002</c:v>
                </c:pt>
                <c:pt idx="42">
                  <c:v>43.120000000000005</c:v>
                </c:pt>
                <c:pt idx="43">
                  <c:v>44.088000000000001</c:v>
                </c:pt>
                <c:pt idx="44">
                  <c:v>45.087000000000003</c:v>
                </c:pt>
                <c:pt idx="45">
                  <c:v>46.100999999999999</c:v>
                </c:pt>
                <c:pt idx="46">
                  <c:v>47.084000000000003</c:v>
                </c:pt>
                <c:pt idx="47">
                  <c:v>48.099000000000004</c:v>
                </c:pt>
                <c:pt idx="48">
                  <c:v>49.097999999999999</c:v>
                </c:pt>
                <c:pt idx="49">
                  <c:v>50.096000000000004</c:v>
                </c:pt>
                <c:pt idx="50">
                  <c:v>51.111000000000004</c:v>
                </c:pt>
                <c:pt idx="51">
                  <c:v>52.094000000000001</c:v>
                </c:pt>
                <c:pt idx="52">
                  <c:v>53.108000000000004</c:v>
                </c:pt>
                <c:pt idx="53">
                  <c:v>54.106999999999999</c:v>
                </c:pt>
                <c:pt idx="54">
                  <c:v>55.09</c:v>
                </c:pt>
                <c:pt idx="55">
                  <c:v>56.105000000000004</c:v>
                </c:pt>
                <c:pt idx="56">
                  <c:v>57.103999999999999</c:v>
                </c:pt>
                <c:pt idx="57">
                  <c:v>58.103000000000002</c:v>
                </c:pt>
                <c:pt idx="58">
                  <c:v>59.117000000000004</c:v>
                </c:pt>
                <c:pt idx="59">
                  <c:v>60.1</c:v>
                </c:pt>
                <c:pt idx="60">
                  <c:v>61.115000000000002</c:v>
                </c:pt>
                <c:pt idx="61">
                  <c:v>62.113</c:v>
                </c:pt>
                <c:pt idx="62">
                  <c:v>63.097000000000008</c:v>
                </c:pt>
                <c:pt idx="63">
                  <c:v>64.094999999999999</c:v>
                </c:pt>
                <c:pt idx="64">
                  <c:v>65.11</c:v>
                </c:pt>
                <c:pt idx="65">
                  <c:v>66.109000000000009</c:v>
                </c:pt>
                <c:pt idx="66">
                  <c:v>67.123000000000005</c:v>
                </c:pt>
                <c:pt idx="67">
                  <c:v>68.122</c:v>
                </c:pt>
                <c:pt idx="68">
                  <c:v>69.105000000000004</c:v>
                </c:pt>
                <c:pt idx="69">
                  <c:v>70.12</c:v>
                </c:pt>
                <c:pt idx="70">
                  <c:v>71.134</c:v>
                </c:pt>
                <c:pt idx="71">
                  <c:v>72.147999999999996</c:v>
                </c:pt>
                <c:pt idx="72">
                  <c:v>73.147000000000006</c:v>
                </c:pt>
                <c:pt idx="73">
                  <c:v>74.146000000000001</c:v>
                </c:pt>
                <c:pt idx="74">
                  <c:v>75.176000000000002</c:v>
                </c:pt>
                <c:pt idx="75">
                  <c:v>76.159000000000006</c:v>
                </c:pt>
                <c:pt idx="76">
                  <c:v>77.158000000000001</c:v>
                </c:pt>
                <c:pt idx="77">
                  <c:v>78.141000000000005</c:v>
                </c:pt>
                <c:pt idx="78">
                  <c:v>79.155000000000001</c:v>
                </c:pt>
                <c:pt idx="79">
                  <c:v>80.153999999999996</c:v>
                </c:pt>
                <c:pt idx="80">
                  <c:v>81.137</c:v>
                </c:pt>
                <c:pt idx="81">
                  <c:v>82.135999999999996</c:v>
                </c:pt>
                <c:pt idx="82">
                  <c:v>83.165999999999997</c:v>
                </c:pt>
                <c:pt idx="83">
                  <c:v>84.149000000000001</c:v>
                </c:pt>
                <c:pt idx="84">
                  <c:v>85.195000000000007</c:v>
                </c:pt>
                <c:pt idx="85">
                  <c:v>86.162000000000006</c:v>
                </c:pt>
                <c:pt idx="86">
                  <c:v>87.177000000000007</c:v>
                </c:pt>
                <c:pt idx="87">
                  <c:v>88.16</c:v>
                </c:pt>
                <c:pt idx="88">
                  <c:v>89.174000000000007</c:v>
                </c:pt>
                <c:pt idx="89">
                  <c:v>90.173000000000002</c:v>
                </c:pt>
                <c:pt idx="90">
                  <c:v>91.171999999999997</c:v>
                </c:pt>
                <c:pt idx="91">
                  <c:v>92.17</c:v>
                </c:pt>
                <c:pt idx="92">
                  <c:v>93.185000000000002</c:v>
                </c:pt>
                <c:pt idx="93">
                  <c:v>94.168000000000006</c:v>
                </c:pt>
                <c:pt idx="94">
                  <c:v>95.167000000000002</c:v>
                </c:pt>
                <c:pt idx="95">
                  <c:v>96.212000000000003</c:v>
                </c:pt>
                <c:pt idx="96">
                  <c:v>97.195000000000007</c:v>
                </c:pt>
                <c:pt idx="97">
                  <c:v>98.179000000000002</c:v>
                </c:pt>
                <c:pt idx="98">
                  <c:v>99.192999999999998</c:v>
                </c:pt>
                <c:pt idx="99">
                  <c:v>100.19200000000001</c:v>
                </c:pt>
                <c:pt idx="100">
                  <c:v>101.206</c:v>
                </c:pt>
                <c:pt idx="101">
                  <c:v>102.18900000000001</c:v>
                </c:pt>
                <c:pt idx="102">
                  <c:v>103.21900000000001</c:v>
                </c:pt>
                <c:pt idx="103">
                  <c:v>103.937</c:v>
                </c:pt>
                <c:pt idx="104">
                  <c:v>104.905</c:v>
                </c:pt>
                <c:pt idx="105">
                  <c:v>105.90300000000001</c:v>
                </c:pt>
                <c:pt idx="106">
                  <c:v>106.949</c:v>
                </c:pt>
                <c:pt idx="107">
                  <c:v>107.932</c:v>
                </c:pt>
                <c:pt idx="108">
                  <c:v>108.931</c:v>
                </c:pt>
                <c:pt idx="109">
                  <c:v>109.94500000000001</c:v>
                </c:pt>
                <c:pt idx="110">
                  <c:v>110.944</c:v>
                </c:pt>
                <c:pt idx="111">
                  <c:v>111.958</c:v>
                </c:pt>
                <c:pt idx="112">
                  <c:v>112.926</c:v>
                </c:pt>
                <c:pt idx="113">
                  <c:v>113.94</c:v>
                </c:pt>
                <c:pt idx="114">
                  <c:v>114.95400000000001</c:v>
                </c:pt>
                <c:pt idx="115">
                  <c:v>115.953</c:v>
                </c:pt>
                <c:pt idx="116">
                  <c:v>116.968</c:v>
                </c:pt>
                <c:pt idx="117">
                  <c:v>117.96600000000001</c:v>
                </c:pt>
                <c:pt idx="118">
                  <c:v>118.965</c:v>
                </c:pt>
                <c:pt idx="119">
                  <c:v>119.964</c:v>
                </c:pt>
                <c:pt idx="120">
                  <c:v>120.97800000000001</c:v>
                </c:pt>
                <c:pt idx="121">
                  <c:v>121.977</c:v>
                </c:pt>
                <c:pt idx="122">
                  <c:v>122.976</c:v>
                </c:pt>
                <c:pt idx="123">
                  <c:v>123.974</c:v>
                </c:pt>
                <c:pt idx="124">
                  <c:v>124.973</c:v>
                </c:pt>
                <c:pt idx="125">
                  <c:v>125.956</c:v>
                </c:pt>
                <c:pt idx="126">
                  <c:v>126.971</c:v>
                </c:pt>
                <c:pt idx="127">
                  <c:v>128.001</c:v>
                </c:pt>
                <c:pt idx="128">
                  <c:v>129.01500000000001</c:v>
                </c:pt>
                <c:pt idx="129">
                  <c:v>129.99799999999999</c:v>
                </c:pt>
                <c:pt idx="130">
                  <c:v>131.01300000000001</c:v>
                </c:pt>
                <c:pt idx="131">
                  <c:v>132.02700000000002</c:v>
                </c:pt>
                <c:pt idx="132">
                  <c:v>133.02600000000001</c:v>
                </c:pt>
                <c:pt idx="133">
                  <c:v>134.04</c:v>
                </c:pt>
                <c:pt idx="134">
                  <c:v>135.03900000000002</c:v>
                </c:pt>
                <c:pt idx="135">
                  <c:v>136.03700000000001</c:v>
                </c:pt>
                <c:pt idx="136">
                  <c:v>137.036</c:v>
                </c:pt>
                <c:pt idx="137">
                  <c:v>138.035</c:v>
                </c:pt>
                <c:pt idx="138">
                  <c:v>139.04900000000001</c:v>
                </c:pt>
                <c:pt idx="139">
                  <c:v>140.048</c:v>
                </c:pt>
                <c:pt idx="140">
                  <c:v>141.03100000000001</c:v>
                </c:pt>
                <c:pt idx="141">
                  <c:v>142.03</c:v>
                </c:pt>
                <c:pt idx="142">
                  <c:v>143.06</c:v>
                </c:pt>
                <c:pt idx="143">
                  <c:v>144.07400000000001</c:v>
                </c:pt>
                <c:pt idx="144">
                  <c:v>145.042</c:v>
                </c:pt>
                <c:pt idx="145">
                  <c:v>146.05600000000001</c:v>
                </c:pt>
                <c:pt idx="146">
                  <c:v>147.071</c:v>
                </c:pt>
                <c:pt idx="147">
                  <c:v>148.06899999999999</c:v>
                </c:pt>
                <c:pt idx="148">
                  <c:v>149.06800000000001</c:v>
                </c:pt>
                <c:pt idx="149">
                  <c:v>150.05099999999999</c:v>
                </c:pt>
              </c:numCache>
            </c:numRef>
          </c:xVal>
          <c:yVal>
            <c:numRef>
              <c:f>'ES - C1'!$E$8:$E$157</c:f>
              <c:numCache>
                <c:formatCode>0.00</c:formatCode>
                <c:ptCount val="150"/>
                <c:pt idx="0">
                  <c:v>0.4243288925514116</c:v>
                </c:pt>
                <c:pt idx="1">
                  <c:v>0.48562753883744503</c:v>
                </c:pt>
                <c:pt idx="2">
                  <c:v>0.54210358806612302</c:v>
                </c:pt>
                <c:pt idx="3">
                  <c:v>0.58917358560374933</c:v>
                </c:pt>
                <c:pt idx="4">
                  <c:v>0.63293554209714753</c:v>
                </c:pt>
                <c:pt idx="5">
                  <c:v>0.6785308747425739</c:v>
                </c:pt>
                <c:pt idx="6">
                  <c:v>0.72089777279097345</c:v>
                </c:pt>
                <c:pt idx="7">
                  <c:v>0.76175003880697656</c:v>
                </c:pt>
                <c:pt idx="8">
                  <c:v>0.79666385865980172</c:v>
                </c:pt>
                <c:pt idx="9">
                  <c:v>0.8173490582714501</c:v>
                </c:pt>
                <c:pt idx="10">
                  <c:v>0.81643231318095044</c:v>
                </c:pt>
                <c:pt idx="11">
                  <c:v>0.79658410967639892</c:v>
                </c:pt>
                <c:pt idx="12">
                  <c:v>0.7634240547771648</c:v>
                </c:pt>
                <c:pt idx="13">
                  <c:v>0.7208179810467038</c:v>
                </c:pt>
                <c:pt idx="14">
                  <c:v>0.67510302730181959</c:v>
                </c:pt>
                <c:pt idx="15">
                  <c:v>0.62994609313396321</c:v>
                </c:pt>
                <c:pt idx="16">
                  <c:v>0.58921312038425466</c:v>
                </c:pt>
                <c:pt idx="17">
                  <c:v>0.55390064113621318</c:v>
                </c:pt>
                <c:pt idx="18">
                  <c:v>0.52679869150928849</c:v>
                </c:pt>
                <c:pt idx="19">
                  <c:v>0.50778770741849766</c:v>
                </c:pt>
                <c:pt idx="20">
                  <c:v>0.49626959286888106</c:v>
                </c:pt>
                <c:pt idx="21">
                  <c:v>0.48845811224183333</c:v>
                </c:pt>
                <c:pt idx="22">
                  <c:v>0.48355600851257574</c:v>
                </c:pt>
                <c:pt idx="23">
                  <c:v>0.48192189791688034</c:v>
                </c:pt>
                <c:pt idx="24">
                  <c:v>0.48156300136003349</c:v>
                </c:pt>
                <c:pt idx="25">
                  <c:v>0.48283826766214244</c:v>
                </c:pt>
                <c:pt idx="26">
                  <c:v>0.49005197537622902</c:v>
                </c:pt>
                <c:pt idx="27">
                  <c:v>0.50137090514002491</c:v>
                </c:pt>
                <c:pt idx="28">
                  <c:v>0.51488200308617504</c:v>
                </c:pt>
                <c:pt idx="29">
                  <c:v>0.528512788648687</c:v>
                </c:pt>
                <c:pt idx="30">
                  <c:v>0.54190433201224775</c:v>
                </c:pt>
                <c:pt idx="31">
                  <c:v>0.55083208460240851</c:v>
                </c:pt>
                <c:pt idx="32">
                  <c:v>0.55625251633840034</c:v>
                </c:pt>
                <c:pt idx="33">
                  <c:v>0.55904250019459678</c:v>
                </c:pt>
                <c:pt idx="34">
                  <c:v>0.56011864347653184</c:v>
                </c:pt>
                <c:pt idx="35">
                  <c:v>0.56179278772930641</c:v>
                </c:pt>
                <c:pt idx="36">
                  <c:v>0.56434378595165324</c:v>
                </c:pt>
                <c:pt idx="37">
                  <c:v>0.56801077106478115</c:v>
                </c:pt>
                <c:pt idx="38">
                  <c:v>0.57016310989192587</c:v>
                </c:pt>
                <c:pt idx="39">
                  <c:v>0.57199654305841474</c:v>
                </c:pt>
                <c:pt idx="40">
                  <c:v>0.57135876499560478</c:v>
                </c:pt>
                <c:pt idx="41">
                  <c:v>0.56797079442218401</c:v>
                </c:pt>
                <c:pt idx="42">
                  <c:v>0.5633871117306094</c:v>
                </c:pt>
                <c:pt idx="43">
                  <c:v>0.56007892815021532</c:v>
                </c:pt>
                <c:pt idx="44">
                  <c:v>0.55868396472933679</c:v>
                </c:pt>
                <c:pt idx="45">
                  <c:v>0.55788692150881414</c:v>
                </c:pt>
                <c:pt idx="46">
                  <c:v>0.55880380913543004</c:v>
                </c:pt>
                <c:pt idx="47">
                  <c:v>0.5579669650668927</c:v>
                </c:pt>
                <c:pt idx="48">
                  <c:v>0.55410090444562254</c:v>
                </c:pt>
                <c:pt idx="49">
                  <c:v>0.54903907469175206</c:v>
                </c:pt>
                <c:pt idx="50">
                  <c:v>0.54381773746869666</c:v>
                </c:pt>
                <c:pt idx="51">
                  <c:v>0.53987176157186323</c:v>
                </c:pt>
                <c:pt idx="52">
                  <c:v>0.53907447603987546</c:v>
                </c:pt>
                <c:pt idx="53">
                  <c:v>0.54190420372962589</c:v>
                </c:pt>
                <c:pt idx="54">
                  <c:v>0.54457447146225857</c:v>
                </c:pt>
                <c:pt idx="55">
                  <c:v>0.54816147953417638</c:v>
                </c:pt>
                <c:pt idx="56">
                  <c:v>0.55210723687556051</c:v>
                </c:pt>
                <c:pt idx="57">
                  <c:v>0.55513631089213444</c:v>
                </c:pt>
                <c:pt idx="58">
                  <c:v>0.55828499650577978</c:v>
                </c:pt>
                <c:pt idx="59">
                  <c:v>0.56167285780147236</c:v>
                </c:pt>
                <c:pt idx="60">
                  <c:v>0.56330700640680587</c:v>
                </c:pt>
                <c:pt idx="61">
                  <c:v>0.56211128953745881</c:v>
                </c:pt>
                <c:pt idx="62">
                  <c:v>0.55912199736406987</c:v>
                </c:pt>
                <c:pt idx="63">
                  <c:v>0.55545515478708662</c:v>
                </c:pt>
                <c:pt idx="64">
                  <c:v>0.55031360930825823</c:v>
                </c:pt>
                <c:pt idx="65">
                  <c:v>0.54708525548174347</c:v>
                </c:pt>
                <c:pt idx="66">
                  <c:v>0.54620850603868487</c:v>
                </c:pt>
                <c:pt idx="67">
                  <c:v>0.54696591470340306</c:v>
                </c:pt>
                <c:pt idx="68">
                  <c:v>0.54636813228801284</c:v>
                </c:pt>
                <c:pt idx="69">
                  <c:v>0.5473646311130872</c:v>
                </c:pt>
                <c:pt idx="70">
                  <c:v>0.54788281183247645</c:v>
                </c:pt>
                <c:pt idx="71">
                  <c:v>0.54672694807439737</c:v>
                </c:pt>
                <c:pt idx="72">
                  <c:v>0.5466472371006611</c:v>
                </c:pt>
                <c:pt idx="73">
                  <c:v>0.54748425221258767</c:v>
                </c:pt>
                <c:pt idx="74">
                  <c:v>0.54792269345099609</c:v>
                </c:pt>
                <c:pt idx="75">
                  <c:v>0.54740456499486012</c:v>
                </c:pt>
                <c:pt idx="76">
                  <c:v>0.54549144461062948</c:v>
                </c:pt>
                <c:pt idx="77">
                  <c:v>0.5410274685402251</c:v>
                </c:pt>
                <c:pt idx="78">
                  <c:v>0.53393293531229713</c:v>
                </c:pt>
                <c:pt idx="79">
                  <c:v>0.52667902764894958</c:v>
                </c:pt>
                <c:pt idx="80">
                  <c:v>0.51846854553987864</c:v>
                </c:pt>
                <c:pt idx="81">
                  <c:v>0.51245021735956098</c:v>
                </c:pt>
                <c:pt idx="82">
                  <c:v>0.50742826447298139</c:v>
                </c:pt>
                <c:pt idx="83">
                  <c:v>0.50714928319169783</c:v>
                </c:pt>
                <c:pt idx="84">
                  <c:v>0.50874349316408651</c:v>
                </c:pt>
                <c:pt idx="85">
                  <c:v>0.51424368813708921</c:v>
                </c:pt>
                <c:pt idx="86">
                  <c:v>0.52265346430973036</c:v>
                </c:pt>
                <c:pt idx="87">
                  <c:v>0.53321556505587975</c:v>
                </c:pt>
                <c:pt idx="88">
                  <c:v>0.54218339406397231</c:v>
                </c:pt>
                <c:pt idx="89">
                  <c:v>0.54895910715296392</c:v>
                </c:pt>
                <c:pt idx="90">
                  <c:v>0.55270567495730571</c:v>
                </c:pt>
                <c:pt idx="91">
                  <c:v>0.55170919513706107</c:v>
                </c:pt>
                <c:pt idx="92">
                  <c:v>0.54907856671147581</c:v>
                </c:pt>
                <c:pt idx="93">
                  <c:v>0.54688638427548508</c:v>
                </c:pt>
                <c:pt idx="94">
                  <c:v>0.54736467862516858</c:v>
                </c:pt>
                <c:pt idx="95">
                  <c:v>0.55055330762296617</c:v>
                </c:pt>
                <c:pt idx="96">
                  <c:v>0.55641241340641667</c:v>
                </c:pt>
                <c:pt idx="97">
                  <c:v>0.56103592545322212</c:v>
                </c:pt>
                <c:pt idx="98">
                  <c:v>0.56263023995211736</c:v>
                </c:pt>
                <c:pt idx="99">
                  <c:v>0.56131493049053571</c:v>
                </c:pt>
                <c:pt idx="100">
                  <c:v>0.55816615935521352</c:v>
                </c:pt>
                <c:pt idx="101">
                  <c:v>0.55418037310795765</c:v>
                </c:pt>
                <c:pt idx="102">
                  <c:v>0.55230705357174881</c:v>
                </c:pt>
                <c:pt idx="103">
                  <c:v>0.55238676929669961</c:v>
                </c:pt>
                <c:pt idx="104">
                  <c:v>0.55226719570928762</c:v>
                </c:pt>
                <c:pt idx="105">
                  <c:v>0.55091202838521636</c:v>
                </c:pt>
                <c:pt idx="106">
                  <c:v>0.54820170323948869</c:v>
                </c:pt>
                <c:pt idx="107">
                  <c:v>0.54489353391272399</c:v>
                </c:pt>
                <c:pt idx="108">
                  <c:v>0.54078824534612491</c:v>
                </c:pt>
                <c:pt idx="109">
                  <c:v>0.53767945560461439</c:v>
                </c:pt>
                <c:pt idx="110">
                  <c:v>0.53325542291836936</c:v>
                </c:pt>
                <c:pt idx="111">
                  <c:v>0.52795467879873226</c:v>
                </c:pt>
                <c:pt idx="112">
                  <c:v>0.51866826721197523</c:v>
                </c:pt>
                <c:pt idx="113">
                  <c:v>0.51029854370123584</c:v>
                </c:pt>
                <c:pt idx="114">
                  <c:v>0.50272589191824946</c:v>
                </c:pt>
                <c:pt idx="115">
                  <c:v>0.49885989306266876</c:v>
                </c:pt>
                <c:pt idx="116">
                  <c:v>0.50041421191413715</c:v>
                </c:pt>
                <c:pt idx="117">
                  <c:v>0.50750846482094059</c:v>
                </c:pt>
                <c:pt idx="118">
                  <c:v>0.51516069929511954</c:v>
                </c:pt>
                <c:pt idx="119">
                  <c:v>0.52145778069884952</c:v>
                </c:pt>
                <c:pt idx="120">
                  <c:v>0.52647946751792685</c:v>
                </c:pt>
                <c:pt idx="121">
                  <c:v>0.52807355871016537</c:v>
                </c:pt>
                <c:pt idx="122">
                  <c:v>0.52743577589615509</c:v>
                </c:pt>
                <c:pt idx="123">
                  <c:v>0.52687774206551208</c:v>
                </c:pt>
                <c:pt idx="124">
                  <c:v>0.52679802158934674</c:v>
                </c:pt>
                <c:pt idx="125">
                  <c:v>0.52663859013945225</c:v>
                </c:pt>
                <c:pt idx="126">
                  <c:v>0.52476538938337225</c:v>
                </c:pt>
                <c:pt idx="127">
                  <c:v>0.52249372878270972</c:v>
                </c:pt>
                <c:pt idx="128">
                  <c:v>0.52010249459464231</c:v>
                </c:pt>
                <c:pt idx="129">
                  <c:v>0.51755194773682345</c:v>
                </c:pt>
                <c:pt idx="130">
                  <c:v>0.51567898454103667</c:v>
                </c:pt>
                <c:pt idx="131">
                  <c:v>0.51619737431346746</c:v>
                </c:pt>
                <c:pt idx="132">
                  <c:v>0.51771209186754785</c:v>
                </c:pt>
                <c:pt idx="133">
                  <c:v>0.51779192637264171</c:v>
                </c:pt>
                <c:pt idx="134">
                  <c:v>0.5182702207223181</c:v>
                </c:pt>
                <c:pt idx="135">
                  <c:v>0.5180709314099482</c:v>
                </c:pt>
                <c:pt idx="136">
                  <c:v>0.51719405843555333</c:v>
                </c:pt>
                <c:pt idx="137">
                  <c:v>0.5167555031682235</c:v>
                </c:pt>
                <c:pt idx="138">
                  <c:v>0.51504161508190915</c:v>
                </c:pt>
                <c:pt idx="139">
                  <c:v>0.51304873146069607</c:v>
                </c:pt>
                <c:pt idx="140">
                  <c:v>0.51073700869572403</c:v>
                </c:pt>
                <c:pt idx="141">
                  <c:v>0.5079071717282525</c:v>
                </c:pt>
                <c:pt idx="142">
                  <c:v>0.50328390199291928</c:v>
                </c:pt>
                <c:pt idx="143">
                  <c:v>0.50029475235570342</c:v>
                </c:pt>
                <c:pt idx="144">
                  <c:v>0.49618962533008582</c:v>
                </c:pt>
                <c:pt idx="145">
                  <c:v>0.49057001831065261</c:v>
                </c:pt>
                <c:pt idx="146">
                  <c:v>0.4842727848683418</c:v>
                </c:pt>
                <c:pt idx="147">
                  <c:v>0.47821473185932117</c:v>
                </c:pt>
                <c:pt idx="148">
                  <c:v>0.47363129147921879</c:v>
                </c:pt>
                <c:pt idx="149">
                  <c:v>0.47351169888699129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C12-49CB-A08D-789EC82B7925}"/>
            </c:ext>
          </c:extLst>
        </c:ser>
        <c:ser>
          <c:idx val="1"/>
          <c:order val="1"/>
          <c:tx>
            <c:v>C2</c:v>
          </c:tx>
          <c:spPr>
            <a:ln>
              <a:solidFill>
                <a:srgbClr val="FF0000"/>
              </a:solidFill>
              <a:prstDash val="sysDash"/>
            </a:ln>
          </c:spPr>
          <c:marker>
            <c:symbol val="none"/>
          </c:marker>
          <c:xVal>
            <c:numRef>
              <c:f>'ES - C2'!$A$8:$A$157</c:f>
              <c:numCache>
                <c:formatCode>0.0</c:formatCode>
                <c:ptCount val="150"/>
                <c:pt idx="0">
                  <c:v>0</c:v>
                </c:pt>
                <c:pt idx="1">
                  <c:v>1.0609999999999999</c:v>
                </c:pt>
                <c:pt idx="2">
                  <c:v>2.2160000000000002</c:v>
                </c:pt>
                <c:pt idx="3">
                  <c:v>3.2610000000000001</c:v>
                </c:pt>
                <c:pt idx="4">
                  <c:v>4.3230000000000004</c:v>
                </c:pt>
                <c:pt idx="5">
                  <c:v>5.3840000000000003</c:v>
                </c:pt>
                <c:pt idx="6">
                  <c:v>6.4290000000000003</c:v>
                </c:pt>
                <c:pt idx="7">
                  <c:v>7.5060000000000002</c:v>
                </c:pt>
                <c:pt idx="8">
                  <c:v>8.5990000000000002</c:v>
                </c:pt>
                <c:pt idx="9">
                  <c:v>9.6760000000000002</c:v>
                </c:pt>
                <c:pt idx="10">
                  <c:v>10.721</c:v>
                </c:pt>
                <c:pt idx="11">
                  <c:v>11.814</c:v>
                </c:pt>
                <c:pt idx="12">
                  <c:v>12.859</c:v>
                </c:pt>
                <c:pt idx="13">
                  <c:v>13.904999999999999</c:v>
                </c:pt>
                <c:pt idx="14">
                  <c:v>15.043999999999999</c:v>
                </c:pt>
                <c:pt idx="15">
                  <c:v>16.073999999999998</c:v>
                </c:pt>
                <c:pt idx="16">
                  <c:v>17.103999999999999</c:v>
                </c:pt>
                <c:pt idx="17">
                  <c:v>18.087000000000003</c:v>
                </c:pt>
                <c:pt idx="18">
                  <c:v>19.101999999999997</c:v>
                </c:pt>
                <c:pt idx="19">
                  <c:v>20.085000000000001</c:v>
                </c:pt>
                <c:pt idx="20">
                  <c:v>21.098999999999997</c:v>
                </c:pt>
                <c:pt idx="21">
                  <c:v>22.113999999999997</c:v>
                </c:pt>
                <c:pt idx="22">
                  <c:v>23.082000000000001</c:v>
                </c:pt>
                <c:pt idx="23">
                  <c:v>24.095999999999997</c:v>
                </c:pt>
                <c:pt idx="24">
                  <c:v>25.094999999999999</c:v>
                </c:pt>
                <c:pt idx="25">
                  <c:v>26.094000000000001</c:v>
                </c:pt>
                <c:pt idx="26">
                  <c:v>27.091999999999999</c:v>
                </c:pt>
                <c:pt idx="27">
                  <c:v>28.091000000000001</c:v>
                </c:pt>
                <c:pt idx="28">
                  <c:v>29.073999999999998</c:v>
                </c:pt>
                <c:pt idx="29">
                  <c:v>30.088999999999999</c:v>
                </c:pt>
                <c:pt idx="30">
                  <c:v>31.103000000000002</c:v>
                </c:pt>
                <c:pt idx="31">
                  <c:v>32.102000000000004</c:v>
                </c:pt>
                <c:pt idx="32">
                  <c:v>33.100999999999999</c:v>
                </c:pt>
                <c:pt idx="33">
                  <c:v>34.115000000000002</c:v>
                </c:pt>
                <c:pt idx="34">
                  <c:v>35.099000000000004</c:v>
                </c:pt>
                <c:pt idx="35">
                  <c:v>36.113</c:v>
                </c:pt>
                <c:pt idx="36">
                  <c:v>37.112000000000002</c:v>
                </c:pt>
                <c:pt idx="37">
                  <c:v>38.126000000000005</c:v>
                </c:pt>
                <c:pt idx="38">
                  <c:v>39.109000000000002</c:v>
                </c:pt>
                <c:pt idx="39">
                  <c:v>40.108000000000004</c:v>
                </c:pt>
                <c:pt idx="40">
                  <c:v>41.106999999999999</c:v>
                </c:pt>
                <c:pt idx="41">
                  <c:v>42.106000000000002</c:v>
                </c:pt>
                <c:pt idx="42">
                  <c:v>43.120000000000005</c:v>
                </c:pt>
                <c:pt idx="43">
                  <c:v>44.088000000000001</c:v>
                </c:pt>
                <c:pt idx="44">
                  <c:v>45.087000000000003</c:v>
                </c:pt>
                <c:pt idx="45">
                  <c:v>46.100999999999999</c:v>
                </c:pt>
                <c:pt idx="46">
                  <c:v>47.084000000000003</c:v>
                </c:pt>
                <c:pt idx="47">
                  <c:v>48.099000000000004</c:v>
                </c:pt>
                <c:pt idx="48">
                  <c:v>49.097999999999999</c:v>
                </c:pt>
                <c:pt idx="49">
                  <c:v>50.096000000000004</c:v>
                </c:pt>
                <c:pt idx="50">
                  <c:v>51.111000000000004</c:v>
                </c:pt>
                <c:pt idx="51">
                  <c:v>52.094000000000001</c:v>
                </c:pt>
                <c:pt idx="52">
                  <c:v>53.108000000000004</c:v>
                </c:pt>
                <c:pt idx="53">
                  <c:v>54.106999999999999</c:v>
                </c:pt>
                <c:pt idx="54">
                  <c:v>55.09</c:v>
                </c:pt>
                <c:pt idx="55">
                  <c:v>56.105000000000004</c:v>
                </c:pt>
                <c:pt idx="56">
                  <c:v>57.103999999999999</c:v>
                </c:pt>
                <c:pt idx="57">
                  <c:v>58.103000000000002</c:v>
                </c:pt>
                <c:pt idx="58">
                  <c:v>59.117000000000004</c:v>
                </c:pt>
                <c:pt idx="59">
                  <c:v>60.1</c:v>
                </c:pt>
                <c:pt idx="60">
                  <c:v>61.115000000000002</c:v>
                </c:pt>
                <c:pt idx="61">
                  <c:v>62.113</c:v>
                </c:pt>
                <c:pt idx="62">
                  <c:v>63.097000000000008</c:v>
                </c:pt>
                <c:pt idx="63">
                  <c:v>64.094999999999999</c:v>
                </c:pt>
                <c:pt idx="64">
                  <c:v>65.11</c:v>
                </c:pt>
                <c:pt idx="65">
                  <c:v>66.109000000000009</c:v>
                </c:pt>
                <c:pt idx="66">
                  <c:v>67.123000000000005</c:v>
                </c:pt>
                <c:pt idx="67">
                  <c:v>68.122</c:v>
                </c:pt>
                <c:pt idx="68">
                  <c:v>69.105000000000004</c:v>
                </c:pt>
                <c:pt idx="69">
                  <c:v>70.12</c:v>
                </c:pt>
                <c:pt idx="70">
                  <c:v>71.134</c:v>
                </c:pt>
                <c:pt idx="71">
                  <c:v>72.147999999999996</c:v>
                </c:pt>
                <c:pt idx="72">
                  <c:v>73.147000000000006</c:v>
                </c:pt>
                <c:pt idx="73">
                  <c:v>74.146000000000001</c:v>
                </c:pt>
                <c:pt idx="74">
                  <c:v>75.176000000000002</c:v>
                </c:pt>
                <c:pt idx="75">
                  <c:v>76.159000000000006</c:v>
                </c:pt>
                <c:pt idx="76">
                  <c:v>77.158000000000001</c:v>
                </c:pt>
                <c:pt idx="77">
                  <c:v>78.141000000000005</c:v>
                </c:pt>
                <c:pt idx="78">
                  <c:v>79.155000000000001</c:v>
                </c:pt>
                <c:pt idx="79">
                  <c:v>80.153999999999996</c:v>
                </c:pt>
                <c:pt idx="80">
                  <c:v>81.137</c:v>
                </c:pt>
                <c:pt idx="81">
                  <c:v>82.135999999999996</c:v>
                </c:pt>
                <c:pt idx="82">
                  <c:v>83.165999999999997</c:v>
                </c:pt>
                <c:pt idx="83">
                  <c:v>84.149000000000001</c:v>
                </c:pt>
                <c:pt idx="84">
                  <c:v>85.195000000000007</c:v>
                </c:pt>
                <c:pt idx="85">
                  <c:v>86.162000000000006</c:v>
                </c:pt>
                <c:pt idx="86">
                  <c:v>87.177000000000007</c:v>
                </c:pt>
                <c:pt idx="87">
                  <c:v>88.16</c:v>
                </c:pt>
                <c:pt idx="88">
                  <c:v>89.174000000000007</c:v>
                </c:pt>
                <c:pt idx="89">
                  <c:v>90.173000000000002</c:v>
                </c:pt>
                <c:pt idx="90">
                  <c:v>91.171999999999997</c:v>
                </c:pt>
                <c:pt idx="91">
                  <c:v>92.17</c:v>
                </c:pt>
                <c:pt idx="92">
                  <c:v>93.185000000000002</c:v>
                </c:pt>
                <c:pt idx="93">
                  <c:v>94.168000000000006</c:v>
                </c:pt>
                <c:pt idx="94">
                  <c:v>95.167000000000002</c:v>
                </c:pt>
                <c:pt idx="95">
                  <c:v>96.212000000000003</c:v>
                </c:pt>
                <c:pt idx="96">
                  <c:v>97.195000000000007</c:v>
                </c:pt>
                <c:pt idx="97">
                  <c:v>98.179000000000002</c:v>
                </c:pt>
                <c:pt idx="98">
                  <c:v>99.192999999999998</c:v>
                </c:pt>
                <c:pt idx="99">
                  <c:v>100.19200000000001</c:v>
                </c:pt>
                <c:pt idx="100">
                  <c:v>101.206</c:v>
                </c:pt>
                <c:pt idx="101">
                  <c:v>102.18900000000001</c:v>
                </c:pt>
                <c:pt idx="102">
                  <c:v>103.21900000000001</c:v>
                </c:pt>
                <c:pt idx="103">
                  <c:v>103.937</c:v>
                </c:pt>
                <c:pt idx="104">
                  <c:v>104.905</c:v>
                </c:pt>
                <c:pt idx="105">
                  <c:v>105.90300000000001</c:v>
                </c:pt>
                <c:pt idx="106">
                  <c:v>106.949</c:v>
                </c:pt>
                <c:pt idx="107">
                  <c:v>107.932</c:v>
                </c:pt>
                <c:pt idx="108">
                  <c:v>108.931</c:v>
                </c:pt>
                <c:pt idx="109">
                  <c:v>109.94500000000001</c:v>
                </c:pt>
                <c:pt idx="110">
                  <c:v>110.944</c:v>
                </c:pt>
                <c:pt idx="111">
                  <c:v>111.958</c:v>
                </c:pt>
                <c:pt idx="112">
                  <c:v>112.926</c:v>
                </c:pt>
                <c:pt idx="113">
                  <c:v>113.94</c:v>
                </c:pt>
                <c:pt idx="114">
                  <c:v>114.95400000000001</c:v>
                </c:pt>
                <c:pt idx="115">
                  <c:v>115.953</c:v>
                </c:pt>
                <c:pt idx="116">
                  <c:v>116.968</c:v>
                </c:pt>
                <c:pt idx="117">
                  <c:v>117.96600000000001</c:v>
                </c:pt>
                <c:pt idx="118">
                  <c:v>118.965</c:v>
                </c:pt>
                <c:pt idx="119">
                  <c:v>119.964</c:v>
                </c:pt>
                <c:pt idx="120">
                  <c:v>120.97800000000001</c:v>
                </c:pt>
                <c:pt idx="121">
                  <c:v>121.977</c:v>
                </c:pt>
                <c:pt idx="122">
                  <c:v>122.976</c:v>
                </c:pt>
                <c:pt idx="123">
                  <c:v>123.974</c:v>
                </c:pt>
                <c:pt idx="124">
                  <c:v>124.973</c:v>
                </c:pt>
                <c:pt idx="125">
                  <c:v>125.956</c:v>
                </c:pt>
                <c:pt idx="126">
                  <c:v>126.971</c:v>
                </c:pt>
                <c:pt idx="127">
                  <c:v>128.001</c:v>
                </c:pt>
                <c:pt idx="128">
                  <c:v>129.01500000000001</c:v>
                </c:pt>
                <c:pt idx="129">
                  <c:v>129.99799999999999</c:v>
                </c:pt>
                <c:pt idx="130">
                  <c:v>131.01300000000001</c:v>
                </c:pt>
                <c:pt idx="131">
                  <c:v>132.02700000000002</c:v>
                </c:pt>
                <c:pt idx="132">
                  <c:v>133.02600000000001</c:v>
                </c:pt>
                <c:pt idx="133">
                  <c:v>134.04</c:v>
                </c:pt>
                <c:pt idx="134">
                  <c:v>135.03900000000002</c:v>
                </c:pt>
                <c:pt idx="135">
                  <c:v>136.03700000000001</c:v>
                </c:pt>
                <c:pt idx="136">
                  <c:v>137.036</c:v>
                </c:pt>
                <c:pt idx="137">
                  <c:v>138.035</c:v>
                </c:pt>
                <c:pt idx="138">
                  <c:v>139.04900000000001</c:v>
                </c:pt>
                <c:pt idx="139">
                  <c:v>140.048</c:v>
                </c:pt>
                <c:pt idx="140">
                  <c:v>141.03100000000001</c:v>
                </c:pt>
                <c:pt idx="141">
                  <c:v>142.03</c:v>
                </c:pt>
                <c:pt idx="142">
                  <c:v>143.06</c:v>
                </c:pt>
                <c:pt idx="143">
                  <c:v>144.07400000000001</c:v>
                </c:pt>
                <c:pt idx="144">
                  <c:v>145.042</c:v>
                </c:pt>
                <c:pt idx="145">
                  <c:v>146.05600000000001</c:v>
                </c:pt>
                <c:pt idx="146">
                  <c:v>147.071</c:v>
                </c:pt>
                <c:pt idx="147">
                  <c:v>148.06899999999999</c:v>
                </c:pt>
                <c:pt idx="148">
                  <c:v>149.06800000000001</c:v>
                </c:pt>
                <c:pt idx="149">
                  <c:v>150.05099999999999</c:v>
                </c:pt>
              </c:numCache>
            </c:numRef>
          </c:xVal>
          <c:yVal>
            <c:numRef>
              <c:f>'ES - C2'!$E$8:$E$153</c:f>
              <c:numCache>
                <c:formatCode>0.00</c:formatCode>
                <c:ptCount val="146"/>
                <c:pt idx="0">
                  <c:v>0.9166415535927106</c:v>
                </c:pt>
                <c:pt idx="1">
                  <c:v>1.0152851307869204</c:v>
                </c:pt>
                <c:pt idx="2">
                  <c:v>1.1159213635444791</c:v>
                </c:pt>
                <c:pt idx="3">
                  <c:v>1.2036045036792862</c:v>
                </c:pt>
                <c:pt idx="4">
                  <c:v>1.2743490025043434</c:v>
                </c:pt>
                <c:pt idx="5">
                  <c:v>1.3321402899265271</c:v>
                </c:pt>
                <c:pt idx="6">
                  <c:v>1.3670144942283633</c:v>
                </c:pt>
                <c:pt idx="7">
                  <c:v>1.3859461474418699</c:v>
                </c:pt>
                <c:pt idx="8">
                  <c:v>1.389931814908997</c:v>
                </c:pt>
                <c:pt idx="9">
                  <c:v>1.3869424752235622</c:v>
                </c:pt>
                <c:pt idx="10">
                  <c:v>1.3839531355381132</c:v>
                </c:pt>
                <c:pt idx="11">
                  <c:v>1.3859456723213261</c:v>
                </c:pt>
                <c:pt idx="12">
                  <c:v>1.3869420001030042</c:v>
                </c:pt>
                <c:pt idx="13">
                  <c:v>1.3889347744465104</c:v>
                </c:pt>
                <c:pt idx="14">
                  <c:v>1.3959096628189291</c:v>
                </c:pt>
                <c:pt idx="15">
                  <c:v>1.4028845511913479</c:v>
                </c:pt>
                <c:pt idx="16">
                  <c:v>1.4058738908767756</c:v>
                </c:pt>
                <c:pt idx="17">
                  <c:v>1.4058740096569045</c:v>
                </c:pt>
                <c:pt idx="18">
                  <c:v>1.407866784000368</c:v>
                </c:pt>
                <c:pt idx="19">
                  <c:v>1.4038812353133769</c:v>
                </c:pt>
                <c:pt idx="20">
                  <c:v>1.390928142690611</c:v>
                </c:pt>
                <c:pt idx="21">
                  <c:v>1.3779749312877163</c:v>
                </c:pt>
                <c:pt idx="22">
                  <c:v>1.3610360524177301</c:v>
                </c:pt>
                <c:pt idx="23">
                  <c:v>1.3371224039554468</c:v>
                </c:pt>
                <c:pt idx="24">
                  <c:v>1.3122121901512136</c:v>
                </c:pt>
                <c:pt idx="25">
                  <c:v>1.2902910784721646</c:v>
                </c:pt>
                <c:pt idx="26">
                  <c:v>1.2663773112297454</c:v>
                </c:pt>
                <c:pt idx="27">
                  <c:v>1.2464492114544461</c:v>
                </c:pt>
                <c:pt idx="28">
                  <c:v>1.2295103325844314</c:v>
                </c:pt>
                <c:pt idx="29">
                  <c:v>1.2135679002762094</c:v>
                </c:pt>
                <c:pt idx="30">
                  <c:v>1.2006148076534293</c:v>
                </c:pt>
                <c:pt idx="31">
                  <c:v>1.1896543705940124</c:v>
                </c:pt>
                <c:pt idx="32">
                  <c:v>1.1786939335345954</c:v>
                </c:pt>
                <c:pt idx="33">
                  <c:v>1.1687299430370066</c:v>
                </c:pt>
                <c:pt idx="34">
                  <c:v>1.1607588456630529</c:v>
                </c:pt>
                <c:pt idx="35">
                  <c:v>1.1497984086036572</c:v>
                </c:pt>
                <c:pt idx="36">
                  <c:v>1.1388380903244189</c:v>
                </c:pt>
                <c:pt idx="37">
                  <c:v>1.1288740998268443</c:v>
                </c:pt>
                <c:pt idx="38">
                  <c:v>1.1218992114544326</c:v>
                </c:pt>
                <c:pt idx="39">
                  <c:v>1.1119348646164502</c:v>
                </c:pt>
                <c:pt idx="40">
                  <c:v>1.1069526318073803</c:v>
                </c:pt>
                <c:pt idx="41">
                  <c:v>1.1049595011234876</c:v>
                </c:pt>
                <c:pt idx="42">
                  <c:v>1.1039628170014018</c:v>
                </c:pt>
                <c:pt idx="43">
                  <c:v>1.1009734773159741</c:v>
                </c:pt>
                <c:pt idx="44">
                  <c:v>1.1049592635632228</c:v>
                </c:pt>
                <c:pt idx="45">
                  <c:v>1.1099413775921425</c:v>
                </c:pt>
                <c:pt idx="46">
                  <c:v>1.1139272826195272</c:v>
                </c:pt>
                <c:pt idx="47">
                  <c:v>1.1199060807705328</c:v>
                </c:pt>
                <c:pt idx="48">
                  <c:v>1.1308668741703292</c:v>
                </c:pt>
                <c:pt idx="49">
                  <c:v>1.1408311022281756</c:v>
                </c:pt>
                <c:pt idx="50">
                  <c:v>1.1507954490661509</c:v>
                </c:pt>
                <c:pt idx="51">
                  <c:v>1.1647452258109885</c:v>
                </c:pt>
                <c:pt idx="52">
                  <c:v>1.1826804324626741</c:v>
                </c:pt>
                <c:pt idx="53">
                  <c:v>1.1996191925525457</c:v>
                </c:pt>
                <c:pt idx="54">
                  <c:v>1.2185507269859093</c:v>
                </c:pt>
                <c:pt idx="55">
                  <c:v>1.2394749169826431</c:v>
                </c:pt>
                <c:pt idx="56">
                  <c:v>1.2603992257594987</c:v>
                </c:pt>
                <c:pt idx="57">
                  <c:v>1.2783344324111985</c:v>
                </c:pt>
                <c:pt idx="58">
                  <c:v>1.295273192501063</c:v>
                </c:pt>
                <c:pt idx="59">
                  <c:v>1.3112156248092424</c:v>
                </c:pt>
                <c:pt idx="60">
                  <c:v>1.3251654015540586</c:v>
                </c:pt>
                <c:pt idx="61">
                  <c:v>1.3361259573935831</c:v>
                </c:pt>
                <c:pt idx="62">
                  <c:v>1.3431009645461307</c:v>
                </c:pt>
                <c:pt idx="63">
                  <c:v>1.3490796439170003</c:v>
                </c:pt>
                <c:pt idx="64">
                  <c:v>1.3520692211627141</c:v>
                </c:pt>
                <c:pt idx="65">
                  <c:v>1.3530659052847929</c:v>
                </c:pt>
                <c:pt idx="66">
                  <c:v>1.3520696962832579</c:v>
                </c:pt>
                <c:pt idx="67">
                  <c:v>1.3520698150633939</c:v>
                </c:pt>
                <c:pt idx="68">
                  <c:v>1.3510733685015941</c:v>
                </c:pt>
                <c:pt idx="69">
                  <c:v>1.3480839100360233</c:v>
                </c:pt>
                <c:pt idx="70">
                  <c:v>1.3431015584468389</c:v>
                </c:pt>
                <c:pt idx="71">
                  <c:v>1.3381192068576473</c:v>
                </c:pt>
                <c:pt idx="72">
                  <c:v>1.3311439621448491</c:v>
                </c:pt>
                <c:pt idx="73">
                  <c:v>1.3231723896503373</c:v>
                </c:pt>
                <c:pt idx="74">
                  <c:v>1.3161973824977826</c:v>
                </c:pt>
                <c:pt idx="75">
                  <c:v>1.3112152684688416</c:v>
                </c:pt>
                <c:pt idx="76">
                  <c:v>1.3052368266582439</c:v>
                </c:pt>
                <c:pt idx="77">
                  <c:v>1.3012512779712599</c:v>
                </c:pt>
                <c:pt idx="78">
                  <c:v>1.2942766271591202</c:v>
                </c:pt>
                <c:pt idx="79">
                  <c:v>1.2873018575668516</c:v>
                </c:pt>
                <c:pt idx="80">
                  <c:v>1.278334313631091</c:v>
                </c:pt>
                <c:pt idx="81">
                  <c:v>1.2703630974770084</c:v>
                </c:pt>
                <c:pt idx="82">
                  <c:v>1.2603991069794338</c:v>
                </c:pt>
                <c:pt idx="83">
                  <c:v>1.2534242186070292</c:v>
                </c:pt>
                <c:pt idx="84">
                  <c:v>1.2444565558911185</c:v>
                </c:pt>
                <c:pt idx="85">
                  <c:v>1.2354888931751935</c:v>
                </c:pt>
                <c:pt idx="86">
                  <c:v>1.2265213492393974</c:v>
                </c:pt>
                <c:pt idx="87">
                  <c:v>1.2195464608669644</c:v>
                </c:pt>
                <c:pt idx="88">
                  <c:v>1.2115752447128392</c:v>
                </c:pt>
                <c:pt idx="89">
                  <c:v>1.2095823515891899</c:v>
                </c:pt>
                <c:pt idx="90">
                  <c:v>1.209582232809054</c:v>
                </c:pt>
                <c:pt idx="91">
                  <c:v>1.2085855486869539</c:v>
                </c:pt>
                <c:pt idx="92">
                  <c:v>1.2036035534381631</c:v>
                </c:pt>
                <c:pt idx="93">
                  <c:v>1.2006144513130002</c:v>
                </c:pt>
                <c:pt idx="94">
                  <c:v>1.1916471449375043</c:v>
                </c:pt>
                <c:pt idx="95">
                  <c:v>1.1806870642185023</c:v>
                </c:pt>
                <c:pt idx="96">
                  <c:v>1.1727163231849493</c:v>
                </c:pt>
                <c:pt idx="97">
                  <c:v>1.1677345654964233</c:v>
                </c:pt>
                <c:pt idx="98">
                  <c:v>1.1627526890277684</c:v>
                </c:pt>
                <c:pt idx="99">
                  <c:v>1.1587671403407844</c:v>
                </c:pt>
                <c:pt idx="100">
                  <c:v>1.1537850263118576</c:v>
                </c:pt>
                <c:pt idx="101">
                  <c:v>1.1438209170341613</c:v>
                </c:pt>
                <c:pt idx="102">
                  <c:v>1.1348532543182577</c:v>
                </c:pt>
                <c:pt idx="103">
                  <c:v>1.1248891450405472</c:v>
                </c:pt>
                <c:pt idx="104">
                  <c:v>1.1159213635445218</c:v>
                </c:pt>
                <c:pt idx="105">
                  <c:v>1.110939368295738</c:v>
                </c:pt>
                <c:pt idx="106">
                  <c:v>1.1109392495155879</c:v>
                </c:pt>
                <c:pt idx="107">
                  <c:v>1.1089463563919741</c:v>
                </c:pt>
                <c:pt idx="108">
                  <c:v>1.1079499098301602</c:v>
                </c:pt>
                <c:pt idx="109">
                  <c:v>1.106953582048475</c:v>
                </c:pt>
                <c:pt idx="110">
                  <c:v>1.1029680333615124</c:v>
                </c:pt>
                <c:pt idx="111">
                  <c:v>1.0959933825493726</c:v>
                </c:pt>
                <c:pt idx="112">
                  <c:v>1.0910115060807319</c:v>
                </c:pt>
                <c:pt idx="113">
                  <c:v>1.0850331830502702</c:v>
                </c:pt>
                <c:pt idx="114">
                  <c:v>1.0790547412396583</c:v>
                </c:pt>
                <c:pt idx="115">
                  <c:v>1.0780582946778301</c:v>
                </c:pt>
                <c:pt idx="116">
                  <c:v>1.0790546224594939</c:v>
                </c:pt>
                <c:pt idx="117">
                  <c:v>1.0790545036793509</c:v>
                </c:pt>
                <c:pt idx="118">
                  <c:v>1.0770617293358304</c:v>
                </c:pt>
                <c:pt idx="119">
                  <c:v>1.0770618481159522</c:v>
                </c:pt>
                <c:pt idx="120">
                  <c:v>1.0720798528671471</c:v>
                </c:pt>
                <c:pt idx="121">
                  <c:v>1.066101529836657</c:v>
                </c:pt>
                <c:pt idx="122">
                  <c:v>1.0611196533679808</c:v>
                </c:pt>
                <c:pt idx="123">
                  <c:v>1.0601232068061739</c:v>
                </c:pt>
                <c:pt idx="124">
                  <c:v>1.0561375393390255</c:v>
                </c:pt>
                <c:pt idx="125">
                  <c:v>1.0521521094321633</c:v>
                </c:pt>
                <c:pt idx="126">
                  <c:v>1.0481665607451864</c:v>
                </c:pt>
                <c:pt idx="127">
                  <c:v>1.0431846842765173</c:v>
                </c:pt>
                <c:pt idx="128">
                  <c:v>1.0342172591208998</c:v>
                </c:pt>
                <c:pt idx="129">
                  <c:v>1.0262461617469389</c:v>
                </c:pt>
                <c:pt idx="130">
                  <c:v>1.0192712733745273</c:v>
                </c:pt>
                <c:pt idx="131">
                  <c:v>1.0142892781257435</c:v>
                </c:pt>
                <c:pt idx="132">
                  <c:v>1.0093071640968168</c:v>
                </c:pt>
                <c:pt idx="133">
                  <c:v>1.0083107175350028</c:v>
                </c:pt>
                <c:pt idx="134">
                  <c:v>1.0103034918784948</c:v>
                </c:pt>
                <c:pt idx="135">
                  <c:v>1.0132927127837936</c:v>
                </c:pt>
                <c:pt idx="136">
                  <c:v>1.0152854871272856</c:v>
                </c:pt>
                <c:pt idx="137">
                  <c:v>1.0172782614707705</c:v>
                </c:pt>
                <c:pt idx="138">
                  <c:v>1.0182745892524414</c:v>
                </c:pt>
                <c:pt idx="139">
                  <c:v>1.0152853683471426</c:v>
                </c:pt>
                <c:pt idx="140">
                  <c:v>1.0112997008800368</c:v>
                </c:pt>
                <c:pt idx="141">
                  <c:v>1.0073139146327881</c:v>
                </c:pt>
                <c:pt idx="142">
                  <c:v>1.0043245749473462</c:v>
                </c:pt>
                <c:pt idx="143">
                  <c:v>1.0033280096054034</c:v>
                </c:pt>
                <c:pt idx="144">
                  <c:v>1.0023314442634534</c:v>
                </c:pt>
                <c:pt idx="145">
                  <c:v>1.0033276532649884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C12-49CB-A08D-789EC82B7925}"/>
            </c:ext>
          </c:extLst>
        </c:ser>
        <c:ser>
          <c:idx val="2"/>
          <c:order val="2"/>
          <c:tx>
            <c:v>C3</c:v>
          </c:tx>
          <c:spPr>
            <a:ln>
              <a:solidFill>
                <a:srgbClr val="00B050"/>
              </a:solidFill>
              <a:prstDash val="sysDash"/>
            </a:ln>
          </c:spPr>
          <c:marker>
            <c:symbol val="none"/>
          </c:marker>
          <c:xVal>
            <c:numRef>
              <c:f>'ES - C3'!$A$8:$A$157</c:f>
              <c:numCache>
                <c:formatCode>0.0</c:formatCode>
                <c:ptCount val="150"/>
                <c:pt idx="0">
                  <c:v>0</c:v>
                </c:pt>
                <c:pt idx="1">
                  <c:v>1.0609999999999999</c:v>
                </c:pt>
                <c:pt idx="2">
                  <c:v>2.2160000000000002</c:v>
                </c:pt>
                <c:pt idx="3">
                  <c:v>3.2610000000000001</c:v>
                </c:pt>
                <c:pt idx="4">
                  <c:v>4.3230000000000004</c:v>
                </c:pt>
                <c:pt idx="5">
                  <c:v>5.3840000000000003</c:v>
                </c:pt>
                <c:pt idx="6">
                  <c:v>6.4290000000000003</c:v>
                </c:pt>
                <c:pt idx="7">
                  <c:v>7.5060000000000002</c:v>
                </c:pt>
                <c:pt idx="8">
                  <c:v>8.5990000000000002</c:v>
                </c:pt>
                <c:pt idx="9">
                  <c:v>9.6760000000000002</c:v>
                </c:pt>
                <c:pt idx="10">
                  <c:v>10.721</c:v>
                </c:pt>
                <c:pt idx="11">
                  <c:v>11.814</c:v>
                </c:pt>
                <c:pt idx="12">
                  <c:v>12.859</c:v>
                </c:pt>
                <c:pt idx="13">
                  <c:v>13.904999999999999</c:v>
                </c:pt>
                <c:pt idx="14">
                  <c:v>15.043999999999999</c:v>
                </c:pt>
                <c:pt idx="15">
                  <c:v>16.073999999999998</c:v>
                </c:pt>
                <c:pt idx="16">
                  <c:v>17.103999999999999</c:v>
                </c:pt>
                <c:pt idx="17">
                  <c:v>18.087000000000003</c:v>
                </c:pt>
                <c:pt idx="18">
                  <c:v>19.101999999999997</c:v>
                </c:pt>
                <c:pt idx="19">
                  <c:v>20.085000000000001</c:v>
                </c:pt>
                <c:pt idx="20">
                  <c:v>21.098999999999997</c:v>
                </c:pt>
                <c:pt idx="21">
                  <c:v>22.113999999999997</c:v>
                </c:pt>
                <c:pt idx="22">
                  <c:v>23.082000000000001</c:v>
                </c:pt>
                <c:pt idx="23">
                  <c:v>24.095999999999997</c:v>
                </c:pt>
                <c:pt idx="24">
                  <c:v>25.094999999999999</c:v>
                </c:pt>
                <c:pt idx="25">
                  <c:v>26.094000000000001</c:v>
                </c:pt>
                <c:pt idx="26">
                  <c:v>27.091999999999999</c:v>
                </c:pt>
                <c:pt idx="27">
                  <c:v>28.091000000000001</c:v>
                </c:pt>
                <c:pt idx="28">
                  <c:v>29.073999999999998</c:v>
                </c:pt>
                <c:pt idx="29">
                  <c:v>30.088999999999999</c:v>
                </c:pt>
                <c:pt idx="30">
                  <c:v>31.103000000000002</c:v>
                </c:pt>
                <c:pt idx="31">
                  <c:v>32.102000000000004</c:v>
                </c:pt>
                <c:pt idx="32">
                  <c:v>33.100999999999999</c:v>
                </c:pt>
                <c:pt idx="33">
                  <c:v>34.115000000000002</c:v>
                </c:pt>
                <c:pt idx="34">
                  <c:v>35.099000000000004</c:v>
                </c:pt>
                <c:pt idx="35">
                  <c:v>36.113</c:v>
                </c:pt>
                <c:pt idx="36">
                  <c:v>37.112000000000002</c:v>
                </c:pt>
                <c:pt idx="37">
                  <c:v>38.126000000000005</c:v>
                </c:pt>
                <c:pt idx="38">
                  <c:v>39.109000000000002</c:v>
                </c:pt>
                <c:pt idx="39">
                  <c:v>40.108000000000004</c:v>
                </c:pt>
                <c:pt idx="40">
                  <c:v>41.106999999999999</c:v>
                </c:pt>
                <c:pt idx="41">
                  <c:v>42.106000000000002</c:v>
                </c:pt>
                <c:pt idx="42">
                  <c:v>43.120000000000005</c:v>
                </c:pt>
                <c:pt idx="43">
                  <c:v>44.088000000000001</c:v>
                </c:pt>
                <c:pt idx="44">
                  <c:v>45.087000000000003</c:v>
                </c:pt>
                <c:pt idx="45">
                  <c:v>46.100999999999999</c:v>
                </c:pt>
                <c:pt idx="46">
                  <c:v>47.084000000000003</c:v>
                </c:pt>
                <c:pt idx="47">
                  <c:v>48.099000000000004</c:v>
                </c:pt>
                <c:pt idx="48">
                  <c:v>49.097999999999999</c:v>
                </c:pt>
                <c:pt idx="49">
                  <c:v>50.096000000000004</c:v>
                </c:pt>
                <c:pt idx="50">
                  <c:v>51.111000000000004</c:v>
                </c:pt>
                <c:pt idx="51">
                  <c:v>52.094000000000001</c:v>
                </c:pt>
                <c:pt idx="52">
                  <c:v>53.108000000000004</c:v>
                </c:pt>
                <c:pt idx="53">
                  <c:v>54.106999999999999</c:v>
                </c:pt>
                <c:pt idx="54">
                  <c:v>55.09</c:v>
                </c:pt>
                <c:pt idx="55">
                  <c:v>56.105000000000004</c:v>
                </c:pt>
                <c:pt idx="56">
                  <c:v>57.103999999999999</c:v>
                </c:pt>
                <c:pt idx="57">
                  <c:v>58.103000000000002</c:v>
                </c:pt>
                <c:pt idx="58">
                  <c:v>59.117000000000004</c:v>
                </c:pt>
                <c:pt idx="59">
                  <c:v>60.1</c:v>
                </c:pt>
                <c:pt idx="60">
                  <c:v>61.115000000000002</c:v>
                </c:pt>
                <c:pt idx="61">
                  <c:v>62.113</c:v>
                </c:pt>
                <c:pt idx="62">
                  <c:v>63.097000000000008</c:v>
                </c:pt>
                <c:pt idx="63">
                  <c:v>64.094999999999999</c:v>
                </c:pt>
                <c:pt idx="64">
                  <c:v>65.11</c:v>
                </c:pt>
                <c:pt idx="65">
                  <c:v>66.109000000000009</c:v>
                </c:pt>
                <c:pt idx="66">
                  <c:v>67.123000000000005</c:v>
                </c:pt>
                <c:pt idx="67">
                  <c:v>68.122</c:v>
                </c:pt>
                <c:pt idx="68">
                  <c:v>69.105000000000004</c:v>
                </c:pt>
                <c:pt idx="69">
                  <c:v>70.12</c:v>
                </c:pt>
                <c:pt idx="70">
                  <c:v>71.134</c:v>
                </c:pt>
                <c:pt idx="71">
                  <c:v>72.147999999999996</c:v>
                </c:pt>
                <c:pt idx="72">
                  <c:v>73.147000000000006</c:v>
                </c:pt>
                <c:pt idx="73">
                  <c:v>74.146000000000001</c:v>
                </c:pt>
                <c:pt idx="74">
                  <c:v>75.176000000000002</c:v>
                </c:pt>
                <c:pt idx="75">
                  <c:v>76.159000000000006</c:v>
                </c:pt>
                <c:pt idx="76">
                  <c:v>77.158000000000001</c:v>
                </c:pt>
                <c:pt idx="77">
                  <c:v>78.141000000000005</c:v>
                </c:pt>
                <c:pt idx="78">
                  <c:v>79.155000000000001</c:v>
                </c:pt>
                <c:pt idx="79">
                  <c:v>80.153999999999996</c:v>
                </c:pt>
                <c:pt idx="80">
                  <c:v>81.137</c:v>
                </c:pt>
                <c:pt idx="81">
                  <c:v>82.135999999999996</c:v>
                </c:pt>
                <c:pt idx="82">
                  <c:v>83.165999999999997</c:v>
                </c:pt>
                <c:pt idx="83">
                  <c:v>84.149000000000001</c:v>
                </c:pt>
                <c:pt idx="84">
                  <c:v>85.195000000000007</c:v>
                </c:pt>
                <c:pt idx="85">
                  <c:v>86.162000000000006</c:v>
                </c:pt>
                <c:pt idx="86">
                  <c:v>87.177000000000007</c:v>
                </c:pt>
                <c:pt idx="87">
                  <c:v>88.16</c:v>
                </c:pt>
                <c:pt idx="88">
                  <c:v>89.174000000000007</c:v>
                </c:pt>
                <c:pt idx="89">
                  <c:v>90.173000000000002</c:v>
                </c:pt>
                <c:pt idx="90">
                  <c:v>91.171999999999997</c:v>
                </c:pt>
                <c:pt idx="91">
                  <c:v>92.17</c:v>
                </c:pt>
                <c:pt idx="92">
                  <c:v>93.185000000000002</c:v>
                </c:pt>
                <c:pt idx="93">
                  <c:v>94.168000000000006</c:v>
                </c:pt>
                <c:pt idx="94">
                  <c:v>95.167000000000002</c:v>
                </c:pt>
                <c:pt idx="95">
                  <c:v>96.212000000000003</c:v>
                </c:pt>
                <c:pt idx="96">
                  <c:v>97.195000000000007</c:v>
                </c:pt>
                <c:pt idx="97">
                  <c:v>98.179000000000002</c:v>
                </c:pt>
                <c:pt idx="98">
                  <c:v>99.192999999999998</c:v>
                </c:pt>
                <c:pt idx="99">
                  <c:v>100.19200000000001</c:v>
                </c:pt>
                <c:pt idx="100">
                  <c:v>101.206</c:v>
                </c:pt>
                <c:pt idx="101">
                  <c:v>102.18900000000001</c:v>
                </c:pt>
                <c:pt idx="102">
                  <c:v>103.21900000000001</c:v>
                </c:pt>
                <c:pt idx="103">
                  <c:v>103.937</c:v>
                </c:pt>
                <c:pt idx="104">
                  <c:v>104.905</c:v>
                </c:pt>
                <c:pt idx="105">
                  <c:v>105.90300000000001</c:v>
                </c:pt>
                <c:pt idx="106">
                  <c:v>106.949</c:v>
                </c:pt>
                <c:pt idx="107">
                  <c:v>107.932</c:v>
                </c:pt>
                <c:pt idx="108">
                  <c:v>108.931</c:v>
                </c:pt>
                <c:pt idx="109">
                  <c:v>109.94500000000001</c:v>
                </c:pt>
                <c:pt idx="110">
                  <c:v>110.944</c:v>
                </c:pt>
                <c:pt idx="111">
                  <c:v>111.958</c:v>
                </c:pt>
                <c:pt idx="112">
                  <c:v>112.926</c:v>
                </c:pt>
                <c:pt idx="113">
                  <c:v>113.94</c:v>
                </c:pt>
                <c:pt idx="114">
                  <c:v>114.95400000000001</c:v>
                </c:pt>
                <c:pt idx="115">
                  <c:v>115.953</c:v>
                </c:pt>
                <c:pt idx="116">
                  <c:v>116.968</c:v>
                </c:pt>
                <c:pt idx="117">
                  <c:v>117.96600000000001</c:v>
                </c:pt>
                <c:pt idx="118">
                  <c:v>118.965</c:v>
                </c:pt>
                <c:pt idx="119">
                  <c:v>119.964</c:v>
                </c:pt>
                <c:pt idx="120">
                  <c:v>120.97800000000001</c:v>
                </c:pt>
                <c:pt idx="121">
                  <c:v>121.977</c:v>
                </c:pt>
                <c:pt idx="122">
                  <c:v>122.976</c:v>
                </c:pt>
                <c:pt idx="123">
                  <c:v>123.974</c:v>
                </c:pt>
                <c:pt idx="124">
                  <c:v>124.973</c:v>
                </c:pt>
                <c:pt idx="125">
                  <c:v>125.956</c:v>
                </c:pt>
                <c:pt idx="126">
                  <c:v>126.971</c:v>
                </c:pt>
                <c:pt idx="127">
                  <c:v>128.001</c:v>
                </c:pt>
                <c:pt idx="128">
                  <c:v>129.01500000000001</c:v>
                </c:pt>
                <c:pt idx="129">
                  <c:v>129.99799999999999</c:v>
                </c:pt>
                <c:pt idx="130">
                  <c:v>131.01300000000001</c:v>
                </c:pt>
                <c:pt idx="131">
                  <c:v>132.02700000000002</c:v>
                </c:pt>
                <c:pt idx="132">
                  <c:v>133.02600000000001</c:v>
                </c:pt>
                <c:pt idx="133">
                  <c:v>134.04</c:v>
                </c:pt>
                <c:pt idx="134">
                  <c:v>135.03900000000002</c:v>
                </c:pt>
                <c:pt idx="135">
                  <c:v>136.03700000000001</c:v>
                </c:pt>
                <c:pt idx="136">
                  <c:v>137.036</c:v>
                </c:pt>
                <c:pt idx="137">
                  <c:v>138.035</c:v>
                </c:pt>
                <c:pt idx="138">
                  <c:v>139.04900000000001</c:v>
                </c:pt>
                <c:pt idx="139">
                  <c:v>140.048</c:v>
                </c:pt>
                <c:pt idx="140">
                  <c:v>141.03100000000001</c:v>
                </c:pt>
                <c:pt idx="141">
                  <c:v>142.03</c:v>
                </c:pt>
                <c:pt idx="142">
                  <c:v>143.06</c:v>
                </c:pt>
                <c:pt idx="143">
                  <c:v>144.07400000000001</c:v>
                </c:pt>
                <c:pt idx="144">
                  <c:v>145.042</c:v>
                </c:pt>
                <c:pt idx="145">
                  <c:v>146.05600000000001</c:v>
                </c:pt>
                <c:pt idx="146">
                  <c:v>147.071</c:v>
                </c:pt>
                <c:pt idx="147">
                  <c:v>148.06899999999999</c:v>
                </c:pt>
                <c:pt idx="148">
                  <c:v>149.06800000000001</c:v>
                </c:pt>
                <c:pt idx="149">
                  <c:v>150.05099999999999</c:v>
                </c:pt>
              </c:numCache>
            </c:numRef>
          </c:xVal>
          <c:yVal>
            <c:numRef>
              <c:f>'ES - C3'!$E$8:$E$157</c:f>
              <c:numCache>
                <c:formatCode>0.00</c:formatCode>
                <c:ptCount val="150"/>
                <c:pt idx="0">
                  <c:v>0.69281824666410186</c:v>
                </c:pt>
                <c:pt idx="1">
                  <c:v>0.7881540488815858</c:v>
                </c:pt>
                <c:pt idx="2">
                  <c:v>0.88604056424909172</c:v>
                </c:pt>
                <c:pt idx="3">
                  <c:v>0.9626837131405338</c:v>
                </c:pt>
                <c:pt idx="4">
                  <c:v>1.0162502619400429</c:v>
                </c:pt>
                <c:pt idx="5">
                  <c:v>1.0596136065502422</c:v>
                </c:pt>
                <c:pt idx="6">
                  <c:v>1.0934911029739411</c:v>
                </c:pt>
                <c:pt idx="7">
                  <c:v>1.1114660439567587</c:v>
                </c:pt>
                <c:pt idx="8">
                  <c:v>1.1241800274143245</c:v>
                </c:pt>
                <c:pt idx="9">
                  <c:v>1.1312343796977928</c:v>
                </c:pt>
                <c:pt idx="10">
                  <c:v>1.1243391500358713</c:v>
                </c:pt>
                <c:pt idx="11">
                  <c:v>1.1051283967609593</c:v>
                </c:pt>
                <c:pt idx="12">
                  <c:v>1.0814538574638619</c:v>
                </c:pt>
                <c:pt idx="13">
                  <c:v>1.0566633312759763</c:v>
                </c:pt>
                <c:pt idx="14">
                  <c:v>1.0324309434452332</c:v>
                </c:pt>
                <c:pt idx="15">
                  <c:v>1.011626189250967</c:v>
                </c:pt>
                <c:pt idx="16">
                  <c:v>0.99225637987136961</c:v>
                </c:pt>
                <c:pt idx="17">
                  <c:v>0.97611486730384767</c:v>
                </c:pt>
                <c:pt idx="18">
                  <c:v>0.9630822062435257</c:v>
                </c:pt>
                <c:pt idx="19">
                  <c:v>0.95256030069545827</c:v>
                </c:pt>
                <c:pt idx="20">
                  <c:v>0.94375213594632468</c:v>
                </c:pt>
                <c:pt idx="21">
                  <c:v>0.93785334809500964</c:v>
                </c:pt>
                <c:pt idx="22">
                  <c:v>0.93322989781387944</c:v>
                </c:pt>
                <c:pt idx="23">
                  <c:v>0.92788900600824886</c:v>
                </c:pt>
                <c:pt idx="24">
                  <c:v>0.92318594927989606</c:v>
                </c:pt>
                <c:pt idx="25">
                  <c:v>0.9174466831513598</c:v>
                </c:pt>
                <c:pt idx="26">
                  <c:v>0.91182709038557019</c:v>
                </c:pt>
                <c:pt idx="27">
                  <c:v>0.90640689145864994</c:v>
                </c:pt>
                <c:pt idx="28">
                  <c:v>0.90409536349311848</c:v>
                </c:pt>
                <c:pt idx="29">
                  <c:v>0.90254103989043555</c:v>
                </c:pt>
                <c:pt idx="30">
                  <c:v>0.90250124854484282</c:v>
                </c:pt>
                <c:pt idx="31">
                  <c:v>0.9029396850320438</c:v>
                </c:pt>
                <c:pt idx="32">
                  <c:v>0.90473310354629033</c:v>
                </c:pt>
                <c:pt idx="33">
                  <c:v>0.90481280026641142</c:v>
                </c:pt>
                <c:pt idx="34">
                  <c:v>0.90549026039710723</c:v>
                </c:pt>
                <c:pt idx="35">
                  <c:v>0.90804090227903911</c:v>
                </c:pt>
                <c:pt idx="36">
                  <c:v>0.91270385883343719</c:v>
                </c:pt>
                <c:pt idx="37">
                  <c:v>0.91784518100560886</c:v>
                </c:pt>
                <c:pt idx="38">
                  <c:v>0.92466049064074551</c:v>
                </c:pt>
                <c:pt idx="39">
                  <c:v>0.9319940475121683</c:v>
                </c:pt>
                <c:pt idx="40">
                  <c:v>0.93857042377672284</c:v>
                </c:pt>
                <c:pt idx="41">
                  <c:v>0.9439512067032666</c:v>
                </c:pt>
                <c:pt idx="42">
                  <c:v>0.94861459561736294</c:v>
                </c:pt>
                <c:pt idx="43">
                  <c:v>0.95220186500554715</c:v>
                </c:pt>
                <c:pt idx="44">
                  <c:v>0.9543941614704593</c:v>
                </c:pt>
                <c:pt idx="45">
                  <c:v>0.95331815597345437</c:v>
                </c:pt>
                <c:pt idx="46">
                  <c:v>0.9504884187812962</c:v>
                </c:pt>
                <c:pt idx="47">
                  <c:v>0.94761868594170406</c:v>
                </c:pt>
                <c:pt idx="48">
                  <c:v>0.94454963053131136</c:v>
                </c:pt>
                <c:pt idx="49">
                  <c:v>0.94231751421356191</c:v>
                </c:pt>
                <c:pt idx="50">
                  <c:v>0.94534642668914015</c:v>
                </c:pt>
                <c:pt idx="51">
                  <c:v>0.95052758296774298</c:v>
                </c:pt>
                <c:pt idx="52">
                  <c:v>0.95535020378112134</c:v>
                </c:pt>
                <c:pt idx="53">
                  <c:v>0.96001336463738196</c:v>
                </c:pt>
                <c:pt idx="54">
                  <c:v>0.96559314705277755</c:v>
                </c:pt>
                <c:pt idx="55">
                  <c:v>0.96754613005068391</c:v>
                </c:pt>
                <c:pt idx="56">
                  <c:v>0.96858242972377295</c:v>
                </c:pt>
                <c:pt idx="57">
                  <c:v>0.96874177565197639</c:v>
                </c:pt>
                <c:pt idx="58">
                  <c:v>0.96914029726222706</c:v>
                </c:pt>
                <c:pt idx="59">
                  <c:v>0.96579245061878394</c:v>
                </c:pt>
                <c:pt idx="60">
                  <c:v>0.96061106628231696</c:v>
                </c:pt>
                <c:pt idx="61">
                  <c:v>0.95463255320362916</c:v>
                </c:pt>
                <c:pt idx="62">
                  <c:v>0.94797648972134707</c:v>
                </c:pt>
                <c:pt idx="63">
                  <c:v>0.93984572333721983</c:v>
                </c:pt>
                <c:pt idx="64">
                  <c:v>0.93163525548178538</c:v>
                </c:pt>
                <c:pt idx="65">
                  <c:v>0.9257763920098071</c:v>
                </c:pt>
                <c:pt idx="66">
                  <c:v>0.91856234696015659</c:v>
                </c:pt>
                <c:pt idx="67">
                  <c:v>0.9129824505158467</c:v>
                </c:pt>
                <c:pt idx="68">
                  <c:v>0.90899683531200848</c:v>
                </c:pt>
                <c:pt idx="69">
                  <c:v>0.90951489725125467</c:v>
                </c:pt>
                <c:pt idx="70">
                  <c:v>0.91035180783666048</c:v>
                </c:pt>
                <c:pt idx="71">
                  <c:v>0.91226498998654504</c:v>
                </c:pt>
                <c:pt idx="72">
                  <c:v>0.91310212387860046</c:v>
                </c:pt>
                <c:pt idx="73">
                  <c:v>0.91254435611547391</c:v>
                </c:pt>
                <c:pt idx="74">
                  <c:v>0.90704446997083321</c:v>
                </c:pt>
                <c:pt idx="75">
                  <c:v>0.89915326411641983</c:v>
                </c:pt>
                <c:pt idx="76">
                  <c:v>0.89070397691930336</c:v>
                </c:pt>
                <c:pt idx="77">
                  <c:v>0.88161690690816241</c:v>
                </c:pt>
                <c:pt idx="78">
                  <c:v>0.87137389711964486</c:v>
                </c:pt>
                <c:pt idx="79">
                  <c:v>0.86216708722888169</c:v>
                </c:pt>
                <c:pt idx="80">
                  <c:v>0.85415586592490766</c:v>
                </c:pt>
                <c:pt idx="81">
                  <c:v>0.8481374664764928</c:v>
                </c:pt>
                <c:pt idx="82">
                  <c:v>0.84486914550974601</c:v>
                </c:pt>
                <c:pt idx="83">
                  <c:v>0.84447058113861428</c:v>
                </c:pt>
                <c:pt idx="84">
                  <c:v>0.84698155520630392</c:v>
                </c:pt>
                <c:pt idx="85">
                  <c:v>0.85140566391183936</c:v>
                </c:pt>
                <c:pt idx="86">
                  <c:v>0.85399642972376311</c:v>
                </c:pt>
                <c:pt idx="87">
                  <c:v>0.8539965960159307</c:v>
                </c:pt>
                <c:pt idx="88">
                  <c:v>0.85379742073249643</c:v>
                </c:pt>
                <c:pt idx="89">
                  <c:v>0.85256199328803317</c:v>
                </c:pt>
                <c:pt idx="90">
                  <c:v>0.84957297668456133</c:v>
                </c:pt>
                <c:pt idx="91">
                  <c:v>0.84893536016271864</c:v>
                </c:pt>
                <c:pt idx="92">
                  <c:v>0.85072884519384073</c:v>
                </c:pt>
                <c:pt idx="93">
                  <c:v>0.85220346732519514</c:v>
                </c:pt>
                <c:pt idx="94">
                  <c:v>0.85240275663756504</c:v>
                </c:pt>
                <c:pt idx="95">
                  <c:v>0.85327951083181686</c:v>
                </c:pt>
                <c:pt idx="96">
                  <c:v>0.85292079006956667</c:v>
                </c:pt>
                <c:pt idx="97">
                  <c:v>0.85052955588149215</c:v>
                </c:pt>
                <c:pt idx="98">
                  <c:v>0.84821803741836133</c:v>
                </c:pt>
                <c:pt idx="99">
                  <c:v>0.84706227818680302</c:v>
                </c:pt>
                <c:pt idx="100">
                  <c:v>0.84606595040511789</c:v>
                </c:pt>
                <c:pt idx="101">
                  <c:v>0.84419286842918095</c:v>
                </c:pt>
                <c:pt idx="102">
                  <c:v>0.84227980981063977</c:v>
                </c:pt>
                <c:pt idx="103">
                  <c:v>0.84116378966142091</c:v>
                </c:pt>
                <c:pt idx="104">
                  <c:v>0.83980862233735676</c:v>
                </c:pt>
                <c:pt idx="105">
                  <c:v>0.83809474375345017</c:v>
                </c:pt>
                <c:pt idx="106">
                  <c:v>0.83677934877015614</c:v>
                </c:pt>
                <c:pt idx="107">
                  <c:v>0.83665972767067698</c:v>
                </c:pt>
                <c:pt idx="108">
                  <c:v>0.83255461014748133</c:v>
                </c:pt>
                <c:pt idx="109">
                  <c:v>0.82613780311775853</c:v>
                </c:pt>
                <c:pt idx="110">
                  <c:v>0.81884416587449349</c:v>
                </c:pt>
                <c:pt idx="111">
                  <c:v>0.81155052863122845</c:v>
                </c:pt>
                <c:pt idx="112">
                  <c:v>0.80417713290215997</c:v>
                </c:pt>
                <c:pt idx="113">
                  <c:v>0.80059002980614336</c:v>
                </c:pt>
                <c:pt idx="114">
                  <c:v>0.80170602619934639</c:v>
                </c:pt>
                <c:pt idx="115">
                  <c:v>0.80425679161262875</c:v>
                </c:pt>
                <c:pt idx="116">
                  <c:v>0.80736549583245532</c:v>
                </c:pt>
                <c:pt idx="117">
                  <c:v>0.81103218161966451</c:v>
                </c:pt>
                <c:pt idx="118">
                  <c:v>0.81434016089823158</c:v>
                </c:pt>
                <c:pt idx="119">
                  <c:v>0.81537629903033204</c:v>
                </c:pt>
                <c:pt idx="120">
                  <c:v>0.81597406244090676</c:v>
                </c:pt>
                <c:pt idx="121">
                  <c:v>0.81633272618869623</c:v>
                </c:pt>
                <c:pt idx="122">
                  <c:v>0.81378179923442528</c:v>
                </c:pt>
                <c:pt idx="123">
                  <c:v>0.81071273907283226</c:v>
                </c:pt>
                <c:pt idx="124">
                  <c:v>0.80756396793750296</c:v>
                </c:pt>
                <c:pt idx="125">
                  <c:v>0.80569064840128701</c:v>
                </c:pt>
                <c:pt idx="126">
                  <c:v>0.80541164336397342</c:v>
                </c:pt>
                <c:pt idx="127">
                  <c:v>0.80999529754831767</c:v>
                </c:pt>
                <c:pt idx="128">
                  <c:v>0.81541596684457429</c:v>
                </c:pt>
                <c:pt idx="129">
                  <c:v>0.81952132667924926</c:v>
                </c:pt>
                <c:pt idx="130">
                  <c:v>0.82203237201502899</c:v>
                </c:pt>
                <c:pt idx="131">
                  <c:v>0.82354697078898764</c:v>
                </c:pt>
                <c:pt idx="132">
                  <c:v>0.82163379339031761</c:v>
                </c:pt>
                <c:pt idx="133">
                  <c:v>0.82011919461636607</c:v>
                </c:pt>
                <c:pt idx="134">
                  <c:v>0.81991990530399617</c:v>
                </c:pt>
                <c:pt idx="135">
                  <c:v>0.82003947889141526</c:v>
                </c:pt>
                <c:pt idx="136">
                  <c:v>0.81760814928059344</c:v>
                </c:pt>
                <c:pt idx="137">
                  <c:v>0.81589426119428621</c:v>
                </c:pt>
                <c:pt idx="138">
                  <c:v>0.81290493101125916</c:v>
                </c:pt>
                <c:pt idx="139">
                  <c:v>0.80959676168448025</c:v>
                </c:pt>
                <c:pt idx="140">
                  <c:v>0.80577047815518765</c:v>
                </c:pt>
                <c:pt idx="141">
                  <c:v>0.80313998276334642</c:v>
                </c:pt>
                <c:pt idx="142">
                  <c:v>0.79915438656430948</c:v>
                </c:pt>
                <c:pt idx="143">
                  <c:v>0.79205991985326418</c:v>
                </c:pt>
                <c:pt idx="144">
                  <c:v>0.78544374749188817</c:v>
                </c:pt>
                <c:pt idx="145">
                  <c:v>0.77914639526944141</c:v>
                </c:pt>
                <c:pt idx="146">
                  <c:v>0.77408455126194864</c:v>
                </c:pt>
                <c:pt idx="147">
                  <c:v>0.77149376644520939</c:v>
                </c:pt>
                <c:pt idx="148">
                  <c:v>0.77237062041478166</c:v>
                </c:pt>
                <c:pt idx="149">
                  <c:v>0.77404456036572922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C12-49CB-A08D-789EC82B79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2362368"/>
        <c:axId val="172380928"/>
      </c:scatterChart>
      <c:valAx>
        <c:axId val="172362368"/>
        <c:scaling>
          <c:orientation val="minMax"/>
          <c:max val="15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Tempo (s)</a:t>
                </a:r>
              </a:p>
            </c:rich>
          </c:tx>
          <c:overlay val="0"/>
        </c:title>
        <c:numFmt formatCode="0" sourceLinked="0"/>
        <c:majorTickMark val="out"/>
        <c:minorTickMark val="out"/>
        <c:tickLblPos val="nextTo"/>
        <c:spPr>
          <a:ln>
            <a:solidFill>
              <a:sysClr val="windowText" lastClr="000000"/>
            </a:solidFill>
          </a:ln>
        </c:spPr>
        <c:txPr>
          <a:bodyPr rot="0" vert="horz"/>
          <a:lstStyle/>
          <a:p>
            <a:pPr>
              <a:defRPr/>
            </a:pPr>
            <a:endParaRPr lang="pt-BR"/>
          </a:p>
        </c:txPr>
        <c:crossAx val="172380928"/>
        <c:crosses val="autoZero"/>
        <c:crossBetween val="midCat"/>
        <c:majorUnit val="30"/>
        <c:minorUnit val="10"/>
      </c:valAx>
      <c:valAx>
        <c:axId val="172380928"/>
        <c:scaling>
          <c:orientation val="minMax"/>
          <c:max val="3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Torque efetivo (N.m)</a:t>
                </a:r>
              </a:p>
            </c:rich>
          </c:tx>
          <c:overlay val="0"/>
        </c:title>
        <c:numFmt formatCode="0.0" sourceLinked="0"/>
        <c:majorTickMark val="out"/>
        <c:minorTickMark val="out"/>
        <c:tickLblPos val="nextTo"/>
        <c:spPr>
          <a:ln>
            <a:solidFill>
              <a:sysClr val="windowText" lastClr="000000"/>
            </a:solidFill>
          </a:ln>
        </c:spPr>
        <c:crossAx val="172362368"/>
        <c:crosses val="autoZero"/>
        <c:crossBetween val="midCat"/>
        <c:majorUnit val="0.5"/>
        <c:minorUnit val="0.1"/>
      </c:valAx>
      <c:spPr>
        <a:solidFill>
          <a:schemeClr val="bg1"/>
        </a:solidFill>
        <a:ln>
          <a:solidFill>
            <a:sysClr val="windowText" lastClr="000000"/>
          </a:solidFill>
        </a:ln>
      </c:spPr>
    </c:plotArea>
    <c:legend>
      <c:legendPos val="r"/>
      <c:layout>
        <c:manualLayout>
          <c:xMode val="edge"/>
          <c:yMode val="edge"/>
          <c:x val="0.71697037870266156"/>
          <c:y val="5.9417468649752184E-2"/>
          <c:w val="0.22086590738657666"/>
          <c:h val="0.26079469233012526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 sz="1200" b="0">
          <a:latin typeface="Times New Roman" pitchFamily="18" charset="0"/>
          <a:cs typeface="Times New Roman" pitchFamily="18" charset="0"/>
        </a:defRPr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IA-100 - 0,2 g/L</a:t>
            </a:r>
          </a:p>
        </c:rich>
      </c:tx>
      <c:layout>
        <c:manualLayout>
          <c:xMode val="edge"/>
          <c:yMode val="edge"/>
          <c:x val="0.17448162729658787"/>
          <c:y val="5.5555555555555455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3628208500663491"/>
          <c:y val="5.1400554097404488E-2"/>
          <c:w val="0.80977593836405748"/>
          <c:h val="0.76118802857976164"/>
        </c:manualLayout>
      </c:layout>
      <c:scatterChart>
        <c:scatterStyle val="smoothMarker"/>
        <c:varyColors val="0"/>
        <c:ser>
          <c:idx val="0"/>
          <c:order val="0"/>
          <c:tx>
            <c:v>C1</c:v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'TX - C1'!$A$8:$A$157</c:f>
              <c:numCache>
                <c:formatCode>0.0</c:formatCode>
                <c:ptCount val="150"/>
                <c:pt idx="0">
                  <c:v>0</c:v>
                </c:pt>
                <c:pt idx="1">
                  <c:v>1.0609999999999999</c:v>
                </c:pt>
                <c:pt idx="2">
                  <c:v>2.2160000000000002</c:v>
                </c:pt>
                <c:pt idx="3">
                  <c:v>3.2610000000000001</c:v>
                </c:pt>
                <c:pt idx="4">
                  <c:v>4.3230000000000004</c:v>
                </c:pt>
                <c:pt idx="5">
                  <c:v>5.3840000000000003</c:v>
                </c:pt>
                <c:pt idx="6">
                  <c:v>6.4290000000000003</c:v>
                </c:pt>
                <c:pt idx="7">
                  <c:v>7.5060000000000002</c:v>
                </c:pt>
                <c:pt idx="8">
                  <c:v>8.5990000000000002</c:v>
                </c:pt>
                <c:pt idx="9">
                  <c:v>9.6760000000000002</c:v>
                </c:pt>
                <c:pt idx="10">
                  <c:v>10.721</c:v>
                </c:pt>
                <c:pt idx="11">
                  <c:v>11.814</c:v>
                </c:pt>
                <c:pt idx="12">
                  <c:v>12.859</c:v>
                </c:pt>
                <c:pt idx="13">
                  <c:v>13.904999999999999</c:v>
                </c:pt>
                <c:pt idx="14">
                  <c:v>15.043999999999999</c:v>
                </c:pt>
                <c:pt idx="15">
                  <c:v>16.073999999999998</c:v>
                </c:pt>
                <c:pt idx="16">
                  <c:v>17.103999999999999</c:v>
                </c:pt>
                <c:pt idx="17">
                  <c:v>18.087000000000003</c:v>
                </c:pt>
                <c:pt idx="18">
                  <c:v>19.101999999999997</c:v>
                </c:pt>
                <c:pt idx="19">
                  <c:v>20.085000000000001</c:v>
                </c:pt>
                <c:pt idx="20">
                  <c:v>21.098999999999997</c:v>
                </c:pt>
                <c:pt idx="21">
                  <c:v>22.113999999999997</c:v>
                </c:pt>
                <c:pt idx="22">
                  <c:v>23.082000000000001</c:v>
                </c:pt>
                <c:pt idx="23">
                  <c:v>24.095999999999997</c:v>
                </c:pt>
                <c:pt idx="24">
                  <c:v>25.094999999999999</c:v>
                </c:pt>
                <c:pt idx="25">
                  <c:v>26.094000000000001</c:v>
                </c:pt>
                <c:pt idx="26">
                  <c:v>27.091999999999999</c:v>
                </c:pt>
                <c:pt idx="27">
                  <c:v>28.091000000000001</c:v>
                </c:pt>
                <c:pt idx="28">
                  <c:v>29.073999999999998</c:v>
                </c:pt>
                <c:pt idx="29">
                  <c:v>30.088999999999999</c:v>
                </c:pt>
                <c:pt idx="30">
                  <c:v>31.103000000000002</c:v>
                </c:pt>
                <c:pt idx="31">
                  <c:v>32.102000000000004</c:v>
                </c:pt>
                <c:pt idx="32">
                  <c:v>33.100999999999999</c:v>
                </c:pt>
                <c:pt idx="33">
                  <c:v>34.115000000000002</c:v>
                </c:pt>
                <c:pt idx="34">
                  <c:v>35.099000000000004</c:v>
                </c:pt>
                <c:pt idx="35">
                  <c:v>36.113</c:v>
                </c:pt>
                <c:pt idx="36">
                  <c:v>37.112000000000002</c:v>
                </c:pt>
                <c:pt idx="37">
                  <c:v>38.126000000000005</c:v>
                </c:pt>
                <c:pt idx="38">
                  <c:v>39.109000000000002</c:v>
                </c:pt>
                <c:pt idx="39">
                  <c:v>40.108000000000004</c:v>
                </c:pt>
                <c:pt idx="40">
                  <c:v>41.106999999999999</c:v>
                </c:pt>
                <c:pt idx="41">
                  <c:v>42.106000000000002</c:v>
                </c:pt>
                <c:pt idx="42">
                  <c:v>43.120000000000005</c:v>
                </c:pt>
                <c:pt idx="43">
                  <c:v>44.088000000000001</c:v>
                </c:pt>
                <c:pt idx="44">
                  <c:v>45.087000000000003</c:v>
                </c:pt>
                <c:pt idx="45">
                  <c:v>46.100999999999999</c:v>
                </c:pt>
                <c:pt idx="46">
                  <c:v>47.084000000000003</c:v>
                </c:pt>
                <c:pt idx="47">
                  <c:v>48.099000000000004</c:v>
                </c:pt>
                <c:pt idx="48">
                  <c:v>49.097999999999999</c:v>
                </c:pt>
                <c:pt idx="49">
                  <c:v>50.096000000000004</c:v>
                </c:pt>
                <c:pt idx="50">
                  <c:v>51.111000000000004</c:v>
                </c:pt>
                <c:pt idx="51">
                  <c:v>52.094000000000001</c:v>
                </c:pt>
                <c:pt idx="52">
                  <c:v>53.108000000000004</c:v>
                </c:pt>
                <c:pt idx="53">
                  <c:v>54.106999999999999</c:v>
                </c:pt>
                <c:pt idx="54">
                  <c:v>55.09</c:v>
                </c:pt>
                <c:pt idx="55">
                  <c:v>56.105000000000004</c:v>
                </c:pt>
                <c:pt idx="56">
                  <c:v>57.103999999999999</c:v>
                </c:pt>
                <c:pt idx="57">
                  <c:v>58.103000000000002</c:v>
                </c:pt>
                <c:pt idx="58">
                  <c:v>59.117000000000004</c:v>
                </c:pt>
                <c:pt idx="59">
                  <c:v>60.1</c:v>
                </c:pt>
                <c:pt idx="60">
                  <c:v>61.115000000000002</c:v>
                </c:pt>
                <c:pt idx="61">
                  <c:v>62.113</c:v>
                </c:pt>
                <c:pt idx="62">
                  <c:v>63.097000000000008</c:v>
                </c:pt>
                <c:pt idx="63">
                  <c:v>64.094999999999999</c:v>
                </c:pt>
                <c:pt idx="64">
                  <c:v>65.11</c:v>
                </c:pt>
                <c:pt idx="65">
                  <c:v>66.109000000000009</c:v>
                </c:pt>
                <c:pt idx="66">
                  <c:v>67.123000000000005</c:v>
                </c:pt>
                <c:pt idx="67">
                  <c:v>68.122</c:v>
                </c:pt>
                <c:pt idx="68">
                  <c:v>69.105000000000004</c:v>
                </c:pt>
                <c:pt idx="69">
                  <c:v>70.12</c:v>
                </c:pt>
                <c:pt idx="70">
                  <c:v>71.134</c:v>
                </c:pt>
                <c:pt idx="71">
                  <c:v>72.147999999999996</c:v>
                </c:pt>
                <c:pt idx="72">
                  <c:v>73.147000000000006</c:v>
                </c:pt>
                <c:pt idx="73">
                  <c:v>74.146000000000001</c:v>
                </c:pt>
                <c:pt idx="74">
                  <c:v>75.176000000000002</c:v>
                </c:pt>
                <c:pt idx="75">
                  <c:v>76.159000000000006</c:v>
                </c:pt>
                <c:pt idx="76">
                  <c:v>77.158000000000001</c:v>
                </c:pt>
                <c:pt idx="77">
                  <c:v>78.141000000000005</c:v>
                </c:pt>
                <c:pt idx="78">
                  <c:v>79.155000000000001</c:v>
                </c:pt>
                <c:pt idx="79">
                  <c:v>80.153999999999996</c:v>
                </c:pt>
                <c:pt idx="80">
                  <c:v>81.137</c:v>
                </c:pt>
                <c:pt idx="81">
                  <c:v>82.135999999999996</c:v>
                </c:pt>
                <c:pt idx="82">
                  <c:v>83.165999999999997</c:v>
                </c:pt>
                <c:pt idx="83">
                  <c:v>84.149000000000001</c:v>
                </c:pt>
                <c:pt idx="84">
                  <c:v>85.195000000000007</c:v>
                </c:pt>
                <c:pt idx="85">
                  <c:v>86.162000000000006</c:v>
                </c:pt>
                <c:pt idx="86">
                  <c:v>87.177000000000007</c:v>
                </c:pt>
                <c:pt idx="87">
                  <c:v>88.16</c:v>
                </c:pt>
                <c:pt idx="88">
                  <c:v>89.174000000000007</c:v>
                </c:pt>
                <c:pt idx="89">
                  <c:v>90.173000000000002</c:v>
                </c:pt>
                <c:pt idx="90">
                  <c:v>91.171999999999997</c:v>
                </c:pt>
                <c:pt idx="91">
                  <c:v>92.17</c:v>
                </c:pt>
                <c:pt idx="92">
                  <c:v>93.185000000000002</c:v>
                </c:pt>
                <c:pt idx="93">
                  <c:v>94.168000000000006</c:v>
                </c:pt>
                <c:pt idx="94">
                  <c:v>95.167000000000002</c:v>
                </c:pt>
                <c:pt idx="95">
                  <c:v>96.212000000000003</c:v>
                </c:pt>
                <c:pt idx="96">
                  <c:v>97.195000000000007</c:v>
                </c:pt>
                <c:pt idx="97">
                  <c:v>98.179000000000002</c:v>
                </c:pt>
                <c:pt idx="98">
                  <c:v>99.192999999999998</c:v>
                </c:pt>
                <c:pt idx="99">
                  <c:v>100.19200000000001</c:v>
                </c:pt>
                <c:pt idx="100">
                  <c:v>101.206</c:v>
                </c:pt>
                <c:pt idx="101">
                  <c:v>102.18900000000001</c:v>
                </c:pt>
                <c:pt idx="102">
                  <c:v>103.21900000000001</c:v>
                </c:pt>
                <c:pt idx="103">
                  <c:v>103.937</c:v>
                </c:pt>
                <c:pt idx="104">
                  <c:v>104.905</c:v>
                </c:pt>
                <c:pt idx="105">
                  <c:v>105.90300000000001</c:v>
                </c:pt>
                <c:pt idx="106">
                  <c:v>106.949</c:v>
                </c:pt>
                <c:pt idx="107">
                  <c:v>107.932</c:v>
                </c:pt>
                <c:pt idx="108">
                  <c:v>108.931</c:v>
                </c:pt>
                <c:pt idx="109">
                  <c:v>109.94500000000001</c:v>
                </c:pt>
                <c:pt idx="110">
                  <c:v>110.944</c:v>
                </c:pt>
                <c:pt idx="111">
                  <c:v>111.958</c:v>
                </c:pt>
                <c:pt idx="112">
                  <c:v>112.926</c:v>
                </c:pt>
                <c:pt idx="113">
                  <c:v>113.94</c:v>
                </c:pt>
                <c:pt idx="114">
                  <c:v>114.95400000000001</c:v>
                </c:pt>
                <c:pt idx="115">
                  <c:v>115.953</c:v>
                </c:pt>
                <c:pt idx="116">
                  <c:v>116.968</c:v>
                </c:pt>
                <c:pt idx="117">
                  <c:v>117.96600000000001</c:v>
                </c:pt>
                <c:pt idx="118">
                  <c:v>118.965</c:v>
                </c:pt>
                <c:pt idx="119">
                  <c:v>119.964</c:v>
                </c:pt>
                <c:pt idx="120">
                  <c:v>120.97800000000001</c:v>
                </c:pt>
                <c:pt idx="121">
                  <c:v>121.977</c:v>
                </c:pt>
                <c:pt idx="122">
                  <c:v>122.976</c:v>
                </c:pt>
                <c:pt idx="123">
                  <c:v>123.974</c:v>
                </c:pt>
                <c:pt idx="124">
                  <c:v>124.973</c:v>
                </c:pt>
                <c:pt idx="125">
                  <c:v>125.956</c:v>
                </c:pt>
                <c:pt idx="126">
                  <c:v>126.971</c:v>
                </c:pt>
                <c:pt idx="127">
                  <c:v>128.001</c:v>
                </c:pt>
                <c:pt idx="128">
                  <c:v>129.01500000000001</c:v>
                </c:pt>
                <c:pt idx="129">
                  <c:v>129.99799999999999</c:v>
                </c:pt>
                <c:pt idx="130">
                  <c:v>131.01300000000001</c:v>
                </c:pt>
                <c:pt idx="131">
                  <c:v>132.02700000000002</c:v>
                </c:pt>
                <c:pt idx="132">
                  <c:v>133.02600000000001</c:v>
                </c:pt>
                <c:pt idx="133">
                  <c:v>134.04</c:v>
                </c:pt>
                <c:pt idx="134">
                  <c:v>135.03900000000002</c:v>
                </c:pt>
                <c:pt idx="135">
                  <c:v>136.03700000000001</c:v>
                </c:pt>
                <c:pt idx="136">
                  <c:v>137.036</c:v>
                </c:pt>
                <c:pt idx="137">
                  <c:v>138.035</c:v>
                </c:pt>
                <c:pt idx="138">
                  <c:v>139.04900000000001</c:v>
                </c:pt>
                <c:pt idx="139">
                  <c:v>140.048</c:v>
                </c:pt>
                <c:pt idx="140">
                  <c:v>141.03100000000001</c:v>
                </c:pt>
                <c:pt idx="141">
                  <c:v>142.03</c:v>
                </c:pt>
                <c:pt idx="142">
                  <c:v>143.06</c:v>
                </c:pt>
                <c:pt idx="143">
                  <c:v>144.07400000000001</c:v>
                </c:pt>
                <c:pt idx="144">
                  <c:v>145.042</c:v>
                </c:pt>
                <c:pt idx="145">
                  <c:v>146.05600000000001</c:v>
                </c:pt>
                <c:pt idx="146">
                  <c:v>147.071</c:v>
                </c:pt>
                <c:pt idx="147">
                  <c:v>148.06899999999999</c:v>
                </c:pt>
                <c:pt idx="148">
                  <c:v>149.06800000000001</c:v>
                </c:pt>
                <c:pt idx="149">
                  <c:v>150.05099999999999</c:v>
                </c:pt>
              </c:numCache>
            </c:numRef>
          </c:xVal>
          <c:yVal>
            <c:numRef>
              <c:f>'TX - C1'!$C$8:$C$157</c:f>
              <c:numCache>
                <c:formatCode>0.00</c:formatCode>
                <c:ptCount val="150"/>
                <c:pt idx="0">
                  <c:v>0.40553498339652805</c:v>
                </c:pt>
                <c:pt idx="1">
                  <c:v>0.46531916394234685</c:v>
                </c:pt>
                <c:pt idx="2">
                  <c:v>0.5151394727706986</c:v>
                </c:pt>
                <c:pt idx="3">
                  <c:v>0.57592009987831005</c:v>
                </c:pt>
                <c:pt idx="4">
                  <c:v>0.64566827092168921</c:v>
                </c:pt>
                <c:pt idx="5">
                  <c:v>0.7114308932780915</c:v>
                </c:pt>
                <c:pt idx="6">
                  <c:v>0.77021862726207502</c:v>
                </c:pt>
                <c:pt idx="7">
                  <c:v>0.82402424721713174</c:v>
                </c:pt>
                <c:pt idx="8">
                  <c:v>0.8539162187099123</c:v>
                </c:pt>
                <c:pt idx="9">
                  <c:v>0.8579017673969247</c:v>
                </c:pt>
                <c:pt idx="10">
                  <c:v>0.83896999540331052</c:v>
                </c:pt>
                <c:pt idx="11">
                  <c:v>0.80509223766331672</c:v>
                </c:pt>
                <c:pt idx="12">
                  <c:v>0.75527204761510802</c:v>
                </c:pt>
                <c:pt idx="13">
                  <c:v>0.70345908322339312</c:v>
                </c:pt>
                <c:pt idx="14">
                  <c:v>0.65064979105000731</c:v>
                </c:pt>
                <c:pt idx="15">
                  <c:v>0.60481550602916201</c:v>
                </c:pt>
                <c:pt idx="16">
                  <c:v>0.56495966281892862</c:v>
                </c:pt>
                <c:pt idx="17">
                  <c:v>0.53606425666808377</c:v>
                </c:pt>
                <c:pt idx="18">
                  <c:v>0.5101580714225733</c:v>
                </c:pt>
                <c:pt idx="19">
                  <c:v>0.48923376264571772</c:v>
                </c:pt>
                <c:pt idx="20">
                  <c:v>0.47030210943221107</c:v>
                </c:pt>
                <c:pt idx="21">
                  <c:v>0.45236678400040375</c:v>
                </c:pt>
                <c:pt idx="22">
                  <c:v>0.43542790513038909</c:v>
                </c:pt>
                <c:pt idx="23">
                  <c:v>0.42347102150917948</c:v>
                </c:pt>
                <c:pt idx="24">
                  <c:v>0.41450347757342598</c:v>
                </c:pt>
                <c:pt idx="25">
                  <c:v>0.40653226141932919</c:v>
                </c:pt>
                <c:pt idx="26">
                  <c:v>0.40055381960870307</c:v>
                </c:pt>
                <c:pt idx="27">
                  <c:v>0.39557170557977628</c:v>
                </c:pt>
                <c:pt idx="28">
                  <c:v>0.39357881245613413</c:v>
                </c:pt>
                <c:pt idx="29">
                  <c:v>0.39457490267751893</c:v>
                </c:pt>
                <c:pt idx="30">
                  <c:v>0.39955666036605209</c:v>
                </c:pt>
                <c:pt idx="31">
                  <c:v>0.40752763895988409</c:v>
                </c:pt>
                <c:pt idx="32">
                  <c:v>0.41948428502084312</c:v>
                </c:pt>
                <c:pt idx="33">
                  <c:v>0.42944803795818842</c:v>
                </c:pt>
                <c:pt idx="34">
                  <c:v>0.43642280755049967</c:v>
                </c:pt>
                <c:pt idx="35">
                  <c:v>0.44339769592291844</c:v>
                </c:pt>
                <c:pt idx="36">
                  <c:v>0.44837980995185234</c:v>
                </c:pt>
                <c:pt idx="37">
                  <c:v>0.45037270307548027</c:v>
                </c:pt>
                <c:pt idx="38">
                  <c:v>0.45037294063575217</c:v>
                </c:pt>
                <c:pt idx="39">
                  <c:v>0.45336228032118697</c:v>
                </c:pt>
                <c:pt idx="40">
                  <c:v>0.45435860810286499</c:v>
                </c:pt>
                <c:pt idx="41">
                  <c:v>0.45236571497924416</c:v>
                </c:pt>
                <c:pt idx="42">
                  <c:v>0.44937649407394531</c:v>
                </c:pt>
                <c:pt idx="43">
                  <c:v>0.44738348217018142</c:v>
                </c:pt>
                <c:pt idx="44">
                  <c:v>0.44240124936111869</c:v>
                </c:pt>
                <c:pt idx="45">
                  <c:v>0.43741925411233495</c:v>
                </c:pt>
                <c:pt idx="46">
                  <c:v>0.4374193728924709</c:v>
                </c:pt>
                <c:pt idx="47">
                  <c:v>0.4404084750176267</c:v>
                </c:pt>
                <c:pt idx="48">
                  <c:v>0.44140492157943356</c:v>
                </c:pt>
                <c:pt idx="49">
                  <c:v>0.44439426126487547</c:v>
                </c:pt>
                <c:pt idx="50">
                  <c:v>0.44738348217018142</c:v>
                </c:pt>
                <c:pt idx="51">
                  <c:v>0.44937613773353036</c:v>
                </c:pt>
                <c:pt idx="52">
                  <c:v>0.44837980995184523</c:v>
                </c:pt>
                <c:pt idx="53">
                  <c:v>0.44837992873198829</c:v>
                </c:pt>
                <c:pt idx="54">
                  <c:v>0.44837992873199539</c:v>
                </c:pt>
                <c:pt idx="55">
                  <c:v>0.44638715438851051</c:v>
                </c:pt>
                <c:pt idx="56">
                  <c:v>0.44339805226334761</c:v>
                </c:pt>
                <c:pt idx="57">
                  <c:v>0.4404089501381776</c:v>
                </c:pt>
                <c:pt idx="58">
                  <c:v>0.43941250357636363</c:v>
                </c:pt>
                <c:pt idx="59">
                  <c:v>0.43741972923287875</c:v>
                </c:pt>
                <c:pt idx="60">
                  <c:v>0.43642328267107189</c:v>
                </c:pt>
                <c:pt idx="61">
                  <c:v>0.43542683610925081</c:v>
                </c:pt>
                <c:pt idx="62">
                  <c:v>0.43542671732911487</c:v>
                </c:pt>
                <c:pt idx="63">
                  <c:v>0.43443038954744395</c:v>
                </c:pt>
                <c:pt idx="64">
                  <c:v>0.43243773398410212</c:v>
                </c:pt>
                <c:pt idx="65">
                  <c:v>0.43343429932603783</c:v>
                </c:pt>
                <c:pt idx="66">
                  <c:v>0.43443086466798775</c:v>
                </c:pt>
                <c:pt idx="67">
                  <c:v>0.43542743000993767</c:v>
                </c:pt>
                <c:pt idx="68">
                  <c:v>0.43642387657175874</c:v>
                </c:pt>
                <c:pt idx="69">
                  <c:v>0.4374203231335656</c:v>
                </c:pt>
                <c:pt idx="70">
                  <c:v>0.43542754879007362</c:v>
                </c:pt>
                <c:pt idx="71">
                  <c:v>0.43243832788477476</c:v>
                </c:pt>
                <c:pt idx="72">
                  <c:v>0.42944898819933286</c:v>
                </c:pt>
                <c:pt idx="73">
                  <c:v>0.42845242285739005</c:v>
                </c:pt>
                <c:pt idx="74">
                  <c:v>0.42845218529711815</c:v>
                </c:pt>
                <c:pt idx="75">
                  <c:v>0.43144116864215221</c:v>
                </c:pt>
                <c:pt idx="76">
                  <c:v>0.43642304511079999</c:v>
                </c:pt>
                <c:pt idx="77">
                  <c:v>0.44439438004501142</c:v>
                </c:pt>
                <c:pt idx="78">
                  <c:v>0.44937649407394531</c:v>
                </c:pt>
                <c:pt idx="79">
                  <c:v>0.45535493588453591</c:v>
                </c:pt>
                <c:pt idx="80">
                  <c:v>0.45934072213178467</c:v>
                </c:pt>
                <c:pt idx="81">
                  <c:v>0.46233006181721947</c:v>
                </c:pt>
                <c:pt idx="82">
                  <c:v>0.46033716869359864</c:v>
                </c:pt>
                <c:pt idx="83">
                  <c:v>0.4573479477883069</c:v>
                </c:pt>
                <c:pt idx="84">
                  <c:v>0.454358845663144</c:v>
                </c:pt>
                <c:pt idx="85">
                  <c:v>0.4493767316342101</c:v>
                </c:pt>
                <c:pt idx="86">
                  <c:v>0.44339817104348356</c:v>
                </c:pt>
                <c:pt idx="87">
                  <c:v>0.4404089501381776</c:v>
                </c:pt>
                <c:pt idx="88">
                  <c:v>0.4404089501381776</c:v>
                </c:pt>
                <c:pt idx="89">
                  <c:v>0.43941238479623479</c:v>
                </c:pt>
                <c:pt idx="90">
                  <c:v>0.43941238479623479</c:v>
                </c:pt>
                <c:pt idx="91">
                  <c:v>0.4433980522633405</c:v>
                </c:pt>
                <c:pt idx="92">
                  <c:v>0.44539082660683249</c:v>
                </c:pt>
                <c:pt idx="93">
                  <c:v>0.44638703560836746</c:v>
                </c:pt>
                <c:pt idx="94">
                  <c:v>0.44738348217018142</c:v>
                </c:pt>
                <c:pt idx="95">
                  <c:v>0.45136903085715829</c:v>
                </c:pt>
                <c:pt idx="96">
                  <c:v>0.45136903085715829</c:v>
                </c:pt>
                <c:pt idx="97">
                  <c:v>0.45136914963728714</c:v>
                </c:pt>
                <c:pt idx="98">
                  <c:v>0.45336216154105102</c:v>
                </c:pt>
                <c:pt idx="99">
                  <c:v>0.45435860810286499</c:v>
                </c:pt>
                <c:pt idx="100">
                  <c:v>0.45336228032118697</c:v>
                </c:pt>
                <c:pt idx="101">
                  <c:v>0.45336228032118697</c:v>
                </c:pt>
                <c:pt idx="102">
                  <c:v>0.45236571497922284</c:v>
                </c:pt>
                <c:pt idx="103">
                  <c:v>0.44838004751211002</c:v>
                </c:pt>
                <c:pt idx="104">
                  <c:v>0.44439449882512605</c:v>
                </c:pt>
                <c:pt idx="105">
                  <c:v>0.44040895013814207</c:v>
                </c:pt>
                <c:pt idx="106">
                  <c:v>0.43542695488934413</c:v>
                </c:pt>
                <c:pt idx="107">
                  <c:v>0.43542707366949429</c:v>
                </c:pt>
                <c:pt idx="108">
                  <c:v>0.43741996679312223</c:v>
                </c:pt>
                <c:pt idx="109">
                  <c:v>0.44040918769842818</c:v>
                </c:pt>
                <c:pt idx="110">
                  <c:v>0.44539118294723323</c:v>
                </c:pt>
                <c:pt idx="111">
                  <c:v>0.45037329697616002</c:v>
                </c:pt>
                <c:pt idx="112">
                  <c:v>0.45136974353798109</c:v>
                </c:pt>
                <c:pt idx="113">
                  <c:v>0.44838052263267514</c:v>
                </c:pt>
                <c:pt idx="114">
                  <c:v>0.44638762950906141</c:v>
                </c:pt>
                <c:pt idx="115">
                  <c:v>0.44140551548012752</c:v>
                </c:pt>
                <c:pt idx="116">
                  <c:v>0.43741972923287875</c:v>
                </c:pt>
                <c:pt idx="117">
                  <c:v>0.43741961045274991</c:v>
                </c:pt>
                <c:pt idx="118">
                  <c:v>0.43941226601608463</c:v>
                </c:pt>
                <c:pt idx="119">
                  <c:v>0.43941226601608463</c:v>
                </c:pt>
                <c:pt idx="120">
                  <c:v>0.43841605701452835</c:v>
                </c:pt>
                <c:pt idx="121">
                  <c:v>0.43741984801297207</c:v>
                </c:pt>
                <c:pt idx="122">
                  <c:v>0.43243797154431007</c:v>
                </c:pt>
                <c:pt idx="123">
                  <c:v>0.43144176254278932</c:v>
                </c:pt>
                <c:pt idx="124">
                  <c:v>0.43243820910461039</c:v>
                </c:pt>
                <c:pt idx="125">
                  <c:v>0.43443086466796643</c:v>
                </c:pt>
                <c:pt idx="126">
                  <c:v>0.43642352023131536</c:v>
                </c:pt>
                <c:pt idx="127">
                  <c:v>0.43841629457480025</c:v>
                </c:pt>
                <c:pt idx="128">
                  <c:v>0.43642352023130115</c:v>
                </c:pt>
                <c:pt idx="129">
                  <c:v>0.43343441810613115</c:v>
                </c:pt>
                <c:pt idx="130">
                  <c:v>0.43144176254279643</c:v>
                </c:pt>
                <c:pt idx="131">
                  <c:v>0.42944910697944749</c:v>
                </c:pt>
                <c:pt idx="132">
                  <c:v>0.42646000485428459</c:v>
                </c:pt>
                <c:pt idx="133">
                  <c:v>0.42546355829247773</c:v>
                </c:pt>
                <c:pt idx="134">
                  <c:v>0.42247433738717177</c:v>
                </c:pt>
                <c:pt idx="135">
                  <c:v>0.41948511648185871</c:v>
                </c:pt>
                <c:pt idx="136">
                  <c:v>0.41749222335820235</c:v>
                </c:pt>
                <c:pt idx="137">
                  <c:v>0.41848855113988037</c:v>
                </c:pt>
                <c:pt idx="138">
                  <c:v>0.41749222335821656</c:v>
                </c:pt>
                <c:pt idx="139">
                  <c:v>0.41948511648183739</c:v>
                </c:pt>
                <c:pt idx="140">
                  <c:v>0.42247445616729351</c:v>
                </c:pt>
                <c:pt idx="141">
                  <c:v>0.42347114028938648</c:v>
                </c:pt>
                <c:pt idx="142">
                  <c:v>0.4234713778496797</c:v>
                </c:pt>
                <c:pt idx="143">
                  <c:v>0.42546427097331474</c:v>
                </c:pt>
                <c:pt idx="144">
                  <c:v>0.42546427097331474</c:v>
                </c:pt>
                <c:pt idx="145">
                  <c:v>0.42546415219316458</c:v>
                </c:pt>
                <c:pt idx="146">
                  <c:v>0.42546391463285005</c:v>
                </c:pt>
                <c:pt idx="147">
                  <c:v>0.42646000485422775</c:v>
                </c:pt>
                <c:pt idx="148">
                  <c:v>0.42546343951224941</c:v>
                </c:pt>
                <c:pt idx="149">
                  <c:v>0.42645976729390611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0E1-44EB-929B-00E44F0C6645}"/>
            </c:ext>
          </c:extLst>
        </c:ser>
        <c:ser>
          <c:idx val="1"/>
          <c:order val="1"/>
          <c:tx>
            <c:v>C2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'TX - C2'!$A$8:$A$157</c:f>
              <c:numCache>
                <c:formatCode>0.0</c:formatCode>
                <c:ptCount val="150"/>
                <c:pt idx="0">
                  <c:v>0</c:v>
                </c:pt>
                <c:pt idx="1">
                  <c:v>1.0609999999999999</c:v>
                </c:pt>
                <c:pt idx="2">
                  <c:v>2.2160000000000002</c:v>
                </c:pt>
                <c:pt idx="3">
                  <c:v>3.2610000000000001</c:v>
                </c:pt>
                <c:pt idx="4">
                  <c:v>4.3230000000000004</c:v>
                </c:pt>
                <c:pt idx="5">
                  <c:v>5.3840000000000003</c:v>
                </c:pt>
                <c:pt idx="6">
                  <c:v>6.4290000000000003</c:v>
                </c:pt>
                <c:pt idx="7">
                  <c:v>7.5060000000000002</c:v>
                </c:pt>
                <c:pt idx="8">
                  <c:v>8.5990000000000002</c:v>
                </c:pt>
                <c:pt idx="9">
                  <c:v>9.6760000000000002</c:v>
                </c:pt>
                <c:pt idx="10">
                  <c:v>10.721</c:v>
                </c:pt>
                <c:pt idx="11">
                  <c:v>11.814</c:v>
                </c:pt>
                <c:pt idx="12">
                  <c:v>12.859</c:v>
                </c:pt>
                <c:pt idx="13">
                  <c:v>13.904999999999999</c:v>
                </c:pt>
                <c:pt idx="14">
                  <c:v>15.043999999999999</c:v>
                </c:pt>
                <c:pt idx="15">
                  <c:v>16.073999999999998</c:v>
                </c:pt>
                <c:pt idx="16">
                  <c:v>17.103999999999999</c:v>
                </c:pt>
                <c:pt idx="17">
                  <c:v>18.087000000000003</c:v>
                </c:pt>
                <c:pt idx="18">
                  <c:v>19.101999999999997</c:v>
                </c:pt>
                <c:pt idx="19">
                  <c:v>20.085000000000001</c:v>
                </c:pt>
                <c:pt idx="20">
                  <c:v>21.098999999999997</c:v>
                </c:pt>
                <c:pt idx="21">
                  <c:v>22.113999999999997</c:v>
                </c:pt>
                <c:pt idx="22">
                  <c:v>23.082000000000001</c:v>
                </c:pt>
                <c:pt idx="23">
                  <c:v>24.095999999999997</c:v>
                </c:pt>
                <c:pt idx="24">
                  <c:v>25.094999999999999</c:v>
                </c:pt>
                <c:pt idx="25">
                  <c:v>26.094000000000001</c:v>
                </c:pt>
                <c:pt idx="26">
                  <c:v>27.091999999999999</c:v>
                </c:pt>
                <c:pt idx="27">
                  <c:v>28.091000000000001</c:v>
                </c:pt>
                <c:pt idx="28">
                  <c:v>29.073999999999998</c:v>
                </c:pt>
                <c:pt idx="29">
                  <c:v>30.088999999999999</c:v>
                </c:pt>
                <c:pt idx="30">
                  <c:v>31.103000000000002</c:v>
                </c:pt>
                <c:pt idx="31">
                  <c:v>32.102000000000004</c:v>
                </c:pt>
                <c:pt idx="32">
                  <c:v>33.100999999999999</c:v>
                </c:pt>
                <c:pt idx="33">
                  <c:v>34.115000000000002</c:v>
                </c:pt>
                <c:pt idx="34">
                  <c:v>35.099000000000004</c:v>
                </c:pt>
                <c:pt idx="35">
                  <c:v>36.113</c:v>
                </c:pt>
                <c:pt idx="36">
                  <c:v>37.112000000000002</c:v>
                </c:pt>
                <c:pt idx="37">
                  <c:v>38.126000000000005</c:v>
                </c:pt>
                <c:pt idx="38">
                  <c:v>39.109000000000002</c:v>
                </c:pt>
                <c:pt idx="39">
                  <c:v>40.108000000000004</c:v>
                </c:pt>
                <c:pt idx="40">
                  <c:v>41.106999999999999</c:v>
                </c:pt>
                <c:pt idx="41">
                  <c:v>42.106000000000002</c:v>
                </c:pt>
                <c:pt idx="42">
                  <c:v>43.120000000000005</c:v>
                </c:pt>
                <c:pt idx="43">
                  <c:v>44.088000000000001</c:v>
                </c:pt>
                <c:pt idx="44">
                  <c:v>45.087000000000003</c:v>
                </c:pt>
                <c:pt idx="45">
                  <c:v>46.100999999999999</c:v>
                </c:pt>
                <c:pt idx="46">
                  <c:v>47.084000000000003</c:v>
                </c:pt>
                <c:pt idx="47">
                  <c:v>48.099000000000004</c:v>
                </c:pt>
                <c:pt idx="48">
                  <c:v>49.097999999999999</c:v>
                </c:pt>
                <c:pt idx="49">
                  <c:v>50.096000000000004</c:v>
                </c:pt>
                <c:pt idx="50">
                  <c:v>51.111000000000004</c:v>
                </c:pt>
                <c:pt idx="51">
                  <c:v>52.094000000000001</c:v>
                </c:pt>
                <c:pt idx="52">
                  <c:v>53.108000000000004</c:v>
                </c:pt>
                <c:pt idx="53">
                  <c:v>54.106999999999999</c:v>
                </c:pt>
                <c:pt idx="54">
                  <c:v>55.09</c:v>
                </c:pt>
                <c:pt idx="55">
                  <c:v>56.105000000000004</c:v>
                </c:pt>
                <c:pt idx="56">
                  <c:v>57.103999999999999</c:v>
                </c:pt>
                <c:pt idx="57">
                  <c:v>58.103000000000002</c:v>
                </c:pt>
                <c:pt idx="58">
                  <c:v>59.117000000000004</c:v>
                </c:pt>
                <c:pt idx="59">
                  <c:v>60.1</c:v>
                </c:pt>
                <c:pt idx="60">
                  <c:v>61.115000000000002</c:v>
                </c:pt>
                <c:pt idx="61">
                  <c:v>62.113</c:v>
                </c:pt>
                <c:pt idx="62">
                  <c:v>63.097000000000008</c:v>
                </c:pt>
                <c:pt idx="63">
                  <c:v>64.094999999999999</c:v>
                </c:pt>
                <c:pt idx="64">
                  <c:v>65.11</c:v>
                </c:pt>
                <c:pt idx="65">
                  <c:v>66.109000000000009</c:v>
                </c:pt>
                <c:pt idx="66">
                  <c:v>67.123000000000005</c:v>
                </c:pt>
                <c:pt idx="67">
                  <c:v>68.122</c:v>
                </c:pt>
                <c:pt idx="68">
                  <c:v>69.105000000000004</c:v>
                </c:pt>
                <c:pt idx="69">
                  <c:v>70.12</c:v>
                </c:pt>
                <c:pt idx="70">
                  <c:v>71.134</c:v>
                </c:pt>
                <c:pt idx="71">
                  <c:v>72.147999999999996</c:v>
                </c:pt>
                <c:pt idx="72">
                  <c:v>73.147000000000006</c:v>
                </c:pt>
                <c:pt idx="73">
                  <c:v>74.146000000000001</c:v>
                </c:pt>
                <c:pt idx="74">
                  <c:v>75.176000000000002</c:v>
                </c:pt>
                <c:pt idx="75">
                  <c:v>76.159000000000006</c:v>
                </c:pt>
                <c:pt idx="76">
                  <c:v>77.158000000000001</c:v>
                </c:pt>
                <c:pt idx="77">
                  <c:v>78.141000000000005</c:v>
                </c:pt>
                <c:pt idx="78">
                  <c:v>79.155000000000001</c:v>
                </c:pt>
                <c:pt idx="79">
                  <c:v>80.153999999999996</c:v>
                </c:pt>
                <c:pt idx="80">
                  <c:v>81.137</c:v>
                </c:pt>
                <c:pt idx="81">
                  <c:v>82.135999999999996</c:v>
                </c:pt>
                <c:pt idx="82">
                  <c:v>83.165999999999997</c:v>
                </c:pt>
                <c:pt idx="83">
                  <c:v>84.149000000000001</c:v>
                </c:pt>
                <c:pt idx="84">
                  <c:v>85.195000000000007</c:v>
                </c:pt>
                <c:pt idx="85">
                  <c:v>86.162000000000006</c:v>
                </c:pt>
                <c:pt idx="86">
                  <c:v>87.177000000000007</c:v>
                </c:pt>
                <c:pt idx="87">
                  <c:v>88.16</c:v>
                </c:pt>
                <c:pt idx="88">
                  <c:v>89.174000000000007</c:v>
                </c:pt>
                <c:pt idx="89">
                  <c:v>90.173000000000002</c:v>
                </c:pt>
                <c:pt idx="90">
                  <c:v>91.171999999999997</c:v>
                </c:pt>
                <c:pt idx="91">
                  <c:v>92.17</c:v>
                </c:pt>
                <c:pt idx="92">
                  <c:v>93.185000000000002</c:v>
                </c:pt>
                <c:pt idx="93">
                  <c:v>94.168000000000006</c:v>
                </c:pt>
                <c:pt idx="94">
                  <c:v>95.167000000000002</c:v>
                </c:pt>
                <c:pt idx="95">
                  <c:v>96.212000000000003</c:v>
                </c:pt>
                <c:pt idx="96">
                  <c:v>97.195000000000007</c:v>
                </c:pt>
                <c:pt idx="97">
                  <c:v>98.179000000000002</c:v>
                </c:pt>
                <c:pt idx="98">
                  <c:v>99.192999999999998</c:v>
                </c:pt>
                <c:pt idx="99">
                  <c:v>100.19200000000001</c:v>
                </c:pt>
                <c:pt idx="100">
                  <c:v>101.206</c:v>
                </c:pt>
                <c:pt idx="101">
                  <c:v>102.18900000000001</c:v>
                </c:pt>
                <c:pt idx="102">
                  <c:v>103.21900000000001</c:v>
                </c:pt>
                <c:pt idx="103">
                  <c:v>103.937</c:v>
                </c:pt>
                <c:pt idx="104">
                  <c:v>104.905</c:v>
                </c:pt>
                <c:pt idx="105">
                  <c:v>105.90300000000001</c:v>
                </c:pt>
                <c:pt idx="106">
                  <c:v>106.949</c:v>
                </c:pt>
                <c:pt idx="107">
                  <c:v>107.932</c:v>
                </c:pt>
                <c:pt idx="108">
                  <c:v>108.931</c:v>
                </c:pt>
                <c:pt idx="109">
                  <c:v>109.94500000000001</c:v>
                </c:pt>
                <c:pt idx="110">
                  <c:v>110.944</c:v>
                </c:pt>
                <c:pt idx="111">
                  <c:v>111.958</c:v>
                </c:pt>
                <c:pt idx="112">
                  <c:v>112.926</c:v>
                </c:pt>
                <c:pt idx="113">
                  <c:v>113.94</c:v>
                </c:pt>
                <c:pt idx="114">
                  <c:v>114.95400000000001</c:v>
                </c:pt>
                <c:pt idx="115">
                  <c:v>115.953</c:v>
                </c:pt>
                <c:pt idx="116">
                  <c:v>116.968</c:v>
                </c:pt>
                <c:pt idx="117">
                  <c:v>117.96600000000001</c:v>
                </c:pt>
                <c:pt idx="118">
                  <c:v>118.965</c:v>
                </c:pt>
                <c:pt idx="119">
                  <c:v>119.964</c:v>
                </c:pt>
                <c:pt idx="120">
                  <c:v>120.97800000000001</c:v>
                </c:pt>
                <c:pt idx="121">
                  <c:v>121.977</c:v>
                </c:pt>
                <c:pt idx="122">
                  <c:v>122.976</c:v>
                </c:pt>
                <c:pt idx="123">
                  <c:v>123.974</c:v>
                </c:pt>
                <c:pt idx="124">
                  <c:v>124.973</c:v>
                </c:pt>
                <c:pt idx="125">
                  <c:v>125.956</c:v>
                </c:pt>
                <c:pt idx="126">
                  <c:v>126.971</c:v>
                </c:pt>
                <c:pt idx="127">
                  <c:v>128.001</c:v>
                </c:pt>
                <c:pt idx="128">
                  <c:v>129.01500000000001</c:v>
                </c:pt>
                <c:pt idx="129">
                  <c:v>129.99799999999999</c:v>
                </c:pt>
                <c:pt idx="130">
                  <c:v>131.01300000000001</c:v>
                </c:pt>
                <c:pt idx="131">
                  <c:v>132.02700000000002</c:v>
                </c:pt>
                <c:pt idx="132">
                  <c:v>133.02600000000001</c:v>
                </c:pt>
                <c:pt idx="133">
                  <c:v>134.04</c:v>
                </c:pt>
                <c:pt idx="134">
                  <c:v>135.03900000000002</c:v>
                </c:pt>
                <c:pt idx="135">
                  <c:v>136.03700000000001</c:v>
                </c:pt>
                <c:pt idx="136">
                  <c:v>137.036</c:v>
                </c:pt>
                <c:pt idx="137">
                  <c:v>138.035</c:v>
                </c:pt>
                <c:pt idx="138">
                  <c:v>139.04900000000001</c:v>
                </c:pt>
                <c:pt idx="139">
                  <c:v>140.048</c:v>
                </c:pt>
                <c:pt idx="140">
                  <c:v>141.03100000000001</c:v>
                </c:pt>
                <c:pt idx="141">
                  <c:v>142.03</c:v>
                </c:pt>
                <c:pt idx="142">
                  <c:v>143.06</c:v>
                </c:pt>
                <c:pt idx="143">
                  <c:v>144.07400000000001</c:v>
                </c:pt>
                <c:pt idx="144">
                  <c:v>145.042</c:v>
                </c:pt>
                <c:pt idx="145">
                  <c:v>146.05600000000001</c:v>
                </c:pt>
                <c:pt idx="146">
                  <c:v>147.071</c:v>
                </c:pt>
                <c:pt idx="147">
                  <c:v>148.06899999999999</c:v>
                </c:pt>
                <c:pt idx="148">
                  <c:v>149.06800000000001</c:v>
                </c:pt>
                <c:pt idx="149">
                  <c:v>150.05099999999999</c:v>
                </c:pt>
              </c:numCache>
            </c:numRef>
          </c:xVal>
          <c:yVal>
            <c:numRef>
              <c:f>'TX - C2'!$C$8:$C$157</c:f>
              <c:numCache>
                <c:formatCode>0.00</c:formatCode>
                <c:ptCount val="150"/>
                <c:pt idx="0">
                  <c:v>0.97846538724901677</c:v>
                </c:pt>
                <c:pt idx="1">
                  <c:v>1.1259329454899145</c:v>
                </c:pt>
                <c:pt idx="2">
                  <c:v>1.2753931592941541</c:v>
                </c:pt>
                <c:pt idx="3">
                  <c:v>1.414889263820676</c:v>
                </c:pt>
                <c:pt idx="4">
                  <c:v>1.542428365945824</c:v>
                </c:pt>
                <c:pt idx="5">
                  <c:v>1.6500394870758015</c:v>
                </c:pt>
                <c:pt idx="6">
                  <c:v>1.7267621901512058</c:v>
                </c:pt>
                <c:pt idx="7">
                  <c:v>1.7875425796985525</c:v>
                </c:pt>
                <c:pt idx="8">
                  <c:v>1.8293914348125284</c:v>
                </c:pt>
                <c:pt idx="9">
                  <c:v>1.856294422960282</c:v>
                </c:pt>
                <c:pt idx="10">
                  <c:v>1.8742296296119889</c:v>
                </c:pt>
                <c:pt idx="11">
                  <c:v>1.8921648362636816</c:v>
                </c:pt>
                <c:pt idx="12">
                  <c:v>1.9091035963535674</c:v>
                </c:pt>
                <c:pt idx="13">
                  <c:v>1.9300279051304301</c:v>
                </c:pt>
                <c:pt idx="14">
                  <c:v>1.9589234300613896</c:v>
                </c:pt>
                <c:pt idx="15">
                  <c:v>1.984829971647315</c:v>
                </c:pt>
                <c:pt idx="16">
                  <c:v>2.0157185084820384</c:v>
                </c:pt>
                <c:pt idx="17">
                  <c:v>2.0515889217854024</c:v>
                </c:pt>
                <c:pt idx="18">
                  <c:v>2.0844701141834534</c:v>
                </c:pt>
                <c:pt idx="19">
                  <c:v>2.1143619668960838</c:v>
                </c:pt>
                <c:pt idx="20">
                  <c:v>2.1422610452652009</c:v>
                </c:pt>
                <c:pt idx="21">
                  <c:v>2.171156451415996</c:v>
                </c:pt>
                <c:pt idx="22">
                  <c:v>2.1930773255347944</c:v>
                </c:pt>
                <c:pt idx="23">
                  <c:v>2.2219729692458898</c:v>
                </c:pt>
                <c:pt idx="24">
                  <c:v>2.2468830642699942</c:v>
                </c:pt>
                <c:pt idx="25">
                  <c:v>2.2737858148574688</c:v>
                </c:pt>
                <c:pt idx="26">
                  <c:v>2.2927174680709825</c:v>
                </c:pt>
                <c:pt idx="27">
                  <c:v>2.3096561093807324</c:v>
                </c:pt>
                <c:pt idx="28">
                  <c:v>2.3176273255348363</c:v>
                </c:pt>
                <c:pt idx="29">
                  <c:v>2.3246022139072764</c:v>
                </c:pt>
                <c:pt idx="30">
                  <c:v>2.3246022139072906</c:v>
                </c:pt>
                <c:pt idx="31">
                  <c:v>2.3265949882507684</c:v>
                </c:pt>
                <c:pt idx="32">
                  <c:v>2.3186238908767933</c:v>
                </c:pt>
                <c:pt idx="33">
                  <c:v>2.3096561093807395</c:v>
                </c:pt>
                <c:pt idx="34">
                  <c:v>2.2976989881992296</c:v>
                </c:pt>
                <c:pt idx="35">
                  <c:v>2.2887313254832833</c:v>
                </c:pt>
                <c:pt idx="36">
                  <c:v>2.2737852209567464</c:v>
                </c:pt>
                <c:pt idx="37">
                  <c:v>2.2717922090529754</c:v>
                </c:pt>
                <c:pt idx="38">
                  <c:v>2.2717923278331185</c:v>
                </c:pt>
                <c:pt idx="39">
                  <c:v>2.2697997910499339</c:v>
                </c:pt>
                <c:pt idx="40">
                  <c:v>2.2688034632682701</c:v>
                </c:pt>
                <c:pt idx="41">
                  <c:v>2.2658142423629855</c:v>
                </c:pt>
                <c:pt idx="42">
                  <c:v>2.2558502518654109</c:v>
                </c:pt>
                <c:pt idx="43">
                  <c:v>2.2419003563404445</c:v>
                </c:pt>
                <c:pt idx="44">
                  <c:v>2.2299432351589417</c:v>
                </c:pt>
                <c:pt idx="45">
                  <c:v>2.211011463165292</c:v>
                </c:pt>
                <c:pt idx="46">
                  <c:v>2.1970619239807121</c:v>
                </c:pt>
                <c:pt idx="47">
                  <c:v>2.1831123847961322</c:v>
                </c:pt>
                <c:pt idx="48">
                  <c:v>2.1661738622665183</c:v>
                </c:pt>
                <c:pt idx="49">
                  <c:v>2.1482388931751046</c:v>
                </c:pt>
                <c:pt idx="50">
                  <c:v>2.133293026208861</c:v>
                </c:pt>
                <c:pt idx="51">
                  <c:v>2.1103758243083846</c:v>
                </c:pt>
                <c:pt idx="52">
                  <c:v>2.0874587411880512</c:v>
                </c:pt>
                <c:pt idx="53">
                  <c:v>2.0665343136311023</c:v>
                </c:pt>
                <c:pt idx="54">
                  <c:v>2.047602660417617</c:v>
                </c:pt>
                <c:pt idx="55">
                  <c:v>2.0306639003277525</c:v>
                </c:pt>
                <c:pt idx="56">
                  <c:v>2.0197035820484786</c:v>
                </c:pt>
                <c:pt idx="57">
                  <c:v>2.0107359193325465</c:v>
                </c:pt>
                <c:pt idx="58">
                  <c:v>2.0037611497402352</c:v>
                </c:pt>
                <c:pt idx="59">
                  <c:v>1.9967864989280741</c:v>
                </c:pt>
                <c:pt idx="60">
                  <c:v>1.9858260618686572</c:v>
                </c:pt>
                <c:pt idx="61">
                  <c:v>1.976858280372582</c:v>
                </c:pt>
                <c:pt idx="62">
                  <c:v>1.9658977245330433</c:v>
                </c:pt>
                <c:pt idx="63">
                  <c:v>1.9519479477882058</c:v>
                </c:pt>
                <c:pt idx="64">
                  <c:v>1.9340125035762554</c:v>
                </c:pt>
                <c:pt idx="65">
                  <c:v>1.9190663990497328</c:v>
                </c:pt>
                <c:pt idx="66">
                  <c:v>1.9001348646163692</c:v>
                </c:pt>
                <c:pt idx="67">
                  <c:v>1.8802070024013204</c:v>
                </c:pt>
                <c:pt idx="68">
                  <c:v>1.8632683610915848</c:v>
                </c:pt>
                <c:pt idx="69">
                  <c:v>1.847326166343656</c:v>
                </c:pt>
                <c:pt idx="70">
                  <c:v>1.8273983041286144</c:v>
                </c:pt>
                <c:pt idx="71">
                  <c:v>1.8074704419135799</c:v>
                </c:pt>
                <c:pt idx="72">
                  <c:v>1.7865460143566096</c:v>
                </c:pt>
                <c:pt idx="73">
                  <c:v>1.7666180333614534</c:v>
                </c:pt>
                <c:pt idx="74">
                  <c:v>1.7496791544914814</c:v>
                </c:pt>
                <c:pt idx="75">
                  <c:v>1.7407114917755848</c:v>
                </c:pt>
                <c:pt idx="76">
                  <c:v>1.735729377746658</c:v>
                </c:pt>
                <c:pt idx="77">
                  <c:v>1.7367258243084649</c:v>
                </c:pt>
                <c:pt idx="78">
                  <c:v>1.734732931184837</c:v>
                </c:pt>
                <c:pt idx="79">
                  <c:v>1.7307472637177099</c:v>
                </c:pt>
                <c:pt idx="80">
                  <c:v>1.7227761663437278</c:v>
                </c:pt>
                <c:pt idx="81">
                  <c:v>1.7118158480644468</c:v>
                </c:pt>
                <c:pt idx="82">
                  <c:v>1.6968699810981605</c:v>
                </c:pt>
                <c:pt idx="83">
                  <c:v>1.6819241141319097</c:v>
                </c:pt>
                <c:pt idx="84">
                  <c:v>1.6679746937274658</c:v>
                </c:pt>
                <c:pt idx="85">
                  <c:v>1.6530287079810861</c:v>
                </c:pt>
                <c:pt idx="86">
                  <c:v>1.6360899478912359</c:v>
                </c:pt>
                <c:pt idx="87">
                  <c:v>1.6191510690212496</c:v>
                </c:pt>
                <c:pt idx="88">
                  <c:v>1.6071943041801902</c:v>
                </c:pt>
                <c:pt idx="89">
                  <c:v>1.5962338671208087</c:v>
                </c:pt>
                <c:pt idx="90">
                  <c:v>1.5852734300614273</c:v>
                </c:pt>
                <c:pt idx="91">
                  <c:v>1.5822840903759783</c:v>
                </c:pt>
                <c:pt idx="92">
                  <c:v>1.5822839715958494</c:v>
                </c:pt>
                <c:pt idx="93">
                  <c:v>1.5792946319104075</c:v>
                </c:pt>
                <c:pt idx="94">
                  <c:v>1.5753089644432876</c:v>
                </c:pt>
                <c:pt idx="95">
                  <c:v>1.5743125178814594</c:v>
                </c:pt>
                <c:pt idx="96">
                  <c:v>1.5663415392876203</c:v>
                </c:pt>
                <c:pt idx="97">
                  <c:v>1.5553813397884682</c:v>
                </c:pt>
                <c:pt idx="98">
                  <c:v>1.5454174680709869</c:v>
                </c:pt>
                <c:pt idx="99">
                  <c:v>1.5364500429153196</c:v>
                </c:pt>
                <c:pt idx="100">
                  <c:v>1.5264862899779885</c:v>
                </c:pt>
                <c:pt idx="101">
                  <c:v>1.5195115203856986</c:v>
                </c:pt>
                <c:pt idx="102">
                  <c:v>1.5145295251368935</c:v>
                </c:pt>
                <c:pt idx="103">
                  <c:v>1.5085512021064389</c:v>
                </c:pt>
                <c:pt idx="104">
                  <c:v>1.5015763137340201</c:v>
                </c:pt>
                <c:pt idx="105">
                  <c:v>1.4946013065814796</c:v>
                </c:pt>
                <c:pt idx="106">
                  <c:v>1.487626299428932</c:v>
                </c:pt>
                <c:pt idx="107">
                  <c:v>1.4806514110565274</c:v>
                </c:pt>
                <c:pt idx="108">
                  <c:v>1.4746729692459297</c:v>
                </c:pt>
                <c:pt idx="109">
                  <c:v>1.4696910927772748</c:v>
                </c:pt>
                <c:pt idx="110">
                  <c:v>1.465705662870441</c:v>
                </c:pt>
                <c:pt idx="111">
                  <c:v>1.4607239051819221</c:v>
                </c:pt>
                <c:pt idx="112">
                  <c:v>1.4547455821514674</c:v>
                </c:pt>
                <c:pt idx="113">
                  <c:v>1.4487671403408626</c:v>
                </c:pt>
                <c:pt idx="114">
                  <c:v>1.4427885797501361</c:v>
                </c:pt>
                <c:pt idx="115">
                  <c:v>1.4348171260357745</c:v>
                </c:pt>
                <c:pt idx="116">
                  <c:v>1.4268456723214129</c:v>
                </c:pt>
                <c:pt idx="117">
                  <c:v>1.4218635582924648</c:v>
                </c:pt>
                <c:pt idx="118">
                  <c:v>1.4158851164818316</c:v>
                </c:pt>
                <c:pt idx="119">
                  <c:v>1.4099067934513485</c:v>
                </c:pt>
                <c:pt idx="120">
                  <c:v>1.4049250357627869</c:v>
                </c:pt>
                <c:pt idx="121">
                  <c:v>1.4029324989795384</c:v>
                </c:pt>
                <c:pt idx="122">
                  <c:v>1.3999435156344973</c:v>
                </c:pt>
                <c:pt idx="123">
                  <c:v>1.3979508600711341</c:v>
                </c:pt>
                <c:pt idx="124">
                  <c:v>1.3969544135093201</c:v>
                </c:pt>
                <c:pt idx="125">
                  <c:v>1.3939650738238782</c:v>
                </c:pt>
                <c:pt idx="126">
                  <c:v>1.3869900666713235</c:v>
                </c:pt>
                <c:pt idx="127">
                  <c:v>1.3780222851752697</c:v>
                </c:pt>
                <c:pt idx="128">
                  <c:v>1.3700509502410441</c:v>
                </c:pt>
                <c:pt idx="129">
                  <c:v>1.3620798528670832</c:v>
                </c:pt>
                <c:pt idx="130">
                  <c:v>1.3551052020549577</c:v>
                </c:pt>
                <c:pt idx="131">
                  <c:v>1.3531125464916016</c:v>
                </c:pt>
                <c:pt idx="132">
                  <c:v>1.3521162187099236</c:v>
                </c:pt>
                <c:pt idx="133">
                  <c:v>1.3511198909282456</c:v>
                </c:pt>
                <c:pt idx="134">
                  <c:v>1.3471341046810039</c:v>
                </c:pt>
                <c:pt idx="135">
                  <c:v>1.346137539339054</c:v>
                </c:pt>
                <c:pt idx="136">
                  <c:v>1.3431480808734761</c:v>
                </c:pt>
                <c:pt idx="137">
                  <c:v>1.3411550689697265</c:v>
                </c:pt>
                <c:pt idx="138">
                  <c:v>1.3391620570659555</c:v>
                </c:pt>
                <c:pt idx="139">
                  <c:v>1.3381656105041486</c:v>
                </c:pt>
                <c:pt idx="140">
                  <c:v>1.3351762708187138</c:v>
                </c:pt>
                <c:pt idx="141">
                  <c:v>1.3311907221317369</c:v>
                </c:pt>
                <c:pt idx="142">
                  <c:v>1.3252123991012752</c:v>
                </c:pt>
                <c:pt idx="143">
                  <c:v>1.3192340760708134</c:v>
                </c:pt>
                <c:pt idx="144">
                  <c:v>1.3172414205074574</c:v>
                </c:pt>
                <c:pt idx="145">
                  <c:v>1.3192344324112284</c:v>
                </c:pt>
                <c:pt idx="146">
                  <c:v>1.3212274443149852</c:v>
                </c:pt>
                <c:pt idx="147">
                  <c:v>1.325213111782098</c:v>
                </c:pt>
                <c:pt idx="148">
                  <c:v>1.3291987792492108</c:v>
                </c:pt>
                <c:pt idx="149">
                  <c:v>1.3301951070308746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0E1-44EB-929B-00E44F0C6645}"/>
            </c:ext>
          </c:extLst>
        </c:ser>
        <c:ser>
          <c:idx val="2"/>
          <c:order val="2"/>
          <c:tx>
            <c:v>C3</c:v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'TX - C3'!$A$8:$A$157</c:f>
              <c:numCache>
                <c:formatCode>0.0</c:formatCode>
                <c:ptCount val="150"/>
                <c:pt idx="0">
                  <c:v>0</c:v>
                </c:pt>
                <c:pt idx="1">
                  <c:v>1.0609999999999999</c:v>
                </c:pt>
                <c:pt idx="2">
                  <c:v>2.2160000000000002</c:v>
                </c:pt>
                <c:pt idx="3">
                  <c:v>3.2610000000000001</c:v>
                </c:pt>
                <c:pt idx="4">
                  <c:v>4.3230000000000004</c:v>
                </c:pt>
                <c:pt idx="5">
                  <c:v>5.3840000000000003</c:v>
                </c:pt>
                <c:pt idx="6">
                  <c:v>6.4290000000000003</c:v>
                </c:pt>
                <c:pt idx="7">
                  <c:v>7.5060000000000002</c:v>
                </c:pt>
                <c:pt idx="8">
                  <c:v>8.5990000000000002</c:v>
                </c:pt>
                <c:pt idx="9">
                  <c:v>9.6760000000000002</c:v>
                </c:pt>
                <c:pt idx="10">
                  <c:v>10.721</c:v>
                </c:pt>
                <c:pt idx="11">
                  <c:v>11.814</c:v>
                </c:pt>
                <c:pt idx="12">
                  <c:v>12.859</c:v>
                </c:pt>
                <c:pt idx="13">
                  <c:v>13.904999999999999</c:v>
                </c:pt>
                <c:pt idx="14">
                  <c:v>15.043999999999999</c:v>
                </c:pt>
                <c:pt idx="15">
                  <c:v>16.073999999999998</c:v>
                </c:pt>
                <c:pt idx="16">
                  <c:v>17.103999999999999</c:v>
                </c:pt>
                <c:pt idx="17">
                  <c:v>18.087000000000003</c:v>
                </c:pt>
                <c:pt idx="18">
                  <c:v>19.101999999999997</c:v>
                </c:pt>
                <c:pt idx="19">
                  <c:v>20.085000000000001</c:v>
                </c:pt>
                <c:pt idx="20">
                  <c:v>21.098999999999997</c:v>
                </c:pt>
                <c:pt idx="21">
                  <c:v>22.113999999999997</c:v>
                </c:pt>
                <c:pt idx="22">
                  <c:v>23.082000000000001</c:v>
                </c:pt>
                <c:pt idx="23">
                  <c:v>24.095999999999997</c:v>
                </c:pt>
                <c:pt idx="24">
                  <c:v>25.094999999999999</c:v>
                </c:pt>
                <c:pt idx="25">
                  <c:v>26.094000000000001</c:v>
                </c:pt>
                <c:pt idx="26">
                  <c:v>27.091999999999999</c:v>
                </c:pt>
                <c:pt idx="27">
                  <c:v>28.091000000000001</c:v>
                </c:pt>
                <c:pt idx="28">
                  <c:v>29.073999999999998</c:v>
                </c:pt>
                <c:pt idx="29">
                  <c:v>30.088999999999999</c:v>
                </c:pt>
                <c:pt idx="30">
                  <c:v>31.103000000000002</c:v>
                </c:pt>
                <c:pt idx="31">
                  <c:v>32.102000000000004</c:v>
                </c:pt>
                <c:pt idx="32">
                  <c:v>33.100999999999999</c:v>
                </c:pt>
                <c:pt idx="33">
                  <c:v>34.115000000000002</c:v>
                </c:pt>
                <c:pt idx="34">
                  <c:v>35.099000000000004</c:v>
                </c:pt>
                <c:pt idx="35">
                  <c:v>36.113</c:v>
                </c:pt>
                <c:pt idx="36">
                  <c:v>37.112000000000002</c:v>
                </c:pt>
                <c:pt idx="37">
                  <c:v>38.126000000000005</c:v>
                </c:pt>
                <c:pt idx="38">
                  <c:v>39.109000000000002</c:v>
                </c:pt>
                <c:pt idx="39">
                  <c:v>40.108000000000004</c:v>
                </c:pt>
                <c:pt idx="40">
                  <c:v>41.106999999999999</c:v>
                </c:pt>
                <c:pt idx="41">
                  <c:v>42.106000000000002</c:v>
                </c:pt>
                <c:pt idx="42">
                  <c:v>43.120000000000005</c:v>
                </c:pt>
                <c:pt idx="43">
                  <c:v>44.088000000000001</c:v>
                </c:pt>
                <c:pt idx="44">
                  <c:v>45.087000000000003</c:v>
                </c:pt>
                <c:pt idx="45">
                  <c:v>46.100999999999999</c:v>
                </c:pt>
                <c:pt idx="46">
                  <c:v>47.084000000000003</c:v>
                </c:pt>
                <c:pt idx="47">
                  <c:v>48.099000000000004</c:v>
                </c:pt>
                <c:pt idx="48">
                  <c:v>49.097999999999999</c:v>
                </c:pt>
                <c:pt idx="49">
                  <c:v>50.096000000000004</c:v>
                </c:pt>
                <c:pt idx="50">
                  <c:v>51.111000000000004</c:v>
                </c:pt>
                <c:pt idx="51">
                  <c:v>52.094000000000001</c:v>
                </c:pt>
                <c:pt idx="52">
                  <c:v>53.108000000000004</c:v>
                </c:pt>
                <c:pt idx="53">
                  <c:v>54.106999999999999</c:v>
                </c:pt>
                <c:pt idx="54">
                  <c:v>55.09</c:v>
                </c:pt>
                <c:pt idx="55">
                  <c:v>56.105000000000004</c:v>
                </c:pt>
                <c:pt idx="56">
                  <c:v>57.103999999999999</c:v>
                </c:pt>
                <c:pt idx="57">
                  <c:v>58.103000000000002</c:v>
                </c:pt>
                <c:pt idx="58">
                  <c:v>59.117000000000004</c:v>
                </c:pt>
                <c:pt idx="59">
                  <c:v>60.1</c:v>
                </c:pt>
                <c:pt idx="60">
                  <c:v>61.115000000000002</c:v>
                </c:pt>
                <c:pt idx="61">
                  <c:v>62.113</c:v>
                </c:pt>
                <c:pt idx="62">
                  <c:v>63.097000000000008</c:v>
                </c:pt>
                <c:pt idx="63">
                  <c:v>64.094999999999999</c:v>
                </c:pt>
                <c:pt idx="64">
                  <c:v>65.11</c:v>
                </c:pt>
                <c:pt idx="65">
                  <c:v>66.109000000000009</c:v>
                </c:pt>
                <c:pt idx="66">
                  <c:v>67.123000000000005</c:v>
                </c:pt>
                <c:pt idx="67">
                  <c:v>68.122</c:v>
                </c:pt>
                <c:pt idx="68">
                  <c:v>69.105000000000004</c:v>
                </c:pt>
                <c:pt idx="69">
                  <c:v>70.12</c:v>
                </c:pt>
                <c:pt idx="70">
                  <c:v>71.134</c:v>
                </c:pt>
                <c:pt idx="71">
                  <c:v>72.147999999999996</c:v>
                </c:pt>
                <c:pt idx="72">
                  <c:v>73.147000000000006</c:v>
                </c:pt>
                <c:pt idx="73">
                  <c:v>74.146000000000001</c:v>
                </c:pt>
                <c:pt idx="74">
                  <c:v>75.176000000000002</c:v>
                </c:pt>
                <c:pt idx="75">
                  <c:v>76.159000000000006</c:v>
                </c:pt>
                <c:pt idx="76">
                  <c:v>77.158000000000001</c:v>
                </c:pt>
                <c:pt idx="77">
                  <c:v>78.141000000000005</c:v>
                </c:pt>
                <c:pt idx="78">
                  <c:v>79.155000000000001</c:v>
                </c:pt>
                <c:pt idx="79">
                  <c:v>80.153999999999996</c:v>
                </c:pt>
                <c:pt idx="80">
                  <c:v>81.137</c:v>
                </c:pt>
                <c:pt idx="81">
                  <c:v>82.135999999999996</c:v>
                </c:pt>
                <c:pt idx="82">
                  <c:v>83.165999999999997</c:v>
                </c:pt>
                <c:pt idx="83">
                  <c:v>84.149000000000001</c:v>
                </c:pt>
                <c:pt idx="84">
                  <c:v>85.195000000000007</c:v>
                </c:pt>
                <c:pt idx="85">
                  <c:v>86.162000000000006</c:v>
                </c:pt>
                <c:pt idx="86">
                  <c:v>87.177000000000007</c:v>
                </c:pt>
                <c:pt idx="87">
                  <c:v>88.16</c:v>
                </c:pt>
                <c:pt idx="88">
                  <c:v>89.174000000000007</c:v>
                </c:pt>
                <c:pt idx="89">
                  <c:v>90.173000000000002</c:v>
                </c:pt>
                <c:pt idx="90">
                  <c:v>91.171999999999997</c:v>
                </c:pt>
                <c:pt idx="91">
                  <c:v>92.17</c:v>
                </c:pt>
                <c:pt idx="92">
                  <c:v>93.185000000000002</c:v>
                </c:pt>
                <c:pt idx="93">
                  <c:v>94.168000000000006</c:v>
                </c:pt>
                <c:pt idx="94">
                  <c:v>95.167000000000002</c:v>
                </c:pt>
                <c:pt idx="95">
                  <c:v>96.212000000000003</c:v>
                </c:pt>
                <c:pt idx="96">
                  <c:v>97.195000000000007</c:v>
                </c:pt>
                <c:pt idx="97">
                  <c:v>98.179000000000002</c:v>
                </c:pt>
                <c:pt idx="98">
                  <c:v>99.192999999999998</c:v>
                </c:pt>
                <c:pt idx="99">
                  <c:v>100.19200000000001</c:v>
                </c:pt>
                <c:pt idx="100">
                  <c:v>101.206</c:v>
                </c:pt>
                <c:pt idx="101">
                  <c:v>102.18900000000001</c:v>
                </c:pt>
                <c:pt idx="102">
                  <c:v>103.21900000000001</c:v>
                </c:pt>
                <c:pt idx="103">
                  <c:v>103.937</c:v>
                </c:pt>
                <c:pt idx="104">
                  <c:v>104.905</c:v>
                </c:pt>
                <c:pt idx="105">
                  <c:v>105.90300000000001</c:v>
                </c:pt>
                <c:pt idx="106">
                  <c:v>106.949</c:v>
                </c:pt>
                <c:pt idx="107">
                  <c:v>107.932</c:v>
                </c:pt>
                <c:pt idx="108">
                  <c:v>108.931</c:v>
                </c:pt>
                <c:pt idx="109">
                  <c:v>109.94500000000001</c:v>
                </c:pt>
                <c:pt idx="110">
                  <c:v>110.944</c:v>
                </c:pt>
                <c:pt idx="111">
                  <c:v>111.958</c:v>
                </c:pt>
                <c:pt idx="112">
                  <c:v>112.926</c:v>
                </c:pt>
                <c:pt idx="113">
                  <c:v>113.94</c:v>
                </c:pt>
                <c:pt idx="114">
                  <c:v>114.95400000000001</c:v>
                </c:pt>
                <c:pt idx="115">
                  <c:v>115.953</c:v>
                </c:pt>
                <c:pt idx="116">
                  <c:v>116.968</c:v>
                </c:pt>
                <c:pt idx="117">
                  <c:v>117.96600000000001</c:v>
                </c:pt>
                <c:pt idx="118">
                  <c:v>118.965</c:v>
                </c:pt>
                <c:pt idx="119">
                  <c:v>119.964</c:v>
                </c:pt>
                <c:pt idx="120">
                  <c:v>120.97800000000001</c:v>
                </c:pt>
                <c:pt idx="121">
                  <c:v>121.977</c:v>
                </c:pt>
                <c:pt idx="122">
                  <c:v>122.976</c:v>
                </c:pt>
                <c:pt idx="123">
                  <c:v>123.974</c:v>
                </c:pt>
                <c:pt idx="124">
                  <c:v>124.973</c:v>
                </c:pt>
                <c:pt idx="125">
                  <c:v>125.956</c:v>
                </c:pt>
                <c:pt idx="126">
                  <c:v>126.971</c:v>
                </c:pt>
                <c:pt idx="127">
                  <c:v>128.001</c:v>
                </c:pt>
                <c:pt idx="128">
                  <c:v>129.01500000000001</c:v>
                </c:pt>
                <c:pt idx="129">
                  <c:v>129.99799999999999</c:v>
                </c:pt>
                <c:pt idx="130">
                  <c:v>131.01300000000001</c:v>
                </c:pt>
                <c:pt idx="131">
                  <c:v>132.02700000000002</c:v>
                </c:pt>
                <c:pt idx="132">
                  <c:v>133.02600000000001</c:v>
                </c:pt>
                <c:pt idx="133">
                  <c:v>134.04</c:v>
                </c:pt>
                <c:pt idx="134">
                  <c:v>135.03900000000002</c:v>
                </c:pt>
                <c:pt idx="135">
                  <c:v>136.03700000000001</c:v>
                </c:pt>
                <c:pt idx="136">
                  <c:v>137.036</c:v>
                </c:pt>
                <c:pt idx="137">
                  <c:v>138.035</c:v>
                </c:pt>
                <c:pt idx="138">
                  <c:v>139.04900000000001</c:v>
                </c:pt>
                <c:pt idx="139">
                  <c:v>140.048</c:v>
                </c:pt>
                <c:pt idx="140">
                  <c:v>141.03100000000001</c:v>
                </c:pt>
                <c:pt idx="141">
                  <c:v>142.03</c:v>
                </c:pt>
                <c:pt idx="142">
                  <c:v>143.06</c:v>
                </c:pt>
                <c:pt idx="143">
                  <c:v>144.07400000000001</c:v>
                </c:pt>
                <c:pt idx="144">
                  <c:v>145.042</c:v>
                </c:pt>
                <c:pt idx="145">
                  <c:v>146.05600000000001</c:v>
                </c:pt>
                <c:pt idx="146">
                  <c:v>147.071</c:v>
                </c:pt>
                <c:pt idx="147">
                  <c:v>148.06899999999999</c:v>
                </c:pt>
                <c:pt idx="148">
                  <c:v>149.06800000000001</c:v>
                </c:pt>
                <c:pt idx="149">
                  <c:v>150.05099999999999</c:v>
                </c:pt>
              </c:numCache>
            </c:numRef>
          </c:xVal>
          <c:yVal>
            <c:numRef>
              <c:f>'TX - C3'!$C$8:$C$157</c:f>
              <c:numCache>
                <c:formatCode>0.00</c:formatCode>
                <c:ptCount val="150"/>
                <c:pt idx="0">
                  <c:v>0.59684452743527316</c:v>
                </c:pt>
                <c:pt idx="1">
                  <c:v>0.66360335879324595</c:v>
                </c:pt>
                <c:pt idx="2">
                  <c:v>0.74530817589761256</c:v>
                </c:pt>
                <c:pt idx="3">
                  <c:v>0.83299131603242671</c:v>
                </c:pt>
                <c:pt idx="4">
                  <c:v>0.90473214263918322</c:v>
                </c:pt>
                <c:pt idx="5">
                  <c:v>0.97647285046581089</c:v>
                </c:pt>
                <c:pt idx="6">
                  <c:v>1.0352603468895083</c:v>
                </c:pt>
                <c:pt idx="7">
                  <c:v>1.0850802993774309</c:v>
                </c:pt>
                <c:pt idx="8">
                  <c:v>1.1229434870243082</c:v>
                </c:pt>
                <c:pt idx="9">
                  <c:v>1.1608065558910496</c:v>
                </c:pt>
                <c:pt idx="10">
                  <c:v>1.1897020808219878</c:v>
                </c:pt>
                <c:pt idx="11">
                  <c:v>1.2126191639423425</c:v>
                </c:pt>
                <c:pt idx="12">
                  <c:v>1.228561477470393</c:v>
                </c:pt>
                <c:pt idx="13">
                  <c:v>1.2405182423114667</c:v>
                </c:pt>
                <c:pt idx="14">
                  <c:v>1.2504822328090555</c:v>
                </c:pt>
                <c:pt idx="15">
                  <c:v>1.2574571211815027</c:v>
                </c:pt>
                <c:pt idx="16">
                  <c:v>1.2624392352104508</c:v>
                </c:pt>
                <c:pt idx="17">
                  <c:v>1.2684175582409338</c:v>
                </c:pt>
                <c:pt idx="18">
                  <c:v>1.274395881271424</c:v>
                </c:pt>
                <c:pt idx="19">
                  <c:v>1.2803742043019142</c:v>
                </c:pt>
                <c:pt idx="20">
                  <c:v>1.2893417482376748</c:v>
                </c:pt>
                <c:pt idx="21">
                  <c:v>1.2993057387352636</c:v>
                </c:pt>
                <c:pt idx="22">
                  <c:v>1.3092699667931029</c:v>
                </c:pt>
                <c:pt idx="23">
                  <c:v>1.3172413017273286</c:v>
                </c:pt>
                <c:pt idx="24">
                  <c:v>1.3242163088798762</c:v>
                </c:pt>
                <c:pt idx="25">
                  <c:v>1.327205648565311</c:v>
                </c:pt>
                <c:pt idx="26">
                  <c:v>1.3311913160324238</c:v>
                </c:pt>
                <c:pt idx="27">
                  <c:v>1.3351768647194078</c:v>
                </c:pt>
                <c:pt idx="28">
                  <c:v>1.3431480808734975</c:v>
                </c:pt>
                <c:pt idx="29">
                  <c:v>1.3521156248092794</c:v>
                </c:pt>
                <c:pt idx="30">
                  <c:v>1.3600867221832473</c:v>
                </c:pt>
                <c:pt idx="31">
                  <c:v>1.3660650452137162</c:v>
                </c:pt>
                <c:pt idx="32">
                  <c:v>1.3710470404625212</c:v>
                </c:pt>
                <c:pt idx="33">
                  <c:v>1.3750325891495052</c:v>
                </c:pt>
                <c:pt idx="34">
                  <c:v>1.3740361425876912</c:v>
                </c:pt>
                <c:pt idx="35">
                  <c:v>1.374036142587677</c:v>
                </c:pt>
                <c:pt idx="36">
                  <c:v>1.3750325891494768</c:v>
                </c:pt>
                <c:pt idx="37">
                  <c:v>1.3710469216823427</c:v>
                </c:pt>
                <c:pt idx="38">
                  <c:v>1.3620792589664319</c:v>
                </c:pt>
                <c:pt idx="39">
                  <c:v>1.356100935935963</c:v>
                </c:pt>
                <c:pt idx="40">
                  <c:v>1.35012261290548</c:v>
                </c:pt>
                <c:pt idx="41">
                  <c:v>1.3391621758460914</c:v>
                </c:pt>
                <c:pt idx="42">
                  <c:v>1.3301946319103308</c:v>
                </c:pt>
                <c:pt idx="43">
                  <c:v>1.3232198623180622</c:v>
                </c:pt>
                <c:pt idx="44">
                  <c:v>1.3132556342602015</c:v>
                </c:pt>
                <c:pt idx="45">
                  <c:v>1.3003021852970704</c:v>
                </c:pt>
                <c:pt idx="46">
                  <c:v>1.2923308503628377</c:v>
                </c:pt>
                <c:pt idx="47">
                  <c:v>1.2873486175537892</c:v>
                </c:pt>
                <c:pt idx="48">
                  <c:v>1.2803736104012415</c:v>
                </c:pt>
                <c:pt idx="49">
                  <c:v>1.2753916151524436</c:v>
                </c:pt>
                <c:pt idx="50">
                  <c:v>1.2714060664654525</c:v>
                </c:pt>
                <c:pt idx="51">
                  <c:v>1.2624384037495275</c:v>
                </c:pt>
                <c:pt idx="52">
                  <c:v>1.2484889833450694</c:v>
                </c:pt>
                <c:pt idx="53">
                  <c:v>1.2355360095024324</c:v>
                </c:pt>
                <c:pt idx="54">
                  <c:v>1.2235793634414662</c:v>
                </c:pt>
                <c:pt idx="55">
                  <c:v>1.2156082660675054</c:v>
                </c:pt>
                <c:pt idx="56">
                  <c:v>1.2096300618171654</c:v>
                </c:pt>
                <c:pt idx="57">
                  <c:v>1.2086336152553514</c:v>
                </c:pt>
                <c:pt idx="58">
                  <c:v>1.2076371686935587</c:v>
                </c:pt>
                <c:pt idx="59">
                  <c:v>1.2056442755699308</c:v>
                </c:pt>
                <c:pt idx="60">
                  <c:v>1.1976730594158411</c:v>
                </c:pt>
                <c:pt idx="61">
                  <c:v>1.1916946176052363</c:v>
                </c:pt>
                <c:pt idx="62">
                  <c:v>1.1837235202312755</c:v>
                </c:pt>
                <c:pt idx="63">
                  <c:v>1.1777451972008066</c:v>
                </c:pt>
                <c:pt idx="64">
                  <c:v>1.1717669929504666</c:v>
                </c:pt>
                <c:pt idx="65">
                  <c:v>1.1687778908252895</c:v>
                </c:pt>
                <c:pt idx="66">
                  <c:v>1.1647924609184699</c:v>
                </c:pt>
                <c:pt idx="67">
                  <c:v>1.159810465669679</c:v>
                </c:pt>
                <c:pt idx="68">
                  <c:v>1.1538321426392244</c:v>
                </c:pt>
                <c:pt idx="69">
                  <c:v>1.1468573730469558</c:v>
                </c:pt>
                <c:pt idx="70">
                  <c:v>1.137889829111181</c:v>
                </c:pt>
                <c:pt idx="71">
                  <c:v>1.1289221663952702</c:v>
                </c:pt>
                <c:pt idx="72">
                  <c:v>1.1189581758976743</c:v>
                </c:pt>
                <c:pt idx="73">
                  <c:v>1.1089940666199283</c:v>
                </c:pt>
                <c:pt idx="74">
                  <c:v>1.1010227316856884</c:v>
                </c:pt>
                <c:pt idx="75">
                  <c:v>1.0970370642185543</c:v>
                </c:pt>
                <c:pt idx="76">
                  <c:v>1.0940478433132199</c:v>
                </c:pt>
                <c:pt idx="77">
                  <c:v>1.0940479620933345</c:v>
                </c:pt>
                <c:pt idx="78">
                  <c:v>1.0930517530917925</c:v>
                </c:pt>
                <c:pt idx="79">
                  <c:v>1.0900627697467442</c:v>
                </c:pt>
                <c:pt idx="80">
                  <c:v>1.0850810120582182</c:v>
                </c:pt>
                <c:pt idx="81">
                  <c:v>1.0791029265880212</c:v>
                </c:pt>
                <c:pt idx="82">
                  <c:v>1.0731247223376883</c:v>
                </c:pt>
                <c:pt idx="83">
                  <c:v>1.0701356202125112</c:v>
                </c:pt>
                <c:pt idx="84">
                  <c:v>1.0691392924308403</c:v>
                </c:pt>
                <c:pt idx="85">
                  <c:v>1.0681428458690263</c:v>
                </c:pt>
                <c:pt idx="86">
                  <c:v>1.0661498339652695</c:v>
                </c:pt>
                <c:pt idx="87">
                  <c:v>1.0631603754996917</c:v>
                </c:pt>
                <c:pt idx="88">
                  <c:v>1.0591747080325788</c:v>
                </c:pt>
                <c:pt idx="89">
                  <c:v>1.0541924752235232</c:v>
                </c:pt>
                <c:pt idx="90">
                  <c:v>1.0492102424144605</c:v>
                </c:pt>
                <c:pt idx="91">
                  <c:v>1.0472172305106966</c:v>
                </c:pt>
                <c:pt idx="92">
                  <c:v>1.0452242186069398</c:v>
                </c:pt>
                <c:pt idx="93">
                  <c:v>1.041238194799412</c:v>
                </c:pt>
                <c:pt idx="94">
                  <c:v>1.0372524085521775</c:v>
                </c:pt>
                <c:pt idx="95">
                  <c:v>1.0352595154285495</c:v>
                </c:pt>
                <c:pt idx="96">
                  <c:v>1.0312739667415798</c:v>
                </c:pt>
                <c:pt idx="97">
                  <c:v>1.0292813111782309</c:v>
                </c:pt>
                <c:pt idx="98">
                  <c:v>1.0292815487384956</c:v>
                </c:pt>
                <c:pt idx="99">
                  <c:v>1.0292817862987675</c:v>
                </c:pt>
                <c:pt idx="100">
                  <c:v>1.0272891307354257</c:v>
                </c:pt>
                <c:pt idx="101">
                  <c:v>1.0252964751720697</c:v>
                </c:pt>
                <c:pt idx="102">
                  <c:v>1.0203144799232859</c:v>
                </c:pt>
                <c:pt idx="103">
                  <c:v>1.0143361568928242</c:v>
                </c:pt>
                <c:pt idx="104">
                  <c:v>1.0103504894257043</c:v>
                </c:pt>
                <c:pt idx="105">
                  <c:v>1.0073612685204125</c:v>
                </c:pt>
                <c:pt idx="106">
                  <c:v>1.0053683753967917</c:v>
                </c:pt>
                <c:pt idx="107">
                  <c:v>1.0063648219586057</c:v>
                </c:pt>
                <c:pt idx="108">
                  <c:v>1.0083575963020834</c:v>
                </c:pt>
                <c:pt idx="109">
                  <c:v>1.0083577150822194</c:v>
                </c:pt>
                <c:pt idx="110">
                  <c:v>1.0093542804241764</c:v>
                </c:pt>
                <c:pt idx="111">
                  <c:v>1.0103508457661121</c:v>
                </c:pt>
                <c:pt idx="112">
                  <c:v>1.0083581902027703</c:v>
                </c:pt>
                <c:pt idx="113">
                  <c:v>1.0043726415157934</c:v>
                </c:pt>
                <c:pt idx="114">
                  <c:v>1.0023797483921797</c:v>
                </c:pt>
                <c:pt idx="115">
                  <c:v>0.99739751558310985</c:v>
                </c:pt>
                <c:pt idx="116">
                  <c:v>0.99241528277405422</c:v>
                </c:pt>
                <c:pt idx="117">
                  <c:v>0.99141859865196835</c:v>
                </c:pt>
                <c:pt idx="118">
                  <c:v>0.99241480765350332</c:v>
                </c:pt>
                <c:pt idx="119">
                  <c:v>0.99141836109170356</c:v>
                </c:pt>
                <c:pt idx="120">
                  <c:v>0.99141847987183951</c:v>
                </c:pt>
                <c:pt idx="121">
                  <c:v>0.99042215209015438</c:v>
                </c:pt>
                <c:pt idx="122">
                  <c:v>0.98743304996499148</c:v>
                </c:pt>
                <c:pt idx="123">
                  <c:v>0.98444406661995743</c:v>
                </c:pt>
                <c:pt idx="124">
                  <c:v>0.98245129227645833</c:v>
                </c:pt>
                <c:pt idx="125">
                  <c:v>0.98145484571464436</c:v>
                </c:pt>
                <c:pt idx="126">
                  <c:v>0.98245129227644412</c:v>
                </c:pt>
                <c:pt idx="127">
                  <c:v>0.981454964494759</c:v>
                </c:pt>
                <c:pt idx="128">
                  <c:v>0.98045851793294503</c:v>
                </c:pt>
                <c:pt idx="129">
                  <c:v>0.9784658623695961</c:v>
                </c:pt>
                <c:pt idx="130">
                  <c:v>0.9754767602444403</c:v>
                </c:pt>
                <c:pt idx="131">
                  <c:v>0.97049476499564946</c:v>
                </c:pt>
                <c:pt idx="132">
                  <c:v>0.96750554409035061</c:v>
                </c:pt>
                <c:pt idx="133">
                  <c:v>0.96551265096672267</c:v>
                </c:pt>
                <c:pt idx="134">
                  <c:v>0.96252331128128787</c:v>
                </c:pt>
                <c:pt idx="135">
                  <c:v>0.96053053693780299</c:v>
                </c:pt>
                <c:pt idx="136">
                  <c:v>0.96053053693778878</c:v>
                </c:pt>
                <c:pt idx="137">
                  <c:v>0.96053053693777457</c:v>
                </c:pt>
                <c:pt idx="138">
                  <c:v>0.95953420915608945</c:v>
                </c:pt>
                <c:pt idx="139">
                  <c:v>0.9605306557178821</c:v>
                </c:pt>
                <c:pt idx="140">
                  <c:v>0.96252331128124524</c:v>
                </c:pt>
                <c:pt idx="141">
                  <c:v>0.96152698349957433</c:v>
                </c:pt>
                <c:pt idx="142">
                  <c:v>0.95953432793621118</c:v>
                </c:pt>
                <c:pt idx="143">
                  <c:v>0.95754167237284094</c:v>
                </c:pt>
                <c:pt idx="144">
                  <c:v>0.95754179115296978</c:v>
                </c:pt>
                <c:pt idx="145">
                  <c:v>0.95654558215140639</c:v>
                </c:pt>
                <c:pt idx="146">
                  <c:v>0.95754202871319194</c:v>
                </c:pt>
                <c:pt idx="147">
                  <c:v>0.96053113083834063</c:v>
                </c:pt>
                <c:pt idx="148">
                  <c:v>0.96252390518182551</c:v>
                </c:pt>
                <c:pt idx="149">
                  <c:v>0.95953468427651245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00E1-44EB-929B-00E44F0C66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2423424"/>
        <c:axId val="172458368"/>
      </c:scatterChart>
      <c:valAx>
        <c:axId val="172423424"/>
        <c:scaling>
          <c:orientation val="minMax"/>
          <c:max val="15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Tempo (s)</a:t>
                </a:r>
              </a:p>
            </c:rich>
          </c:tx>
          <c:overlay val="0"/>
        </c:title>
        <c:numFmt formatCode="0" sourceLinked="0"/>
        <c:majorTickMark val="out"/>
        <c:minorTickMark val="out"/>
        <c:tickLblPos val="nextTo"/>
        <c:spPr>
          <a:ln>
            <a:solidFill>
              <a:sysClr val="windowText" lastClr="000000"/>
            </a:solidFill>
          </a:ln>
        </c:spPr>
        <c:txPr>
          <a:bodyPr rot="0" vert="horz"/>
          <a:lstStyle/>
          <a:p>
            <a:pPr>
              <a:defRPr/>
            </a:pPr>
            <a:endParaRPr lang="pt-BR"/>
          </a:p>
        </c:txPr>
        <c:crossAx val="172458368"/>
        <c:crosses val="autoZero"/>
        <c:crossBetween val="midCat"/>
        <c:majorUnit val="30"/>
        <c:minorUnit val="10"/>
      </c:valAx>
      <c:valAx>
        <c:axId val="172458368"/>
        <c:scaling>
          <c:orientation val="minMax"/>
          <c:max val="3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Torque efetivo (N.m)</a:t>
                </a:r>
              </a:p>
            </c:rich>
          </c:tx>
          <c:overlay val="0"/>
        </c:title>
        <c:numFmt formatCode="0.0" sourceLinked="0"/>
        <c:majorTickMark val="out"/>
        <c:minorTickMark val="out"/>
        <c:tickLblPos val="nextTo"/>
        <c:spPr>
          <a:ln>
            <a:solidFill>
              <a:sysClr val="windowText" lastClr="000000"/>
            </a:solidFill>
          </a:ln>
        </c:spPr>
        <c:crossAx val="172423424"/>
        <c:crosses val="autoZero"/>
        <c:crossBetween val="midCat"/>
        <c:majorUnit val="0.5"/>
        <c:minorUnit val="0.1"/>
      </c:valAx>
      <c:spPr>
        <a:ln>
          <a:solidFill>
            <a:sysClr val="windowText" lastClr="000000"/>
          </a:solidFill>
        </a:ln>
      </c:spPr>
    </c:plotArea>
    <c:legend>
      <c:legendPos val="r"/>
      <c:layout>
        <c:manualLayout>
          <c:xMode val="edge"/>
          <c:yMode val="edge"/>
          <c:x val="0.71697037870266156"/>
          <c:y val="5.9417468649752184E-2"/>
          <c:w val="0.22086590738657666"/>
          <c:h val="0.26079469233012526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 sz="1200" b="0">
          <a:latin typeface="Times New Roman" pitchFamily="18" charset="0"/>
          <a:cs typeface="Times New Roman" pitchFamily="18" charset="0"/>
        </a:defRPr>
      </a:pPr>
      <a:endParaRPr lang="pt-B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t-BR"/>
              <a:t>IA-100 - 2,0 g/L</a:t>
            </a:r>
          </a:p>
        </c:rich>
      </c:tx>
      <c:layout>
        <c:manualLayout>
          <c:xMode val="edge"/>
          <c:yMode val="edge"/>
          <c:x val="0.17448162729658787"/>
          <c:y val="5.5555555555555455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3628208500663491"/>
          <c:y val="5.1400554097404488E-2"/>
          <c:w val="0.80977593836405781"/>
          <c:h val="0.76118802857976164"/>
        </c:manualLayout>
      </c:layout>
      <c:scatterChart>
        <c:scatterStyle val="smoothMarker"/>
        <c:varyColors val="0"/>
        <c:ser>
          <c:idx val="0"/>
          <c:order val="0"/>
          <c:tx>
            <c:v>C1</c:v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'TX - C1'!$A$8:$A$157</c:f>
              <c:numCache>
                <c:formatCode>0.0</c:formatCode>
                <c:ptCount val="150"/>
                <c:pt idx="0">
                  <c:v>0</c:v>
                </c:pt>
                <c:pt idx="1">
                  <c:v>1.0609999999999999</c:v>
                </c:pt>
                <c:pt idx="2">
                  <c:v>2.2160000000000002</c:v>
                </c:pt>
                <c:pt idx="3">
                  <c:v>3.2610000000000001</c:v>
                </c:pt>
                <c:pt idx="4">
                  <c:v>4.3230000000000004</c:v>
                </c:pt>
                <c:pt idx="5">
                  <c:v>5.3840000000000003</c:v>
                </c:pt>
                <c:pt idx="6">
                  <c:v>6.4290000000000003</c:v>
                </c:pt>
                <c:pt idx="7">
                  <c:v>7.5060000000000002</c:v>
                </c:pt>
                <c:pt idx="8">
                  <c:v>8.5990000000000002</c:v>
                </c:pt>
                <c:pt idx="9">
                  <c:v>9.6760000000000002</c:v>
                </c:pt>
                <c:pt idx="10">
                  <c:v>10.721</c:v>
                </c:pt>
                <c:pt idx="11">
                  <c:v>11.814</c:v>
                </c:pt>
                <c:pt idx="12">
                  <c:v>12.859</c:v>
                </c:pt>
                <c:pt idx="13">
                  <c:v>13.904999999999999</c:v>
                </c:pt>
                <c:pt idx="14">
                  <c:v>15.043999999999999</c:v>
                </c:pt>
                <c:pt idx="15">
                  <c:v>16.073999999999998</c:v>
                </c:pt>
                <c:pt idx="16">
                  <c:v>17.103999999999999</c:v>
                </c:pt>
                <c:pt idx="17">
                  <c:v>18.087000000000003</c:v>
                </c:pt>
                <c:pt idx="18">
                  <c:v>19.101999999999997</c:v>
                </c:pt>
                <c:pt idx="19">
                  <c:v>20.085000000000001</c:v>
                </c:pt>
                <c:pt idx="20">
                  <c:v>21.098999999999997</c:v>
                </c:pt>
                <c:pt idx="21">
                  <c:v>22.113999999999997</c:v>
                </c:pt>
                <c:pt idx="22">
                  <c:v>23.082000000000001</c:v>
                </c:pt>
                <c:pt idx="23">
                  <c:v>24.095999999999997</c:v>
                </c:pt>
                <c:pt idx="24">
                  <c:v>25.094999999999999</c:v>
                </c:pt>
                <c:pt idx="25">
                  <c:v>26.094000000000001</c:v>
                </c:pt>
                <c:pt idx="26">
                  <c:v>27.091999999999999</c:v>
                </c:pt>
                <c:pt idx="27">
                  <c:v>28.091000000000001</c:v>
                </c:pt>
                <c:pt idx="28">
                  <c:v>29.073999999999998</c:v>
                </c:pt>
                <c:pt idx="29">
                  <c:v>30.088999999999999</c:v>
                </c:pt>
                <c:pt idx="30">
                  <c:v>31.103000000000002</c:v>
                </c:pt>
                <c:pt idx="31">
                  <c:v>32.102000000000004</c:v>
                </c:pt>
                <c:pt idx="32">
                  <c:v>33.100999999999999</c:v>
                </c:pt>
                <c:pt idx="33">
                  <c:v>34.115000000000002</c:v>
                </c:pt>
                <c:pt idx="34">
                  <c:v>35.099000000000004</c:v>
                </c:pt>
                <c:pt idx="35">
                  <c:v>36.113</c:v>
                </c:pt>
                <c:pt idx="36">
                  <c:v>37.112000000000002</c:v>
                </c:pt>
                <c:pt idx="37">
                  <c:v>38.126000000000005</c:v>
                </c:pt>
                <c:pt idx="38">
                  <c:v>39.109000000000002</c:v>
                </c:pt>
                <c:pt idx="39">
                  <c:v>40.108000000000004</c:v>
                </c:pt>
                <c:pt idx="40">
                  <c:v>41.106999999999999</c:v>
                </c:pt>
                <c:pt idx="41">
                  <c:v>42.106000000000002</c:v>
                </c:pt>
                <c:pt idx="42">
                  <c:v>43.120000000000005</c:v>
                </c:pt>
                <c:pt idx="43">
                  <c:v>44.088000000000001</c:v>
                </c:pt>
                <c:pt idx="44">
                  <c:v>45.087000000000003</c:v>
                </c:pt>
                <c:pt idx="45">
                  <c:v>46.100999999999999</c:v>
                </c:pt>
                <c:pt idx="46">
                  <c:v>47.084000000000003</c:v>
                </c:pt>
                <c:pt idx="47">
                  <c:v>48.099000000000004</c:v>
                </c:pt>
                <c:pt idx="48">
                  <c:v>49.097999999999999</c:v>
                </c:pt>
                <c:pt idx="49">
                  <c:v>50.096000000000004</c:v>
                </c:pt>
                <c:pt idx="50">
                  <c:v>51.111000000000004</c:v>
                </c:pt>
                <c:pt idx="51">
                  <c:v>52.094000000000001</c:v>
                </c:pt>
                <c:pt idx="52">
                  <c:v>53.108000000000004</c:v>
                </c:pt>
                <c:pt idx="53">
                  <c:v>54.106999999999999</c:v>
                </c:pt>
                <c:pt idx="54">
                  <c:v>55.09</c:v>
                </c:pt>
                <c:pt idx="55">
                  <c:v>56.105000000000004</c:v>
                </c:pt>
                <c:pt idx="56">
                  <c:v>57.103999999999999</c:v>
                </c:pt>
                <c:pt idx="57">
                  <c:v>58.103000000000002</c:v>
                </c:pt>
                <c:pt idx="58">
                  <c:v>59.117000000000004</c:v>
                </c:pt>
                <c:pt idx="59">
                  <c:v>60.1</c:v>
                </c:pt>
                <c:pt idx="60">
                  <c:v>61.115000000000002</c:v>
                </c:pt>
                <c:pt idx="61">
                  <c:v>62.113</c:v>
                </c:pt>
                <c:pt idx="62">
                  <c:v>63.097000000000008</c:v>
                </c:pt>
                <c:pt idx="63">
                  <c:v>64.094999999999999</c:v>
                </c:pt>
                <c:pt idx="64">
                  <c:v>65.11</c:v>
                </c:pt>
                <c:pt idx="65">
                  <c:v>66.109000000000009</c:v>
                </c:pt>
                <c:pt idx="66">
                  <c:v>67.123000000000005</c:v>
                </c:pt>
                <c:pt idx="67">
                  <c:v>68.122</c:v>
                </c:pt>
                <c:pt idx="68">
                  <c:v>69.105000000000004</c:v>
                </c:pt>
                <c:pt idx="69">
                  <c:v>70.12</c:v>
                </c:pt>
                <c:pt idx="70">
                  <c:v>71.134</c:v>
                </c:pt>
                <c:pt idx="71">
                  <c:v>72.147999999999996</c:v>
                </c:pt>
                <c:pt idx="72">
                  <c:v>73.147000000000006</c:v>
                </c:pt>
                <c:pt idx="73">
                  <c:v>74.146000000000001</c:v>
                </c:pt>
                <c:pt idx="74">
                  <c:v>75.176000000000002</c:v>
                </c:pt>
                <c:pt idx="75">
                  <c:v>76.159000000000006</c:v>
                </c:pt>
                <c:pt idx="76">
                  <c:v>77.158000000000001</c:v>
                </c:pt>
                <c:pt idx="77">
                  <c:v>78.141000000000005</c:v>
                </c:pt>
                <c:pt idx="78">
                  <c:v>79.155000000000001</c:v>
                </c:pt>
                <c:pt idx="79">
                  <c:v>80.153999999999996</c:v>
                </c:pt>
                <c:pt idx="80">
                  <c:v>81.137</c:v>
                </c:pt>
                <c:pt idx="81">
                  <c:v>82.135999999999996</c:v>
                </c:pt>
                <c:pt idx="82">
                  <c:v>83.165999999999997</c:v>
                </c:pt>
                <c:pt idx="83">
                  <c:v>84.149000000000001</c:v>
                </c:pt>
                <c:pt idx="84">
                  <c:v>85.195000000000007</c:v>
                </c:pt>
                <c:pt idx="85">
                  <c:v>86.162000000000006</c:v>
                </c:pt>
                <c:pt idx="86">
                  <c:v>87.177000000000007</c:v>
                </c:pt>
                <c:pt idx="87">
                  <c:v>88.16</c:v>
                </c:pt>
                <c:pt idx="88">
                  <c:v>89.174000000000007</c:v>
                </c:pt>
                <c:pt idx="89">
                  <c:v>90.173000000000002</c:v>
                </c:pt>
                <c:pt idx="90">
                  <c:v>91.171999999999997</c:v>
                </c:pt>
                <c:pt idx="91">
                  <c:v>92.17</c:v>
                </c:pt>
                <c:pt idx="92">
                  <c:v>93.185000000000002</c:v>
                </c:pt>
                <c:pt idx="93">
                  <c:v>94.168000000000006</c:v>
                </c:pt>
                <c:pt idx="94">
                  <c:v>95.167000000000002</c:v>
                </c:pt>
                <c:pt idx="95">
                  <c:v>96.212000000000003</c:v>
                </c:pt>
                <c:pt idx="96">
                  <c:v>97.195000000000007</c:v>
                </c:pt>
                <c:pt idx="97">
                  <c:v>98.179000000000002</c:v>
                </c:pt>
                <c:pt idx="98">
                  <c:v>99.192999999999998</c:v>
                </c:pt>
                <c:pt idx="99">
                  <c:v>100.19200000000001</c:v>
                </c:pt>
                <c:pt idx="100">
                  <c:v>101.206</c:v>
                </c:pt>
                <c:pt idx="101">
                  <c:v>102.18900000000001</c:v>
                </c:pt>
                <c:pt idx="102">
                  <c:v>103.21900000000001</c:v>
                </c:pt>
                <c:pt idx="103">
                  <c:v>103.937</c:v>
                </c:pt>
                <c:pt idx="104">
                  <c:v>104.905</c:v>
                </c:pt>
                <c:pt idx="105">
                  <c:v>105.90300000000001</c:v>
                </c:pt>
                <c:pt idx="106">
                  <c:v>106.949</c:v>
                </c:pt>
                <c:pt idx="107">
                  <c:v>107.932</c:v>
                </c:pt>
                <c:pt idx="108">
                  <c:v>108.931</c:v>
                </c:pt>
                <c:pt idx="109">
                  <c:v>109.94500000000001</c:v>
                </c:pt>
                <c:pt idx="110">
                  <c:v>110.944</c:v>
                </c:pt>
                <c:pt idx="111">
                  <c:v>111.958</c:v>
                </c:pt>
                <c:pt idx="112">
                  <c:v>112.926</c:v>
                </c:pt>
                <c:pt idx="113">
                  <c:v>113.94</c:v>
                </c:pt>
                <c:pt idx="114">
                  <c:v>114.95400000000001</c:v>
                </c:pt>
                <c:pt idx="115">
                  <c:v>115.953</c:v>
                </c:pt>
                <c:pt idx="116">
                  <c:v>116.968</c:v>
                </c:pt>
                <c:pt idx="117">
                  <c:v>117.96600000000001</c:v>
                </c:pt>
                <c:pt idx="118">
                  <c:v>118.965</c:v>
                </c:pt>
                <c:pt idx="119">
                  <c:v>119.964</c:v>
                </c:pt>
                <c:pt idx="120">
                  <c:v>120.97800000000001</c:v>
                </c:pt>
                <c:pt idx="121">
                  <c:v>121.977</c:v>
                </c:pt>
                <c:pt idx="122">
                  <c:v>122.976</c:v>
                </c:pt>
                <c:pt idx="123">
                  <c:v>123.974</c:v>
                </c:pt>
                <c:pt idx="124">
                  <c:v>124.973</c:v>
                </c:pt>
                <c:pt idx="125">
                  <c:v>125.956</c:v>
                </c:pt>
                <c:pt idx="126">
                  <c:v>126.971</c:v>
                </c:pt>
                <c:pt idx="127">
                  <c:v>128.001</c:v>
                </c:pt>
                <c:pt idx="128">
                  <c:v>129.01500000000001</c:v>
                </c:pt>
                <c:pt idx="129">
                  <c:v>129.99799999999999</c:v>
                </c:pt>
                <c:pt idx="130">
                  <c:v>131.01300000000001</c:v>
                </c:pt>
                <c:pt idx="131">
                  <c:v>132.02700000000002</c:v>
                </c:pt>
                <c:pt idx="132">
                  <c:v>133.02600000000001</c:v>
                </c:pt>
                <c:pt idx="133">
                  <c:v>134.04</c:v>
                </c:pt>
                <c:pt idx="134">
                  <c:v>135.03900000000002</c:v>
                </c:pt>
                <c:pt idx="135">
                  <c:v>136.03700000000001</c:v>
                </c:pt>
                <c:pt idx="136">
                  <c:v>137.036</c:v>
                </c:pt>
                <c:pt idx="137">
                  <c:v>138.035</c:v>
                </c:pt>
                <c:pt idx="138">
                  <c:v>139.04900000000001</c:v>
                </c:pt>
                <c:pt idx="139">
                  <c:v>140.048</c:v>
                </c:pt>
                <c:pt idx="140">
                  <c:v>141.03100000000001</c:v>
                </c:pt>
                <c:pt idx="141">
                  <c:v>142.03</c:v>
                </c:pt>
                <c:pt idx="142">
                  <c:v>143.06</c:v>
                </c:pt>
                <c:pt idx="143">
                  <c:v>144.07400000000001</c:v>
                </c:pt>
                <c:pt idx="144">
                  <c:v>145.042</c:v>
                </c:pt>
                <c:pt idx="145">
                  <c:v>146.05600000000001</c:v>
                </c:pt>
                <c:pt idx="146">
                  <c:v>147.071</c:v>
                </c:pt>
                <c:pt idx="147">
                  <c:v>148.06899999999999</c:v>
                </c:pt>
                <c:pt idx="148">
                  <c:v>149.06800000000001</c:v>
                </c:pt>
                <c:pt idx="149">
                  <c:v>150.05099999999999</c:v>
                </c:pt>
              </c:numCache>
            </c:numRef>
          </c:xVal>
          <c:yVal>
            <c:numRef>
              <c:f>'TX - C1'!$E$8:$E$157</c:f>
              <c:numCache>
                <c:formatCode>0.00</c:formatCode>
                <c:ptCount val="150"/>
                <c:pt idx="0">
                  <c:v>0.39856092648508934</c:v>
                </c:pt>
                <c:pt idx="1">
                  <c:v>0.42845289797786279</c:v>
                </c:pt>
                <c:pt idx="2">
                  <c:v>0.4344313397884676</c:v>
                </c:pt>
                <c:pt idx="3">
                  <c:v>0.4503737720966754</c:v>
                </c:pt>
                <c:pt idx="4">
                  <c:v>0.47329085521700875</c:v>
                </c:pt>
                <c:pt idx="5">
                  <c:v>0.49720438489916319</c:v>
                </c:pt>
                <c:pt idx="6">
                  <c:v>0.52410725426675242</c:v>
                </c:pt>
                <c:pt idx="7">
                  <c:v>0.56296688847540821</c:v>
                </c:pt>
                <c:pt idx="8">
                  <c:v>0.58986987662313339</c:v>
                </c:pt>
                <c:pt idx="9">
                  <c:v>0.6068088742732769</c:v>
                </c:pt>
                <c:pt idx="10">
                  <c:v>0.61478009042737369</c:v>
                </c:pt>
                <c:pt idx="11">
                  <c:v>0.61477985286709469</c:v>
                </c:pt>
                <c:pt idx="12">
                  <c:v>0.60182640390393516</c:v>
                </c:pt>
                <c:pt idx="13">
                  <c:v>0.58289439435002777</c:v>
                </c:pt>
                <c:pt idx="14">
                  <c:v>0.56097328267096458</c:v>
                </c:pt>
                <c:pt idx="15">
                  <c:v>0.53407041330337535</c:v>
                </c:pt>
                <c:pt idx="16">
                  <c:v>0.50617133493422983</c:v>
                </c:pt>
                <c:pt idx="17">
                  <c:v>0.48425069837569623</c:v>
                </c:pt>
                <c:pt idx="18">
                  <c:v>0.46731205706595347</c:v>
                </c:pt>
                <c:pt idx="19">
                  <c:v>0.45136974353791715</c:v>
                </c:pt>
                <c:pt idx="20">
                  <c:v>0.43941297869683638</c:v>
                </c:pt>
                <c:pt idx="21">
                  <c:v>0.42944898819926891</c:v>
                </c:pt>
                <c:pt idx="22">
                  <c:v>0.42147777204517922</c:v>
                </c:pt>
                <c:pt idx="23">
                  <c:v>0.41151378154759755</c:v>
                </c:pt>
                <c:pt idx="24">
                  <c:v>0.40354268417365091</c:v>
                </c:pt>
                <c:pt idx="25">
                  <c:v>0.39557158679970428</c:v>
                </c:pt>
                <c:pt idx="26">
                  <c:v>0.38859693598757161</c:v>
                </c:pt>
                <c:pt idx="27">
                  <c:v>0.37962951083194696</c:v>
                </c:pt>
                <c:pt idx="28">
                  <c:v>0.37365142536175711</c:v>
                </c:pt>
                <c:pt idx="29">
                  <c:v>0.36866954889311643</c:v>
                </c:pt>
                <c:pt idx="30">
                  <c:v>0.36568032798781758</c:v>
                </c:pt>
                <c:pt idx="31">
                  <c:v>0.36368743486418253</c:v>
                </c:pt>
                <c:pt idx="32">
                  <c:v>0.36468376264586055</c:v>
                </c:pt>
                <c:pt idx="33">
                  <c:v>0.36767262721075156</c:v>
                </c:pt>
                <c:pt idx="34">
                  <c:v>0.37066161055577851</c:v>
                </c:pt>
                <c:pt idx="35">
                  <c:v>0.37564360580456224</c:v>
                </c:pt>
                <c:pt idx="36">
                  <c:v>0.38162192883502399</c:v>
                </c:pt>
                <c:pt idx="37">
                  <c:v>0.38660368652354293</c:v>
                </c:pt>
                <c:pt idx="38">
                  <c:v>0.38760013308534269</c:v>
                </c:pt>
                <c:pt idx="39">
                  <c:v>0.38959302620897063</c:v>
                </c:pt>
                <c:pt idx="40">
                  <c:v>0.39058935399064154</c:v>
                </c:pt>
                <c:pt idx="41">
                  <c:v>0.3876001330853498</c:v>
                </c:pt>
                <c:pt idx="42">
                  <c:v>0.38461114974032284</c:v>
                </c:pt>
                <c:pt idx="43">
                  <c:v>0.38560747752199376</c:v>
                </c:pt>
                <c:pt idx="44">
                  <c:v>0.38461091218004384</c:v>
                </c:pt>
                <c:pt idx="45">
                  <c:v>0.379628916931253</c:v>
                </c:pt>
                <c:pt idx="46">
                  <c:v>0.38062536349305276</c:v>
                </c:pt>
                <c:pt idx="47">
                  <c:v>0.38261801905639459</c:v>
                </c:pt>
                <c:pt idx="48">
                  <c:v>0.38062524471289549</c:v>
                </c:pt>
                <c:pt idx="49">
                  <c:v>0.37962903571134632</c:v>
                </c:pt>
                <c:pt idx="50">
                  <c:v>0.38261837539680243</c:v>
                </c:pt>
                <c:pt idx="51">
                  <c:v>0.38162204761513863</c:v>
                </c:pt>
                <c:pt idx="52">
                  <c:v>0.37863306427011167</c:v>
                </c:pt>
                <c:pt idx="53">
                  <c:v>0.37763685526859092</c:v>
                </c:pt>
                <c:pt idx="54">
                  <c:v>0.37763685526859803</c:v>
                </c:pt>
                <c:pt idx="55">
                  <c:v>0.37763673648846918</c:v>
                </c:pt>
                <c:pt idx="56">
                  <c:v>0.37763673648846208</c:v>
                </c:pt>
                <c:pt idx="57">
                  <c:v>0.3796293920518039</c:v>
                </c:pt>
                <c:pt idx="58">
                  <c:v>0.38062571983348192</c:v>
                </c:pt>
                <c:pt idx="59">
                  <c:v>0.38162204761515994</c:v>
                </c:pt>
                <c:pt idx="60">
                  <c:v>0.38162204761515994</c:v>
                </c:pt>
                <c:pt idx="61">
                  <c:v>0.38461114974031574</c:v>
                </c:pt>
                <c:pt idx="62">
                  <c:v>0.38660392408381483</c:v>
                </c:pt>
                <c:pt idx="63">
                  <c:v>0.39158580055246262</c:v>
                </c:pt>
                <c:pt idx="64">
                  <c:v>0.39557146801956833</c:v>
                </c:pt>
                <c:pt idx="65">
                  <c:v>0.40055358204848801</c:v>
                </c:pt>
                <c:pt idx="66">
                  <c:v>0.40453936829573678</c:v>
                </c:pt>
                <c:pt idx="67">
                  <c:v>0.41051792888647043</c:v>
                </c:pt>
                <c:pt idx="68">
                  <c:v>0.4145037151337263</c:v>
                </c:pt>
                <c:pt idx="69">
                  <c:v>0.41848938260084623</c:v>
                </c:pt>
                <c:pt idx="70">
                  <c:v>0.42147848472600202</c:v>
                </c:pt>
                <c:pt idx="71">
                  <c:v>0.42247469372753699</c:v>
                </c:pt>
                <c:pt idx="72">
                  <c:v>0.4204816818237731</c:v>
                </c:pt>
                <c:pt idx="73">
                  <c:v>0.41948511648182318</c:v>
                </c:pt>
                <c:pt idx="74">
                  <c:v>0.41948487892155129</c:v>
                </c:pt>
                <c:pt idx="75">
                  <c:v>0.41948476014141534</c:v>
                </c:pt>
                <c:pt idx="76">
                  <c:v>0.42247386226657824</c:v>
                </c:pt>
                <c:pt idx="77">
                  <c:v>0.42745585751536197</c:v>
                </c:pt>
                <c:pt idx="78">
                  <c:v>0.43144128742219578</c:v>
                </c:pt>
                <c:pt idx="79">
                  <c:v>0.43542683610917265</c:v>
                </c:pt>
                <c:pt idx="80">
                  <c:v>0.43941250357629258</c:v>
                </c:pt>
                <c:pt idx="81">
                  <c:v>0.44140539669991341</c:v>
                </c:pt>
                <c:pt idx="82">
                  <c:v>0.44240184326172027</c:v>
                </c:pt>
                <c:pt idx="83">
                  <c:v>0.44439485516548416</c:v>
                </c:pt>
                <c:pt idx="84">
                  <c:v>0.44439497394562721</c:v>
                </c:pt>
                <c:pt idx="85">
                  <c:v>0.44539130172729102</c:v>
                </c:pt>
                <c:pt idx="86">
                  <c:v>0.44638762950897615</c:v>
                </c:pt>
                <c:pt idx="87">
                  <c:v>0.44738395729063996</c:v>
                </c:pt>
                <c:pt idx="88">
                  <c:v>0.44838028507231087</c:v>
                </c:pt>
                <c:pt idx="89">
                  <c:v>0.45236583375929484</c:v>
                </c:pt>
                <c:pt idx="90">
                  <c:v>0.45435860810277973</c:v>
                </c:pt>
                <c:pt idx="91">
                  <c:v>0.45734771022793552</c:v>
                </c:pt>
                <c:pt idx="92">
                  <c:v>0.46133325891491239</c:v>
                </c:pt>
                <c:pt idx="93">
                  <c:v>0.46232946791645446</c:v>
                </c:pt>
                <c:pt idx="94">
                  <c:v>0.46033657479283363</c:v>
                </c:pt>
                <c:pt idx="95">
                  <c:v>0.46033657479282653</c:v>
                </c:pt>
                <c:pt idx="96">
                  <c:v>0.4583439192294847</c:v>
                </c:pt>
                <c:pt idx="97">
                  <c:v>0.45435837054251493</c:v>
                </c:pt>
                <c:pt idx="98">
                  <c:v>0.45535493588446485</c:v>
                </c:pt>
                <c:pt idx="99">
                  <c:v>0.45734782900808568</c:v>
                </c:pt>
                <c:pt idx="100">
                  <c:v>0.45834427556989965</c:v>
                </c:pt>
                <c:pt idx="101">
                  <c:v>0.46033704991338453</c:v>
                </c:pt>
                <c:pt idx="102">
                  <c:v>0.46232982425686231</c:v>
                </c:pt>
                <c:pt idx="103">
                  <c:v>0.45934060335157056</c:v>
                </c:pt>
                <c:pt idx="104">
                  <c:v>0.45535493588445775</c:v>
                </c:pt>
                <c:pt idx="105">
                  <c:v>0.45136926841735203</c:v>
                </c:pt>
                <c:pt idx="106">
                  <c:v>0.44838004751205318</c:v>
                </c:pt>
                <c:pt idx="107">
                  <c:v>0.44838016629218913</c:v>
                </c:pt>
                <c:pt idx="108">
                  <c:v>0.45136950597761683</c:v>
                </c:pt>
                <c:pt idx="109">
                  <c:v>0.4553552922248727</c:v>
                </c:pt>
                <c:pt idx="110">
                  <c:v>0.46033752503392833</c:v>
                </c:pt>
                <c:pt idx="111">
                  <c:v>0.46332686471935602</c:v>
                </c:pt>
                <c:pt idx="112">
                  <c:v>0.46233041815754916</c:v>
                </c:pt>
                <c:pt idx="113">
                  <c:v>0.45834463191030039</c:v>
                </c:pt>
                <c:pt idx="114">
                  <c:v>0.45435884566305162</c:v>
                </c:pt>
                <c:pt idx="115">
                  <c:v>0.44937649407385294</c:v>
                </c:pt>
                <c:pt idx="116">
                  <c:v>0.44539058904647533</c:v>
                </c:pt>
                <c:pt idx="117">
                  <c:v>0.44539047026633938</c:v>
                </c:pt>
                <c:pt idx="118">
                  <c:v>0.44738324460981715</c:v>
                </c:pt>
                <c:pt idx="119">
                  <c:v>0.44937601895331625</c:v>
                </c:pt>
                <c:pt idx="120">
                  <c:v>0.45136903085707303</c:v>
                </c:pt>
                <c:pt idx="121">
                  <c:v>0.45236571497915889</c:v>
                </c:pt>
                <c:pt idx="122">
                  <c:v>0.45136938719748088</c:v>
                </c:pt>
                <c:pt idx="123">
                  <c:v>0.45236595253942369</c:v>
                </c:pt>
                <c:pt idx="124">
                  <c:v>0.45336251788137361</c:v>
                </c:pt>
                <c:pt idx="125">
                  <c:v>0.45336251788138782</c:v>
                </c:pt>
                <c:pt idx="126">
                  <c:v>0.45535517344472964</c:v>
                </c:pt>
                <c:pt idx="127">
                  <c:v>0.45734806656835048</c:v>
                </c:pt>
                <c:pt idx="128">
                  <c:v>0.45635162000655072</c:v>
                </c:pt>
                <c:pt idx="129">
                  <c:v>0.45535517344472964</c:v>
                </c:pt>
                <c:pt idx="130">
                  <c:v>0.45435872688292989</c:v>
                </c:pt>
                <c:pt idx="131">
                  <c:v>0.45136962475775988</c:v>
                </c:pt>
                <c:pt idx="132">
                  <c:v>0.44738395729063996</c:v>
                </c:pt>
                <c:pt idx="133">
                  <c:v>0.4443947363853411</c:v>
                </c:pt>
                <c:pt idx="134">
                  <c:v>0.44140551548004225</c:v>
                </c:pt>
                <c:pt idx="135">
                  <c:v>0.44040918769837134</c:v>
                </c:pt>
                <c:pt idx="136">
                  <c:v>0.44240184326171317</c:v>
                </c:pt>
                <c:pt idx="137">
                  <c:v>0.44539094538688317</c:v>
                </c:pt>
                <c:pt idx="138">
                  <c:v>0.44738371973037516</c:v>
                </c:pt>
                <c:pt idx="139">
                  <c:v>0.44937649407385294</c:v>
                </c:pt>
                <c:pt idx="140">
                  <c:v>0.45037282185552385</c:v>
                </c:pt>
                <c:pt idx="141">
                  <c:v>0.44838016629217492</c:v>
                </c:pt>
                <c:pt idx="142">
                  <c:v>0.44738395729064706</c:v>
                </c:pt>
                <c:pt idx="143">
                  <c:v>0.44937673163413194</c:v>
                </c:pt>
                <c:pt idx="144">
                  <c:v>0.45136950597762393</c:v>
                </c:pt>
                <c:pt idx="145">
                  <c:v>0.4553550546646008</c:v>
                </c:pt>
                <c:pt idx="146">
                  <c:v>0.46033693113324148</c:v>
                </c:pt>
                <c:pt idx="147">
                  <c:v>0.46432224225994645</c:v>
                </c:pt>
                <c:pt idx="148">
                  <c:v>0.46531857004161736</c:v>
                </c:pt>
                <c:pt idx="149">
                  <c:v>0.46631489782329538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338-4DDA-AAEC-220A0583C647}"/>
            </c:ext>
          </c:extLst>
        </c:ser>
        <c:ser>
          <c:idx val="1"/>
          <c:order val="1"/>
          <c:tx>
            <c:v>C2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'TX - C2'!$A$8:$A$157</c:f>
              <c:numCache>
                <c:formatCode>0.0</c:formatCode>
                <c:ptCount val="150"/>
                <c:pt idx="0">
                  <c:v>0</c:v>
                </c:pt>
                <c:pt idx="1">
                  <c:v>1.0609999999999999</c:v>
                </c:pt>
                <c:pt idx="2">
                  <c:v>2.2160000000000002</c:v>
                </c:pt>
                <c:pt idx="3">
                  <c:v>3.2610000000000001</c:v>
                </c:pt>
                <c:pt idx="4">
                  <c:v>4.3230000000000004</c:v>
                </c:pt>
                <c:pt idx="5">
                  <c:v>5.3840000000000003</c:v>
                </c:pt>
                <c:pt idx="6">
                  <c:v>6.4290000000000003</c:v>
                </c:pt>
                <c:pt idx="7">
                  <c:v>7.5060000000000002</c:v>
                </c:pt>
                <c:pt idx="8">
                  <c:v>8.5990000000000002</c:v>
                </c:pt>
                <c:pt idx="9">
                  <c:v>9.6760000000000002</c:v>
                </c:pt>
                <c:pt idx="10">
                  <c:v>10.721</c:v>
                </c:pt>
                <c:pt idx="11">
                  <c:v>11.814</c:v>
                </c:pt>
                <c:pt idx="12">
                  <c:v>12.859</c:v>
                </c:pt>
                <c:pt idx="13">
                  <c:v>13.904999999999999</c:v>
                </c:pt>
                <c:pt idx="14">
                  <c:v>15.043999999999999</c:v>
                </c:pt>
                <c:pt idx="15">
                  <c:v>16.073999999999998</c:v>
                </c:pt>
                <c:pt idx="16">
                  <c:v>17.103999999999999</c:v>
                </c:pt>
                <c:pt idx="17">
                  <c:v>18.087000000000003</c:v>
                </c:pt>
                <c:pt idx="18">
                  <c:v>19.101999999999997</c:v>
                </c:pt>
                <c:pt idx="19">
                  <c:v>20.085000000000001</c:v>
                </c:pt>
                <c:pt idx="20">
                  <c:v>21.098999999999997</c:v>
                </c:pt>
                <c:pt idx="21">
                  <c:v>22.113999999999997</c:v>
                </c:pt>
                <c:pt idx="22">
                  <c:v>23.082000000000001</c:v>
                </c:pt>
                <c:pt idx="23">
                  <c:v>24.095999999999997</c:v>
                </c:pt>
                <c:pt idx="24">
                  <c:v>25.094999999999999</c:v>
                </c:pt>
                <c:pt idx="25">
                  <c:v>26.094000000000001</c:v>
                </c:pt>
                <c:pt idx="26">
                  <c:v>27.091999999999999</c:v>
                </c:pt>
                <c:pt idx="27">
                  <c:v>28.091000000000001</c:v>
                </c:pt>
                <c:pt idx="28">
                  <c:v>29.073999999999998</c:v>
                </c:pt>
                <c:pt idx="29">
                  <c:v>30.088999999999999</c:v>
                </c:pt>
                <c:pt idx="30">
                  <c:v>31.103000000000002</c:v>
                </c:pt>
                <c:pt idx="31">
                  <c:v>32.102000000000004</c:v>
                </c:pt>
                <c:pt idx="32">
                  <c:v>33.100999999999999</c:v>
                </c:pt>
                <c:pt idx="33">
                  <c:v>34.115000000000002</c:v>
                </c:pt>
                <c:pt idx="34">
                  <c:v>35.099000000000004</c:v>
                </c:pt>
                <c:pt idx="35">
                  <c:v>36.113</c:v>
                </c:pt>
                <c:pt idx="36">
                  <c:v>37.112000000000002</c:v>
                </c:pt>
                <c:pt idx="37">
                  <c:v>38.126000000000005</c:v>
                </c:pt>
                <c:pt idx="38">
                  <c:v>39.109000000000002</c:v>
                </c:pt>
                <c:pt idx="39">
                  <c:v>40.108000000000004</c:v>
                </c:pt>
                <c:pt idx="40">
                  <c:v>41.106999999999999</c:v>
                </c:pt>
                <c:pt idx="41">
                  <c:v>42.106000000000002</c:v>
                </c:pt>
                <c:pt idx="42">
                  <c:v>43.120000000000005</c:v>
                </c:pt>
                <c:pt idx="43">
                  <c:v>44.088000000000001</c:v>
                </c:pt>
                <c:pt idx="44">
                  <c:v>45.087000000000003</c:v>
                </c:pt>
                <c:pt idx="45">
                  <c:v>46.100999999999999</c:v>
                </c:pt>
                <c:pt idx="46">
                  <c:v>47.084000000000003</c:v>
                </c:pt>
                <c:pt idx="47">
                  <c:v>48.099000000000004</c:v>
                </c:pt>
                <c:pt idx="48">
                  <c:v>49.097999999999999</c:v>
                </c:pt>
                <c:pt idx="49">
                  <c:v>50.096000000000004</c:v>
                </c:pt>
                <c:pt idx="50">
                  <c:v>51.111000000000004</c:v>
                </c:pt>
                <c:pt idx="51">
                  <c:v>52.094000000000001</c:v>
                </c:pt>
                <c:pt idx="52">
                  <c:v>53.108000000000004</c:v>
                </c:pt>
                <c:pt idx="53">
                  <c:v>54.106999999999999</c:v>
                </c:pt>
                <c:pt idx="54">
                  <c:v>55.09</c:v>
                </c:pt>
                <c:pt idx="55">
                  <c:v>56.105000000000004</c:v>
                </c:pt>
                <c:pt idx="56">
                  <c:v>57.103999999999999</c:v>
                </c:pt>
                <c:pt idx="57">
                  <c:v>58.103000000000002</c:v>
                </c:pt>
                <c:pt idx="58">
                  <c:v>59.117000000000004</c:v>
                </c:pt>
                <c:pt idx="59">
                  <c:v>60.1</c:v>
                </c:pt>
                <c:pt idx="60">
                  <c:v>61.115000000000002</c:v>
                </c:pt>
                <c:pt idx="61">
                  <c:v>62.113</c:v>
                </c:pt>
                <c:pt idx="62">
                  <c:v>63.097000000000008</c:v>
                </c:pt>
                <c:pt idx="63">
                  <c:v>64.094999999999999</c:v>
                </c:pt>
                <c:pt idx="64">
                  <c:v>65.11</c:v>
                </c:pt>
                <c:pt idx="65">
                  <c:v>66.109000000000009</c:v>
                </c:pt>
                <c:pt idx="66">
                  <c:v>67.123000000000005</c:v>
                </c:pt>
                <c:pt idx="67">
                  <c:v>68.122</c:v>
                </c:pt>
                <c:pt idx="68">
                  <c:v>69.105000000000004</c:v>
                </c:pt>
                <c:pt idx="69">
                  <c:v>70.12</c:v>
                </c:pt>
                <c:pt idx="70">
                  <c:v>71.134</c:v>
                </c:pt>
                <c:pt idx="71">
                  <c:v>72.147999999999996</c:v>
                </c:pt>
                <c:pt idx="72">
                  <c:v>73.147000000000006</c:v>
                </c:pt>
                <c:pt idx="73">
                  <c:v>74.146000000000001</c:v>
                </c:pt>
                <c:pt idx="74">
                  <c:v>75.176000000000002</c:v>
                </c:pt>
                <c:pt idx="75">
                  <c:v>76.159000000000006</c:v>
                </c:pt>
                <c:pt idx="76">
                  <c:v>77.158000000000001</c:v>
                </c:pt>
                <c:pt idx="77">
                  <c:v>78.141000000000005</c:v>
                </c:pt>
                <c:pt idx="78">
                  <c:v>79.155000000000001</c:v>
                </c:pt>
                <c:pt idx="79">
                  <c:v>80.153999999999996</c:v>
                </c:pt>
                <c:pt idx="80">
                  <c:v>81.137</c:v>
                </c:pt>
                <c:pt idx="81">
                  <c:v>82.135999999999996</c:v>
                </c:pt>
                <c:pt idx="82">
                  <c:v>83.165999999999997</c:v>
                </c:pt>
                <c:pt idx="83">
                  <c:v>84.149000000000001</c:v>
                </c:pt>
                <c:pt idx="84">
                  <c:v>85.195000000000007</c:v>
                </c:pt>
                <c:pt idx="85">
                  <c:v>86.162000000000006</c:v>
                </c:pt>
                <c:pt idx="86">
                  <c:v>87.177000000000007</c:v>
                </c:pt>
                <c:pt idx="87">
                  <c:v>88.16</c:v>
                </c:pt>
                <c:pt idx="88">
                  <c:v>89.174000000000007</c:v>
                </c:pt>
                <c:pt idx="89">
                  <c:v>90.173000000000002</c:v>
                </c:pt>
                <c:pt idx="90">
                  <c:v>91.171999999999997</c:v>
                </c:pt>
                <c:pt idx="91">
                  <c:v>92.17</c:v>
                </c:pt>
                <c:pt idx="92">
                  <c:v>93.185000000000002</c:v>
                </c:pt>
                <c:pt idx="93">
                  <c:v>94.168000000000006</c:v>
                </c:pt>
                <c:pt idx="94">
                  <c:v>95.167000000000002</c:v>
                </c:pt>
                <c:pt idx="95">
                  <c:v>96.212000000000003</c:v>
                </c:pt>
                <c:pt idx="96">
                  <c:v>97.195000000000007</c:v>
                </c:pt>
                <c:pt idx="97">
                  <c:v>98.179000000000002</c:v>
                </c:pt>
                <c:pt idx="98">
                  <c:v>99.192999999999998</c:v>
                </c:pt>
                <c:pt idx="99">
                  <c:v>100.19200000000001</c:v>
                </c:pt>
                <c:pt idx="100">
                  <c:v>101.206</c:v>
                </c:pt>
                <c:pt idx="101">
                  <c:v>102.18900000000001</c:v>
                </c:pt>
                <c:pt idx="102">
                  <c:v>103.21900000000001</c:v>
                </c:pt>
                <c:pt idx="103">
                  <c:v>103.937</c:v>
                </c:pt>
                <c:pt idx="104">
                  <c:v>104.905</c:v>
                </c:pt>
                <c:pt idx="105">
                  <c:v>105.90300000000001</c:v>
                </c:pt>
                <c:pt idx="106">
                  <c:v>106.949</c:v>
                </c:pt>
                <c:pt idx="107">
                  <c:v>107.932</c:v>
                </c:pt>
                <c:pt idx="108">
                  <c:v>108.931</c:v>
                </c:pt>
                <c:pt idx="109">
                  <c:v>109.94500000000001</c:v>
                </c:pt>
                <c:pt idx="110">
                  <c:v>110.944</c:v>
                </c:pt>
                <c:pt idx="111">
                  <c:v>111.958</c:v>
                </c:pt>
                <c:pt idx="112">
                  <c:v>112.926</c:v>
                </c:pt>
                <c:pt idx="113">
                  <c:v>113.94</c:v>
                </c:pt>
                <c:pt idx="114">
                  <c:v>114.95400000000001</c:v>
                </c:pt>
                <c:pt idx="115">
                  <c:v>115.953</c:v>
                </c:pt>
                <c:pt idx="116">
                  <c:v>116.968</c:v>
                </c:pt>
                <c:pt idx="117">
                  <c:v>117.96600000000001</c:v>
                </c:pt>
                <c:pt idx="118">
                  <c:v>118.965</c:v>
                </c:pt>
                <c:pt idx="119">
                  <c:v>119.964</c:v>
                </c:pt>
                <c:pt idx="120">
                  <c:v>120.97800000000001</c:v>
                </c:pt>
                <c:pt idx="121">
                  <c:v>121.977</c:v>
                </c:pt>
                <c:pt idx="122">
                  <c:v>122.976</c:v>
                </c:pt>
                <c:pt idx="123">
                  <c:v>123.974</c:v>
                </c:pt>
                <c:pt idx="124">
                  <c:v>124.973</c:v>
                </c:pt>
                <c:pt idx="125">
                  <c:v>125.956</c:v>
                </c:pt>
                <c:pt idx="126">
                  <c:v>126.971</c:v>
                </c:pt>
                <c:pt idx="127">
                  <c:v>128.001</c:v>
                </c:pt>
                <c:pt idx="128">
                  <c:v>129.01500000000001</c:v>
                </c:pt>
                <c:pt idx="129">
                  <c:v>129.99799999999999</c:v>
                </c:pt>
                <c:pt idx="130">
                  <c:v>131.01300000000001</c:v>
                </c:pt>
                <c:pt idx="131">
                  <c:v>132.02700000000002</c:v>
                </c:pt>
                <c:pt idx="132">
                  <c:v>133.02600000000001</c:v>
                </c:pt>
                <c:pt idx="133">
                  <c:v>134.04</c:v>
                </c:pt>
                <c:pt idx="134">
                  <c:v>135.03900000000002</c:v>
                </c:pt>
                <c:pt idx="135">
                  <c:v>136.03700000000001</c:v>
                </c:pt>
                <c:pt idx="136">
                  <c:v>137.036</c:v>
                </c:pt>
                <c:pt idx="137">
                  <c:v>138.035</c:v>
                </c:pt>
                <c:pt idx="138">
                  <c:v>139.04900000000001</c:v>
                </c:pt>
                <c:pt idx="139">
                  <c:v>140.048</c:v>
                </c:pt>
                <c:pt idx="140">
                  <c:v>141.03100000000001</c:v>
                </c:pt>
                <c:pt idx="141">
                  <c:v>142.03</c:v>
                </c:pt>
                <c:pt idx="142">
                  <c:v>143.06</c:v>
                </c:pt>
                <c:pt idx="143">
                  <c:v>144.07400000000001</c:v>
                </c:pt>
                <c:pt idx="144">
                  <c:v>145.042</c:v>
                </c:pt>
                <c:pt idx="145">
                  <c:v>146.05600000000001</c:v>
                </c:pt>
                <c:pt idx="146">
                  <c:v>147.071</c:v>
                </c:pt>
                <c:pt idx="147">
                  <c:v>148.06899999999999</c:v>
                </c:pt>
                <c:pt idx="148">
                  <c:v>149.06800000000001</c:v>
                </c:pt>
                <c:pt idx="149">
                  <c:v>150.05099999999999</c:v>
                </c:pt>
              </c:numCache>
            </c:numRef>
          </c:xVal>
          <c:yVal>
            <c:numRef>
              <c:f>'TX - C2'!$E$8:$E$157</c:f>
              <c:numCache>
                <c:formatCode>0.00</c:formatCode>
                <c:ptCount val="150"/>
                <c:pt idx="0">
                  <c:v>0.92466036119459716</c:v>
                </c:pt>
                <c:pt idx="1">
                  <c:v>1.0402429360389718</c:v>
                </c:pt>
                <c:pt idx="2">
                  <c:v>1.1548289455413894</c:v>
                </c:pt>
                <c:pt idx="3">
                  <c:v>1.2753931592941399</c:v>
                </c:pt>
                <c:pt idx="4">
                  <c:v>1.3939645987034055</c:v>
                </c:pt>
                <c:pt idx="5">
                  <c:v>1.4985863801479624</c:v>
                </c:pt>
                <c:pt idx="6">
                  <c:v>1.5733161900997459</c:v>
                </c:pt>
                <c:pt idx="7">
                  <c:v>1.6291145843982875</c:v>
                </c:pt>
                <c:pt idx="8">
                  <c:v>1.6609995677948177</c:v>
                </c:pt>
                <c:pt idx="9">
                  <c:v>1.6699673492908573</c:v>
                </c:pt>
                <c:pt idx="10">
                  <c:v>1.6659819193840093</c:v>
                </c:pt>
                <c:pt idx="11">
                  <c:v>1.6560179288864063</c:v>
                </c:pt>
                <c:pt idx="12">
                  <c:v>1.6450574918270036</c:v>
                </c:pt>
                <c:pt idx="13">
                  <c:v>1.6350933825492646</c:v>
                </c:pt>
                <c:pt idx="14">
                  <c:v>1.6301112685203307</c:v>
                </c:pt>
                <c:pt idx="15">
                  <c:v>1.625129273271547</c:v>
                </c:pt>
                <c:pt idx="16">
                  <c:v>1.6231366177082052</c:v>
                </c:pt>
                <c:pt idx="17">
                  <c:v>1.62512939205169</c:v>
                </c:pt>
                <c:pt idx="18">
                  <c:v>1.6251293920516829</c:v>
                </c:pt>
                <c:pt idx="19">
                  <c:v>1.6251293920516829</c:v>
                </c:pt>
                <c:pt idx="20">
                  <c:v>1.6251292732715186</c:v>
                </c:pt>
                <c:pt idx="21">
                  <c:v>1.6201471592425776</c:v>
                </c:pt>
                <c:pt idx="22">
                  <c:v>1.6111797340869387</c:v>
                </c:pt>
                <c:pt idx="23">
                  <c:v>1.6012158623694859</c:v>
                </c:pt>
                <c:pt idx="24">
                  <c:v>1.5902556628703763</c:v>
                </c:pt>
                <c:pt idx="25">
                  <c:v>1.5773026890277535</c:v>
                </c:pt>
                <c:pt idx="26">
                  <c:v>1.5653460429668371</c:v>
                </c:pt>
                <c:pt idx="27">
                  <c:v>1.5523927127838277</c:v>
                </c:pt>
                <c:pt idx="28">
                  <c:v>1.5394393826008113</c:v>
                </c:pt>
                <c:pt idx="29">
                  <c:v>1.5234967127323671</c:v>
                </c:pt>
                <c:pt idx="30">
                  <c:v>1.5065575963020876</c:v>
                </c:pt>
                <c:pt idx="31">
                  <c:v>1.492607700777107</c:v>
                </c:pt>
                <c:pt idx="32">
                  <c:v>1.4796544893741981</c:v>
                </c:pt>
                <c:pt idx="33">
                  <c:v>1.4676976057529956</c:v>
                </c:pt>
                <c:pt idx="34">
                  <c:v>1.4567371686935786</c:v>
                </c:pt>
                <c:pt idx="35">
                  <c:v>1.4477697435379326</c:v>
                </c:pt>
                <c:pt idx="36">
                  <c:v>1.4348166509151667</c:v>
                </c:pt>
                <c:pt idx="37">
                  <c:v>1.4198705463886512</c:v>
                </c:pt>
                <c:pt idx="38">
                  <c:v>1.4049246794224075</c:v>
                </c:pt>
                <c:pt idx="39">
                  <c:v>1.3939644799232909</c:v>
                </c:pt>
                <c:pt idx="40">
                  <c:v>1.387986038112679</c:v>
                </c:pt>
                <c:pt idx="41">
                  <c:v>1.3889823658943641</c:v>
                </c:pt>
                <c:pt idx="42">
                  <c:v>1.4039283516407437</c:v>
                </c:pt>
                <c:pt idx="43">
                  <c:v>1.4368093064785228</c:v>
                </c:pt>
                <c:pt idx="44">
                  <c:v>1.4826433539390678</c:v>
                </c:pt>
                <c:pt idx="45">
                  <c:v>1.5414307315826576</c:v>
                </c:pt>
                <c:pt idx="46">
                  <c:v>1.6141680047512068</c:v>
                </c:pt>
                <c:pt idx="47">
                  <c:v>1.6898944988250761</c:v>
                </c:pt>
                <c:pt idx="48">
                  <c:v>1.7546606746196716</c:v>
                </c:pt>
                <c:pt idx="49">
                  <c:v>1.8124521996021201</c:v>
                </c:pt>
                <c:pt idx="50">
                  <c:v>1.8582869597434879</c:v>
                </c:pt>
                <c:pt idx="51">
                  <c:v>1.8891753777980753</c:v>
                </c:pt>
                <c:pt idx="52">
                  <c:v>1.9081070310115962</c:v>
                </c:pt>
                <c:pt idx="53">
                  <c:v>1.9260423564434461</c:v>
                </c:pt>
                <c:pt idx="54">
                  <c:v>1.937999121284534</c:v>
                </c:pt>
                <c:pt idx="55">
                  <c:v>1.9459702186585304</c:v>
                </c:pt>
                <c:pt idx="56">
                  <c:v>1.9539415535927489</c:v>
                </c:pt>
                <c:pt idx="57">
                  <c:v>1.9639056628704736</c:v>
                </c:pt>
                <c:pt idx="58">
                  <c:v>1.9708804324627494</c:v>
                </c:pt>
                <c:pt idx="59">
                  <c:v>1.9778552020550251</c:v>
                </c:pt>
                <c:pt idx="60">
                  <c:v>1.9848298528671648</c:v>
                </c:pt>
                <c:pt idx="61">
                  <c:v>1.9908079383373476</c:v>
                </c:pt>
                <c:pt idx="62">
                  <c:v>1.9937968029022457</c:v>
                </c:pt>
                <c:pt idx="63">
                  <c:v>1.9937965653419667</c:v>
                </c:pt>
                <c:pt idx="64">
                  <c:v>1.991803672218353</c:v>
                </c:pt>
                <c:pt idx="65">
                  <c:v>1.9898110166549898</c:v>
                </c:pt>
                <c:pt idx="66">
                  <c:v>1.984829258966478</c:v>
                </c:pt>
                <c:pt idx="67">
                  <c:v>1.9748655060291682</c:v>
                </c:pt>
                <c:pt idx="68">
                  <c:v>1.9649017530918513</c:v>
                </c:pt>
                <c:pt idx="69">
                  <c:v>1.9519487792492285</c:v>
                </c:pt>
                <c:pt idx="70">
                  <c:v>1.9350100191593427</c:v>
                </c:pt>
                <c:pt idx="71">
                  <c:v>1.9160784847259507</c:v>
                </c:pt>
                <c:pt idx="72">
                  <c:v>1.9021288267612277</c:v>
                </c:pt>
                <c:pt idx="73">
                  <c:v>1.8871827222347051</c:v>
                </c:pt>
                <c:pt idx="74">
                  <c:v>1.8762221663951664</c:v>
                </c:pt>
                <c:pt idx="75">
                  <c:v>1.8692472780227547</c:v>
                </c:pt>
                <c:pt idx="76">
                  <c:v>1.864265163993835</c:v>
                </c:pt>
                <c:pt idx="77">
                  <c:v>1.8572903944015451</c:v>
                </c:pt>
                <c:pt idx="78">
                  <c:v>1.8513120713710975</c:v>
                </c:pt>
                <c:pt idx="79">
                  <c:v>1.8413481996536447</c:v>
                </c:pt>
                <c:pt idx="80">
                  <c:v>1.8293915535927141</c:v>
                </c:pt>
                <c:pt idx="81">
                  <c:v>1.8184312353134615</c:v>
                </c:pt>
                <c:pt idx="82">
                  <c:v>1.8034853683472178</c:v>
                </c:pt>
                <c:pt idx="83">
                  <c:v>1.7875430548191531</c:v>
                </c:pt>
                <c:pt idx="84">
                  <c:v>1.7745898434162584</c:v>
                </c:pt>
                <c:pt idx="85">
                  <c:v>1.7616366320133565</c:v>
                </c:pt>
                <c:pt idx="86">
                  <c:v>1.7456941997051487</c:v>
                </c:pt>
                <c:pt idx="87">
                  <c:v>1.7367264182090807</c:v>
                </c:pt>
                <c:pt idx="88">
                  <c:v>1.7307478576183257</c:v>
                </c:pt>
                <c:pt idx="89">
                  <c:v>1.723772850465771</c:v>
                </c:pt>
                <c:pt idx="90">
                  <c:v>1.7148049501895883</c:v>
                </c:pt>
                <c:pt idx="91">
                  <c:v>1.7098227173805185</c:v>
                </c:pt>
                <c:pt idx="92">
                  <c:v>1.7008549358844789</c:v>
                </c:pt>
                <c:pt idx="93">
                  <c:v>1.6879014869213336</c:v>
                </c:pt>
                <c:pt idx="94">
                  <c:v>1.6729553823948464</c:v>
                </c:pt>
                <c:pt idx="95">
                  <c:v>1.6590058432102666</c:v>
                </c:pt>
                <c:pt idx="96">
                  <c:v>1.642067201900538</c:v>
                </c:pt>
                <c:pt idx="97">
                  <c:v>1.6251286793709241</c:v>
                </c:pt>
                <c:pt idx="98">
                  <c:v>1.6111794965267308</c:v>
                </c:pt>
                <c:pt idx="99">
                  <c:v>1.6002195345878505</c:v>
                </c:pt>
                <c:pt idx="100">
                  <c:v>1.5912522282123334</c:v>
                </c:pt>
                <c:pt idx="101">
                  <c:v>1.5832812496185085</c:v>
                </c:pt>
                <c:pt idx="102">
                  <c:v>1.5753100334644046</c:v>
                </c:pt>
                <c:pt idx="103">
                  <c:v>1.5653459241867012</c:v>
                </c:pt>
                <c:pt idx="104">
                  <c:v>1.5543852495670478</c:v>
                </c:pt>
                <c:pt idx="105">
                  <c:v>1.5414318006038954</c:v>
                </c:pt>
                <c:pt idx="106">
                  <c:v>1.5264854585171079</c:v>
                </c:pt>
                <c:pt idx="107">
                  <c:v>1.5145285748958912</c:v>
                </c:pt>
                <c:pt idx="108">
                  <c:v>1.5045645843982953</c:v>
                </c:pt>
                <c:pt idx="109">
                  <c:v>1.4955971592426494</c:v>
                </c:pt>
                <c:pt idx="110">
                  <c:v>1.4926081758976224</c:v>
                </c:pt>
                <c:pt idx="111">
                  <c:v>1.4926085322380374</c:v>
                </c:pt>
                <c:pt idx="112">
                  <c:v>1.4896195488930246</c:v>
                </c:pt>
                <c:pt idx="113">
                  <c:v>1.4846376724243555</c:v>
                </c:pt>
                <c:pt idx="114">
                  <c:v>1.4786593493938867</c:v>
                </c:pt>
                <c:pt idx="115">
                  <c:v>1.4667025845527846</c:v>
                </c:pt>
                <c:pt idx="116">
                  <c:v>1.4567384752750314</c:v>
                </c:pt>
                <c:pt idx="117">
                  <c:v>1.4507599146842622</c:v>
                </c:pt>
                <c:pt idx="118">
                  <c:v>1.4467741284369993</c:v>
                </c:pt>
                <c:pt idx="119">
                  <c:v>1.4427882234096074</c:v>
                </c:pt>
                <c:pt idx="120">
                  <c:v>1.4397987649440296</c:v>
                </c:pt>
                <c:pt idx="121">
                  <c:v>1.4338202043532959</c:v>
                </c:pt>
                <c:pt idx="122">
                  <c:v>1.4258488694190774</c:v>
                </c:pt>
                <c:pt idx="123">
                  <c:v>1.4188739810466657</c:v>
                </c:pt>
                <c:pt idx="124">
                  <c:v>1.413891985797882</c:v>
                </c:pt>
                <c:pt idx="125">
                  <c:v>1.4089099905491054</c:v>
                </c:pt>
                <c:pt idx="126">
                  <c:v>1.4039279953003145</c:v>
                </c:pt>
                <c:pt idx="127">
                  <c:v>1.3989461188316596</c:v>
                </c:pt>
                <c:pt idx="128">
                  <c:v>1.3929679145813338</c:v>
                </c:pt>
                <c:pt idx="129">
                  <c:v>1.3859933825493371</c:v>
                </c:pt>
                <c:pt idx="130">
                  <c:v>1.3800151782990113</c:v>
                </c:pt>
                <c:pt idx="131">
                  <c:v>1.3750333018303564</c:v>
                </c:pt>
                <c:pt idx="132">
                  <c:v>1.3690549787999018</c:v>
                </c:pt>
                <c:pt idx="133">
                  <c:v>1.3620802092076261</c:v>
                </c:pt>
                <c:pt idx="134">
                  <c:v>1.3541088742733862</c:v>
                </c:pt>
                <c:pt idx="135">
                  <c:v>1.3461376581192752</c:v>
                </c:pt>
                <c:pt idx="136">
                  <c:v>1.3411556628704631</c:v>
                </c:pt>
                <c:pt idx="137">
                  <c:v>1.33816644196515</c:v>
                </c:pt>
                <c:pt idx="138">
                  <c:v>1.3381663231850069</c:v>
                </c:pt>
                <c:pt idx="139">
                  <c:v>1.3401592163086349</c:v>
                </c:pt>
                <c:pt idx="140">
                  <c:v>1.3421519906521198</c:v>
                </c:pt>
                <c:pt idx="141">
                  <c:v>1.3391628885269498</c:v>
                </c:pt>
                <c:pt idx="142">
                  <c:v>1.3351774586200946</c:v>
                </c:pt>
                <c:pt idx="143">
                  <c:v>1.3291992543697191</c:v>
                </c:pt>
                <c:pt idx="144">
                  <c:v>1.3222244847774149</c:v>
                </c:pt>
                <c:pt idx="145">
                  <c:v>1.3182389360904168</c:v>
                </c:pt>
                <c:pt idx="146">
                  <c:v>1.3162460429667675</c:v>
                </c:pt>
                <c:pt idx="147">
                  <c:v>1.3152493588446745</c:v>
                </c:pt>
                <c:pt idx="148">
                  <c:v>1.3152492400645386</c:v>
                </c:pt>
                <c:pt idx="149">
                  <c:v>1.3162455678462095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338-4DDA-AAEC-220A0583C647}"/>
            </c:ext>
          </c:extLst>
        </c:ser>
        <c:ser>
          <c:idx val="2"/>
          <c:order val="2"/>
          <c:tx>
            <c:v>C3</c:v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'TX - C3'!$A$8:$A$157</c:f>
              <c:numCache>
                <c:formatCode>0.0</c:formatCode>
                <c:ptCount val="150"/>
                <c:pt idx="0">
                  <c:v>0</c:v>
                </c:pt>
                <c:pt idx="1">
                  <c:v>1.0609999999999999</c:v>
                </c:pt>
                <c:pt idx="2">
                  <c:v>2.2160000000000002</c:v>
                </c:pt>
                <c:pt idx="3">
                  <c:v>3.2610000000000001</c:v>
                </c:pt>
                <c:pt idx="4">
                  <c:v>4.3230000000000004</c:v>
                </c:pt>
                <c:pt idx="5">
                  <c:v>5.3840000000000003</c:v>
                </c:pt>
                <c:pt idx="6">
                  <c:v>6.4290000000000003</c:v>
                </c:pt>
                <c:pt idx="7">
                  <c:v>7.5060000000000002</c:v>
                </c:pt>
                <c:pt idx="8">
                  <c:v>8.5990000000000002</c:v>
                </c:pt>
                <c:pt idx="9">
                  <c:v>9.6760000000000002</c:v>
                </c:pt>
                <c:pt idx="10">
                  <c:v>10.721</c:v>
                </c:pt>
                <c:pt idx="11">
                  <c:v>11.814</c:v>
                </c:pt>
                <c:pt idx="12">
                  <c:v>12.859</c:v>
                </c:pt>
                <c:pt idx="13">
                  <c:v>13.904999999999999</c:v>
                </c:pt>
                <c:pt idx="14">
                  <c:v>15.043999999999999</c:v>
                </c:pt>
                <c:pt idx="15">
                  <c:v>16.073999999999998</c:v>
                </c:pt>
                <c:pt idx="16">
                  <c:v>17.103999999999999</c:v>
                </c:pt>
                <c:pt idx="17">
                  <c:v>18.087000000000003</c:v>
                </c:pt>
                <c:pt idx="18">
                  <c:v>19.101999999999997</c:v>
                </c:pt>
                <c:pt idx="19">
                  <c:v>20.085000000000001</c:v>
                </c:pt>
                <c:pt idx="20">
                  <c:v>21.098999999999997</c:v>
                </c:pt>
                <c:pt idx="21">
                  <c:v>22.113999999999997</c:v>
                </c:pt>
                <c:pt idx="22">
                  <c:v>23.082000000000001</c:v>
                </c:pt>
                <c:pt idx="23">
                  <c:v>24.095999999999997</c:v>
                </c:pt>
                <c:pt idx="24">
                  <c:v>25.094999999999999</c:v>
                </c:pt>
                <c:pt idx="25">
                  <c:v>26.094000000000001</c:v>
                </c:pt>
                <c:pt idx="26">
                  <c:v>27.091999999999999</c:v>
                </c:pt>
                <c:pt idx="27">
                  <c:v>28.091000000000001</c:v>
                </c:pt>
                <c:pt idx="28">
                  <c:v>29.073999999999998</c:v>
                </c:pt>
                <c:pt idx="29">
                  <c:v>30.088999999999999</c:v>
                </c:pt>
                <c:pt idx="30">
                  <c:v>31.103000000000002</c:v>
                </c:pt>
                <c:pt idx="31">
                  <c:v>32.102000000000004</c:v>
                </c:pt>
                <c:pt idx="32">
                  <c:v>33.100999999999999</c:v>
                </c:pt>
                <c:pt idx="33">
                  <c:v>34.115000000000002</c:v>
                </c:pt>
                <c:pt idx="34">
                  <c:v>35.099000000000004</c:v>
                </c:pt>
                <c:pt idx="35">
                  <c:v>36.113</c:v>
                </c:pt>
                <c:pt idx="36">
                  <c:v>37.112000000000002</c:v>
                </c:pt>
                <c:pt idx="37">
                  <c:v>38.126000000000005</c:v>
                </c:pt>
                <c:pt idx="38">
                  <c:v>39.109000000000002</c:v>
                </c:pt>
                <c:pt idx="39">
                  <c:v>40.108000000000004</c:v>
                </c:pt>
                <c:pt idx="40">
                  <c:v>41.106999999999999</c:v>
                </c:pt>
                <c:pt idx="41">
                  <c:v>42.106000000000002</c:v>
                </c:pt>
                <c:pt idx="42">
                  <c:v>43.120000000000005</c:v>
                </c:pt>
                <c:pt idx="43">
                  <c:v>44.088000000000001</c:v>
                </c:pt>
                <c:pt idx="44">
                  <c:v>45.087000000000003</c:v>
                </c:pt>
                <c:pt idx="45">
                  <c:v>46.100999999999999</c:v>
                </c:pt>
                <c:pt idx="46">
                  <c:v>47.084000000000003</c:v>
                </c:pt>
                <c:pt idx="47">
                  <c:v>48.099000000000004</c:v>
                </c:pt>
                <c:pt idx="48">
                  <c:v>49.097999999999999</c:v>
                </c:pt>
                <c:pt idx="49">
                  <c:v>50.096000000000004</c:v>
                </c:pt>
                <c:pt idx="50">
                  <c:v>51.111000000000004</c:v>
                </c:pt>
                <c:pt idx="51">
                  <c:v>52.094000000000001</c:v>
                </c:pt>
                <c:pt idx="52">
                  <c:v>53.108000000000004</c:v>
                </c:pt>
                <c:pt idx="53">
                  <c:v>54.106999999999999</c:v>
                </c:pt>
                <c:pt idx="54">
                  <c:v>55.09</c:v>
                </c:pt>
                <c:pt idx="55">
                  <c:v>56.105000000000004</c:v>
                </c:pt>
                <c:pt idx="56">
                  <c:v>57.103999999999999</c:v>
                </c:pt>
                <c:pt idx="57">
                  <c:v>58.103000000000002</c:v>
                </c:pt>
                <c:pt idx="58">
                  <c:v>59.117000000000004</c:v>
                </c:pt>
                <c:pt idx="59">
                  <c:v>60.1</c:v>
                </c:pt>
                <c:pt idx="60">
                  <c:v>61.115000000000002</c:v>
                </c:pt>
                <c:pt idx="61">
                  <c:v>62.113</c:v>
                </c:pt>
                <c:pt idx="62">
                  <c:v>63.097000000000008</c:v>
                </c:pt>
                <c:pt idx="63">
                  <c:v>64.094999999999999</c:v>
                </c:pt>
                <c:pt idx="64">
                  <c:v>65.11</c:v>
                </c:pt>
                <c:pt idx="65">
                  <c:v>66.109000000000009</c:v>
                </c:pt>
                <c:pt idx="66">
                  <c:v>67.123000000000005</c:v>
                </c:pt>
                <c:pt idx="67">
                  <c:v>68.122</c:v>
                </c:pt>
                <c:pt idx="68">
                  <c:v>69.105000000000004</c:v>
                </c:pt>
                <c:pt idx="69">
                  <c:v>70.12</c:v>
                </c:pt>
                <c:pt idx="70">
                  <c:v>71.134</c:v>
                </c:pt>
                <c:pt idx="71">
                  <c:v>72.147999999999996</c:v>
                </c:pt>
                <c:pt idx="72">
                  <c:v>73.147000000000006</c:v>
                </c:pt>
                <c:pt idx="73">
                  <c:v>74.146000000000001</c:v>
                </c:pt>
                <c:pt idx="74">
                  <c:v>75.176000000000002</c:v>
                </c:pt>
                <c:pt idx="75">
                  <c:v>76.159000000000006</c:v>
                </c:pt>
                <c:pt idx="76">
                  <c:v>77.158000000000001</c:v>
                </c:pt>
                <c:pt idx="77">
                  <c:v>78.141000000000005</c:v>
                </c:pt>
                <c:pt idx="78">
                  <c:v>79.155000000000001</c:v>
                </c:pt>
                <c:pt idx="79">
                  <c:v>80.153999999999996</c:v>
                </c:pt>
                <c:pt idx="80">
                  <c:v>81.137</c:v>
                </c:pt>
                <c:pt idx="81">
                  <c:v>82.135999999999996</c:v>
                </c:pt>
                <c:pt idx="82">
                  <c:v>83.165999999999997</c:v>
                </c:pt>
                <c:pt idx="83">
                  <c:v>84.149000000000001</c:v>
                </c:pt>
                <c:pt idx="84">
                  <c:v>85.195000000000007</c:v>
                </c:pt>
                <c:pt idx="85">
                  <c:v>86.162000000000006</c:v>
                </c:pt>
                <c:pt idx="86">
                  <c:v>87.177000000000007</c:v>
                </c:pt>
                <c:pt idx="87">
                  <c:v>88.16</c:v>
                </c:pt>
                <c:pt idx="88">
                  <c:v>89.174000000000007</c:v>
                </c:pt>
                <c:pt idx="89">
                  <c:v>90.173000000000002</c:v>
                </c:pt>
                <c:pt idx="90">
                  <c:v>91.171999999999997</c:v>
                </c:pt>
                <c:pt idx="91">
                  <c:v>92.17</c:v>
                </c:pt>
                <c:pt idx="92">
                  <c:v>93.185000000000002</c:v>
                </c:pt>
                <c:pt idx="93">
                  <c:v>94.168000000000006</c:v>
                </c:pt>
                <c:pt idx="94">
                  <c:v>95.167000000000002</c:v>
                </c:pt>
                <c:pt idx="95">
                  <c:v>96.212000000000003</c:v>
                </c:pt>
                <c:pt idx="96">
                  <c:v>97.195000000000007</c:v>
                </c:pt>
                <c:pt idx="97">
                  <c:v>98.179000000000002</c:v>
                </c:pt>
                <c:pt idx="98">
                  <c:v>99.192999999999998</c:v>
                </c:pt>
                <c:pt idx="99">
                  <c:v>100.19200000000001</c:v>
                </c:pt>
                <c:pt idx="100">
                  <c:v>101.206</c:v>
                </c:pt>
                <c:pt idx="101">
                  <c:v>102.18900000000001</c:v>
                </c:pt>
                <c:pt idx="102">
                  <c:v>103.21900000000001</c:v>
                </c:pt>
                <c:pt idx="103">
                  <c:v>103.937</c:v>
                </c:pt>
                <c:pt idx="104">
                  <c:v>104.905</c:v>
                </c:pt>
                <c:pt idx="105">
                  <c:v>105.90300000000001</c:v>
                </c:pt>
                <c:pt idx="106">
                  <c:v>106.949</c:v>
                </c:pt>
                <c:pt idx="107">
                  <c:v>107.932</c:v>
                </c:pt>
                <c:pt idx="108">
                  <c:v>108.931</c:v>
                </c:pt>
                <c:pt idx="109">
                  <c:v>109.94500000000001</c:v>
                </c:pt>
                <c:pt idx="110">
                  <c:v>110.944</c:v>
                </c:pt>
                <c:pt idx="111">
                  <c:v>111.958</c:v>
                </c:pt>
                <c:pt idx="112">
                  <c:v>112.926</c:v>
                </c:pt>
                <c:pt idx="113">
                  <c:v>113.94</c:v>
                </c:pt>
                <c:pt idx="114">
                  <c:v>114.95400000000001</c:v>
                </c:pt>
                <c:pt idx="115">
                  <c:v>115.953</c:v>
                </c:pt>
                <c:pt idx="116">
                  <c:v>116.968</c:v>
                </c:pt>
                <c:pt idx="117">
                  <c:v>117.96600000000001</c:v>
                </c:pt>
                <c:pt idx="118">
                  <c:v>118.965</c:v>
                </c:pt>
                <c:pt idx="119">
                  <c:v>119.964</c:v>
                </c:pt>
                <c:pt idx="120">
                  <c:v>120.97800000000001</c:v>
                </c:pt>
                <c:pt idx="121">
                  <c:v>121.977</c:v>
                </c:pt>
                <c:pt idx="122">
                  <c:v>122.976</c:v>
                </c:pt>
                <c:pt idx="123">
                  <c:v>123.974</c:v>
                </c:pt>
                <c:pt idx="124">
                  <c:v>124.973</c:v>
                </c:pt>
                <c:pt idx="125">
                  <c:v>125.956</c:v>
                </c:pt>
                <c:pt idx="126">
                  <c:v>126.971</c:v>
                </c:pt>
                <c:pt idx="127">
                  <c:v>128.001</c:v>
                </c:pt>
                <c:pt idx="128">
                  <c:v>129.01500000000001</c:v>
                </c:pt>
                <c:pt idx="129">
                  <c:v>129.99799999999999</c:v>
                </c:pt>
                <c:pt idx="130">
                  <c:v>131.01300000000001</c:v>
                </c:pt>
                <c:pt idx="131">
                  <c:v>132.02700000000002</c:v>
                </c:pt>
                <c:pt idx="132">
                  <c:v>133.02600000000001</c:v>
                </c:pt>
                <c:pt idx="133">
                  <c:v>134.04</c:v>
                </c:pt>
                <c:pt idx="134">
                  <c:v>135.03900000000002</c:v>
                </c:pt>
                <c:pt idx="135">
                  <c:v>136.03700000000001</c:v>
                </c:pt>
                <c:pt idx="136">
                  <c:v>137.036</c:v>
                </c:pt>
                <c:pt idx="137">
                  <c:v>138.035</c:v>
                </c:pt>
                <c:pt idx="138">
                  <c:v>139.04900000000001</c:v>
                </c:pt>
                <c:pt idx="139">
                  <c:v>140.048</c:v>
                </c:pt>
                <c:pt idx="140">
                  <c:v>141.03100000000001</c:v>
                </c:pt>
                <c:pt idx="141">
                  <c:v>142.03</c:v>
                </c:pt>
                <c:pt idx="142">
                  <c:v>143.06</c:v>
                </c:pt>
                <c:pt idx="143">
                  <c:v>144.07400000000001</c:v>
                </c:pt>
                <c:pt idx="144">
                  <c:v>145.042</c:v>
                </c:pt>
                <c:pt idx="145">
                  <c:v>146.05600000000001</c:v>
                </c:pt>
                <c:pt idx="146">
                  <c:v>147.071</c:v>
                </c:pt>
                <c:pt idx="147">
                  <c:v>148.06899999999999</c:v>
                </c:pt>
                <c:pt idx="148">
                  <c:v>149.06800000000001</c:v>
                </c:pt>
                <c:pt idx="149">
                  <c:v>150.05099999999999</c:v>
                </c:pt>
              </c:numCache>
            </c:numRef>
          </c:xVal>
          <c:yVal>
            <c:numRef>
              <c:f>'TX - C3'!$E$8:$E$157</c:f>
              <c:numCache>
                <c:formatCode>0.00</c:formatCode>
                <c:ptCount val="150"/>
                <c:pt idx="0">
                  <c:v>0.64068577679634586</c:v>
                </c:pt>
                <c:pt idx="1">
                  <c:v>0.73135813783647308</c:v>
                </c:pt>
                <c:pt idx="2">
                  <c:v>0.82402339200022112</c:v>
                </c:pt>
                <c:pt idx="3">
                  <c:v>0.89576421860697053</c:v>
                </c:pt>
                <c:pt idx="4">
                  <c:v>0.96949793833734077</c:v>
                </c:pt>
                <c:pt idx="5">
                  <c:v>1.0302784466648234</c:v>
                </c:pt>
                <c:pt idx="6">
                  <c:v>1.0731237483406133</c:v>
                </c:pt>
                <c:pt idx="7">
                  <c:v>1.1010229454898735</c:v>
                </c:pt>
                <c:pt idx="8">
                  <c:v>1.1189582709217021</c:v>
                </c:pt>
                <c:pt idx="9">
                  <c:v>1.1169654965782101</c:v>
                </c:pt>
                <c:pt idx="10">
                  <c:v>1.1000266177082167</c:v>
                </c:pt>
                <c:pt idx="11">
                  <c:v>1.0721273017788064</c:v>
                </c:pt>
                <c:pt idx="12">
                  <c:v>1.0412388837242261</c:v>
                </c:pt>
                <c:pt idx="13">
                  <c:v>1.0123432400131449</c:v>
                </c:pt>
                <c:pt idx="14">
                  <c:v>0.98743326376918361</c:v>
                </c:pt>
                <c:pt idx="15">
                  <c:v>0.96451618064885025</c:v>
                </c:pt>
                <c:pt idx="16">
                  <c:v>0.94857398590092856</c:v>
                </c:pt>
                <c:pt idx="17">
                  <c:v>0.9346244467163487</c:v>
                </c:pt>
                <c:pt idx="18">
                  <c:v>0.92366400965692463</c:v>
                </c:pt>
                <c:pt idx="19">
                  <c:v>0.91469634694098545</c:v>
                </c:pt>
                <c:pt idx="20">
                  <c:v>0.9107106794738371</c:v>
                </c:pt>
                <c:pt idx="21">
                  <c:v>0.9077213397883952</c:v>
                </c:pt>
                <c:pt idx="22">
                  <c:v>0.905728565444889</c:v>
                </c:pt>
                <c:pt idx="23">
                  <c:v>0.90373579110140412</c:v>
                </c:pt>
                <c:pt idx="24">
                  <c:v>0.89576457494730732</c:v>
                </c:pt>
                <c:pt idx="25">
                  <c:v>0.88480413788791878</c:v>
                </c:pt>
                <c:pt idx="26">
                  <c:v>0.87185092648503115</c:v>
                </c:pt>
                <c:pt idx="27">
                  <c:v>0.85690482195852979</c:v>
                </c:pt>
                <c:pt idx="28">
                  <c:v>0.84195883621216439</c:v>
                </c:pt>
                <c:pt idx="29">
                  <c:v>0.83299129227639668</c:v>
                </c:pt>
                <c:pt idx="30">
                  <c:v>0.82601652268413517</c:v>
                </c:pt>
                <c:pt idx="31">
                  <c:v>0.82103452743533722</c:v>
                </c:pt>
                <c:pt idx="32">
                  <c:v>0.82003819965365921</c:v>
                </c:pt>
                <c:pt idx="33">
                  <c:v>0.82103452743533722</c:v>
                </c:pt>
                <c:pt idx="34">
                  <c:v>0.82203085521701524</c:v>
                </c:pt>
                <c:pt idx="35">
                  <c:v>0.82701296924594203</c:v>
                </c:pt>
                <c:pt idx="36">
                  <c:v>0.83099863671305485</c:v>
                </c:pt>
                <c:pt idx="37">
                  <c:v>0.83199496449471866</c:v>
                </c:pt>
                <c:pt idx="38">
                  <c:v>0.83000219015124088</c:v>
                </c:pt>
                <c:pt idx="39">
                  <c:v>0.83000230893137683</c:v>
                </c:pt>
                <c:pt idx="40">
                  <c:v>0.83000219015123378</c:v>
                </c:pt>
                <c:pt idx="41">
                  <c:v>0.83398762005808891</c:v>
                </c:pt>
                <c:pt idx="42">
                  <c:v>0.84694083146096943</c:v>
                </c:pt>
                <c:pt idx="43">
                  <c:v>0.87085436114313097</c:v>
                </c:pt>
                <c:pt idx="44">
                  <c:v>0.89875332073211922</c:v>
                </c:pt>
                <c:pt idx="45">
                  <c:v>0.92864529222489267</c:v>
                </c:pt>
                <c:pt idx="46">
                  <c:v>0.96351949652670754</c:v>
                </c:pt>
                <c:pt idx="47">
                  <c:v>0.99839346326827183</c:v>
                </c:pt>
                <c:pt idx="48">
                  <c:v>1.0262926604175462</c:v>
                </c:pt>
                <c:pt idx="49">
                  <c:v>1.0541919763469565</c:v>
                </c:pt>
                <c:pt idx="50">
                  <c:v>1.0800982803726171</c:v>
                </c:pt>
                <c:pt idx="51">
                  <c:v>1.0990295772457159</c:v>
                </c:pt>
                <c:pt idx="52">
                  <c:v>1.1119827886486036</c:v>
                </c:pt>
                <c:pt idx="53">
                  <c:v>1.1249361188316485</c:v>
                </c:pt>
                <c:pt idx="54">
                  <c:v>1.1368928836727221</c:v>
                </c:pt>
                <c:pt idx="55">
                  <c:v>1.1488497672939388</c:v>
                </c:pt>
                <c:pt idx="56">
                  <c:v>1.1618030974769482</c:v>
                </c:pt>
                <c:pt idx="57">
                  <c:v>1.1737598623180219</c:v>
                </c:pt>
                <c:pt idx="58">
                  <c:v>1.1837237340354747</c:v>
                </c:pt>
                <c:pt idx="59">
                  <c:v>1.1857166271590813</c:v>
                </c:pt>
                <c:pt idx="60">
                  <c:v>1.1827275250339042</c:v>
                </c:pt>
                <c:pt idx="61">
                  <c:v>1.1787420951270633</c:v>
                </c:pt>
                <c:pt idx="62">
                  <c:v>1.1757529930018933</c:v>
                </c:pt>
                <c:pt idx="63">
                  <c:v>1.1727638908767162</c:v>
                </c:pt>
                <c:pt idx="64">
                  <c:v>1.1717675630950453</c:v>
                </c:pt>
                <c:pt idx="65">
                  <c:v>1.1727640096568521</c:v>
                </c:pt>
                <c:pt idx="66">
                  <c:v>1.1707712353133672</c:v>
                </c:pt>
                <c:pt idx="67">
                  <c:v>1.1667858054065263</c:v>
                </c:pt>
                <c:pt idx="68">
                  <c:v>1.1637968220615065</c:v>
                </c:pt>
                <c:pt idx="69">
                  <c:v>1.1608077199363436</c:v>
                </c:pt>
                <c:pt idx="70">
                  <c:v>1.1558257246875598</c:v>
                </c:pt>
                <c:pt idx="71">
                  <c:v>1.1508436106586331</c:v>
                </c:pt>
                <c:pt idx="72">
                  <c:v>1.1418757103824504</c:v>
                </c:pt>
                <c:pt idx="73">
                  <c:v>1.1299184704208542</c:v>
                </c:pt>
                <c:pt idx="74">
                  <c:v>1.1179612304592439</c:v>
                </c:pt>
                <c:pt idx="75">
                  <c:v>1.1089933301830754</c:v>
                </c:pt>
                <c:pt idx="76">
                  <c:v>1.1010219952488569</c:v>
                </c:pt>
                <c:pt idx="77">
                  <c:v>1.0990292209053578</c:v>
                </c:pt>
                <c:pt idx="78">
                  <c:v>1.095043790998524</c:v>
                </c:pt>
                <c:pt idx="79">
                  <c:v>1.0890657055283199</c:v>
                </c:pt>
                <c:pt idx="80">
                  <c:v>1.0791020713711248</c:v>
                </c:pt>
                <c:pt idx="81">
                  <c:v>1.0691384372139225</c:v>
                </c:pt>
                <c:pt idx="82">
                  <c:v>1.0581783564949063</c:v>
                </c:pt>
                <c:pt idx="83">
                  <c:v>1.0502073779010672</c:v>
                </c:pt>
                <c:pt idx="84">
                  <c:v>1.0442290548705842</c:v>
                </c:pt>
                <c:pt idx="85">
                  <c:v>1.0432324895286342</c:v>
                </c:pt>
                <c:pt idx="86">
                  <c:v>1.0412393588447486</c:v>
                </c:pt>
                <c:pt idx="87">
                  <c:v>1.0362570072555428</c:v>
                </c:pt>
                <c:pt idx="88">
                  <c:v>1.0322711022281581</c:v>
                </c:pt>
                <c:pt idx="89">
                  <c:v>1.0292815249824585</c:v>
                </c:pt>
                <c:pt idx="90">
                  <c:v>1.0193172969245836</c:v>
                </c:pt>
                <c:pt idx="91">
                  <c:v>1.0103495154285369</c:v>
                </c:pt>
                <c:pt idx="92">
                  <c:v>1.0033746270561181</c:v>
                </c:pt>
                <c:pt idx="93">
                  <c:v>0.99440696434021447</c:v>
                </c:pt>
                <c:pt idx="94">
                  <c:v>0.98444309262276164</c:v>
                </c:pt>
                <c:pt idx="95">
                  <c:v>0.97946133493425691</c:v>
                </c:pt>
                <c:pt idx="96">
                  <c:v>0.97447969602588103</c:v>
                </c:pt>
                <c:pt idx="97">
                  <c:v>0.97049438489917605</c:v>
                </c:pt>
                <c:pt idx="98">
                  <c:v>0.96949817589764109</c:v>
                </c:pt>
                <c:pt idx="99">
                  <c:v>0.96650919255260703</c:v>
                </c:pt>
                <c:pt idx="100">
                  <c:v>0.96252364386563727</c:v>
                </c:pt>
                <c:pt idx="101">
                  <c:v>0.95953442296033842</c:v>
                </c:pt>
                <c:pt idx="102">
                  <c:v>0.95355598114973361</c:v>
                </c:pt>
                <c:pt idx="103">
                  <c:v>0.94558488377577987</c:v>
                </c:pt>
                <c:pt idx="104">
                  <c:v>0.94060288852700324</c:v>
                </c:pt>
                <c:pt idx="105">
                  <c:v>0.93562101205835546</c:v>
                </c:pt>
                <c:pt idx="106">
                  <c:v>0.92864636124621569</c:v>
                </c:pt>
                <c:pt idx="107">
                  <c:v>0.92565737790117453</c:v>
                </c:pt>
                <c:pt idx="108">
                  <c:v>0.92266839455613336</c:v>
                </c:pt>
                <c:pt idx="109">
                  <c:v>0.91967941121109931</c:v>
                </c:pt>
                <c:pt idx="110">
                  <c:v>0.91967952999122815</c:v>
                </c:pt>
                <c:pt idx="111">
                  <c:v>0.92266886967666295</c:v>
                </c:pt>
                <c:pt idx="112">
                  <c:v>0.92266886967667006</c:v>
                </c:pt>
                <c:pt idx="113">
                  <c:v>0.92067585777289906</c:v>
                </c:pt>
                <c:pt idx="114">
                  <c:v>0.9176863993073141</c:v>
                </c:pt>
                <c:pt idx="115">
                  <c:v>0.91071127337459501</c:v>
                </c:pt>
                <c:pt idx="116">
                  <c:v>0.90373602866173997</c:v>
                </c:pt>
                <c:pt idx="117">
                  <c:v>0.90074645141599774</c:v>
                </c:pt>
                <c:pt idx="118">
                  <c:v>0.90174266041751849</c:v>
                </c:pt>
                <c:pt idx="119">
                  <c:v>0.90074609507557568</c:v>
                </c:pt>
                <c:pt idx="120">
                  <c:v>0.89974964851375461</c:v>
                </c:pt>
                <c:pt idx="121">
                  <c:v>0.89476765326495666</c:v>
                </c:pt>
                <c:pt idx="122">
                  <c:v>0.88580010932918185</c:v>
                </c:pt>
                <c:pt idx="123">
                  <c:v>0.87683256539341414</c:v>
                </c:pt>
                <c:pt idx="124">
                  <c:v>0.87284701670642306</c:v>
                </c:pt>
                <c:pt idx="125">
                  <c:v>0.86985791458126016</c:v>
                </c:pt>
                <c:pt idx="126">
                  <c:v>0.86886170557971809</c:v>
                </c:pt>
                <c:pt idx="127">
                  <c:v>0.8698582709216609</c:v>
                </c:pt>
                <c:pt idx="128">
                  <c:v>0.86786561535831197</c:v>
                </c:pt>
                <c:pt idx="129">
                  <c:v>0.86288385766980724</c:v>
                </c:pt>
                <c:pt idx="130">
                  <c:v>0.85889830898283748</c:v>
                </c:pt>
                <c:pt idx="131">
                  <c:v>0.85590908807753152</c:v>
                </c:pt>
                <c:pt idx="132">
                  <c:v>0.85192353939054755</c:v>
                </c:pt>
                <c:pt idx="133">
                  <c:v>0.84893431848526291</c:v>
                </c:pt>
                <c:pt idx="134">
                  <c:v>0.845944978799821</c:v>
                </c:pt>
                <c:pt idx="135">
                  <c:v>0.84195943011284413</c:v>
                </c:pt>
                <c:pt idx="136">
                  <c:v>0.83897020920754528</c:v>
                </c:pt>
                <c:pt idx="137">
                  <c:v>0.83598086952211759</c:v>
                </c:pt>
                <c:pt idx="138">
                  <c:v>0.83498442296029651</c:v>
                </c:pt>
                <c:pt idx="139">
                  <c:v>0.83598086952211048</c:v>
                </c:pt>
                <c:pt idx="140">
                  <c:v>0.83897009042740223</c:v>
                </c:pt>
                <c:pt idx="141">
                  <c:v>0.83996665576935925</c:v>
                </c:pt>
                <c:pt idx="142">
                  <c:v>0.84195966767312314</c:v>
                </c:pt>
                <c:pt idx="143">
                  <c:v>0.84295611423493</c:v>
                </c:pt>
                <c:pt idx="144">
                  <c:v>0.84195966767311603</c:v>
                </c:pt>
                <c:pt idx="145">
                  <c:v>0.84195954889298008</c:v>
                </c:pt>
                <c:pt idx="146">
                  <c:v>0.84395208567619306</c:v>
                </c:pt>
                <c:pt idx="147">
                  <c:v>0.85092661770819689</c:v>
                </c:pt>
                <c:pt idx="148">
                  <c:v>0.85790138730048682</c:v>
                </c:pt>
                <c:pt idx="149">
                  <c:v>0.86487615689276254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8338-4DDA-AAEC-220A0583C6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2496768"/>
        <c:axId val="172531712"/>
      </c:scatterChart>
      <c:valAx>
        <c:axId val="172496768"/>
        <c:scaling>
          <c:orientation val="minMax"/>
          <c:max val="15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Tempo (s)</a:t>
                </a:r>
              </a:p>
            </c:rich>
          </c:tx>
          <c:overlay val="0"/>
        </c:title>
        <c:numFmt formatCode="0" sourceLinked="0"/>
        <c:majorTickMark val="out"/>
        <c:minorTickMark val="out"/>
        <c:tickLblPos val="nextTo"/>
        <c:spPr>
          <a:ln>
            <a:solidFill>
              <a:sysClr val="windowText" lastClr="000000"/>
            </a:solidFill>
          </a:ln>
        </c:spPr>
        <c:txPr>
          <a:bodyPr rot="0" vert="horz"/>
          <a:lstStyle/>
          <a:p>
            <a:pPr>
              <a:defRPr/>
            </a:pPr>
            <a:endParaRPr lang="pt-BR"/>
          </a:p>
        </c:txPr>
        <c:crossAx val="172531712"/>
        <c:crosses val="autoZero"/>
        <c:crossBetween val="midCat"/>
        <c:majorUnit val="30"/>
        <c:minorUnit val="10"/>
      </c:valAx>
      <c:valAx>
        <c:axId val="172531712"/>
        <c:scaling>
          <c:orientation val="minMax"/>
          <c:max val="3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Torque efetivo (N.m)</a:t>
                </a:r>
              </a:p>
            </c:rich>
          </c:tx>
          <c:overlay val="0"/>
        </c:title>
        <c:numFmt formatCode="0.0" sourceLinked="0"/>
        <c:majorTickMark val="out"/>
        <c:minorTickMark val="out"/>
        <c:tickLblPos val="nextTo"/>
        <c:spPr>
          <a:ln>
            <a:solidFill>
              <a:sysClr val="windowText" lastClr="000000"/>
            </a:solidFill>
          </a:ln>
        </c:spPr>
        <c:crossAx val="172496768"/>
        <c:crosses val="autoZero"/>
        <c:crossBetween val="midCat"/>
        <c:majorUnit val="0.5"/>
        <c:minorUnit val="0.1"/>
      </c:valAx>
      <c:spPr>
        <a:ln>
          <a:solidFill>
            <a:sysClr val="windowText" lastClr="000000"/>
          </a:solidFill>
        </a:ln>
      </c:spPr>
    </c:plotArea>
    <c:legend>
      <c:legendPos val="r"/>
      <c:layout>
        <c:manualLayout>
          <c:xMode val="edge"/>
          <c:yMode val="edge"/>
          <c:x val="0.71697037870266156"/>
          <c:y val="5.9417468649752184E-2"/>
          <c:w val="0.22086590738657666"/>
          <c:h val="0.26079469233012526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 sz="1200" b="0">
          <a:latin typeface="Times New Roman" pitchFamily="18" charset="0"/>
          <a:cs typeface="Times New Roman" pitchFamily="18" charset="0"/>
        </a:defRPr>
      </a:pPr>
      <a:endParaRPr lang="pt-B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sem incorporador de ar</a:t>
            </a:r>
          </a:p>
        </c:rich>
      </c:tx>
      <c:layout>
        <c:manualLayout>
          <c:xMode val="edge"/>
          <c:yMode val="edge"/>
          <c:x val="0.50781496062992126"/>
          <c:y val="0.71759259259259289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3628208500663491"/>
          <c:y val="5.1400554097404488E-2"/>
          <c:w val="0.80977593836405715"/>
          <c:h val="0.76118802857976164"/>
        </c:manualLayout>
      </c:layout>
      <c:scatterChart>
        <c:scatterStyle val="smoothMarker"/>
        <c:varyColors val="0"/>
        <c:ser>
          <c:idx val="0"/>
          <c:order val="0"/>
          <c:tx>
            <c:v>C1</c:v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'TX - C1'!$A$8:$A$157</c:f>
              <c:numCache>
                <c:formatCode>0.0</c:formatCode>
                <c:ptCount val="150"/>
                <c:pt idx="0">
                  <c:v>0</c:v>
                </c:pt>
                <c:pt idx="1">
                  <c:v>1.0609999999999999</c:v>
                </c:pt>
                <c:pt idx="2">
                  <c:v>2.2160000000000002</c:v>
                </c:pt>
                <c:pt idx="3">
                  <c:v>3.2610000000000001</c:v>
                </c:pt>
                <c:pt idx="4">
                  <c:v>4.3230000000000004</c:v>
                </c:pt>
                <c:pt idx="5">
                  <c:v>5.3840000000000003</c:v>
                </c:pt>
                <c:pt idx="6">
                  <c:v>6.4290000000000003</c:v>
                </c:pt>
                <c:pt idx="7">
                  <c:v>7.5060000000000002</c:v>
                </c:pt>
                <c:pt idx="8">
                  <c:v>8.5990000000000002</c:v>
                </c:pt>
                <c:pt idx="9">
                  <c:v>9.6760000000000002</c:v>
                </c:pt>
                <c:pt idx="10">
                  <c:v>10.721</c:v>
                </c:pt>
                <c:pt idx="11">
                  <c:v>11.814</c:v>
                </c:pt>
                <c:pt idx="12">
                  <c:v>12.859</c:v>
                </c:pt>
                <c:pt idx="13">
                  <c:v>13.904999999999999</c:v>
                </c:pt>
                <c:pt idx="14">
                  <c:v>15.043999999999999</c:v>
                </c:pt>
                <c:pt idx="15">
                  <c:v>16.073999999999998</c:v>
                </c:pt>
                <c:pt idx="16">
                  <c:v>17.103999999999999</c:v>
                </c:pt>
                <c:pt idx="17">
                  <c:v>18.087000000000003</c:v>
                </c:pt>
                <c:pt idx="18">
                  <c:v>19.101999999999997</c:v>
                </c:pt>
                <c:pt idx="19">
                  <c:v>20.085000000000001</c:v>
                </c:pt>
                <c:pt idx="20">
                  <c:v>21.098999999999997</c:v>
                </c:pt>
                <c:pt idx="21">
                  <c:v>22.113999999999997</c:v>
                </c:pt>
                <c:pt idx="22">
                  <c:v>23.082000000000001</c:v>
                </c:pt>
                <c:pt idx="23">
                  <c:v>24.095999999999997</c:v>
                </c:pt>
                <c:pt idx="24">
                  <c:v>25.094999999999999</c:v>
                </c:pt>
                <c:pt idx="25">
                  <c:v>26.094000000000001</c:v>
                </c:pt>
                <c:pt idx="26">
                  <c:v>27.091999999999999</c:v>
                </c:pt>
                <c:pt idx="27">
                  <c:v>28.091000000000001</c:v>
                </c:pt>
                <c:pt idx="28">
                  <c:v>29.073999999999998</c:v>
                </c:pt>
                <c:pt idx="29">
                  <c:v>30.088999999999999</c:v>
                </c:pt>
                <c:pt idx="30">
                  <c:v>31.103000000000002</c:v>
                </c:pt>
                <c:pt idx="31">
                  <c:v>32.102000000000004</c:v>
                </c:pt>
                <c:pt idx="32">
                  <c:v>33.100999999999999</c:v>
                </c:pt>
                <c:pt idx="33">
                  <c:v>34.115000000000002</c:v>
                </c:pt>
                <c:pt idx="34">
                  <c:v>35.099000000000004</c:v>
                </c:pt>
                <c:pt idx="35">
                  <c:v>36.113</c:v>
                </c:pt>
                <c:pt idx="36">
                  <c:v>37.112000000000002</c:v>
                </c:pt>
                <c:pt idx="37">
                  <c:v>38.126000000000005</c:v>
                </c:pt>
                <c:pt idx="38">
                  <c:v>39.109000000000002</c:v>
                </c:pt>
                <c:pt idx="39">
                  <c:v>40.108000000000004</c:v>
                </c:pt>
                <c:pt idx="40">
                  <c:v>41.106999999999999</c:v>
                </c:pt>
                <c:pt idx="41">
                  <c:v>42.106000000000002</c:v>
                </c:pt>
                <c:pt idx="42">
                  <c:v>43.120000000000005</c:v>
                </c:pt>
                <c:pt idx="43">
                  <c:v>44.088000000000001</c:v>
                </c:pt>
                <c:pt idx="44">
                  <c:v>45.087000000000003</c:v>
                </c:pt>
                <c:pt idx="45">
                  <c:v>46.100999999999999</c:v>
                </c:pt>
                <c:pt idx="46">
                  <c:v>47.084000000000003</c:v>
                </c:pt>
                <c:pt idx="47">
                  <c:v>48.099000000000004</c:v>
                </c:pt>
                <c:pt idx="48">
                  <c:v>49.097999999999999</c:v>
                </c:pt>
                <c:pt idx="49">
                  <c:v>50.096000000000004</c:v>
                </c:pt>
                <c:pt idx="50">
                  <c:v>51.111000000000004</c:v>
                </c:pt>
                <c:pt idx="51">
                  <c:v>52.094000000000001</c:v>
                </c:pt>
                <c:pt idx="52">
                  <c:v>53.108000000000004</c:v>
                </c:pt>
                <c:pt idx="53">
                  <c:v>54.106999999999999</c:v>
                </c:pt>
                <c:pt idx="54">
                  <c:v>55.09</c:v>
                </c:pt>
                <c:pt idx="55">
                  <c:v>56.105000000000004</c:v>
                </c:pt>
                <c:pt idx="56">
                  <c:v>57.103999999999999</c:v>
                </c:pt>
                <c:pt idx="57">
                  <c:v>58.103000000000002</c:v>
                </c:pt>
                <c:pt idx="58">
                  <c:v>59.117000000000004</c:v>
                </c:pt>
                <c:pt idx="59">
                  <c:v>60.1</c:v>
                </c:pt>
                <c:pt idx="60">
                  <c:v>61.115000000000002</c:v>
                </c:pt>
                <c:pt idx="61">
                  <c:v>62.113</c:v>
                </c:pt>
                <c:pt idx="62">
                  <c:v>63.097000000000008</c:v>
                </c:pt>
                <c:pt idx="63">
                  <c:v>64.094999999999999</c:v>
                </c:pt>
                <c:pt idx="64">
                  <c:v>65.11</c:v>
                </c:pt>
                <c:pt idx="65">
                  <c:v>66.109000000000009</c:v>
                </c:pt>
                <c:pt idx="66">
                  <c:v>67.123000000000005</c:v>
                </c:pt>
                <c:pt idx="67">
                  <c:v>68.122</c:v>
                </c:pt>
                <c:pt idx="68">
                  <c:v>69.105000000000004</c:v>
                </c:pt>
                <c:pt idx="69">
                  <c:v>70.12</c:v>
                </c:pt>
                <c:pt idx="70">
                  <c:v>71.134</c:v>
                </c:pt>
                <c:pt idx="71">
                  <c:v>72.147999999999996</c:v>
                </c:pt>
                <c:pt idx="72">
                  <c:v>73.147000000000006</c:v>
                </c:pt>
                <c:pt idx="73">
                  <c:v>74.146000000000001</c:v>
                </c:pt>
                <c:pt idx="74">
                  <c:v>75.176000000000002</c:v>
                </c:pt>
                <c:pt idx="75">
                  <c:v>76.159000000000006</c:v>
                </c:pt>
                <c:pt idx="76">
                  <c:v>77.158000000000001</c:v>
                </c:pt>
                <c:pt idx="77">
                  <c:v>78.141000000000005</c:v>
                </c:pt>
                <c:pt idx="78">
                  <c:v>79.155000000000001</c:v>
                </c:pt>
                <c:pt idx="79">
                  <c:v>80.153999999999996</c:v>
                </c:pt>
                <c:pt idx="80">
                  <c:v>81.137</c:v>
                </c:pt>
                <c:pt idx="81">
                  <c:v>82.135999999999996</c:v>
                </c:pt>
                <c:pt idx="82">
                  <c:v>83.165999999999997</c:v>
                </c:pt>
                <c:pt idx="83">
                  <c:v>84.149000000000001</c:v>
                </c:pt>
                <c:pt idx="84">
                  <c:v>85.195000000000007</c:v>
                </c:pt>
                <c:pt idx="85">
                  <c:v>86.162000000000006</c:v>
                </c:pt>
                <c:pt idx="86">
                  <c:v>87.177000000000007</c:v>
                </c:pt>
                <c:pt idx="87">
                  <c:v>88.16</c:v>
                </c:pt>
                <c:pt idx="88">
                  <c:v>89.174000000000007</c:v>
                </c:pt>
                <c:pt idx="89">
                  <c:v>90.173000000000002</c:v>
                </c:pt>
                <c:pt idx="90">
                  <c:v>91.171999999999997</c:v>
                </c:pt>
                <c:pt idx="91">
                  <c:v>92.17</c:v>
                </c:pt>
                <c:pt idx="92">
                  <c:v>93.185000000000002</c:v>
                </c:pt>
                <c:pt idx="93">
                  <c:v>94.168000000000006</c:v>
                </c:pt>
                <c:pt idx="94">
                  <c:v>95.167000000000002</c:v>
                </c:pt>
                <c:pt idx="95">
                  <c:v>96.212000000000003</c:v>
                </c:pt>
                <c:pt idx="96">
                  <c:v>97.195000000000007</c:v>
                </c:pt>
                <c:pt idx="97">
                  <c:v>98.179000000000002</c:v>
                </c:pt>
                <c:pt idx="98">
                  <c:v>99.192999999999998</c:v>
                </c:pt>
                <c:pt idx="99">
                  <c:v>100.19200000000001</c:v>
                </c:pt>
                <c:pt idx="100">
                  <c:v>101.206</c:v>
                </c:pt>
                <c:pt idx="101">
                  <c:v>102.18900000000001</c:v>
                </c:pt>
                <c:pt idx="102">
                  <c:v>103.21900000000001</c:v>
                </c:pt>
                <c:pt idx="103">
                  <c:v>103.937</c:v>
                </c:pt>
                <c:pt idx="104">
                  <c:v>104.905</c:v>
                </c:pt>
                <c:pt idx="105">
                  <c:v>105.90300000000001</c:v>
                </c:pt>
                <c:pt idx="106">
                  <c:v>106.949</c:v>
                </c:pt>
                <c:pt idx="107">
                  <c:v>107.932</c:v>
                </c:pt>
                <c:pt idx="108">
                  <c:v>108.931</c:v>
                </c:pt>
                <c:pt idx="109">
                  <c:v>109.94500000000001</c:v>
                </c:pt>
                <c:pt idx="110">
                  <c:v>110.944</c:v>
                </c:pt>
                <c:pt idx="111">
                  <c:v>111.958</c:v>
                </c:pt>
                <c:pt idx="112">
                  <c:v>112.926</c:v>
                </c:pt>
                <c:pt idx="113">
                  <c:v>113.94</c:v>
                </c:pt>
                <c:pt idx="114">
                  <c:v>114.95400000000001</c:v>
                </c:pt>
                <c:pt idx="115">
                  <c:v>115.953</c:v>
                </c:pt>
                <c:pt idx="116">
                  <c:v>116.968</c:v>
                </c:pt>
                <c:pt idx="117">
                  <c:v>117.96600000000001</c:v>
                </c:pt>
                <c:pt idx="118">
                  <c:v>118.965</c:v>
                </c:pt>
                <c:pt idx="119">
                  <c:v>119.964</c:v>
                </c:pt>
                <c:pt idx="120">
                  <c:v>120.97800000000001</c:v>
                </c:pt>
                <c:pt idx="121">
                  <c:v>121.977</c:v>
                </c:pt>
                <c:pt idx="122">
                  <c:v>122.976</c:v>
                </c:pt>
                <c:pt idx="123">
                  <c:v>123.974</c:v>
                </c:pt>
                <c:pt idx="124">
                  <c:v>124.973</c:v>
                </c:pt>
                <c:pt idx="125">
                  <c:v>125.956</c:v>
                </c:pt>
                <c:pt idx="126">
                  <c:v>126.971</c:v>
                </c:pt>
                <c:pt idx="127">
                  <c:v>128.001</c:v>
                </c:pt>
                <c:pt idx="128">
                  <c:v>129.01500000000001</c:v>
                </c:pt>
                <c:pt idx="129">
                  <c:v>129.99799999999999</c:v>
                </c:pt>
                <c:pt idx="130">
                  <c:v>131.01300000000001</c:v>
                </c:pt>
                <c:pt idx="131">
                  <c:v>132.02700000000002</c:v>
                </c:pt>
                <c:pt idx="132">
                  <c:v>133.02600000000001</c:v>
                </c:pt>
                <c:pt idx="133">
                  <c:v>134.04</c:v>
                </c:pt>
                <c:pt idx="134">
                  <c:v>135.03900000000002</c:v>
                </c:pt>
                <c:pt idx="135">
                  <c:v>136.03700000000001</c:v>
                </c:pt>
                <c:pt idx="136">
                  <c:v>137.036</c:v>
                </c:pt>
                <c:pt idx="137">
                  <c:v>138.035</c:v>
                </c:pt>
                <c:pt idx="138">
                  <c:v>139.04900000000001</c:v>
                </c:pt>
                <c:pt idx="139">
                  <c:v>140.048</c:v>
                </c:pt>
                <c:pt idx="140">
                  <c:v>141.03100000000001</c:v>
                </c:pt>
                <c:pt idx="141">
                  <c:v>142.03</c:v>
                </c:pt>
                <c:pt idx="142">
                  <c:v>143.06</c:v>
                </c:pt>
                <c:pt idx="143">
                  <c:v>144.07400000000001</c:v>
                </c:pt>
                <c:pt idx="144">
                  <c:v>145.042</c:v>
                </c:pt>
                <c:pt idx="145">
                  <c:v>146.05600000000001</c:v>
                </c:pt>
                <c:pt idx="146">
                  <c:v>147.071</c:v>
                </c:pt>
                <c:pt idx="147">
                  <c:v>148.06899999999999</c:v>
                </c:pt>
                <c:pt idx="148">
                  <c:v>149.06800000000001</c:v>
                </c:pt>
                <c:pt idx="149">
                  <c:v>150.05099999999999</c:v>
                </c:pt>
              </c:numCache>
            </c:numRef>
          </c:xVal>
          <c:yVal>
            <c:numRef>
              <c:f>'TX - C1'!$B$8:$B$157</c:f>
              <c:numCache>
                <c:formatCode>0.00</c:formatCode>
                <c:ptCount val="150"/>
                <c:pt idx="0">
                  <c:v>0.40340529645540013</c:v>
                </c:pt>
                <c:pt idx="1">
                  <c:v>0.47167894989398118</c:v>
                </c:pt>
                <c:pt idx="2">
                  <c:v>0.54409755021098161</c:v>
                </c:pt>
                <c:pt idx="3">
                  <c:v>0.61707397055438318</c:v>
                </c:pt>
                <c:pt idx="4">
                  <c:v>0.69072777976039756</c:v>
                </c:pt>
                <c:pt idx="5">
                  <c:v>0.77119684158710922</c:v>
                </c:pt>
                <c:pt idx="6">
                  <c:v>0.85242313628392818</c:v>
                </c:pt>
                <c:pt idx="7">
                  <c:v>0.93113847116665849</c:v>
                </c:pt>
                <c:pt idx="8">
                  <c:v>0.99893324585729115</c:v>
                </c:pt>
                <c:pt idx="9">
                  <c:v>1.0465211960564071</c:v>
                </c:pt>
                <c:pt idx="10">
                  <c:v>1.06</c:v>
                </c:pt>
                <c:pt idx="11">
                  <c:v>1.0725869790439868</c:v>
                </c:pt>
                <c:pt idx="12">
                  <c:v>1.07</c:v>
                </c:pt>
                <c:pt idx="13">
                  <c:v>1.08</c:v>
                </c:pt>
                <c:pt idx="14">
                  <c:v>1.0900000000000001</c:v>
                </c:pt>
                <c:pt idx="15">
                  <c:v>1.0900000000000001</c:v>
                </c:pt>
                <c:pt idx="16">
                  <c:v>1.1000000000000001</c:v>
                </c:pt>
                <c:pt idx="17">
                  <c:v>1.1000000000000001</c:v>
                </c:pt>
                <c:pt idx="18">
                  <c:v>1.1100000000000001</c:v>
                </c:pt>
                <c:pt idx="19">
                  <c:v>1.1100000000000001</c:v>
                </c:pt>
                <c:pt idx="20">
                  <c:v>1.1200000000000001</c:v>
                </c:pt>
                <c:pt idx="21">
                  <c:v>1.1299999999999999</c:v>
                </c:pt>
                <c:pt idx="22">
                  <c:v>1.1200000000000001</c:v>
                </c:pt>
                <c:pt idx="23">
                  <c:v>1.1200000000000001</c:v>
                </c:pt>
                <c:pt idx="24">
                  <c:v>1.1200000000000001</c:v>
                </c:pt>
                <c:pt idx="25">
                  <c:v>1.1200000000000001</c:v>
                </c:pt>
                <c:pt idx="26">
                  <c:v>1.1200000000000001</c:v>
                </c:pt>
                <c:pt idx="27">
                  <c:v>1.1100000000000001</c:v>
                </c:pt>
                <c:pt idx="28">
                  <c:v>1.1100000000000001</c:v>
                </c:pt>
                <c:pt idx="29">
                  <c:v>1.1100000000000001</c:v>
                </c:pt>
                <c:pt idx="30">
                  <c:v>1.1000000000000001</c:v>
                </c:pt>
                <c:pt idx="31">
                  <c:v>1.1000000000000001</c:v>
                </c:pt>
                <c:pt idx="32">
                  <c:v>1.1000000000000001</c:v>
                </c:pt>
                <c:pt idx="33">
                  <c:v>1.0900000000000001</c:v>
                </c:pt>
                <c:pt idx="34">
                  <c:v>1.0900000000000001</c:v>
                </c:pt>
                <c:pt idx="35">
                  <c:v>1.0900000000000001</c:v>
                </c:pt>
                <c:pt idx="36">
                  <c:v>1.08</c:v>
                </c:pt>
                <c:pt idx="37">
                  <c:v>1.08</c:v>
                </c:pt>
                <c:pt idx="38">
                  <c:v>1.07</c:v>
                </c:pt>
                <c:pt idx="39">
                  <c:v>1.07</c:v>
                </c:pt>
                <c:pt idx="40">
                  <c:v>1.06</c:v>
                </c:pt>
                <c:pt idx="41">
                  <c:v>1.05</c:v>
                </c:pt>
                <c:pt idx="42">
                  <c:v>1.0287062756729564</c:v>
                </c:pt>
                <c:pt idx="43">
                  <c:v>1.0184233225002794</c:v>
                </c:pt>
                <c:pt idx="44">
                  <c:v>1.0060679220200053</c:v>
                </c:pt>
                <c:pt idx="45">
                  <c:v>0.99431032295996513</c:v>
                </c:pt>
                <c:pt idx="46">
                  <c:v>0.9792844219379867</c:v>
                </c:pt>
                <c:pt idx="47">
                  <c:v>0.96250502678111982</c:v>
                </c:pt>
                <c:pt idx="48">
                  <c:v>0.94767864788059708</c:v>
                </c:pt>
                <c:pt idx="49">
                  <c:v>0.93364939297107352</c:v>
                </c:pt>
                <c:pt idx="50">
                  <c:v>0.919460749372501</c:v>
                </c:pt>
                <c:pt idx="51">
                  <c:v>0.9075439136619573</c:v>
                </c:pt>
                <c:pt idx="52">
                  <c:v>0.90076842387961531</c:v>
                </c:pt>
                <c:pt idx="53">
                  <c:v>0.89562705419537647</c:v>
                </c:pt>
                <c:pt idx="54">
                  <c:v>0.8903262245540341</c:v>
                </c:pt>
                <c:pt idx="55">
                  <c:v>0.88494556991002693</c:v>
                </c:pt>
                <c:pt idx="56">
                  <c:v>0.87892721797370765</c:v>
                </c:pt>
                <c:pt idx="57">
                  <c:v>0.86999928958893602</c:v>
                </c:pt>
                <c:pt idx="58">
                  <c:v>0.86019452623942894</c:v>
                </c:pt>
                <c:pt idx="59">
                  <c:v>0.8536180406971462</c:v>
                </c:pt>
                <c:pt idx="60">
                  <c:v>0.8462844078064401</c:v>
                </c:pt>
                <c:pt idx="61">
                  <c:v>0.84010657690816626</c:v>
                </c:pt>
                <c:pt idx="62">
                  <c:v>0.83213528948599358</c:v>
                </c:pt>
                <c:pt idx="63">
                  <c:v>0.82249000509840553</c:v>
                </c:pt>
                <c:pt idx="64">
                  <c:v>0.80937736224561629</c:v>
                </c:pt>
                <c:pt idx="65">
                  <c:v>0.79518857135969878</c:v>
                </c:pt>
                <c:pt idx="66">
                  <c:v>0.78235493829542346</c:v>
                </c:pt>
                <c:pt idx="67">
                  <c:v>0.77215190990072469</c:v>
                </c:pt>
                <c:pt idx="68">
                  <c:v>0.76457935789304454</c:v>
                </c:pt>
                <c:pt idx="69">
                  <c:v>0.75561186622052301</c:v>
                </c:pt>
                <c:pt idx="70">
                  <c:v>0.74915539612774407</c:v>
                </c:pt>
                <c:pt idx="71">
                  <c:v>0.74301777468114605</c:v>
                </c:pt>
                <c:pt idx="72">
                  <c:v>0.7359634128952558</c:v>
                </c:pt>
                <c:pt idx="73">
                  <c:v>0.73082222375684236</c:v>
                </c:pt>
                <c:pt idx="74">
                  <c:v>0.72926800943188763</c:v>
                </c:pt>
                <c:pt idx="75">
                  <c:v>0.72675710663227389</c:v>
                </c:pt>
                <c:pt idx="76">
                  <c:v>0.71986210977940257</c:v>
                </c:pt>
                <c:pt idx="77">
                  <c:v>0.71240903158382818</c:v>
                </c:pt>
                <c:pt idx="78">
                  <c:v>0.70033262188723111</c:v>
                </c:pt>
                <c:pt idx="79">
                  <c:v>0.68610394463160074</c:v>
                </c:pt>
                <c:pt idx="80">
                  <c:v>0.67390803261568177</c:v>
                </c:pt>
                <c:pt idx="81">
                  <c:v>0.66589693009187212</c:v>
                </c:pt>
                <c:pt idx="82">
                  <c:v>0.66087509598543559</c:v>
                </c:pt>
                <c:pt idx="83">
                  <c:v>0.66059611470415203</c:v>
                </c:pt>
                <c:pt idx="84">
                  <c:v>0.66318677123834757</c:v>
                </c:pt>
                <c:pt idx="85">
                  <c:v>0.66569762652591546</c:v>
                </c:pt>
                <c:pt idx="86">
                  <c:v>0.66713227676586595</c:v>
                </c:pt>
                <c:pt idx="87">
                  <c:v>0.6697228050175249</c:v>
                </c:pt>
                <c:pt idx="88">
                  <c:v>0.67071906153111993</c:v>
                </c:pt>
                <c:pt idx="89">
                  <c:v>0.67251254181105591</c:v>
                </c:pt>
                <c:pt idx="90">
                  <c:v>0.6732697699299629</c:v>
                </c:pt>
                <c:pt idx="91">
                  <c:v>0.67426630201348214</c:v>
                </c:pt>
                <c:pt idx="92">
                  <c:v>0.67263223892983259</c:v>
                </c:pt>
                <c:pt idx="93">
                  <c:v>0.67044017527399202</c:v>
                </c:pt>
                <c:pt idx="94">
                  <c:v>0.66693280215655559</c:v>
                </c:pt>
                <c:pt idx="95">
                  <c:v>0.66314654278194862</c:v>
                </c:pt>
                <c:pt idx="96">
                  <c:v>0.66103407607090159</c:v>
                </c:pt>
                <c:pt idx="97">
                  <c:v>0.65768613440335255</c:v>
                </c:pt>
                <c:pt idx="98">
                  <c:v>0.65330200709164299</c:v>
                </c:pt>
                <c:pt idx="99">
                  <c:v>0.64800114894307026</c:v>
                </c:pt>
                <c:pt idx="100">
                  <c:v>0.64385605002606294</c:v>
                </c:pt>
                <c:pt idx="101">
                  <c:v>0.638874054777265</c:v>
                </c:pt>
                <c:pt idx="102">
                  <c:v>0.63600440745936393</c:v>
                </c:pt>
                <c:pt idx="103">
                  <c:v>0.63608412318432184</c:v>
                </c:pt>
                <c:pt idx="104">
                  <c:v>0.63596466837706001</c:v>
                </c:pt>
                <c:pt idx="105">
                  <c:v>0.63460961983312469</c:v>
                </c:pt>
                <c:pt idx="106">
                  <c:v>0.63289586002934695</c:v>
                </c:pt>
                <c:pt idx="107">
                  <c:v>0.62958780948269688</c:v>
                </c:pt>
                <c:pt idx="108">
                  <c:v>0.62647896747790466</c:v>
                </c:pt>
                <c:pt idx="109">
                  <c:v>0.62337005895622977</c:v>
                </c:pt>
                <c:pt idx="110">
                  <c:v>0.62093880061348383</c:v>
                </c:pt>
                <c:pt idx="111">
                  <c:v>0.61563793771369657</c:v>
                </c:pt>
                <c:pt idx="112">
                  <c:v>0.61133352137571617</c:v>
                </c:pt>
                <c:pt idx="113">
                  <c:v>0.60396024442679075</c:v>
                </c:pt>
                <c:pt idx="114">
                  <c:v>0.5983804857674323</c:v>
                </c:pt>
                <c:pt idx="115">
                  <c:v>0.59551081469351541</c:v>
                </c:pt>
                <c:pt idx="116">
                  <c:v>0.59706513354498381</c:v>
                </c:pt>
                <c:pt idx="117">
                  <c:v>0.60017383776481037</c:v>
                </c:pt>
                <c:pt idx="118">
                  <c:v>0.60483685133367626</c:v>
                </c:pt>
                <c:pt idx="119">
                  <c:v>0.60814471183209318</c:v>
                </c:pt>
                <c:pt idx="120">
                  <c:v>0.60818452218250851</c:v>
                </c:pt>
                <c:pt idx="121">
                  <c:v>0.60678951124956282</c:v>
                </c:pt>
                <c:pt idx="122">
                  <c:v>0.60515540065386031</c:v>
                </c:pt>
                <c:pt idx="123">
                  <c:v>0.60260471125986126</c:v>
                </c:pt>
                <c:pt idx="124">
                  <c:v>0.60053233522036831</c:v>
                </c:pt>
                <c:pt idx="125">
                  <c:v>0.59838012942698182</c:v>
                </c:pt>
                <c:pt idx="126">
                  <c:v>0.59551060088923091</c:v>
                </c:pt>
                <c:pt idx="127">
                  <c:v>0.59124604716491913</c:v>
                </c:pt>
                <c:pt idx="128">
                  <c:v>0.58885469419669445</c:v>
                </c:pt>
                <c:pt idx="129">
                  <c:v>0.58829680290221031</c:v>
                </c:pt>
                <c:pt idx="130">
                  <c:v>0.58841661404992263</c:v>
                </c:pt>
                <c:pt idx="131">
                  <c:v>0.59092765938569525</c:v>
                </c:pt>
                <c:pt idx="132">
                  <c:v>0.59343882350160382</c:v>
                </c:pt>
                <c:pt idx="133">
                  <c:v>0.59451510456851875</c:v>
                </c:pt>
                <c:pt idx="134">
                  <c:v>0.59300062457469604</c:v>
                </c:pt>
                <c:pt idx="135">
                  <c:v>0.59180488870050507</c:v>
                </c:pt>
                <c:pt idx="136">
                  <c:v>0.58893524138261111</c:v>
                </c:pt>
                <c:pt idx="137">
                  <c:v>0.58650391177178929</c:v>
                </c:pt>
                <c:pt idx="138">
                  <c:v>0.58678279802894562</c:v>
                </c:pt>
                <c:pt idx="139">
                  <c:v>0.58678280753135337</c:v>
                </c:pt>
                <c:pt idx="140">
                  <c:v>0.58646397789000926</c:v>
                </c:pt>
                <c:pt idx="141">
                  <c:v>0.58463070626449476</c:v>
                </c:pt>
                <c:pt idx="142">
                  <c:v>0.58200032965277526</c:v>
                </c:pt>
                <c:pt idx="143">
                  <c:v>0.57502575010871848</c:v>
                </c:pt>
                <c:pt idx="144">
                  <c:v>0.56793152095793797</c:v>
                </c:pt>
                <c:pt idx="145">
                  <c:v>0.56131546737669791</c:v>
                </c:pt>
                <c:pt idx="146">
                  <c:v>0.55501811515426536</c:v>
                </c:pt>
                <c:pt idx="147">
                  <c:v>0.54796337802315176</c:v>
                </c:pt>
                <c:pt idx="148">
                  <c:v>0.54437602786445549</c:v>
                </c:pt>
                <c:pt idx="149">
                  <c:v>0.54226330458832106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59D-4D0B-B80C-3870D8420989}"/>
            </c:ext>
          </c:extLst>
        </c:ser>
        <c:ser>
          <c:idx val="1"/>
          <c:order val="1"/>
          <c:tx>
            <c:v>C2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'TX - C2'!$A$8:$A$157</c:f>
              <c:numCache>
                <c:formatCode>0.0</c:formatCode>
                <c:ptCount val="150"/>
                <c:pt idx="0">
                  <c:v>0</c:v>
                </c:pt>
                <c:pt idx="1">
                  <c:v>1.0609999999999999</c:v>
                </c:pt>
                <c:pt idx="2">
                  <c:v>2.2160000000000002</c:v>
                </c:pt>
                <c:pt idx="3">
                  <c:v>3.2610000000000001</c:v>
                </c:pt>
                <c:pt idx="4">
                  <c:v>4.3230000000000004</c:v>
                </c:pt>
                <c:pt idx="5">
                  <c:v>5.3840000000000003</c:v>
                </c:pt>
                <c:pt idx="6">
                  <c:v>6.4290000000000003</c:v>
                </c:pt>
                <c:pt idx="7">
                  <c:v>7.5060000000000002</c:v>
                </c:pt>
                <c:pt idx="8">
                  <c:v>8.5990000000000002</c:v>
                </c:pt>
                <c:pt idx="9">
                  <c:v>9.6760000000000002</c:v>
                </c:pt>
                <c:pt idx="10">
                  <c:v>10.721</c:v>
                </c:pt>
                <c:pt idx="11">
                  <c:v>11.814</c:v>
                </c:pt>
                <c:pt idx="12">
                  <c:v>12.859</c:v>
                </c:pt>
                <c:pt idx="13">
                  <c:v>13.904999999999999</c:v>
                </c:pt>
                <c:pt idx="14">
                  <c:v>15.043999999999999</c:v>
                </c:pt>
                <c:pt idx="15">
                  <c:v>16.073999999999998</c:v>
                </c:pt>
                <c:pt idx="16">
                  <c:v>17.103999999999999</c:v>
                </c:pt>
                <c:pt idx="17">
                  <c:v>18.087000000000003</c:v>
                </c:pt>
                <c:pt idx="18">
                  <c:v>19.101999999999997</c:v>
                </c:pt>
                <c:pt idx="19">
                  <c:v>20.085000000000001</c:v>
                </c:pt>
                <c:pt idx="20">
                  <c:v>21.098999999999997</c:v>
                </c:pt>
                <c:pt idx="21">
                  <c:v>22.113999999999997</c:v>
                </c:pt>
                <c:pt idx="22">
                  <c:v>23.082000000000001</c:v>
                </c:pt>
                <c:pt idx="23">
                  <c:v>24.095999999999997</c:v>
                </c:pt>
                <c:pt idx="24">
                  <c:v>25.094999999999999</c:v>
                </c:pt>
                <c:pt idx="25">
                  <c:v>26.094000000000001</c:v>
                </c:pt>
                <c:pt idx="26">
                  <c:v>27.091999999999999</c:v>
                </c:pt>
                <c:pt idx="27">
                  <c:v>28.091000000000001</c:v>
                </c:pt>
                <c:pt idx="28">
                  <c:v>29.073999999999998</c:v>
                </c:pt>
                <c:pt idx="29">
                  <c:v>30.088999999999999</c:v>
                </c:pt>
                <c:pt idx="30">
                  <c:v>31.103000000000002</c:v>
                </c:pt>
                <c:pt idx="31">
                  <c:v>32.102000000000004</c:v>
                </c:pt>
                <c:pt idx="32">
                  <c:v>33.100999999999999</c:v>
                </c:pt>
                <c:pt idx="33">
                  <c:v>34.115000000000002</c:v>
                </c:pt>
                <c:pt idx="34">
                  <c:v>35.099000000000004</c:v>
                </c:pt>
                <c:pt idx="35">
                  <c:v>36.113</c:v>
                </c:pt>
                <c:pt idx="36">
                  <c:v>37.112000000000002</c:v>
                </c:pt>
                <c:pt idx="37">
                  <c:v>38.126000000000005</c:v>
                </c:pt>
                <c:pt idx="38">
                  <c:v>39.109000000000002</c:v>
                </c:pt>
                <c:pt idx="39">
                  <c:v>40.108000000000004</c:v>
                </c:pt>
                <c:pt idx="40">
                  <c:v>41.106999999999999</c:v>
                </c:pt>
                <c:pt idx="41">
                  <c:v>42.106000000000002</c:v>
                </c:pt>
                <c:pt idx="42">
                  <c:v>43.120000000000005</c:v>
                </c:pt>
                <c:pt idx="43">
                  <c:v>44.088000000000001</c:v>
                </c:pt>
                <c:pt idx="44">
                  <c:v>45.087000000000003</c:v>
                </c:pt>
                <c:pt idx="45">
                  <c:v>46.100999999999999</c:v>
                </c:pt>
                <c:pt idx="46">
                  <c:v>47.084000000000003</c:v>
                </c:pt>
                <c:pt idx="47">
                  <c:v>48.099000000000004</c:v>
                </c:pt>
                <c:pt idx="48">
                  <c:v>49.097999999999999</c:v>
                </c:pt>
                <c:pt idx="49">
                  <c:v>50.096000000000004</c:v>
                </c:pt>
                <c:pt idx="50">
                  <c:v>51.111000000000004</c:v>
                </c:pt>
                <c:pt idx="51">
                  <c:v>52.094000000000001</c:v>
                </c:pt>
                <c:pt idx="52">
                  <c:v>53.108000000000004</c:v>
                </c:pt>
                <c:pt idx="53">
                  <c:v>54.106999999999999</c:v>
                </c:pt>
                <c:pt idx="54">
                  <c:v>55.09</c:v>
                </c:pt>
                <c:pt idx="55">
                  <c:v>56.105000000000004</c:v>
                </c:pt>
                <c:pt idx="56">
                  <c:v>57.103999999999999</c:v>
                </c:pt>
                <c:pt idx="57">
                  <c:v>58.103000000000002</c:v>
                </c:pt>
                <c:pt idx="58">
                  <c:v>59.117000000000004</c:v>
                </c:pt>
                <c:pt idx="59">
                  <c:v>60.1</c:v>
                </c:pt>
                <c:pt idx="60">
                  <c:v>61.115000000000002</c:v>
                </c:pt>
                <c:pt idx="61">
                  <c:v>62.113</c:v>
                </c:pt>
                <c:pt idx="62">
                  <c:v>63.097000000000008</c:v>
                </c:pt>
                <c:pt idx="63">
                  <c:v>64.094999999999999</c:v>
                </c:pt>
                <c:pt idx="64">
                  <c:v>65.11</c:v>
                </c:pt>
                <c:pt idx="65">
                  <c:v>66.109000000000009</c:v>
                </c:pt>
                <c:pt idx="66">
                  <c:v>67.123000000000005</c:v>
                </c:pt>
                <c:pt idx="67">
                  <c:v>68.122</c:v>
                </c:pt>
                <c:pt idx="68">
                  <c:v>69.105000000000004</c:v>
                </c:pt>
                <c:pt idx="69">
                  <c:v>70.12</c:v>
                </c:pt>
                <c:pt idx="70">
                  <c:v>71.134</c:v>
                </c:pt>
                <c:pt idx="71">
                  <c:v>72.147999999999996</c:v>
                </c:pt>
                <c:pt idx="72">
                  <c:v>73.147000000000006</c:v>
                </c:pt>
                <c:pt idx="73">
                  <c:v>74.146000000000001</c:v>
                </c:pt>
                <c:pt idx="74">
                  <c:v>75.176000000000002</c:v>
                </c:pt>
                <c:pt idx="75">
                  <c:v>76.159000000000006</c:v>
                </c:pt>
                <c:pt idx="76">
                  <c:v>77.158000000000001</c:v>
                </c:pt>
                <c:pt idx="77">
                  <c:v>78.141000000000005</c:v>
                </c:pt>
                <c:pt idx="78">
                  <c:v>79.155000000000001</c:v>
                </c:pt>
                <c:pt idx="79">
                  <c:v>80.153999999999996</c:v>
                </c:pt>
                <c:pt idx="80">
                  <c:v>81.137</c:v>
                </c:pt>
                <c:pt idx="81">
                  <c:v>82.135999999999996</c:v>
                </c:pt>
                <c:pt idx="82">
                  <c:v>83.165999999999997</c:v>
                </c:pt>
                <c:pt idx="83">
                  <c:v>84.149000000000001</c:v>
                </c:pt>
                <c:pt idx="84">
                  <c:v>85.195000000000007</c:v>
                </c:pt>
                <c:pt idx="85">
                  <c:v>86.162000000000006</c:v>
                </c:pt>
                <c:pt idx="86">
                  <c:v>87.177000000000007</c:v>
                </c:pt>
                <c:pt idx="87">
                  <c:v>88.16</c:v>
                </c:pt>
                <c:pt idx="88">
                  <c:v>89.174000000000007</c:v>
                </c:pt>
                <c:pt idx="89">
                  <c:v>90.173000000000002</c:v>
                </c:pt>
                <c:pt idx="90">
                  <c:v>91.171999999999997</c:v>
                </c:pt>
                <c:pt idx="91">
                  <c:v>92.17</c:v>
                </c:pt>
                <c:pt idx="92">
                  <c:v>93.185000000000002</c:v>
                </c:pt>
                <c:pt idx="93">
                  <c:v>94.168000000000006</c:v>
                </c:pt>
                <c:pt idx="94">
                  <c:v>95.167000000000002</c:v>
                </c:pt>
                <c:pt idx="95">
                  <c:v>96.212000000000003</c:v>
                </c:pt>
                <c:pt idx="96">
                  <c:v>97.195000000000007</c:v>
                </c:pt>
                <c:pt idx="97">
                  <c:v>98.179000000000002</c:v>
                </c:pt>
                <c:pt idx="98">
                  <c:v>99.192999999999998</c:v>
                </c:pt>
                <c:pt idx="99">
                  <c:v>100.19200000000001</c:v>
                </c:pt>
                <c:pt idx="100">
                  <c:v>101.206</c:v>
                </c:pt>
                <c:pt idx="101">
                  <c:v>102.18900000000001</c:v>
                </c:pt>
                <c:pt idx="102">
                  <c:v>103.21900000000001</c:v>
                </c:pt>
                <c:pt idx="103">
                  <c:v>103.937</c:v>
                </c:pt>
                <c:pt idx="104">
                  <c:v>104.905</c:v>
                </c:pt>
                <c:pt idx="105">
                  <c:v>105.90300000000001</c:v>
                </c:pt>
                <c:pt idx="106">
                  <c:v>106.949</c:v>
                </c:pt>
                <c:pt idx="107">
                  <c:v>107.932</c:v>
                </c:pt>
                <c:pt idx="108">
                  <c:v>108.931</c:v>
                </c:pt>
                <c:pt idx="109">
                  <c:v>109.94500000000001</c:v>
                </c:pt>
                <c:pt idx="110">
                  <c:v>110.944</c:v>
                </c:pt>
                <c:pt idx="111">
                  <c:v>111.958</c:v>
                </c:pt>
                <c:pt idx="112">
                  <c:v>112.926</c:v>
                </c:pt>
                <c:pt idx="113">
                  <c:v>113.94</c:v>
                </c:pt>
                <c:pt idx="114">
                  <c:v>114.95400000000001</c:v>
                </c:pt>
                <c:pt idx="115">
                  <c:v>115.953</c:v>
                </c:pt>
                <c:pt idx="116">
                  <c:v>116.968</c:v>
                </c:pt>
                <c:pt idx="117">
                  <c:v>117.96600000000001</c:v>
                </c:pt>
                <c:pt idx="118">
                  <c:v>118.965</c:v>
                </c:pt>
                <c:pt idx="119">
                  <c:v>119.964</c:v>
                </c:pt>
                <c:pt idx="120">
                  <c:v>120.97800000000001</c:v>
                </c:pt>
                <c:pt idx="121">
                  <c:v>121.977</c:v>
                </c:pt>
                <c:pt idx="122">
                  <c:v>122.976</c:v>
                </c:pt>
                <c:pt idx="123">
                  <c:v>123.974</c:v>
                </c:pt>
                <c:pt idx="124">
                  <c:v>124.973</c:v>
                </c:pt>
                <c:pt idx="125">
                  <c:v>125.956</c:v>
                </c:pt>
                <c:pt idx="126">
                  <c:v>126.971</c:v>
                </c:pt>
                <c:pt idx="127">
                  <c:v>128.001</c:v>
                </c:pt>
                <c:pt idx="128">
                  <c:v>129.01500000000001</c:v>
                </c:pt>
                <c:pt idx="129">
                  <c:v>129.99799999999999</c:v>
                </c:pt>
                <c:pt idx="130">
                  <c:v>131.01300000000001</c:v>
                </c:pt>
                <c:pt idx="131">
                  <c:v>132.02700000000002</c:v>
                </c:pt>
                <c:pt idx="132">
                  <c:v>133.02600000000001</c:v>
                </c:pt>
                <c:pt idx="133">
                  <c:v>134.04</c:v>
                </c:pt>
                <c:pt idx="134">
                  <c:v>135.03900000000002</c:v>
                </c:pt>
                <c:pt idx="135">
                  <c:v>136.03700000000001</c:v>
                </c:pt>
                <c:pt idx="136">
                  <c:v>137.036</c:v>
                </c:pt>
                <c:pt idx="137">
                  <c:v>138.035</c:v>
                </c:pt>
                <c:pt idx="138">
                  <c:v>139.04900000000001</c:v>
                </c:pt>
                <c:pt idx="139">
                  <c:v>140.048</c:v>
                </c:pt>
                <c:pt idx="140">
                  <c:v>141.03100000000001</c:v>
                </c:pt>
                <c:pt idx="141">
                  <c:v>142.03</c:v>
                </c:pt>
                <c:pt idx="142">
                  <c:v>143.06</c:v>
                </c:pt>
                <c:pt idx="143">
                  <c:v>144.07400000000001</c:v>
                </c:pt>
                <c:pt idx="144">
                  <c:v>145.042</c:v>
                </c:pt>
                <c:pt idx="145">
                  <c:v>146.05600000000001</c:v>
                </c:pt>
                <c:pt idx="146">
                  <c:v>147.071</c:v>
                </c:pt>
                <c:pt idx="147">
                  <c:v>148.06899999999999</c:v>
                </c:pt>
                <c:pt idx="148">
                  <c:v>149.06800000000001</c:v>
                </c:pt>
                <c:pt idx="149">
                  <c:v>150.05099999999999</c:v>
                </c:pt>
              </c:numCache>
            </c:numRef>
          </c:xVal>
          <c:yVal>
            <c:numRef>
              <c:f>'TX - C2'!$B$8:$B$157</c:f>
              <c:numCache>
                <c:formatCode>0.00</c:formatCode>
                <c:ptCount val="150"/>
                <c:pt idx="0">
                  <c:v>0.93462363901138445</c:v>
                </c:pt>
                <c:pt idx="1">
                  <c:v>1.0910586224079211</c:v>
                </c:pt>
                <c:pt idx="2">
                  <c:v>1.2425116105556526</c:v>
                </c:pt>
                <c:pt idx="3">
                  <c:v>1.358094185400013</c:v>
                </c:pt>
                <c:pt idx="4">
                  <c:v>1.4507593207835967</c:v>
                </c:pt>
                <c:pt idx="5">
                  <c:v>1.5444209027290299</c:v>
                </c:pt>
                <c:pt idx="6">
                  <c:v>1.6321040428638298</c:v>
                </c:pt>
                <c:pt idx="7">
                  <c:v>1.7177944086551307</c:v>
                </c:pt>
                <c:pt idx="8">
                  <c:v>1.8044811022281166</c:v>
                </c:pt>
                <c:pt idx="9">
                  <c:v>1.8841931449889771</c:v>
                </c:pt>
                <c:pt idx="10">
                  <c:v>1.9479627554416297</c:v>
                </c:pt>
                <c:pt idx="11">
                  <c:v>1.9957899335860958</c:v>
                </c:pt>
                <c:pt idx="12">
                  <c:v>2.0336531212329803</c:v>
                </c:pt>
                <c:pt idx="13">
                  <c:v>2.0665344324111814</c:v>
                </c:pt>
                <c:pt idx="14">
                  <c:v>2.1034012922763665</c:v>
                </c:pt>
                <c:pt idx="15">
                  <c:v>2.1303042804240917</c:v>
                </c:pt>
                <c:pt idx="16">
                  <c:v>2.1611929360389368</c:v>
                </c:pt>
                <c:pt idx="17">
                  <c:v>2.1960670215606157</c:v>
                </c:pt>
                <c:pt idx="18">
                  <c:v>2.236919430112799</c:v>
                </c:pt>
                <c:pt idx="19">
                  <c:v>2.2747826177596693</c:v>
                </c:pt>
                <c:pt idx="20">
                  <c:v>2.3176276818751944</c:v>
                </c:pt>
                <c:pt idx="21">
                  <c:v>2.3505086367130019</c:v>
                </c:pt>
                <c:pt idx="22">
                  <c:v>2.3784078338622834</c:v>
                </c:pt>
                <c:pt idx="23">
                  <c:v>2.3983358148574609</c:v>
                </c:pt>
                <c:pt idx="24">
                  <c:v>2.414278247165683</c:v>
                </c:pt>
                <c:pt idx="25">
                  <c:v>2.425238684225107</c:v>
                </c:pt>
                <c:pt idx="26">
                  <c:v>2.4481560049057336</c:v>
                </c:pt>
                <c:pt idx="27">
                  <c:v>2.4690803136826034</c:v>
                </c:pt>
                <c:pt idx="28">
                  <c:v>2.4929938433647578</c:v>
                </c:pt>
                <c:pt idx="29">
                  <c:v>2.5208929217338962</c:v>
                </c:pt>
                <c:pt idx="30">
                  <c:v>2.5448063326359076</c:v>
                </c:pt>
                <c:pt idx="31">
                  <c:v>2.5607485273838222</c:v>
                </c:pt>
                <c:pt idx="32">
                  <c:v>2.5727052922248959</c:v>
                </c:pt>
                <c:pt idx="33">
                  <c:v>2.5866548314094615</c:v>
                </c:pt>
                <c:pt idx="34">
                  <c:v>2.5926332732200734</c:v>
                </c:pt>
                <c:pt idx="35">
                  <c:v>2.6085759430885389</c:v>
                </c:pt>
                <c:pt idx="36">
                  <c:v>2.6215293920516913</c:v>
                </c:pt>
                <c:pt idx="37">
                  <c:v>2.636475496578214</c:v>
                </c:pt>
                <c:pt idx="38">
                  <c:v>2.6464397246360889</c:v>
                </c:pt>
                <c:pt idx="39">
                  <c:v>2.6593930548191267</c:v>
                </c:pt>
                <c:pt idx="40">
                  <c:v>2.6643749312877958</c:v>
                </c:pt>
                <c:pt idx="41">
                  <c:v>2.6683602424145221</c:v>
                </c:pt>
                <c:pt idx="42">
                  <c:v>2.671349344539685</c:v>
                </c:pt>
                <c:pt idx="43">
                  <c:v>2.6713489881992558</c:v>
                </c:pt>
                <c:pt idx="44">
                  <c:v>2.6653701900482147</c:v>
                </c:pt>
                <c:pt idx="45">
                  <c:v>2.6613844038009589</c:v>
                </c:pt>
                <c:pt idx="46">
                  <c:v>2.6603880760192595</c:v>
                </c:pt>
                <c:pt idx="47">
                  <c:v>2.6603879572391094</c:v>
                </c:pt>
                <c:pt idx="48">
                  <c:v>2.6554060807704616</c:v>
                </c:pt>
                <c:pt idx="49">
                  <c:v>2.6544099905490555</c:v>
                </c:pt>
                <c:pt idx="50">
                  <c:v>2.6524174537658283</c:v>
                </c:pt>
                <c:pt idx="51">
                  <c:v>2.6474355772971663</c:v>
                </c:pt>
                <c:pt idx="52">
                  <c:v>2.6424538196086473</c:v>
                </c:pt>
                <c:pt idx="53">
                  <c:v>2.6434503849506115</c:v>
                </c:pt>
                <c:pt idx="54">
                  <c:v>2.6484323801994165</c:v>
                </c:pt>
                <c:pt idx="55">
                  <c:v>2.6504251545429227</c:v>
                </c:pt>
                <c:pt idx="56">
                  <c:v>2.6484323801994449</c:v>
                </c:pt>
                <c:pt idx="57">
                  <c:v>2.645443159294139</c:v>
                </c:pt>
                <c:pt idx="58">
                  <c:v>2.6384682709217273</c:v>
                </c:pt>
                <c:pt idx="59">
                  <c:v>2.6285041616439955</c:v>
                </c:pt>
                <c:pt idx="60">
                  <c:v>2.6145542661190149</c:v>
                </c:pt>
                <c:pt idx="61">
                  <c:v>2.6095719145298091</c:v>
                </c:pt>
                <c:pt idx="62">
                  <c:v>2.6095715581893941</c:v>
                </c:pt>
                <c:pt idx="63">
                  <c:v>2.6215282042503389</c:v>
                </c:pt>
                <c:pt idx="64">
                  <c:v>2.6304958669662568</c:v>
                </c:pt>
                <c:pt idx="65">
                  <c:v>2.6464385368347152</c:v>
                </c:pt>
                <c:pt idx="66">
                  <c:v>2.6583957767963469</c:v>
                </c:pt>
                <c:pt idx="67">
                  <c:v>2.6633782471656815</c:v>
                </c:pt>
                <c:pt idx="68">
                  <c:v>2.6544109407901786</c:v>
                </c:pt>
                <c:pt idx="69">
                  <c:v>2.6444470690727186</c:v>
                </c:pt>
                <c:pt idx="70">
                  <c:v>2.6324903042316308</c:v>
                </c:pt>
                <c:pt idx="71">
                  <c:v>2.6195369740485859</c:v>
                </c:pt>
                <c:pt idx="72">
                  <c:v>2.6016015298366213</c:v>
                </c:pt>
                <c:pt idx="73">
                  <c:v>2.5906409739970755</c:v>
                </c:pt>
                <c:pt idx="74">
                  <c:v>2.581673192501043</c:v>
                </c:pt>
                <c:pt idx="75">
                  <c:v>2.5746983041286242</c:v>
                </c:pt>
                <c:pt idx="76">
                  <c:v>2.572705529785118</c:v>
                </c:pt>
                <c:pt idx="77">
                  <c:v>2.5806768647193437</c:v>
                </c:pt>
                <c:pt idx="78">
                  <c:v>2.5866553065299698</c:v>
                </c:pt>
                <c:pt idx="79">
                  <c:v>2.5946266414641954</c:v>
                </c:pt>
                <c:pt idx="80">
                  <c:v>2.6035944229602421</c:v>
                </c:pt>
                <c:pt idx="81">
                  <c:v>2.606583762645684</c:v>
                </c:pt>
                <c:pt idx="82">
                  <c:v>2.6065838814258129</c:v>
                </c:pt>
                <c:pt idx="83">
                  <c:v>2.6105696676730759</c:v>
                </c:pt>
                <c:pt idx="84">
                  <c:v>2.6125625607967109</c:v>
                </c:pt>
                <c:pt idx="85">
                  <c:v>2.6085768933296123</c:v>
                </c:pt>
                <c:pt idx="86">
                  <c:v>2.6006054396152507</c:v>
                </c:pt>
                <c:pt idx="87">
                  <c:v>2.5926339859008962</c:v>
                </c:pt>
                <c:pt idx="88">
                  <c:v>2.5786840903759227</c:v>
                </c:pt>
                <c:pt idx="89">
                  <c:v>2.566726969194427</c:v>
                </c:pt>
                <c:pt idx="90">
                  <c:v>2.5637375107288563</c:v>
                </c:pt>
                <c:pt idx="91">
                  <c:v>2.5727050546646169</c:v>
                </c:pt>
                <c:pt idx="92">
                  <c:v>2.5826690451621985</c:v>
                </c:pt>
                <c:pt idx="93">
                  <c:v>2.5976150309085853</c:v>
                </c:pt>
                <c:pt idx="94">
                  <c:v>2.6105683610916302</c:v>
                </c:pt>
                <c:pt idx="95">
                  <c:v>2.6175433682441778</c:v>
                </c:pt>
                <c:pt idx="96">
                  <c:v>2.6125616105556659</c:v>
                </c:pt>
                <c:pt idx="97">
                  <c:v>2.601601411056528</c:v>
                </c:pt>
                <c:pt idx="98">
                  <c:v>2.5836664419651001</c:v>
                </c:pt>
                <c:pt idx="99">
                  <c:v>2.5687205749988493</c:v>
                </c:pt>
                <c:pt idx="100">
                  <c:v>2.5547710358142908</c:v>
                </c:pt>
                <c:pt idx="101">
                  <c:v>2.546799819660194</c:v>
                </c:pt>
                <c:pt idx="102">
                  <c:v>2.5428141521930741</c:v>
                </c:pt>
                <c:pt idx="103">
                  <c:v>2.5448069265365731</c:v>
                </c:pt>
                <c:pt idx="104">
                  <c:v>2.5418177056312743</c:v>
                </c:pt>
                <c:pt idx="105">
                  <c:v>2.5328500429153564</c:v>
                </c:pt>
                <c:pt idx="106">
                  <c:v>2.5179039383888266</c:v>
                </c:pt>
                <c:pt idx="107">
                  <c:v>2.5039542804241108</c:v>
                </c:pt>
                <c:pt idx="108">
                  <c:v>2.4890081758975811</c:v>
                </c:pt>
                <c:pt idx="109">
                  <c:v>2.4760549644946934</c:v>
                </c:pt>
                <c:pt idx="110">
                  <c:v>2.4680837483406037</c:v>
                </c:pt>
                <c:pt idx="111">
                  <c:v>2.4720694158077166</c:v>
                </c:pt>
                <c:pt idx="112">
                  <c:v>2.4730658623695376</c:v>
                </c:pt>
                <c:pt idx="113">
                  <c:v>2.4690801949024106</c:v>
                </c:pt>
                <c:pt idx="114">
                  <c:v>2.4631016343116627</c:v>
                </c:pt>
                <c:pt idx="115">
                  <c:v>2.4601122946261995</c:v>
                </c:pt>
                <c:pt idx="116">
                  <c:v>2.4501480665683317</c:v>
                </c:pt>
                <c:pt idx="117">
                  <c:v>2.4501478290080527</c:v>
                </c:pt>
                <c:pt idx="118">
                  <c:v>2.4541333776950225</c:v>
                </c:pt>
                <c:pt idx="119">
                  <c:v>2.4631009216308115</c:v>
                </c:pt>
                <c:pt idx="120">
                  <c:v>2.4700758100032303</c:v>
                </c:pt>
                <c:pt idx="121">
                  <c:v>2.4790435914993054</c:v>
                </c:pt>
                <c:pt idx="122">
                  <c:v>2.4770510547161066</c:v>
                </c:pt>
                <c:pt idx="123">
                  <c:v>2.4790440666198919</c:v>
                </c:pt>
                <c:pt idx="124">
                  <c:v>2.4760550832748578</c:v>
                </c:pt>
                <c:pt idx="125">
                  <c:v>2.4680839859009041</c:v>
                </c:pt>
                <c:pt idx="126">
                  <c:v>2.456127221059802</c:v>
                </c:pt>
                <c:pt idx="127">
                  <c:v>2.444170456218707</c:v>
                </c:pt>
                <c:pt idx="128">
                  <c:v>2.4272316961288141</c:v>
                </c:pt>
                <c:pt idx="129">
                  <c:v>2.4162713778495544</c:v>
                </c:pt>
                <c:pt idx="130">
                  <c:v>2.4132821569442484</c:v>
                </c:pt>
                <c:pt idx="131">
                  <c:v>2.4142786035060624</c:v>
                </c:pt>
                <c:pt idx="132">
                  <c:v>2.4202569265365454</c:v>
                </c:pt>
                <c:pt idx="133">
                  <c:v>2.4282280239105205</c:v>
                </c:pt>
                <c:pt idx="134">
                  <c:v>2.4312171260356834</c:v>
                </c:pt>
                <c:pt idx="135">
                  <c:v>2.4312171260356905</c:v>
                </c:pt>
                <c:pt idx="136">
                  <c:v>2.4292241141319266</c:v>
                </c:pt>
                <c:pt idx="137">
                  <c:v>2.4242420001029927</c:v>
                </c:pt>
                <c:pt idx="138">
                  <c:v>2.417267111730574</c:v>
                </c:pt>
                <c:pt idx="139">
                  <c:v>2.411288551139819</c:v>
                </c:pt>
                <c:pt idx="140">
                  <c:v>2.4033172162055791</c:v>
                </c:pt>
                <c:pt idx="141">
                  <c:v>2.3923570167064554</c:v>
                </c:pt>
                <c:pt idx="142">
                  <c:v>2.3813968172073388</c:v>
                </c:pt>
                <c:pt idx="143">
                  <c:v>2.3744220476150488</c:v>
                </c:pt>
                <c:pt idx="144">
                  <c:v>2.3624654015541182</c:v>
                </c:pt>
                <c:pt idx="145">
                  <c:v>2.3505087554931805</c:v>
                </c:pt>
                <c:pt idx="146">
                  <c:v>2.3395483184337564</c:v>
                </c:pt>
                <c:pt idx="147">
                  <c:v>2.3295842091560104</c:v>
                </c:pt>
                <c:pt idx="148">
                  <c:v>2.3146383421897454</c:v>
                </c:pt>
                <c:pt idx="149">
                  <c:v>2.3066671260356273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59D-4D0B-B80C-3870D8420989}"/>
            </c:ext>
          </c:extLst>
        </c:ser>
        <c:ser>
          <c:idx val="2"/>
          <c:order val="2"/>
          <c:tx>
            <c:v>C3</c:v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'TX - C3'!$A$8:$A$157</c:f>
              <c:numCache>
                <c:formatCode>0.0</c:formatCode>
                <c:ptCount val="150"/>
                <c:pt idx="0">
                  <c:v>0</c:v>
                </c:pt>
                <c:pt idx="1">
                  <c:v>1.0609999999999999</c:v>
                </c:pt>
                <c:pt idx="2">
                  <c:v>2.2160000000000002</c:v>
                </c:pt>
                <c:pt idx="3">
                  <c:v>3.2610000000000001</c:v>
                </c:pt>
                <c:pt idx="4">
                  <c:v>4.3230000000000004</c:v>
                </c:pt>
                <c:pt idx="5">
                  <c:v>5.3840000000000003</c:v>
                </c:pt>
                <c:pt idx="6">
                  <c:v>6.4290000000000003</c:v>
                </c:pt>
                <c:pt idx="7">
                  <c:v>7.5060000000000002</c:v>
                </c:pt>
                <c:pt idx="8">
                  <c:v>8.5990000000000002</c:v>
                </c:pt>
                <c:pt idx="9">
                  <c:v>9.6760000000000002</c:v>
                </c:pt>
                <c:pt idx="10">
                  <c:v>10.721</c:v>
                </c:pt>
                <c:pt idx="11">
                  <c:v>11.814</c:v>
                </c:pt>
                <c:pt idx="12">
                  <c:v>12.859</c:v>
                </c:pt>
                <c:pt idx="13">
                  <c:v>13.904999999999999</c:v>
                </c:pt>
                <c:pt idx="14">
                  <c:v>15.043999999999999</c:v>
                </c:pt>
                <c:pt idx="15">
                  <c:v>16.073999999999998</c:v>
                </c:pt>
                <c:pt idx="16">
                  <c:v>17.103999999999999</c:v>
                </c:pt>
                <c:pt idx="17">
                  <c:v>18.087000000000003</c:v>
                </c:pt>
                <c:pt idx="18">
                  <c:v>19.101999999999997</c:v>
                </c:pt>
                <c:pt idx="19">
                  <c:v>20.085000000000001</c:v>
                </c:pt>
                <c:pt idx="20">
                  <c:v>21.098999999999997</c:v>
                </c:pt>
                <c:pt idx="21">
                  <c:v>22.113999999999997</c:v>
                </c:pt>
                <c:pt idx="22">
                  <c:v>23.082000000000001</c:v>
                </c:pt>
                <c:pt idx="23">
                  <c:v>24.095999999999997</c:v>
                </c:pt>
                <c:pt idx="24">
                  <c:v>25.094999999999999</c:v>
                </c:pt>
                <c:pt idx="25">
                  <c:v>26.094000000000001</c:v>
                </c:pt>
                <c:pt idx="26">
                  <c:v>27.091999999999999</c:v>
                </c:pt>
                <c:pt idx="27">
                  <c:v>28.091000000000001</c:v>
                </c:pt>
                <c:pt idx="28">
                  <c:v>29.073999999999998</c:v>
                </c:pt>
                <c:pt idx="29">
                  <c:v>30.088999999999999</c:v>
                </c:pt>
                <c:pt idx="30">
                  <c:v>31.103000000000002</c:v>
                </c:pt>
                <c:pt idx="31">
                  <c:v>32.102000000000004</c:v>
                </c:pt>
                <c:pt idx="32">
                  <c:v>33.100999999999999</c:v>
                </c:pt>
                <c:pt idx="33">
                  <c:v>34.115000000000002</c:v>
                </c:pt>
                <c:pt idx="34">
                  <c:v>35.099000000000004</c:v>
                </c:pt>
                <c:pt idx="35">
                  <c:v>36.113</c:v>
                </c:pt>
                <c:pt idx="36">
                  <c:v>37.112000000000002</c:v>
                </c:pt>
                <c:pt idx="37">
                  <c:v>38.126000000000005</c:v>
                </c:pt>
                <c:pt idx="38">
                  <c:v>39.109000000000002</c:v>
                </c:pt>
                <c:pt idx="39">
                  <c:v>40.108000000000004</c:v>
                </c:pt>
                <c:pt idx="40">
                  <c:v>41.106999999999999</c:v>
                </c:pt>
                <c:pt idx="41">
                  <c:v>42.106000000000002</c:v>
                </c:pt>
                <c:pt idx="42">
                  <c:v>43.120000000000005</c:v>
                </c:pt>
                <c:pt idx="43">
                  <c:v>44.088000000000001</c:v>
                </c:pt>
                <c:pt idx="44">
                  <c:v>45.087000000000003</c:v>
                </c:pt>
                <c:pt idx="45">
                  <c:v>46.100999999999999</c:v>
                </c:pt>
                <c:pt idx="46">
                  <c:v>47.084000000000003</c:v>
                </c:pt>
                <c:pt idx="47">
                  <c:v>48.099000000000004</c:v>
                </c:pt>
                <c:pt idx="48">
                  <c:v>49.097999999999999</c:v>
                </c:pt>
                <c:pt idx="49">
                  <c:v>50.096000000000004</c:v>
                </c:pt>
                <c:pt idx="50">
                  <c:v>51.111000000000004</c:v>
                </c:pt>
                <c:pt idx="51">
                  <c:v>52.094000000000001</c:v>
                </c:pt>
                <c:pt idx="52">
                  <c:v>53.108000000000004</c:v>
                </c:pt>
                <c:pt idx="53">
                  <c:v>54.106999999999999</c:v>
                </c:pt>
                <c:pt idx="54">
                  <c:v>55.09</c:v>
                </c:pt>
                <c:pt idx="55">
                  <c:v>56.105000000000004</c:v>
                </c:pt>
                <c:pt idx="56">
                  <c:v>57.103999999999999</c:v>
                </c:pt>
                <c:pt idx="57">
                  <c:v>58.103000000000002</c:v>
                </c:pt>
                <c:pt idx="58">
                  <c:v>59.117000000000004</c:v>
                </c:pt>
                <c:pt idx="59">
                  <c:v>60.1</c:v>
                </c:pt>
                <c:pt idx="60">
                  <c:v>61.115000000000002</c:v>
                </c:pt>
                <c:pt idx="61">
                  <c:v>62.113</c:v>
                </c:pt>
                <c:pt idx="62">
                  <c:v>63.097000000000008</c:v>
                </c:pt>
                <c:pt idx="63">
                  <c:v>64.094999999999999</c:v>
                </c:pt>
                <c:pt idx="64">
                  <c:v>65.11</c:v>
                </c:pt>
                <c:pt idx="65">
                  <c:v>66.109000000000009</c:v>
                </c:pt>
                <c:pt idx="66">
                  <c:v>67.123000000000005</c:v>
                </c:pt>
                <c:pt idx="67">
                  <c:v>68.122</c:v>
                </c:pt>
                <c:pt idx="68">
                  <c:v>69.105000000000004</c:v>
                </c:pt>
                <c:pt idx="69">
                  <c:v>70.12</c:v>
                </c:pt>
                <c:pt idx="70">
                  <c:v>71.134</c:v>
                </c:pt>
                <c:pt idx="71">
                  <c:v>72.147999999999996</c:v>
                </c:pt>
                <c:pt idx="72">
                  <c:v>73.147000000000006</c:v>
                </c:pt>
                <c:pt idx="73">
                  <c:v>74.146000000000001</c:v>
                </c:pt>
                <c:pt idx="74">
                  <c:v>75.176000000000002</c:v>
                </c:pt>
                <c:pt idx="75">
                  <c:v>76.159000000000006</c:v>
                </c:pt>
                <c:pt idx="76">
                  <c:v>77.158000000000001</c:v>
                </c:pt>
                <c:pt idx="77">
                  <c:v>78.141000000000005</c:v>
                </c:pt>
                <c:pt idx="78">
                  <c:v>79.155000000000001</c:v>
                </c:pt>
                <c:pt idx="79">
                  <c:v>80.153999999999996</c:v>
                </c:pt>
                <c:pt idx="80">
                  <c:v>81.137</c:v>
                </c:pt>
                <c:pt idx="81">
                  <c:v>82.135999999999996</c:v>
                </c:pt>
                <c:pt idx="82">
                  <c:v>83.165999999999997</c:v>
                </c:pt>
                <c:pt idx="83">
                  <c:v>84.149000000000001</c:v>
                </c:pt>
                <c:pt idx="84">
                  <c:v>85.195000000000007</c:v>
                </c:pt>
                <c:pt idx="85">
                  <c:v>86.162000000000006</c:v>
                </c:pt>
                <c:pt idx="86">
                  <c:v>87.177000000000007</c:v>
                </c:pt>
                <c:pt idx="87">
                  <c:v>88.16</c:v>
                </c:pt>
                <c:pt idx="88">
                  <c:v>89.174000000000007</c:v>
                </c:pt>
                <c:pt idx="89">
                  <c:v>90.173000000000002</c:v>
                </c:pt>
                <c:pt idx="90">
                  <c:v>91.171999999999997</c:v>
                </c:pt>
                <c:pt idx="91">
                  <c:v>92.17</c:v>
                </c:pt>
                <c:pt idx="92">
                  <c:v>93.185000000000002</c:v>
                </c:pt>
                <c:pt idx="93">
                  <c:v>94.168000000000006</c:v>
                </c:pt>
                <c:pt idx="94">
                  <c:v>95.167000000000002</c:v>
                </c:pt>
                <c:pt idx="95">
                  <c:v>96.212000000000003</c:v>
                </c:pt>
                <c:pt idx="96">
                  <c:v>97.195000000000007</c:v>
                </c:pt>
                <c:pt idx="97">
                  <c:v>98.179000000000002</c:v>
                </c:pt>
                <c:pt idx="98">
                  <c:v>99.192999999999998</c:v>
                </c:pt>
                <c:pt idx="99">
                  <c:v>100.19200000000001</c:v>
                </c:pt>
                <c:pt idx="100">
                  <c:v>101.206</c:v>
                </c:pt>
                <c:pt idx="101">
                  <c:v>102.18900000000001</c:v>
                </c:pt>
                <c:pt idx="102">
                  <c:v>103.21900000000001</c:v>
                </c:pt>
                <c:pt idx="103">
                  <c:v>103.937</c:v>
                </c:pt>
                <c:pt idx="104">
                  <c:v>104.905</c:v>
                </c:pt>
                <c:pt idx="105">
                  <c:v>105.90300000000001</c:v>
                </c:pt>
                <c:pt idx="106">
                  <c:v>106.949</c:v>
                </c:pt>
                <c:pt idx="107">
                  <c:v>107.932</c:v>
                </c:pt>
                <c:pt idx="108">
                  <c:v>108.931</c:v>
                </c:pt>
                <c:pt idx="109">
                  <c:v>109.94500000000001</c:v>
                </c:pt>
                <c:pt idx="110">
                  <c:v>110.944</c:v>
                </c:pt>
                <c:pt idx="111">
                  <c:v>111.958</c:v>
                </c:pt>
                <c:pt idx="112">
                  <c:v>112.926</c:v>
                </c:pt>
                <c:pt idx="113">
                  <c:v>113.94</c:v>
                </c:pt>
                <c:pt idx="114">
                  <c:v>114.95400000000001</c:v>
                </c:pt>
                <c:pt idx="115">
                  <c:v>115.953</c:v>
                </c:pt>
                <c:pt idx="116">
                  <c:v>116.968</c:v>
                </c:pt>
                <c:pt idx="117">
                  <c:v>117.96600000000001</c:v>
                </c:pt>
                <c:pt idx="118">
                  <c:v>118.965</c:v>
                </c:pt>
                <c:pt idx="119">
                  <c:v>119.964</c:v>
                </c:pt>
                <c:pt idx="120">
                  <c:v>120.97800000000001</c:v>
                </c:pt>
                <c:pt idx="121">
                  <c:v>121.977</c:v>
                </c:pt>
                <c:pt idx="122">
                  <c:v>122.976</c:v>
                </c:pt>
                <c:pt idx="123">
                  <c:v>123.974</c:v>
                </c:pt>
                <c:pt idx="124">
                  <c:v>124.973</c:v>
                </c:pt>
                <c:pt idx="125">
                  <c:v>125.956</c:v>
                </c:pt>
                <c:pt idx="126">
                  <c:v>126.971</c:v>
                </c:pt>
                <c:pt idx="127">
                  <c:v>128.001</c:v>
                </c:pt>
                <c:pt idx="128">
                  <c:v>129.01500000000001</c:v>
                </c:pt>
                <c:pt idx="129">
                  <c:v>129.99799999999999</c:v>
                </c:pt>
                <c:pt idx="130">
                  <c:v>131.01300000000001</c:v>
                </c:pt>
                <c:pt idx="131">
                  <c:v>132.02700000000002</c:v>
                </c:pt>
                <c:pt idx="132">
                  <c:v>133.02600000000001</c:v>
                </c:pt>
                <c:pt idx="133">
                  <c:v>134.04</c:v>
                </c:pt>
                <c:pt idx="134">
                  <c:v>135.03900000000002</c:v>
                </c:pt>
                <c:pt idx="135">
                  <c:v>136.03700000000001</c:v>
                </c:pt>
                <c:pt idx="136">
                  <c:v>137.036</c:v>
                </c:pt>
                <c:pt idx="137">
                  <c:v>138.035</c:v>
                </c:pt>
                <c:pt idx="138">
                  <c:v>139.04900000000001</c:v>
                </c:pt>
                <c:pt idx="139">
                  <c:v>140.048</c:v>
                </c:pt>
                <c:pt idx="140">
                  <c:v>141.03100000000001</c:v>
                </c:pt>
                <c:pt idx="141">
                  <c:v>142.03</c:v>
                </c:pt>
                <c:pt idx="142">
                  <c:v>143.06</c:v>
                </c:pt>
                <c:pt idx="143">
                  <c:v>144.07400000000001</c:v>
                </c:pt>
                <c:pt idx="144">
                  <c:v>145.042</c:v>
                </c:pt>
                <c:pt idx="145">
                  <c:v>146.05600000000001</c:v>
                </c:pt>
                <c:pt idx="146">
                  <c:v>147.071</c:v>
                </c:pt>
                <c:pt idx="147">
                  <c:v>148.06899999999999</c:v>
                </c:pt>
                <c:pt idx="148">
                  <c:v>149.06800000000001</c:v>
                </c:pt>
                <c:pt idx="149">
                  <c:v>150.05099999999999</c:v>
                </c:pt>
              </c:numCache>
            </c:numRef>
          </c:xVal>
          <c:yVal>
            <c:numRef>
              <c:f>'TX - C3'!$B$8:$B$157</c:f>
              <c:numCache>
                <c:formatCode>0.00</c:formatCode>
                <c:ptCount val="150"/>
                <c:pt idx="0">
                  <c:v>0.65643017052272368</c:v>
                </c:pt>
                <c:pt idx="1">
                  <c:v>0.72669647952466077</c:v>
                </c:pt>
                <c:pt idx="2">
                  <c:v>0.80808250499730716</c:v>
                </c:pt>
                <c:pt idx="3">
                  <c:v>0.87707313909347417</c:v>
                </c:pt>
                <c:pt idx="4">
                  <c:v>0.94076283902177094</c:v>
                </c:pt>
                <c:pt idx="5">
                  <c:v>1.004293021978468</c:v>
                </c:pt>
                <c:pt idx="6">
                  <c:v>1.068580437805251</c:v>
                </c:pt>
                <c:pt idx="7">
                  <c:v>1.1273679104729184</c:v>
                </c:pt>
                <c:pt idx="8">
                  <c:v>1.1881881531315188</c:v>
                </c:pt>
                <c:pt idx="9">
                  <c:v>1.2407583361396974</c:v>
                </c:pt>
                <c:pt idx="10">
                  <c:v>1.2796977905998319</c:v>
                </c:pt>
                <c:pt idx="11">
                  <c:v>1.3066804374580543</c:v>
                </c:pt>
                <c:pt idx="12">
                  <c:v>1.3283222115154474</c:v>
                </c:pt>
                <c:pt idx="13">
                  <c:v>1.3425108598652131</c:v>
                </c:pt>
                <c:pt idx="14">
                  <c:v>1.3545870747623838</c:v>
                </c:pt>
                <c:pt idx="15">
                  <c:v>1.3662249814548901</c:v>
                </c:pt>
                <c:pt idx="16">
                  <c:v>1.3773049730968752</c:v>
                </c:pt>
                <c:pt idx="17">
                  <c:v>1.3858342420864376</c:v>
                </c:pt>
                <c:pt idx="18">
                  <c:v>1.4005811475734888</c:v>
                </c:pt>
                <c:pt idx="19">
                  <c:v>1.4184367857876112</c:v>
                </c:pt>
                <c:pt idx="20">
                  <c:v>1.4407960726376019</c:v>
                </c:pt>
                <c:pt idx="21">
                  <c:v>1.4668619934101685</c:v>
                </c:pt>
                <c:pt idx="22">
                  <c:v>1.4928483077355197</c:v>
                </c:pt>
                <c:pt idx="23">
                  <c:v>1.5151279643822506</c:v>
                </c:pt>
                <c:pt idx="24">
                  <c:v>1.534697405160975</c:v>
                </c:pt>
                <c:pt idx="25">
                  <c:v>1.5499224482079144</c:v>
                </c:pt>
                <c:pt idx="26">
                  <c:v>1.5581327212639366</c:v>
                </c:pt>
                <c:pt idx="27">
                  <c:v>1.5674587579040833</c:v>
                </c:pt>
                <c:pt idx="28">
                  <c:v>1.5759876230411778</c:v>
                </c:pt>
                <c:pt idx="29">
                  <c:v>1.586628950138119</c:v>
                </c:pt>
                <c:pt idx="30">
                  <c:v>1.601016821283372</c:v>
                </c:pt>
                <c:pt idx="31">
                  <c:v>1.618912117809336</c:v>
                </c:pt>
                <c:pt idx="32">
                  <c:v>1.6352931053848949</c:v>
                </c:pt>
                <c:pt idx="33">
                  <c:v>1.6490436450806443</c:v>
                </c:pt>
                <c:pt idx="34">
                  <c:v>1.6570946767350265</c:v>
                </c:pt>
                <c:pt idx="35">
                  <c:v>1.6587688209878295</c:v>
                </c:pt>
                <c:pt idx="36">
                  <c:v>1.6573341517430706</c:v>
                </c:pt>
                <c:pt idx="37">
                  <c:v>1.6560189040471429</c:v>
                </c:pt>
                <c:pt idx="38">
                  <c:v>1.6571746775323235</c:v>
                </c:pt>
                <c:pt idx="39">
                  <c:v>1.6619972128239824</c:v>
                </c:pt>
                <c:pt idx="40">
                  <c:v>1.6693305321351262</c:v>
                </c:pt>
                <c:pt idx="41">
                  <c:v>1.6759065520592586</c:v>
                </c:pt>
                <c:pt idx="42">
                  <c:v>1.6782977577400886</c:v>
                </c:pt>
                <c:pt idx="43">
                  <c:v>1.6739932463779952</c:v>
                </c:pt>
                <c:pt idx="44">
                  <c:v>1.6636306202411917</c:v>
                </c:pt>
                <c:pt idx="45">
                  <c:v>1.6468911447124612</c:v>
                </c:pt>
                <c:pt idx="46">
                  <c:v>1.6288763791255776</c:v>
                </c:pt>
                <c:pt idx="47">
                  <c:v>1.6081114352817196</c:v>
                </c:pt>
                <c:pt idx="48">
                  <c:v>1.5883029423522488</c:v>
                </c:pt>
                <c:pt idx="49">
                  <c:v>1.5702880199756195</c:v>
                </c:pt>
                <c:pt idx="50">
                  <c:v>1.5541063644733044</c:v>
                </c:pt>
                <c:pt idx="51">
                  <c:v>1.5392000702972184</c:v>
                </c:pt>
                <c:pt idx="52">
                  <c:v>1.5284389130477991</c:v>
                </c:pt>
                <c:pt idx="53">
                  <c:v>1.5193118758964759</c:v>
                </c:pt>
                <c:pt idx="54">
                  <c:v>1.50803260444455</c:v>
                </c:pt>
                <c:pt idx="55">
                  <c:v>1.4986665198936948</c:v>
                </c:pt>
                <c:pt idx="56">
                  <c:v>1.4866698449268712</c:v>
                </c:pt>
                <c:pt idx="57">
                  <c:v>1.4727600400734162</c:v>
                </c:pt>
                <c:pt idx="58">
                  <c:v>1.4599662933788538</c:v>
                </c:pt>
                <c:pt idx="59">
                  <c:v>1.4494044967098234</c:v>
                </c:pt>
                <c:pt idx="60">
                  <c:v>1.4380854339122764</c:v>
                </c:pt>
                <c:pt idx="61">
                  <c:v>1.4269258453254765</c:v>
                </c:pt>
                <c:pt idx="62">
                  <c:v>1.4139728002147849</c:v>
                </c:pt>
                <c:pt idx="63">
                  <c:v>1.3993456393585562</c:v>
                </c:pt>
                <c:pt idx="64">
                  <c:v>1.3852365499439743</c:v>
                </c:pt>
                <c:pt idx="65">
                  <c:v>1.371047759058071</c:v>
                </c:pt>
                <c:pt idx="66">
                  <c:v>1.360206900337309</c:v>
                </c:pt>
                <c:pt idx="67">
                  <c:v>1.3539893018494724</c:v>
                </c:pt>
                <c:pt idx="68">
                  <c:v>1.3494059707471053</c:v>
                </c:pt>
                <c:pt idx="69">
                  <c:v>1.3444241465417179</c:v>
                </c:pt>
                <c:pt idx="70">
                  <c:v>1.341953225135923</c:v>
                </c:pt>
                <c:pt idx="71">
                  <c:v>1.3368120502511247</c:v>
                </c:pt>
                <c:pt idx="72">
                  <c:v>1.3317505815888553</c:v>
                </c:pt>
                <c:pt idx="73">
                  <c:v>1.3266092736702917</c:v>
                </c:pt>
                <c:pt idx="74">
                  <c:v>1.3220658384400239</c:v>
                </c:pt>
                <c:pt idx="75">
                  <c:v>1.3155693869534049</c:v>
                </c:pt>
                <c:pt idx="76">
                  <c:v>1.3096705991020472</c:v>
                </c:pt>
                <c:pt idx="77">
                  <c:v>1.3012209555645016</c:v>
                </c:pt>
                <c:pt idx="78">
                  <c:v>1.2901408736495896</c:v>
                </c:pt>
                <c:pt idx="79">
                  <c:v>1.2798976263007789</c:v>
                </c:pt>
                <c:pt idx="80">
                  <c:v>1.2686979232863949</c:v>
                </c:pt>
                <c:pt idx="81">
                  <c:v>1.2586939276389644</c:v>
                </c:pt>
                <c:pt idx="82">
                  <c:v>1.2496864260654008</c:v>
                </c:pt>
                <c:pt idx="83">
                  <c:v>1.2444253307551976</c:v>
                </c:pt>
                <c:pt idx="84">
                  <c:v>1.2380483245735037</c:v>
                </c:pt>
                <c:pt idx="85">
                  <c:v>1.2345807380504668</c:v>
                </c:pt>
                <c:pt idx="86">
                  <c:v>1.2340227327270683</c:v>
                </c:pt>
                <c:pt idx="87">
                  <c:v>1.2356169331970563</c:v>
                </c:pt>
                <c:pt idx="88">
                  <c:v>1.2366134272709304</c:v>
                </c:pt>
                <c:pt idx="89">
                  <c:v>1.2374106985493243</c:v>
                </c:pt>
                <c:pt idx="90">
                  <c:v>1.235179062103319</c:v>
                </c:pt>
                <c:pt idx="91">
                  <c:v>1.2301972711563764</c:v>
                </c:pt>
                <c:pt idx="92">
                  <c:v>1.222585003822394</c:v>
                </c:pt>
                <c:pt idx="93">
                  <c:v>1.2164073914795623</c:v>
                </c:pt>
                <c:pt idx="94">
                  <c:v>1.2129001371422619</c:v>
                </c:pt>
                <c:pt idx="95">
                  <c:v>1.2140957542363098</c:v>
                </c:pt>
                <c:pt idx="96">
                  <c:v>1.2149726272107118</c:v>
                </c:pt>
                <c:pt idx="97">
                  <c:v>1.2156103530102684</c:v>
                </c:pt>
                <c:pt idx="98">
                  <c:v>1.213219118822201</c:v>
                </c:pt>
                <c:pt idx="99">
                  <c:v>1.2089147072354494</c:v>
                </c:pt>
                <c:pt idx="100">
                  <c:v>1.202776952755086</c:v>
                </c:pt>
                <c:pt idx="101">
                  <c:v>1.1967985109444741</c:v>
                </c:pt>
                <c:pt idx="102">
                  <c:v>1.1929324170647733</c:v>
                </c:pt>
                <c:pt idx="103">
                  <c:v>1.190022911884411</c:v>
                </c:pt>
                <c:pt idx="104">
                  <c:v>1.1869142361718219</c:v>
                </c:pt>
                <c:pt idx="105">
                  <c:v>1.1825699667225664</c:v>
                </c:pt>
                <c:pt idx="106">
                  <c:v>1.1788634325752896</c:v>
                </c:pt>
                <c:pt idx="107">
                  <c:v>1.1745590542469544</c:v>
                </c:pt>
                <c:pt idx="108">
                  <c:v>1.1694574378986844</c:v>
                </c:pt>
                <c:pt idx="109">
                  <c:v>1.1633593084717249</c:v>
                </c:pt>
                <c:pt idx="110">
                  <c:v>1.155946054880181</c:v>
                </c:pt>
                <c:pt idx="111">
                  <c:v>1.1456631967316029</c:v>
                </c:pt>
                <c:pt idx="112">
                  <c:v>1.1353803385830106</c:v>
                </c:pt>
                <c:pt idx="113">
                  <c:v>1.1270106150722428</c:v>
                </c:pt>
                <c:pt idx="114">
                  <c:v>1.1214308564128701</c:v>
                </c:pt>
                <c:pt idx="115">
                  <c:v>1.1175647387771392</c:v>
                </c:pt>
                <c:pt idx="116">
                  <c:v>1.1181226110667937</c:v>
                </c:pt>
                <c:pt idx="117">
                  <c:v>1.1192384221629994</c:v>
                </c:pt>
                <c:pt idx="118">
                  <c:v>1.1189194404830958</c:v>
                </c:pt>
                <c:pt idx="119">
                  <c:v>1.1172453057327432</c:v>
                </c:pt>
                <c:pt idx="120">
                  <c:v>1.1172851160831656</c:v>
                </c:pt>
                <c:pt idx="121">
                  <c:v>1.1158901051502483</c:v>
                </c:pt>
                <c:pt idx="122">
                  <c:v>1.1132595479927461</c:v>
                </c:pt>
                <c:pt idx="123">
                  <c:v>1.1127013953819529</c:v>
                </c:pt>
                <c:pt idx="124">
                  <c:v>1.1126215561256658</c:v>
                </c:pt>
                <c:pt idx="125">
                  <c:v>1.1084763384285155</c:v>
                </c:pt>
                <c:pt idx="126">
                  <c:v>1.1036136792068718</c:v>
                </c:pt>
                <c:pt idx="127">
                  <c:v>1.0983525601406314</c:v>
                </c:pt>
                <c:pt idx="128">
                  <c:v>1.0919756584854583</c:v>
                </c:pt>
                <c:pt idx="129">
                  <c:v>1.0874322185040186</c:v>
                </c:pt>
                <c:pt idx="130">
                  <c:v>1.0875520296517167</c:v>
                </c:pt>
                <c:pt idx="131">
                  <c:v>1.0870740916424624</c:v>
                </c:pt>
                <c:pt idx="132">
                  <c:v>1.0885889279766858</c:v>
                </c:pt>
                <c:pt idx="133">
                  <c:v>1.0906616556054005</c:v>
                </c:pt>
                <c:pt idx="134">
                  <c:v>1.0901436221733989</c:v>
                </c:pt>
                <c:pt idx="135">
                  <c:v>1.0879515585175441</c:v>
                </c:pt>
                <c:pt idx="136">
                  <c:v>1.0880711321049632</c:v>
                </c:pt>
                <c:pt idx="137">
                  <c:v>1.0876326956177693</c:v>
                </c:pt>
                <c:pt idx="138">
                  <c:v>1.0869152540932689</c:v>
                </c:pt>
                <c:pt idx="139">
                  <c:v>1.0849224892521918</c:v>
                </c:pt>
                <c:pt idx="140">
                  <c:v>1.0826108852673628</c:v>
                </c:pt>
                <c:pt idx="141">
                  <c:v>1.0787847205182133</c:v>
                </c:pt>
                <c:pt idx="142">
                  <c:v>1.0761542251263578</c:v>
                </c:pt>
                <c:pt idx="143">
                  <c:v>1.072168628927328</c:v>
                </c:pt>
                <c:pt idx="144">
                  <c:v>1.0680633831215816</c:v>
                </c:pt>
                <c:pt idx="145">
                  <c:v>1.0614470919800625</c:v>
                </c:pt>
                <c:pt idx="146">
                  <c:v>1.0531567278538589</c:v>
                </c:pt>
                <c:pt idx="147">
                  <c:v>1.0431127698174465</c:v>
                </c:pt>
                <c:pt idx="148">
                  <c:v>1.0345434244099594</c:v>
                </c:pt>
                <c:pt idx="149">
                  <c:v>1.0314344921322971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59D-4D0B-B80C-3870D84209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0159488"/>
        <c:axId val="170173952"/>
      </c:scatterChart>
      <c:valAx>
        <c:axId val="170159488"/>
        <c:scaling>
          <c:orientation val="minMax"/>
          <c:max val="15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Tempo (s)</a:t>
                </a:r>
              </a:p>
            </c:rich>
          </c:tx>
          <c:overlay val="0"/>
        </c:title>
        <c:numFmt formatCode="0" sourceLinked="0"/>
        <c:majorTickMark val="out"/>
        <c:minorTickMark val="out"/>
        <c:tickLblPos val="nextTo"/>
        <c:spPr>
          <a:ln>
            <a:solidFill>
              <a:sysClr val="windowText" lastClr="000000"/>
            </a:solidFill>
          </a:ln>
        </c:spPr>
        <c:txPr>
          <a:bodyPr rot="0" vert="horz"/>
          <a:lstStyle/>
          <a:p>
            <a:pPr>
              <a:defRPr/>
            </a:pPr>
            <a:endParaRPr lang="pt-BR"/>
          </a:p>
        </c:txPr>
        <c:crossAx val="170173952"/>
        <c:crosses val="autoZero"/>
        <c:crossBetween val="midCat"/>
        <c:majorUnit val="30"/>
        <c:minorUnit val="10"/>
      </c:valAx>
      <c:valAx>
        <c:axId val="170173952"/>
        <c:scaling>
          <c:orientation val="minMax"/>
          <c:max val="3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Torque efetivo (N.m)</a:t>
                </a:r>
              </a:p>
            </c:rich>
          </c:tx>
          <c:overlay val="0"/>
        </c:title>
        <c:numFmt formatCode="0.0" sourceLinked="0"/>
        <c:majorTickMark val="out"/>
        <c:minorTickMark val="out"/>
        <c:tickLblPos val="nextTo"/>
        <c:spPr>
          <a:ln>
            <a:solidFill>
              <a:sysClr val="windowText" lastClr="000000"/>
            </a:solidFill>
          </a:ln>
        </c:spPr>
        <c:crossAx val="170159488"/>
        <c:crosses val="autoZero"/>
        <c:crossBetween val="midCat"/>
        <c:majorUnit val="0.5"/>
        <c:minorUnit val="0.1"/>
      </c:valAx>
      <c:spPr>
        <a:ln>
          <a:solidFill>
            <a:sysClr val="windowText" lastClr="000000"/>
          </a:solidFill>
        </a:ln>
      </c:spPr>
    </c:plotArea>
    <c:legend>
      <c:legendPos val="r"/>
      <c:layout>
        <c:manualLayout>
          <c:xMode val="edge"/>
          <c:yMode val="edge"/>
          <c:x val="0.16637514060742459"/>
          <c:y val="0.58256561679789998"/>
          <c:w val="0.24169924071991064"/>
          <c:h val="0.22838728492271798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 b="0">
          <a:latin typeface="Times New Roman" pitchFamily="18" charset="0"/>
          <a:cs typeface="Times New Roman" pitchFamily="18" charset="0"/>
        </a:defRPr>
      </a:pPr>
      <a:endParaRPr lang="pt-B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228670094552489"/>
          <c:y val="4.6655365995916957E-2"/>
          <c:w val="0.77702768206948736"/>
          <c:h val="0.76593321668125391"/>
        </c:manualLayout>
      </c:layout>
      <c:scatterChart>
        <c:scatterStyle val="lineMarker"/>
        <c:varyColors val="0"/>
        <c:ser>
          <c:idx val="0"/>
          <c:order val="0"/>
          <c:tx>
            <c:strRef>
              <c:f>'= teor de AIA IPS'!$C$10</c:f>
              <c:strCache>
                <c:ptCount val="1"/>
                <c:pt idx="0">
                  <c:v>C1</c:v>
                </c:pt>
              </c:strCache>
            </c:strRef>
          </c:tx>
          <c:spPr>
            <a:ln>
              <a:noFill/>
            </a:ln>
          </c:spPr>
          <c:marker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xVal>
            <c:numRef>
              <c:f>'= teor de AIA IPS'!$G$11:$G$14</c:f>
              <c:numCache>
                <c:formatCode>General</c:formatCode>
                <c:ptCount val="4"/>
                <c:pt idx="0">
                  <c:v>0.51700000000000002</c:v>
                </c:pt>
                <c:pt idx="1">
                  <c:v>0.51700000000000002</c:v>
                </c:pt>
                <c:pt idx="3">
                  <c:v>0.51700000000000002</c:v>
                </c:pt>
              </c:numCache>
            </c:numRef>
          </c:xVal>
          <c:yVal>
            <c:numRef>
              <c:f>'= teor de AIA IPS'!$C$11:$C$14</c:f>
              <c:numCache>
                <c:formatCode>0.00</c:formatCode>
                <c:ptCount val="4"/>
                <c:pt idx="0">
                  <c:v>118.04072490059329</c:v>
                </c:pt>
                <c:pt idx="1">
                  <c:v>70.239115027572325</c:v>
                </c:pt>
                <c:pt idx="3">
                  <c:v>65.812818624095527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47B-4648-9A71-68D4E3BEF6B1}"/>
            </c:ext>
          </c:extLst>
        </c:ser>
        <c:ser>
          <c:idx val="1"/>
          <c:order val="1"/>
          <c:tx>
            <c:strRef>
              <c:f>'= teor de AIA IPS'!$D$10</c:f>
              <c:strCache>
                <c:ptCount val="1"/>
                <c:pt idx="0">
                  <c:v>C2</c:v>
                </c:pt>
              </c:strCache>
            </c:strRef>
          </c:tx>
          <c:spPr>
            <a:ln>
              <a:noFill/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'= teor de AIA IPS'!$H$11:$H$14</c:f>
              <c:numCache>
                <c:formatCode>General</c:formatCode>
                <c:ptCount val="4"/>
                <c:pt idx="0">
                  <c:v>0.50700000000000001</c:v>
                </c:pt>
                <c:pt idx="1">
                  <c:v>0.50700000000000001</c:v>
                </c:pt>
                <c:pt idx="3">
                  <c:v>0.50700000000000001</c:v>
                </c:pt>
              </c:numCache>
            </c:numRef>
          </c:xVal>
          <c:yVal>
            <c:numRef>
              <c:f>'= teor de AIA IPS'!$D$11:$D$14</c:f>
              <c:numCache>
                <c:formatCode>0.00</c:formatCode>
                <c:ptCount val="4"/>
                <c:pt idx="0">
                  <c:v>365.66054380820253</c:v>
                </c:pt>
                <c:pt idx="1">
                  <c:v>262.83131607204461</c:v>
                </c:pt>
                <c:pt idx="3">
                  <c:v>239.79826378439296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47B-4648-9A71-68D4E3BEF6B1}"/>
            </c:ext>
          </c:extLst>
        </c:ser>
        <c:ser>
          <c:idx val="2"/>
          <c:order val="2"/>
          <c:tx>
            <c:strRef>
              <c:f>'= teor de AIA IPS'!$E$10</c:f>
              <c:strCache>
                <c:ptCount val="1"/>
                <c:pt idx="0">
                  <c:v>C3</c:v>
                </c:pt>
              </c:strCache>
            </c:strRef>
          </c:tx>
          <c:spPr>
            <a:ln>
              <a:noFill/>
            </a:ln>
          </c:spPr>
          <c:marker>
            <c:symbol val="triangle"/>
            <c:size val="7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xVal>
            <c:numRef>
              <c:f>'= teor de AIA IPS'!$I$11:$I$14</c:f>
              <c:numCache>
                <c:formatCode>General</c:formatCode>
                <c:ptCount val="4"/>
                <c:pt idx="0">
                  <c:v>0.51200000000000001</c:v>
                </c:pt>
                <c:pt idx="1">
                  <c:v>0.51200000000000001</c:v>
                </c:pt>
                <c:pt idx="3">
                  <c:v>0.51200000000000001</c:v>
                </c:pt>
              </c:numCache>
            </c:numRef>
          </c:xVal>
          <c:yVal>
            <c:numRef>
              <c:f>'= teor de AIA IPS'!$E$11:$E$14</c:f>
              <c:numCache>
                <c:formatCode>0.00</c:formatCode>
                <c:ptCount val="4"/>
                <c:pt idx="0">
                  <c:v>193.94480654627367</c:v>
                </c:pt>
                <c:pt idx="1">
                  <c:v>167.2458363254683</c:v>
                </c:pt>
                <c:pt idx="3">
                  <c:v>144.87686714331622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47B-4648-9A71-68D4E3BEF6B1}"/>
            </c:ext>
          </c:extLst>
        </c:ser>
        <c:ser>
          <c:idx val="4"/>
          <c:order val="3"/>
          <c:tx>
            <c:strRef>
              <c:f>'= teor de AIA IPS'!$C$10</c:f>
              <c:strCache>
                <c:ptCount val="1"/>
                <c:pt idx="0">
                  <c:v>C1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chemeClr val="bg1"/>
              </a:solidFill>
              <a:ln>
                <a:solidFill>
                  <a:srgbClr val="0070C0"/>
                </a:solidFill>
              </a:ln>
            </c:spPr>
          </c:marker>
          <c:xVal>
            <c:numRef>
              <c:f>'= teor de AIA IPS'!$G$18:$G$21</c:f>
              <c:numCache>
                <c:formatCode>General</c:formatCode>
                <c:ptCount val="4"/>
                <c:pt idx="0">
                  <c:v>0.51700000000000002</c:v>
                </c:pt>
                <c:pt idx="1">
                  <c:v>0.51700000000000002</c:v>
                </c:pt>
                <c:pt idx="3">
                  <c:v>0.51700000000000002</c:v>
                </c:pt>
              </c:numCache>
            </c:numRef>
          </c:xVal>
          <c:yVal>
            <c:numRef>
              <c:f>'= teor de AIA IPS'!$C$18:$C$21</c:f>
              <c:numCache>
                <c:formatCode>0.00</c:formatCode>
                <c:ptCount val="4"/>
                <c:pt idx="0">
                  <c:v>118.04072490059329</c:v>
                </c:pt>
                <c:pt idx="1">
                  <c:v>80.703256550928714</c:v>
                </c:pt>
                <c:pt idx="3">
                  <c:v>82.603713972425112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47B-4648-9A71-68D4E3BEF6B1}"/>
            </c:ext>
          </c:extLst>
        </c:ser>
        <c:ser>
          <c:idx val="5"/>
          <c:order val="4"/>
          <c:tx>
            <c:strRef>
              <c:f>'= teor de AIA IPS'!$D$10</c:f>
              <c:strCache>
                <c:ptCount val="1"/>
                <c:pt idx="0">
                  <c:v>C2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chemeClr val="bg1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'= teor de AIA IPS'!$H$18:$H$21</c:f>
              <c:numCache>
                <c:formatCode>General</c:formatCode>
                <c:ptCount val="4"/>
                <c:pt idx="0">
                  <c:v>0.50700000000000001</c:v>
                </c:pt>
                <c:pt idx="1">
                  <c:v>0.50700000000000001</c:v>
                </c:pt>
                <c:pt idx="3">
                  <c:v>0.50700000000000001</c:v>
                </c:pt>
              </c:numCache>
            </c:numRef>
          </c:xVal>
          <c:yVal>
            <c:numRef>
              <c:f>'= teor de AIA IPS'!$D$18:$D$21</c:f>
              <c:numCache>
                <c:formatCode>0.00</c:formatCode>
                <c:ptCount val="4"/>
                <c:pt idx="0">
                  <c:v>365.66054380820253</c:v>
                </c:pt>
                <c:pt idx="1">
                  <c:v>261.76205242742378</c:v>
                </c:pt>
                <c:pt idx="3">
                  <c:v>178.76831878648639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A47B-4648-9A71-68D4E3BEF6B1}"/>
            </c:ext>
          </c:extLst>
        </c:ser>
        <c:ser>
          <c:idx val="6"/>
          <c:order val="5"/>
          <c:tx>
            <c:strRef>
              <c:f>'= teor de AIA IPS'!$E$10</c:f>
              <c:strCache>
                <c:ptCount val="1"/>
                <c:pt idx="0">
                  <c:v>C3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7"/>
            <c:spPr>
              <a:solidFill>
                <a:sysClr val="window" lastClr="FFFFFF"/>
              </a:solidFill>
              <a:ln>
                <a:solidFill>
                  <a:srgbClr val="00B050"/>
                </a:solidFill>
              </a:ln>
            </c:spPr>
          </c:marker>
          <c:xVal>
            <c:numRef>
              <c:f>'= teor de AIA IPS'!$I$18:$I$21</c:f>
              <c:numCache>
                <c:formatCode>General</c:formatCode>
                <c:ptCount val="4"/>
                <c:pt idx="0">
                  <c:v>0.51200000000000001</c:v>
                </c:pt>
                <c:pt idx="1">
                  <c:v>0.51200000000000001</c:v>
                </c:pt>
                <c:pt idx="3">
                  <c:v>0.51200000000000001</c:v>
                </c:pt>
              </c:numCache>
            </c:numRef>
          </c:xVal>
          <c:yVal>
            <c:numRef>
              <c:f>'= teor de AIA IPS'!$E$18:$E$21</c:f>
              <c:numCache>
                <c:formatCode>0.00</c:formatCode>
                <c:ptCount val="4"/>
                <c:pt idx="0">
                  <c:v>193.94480654627367</c:v>
                </c:pt>
                <c:pt idx="1">
                  <c:v>189.63757583437393</c:v>
                </c:pt>
                <c:pt idx="3">
                  <c:v>133.8380199343529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A47B-4648-9A71-68D4E3BEF6B1}"/>
            </c:ext>
          </c:extLst>
        </c:ser>
        <c:ser>
          <c:idx val="8"/>
          <c:order val="6"/>
          <c:spPr>
            <a:ln w="28575">
              <a:noFill/>
            </a:ln>
          </c:spPr>
          <c:marker>
            <c:symbol val="none"/>
          </c:marker>
          <c:trendline>
            <c:spPr>
              <a:ln w="19050">
                <a:solidFill>
                  <a:srgbClr val="7030A0"/>
                </a:solidFill>
                <a:prstDash val="sysDash"/>
              </a:ln>
            </c:spPr>
            <c:trendlineType val="power"/>
            <c:dispRSqr val="1"/>
            <c:dispEq val="0"/>
            <c:trendlineLbl>
              <c:layout>
                <c:manualLayout>
                  <c:x val="-6.9223092696728591E-2"/>
                  <c:y val="6.5034631087780695E-2"/>
                </c:manualLayout>
              </c:layout>
              <c:numFmt formatCode="#,##0.00" sourceLinked="0"/>
            </c:trendlineLbl>
          </c:trendline>
          <c:xVal>
            <c:numRef>
              <c:f>('= teor de AIA IPS'!$G$11:$G$14,'= teor de AIA IPS'!$G$18:$G$21,'= teor de AIA IPS'!$H$11:$H$14,'= teor de AIA IPS'!$H$18:$H$21,'= teor de AIA IPS'!$I$11:$I$14,'= teor de AIA IPS'!$I$18:$I$21)</c:f>
              <c:numCache>
                <c:formatCode>General</c:formatCode>
                <c:ptCount val="24"/>
                <c:pt idx="0">
                  <c:v>0.51700000000000002</c:v>
                </c:pt>
                <c:pt idx="1">
                  <c:v>0.51700000000000002</c:v>
                </c:pt>
                <c:pt idx="3">
                  <c:v>0.51700000000000002</c:v>
                </c:pt>
                <c:pt idx="4">
                  <c:v>0.51700000000000002</c:v>
                </c:pt>
                <c:pt idx="5">
                  <c:v>0.51700000000000002</c:v>
                </c:pt>
                <c:pt idx="7">
                  <c:v>0.51700000000000002</c:v>
                </c:pt>
                <c:pt idx="8">
                  <c:v>0.50700000000000001</c:v>
                </c:pt>
                <c:pt idx="9">
                  <c:v>0.50700000000000001</c:v>
                </c:pt>
                <c:pt idx="11">
                  <c:v>0.50700000000000001</c:v>
                </c:pt>
                <c:pt idx="12">
                  <c:v>0.50700000000000001</c:v>
                </c:pt>
                <c:pt idx="13">
                  <c:v>0.50700000000000001</c:v>
                </c:pt>
                <c:pt idx="15">
                  <c:v>0.50700000000000001</c:v>
                </c:pt>
                <c:pt idx="16">
                  <c:v>0.51200000000000001</c:v>
                </c:pt>
                <c:pt idx="17">
                  <c:v>0.51200000000000001</c:v>
                </c:pt>
                <c:pt idx="19">
                  <c:v>0.51200000000000001</c:v>
                </c:pt>
                <c:pt idx="20">
                  <c:v>0.51200000000000001</c:v>
                </c:pt>
                <c:pt idx="21">
                  <c:v>0.51200000000000001</c:v>
                </c:pt>
                <c:pt idx="23">
                  <c:v>0.51200000000000001</c:v>
                </c:pt>
              </c:numCache>
            </c:numRef>
          </c:xVal>
          <c:yVal>
            <c:numRef>
              <c:f>('= teor de AIA IPS'!$C$11:$C$14,'= teor de AIA IPS'!$C$18:$C$21,'= teor de AIA IPS'!$D$11:$D$14,'= teor de AIA IPS'!$D$18:$D$21,'= teor de AIA IPS'!$E$11:$E$14,'= teor de AIA IPS'!$E$18:$E$21)</c:f>
              <c:numCache>
                <c:formatCode>0.00</c:formatCode>
                <c:ptCount val="24"/>
                <c:pt idx="0">
                  <c:v>118.04072490059329</c:v>
                </c:pt>
                <c:pt idx="1">
                  <c:v>70.239115027572325</c:v>
                </c:pt>
                <c:pt idx="3">
                  <c:v>65.812818624095527</c:v>
                </c:pt>
                <c:pt idx="4">
                  <c:v>118.04072490059329</c:v>
                </c:pt>
                <c:pt idx="5">
                  <c:v>80.703256550928714</c:v>
                </c:pt>
                <c:pt idx="7">
                  <c:v>82.603713972425112</c:v>
                </c:pt>
                <c:pt idx="8">
                  <c:v>365.66054380820253</c:v>
                </c:pt>
                <c:pt idx="9">
                  <c:v>262.83131607204461</c:v>
                </c:pt>
                <c:pt idx="11">
                  <c:v>239.79826378439296</c:v>
                </c:pt>
                <c:pt idx="12">
                  <c:v>365.66054380820253</c:v>
                </c:pt>
                <c:pt idx="13">
                  <c:v>261.76205242742378</c:v>
                </c:pt>
                <c:pt idx="15">
                  <c:v>178.76831878648639</c:v>
                </c:pt>
                <c:pt idx="16">
                  <c:v>193.94480654627367</c:v>
                </c:pt>
                <c:pt idx="17">
                  <c:v>167.2458363254683</c:v>
                </c:pt>
                <c:pt idx="19">
                  <c:v>144.87686714331622</c:v>
                </c:pt>
                <c:pt idx="20">
                  <c:v>193.94480654627367</c:v>
                </c:pt>
                <c:pt idx="21">
                  <c:v>189.63757583437393</c:v>
                </c:pt>
                <c:pt idx="23">
                  <c:v>133.8380199343529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A47B-4648-9A71-68D4E3BEF6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9657088"/>
        <c:axId val="169659008"/>
      </c:scatterChart>
      <c:valAx>
        <c:axId val="1696570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IPS </a:t>
                </a:r>
                <a:r>
                  <a:rPr lang="en-US" baseline="0" dirty="0"/>
                  <a:t>(</a:t>
                </a:r>
                <a:r>
                  <a:rPr lang="en-US" baseline="0" dirty="0">
                    <a:latin typeface="Symbol" pitchFamily="18" charset="2"/>
                  </a:rPr>
                  <a:t>m</a:t>
                </a:r>
                <a:r>
                  <a:rPr lang="en-US" baseline="0" dirty="0"/>
                  <a:t>m)</a:t>
                </a:r>
                <a:endParaRPr lang="en-US" dirty="0"/>
              </a:p>
            </c:rich>
          </c:tx>
          <c:overlay val="0"/>
        </c:title>
        <c:numFmt formatCode="#,##0.000" sourceLinked="0"/>
        <c:majorTickMark val="out"/>
        <c:minorTickMark val="out"/>
        <c:tickLblPos val="nextTo"/>
        <c:spPr>
          <a:ln>
            <a:solidFill>
              <a:sysClr val="windowText" lastClr="000000"/>
            </a:solidFill>
          </a:ln>
        </c:spPr>
        <c:crossAx val="169659008"/>
        <c:crosses val="autoZero"/>
        <c:crossBetween val="midCat"/>
      </c:valAx>
      <c:valAx>
        <c:axId val="16965900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Energia de mistura (N.m/s)</a:t>
                </a:r>
              </a:p>
            </c:rich>
          </c:tx>
          <c:layout>
            <c:manualLayout>
              <c:xMode val="edge"/>
              <c:yMode val="edge"/>
              <c:x val="1.8226820304319503E-3"/>
              <c:y val="9.3452901720618251E-2"/>
            </c:manualLayout>
          </c:layout>
          <c:overlay val="0"/>
        </c:title>
        <c:numFmt formatCode="General" sourceLinked="0"/>
        <c:majorTickMark val="out"/>
        <c:minorTickMark val="out"/>
        <c:tickLblPos val="nextTo"/>
        <c:spPr>
          <a:ln>
            <a:solidFill>
              <a:sysClr val="windowText" lastClr="000000"/>
            </a:solidFill>
          </a:ln>
        </c:spPr>
        <c:crossAx val="169657088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300" b="0">
          <a:latin typeface="+mn-lt"/>
          <a:cs typeface="Arial" pitchFamily="34" charset="0"/>
        </a:defRPr>
      </a:pPr>
      <a:endParaRPr lang="pt-BR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bg1"/>
                </a:solidFill>
              </a:defRPr>
            </a:pPr>
            <a:r>
              <a:rPr lang="en-US" dirty="0">
                <a:solidFill>
                  <a:schemeClr val="bg1"/>
                </a:solidFill>
              </a:rPr>
              <a:t>IA-100</a:t>
            </a:r>
          </a:p>
        </c:rich>
      </c:tx>
      <c:layout>
        <c:manualLayout>
          <c:xMode val="edge"/>
          <c:yMode val="edge"/>
          <c:x val="0.77946666666666664"/>
          <c:y val="0.71296296296296291"/>
        </c:manualLayout>
      </c:layout>
      <c:overlay val="1"/>
      <c:spPr>
        <a:solidFill>
          <a:srgbClr val="FF0000"/>
        </a:solidFill>
      </c:spPr>
    </c:title>
    <c:autoTitleDeleted val="0"/>
    <c:plotArea>
      <c:layout>
        <c:manualLayout>
          <c:layoutTarget val="inner"/>
          <c:xMode val="edge"/>
          <c:yMode val="edge"/>
          <c:x val="0.15617777777777778"/>
          <c:y val="5.1400554097404488E-2"/>
          <c:w val="0.7949333333333336"/>
          <c:h val="0.76780475357247613"/>
        </c:manualLayout>
      </c:layout>
      <c:scatterChart>
        <c:scatterStyle val="lineMarker"/>
        <c:varyColors val="0"/>
        <c:ser>
          <c:idx val="0"/>
          <c:order val="0"/>
          <c:tx>
            <c:strRef>
              <c:f>'= teor de AIA'!$B$11</c:f>
              <c:strCache>
                <c:ptCount val="1"/>
                <c:pt idx="0">
                  <c:v>0.0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9"/>
            <c:spPr>
              <a:solidFill>
                <a:srgbClr val="7030A0"/>
              </a:solidFill>
              <a:ln>
                <a:solidFill>
                  <a:srgbClr val="7030A0"/>
                </a:solidFill>
              </a:ln>
            </c:spPr>
          </c:marker>
          <c:trendline>
            <c:spPr>
              <a:ln w="25400">
                <a:solidFill>
                  <a:srgbClr val="7030A0"/>
                </a:solidFill>
                <a:prstDash val="sysDash"/>
              </a:ln>
            </c:spPr>
            <c:trendlineType val="power"/>
            <c:dispRSqr val="1"/>
            <c:dispEq val="0"/>
            <c:trendlineLbl>
              <c:layout>
                <c:manualLayout>
                  <c:x val="-3.2494838145231845E-2"/>
                  <c:y val="3.2152230971128724E-4"/>
                </c:manualLayout>
              </c:layout>
              <c:numFmt formatCode="#,##0.00" sourceLinked="0"/>
            </c:trendlineLbl>
          </c:trendline>
          <c:xVal>
            <c:numRef>
              <c:f>'= teor de AIA'!$C$16:$F$16</c:f>
              <c:numCache>
                <c:formatCode>0.00</c:formatCode>
                <c:ptCount val="4"/>
                <c:pt idx="0">
                  <c:v>1.64</c:v>
                </c:pt>
                <c:pt idx="1">
                  <c:v>1.92</c:v>
                </c:pt>
                <c:pt idx="2">
                  <c:v>1.78</c:v>
                </c:pt>
                <c:pt idx="3">
                  <c:v>1.82</c:v>
                </c:pt>
              </c:numCache>
            </c:numRef>
          </c:xVal>
          <c:yVal>
            <c:numRef>
              <c:f>'= teor de AIA'!$C$11:$F$11</c:f>
              <c:numCache>
                <c:formatCode>0.00</c:formatCode>
                <c:ptCount val="4"/>
                <c:pt idx="0">
                  <c:v>118.04072490059329</c:v>
                </c:pt>
                <c:pt idx="1">
                  <c:v>365.66054380820253</c:v>
                </c:pt>
                <c:pt idx="2">
                  <c:v>193.94480654627367</c:v>
                </c:pt>
                <c:pt idx="3">
                  <c:v>259.39822440975485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EB2-45D5-AA97-8BFDF1F60C41}"/>
            </c:ext>
          </c:extLst>
        </c:ser>
        <c:ser>
          <c:idx val="1"/>
          <c:order val="1"/>
          <c:tx>
            <c:strRef>
              <c:f>'= teor de AIA'!$B$12</c:f>
              <c:strCache>
                <c:ptCount val="1"/>
                <c:pt idx="0">
                  <c:v>0.2</c:v>
                </c:pt>
              </c:strCache>
            </c:strRef>
          </c:tx>
          <c:spPr>
            <a:ln w="28575">
              <a:noFill/>
            </a:ln>
          </c:spPr>
          <c:trendline>
            <c:spPr>
              <a:ln w="22225">
                <a:solidFill>
                  <a:schemeClr val="accent2">
                    <a:lumMod val="75000"/>
                  </a:schemeClr>
                </a:solidFill>
              </a:ln>
            </c:spPr>
            <c:trendlineType val="power"/>
            <c:dispRSqr val="1"/>
            <c:dispEq val="0"/>
            <c:trendlineLbl>
              <c:layout>
                <c:manualLayout>
                  <c:x val="-0.4532355788859726"/>
                  <c:y val="0.20554862933799944"/>
                </c:manualLayout>
              </c:layout>
              <c:numFmt formatCode="#,##0.00" sourceLinked="0"/>
            </c:trendlineLbl>
          </c:trendline>
          <c:xVal>
            <c:numRef>
              <c:f>'= teor de AIA'!$C$16:$F$16</c:f>
              <c:numCache>
                <c:formatCode>0.00</c:formatCode>
                <c:ptCount val="4"/>
                <c:pt idx="0">
                  <c:v>1.64</c:v>
                </c:pt>
                <c:pt idx="1">
                  <c:v>1.92</c:v>
                </c:pt>
                <c:pt idx="2">
                  <c:v>1.78</c:v>
                </c:pt>
                <c:pt idx="3">
                  <c:v>1.82</c:v>
                </c:pt>
              </c:numCache>
            </c:numRef>
          </c:xVal>
          <c:yVal>
            <c:numRef>
              <c:f>'= teor de AIA'!$C$12:$F$12</c:f>
              <c:numCache>
                <c:formatCode>0.00</c:formatCode>
                <c:ptCount val="4"/>
                <c:pt idx="0">
                  <c:v>70.239115027572325</c:v>
                </c:pt>
                <c:pt idx="1">
                  <c:v>262.83131607204461</c:v>
                </c:pt>
                <c:pt idx="2">
                  <c:v>167.2458363254683</c:v>
                </c:pt>
                <c:pt idx="3">
                  <c:v>205.6087787378215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EEB2-45D5-AA97-8BFDF1F60C41}"/>
            </c:ext>
          </c:extLst>
        </c:ser>
        <c:ser>
          <c:idx val="2"/>
          <c:order val="2"/>
          <c:tx>
            <c:strRef>
              <c:f>'= teor de AIA'!$B$14</c:f>
              <c:strCache>
                <c:ptCount val="1"/>
                <c:pt idx="0">
                  <c:v>2.0</c:v>
                </c:pt>
              </c:strCache>
            </c:strRef>
          </c:tx>
          <c:spPr>
            <a:ln w="28575">
              <a:noFill/>
            </a:ln>
          </c:spPr>
          <c:trendline>
            <c:spPr>
              <a:ln w="22225">
                <a:solidFill>
                  <a:srgbClr val="92D050"/>
                </a:solidFill>
                <a:prstDash val="dash"/>
              </a:ln>
            </c:spPr>
            <c:trendlineType val="power"/>
            <c:dispRSqr val="1"/>
            <c:dispEq val="0"/>
            <c:trendlineLbl>
              <c:layout>
                <c:manualLayout>
                  <c:x val="9.1949606299212644E-2"/>
                  <c:y val="0.14652631962671334"/>
                </c:manualLayout>
              </c:layout>
              <c:numFmt formatCode="#,##0.00" sourceLinked="0"/>
            </c:trendlineLbl>
          </c:trendline>
          <c:xVal>
            <c:numRef>
              <c:f>'= teor de AIA'!$C$16:$F$16</c:f>
              <c:numCache>
                <c:formatCode>0.00</c:formatCode>
                <c:ptCount val="4"/>
                <c:pt idx="0">
                  <c:v>1.64</c:v>
                </c:pt>
                <c:pt idx="1">
                  <c:v>1.92</c:v>
                </c:pt>
                <c:pt idx="2">
                  <c:v>1.78</c:v>
                </c:pt>
                <c:pt idx="3">
                  <c:v>1.82</c:v>
                </c:pt>
              </c:numCache>
            </c:numRef>
          </c:xVal>
          <c:yVal>
            <c:numRef>
              <c:f>'= teor de AIA'!$C$14:$F$14</c:f>
              <c:numCache>
                <c:formatCode>0.00</c:formatCode>
                <c:ptCount val="4"/>
                <c:pt idx="0">
                  <c:v>65.812818624095527</c:v>
                </c:pt>
                <c:pt idx="1">
                  <c:v>239.79826378439296</c:v>
                </c:pt>
                <c:pt idx="2">
                  <c:v>144.87686714331622</c:v>
                </c:pt>
                <c:pt idx="3">
                  <c:v>142.40888562152156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EEB2-45D5-AA97-8BFDF1F60C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6367616"/>
        <c:axId val="166369536"/>
      </c:scatterChart>
      <c:valAx>
        <c:axId val="1663676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Área superficial volumétrica (m²/cm³)</a:t>
                </a:r>
              </a:p>
            </c:rich>
          </c:tx>
          <c:layout>
            <c:manualLayout>
              <c:xMode val="edge"/>
              <c:yMode val="edge"/>
              <c:x val="0.29360000000000008"/>
              <c:y val="0.91805555555555562"/>
            </c:manualLayout>
          </c:layout>
          <c:overlay val="0"/>
        </c:title>
        <c:numFmt formatCode="0.0" sourceLinked="0"/>
        <c:majorTickMark val="out"/>
        <c:minorTickMark val="out"/>
        <c:tickLblPos val="nextTo"/>
        <c:spPr>
          <a:ln>
            <a:solidFill>
              <a:schemeClr val="tx1"/>
            </a:solidFill>
          </a:ln>
        </c:spPr>
        <c:crossAx val="166369536"/>
        <c:crosses val="autoZero"/>
        <c:crossBetween val="midCat"/>
      </c:valAx>
      <c:valAx>
        <c:axId val="16636953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Energia de mistura (N.m/s)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66367616"/>
        <c:crosses val="autoZero"/>
        <c:crossBetween val="midCat"/>
      </c:valAx>
      <c:spPr>
        <a:ln>
          <a:solidFill>
            <a:schemeClr val="tx1"/>
          </a:solidFill>
        </a:ln>
      </c:spPr>
    </c:plotArea>
    <c:legend>
      <c:legendPos val="r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82871111111111162"/>
          <c:y val="6.7989938757655299E-2"/>
          <c:w val="9.7662292213473348E-2"/>
          <c:h val="0.26607064741907288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 sz="1200" b="0">
          <a:latin typeface="Arial" pitchFamily="34" charset="0"/>
          <a:cs typeface="Arial" pitchFamily="34" charset="0"/>
        </a:defRPr>
      </a:pPr>
      <a:endParaRPr lang="pt-B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bg1"/>
                </a:solidFill>
              </a:defRPr>
            </a:pPr>
            <a:r>
              <a:rPr lang="en-US" dirty="0">
                <a:solidFill>
                  <a:schemeClr val="bg1"/>
                </a:solidFill>
              </a:rPr>
              <a:t>IA-67</a:t>
            </a:r>
          </a:p>
        </c:rich>
      </c:tx>
      <c:layout>
        <c:manualLayout>
          <c:xMode val="edge"/>
          <c:yMode val="edge"/>
          <c:x val="0.80755555555555558"/>
          <c:y val="0.71296296296296291"/>
        </c:manualLayout>
      </c:layout>
      <c:overlay val="1"/>
      <c:spPr>
        <a:solidFill>
          <a:srgbClr val="00B050"/>
        </a:solidFill>
      </c:spPr>
    </c:title>
    <c:autoTitleDeleted val="0"/>
    <c:plotArea>
      <c:layout>
        <c:manualLayout>
          <c:layoutTarget val="inner"/>
          <c:xMode val="edge"/>
          <c:yMode val="edge"/>
          <c:x val="0.15617777777777778"/>
          <c:y val="5.1400554097404488E-2"/>
          <c:w val="0.7949333333333336"/>
          <c:h val="0.76780475357247657"/>
        </c:manualLayout>
      </c:layout>
      <c:scatterChart>
        <c:scatterStyle val="lineMarker"/>
        <c:varyColors val="0"/>
        <c:ser>
          <c:idx val="0"/>
          <c:order val="0"/>
          <c:tx>
            <c:strRef>
              <c:f>'= teor de AIA'!$B$11</c:f>
              <c:strCache>
                <c:ptCount val="1"/>
                <c:pt idx="0">
                  <c:v>0.0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9"/>
            <c:spPr>
              <a:solidFill>
                <a:srgbClr val="7030A0"/>
              </a:solidFill>
              <a:ln>
                <a:solidFill>
                  <a:srgbClr val="7030A0"/>
                </a:solidFill>
              </a:ln>
            </c:spPr>
          </c:marker>
          <c:trendline>
            <c:spPr>
              <a:ln w="25400">
                <a:solidFill>
                  <a:srgbClr val="7030A0"/>
                </a:solidFill>
                <a:prstDash val="sysDash"/>
              </a:ln>
            </c:spPr>
            <c:trendlineType val="power"/>
            <c:dispRSqr val="1"/>
            <c:dispEq val="0"/>
            <c:trendlineLbl>
              <c:layout>
                <c:manualLayout>
                  <c:x val="-6.5087430737824539E-2"/>
                  <c:y val="3.7358559346748324E-2"/>
                </c:manualLayout>
              </c:layout>
              <c:numFmt formatCode="#,##0.00" sourceLinked="0"/>
            </c:trendlineLbl>
          </c:trendline>
          <c:xVal>
            <c:numRef>
              <c:f>'= teor de AIA'!$C$23:$F$23</c:f>
              <c:numCache>
                <c:formatCode>0.00</c:formatCode>
                <c:ptCount val="4"/>
                <c:pt idx="0">
                  <c:v>1.64</c:v>
                </c:pt>
                <c:pt idx="1">
                  <c:v>1.92</c:v>
                </c:pt>
                <c:pt idx="2">
                  <c:v>1.78</c:v>
                </c:pt>
                <c:pt idx="3">
                  <c:v>1.82</c:v>
                </c:pt>
              </c:numCache>
            </c:numRef>
          </c:xVal>
          <c:yVal>
            <c:numRef>
              <c:f>'= teor de AIA'!$C$18:$F$18</c:f>
              <c:numCache>
                <c:formatCode>0.00</c:formatCode>
                <c:ptCount val="4"/>
                <c:pt idx="0">
                  <c:v>118.04072490059329</c:v>
                </c:pt>
                <c:pt idx="1">
                  <c:v>365.66054380820253</c:v>
                </c:pt>
                <c:pt idx="2">
                  <c:v>193.94480654627367</c:v>
                </c:pt>
                <c:pt idx="3">
                  <c:v>259.39822440975485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69D-4539-8C53-46A6255DF75E}"/>
            </c:ext>
          </c:extLst>
        </c:ser>
        <c:ser>
          <c:idx val="1"/>
          <c:order val="1"/>
          <c:tx>
            <c:strRef>
              <c:f>'= teor de AIA'!$B$12</c:f>
              <c:strCache>
                <c:ptCount val="1"/>
                <c:pt idx="0">
                  <c:v>0.2</c:v>
                </c:pt>
              </c:strCache>
            </c:strRef>
          </c:tx>
          <c:spPr>
            <a:ln w="28575">
              <a:noFill/>
            </a:ln>
          </c:spPr>
          <c:trendline>
            <c:spPr>
              <a:ln w="22225">
                <a:solidFill>
                  <a:schemeClr val="accent2">
                    <a:lumMod val="75000"/>
                  </a:schemeClr>
                </a:solidFill>
              </a:ln>
            </c:spPr>
            <c:trendlineType val="power"/>
            <c:dispRSqr val="1"/>
            <c:dispEq val="0"/>
            <c:trendlineLbl>
              <c:layout>
                <c:manualLayout>
                  <c:x val="-0.43545780110819482"/>
                  <c:y val="0.19292249927092495"/>
                </c:manualLayout>
              </c:layout>
              <c:numFmt formatCode="#,##0.00" sourceLinked="0"/>
            </c:trendlineLbl>
          </c:trendline>
          <c:xVal>
            <c:numRef>
              <c:f>'= teor de AIA'!$C$23:$F$23</c:f>
              <c:numCache>
                <c:formatCode>0.00</c:formatCode>
                <c:ptCount val="4"/>
                <c:pt idx="0">
                  <c:v>1.64</c:v>
                </c:pt>
                <c:pt idx="1">
                  <c:v>1.92</c:v>
                </c:pt>
                <c:pt idx="2">
                  <c:v>1.78</c:v>
                </c:pt>
                <c:pt idx="3">
                  <c:v>1.82</c:v>
                </c:pt>
              </c:numCache>
            </c:numRef>
          </c:xVal>
          <c:yVal>
            <c:numRef>
              <c:f>'= teor de AIA'!$C$19:$F$19</c:f>
              <c:numCache>
                <c:formatCode>0.00</c:formatCode>
                <c:ptCount val="4"/>
                <c:pt idx="0">
                  <c:v>80.703256550928714</c:v>
                </c:pt>
                <c:pt idx="1">
                  <c:v>261.76205242742378</c:v>
                </c:pt>
                <c:pt idx="2">
                  <c:v>189.63757583437393</c:v>
                </c:pt>
                <c:pt idx="3">
                  <c:v>195.99662937844258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69D-4539-8C53-46A6255DF75E}"/>
            </c:ext>
          </c:extLst>
        </c:ser>
        <c:ser>
          <c:idx val="2"/>
          <c:order val="2"/>
          <c:tx>
            <c:strRef>
              <c:f>'= teor de AIA'!$B$14</c:f>
              <c:strCache>
                <c:ptCount val="1"/>
                <c:pt idx="0">
                  <c:v>2.0</c:v>
                </c:pt>
              </c:strCache>
            </c:strRef>
          </c:tx>
          <c:spPr>
            <a:ln w="28575">
              <a:noFill/>
            </a:ln>
          </c:spPr>
          <c:trendline>
            <c:spPr>
              <a:ln w="22225">
                <a:solidFill>
                  <a:srgbClr val="92D050"/>
                </a:solidFill>
                <a:prstDash val="dash"/>
              </a:ln>
            </c:spPr>
            <c:trendlineType val="power"/>
            <c:dispRSqr val="1"/>
            <c:dispEq val="0"/>
            <c:trendlineLbl>
              <c:layout>
                <c:manualLayout>
                  <c:x val="5.5180869058034411E-2"/>
                  <c:y val="0.11124052201808129"/>
                </c:manualLayout>
              </c:layout>
              <c:numFmt formatCode="#,##0.00" sourceLinked="0"/>
            </c:trendlineLbl>
          </c:trendline>
          <c:xVal>
            <c:numRef>
              <c:f>'= teor de AIA'!$C$23:$F$23</c:f>
              <c:numCache>
                <c:formatCode>0.00</c:formatCode>
                <c:ptCount val="4"/>
                <c:pt idx="0">
                  <c:v>1.64</c:v>
                </c:pt>
                <c:pt idx="1">
                  <c:v>1.92</c:v>
                </c:pt>
                <c:pt idx="2">
                  <c:v>1.78</c:v>
                </c:pt>
                <c:pt idx="3">
                  <c:v>1.82</c:v>
                </c:pt>
              </c:numCache>
            </c:numRef>
          </c:xVal>
          <c:yVal>
            <c:numRef>
              <c:f>'= teor de AIA'!$C$21:$F$21</c:f>
              <c:numCache>
                <c:formatCode>0.00</c:formatCode>
                <c:ptCount val="4"/>
                <c:pt idx="0">
                  <c:v>82.603713972425112</c:v>
                </c:pt>
                <c:pt idx="1">
                  <c:v>178.76831878648639</c:v>
                </c:pt>
                <c:pt idx="2">
                  <c:v>133.8380199343529</c:v>
                </c:pt>
                <c:pt idx="3">
                  <c:v>152.29149054968681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B69D-4539-8C53-46A6255DF7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7792640"/>
        <c:axId val="167794560"/>
      </c:scatterChart>
      <c:valAx>
        <c:axId val="1677926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Área superficial volumétrica (m²/cm³)</a:t>
                </a:r>
              </a:p>
            </c:rich>
          </c:tx>
          <c:layout>
            <c:manualLayout>
              <c:xMode val="edge"/>
              <c:yMode val="edge"/>
              <c:x val="0.27582222222222225"/>
              <c:y val="0.91805555555555551"/>
            </c:manualLayout>
          </c:layout>
          <c:overlay val="0"/>
        </c:title>
        <c:numFmt formatCode="0.0" sourceLinked="0"/>
        <c:majorTickMark val="out"/>
        <c:minorTickMark val="out"/>
        <c:tickLblPos val="nextTo"/>
        <c:spPr>
          <a:ln>
            <a:solidFill>
              <a:schemeClr val="tx1"/>
            </a:solidFill>
          </a:ln>
        </c:spPr>
        <c:crossAx val="167794560"/>
        <c:crosses val="autoZero"/>
        <c:crossBetween val="midCat"/>
      </c:valAx>
      <c:valAx>
        <c:axId val="16779456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Energia de mistura (N.m/s)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67792640"/>
        <c:crosses val="autoZero"/>
        <c:crossBetween val="midCat"/>
      </c:valAx>
      <c:spPr>
        <a:ln>
          <a:solidFill>
            <a:schemeClr val="tx1"/>
          </a:solidFill>
        </a:ln>
      </c:spPr>
    </c:plotArea>
    <c:legend>
      <c:legendPos val="r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82871111111111162"/>
          <c:y val="6.7989938757655299E-2"/>
          <c:w val="9.7662292213473348E-2"/>
          <c:h val="0.26607064741907288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 sz="1200" b="0">
          <a:latin typeface="Arial" pitchFamily="34" charset="0"/>
          <a:cs typeface="Arial" pitchFamily="34" charset="0"/>
        </a:defRPr>
      </a:pPr>
      <a:endParaRPr lang="pt-BR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0.23859</cdr:x>
      <cdr:y>0.05903</cdr:y>
    </cdr:from>
    <cdr:to>
      <cdr:x>0.31736</cdr:x>
      <cdr:y>0.17015</cdr:y>
    </cdr:to>
    <cdr:sp macro="" textlink="">
      <cdr:nvSpPr>
        <cdr:cNvPr id="6" name="CaixaDeTexto 1"/>
        <cdr:cNvSpPr txBox="1"/>
      </cdr:nvSpPr>
      <cdr:spPr>
        <a:xfrm xmlns:a="http://schemas.openxmlformats.org/drawingml/2006/main">
          <a:off x="1038564" y="161925"/>
          <a:ext cx="342880" cy="3048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pt-BR" sz="1200" dirty="0">
              <a:solidFill>
                <a:srgbClr val="FF0000"/>
              </a:solidFill>
            </a:rPr>
            <a:t>C2</a:t>
          </a:r>
        </a:p>
      </cdr:txBody>
    </cdr:sp>
  </cdr:relSizeAnchor>
  <cdr:relSizeAnchor xmlns:cdr="http://schemas.openxmlformats.org/drawingml/2006/chartDrawing">
    <cdr:from>
      <cdr:x>0.54486</cdr:x>
      <cdr:y>0.32292</cdr:y>
    </cdr:from>
    <cdr:to>
      <cdr:x>0.62364</cdr:x>
      <cdr:y>0.43403</cdr:y>
    </cdr:to>
    <cdr:sp macro="" textlink="">
      <cdr:nvSpPr>
        <cdr:cNvPr id="8" name="CaixaDeTexto 1"/>
        <cdr:cNvSpPr txBox="1"/>
      </cdr:nvSpPr>
      <cdr:spPr>
        <a:xfrm xmlns:a="http://schemas.openxmlformats.org/drawingml/2006/main">
          <a:off x="2371720" y="885837"/>
          <a:ext cx="342923" cy="3047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pt-BR" sz="1200">
              <a:solidFill>
                <a:srgbClr val="00B050"/>
              </a:solidFill>
            </a:rPr>
            <a:t>C3</a:t>
          </a:r>
        </a:p>
      </cdr:txBody>
    </cdr:sp>
  </cdr:relSizeAnchor>
  <cdr:relSizeAnchor xmlns:cdr="http://schemas.openxmlformats.org/drawingml/2006/chartDrawing">
    <cdr:from>
      <cdr:x>0.79212</cdr:x>
      <cdr:y>0.67709</cdr:y>
    </cdr:from>
    <cdr:to>
      <cdr:x>0.8709</cdr:x>
      <cdr:y>0.7882</cdr:y>
    </cdr:to>
    <cdr:sp macro="" textlink="">
      <cdr:nvSpPr>
        <cdr:cNvPr id="9" name="CaixaDeTexto 1"/>
        <cdr:cNvSpPr txBox="1"/>
      </cdr:nvSpPr>
      <cdr:spPr>
        <a:xfrm xmlns:a="http://schemas.openxmlformats.org/drawingml/2006/main">
          <a:off x="3448032" y="1857387"/>
          <a:ext cx="342924" cy="3047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pt-BR" sz="1200">
              <a:solidFill>
                <a:srgbClr val="0070C0"/>
              </a:solidFill>
            </a:rPr>
            <a:t>C1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0.23859</cdr:x>
      <cdr:y>0.05903</cdr:y>
    </cdr:from>
    <cdr:to>
      <cdr:x>0.31736</cdr:x>
      <cdr:y>0.17015</cdr:y>
    </cdr:to>
    <cdr:sp macro="" textlink="">
      <cdr:nvSpPr>
        <cdr:cNvPr id="6" name="CaixaDeTexto 1"/>
        <cdr:cNvSpPr txBox="1"/>
      </cdr:nvSpPr>
      <cdr:spPr>
        <a:xfrm xmlns:a="http://schemas.openxmlformats.org/drawingml/2006/main">
          <a:off x="1038564" y="161925"/>
          <a:ext cx="342880" cy="3048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pt-BR" sz="1200" dirty="0">
              <a:solidFill>
                <a:srgbClr val="FF0000"/>
              </a:solidFill>
            </a:rPr>
            <a:t>C2</a:t>
          </a:r>
        </a:p>
      </cdr:txBody>
    </cdr:sp>
  </cdr:relSizeAnchor>
  <cdr:relSizeAnchor xmlns:cdr="http://schemas.openxmlformats.org/drawingml/2006/chartDrawing">
    <cdr:from>
      <cdr:x>0.54486</cdr:x>
      <cdr:y>0.32292</cdr:y>
    </cdr:from>
    <cdr:to>
      <cdr:x>0.62364</cdr:x>
      <cdr:y>0.43403</cdr:y>
    </cdr:to>
    <cdr:sp macro="" textlink="">
      <cdr:nvSpPr>
        <cdr:cNvPr id="8" name="CaixaDeTexto 1"/>
        <cdr:cNvSpPr txBox="1"/>
      </cdr:nvSpPr>
      <cdr:spPr>
        <a:xfrm xmlns:a="http://schemas.openxmlformats.org/drawingml/2006/main">
          <a:off x="2371720" y="885837"/>
          <a:ext cx="342923" cy="3047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pt-BR" sz="1200">
              <a:solidFill>
                <a:srgbClr val="00B050"/>
              </a:solidFill>
            </a:rPr>
            <a:t>C3</a:t>
          </a:r>
        </a:p>
      </cdr:txBody>
    </cdr:sp>
  </cdr:relSizeAnchor>
  <cdr:relSizeAnchor xmlns:cdr="http://schemas.openxmlformats.org/drawingml/2006/chartDrawing">
    <cdr:from>
      <cdr:x>0.79212</cdr:x>
      <cdr:y>0.67709</cdr:y>
    </cdr:from>
    <cdr:to>
      <cdr:x>0.8709</cdr:x>
      <cdr:y>0.7882</cdr:y>
    </cdr:to>
    <cdr:sp macro="" textlink="">
      <cdr:nvSpPr>
        <cdr:cNvPr id="9" name="CaixaDeTexto 1"/>
        <cdr:cNvSpPr txBox="1"/>
      </cdr:nvSpPr>
      <cdr:spPr>
        <a:xfrm xmlns:a="http://schemas.openxmlformats.org/drawingml/2006/main">
          <a:off x="3448032" y="1857387"/>
          <a:ext cx="342924" cy="3047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pt-BR" sz="1200">
              <a:solidFill>
                <a:srgbClr val="0070C0"/>
              </a:solidFill>
            </a:rPr>
            <a:t>C1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0.52954</cdr:x>
      <cdr:y>0.07986</cdr:y>
    </cdr:from>
    <cdr:to>
      <cdr:x>0.55602</cdr:x>
      <cdr:y>0.12153</cdr:y>
    </cdr:to>
    <cdr:sp macro="" textlink="">
      <cdr:nvSpPr>
        <cdr:cNvPr id="2" name="Retângulo 1"/>
        <cdr:cNvSpPr/>
      </cdr:nvSpPr>
      <cdr:spPr>
        <a:xfrm xmlns:a="http://schemas.openxmlformats.org/drawingml/2006/main">
          <a:off x="2305051" y="219081"/>
          <a:ext cx="115254" cy="114293"/>
        </a:xfrm>
        <a:prstGeom xmlns:a="http://schemas.openxmlformats.org/drawingml/2006/main" prst="rect">
          <a:avLst/>
        </a:prstGeom>
        <a:solidFill xmlns:a="http://schemas.openxmlformats.org/drawingml/2006/main">
          <a:srgbClr val="7030A0"/>
        </a:solidFill>
        <a:ln xmlns:a="http://schemas.openxmlformats.org/drawingml/2006/main" w="12700">
          <a:solidFill>
            <a:srgbClr val="7030A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0.52712</cdr:x>
      <cdr:y>0.14583</cdr:y>
    </cdr:from>
    <cdr:to>
      <cdr:x>0.55361</cdr:x>
      <cdr:y>0.1875</cdr:y>
    </cdr:to>
    <cdr:sp macro="" textlink="">
      <cdr:nvSpPr>
        <cdr:cNvPr id="3" name="Retângulo 2"/>
        <cdr:cNvSpPr/>
      </cdr:nvSpPr>
      <cdr:spPr>
        <a:xfrm xmlns:a="http://schemas.openxmlformats.org/drawingml/2006/main">
          <a:off x="2294498" y="400050"/>
          <a:ext cx="115327" cy="11429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12700" cap="flat" cmpd="sng" algn="ctr">
          <a:solidFill>
            <a:srgbClr val="7030A0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0.56237</cdr:x>
      <cdr:y>0.05556</cdr:y>
    </cdr:from>
    <cdr:to>
      <cdr:x>0.69585</cdr:x>
      <cdr:y>0.22917</cdr:y>
    </cdr:to>
    <cdr:sp macro="" textlink="">
      <cdr:nvSpPr>
        <cdr:cNvPr id="4" name="CaixaDeTexto 3"/>
        <cdr:cNvSpPr txBox="1"/>
      </cdr:nvSpPr>
      <cdr:spPr>
        <a:xfrm xmlns:a="http://schemas.openxmlformats.org/drawingml/2006/main">
          <a:off x="2447938" y="152400"/>
          <a:ext cx="581029" cy="4762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t-BR" sz="1200">
              <a:latin typeface="Arial" pitchFamily="34" charset="0"/>
              <a:cs typeface="Arial" pitchFamily="34" charset="0"/>
            </a:rPr>
            <a:t>incorporador de ar - A</a:t>
          </a:r>
        </a:p>
        <a:p xmlns:a="http://schemas.openxmlformats.org/drawingml/2006/main">
          <a:r>
            <a:rPr lang="pt-BR" sz="1200">
              <a:latin typeface="Arial" pitchFamily="34" charset="0"/>
              <a:cs typeface="Arial" pitchFamily="34" charset="0"/>
            </a:rPr>
            <a:t>incorporador de ar - B</a:t>
          </a:r>
        </a:p>
      </cdr:txBody>
    </cdr:sp>
  </cdr:relSizeAnchor>
  <cdr:relSizeAnchor xmlns:cdr="http://schemas.openxmlformats.org/drawingml/2006/chartDrawing">
    <cdr:from>
      <cdr:x>0.25602</cdr:x>
      <cdr:y>0.19444</cdr:y>
    </cdr:from>
    <cdr:to>
      <cdr:x>0.33479</cdr:x>
      <cdr:y>0.30556</cdr:y>
    </cdr:to>
    <cdr:sp macro="" textlink="">
      <cdr:nvSpPr>
        <cdr:cNvPr id="6" name="CaixaDeTexto 1"/>
        <cdr:cNvSpPr txBox="1"/>
      </cdr:nvSpPr>
      <cdr:spPr>
        <a:xfrm xmlns:a="http://schemas.openxmlformats.org/drawingml/2006/main">
          <a:off x="1114425" y="533400"/>
          <a:ext cx="3429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pt-BR" sz="1200">
              <a:solidFill>
                <a:srgbClr val="FF0000"/>
              </a:solidFill>
            </a:rPr>
            <a:t>C2</a:t>
          </a:r>
        </a:p>
      </cdr:txBody>
    </cdr:sp>
  </cdr:relSizeAnchor>
  <cdr:relSizeAnchor xmlns:cdr="http://schemas.openxmlformats.org/drawingml/2006/chartDrawing">
    <cdr:from>
      <cdr:x>0.51641</cdr:x>
      <cdr:y>0.36806</cdr:y>
    </cdr:from>
    <cdr:to>
      <cdr:x>0.59519</cdr:x>
      <cdr:y>0.47917</cdr:y>
    </cdr:to>
    <cdr:sp macro="" textlink="">
      <cdr:nvSpPr>
        <cdr:cNvPr id="8" name="CaixaDeTexto 1"/>
        <cdr:cNvSpPr txBox="1"/>
      </cdr:nvSpPr>
      <cdr:spPr>
        <a:xfrm xmlns:a="http://schemas.openxmlformats.org/drawingml/2006/main">
          <a:off x="2247900" y="1009650"/>
          <a:ext cx="3429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pt-BR" sz="1200">
              <a:solidFill>
                <a:srgbClr val="00B050"/>
              </a:solidFill>
            </a:rPr>
            <a:t>C3</a:t>
          </a:r>
        </a:p>
      </cdr:txBody>
    </cdr:sp>
  </cdr:relSizeAnchor>
  <cdr:relSizeAnchor xmlns:cdr="http://schemas.openxmlformats.org/drawingml/2006/chartDrawing">
    <cdr:from>
      <cdr:x>0.64551</cdr:x>
      <cdr:y>0.68056</cdr:y>
    </cdr:from>
    <cdr:to>
      <cdr:x>0.72429</cdr:x>
      <cdr:y>0.79167</cdr:y>
    </cdr:to>
    <cdr:sp macro="" textlink="">
      <cdr:nvSpPr>
        <cdr:cNvPr id="9" name="CaixaDeTexto 1"/>
        <cdr:cNvSpPr txBox="1"/>
      </cdr:nvSpPr>
      <cdr:spPr>
        <a:xfrm xmlns:a="http://schemas.openxmlformats.org/drawingml/2006/main">
          <a:off x="2809875" y="1866900"/>
          <a:ext cx="3429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pt-BR" sz="1200">
              <a:solidFill>
                <a:srgbClr val="0070C0"/>
              </a:solidFill>
            </a:rPr>
            <a:t>C1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D29D8-F164-46C0-B539-0F77D004531B}" type="datetimeFigureOut">
              <a:rPr lang="pt-BR" smtClean="0"/>
              <a:t>13/10/2020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891F0-A942-4CA1-A3B9-703AE5DE10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8214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419E9A-D581-4621-99C5-23340F15B5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AED3142-1B9F-40CB-9EAD-BE86E7D7BD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6C8D2B0-FC68-4AA1-9C46-0934F6A64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E328-A9AA-4D24-9848-5B12509E28EB}" type="datetimeFigureOut">
              <a:rPr lang="pt-BR" smtClean="0"/>
              <a:t>13/10/2020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79219B-433B-4B15-8D38-4EE3645EC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A391554-510B-4272-8D5A-50C3EF8BC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E8AF-D7AB-4122-9349-8FE0393FF6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9791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D0507B-9D6D-40B4-816D-0C4BCCB9B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712F947-23A7-4CFF-ADB6-75FA9EFEBF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D71BB7C-EC88-44A2-B050-A023828A1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E328-A9AA-4D24-9848-5B12509E28EB}" type="datetimeFigureOut">
              <a:rPr lang="pt-BR" smtClean="0"/>
              <a:t>13/10/2020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80E8113-8EE5-493B-B8ED-ED5CA6D7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562D484-1FCA-4AA3-AB46-039B84188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E8AF-D7AB-4122-9349-8FE0393FF6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7526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60BC60E-8CC8-43F7-9856-A26E029DD6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439DD97-A481-4219-8383-DFF85CDA1F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C1591B4-CD60-482E-BC33-8C17FBF0F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E328-A9AA-4D24-9848-5B12509E28EB}" type="datetimeFigureOut">
              <a:rPr lang="pt-BR" smtClean="0"/>
              <a:t>13/10/2020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F5953A3-3925-4AA1-80AC-CF91AC19F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137769D-517C-4FC4-BB03-257E7F141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E8AF-D7AB-4122-9349-8FE0393FF6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302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36DEC-83A9-418E-9187-224F80344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C5A2631-4309-4674-A098-CA55E109C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EF66AC7-EFBE-4875-9C46-A7AFBCA95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E328-A9AA-4D24-9848-5B12509E28EB}" type="datetimeFigureOut">
              <a:rPr lang="pt-BR" smtClean="0"/>
              <a:t>13/10/2020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0EE7EB8-50F0-4567-A47B-CB9BBD27E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9DD6722-01B2-454E-9B84-0A31D6719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E8AF-D7AB-4122-9349-8FE0393FF6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7402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FA0E6B-784E-42F3-9FDB-631E2D0B9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9E14142-F7C6-4C7D-85A6-2A4241C4B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EA77E27-FE59-4E10-908E-2E0C1253F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E328-A9AA-4D24-9848-5B12509E28EB}" type="datetimeFigureOut">
              <a:rPr lang="pt-BR" smtClean="0"/>
              <a:t>13/10/2020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976C660-87F2-4E01-B906-85FB5122A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9DE56E5-2A5A-4CF8-B42A-C2B7CCDCF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E8AF-D7AB-4122-9349-8FE0393FF6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939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541237-F28F-4346-9978-F1DCCA229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7D558F4-66B6-4E0B-93AF-C2B5A0456E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998DA89-CFCC-4E5A-982B-33AA61E529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AEAF8CD-A808-44EB-993C-E1AEFBA4F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E328-A9AA-4D24-9848-5B12509E28EB}" type="datetimeFigureOut">
              <a:rPr lang="pt-BR" smtClean="0"/>
              <a:t>13/10/2020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4F653AE-E706-4666-A173-D1CF4EECF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D90307D-E74A-4A57-8AC4-3B75405FA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E8AF-D7AB-4122-9349-8FE0393FF6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1406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29F4F5-9D95-47F5-8335-2C5732333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E72EA47-7157-4857-8112-E9F8287C49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ABB537D-A231-4A8B-A54D-8A8FE165C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1377DC8-1529-4759-9406-B4B78A35A1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8B76AB7-A70B-48B7-932A-6222BA8050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9E55809-C887-4849-B837-34488A518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E328-A9AA-4D24-9848-5B12509E28EB}" type="datetimeFigureOut">
              <a:rPr lang="pt-BR" smtClean="0"/>
              <a:t>13/10/2020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546E818-E9D0-41C8-8947-2BEEA7631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3A56A75-220B-4A42-8F95-BAB50F50D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E8AF-D7AB-4122-9349-8FE0393FF6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5453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3DE0CF-2F99-4579-BA16-A47C0FDF8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2F881D2-2BC4-43A9-AFF1-D59DDF7BA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E328-A9AA-4D24-9848-5B12509E28EB}" type="datetimeFigureOut">
              <a:rPr lang="pt-BR" smtClean="0"/>
              <a:t>13/10/2020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DBC18F8-DF19-4423-88DF-51BD6D22A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5280DAF-3B06-47FC-8E81-B435F7B21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E8AF-D7AB-4122-9349-8FE0393FF6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5494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5AF7663-63FF-458B-92EF-4BFF34BF3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E328-A9AA-4D24-9848-5B12509E28EB}" type="datetimeFigureOut">
              <a:rPr lang="pt-BR" smtClean="0"/>
              <a:t>13/10/2020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BAABA0B-A1B1-44A8-B79A-AEE8B73DA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9074C72-6748-4324-A5FA-C7B390600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E8AF-D7AB-4122-9349-8FE0393FF6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1359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1D9E52-2FCC-4990-8741-705D04DF6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CD7B369-8883-4AB6-A2CB-8FF990C0E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D3BB011-EC53-4303-A583-C48C70A2D8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55A9870-3A71-4734-B537-C0F9A290B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E328-A9AA-4D24-9848-5B12509E28EB}" type="datetimeFigureOut">
              <a:rPr lang="pt-BR" smtClean="0"/>
              <a:t>13/10/2020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1F873CE-A1F5-4C8F-96F5-50E7871F8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732C5D1-A70F-4643-962C-FA1FC8131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E8AF-D7AB-4122-9349-8FE0393FF6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9203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5FBCE4-8B52-448D-A61A-0F2310AD9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FD7092A-BABC-46B5-8933-A21CDBCD5F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999E56E-B837-470B-A5C9-829623B7D2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BB1FAAF-6DE7-40F3-95FE-747D30F6B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E328-A9AA-4D24-9848-5B12509E28EB}" type="datetimeFigureOut">
              <a:rPr lang="pt-BR" smtClean="0"/>
              <a:t>13/10/2020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EF65828-2A45-47B0-89FA-1009C3D0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1CD364C-D298-4D9E-960B-560D2DCA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FE8AF-D7AB-4122-9349-8FE0393FF6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2207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BF5CCCA-4347-4AC6-818B-00FDFD917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8FF933D-4D7B-4886-A13E-C28B54D56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B70556B-079D-47D0-8242-E7D8F882EA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FE328-A9AA-4D24-9848-5B12509E28EB}" type="datetimeFigureOut">
              <a:rPr lang="pt-BR" smtClean="0"/>
              <a:t>13/10/2020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1ACC573-29FF-4037-8BBC-5691125DCE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F87B886-50D5-449F-8A9A-F3EB2FFF6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FE8AF-D7AB-4122-9349-8FE0393FF6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6530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emf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7" Type="http://schemas.openxmlformats.org/officeDocument/2006/relationships/image" Target="../media/image2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emf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emf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wmf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NULL"/><Relationship Id="rId9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t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emf"/><Relationship Id="rId5" Type="http://schemas.openxmlformats.org/officeDocument/2006/relationships/image" Target="../media/image32.png"/><Relationship Id="rId4" Type="http://schemas.openxmlformats.org/officeDocument/2006/relationships/chart" Target="../charts/char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emf"/><Relationship Id="rId5" Type="http://schemas.openxmlformats.org/officeDocument/2006/relationships/chart" Target="../charts/chart11.xml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Modelo de Furnas (abordagem discreta)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764422EB-99BE-4EEA-96B0-08A83E559673}"/>
                  </a:ext>
                </a:extLst>
              </p:cNvPr>
              <p:cNvSpPr txBox="1"/>
              <p:nvPr/>
            </p:nvSpPr>
            <p:spPr>
              <a:xfrm>
                <a:off x="659080" y="1001279"/>
                <a:ext cx="2984299" cy="691536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pt-BR" sz="20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pt-BR" sz="20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BR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pt-BR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pt-BR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  <m:sup>
                                <m:func>
                                  <m:funcPr>
                                    <m:ctrlP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pt-BR" sz="200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func>
                              </m:sup>
                            </m:sSubSup>
                            <m:r>
                              <a:rPr lang="pt-BR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pt-BR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  <m:sup>
                                <m:func>
                                  <m:funcPr>
                                    <m:ctrlP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pt-BR" sz="200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func>
                              </m:sup>
                            </m:sSubSup>
                          </m:num>
                          <m:den>
                            <m:sSubSup>
                              <m:sSubSupPr>
                                <m:ctrlPr>
                                  <a:rPr lang="pt-BR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  <m:sup>
                                <m:func>
                                  <m:funcPr>
                                    <m:ctrlP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pt-BR" sz="200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func>
                              </m:sup>
                            </m:sSubSup>
                            <m:r>
                              <a:rPr lang="pt-BR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pt-BR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  <m:sup>
                                <m:func>
                                  <m:funcPr>
                                    <m:ctrlP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pt-BR" sz="200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func>
                              </m:sup>
                            </m:sSubSup>
                          </m:den>
                        </m:f>
                      </m:e>
                    </m:d>
                  </m:oMath>
                </a14:m>
                <a:r>
                  <a:rPr lang="pt-BR" sz="2000" dirty="0"/>
                  <a:t> x 100</a:t>
                </a:r>
              </a:p>
            </p:txBody>
          </p:sp>
        </mc:Choice>
        <mc:Fallback xmlns="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764422EB-99BE-4EEA-96B0-08A83E5596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080" y="1001279"/>
                <a:ext cx="2984299" cy="69153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ubtítulo 2">
            <a:extLst>
              <a:ext uri="{FF2B5EF4-FFF2-40B4-BE49-F238E27FC236}">
                <a16:creationId xmlns:a16="http://schemas.microsoft.com/office/drawing/2014/main" id="{B8588D1A-9D78-4523-AEC9-7700DDB8CC56}"/>
              </a:ext>
            </a:extLst>
          </p:cNvPr>
          <p:cNvSpPr txBox="1">
            <a:spLocks/>
          </p:cNvSpPr>
          <p:nvPr/>
        </p:nvSpPr>
        <p:spPr>
          <a:xfrm>
            <a:off x="4162643" y="831633"/>
            <a:ext cx="6853474" cy="118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P</a:t>
            </a:r>
            <a:r>
              <a:rPr lang="pt-BR" altLang="pt-BR" sz="1200" baseline="-25000" dirty="0">
                <a:solidFill>
                  <a:srgbClr val="000000"/>
                </a:solidFill>
              </a:rPr>
              <a:t>(d)</a:t>
            </a:r>
            <a:r>
              <a:rPr lang="pt-BR" altLang="pt-BR" sz="1200" dirty="0">
                <a:solidFill>
                  <a:srgbClr val="000000"/>
                </a:solidFill>
              </a:rPr>
              <a:t> = distribuição acumulada de tamanho de partículas (</a:t>
            </a:r>
            <a:r>
              <a:rPr lang="pt-BR" altLang="pt-BR" sz="1200" i="1" dirty="0">
                <a:solidFill>
                  <a:srgbClr val="000000"/>
                </a:solidFill>
              </a:rPr>
              <a:t>CPFT</a:t>
            </a:r>
            <a:r>
              <a:rPr lang="pt-BR" altLang="pt-BR" sz="1200" dirty="0">
                <a:solidFill>
                  <a:srgbClr val="000000"/>
                </a:solidFill>
              </a:rPr>
              <a:t>)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D</a:t>
            </a:r>
            <a:r>
              <a:rPr lang="pt-BR" altLang="pt-BR" sz="1200" baseline="-25000" dirty="0">
                <a:solidFill>
                  <a:srgbClr val="000000"/>
                </a:solidFill>
              </a:rPr>
              <a:t>p</a:t>
            </a:r>
            <a:r>
              <a:rPr lang="pt-BR" altLang="pt-BR" sz="1200" dirty="0">
                <a:solidFill>
                  <a:srgbClr val="000000"/>
                </a:solidFill>
              </a:rPr>
              <a:t> = diâmetro da partícula sendo considerada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D</a:t>
            </a:r>
            <a:r>
              <a:rPr lang="pt-BR" altLang="pt-BR" sz="1200" baseline="-25000" dirty="0">
                <a:solidFill>
                  <a:srgbClr val="000000"/>
                </a:solidFill>
              </a:rPr>
              <a:t>s</a:t>
            </a:r>
            <a:r>
              <a:rPr lang="pt-BR" altLang="pt-BR" sz="1200" dirty="0">
                <a:solidFill>
                  <a:srgbClr val="000000"/>
                </a:solidFill>
              </a:rPr>
              <a:t> = diâmetro da menor partícula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D</a:t>
            </a:r>
            <a:r>
              <a:rPr lang="pt-BR" altLang="pt-BR" sz="1200" baseline="-25000" dirty="0">
                <a:solidFill>
                  <a:srgbClr val="000000"/>
                </a:solidFill>
              </a:rPr>
              <a:t>L</a:t>
            </a:r>
            <a:r>
              <a:rPr lang="pt-BR" altLang="pt-BR" sz="1200" dirty="0">
                <a:solidFill>
                  <a:srgbClr val="000000"/>
                </a:solidFill>
              </a:rPr>
              <a:t> = diâmetro da maior partícula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r = quociente entre o volume das partículas retidas em uma malha de peneira e o volume na malha inferior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F1922A94-1CAE-425C-9065-1C9154D3848B}"/>
              </a:ext>
            </a:extLst>
          </p:cNvPr>
          <p:cNvSpPr txBox="1">
            <a:spLocks/>
          </p:cNvSpPr>
          <p:nvPr/>
        </p:nvSpPr>
        <p:spPr>
          <a:xfrm>
            <a:off x="139815" y="2229475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Modelo de </a:t>
            </a:r>
            <a:r>
              <a:rPr lang="pt-BR" sz="3000" dirty="0" err="1">
                <a:solidFill>
                  <a:srgbClr val="00B050"/>
                </a:solidFill>
              </a:rPr>
              <a:t>Westman</a:t>
            </a:r>
            <a:r>
              <a:rPr lang="pt-BR" sz="3000" dirty="0">
                <a:solidFill>
                  <a:srgbClr val="00B050"/>
                </a:solidFill>
              </a:rPr>
              <a:t> e Hugill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47F13FD3-8495-4545-BC06-97F0E3D4CC0E}"/>
              </a:ext>
            </a:extLst>
          </p:cNvPr>
          <p:cNvSpPr txBox="1">
            <a:spLocks/>
          </p:cNvSpPr>
          <p:nvPr/>
        </p:nvSpPr>
        <p:spPr>
          <a:xfrm>
            <a:off x="3253671" y="2969193"/>
            <a:ext cx="5657850" cy="1101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90000"/>
            </a:pPr>
            <a:r>
              <a:rPr lang="pt-BR" altLang="pt-BR" sz="1200" dirty="0"/>
              <a:t>ai = volume aparente de uma distribuição discreta do tamanho i (i varia de 1 a n, onde 1 é a classe mais grossa e n = total de classes na mistura)</a:t>
            </a:r>
          </a:p>
          <a:p>
            <a:pPr algn="just">
              <a:buSzPct val="90000"/>
            </a:pPr>
            <a:r>
              <a:rPr lang="pt-BR" altLang="pt-BR" sz="1200" dirty="0"/>
              <a:t>xi = fração volumétrica da classe de tamanho i</a:t>
            </a:r>
          </a:p>
          <a:p>
            <a:pPr algn="just">
              <a:buSzPct val="90000"/>
            </a:pPr>
            <a:r>
              <a:rPr lang="pt-BR" altLang="pt-BR" sz="1200" dirty="0"/>
              <a:t>Vai = volume aparente da mistura. Calculado com base na classe de tamanho de partículas i.</a:t>
            </a:r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BBA2342A-0281-42D3-B2F5-0FCC6B55B20F}"/>
              </a:ext>
            </a:extLst>
          </p:cNvPr>
          <p:cNvSpPr txBox="1">
            <a:spLocks/>
          </p:cNvSpPr>
          <p:nvPr/>
        </p:nvSpPr>
        <p:spPr>
          <a:xfrm>
            <a:off x="3253671" y="2969193"/>
            <a:ext cx="5657850" cy="1101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buSzPct val="90000"/>
            </a:pPr>
            <a:r>
              <a:rPr lang="pt-BR" altLang="pt-BR" sz="1200" dirty="0">
                <a:solidFill>
                  <a:srgbClr val="FF0000"/>
                </a:solidFill>
              </a:rPr>
              <a:t>ai = volume aparente de uma distribuição discreta do tamanho i (i varia de 1 a n, onde 1 é a classe mais grossa e n = total de classes na mistura)</a:t>
            </a: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8F1812C2-2E48-4204-BCE3-F0BF173D20DB}"/>
              </a:ext>
            </a:extLst>
          </p:cNvPr>
          <p:cNvSpPr txBox="1">
            <a:spLocks/>
          </p:cNvSpPr>
          <p:nvPr/>
        </p:nvSpPr>
        <p:spPr>
          <a:xfrm>
            <a:off x="139814" y="4266642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Modelo de Andreasen (abordagem contínua)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25217D6F-A319-41AA-B61F-981D8E7C8D5F}"/>
                  </a:ext>
                </a:extLst>
              </p:cNvPr>
              <p:cNvSpPr txBox="1"/>
              <p:nvPr/>
            </p:nvSpPr>
            <p:spPr>
              <a:xfrm>
                <a:off x="659080" y="5047947"/>
                <a:ext cx="2036263" cy="6544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pt-B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100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25217D6F-A319-41AA-B61F-981D8E7C8D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080" y="5047947"/>
                <a:ext cx="2036263" cy="6544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Subtítulo 2">
            <a:extLst>
              <a:ext uri="{FF2B5EF4-FFF2-40B4-BE49-F238E27FC236}">
                <a16:creationId xmlns:a16="http://schemas.microsoft.com/office/drawing/2014/main" id="{AB6178A1-F09E-4356-BF93-75DBADEDB6F4}"/>
              </a:ext>
            </a:extLst>
          </p:cNvPr>
          <p:cNvSpPr txBox="1">
            <a:spLocks/>
          </p:cNvSpPr>
          <p:nvPr/>
        </p:nvSpPr>
        <p:spPr>
          <a:xfrm>
            <a:off x="269651" y="5844402"/>
            <a:ext cx="4368610" cy="959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P</a:t>
            </a:r>
            <a:r>
              <a:rPr lang="pt-BR" altLang="pt-BR" sz="1200" baseline="-25000" dirty="0">
                <a:solidFill>
                  <a:srgbClr val="000000"/>
                </a:solidFill>
              </a:rPr>
              <a:t>(d)</a:t>
            </a:r>
            <a:r>
              <a:rPr lang="pt-BR" altLang="pt-BR" sz="1200" dirty="0">
                <a:solidFill>
                  <a:srgbClr val="000000"/>
                </a:solidFill>
              </a:rPr>
              <a:t> = distribuição acumulada de tamanho de partículas (</a:t>
            </a:r>
            <a:r>
              <a:rPr lang="pt-BR" altLang="pt-BR" sz="1200" i="1" dirty="0">
                <a:solidFill>
                  <a:srgbClr val="000000"/>
                </a:solidFill>
              </a:rPr>
              <a:t>CPFT</a:t>
            </a:r>
            <a:r>
              <a:rPr lang="pt-BR" altLang="pt-BR" sz="1200" dirty="0">
                <a:solidFill>
                  <a:srgbClr val="000000"/>
                </a:solidFill>
              </a:rPr>
              <a:t>)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pt-BR" altLang="pt-BR" sz="1200" dirty="0" err="1">
                <a:solidFill>
                  <a:srgbClr val="000000"/>
                </a:solidFill>
              </a:rPr>
              <a:t>D</a:t>
            </a:r>
            <a:r>
              <a:rPr lang="pt-BR" altLang="pt-BR" sz="1200" baseline="-25000" dirty="0" err="1">
                <a:solidFill>
                  <a:srgbClr val="000000"/>
                </a:solidFill>
              </a:rPr>
              <a:t>p</a:t>
            </a:r>
            <a:r>
              <a:rPr lang="pt-BR" altLang="pt-BR" sz="1200" dirty="0">
                <a:solidFill>
                  <a:srgbClr val="000000"/>
                </a:solidFill>
              </a:rPr>
              <a:t> = diâmetro da partícula sendo considerada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D</a:t>
            </a:r>
            <a:r>
              <a:rPr lang="pt-BR" altLang="pt-BR" sz="1200" baseline="-25000" dirty="0">
                <a:solidFill>
                  <a:srgbClr val="000000"/>
                </a:solidFill>
              </a:rPr>
              <a:t>L</a:t>
            </a:r>
            <a:r>
              <a:rPr lang="pt-BR" altLang="pt-BR" sz="1200" dirty="0">
                <a:solidFill>
                  <a:srgbClr val="000000"/>
                </a:solidFill>
              </a:rPr>
              <a:t> = diâmetro da maior partícula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q = coeficiente da distribuição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44CA324A-AD09-4725-B054-95CFBA402B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956" t="54919" r="43763" b="36146"/>
          <a:stretch/>
        </p:blipFill>
        <p:spPr>
          <a:xfrm>
            <a:off x="523451" y="3058787"/>
            <a:ext cx="2211519" cy="10811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7854B574-23D0-4419-99A1-42CA098C901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938" t="50238" r="43906" b="40360"/>
          <a:stretch/>
        </p:blipFill>
        <p:spPr>
          <a:xfrm>
            <a:off x="10038159" y="2109796"/>
            <a:ext cx="1687437" cy="8786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7363F41D-984F-4A66-8928-F54324BD07A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643" t="23398" r="73215" b="28704"/>
          <a:stretch/>
        </p:blipFill>
        <p:spPr>
          <a:xfrm>
            <a:off x="9430222" y="3142679"/>
            <a:ext cx="2518313" cy="210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5" grpId="0"/>
      <p:bldP spid="17" grpId="0"/>
      <p:bldP spid="19" grpId="0" animBg="1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Fatores que afetam o </a:t>
            </a:r>
            <a:r>
              <a:rPr lang="pt-BR" sz="3000" i="1" dirty="0" err="1">
                <a:solidFill>
                  <a:srgbClr val="00B050"/>
                </a:solidFill>
              </a:rPr>
              <a:t>Packing</a:t>
            </a:r>
            <a:r>
              <a:rPr lang="pt-BR" sz="3000" dirty="0">
                <a:solidFill>
                  <a:srgbClr val="00B050"/>
                </a:solidFill>
              </a:rPr>
              <a:t>...</a:t>
            </a:r>
          </a:p>
        </p:txBody>
      </p:sp>
      <p:sp>
        <p:nvSpPr>
          <p:cNvPr id="41" name="Subtítulo 2">
            <a:extLst>
              <a:ext uri="{FF2B5EF4-FFF2-40B4-BE49-F238E27FC236}">
                <a16:creationId xmlns:a16="http://schemas.microsoft.com/office/drawing/2014/main" id="{05E2E105-46BA-4A95-B54F-1904952D1D7C}"/>
              </a:ext>
            </a:extLst>
          </p:cNvPr>
          <p:cNvSpPr txBox="1">
            <a:spLocks/>
          </p:cNvSpPr>
          <p:nvPr/>
        </p:nvSpPr>
        <p:spPr>
          <a:xfrm>
            <a:off x="784714" y="1260484"/>
            <a:ext cx="10758453" cy="48038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/>
              <a:t>Morfologia, Porosidade e Densidade</a:t>
            </a:r>
          </a:p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/>
              <a:t>Efeito Parede (</a:t>
            </a:r>
            <a:r>
              <a:rPr lang="pt-BR" altLang="pt-BR" dirty="0" err="1"/>
              <a:t>wall</a:t>
            </a:r>
            <a:r>
              <a:rPr lang="pt-BR" altLang="pt-BR" dirty="0"/>
              <a:t> </a:t>
            </a:r>
            <a:r>
              <a:rPr lang="pt-BR" altLang="pt-BR" dirty="0" err="1"/>
              <a:t>effect</a:t>
            </a:r>
            <a:r>
              <a:rPr lang="pt-BR" altLang="pt-BR" dirty="0"/>
              <a:t>)</a:t>
            </a:r>
          </a:p>
          <a:p>
            <a:pPr marL="342900" indent="-342900" algn="just">
              <a:buSzPct val="90000"/>
              <a:buFontTx/>
              <a:buChar char="-"/>
            </a:pPr>
            <a:r>
              <a:rPr lang="pt-BR" dirty="0"/>
              <a:t>Perda de eficiência do empacotamento (</a:t>
            </a:r>
            <a:r>
              <a:rPr lang="pt-BR" dirty="0" err="1"/>
              <a:t>loosening</a:t>
            </a:r>
            <a:r>
              <a:rPr lang="pt-BR" dirty="0"/>
              <a:t> </a:t>
            </a:r>
            <a:r>
              <a:rPr lang="pt-BR" dirty="0" err="1"/>
              <a:t>effect</a:t>
            </a:r>
            <a:r>
              <a:rPr lang="pt-BR" dirty="0"/>
              <a:t>)</a:t>
            </a:r>
          </a:p>
          <a:p>
            <a:pPr marL="342900" indent="-342900" algn="just">
              <a:buSzPct val="90000"/>
              <a:buFontTx/>
              <a:buChar char="-"/>
            </a:pPr>
            <a:r>
              <a:rPr lang="pt-BR" dirty="0"/>
              <a:t>Forças de aglomeração</a:t>
            </a:r>
          </a:p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/>
              <a:t>Força de atrito</a:t>
            </a:r>
          </a:p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/>
              <a:t>Técnica de compactação</a:t>
            </a:r>
          </a:p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/>
              <a:t>...</a:t>
            </a:r>
          </a:p>
        </p:txBody>
      </p:sp>
      <p:pic>
        <p:nvPicPr>
          <p:cNvPr id="48" name="Imagem 47">
            <a:extLst>
              <a:ext uri="{FF2B5EF4-FFF2-40B4-BE49-F238E27FC236}">
                <a16:creationId xmlns:a16="http://schemas.microsoft.com/office/drawing/2014/main" id="{D83B8F53-6391-434B-A7A5-A0F2A248E6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95" t="42112" r="31683" b="38086"/>
          <a:stretch/>
        </p:blipFill>
        <p:spPr>
          <a:xfrm>
            <a:off x="2899919" y="4419719"/>
            <a:ext cx="6017933" cy="204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312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Fatores que afetam o </a:t>
            </a:r>
            <a:r>
              <a:rPr lang="pt-BR" sz="3000" i="1" dirty="0" err="1">
                <a:solidFill>
                  <a:srgbClr val="00B050"/>
                </a:solidFill>
              </a:rPr>
              <a:t>Packing</a:t>
            </a:r>
            <a:r>
              <a:rPr lang="pt-BR" sz="3000" dirty="0">
                <a:solidFill>
                  <a:srgbClr val="00B050"/>
                </a:solidFill>
              </a:rPr>
              <a:t>...</a:t>
            </a:r>
          </a:p>
        </p:txBody>
      </p:sp>
      <p:sp>
        <p:nvSpPr>
          <p:cNvPr id="41" name="Subtítulo 2">
            <a:extLst>
              <a:ext uri="{FF2B5EF4-FFF2-40B4-BE49-F238E27FC236}">
                <a16:creationId xmlns:a16="http://schemas.microsoft.com/office/drawing/2014/main" id="{05E2E105-46BA-4A95-B54F-1904952D1D7C}"/>
              </a:ext>
            </a:extLst>
          </p:cNvPr>
          <p:cNvSpPr txBox="1">
            <a:spLocks/>
          </p:cNvSpPr>
          <p:nvPr/>
        </p:nvSpPr>
        <p:spPr>
          <a:xfrm>
            <a:off x="784714" y="1260484"/>
            <a:ext cx="10758453" cy="48038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/>
              <a:t>Morfologia, Porosidade e Densidade</a:t>
            </a:r>
          </a:p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/>
              <a:t>Efeito Parede (</a:t>
            </a:r>
            <a:r>
              <a:rPr lang="pt-BR" altLang="pt-BR" dirty="0" err="1"/>
              <a:t>wall</a:t>
            </a:r>
            <a:r>
              <a:rPr lang="pt-BR" altLang="pt-BR" dirty="0"/>
              <a:t> </a:t>
            </a:r>
            <a:r>
              <a:rPr lang="pt-BR" altLang="pt-BR" dirty="0" err="1"/>
              <a:t>effect</a:t>
            </a:r>
            <a:r>
              <a:rPr lang="pt-BR" altLang="pt-BR" dirty="0"/>
              <a:t>)</a:t>
            </a:r>
          </a:p>
          <a:p>
            <a:pPr marL="342900" indent="-342900" algn="just">
              <a:buSzPct val="90000"/>
              <a:buFontTx/>
              <a:buChar char="-"/>
            </a:pPr>
            <a:r>
              <a:rPr lang="pt-BR" dirty="0"/>
              <a:t>Perda de eficiência do empacotamento (</a:t>
            </a:r>
            <a:r>
              <a:rPr lang="pt-BR" dirty="0" err="1"/>
              <a:t>loosening</a:t>
            </a:r>
            <a:r>
              <a:rPr lang="pt-BR" dirty="0"/>
              <a:t> </a:t>
            </a:r>
            <a:r>
              <a:rPr lang="pt-BR" dirty="0" err="1"/>
              <a:t>effect</a:t>
            </a:r>
            <a:r>
              <a:rPr lang="pt-BR" dirty="0"/>
              <a:t>)</a:t>
            </a:r>
          </a:p>
          <a:p>
            <a:pPr marL="342900" indent="-342900" algn="just">
              <a:buSzPct val="90000"/>
              <a:buFontTx/>
              <a:buChar char="-"/>
            </a:pPr>
            <a:r>
              <a:rPr lang="pt-BR" dirty="0"/>
              <a:t>Forças de aglomeração</a:t>
            </a:r>
          </a:p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/>
              <a:t>Força de atrito</a:t>
            </a:r>
          </a:p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/>
              <a:t>Técnica de compactação</a:t>
            </a:r>
          </a:p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/>
              <a:t>...</a:t>
            </a:r>
          </a:p>
        </p:txBody>
      </p:sp>
      <p:pic>
        <p:nvPicPr>
          <p:cNvPr id="47" name="Imagem 46">
            <a:extLst>
              <a:ext uri="{FF2B5EF4-FFF2-40B4-BE49-F238E27FC236}">
                <a16:creationId xmlns:a16="http://schemas.microsoft.com/office/drawing/2014/main" id="{04F5F2C5-79EA-4E20-AEDF-CA952478A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655" y="4396338"/>
            <a:ext cx="2526236" cy="199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38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C00000"/>
                </a:solidFill>
              </a:rPr>
              <a:t>Concreto...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FF43B5D5-83D2-47B9-A60B-B906FE195ECC}"/>
              </a:ext>
            </a:extLst>
          </p:cNvPr>
          <p:cNvSpPr txBox="1">
            <a:spLocks/>
          </p:cNvSpPr>
          <p:nvPr/>
        </p:nvSpPr>
        <p:spPr>
          <a:xfrm>
            <a:off x="235390" y="1108087"/>
            <a:ext cx="11633703" cy="970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Sistema multifásico e heterogêneo, com larga extensão granulométrica, geralmente formulado com agregados graúdos, areias, cimento, aditivos e adições.</a:t>
            </a:r>
          </a:p>
          <a:p>
            <a:pPr algn="just">
              <a:buClr>
                <a:srgbClr val="FF0000"/>
              </a:buClr>
              <a:buSzPct val="90000"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78CC9900-35CB-4E42-879A-E404DF56995C}"/>
              </a:ext>
            </a:extLst>
          </p:cNvPr>
          <p:cNvSpPr txBox="1">
            <a:spLocks/>
          </p:cNvSpPr>
          <p:nvPr/>
        </p:nvSpPr>
        <p:spPr>
          <a:xfrm>
            <a:off x="235390" y="2285291"/>
            <a:ext cx="11633703" cy="970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Partículas grossas </a:t>
            </a:r>
            <a:r>
              <a:rPr lang="pt-BR" altLang="pt-BR" dirty="0">
                <a:solidFill>
                  <a:srgbClr val="000000"/>
                </a:solidFill>
                <a:sym typeface="Wingdings" panose="05000000000000000000" pitchFamily="2" charset="2"/>
              </a:rPr>
              <a:t> forças mássicas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  <a:sym typeface="Wingdings" panose="05000000000000000000" pitchFamily="2" charset="2"/>
              </a:rPr>
              <a:t>Partículas finas  forças de superfície</a:t>
            </a:r>
            <a:endParaRPr lang="pt-BR" altLang="pt-BR" dirty="0">
              <a:solidFill>
                <a:srgbClr val="000000"/>
              </a:solidFill>
            </a:endParaRPr>
          </a:p>
          <a:p>
            <a:pPr algn="just">
              <a:buClr>
                <a:srgbClr val="FF0000"/>
              </a:buClr>
              <a:buSzPct val="90000"/>
            </a:pPr>
            <a:endParaRPr lang="pt-BR" alt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46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C00000"/>
                </a:solidFill>
              </a:rPr>
              <a:t>Concreto...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FF43B5D5-83D2-47B9-A60B-B906FE195ECC}"/>
              </a:ext>
            </a:extLst>
          </p:cNvPr>
          <p:cNvSpPr txBox="1">
            <a:spLocks/>
          </p:cNvSpPr>
          <p:nvPr/>
        </p:nvSpPr>
        <p:spPr>
          <a:xfrm>
            <a:off x="235390" y="1108087"/>
            <a:ext cx="11633703" cy="970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Sistema multifásico e heterogêneo, com larga extensão granulométrica, geralmente formulado com agregados graúdos, areias, cimento, aditivos e adições.</a:t>
            </a:r>
          </a:p>
          <a:p>
            <a:pPr algn="just">
              <a:buClr>
                <a:srgbClr val="FF0000"/>
              </a:buClr>
              <a:buSzPct val="90000"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78CC9900-35CB-4E42-879A-E404DF56995C}"/>
              </a:ext>
            </a:extLst>
          </p:cNvPr>
          <p:cNvSpPr txBox="1">
            <a:spLocks/>
          </p:cNvSpPr>
          <p:nvPr/>
        </p:nvSpPr>
        <p:spPr>
          <a:xfrm>
            <a:off x="235390" y="2285291"/>
            <a:ext cx="11633703" cy="970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Partículas grossas </a:t>
            </a:r>
            <a:r>
              <a:rPr lang="pt-BR" altLang="pt-BR" dirty="0">
                <a:solidFill>
                  <a:srgbClr val="000000"/>
                </a:solidFill>
                <a:sym typeface="Wingdings" panose="05000000000000000000" pitchFamily="2" charset="2"/>
              </a:rPr>
              <a:t> forças mássicas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  <a:sym typeface="Wingdings" panose="05000000000000000000" pitchFamily="2" charset="2"/>
              </a:rPr>
              <a:t>Partículas finas  forças de superfície</a:t>
            </a:r>
            <a:endParaRPr lang="pt-BR" altLang="pt-BR" dirty="0">
              <a:solidFill>
                <a:srgbClr val="000000"/>
              </a:solidFill>
            </a:endParaRPr>
          </a:p>
          <a:p>
            <a:pPr algn="just">
              <a:buClr>
                <a:srgbClr val="FF0000"/>
              </a:buClr>
              <a:buSzPct val="90000"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5" name="Forma Livre: Forma 4">
            <a:extLst>
              <a:ext uri="{FF2B5EF4-FFF2-40B4-BE49-F238E27FC236}">
                <a16:creationId xmlns:a16="http://schemas.microsoft.com/office/drawing/2014/main" id="{9449B9DE-99D5-41D5-A19B-5C5FD26861B5}"/>
              </a:ext>
            </a:extLst>
          </p:cNvPr>
          <p:cNvSpPr/>
          <p:nvPr/>
        </p:nvSpPr>
        <p:spPr>
          <a:xfrm>
            <a:off x="1349829" y="4145281"/>
            <a:ext cx="748937" cy="583475"/>
          </a:xfrm>
          <a:custGeom>
            <a:avLst/>
            <a:gdLst>
              <a:gd name="connsiteX0" fmla="*/ 313508 w 748937"/>
              <a:gd name="connsiteY0" fmla="*/ 34835 h 583475"/>
              <a:gd name="connsiteX1" fmla="*/ 313508 w 748937"/>
              <a:gd name="connsiteY1" fmla="*/ 34835 h 583475"/>
              <a:gd name="connsiteX2" fmla="*/ 209006 w 748937"/>
              <a:gd name="connsiteY2" fmla="*/ 113212 h 583475"/>
              <a:gd name="connsiteX3" fmla="*/ 156754 w 748937"/>
              <a:gd name="connsiteY3" fmla="*/ 148046 h 583475"/>
              <a:gd name="connsiteX4" fmla="*/ 130628 w 748937"/>
              <a:gd name="connsiteY4" fmla="*/ 156755 h 583475"/>
              <a:gd name="connsiteX5" fmla="*/ 95794 w 748937"/>
              <a:gd name="connsiteY5" fmla="*/ 182880 h 583475"/>
              <a:gd name="connsiteX6" fmla="*/ 78377 w 748937"/>
              <a:gd name="connsiteY6" fmla="*/ 200298 h 583475"/>
              <a:gd name="connsiteX7" fmla="*/ 52251 w 748937"/>
              <a:gd name="connsiteY7" fmla="*/ 217715 h 583475"/>
              <a:gd name="connsiteX8" fmla="*/ 34834 w 748937"/>
              <a:gd name="connsiteY8" fmla="*/ 243840 h 583475"/>
              <a:gd name="connsiteX9" fmla="*/ 17417 w 748937"/>
              <a:gd name="connsiteY9" fmla="*/ 330926 h 583475"/>
              <a:gd name="connsiteX10" fmla="*/ 0 w 748937"/>
              <a:gd name="connsiteY10" fmla="*/ 391886 h 583475"/>
              <a:gd name="connsiteX11" fmla="*/ 8708 w 748937"/>
              <a:gd name="connsiteY11" fmla="*/ 452846 h 583475"/>
              <a:gd name="connsiteX12" fmla="*/ 69668 w 748937"/>
              <a:gd name="connsiteY12" fmla="*/ 522515 h 583475"/>
              <a:gd name="connsiteX13" fmla="*/ 148046 w 748937"/>
              <a:gd name="connsiteY13" fmla="*/ 583475 h 583475"/>
              <a:gd name="connsiteX14" fmla="*/ 313508 w 748937"/>
              <a:gd name="connsiteY14" fmla="*/ 574766 h 583475"/>
              <a:gd name="connsiteX15" fmla="*/ 339634 w 748937"/>
              <a:gd name="connsiteY15" fmla="*/ 557349 h 583475"/>
              <a:gd name="connsiteX16" fmla="*/ 374468 w 748937"/>
              <a:gd name="connsiteY16" fmla="*/ 531223 h 583475"/>
              <a:gd name="connsiteX17" fmla="*/ 418011 w 748937"/>
              <a:gd name="connsiteY17" fmla="*/ 487680 h 583475"/>
              <a:gd name="connsiteX18" fmla="*/ 539931 w 748937"/>
              <a:gd name="connsiteY18" fmla="*/ 470263 h 583475"/>
              <a:gd name="connsiteX19" fmla="*/ 574766 w 748937"/>
              <a:gd name="connsiteY19" fmla="*/ 461555 h 583475"/>
              <a:gd name="connsiteX20" fmla="*/ 627017 w 748937"/>
              <a:gd name="connsiteY20" fmla="*/ 444138 h 583475"/>
              <a:gd name="connsiteX21" fmla="*/ 670560 w 748937"/>
              <a:gd name="connsiteY21" fmla="*/ 409303 h 583475"/>
              <a:gd name="connsiteX22" fmla="*/ 714103 w 748937"/>
              <a:gd name="connsiteY22" fmla="*/ 365760 h 583475"/>
              <a:gd name="connsiteX23" fmla="*/ 731520 w 748937"/>
              <a:gd name="connsiteY23" fmla="*/ 313509 h 583475"/>
              <a:gd name="connsiteX24" fmla="*/ 740228 w 748937"/>
              <a:gd name="connsiteY24" fmla="*/ 287383 h 583475"/>
              <a:gd name="connsiteX25" fmla="*/ 748937 w 748937"/>
              <a:gd name="connsiteY25" fmla="*/ 252549 h 583475"/>
              <a:gd name="connsiteX26" fmla="*/ 740228 w 748937"/>
              <a:gd name="connsiteY26" fmla="*/ 191589 h 583475"/>
              <a:gd name="connsiteX27" fmla="*/ 679268 w 748937"/>
              <a:gd name="connsiteY27" fmla="*/ 95795 h 583475"/>
              <a:gd name="connsiteX28" fmla="*/ 644434 w 748937"/>
              <a:gd name="connsiteY28" fmla="*/ 87086 h 583475"/>
              <a:gd name="connsiteX29" fmla="*/ 618308 w 748937"/>
              <a:gd name="connsiteY29" fmla="*/ 60960 h 583475"/>
              <a:gd name="connsiteX30" fmla="*/ 557348 w 748937"/>
              <a:gd name="connsiteY30" fmla="*/ 43543 h 583475"/>
              <a:gd name="connsiteX31" fmla="*/ 505097 w 748937"/>
              <a:gd name="connsiteY31" fmla="*/ 17418 h 583475"/>
              <a:gd name="connsiteX32" fmla="*/ 478971 w 748937"/>
              <a:gd name="connsiteY32" fmla="*/ 0 h 583475"/>
              <a:gd name="connsiteX33" fmla="*/ 374468 w 748937"/>
              <a:gd name="connsiteY33" fmla="*/ 8709 h 583475"/>
              <a:gd name="connsiteX34" fmla="*/ 348343 w 748937"/>
              <a:gd name="connsiteY34" fmla="*/ 17418 h 583475"/>
              <a:gd name="connsiteX35" fmla="*/ 313508 w 748937"/>
              <a:gd name="connsiteY35" fmla="*/ 34835 h 58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48937" h="583475">
                <a:moveTo>
                  <a:pt x="313508" y="34835"/>
                </a:moveTo>
                <a:lnTo>
                  <a:pt x="313508" y="34835"/>
                </a:lnTo>
                <a:cubicBezTo>
                  <a:pt x="278674" y="60961"/>
                  <a:pt x="245236" y="89059"/>
                  <a:pt x="209006" y="113212"/>
                </a:cubicBezTo>
                <a:cubicBezTo>
                  <a:pt x="191589" y="124823"/>
                  <a:pt x="176613" y="141426"/>
                  <a:pt x="156754" y="148046"/>
                </a:cubicBezTo>
                <a:lnTo>
                  <a:pt x="130628" y="156755"/>
                </a:lnTo>
                <a:cubicBezTo>
                  <a:pt x="119017" y="165463"/>
                  <a:pt x="106944" y="173588"/>
                  <a:pt x="95794" y="182880"/>
                </a:cubicBezTo>
                <a:cubicBezTo>
                  <a:pt x="89486" y="188136"/>
                  <a:pt x="84788" y="195169"/>
                  <a:pt x="78377" y="200298"/>
                </a:cubicBezTo>
                <a:cubicBezTo>
                  <a:pt x="70204" y="206836"/>
                  <a:pt x="60960" y="211909"/>
                  <a:pt x="52251" y="217715"/>
                </a:cubicBezTo>
                <a:cubicBezTo>
                  <a:pt x="46445" y="226423"/>
                  <a:pt x="39515" y="234479"/>
                  <a:pt x="34834" y="243840"/>
                </a:cubicBezTo>
                <a:cubicBezTo>
                  <a:pt x="22061" y="269386"/>
                  <a:pt x="22001" y="305718"/>
                  <a:pt x="17417" y="330926"/>
                </a:cubicBezTo>
                <a:cubicBezTo>
                  <a:pt x="13044" y="354977"/>
                  <a:pt x="7459" y="369506"/>
                  <a:pt x="0" y="391886"/>
                </a:cubicBezTo>
                <a:cubicBezTo>
                  <a:pt x="2903" y="412206"/>
                  <a:pt x="1340" y="433688"/>
                  <a:pt x="8708" y="452846"/>
                </a:cubicBezTo>
                <a:cubicBezTo>
                  <a:pt x="34531" y="519987"/>
                  <a:pt x="33534" y="490396"/>
                  <a:pt x="69668" y="522515"/>
                </a:cubicBezTo>
                <a:cubicBezTo>
                  <a:pt x="140159" y="585173"/>
                  <a:pt x="94174" y="565517"/>
                  <a:pt x="148046" y="583475"/>
                </a:cubicBezTo>
                <a:cubicBezTo>
                  <a:pt x="203200" y="580572"/>
                  <a:pt x="258784" y="582228"/>
                  <a:pt x="313508" y="574766"/>
                </a:cubicBezTo>
                <a:cubicBezTo>
                  <a:pt x="323878" y="573352"/>
                  <a:pt x="331117" y="563433"/>
                  <a:pt x="339634" y="557349"/>
                </a:cubicBezTo>
                <a:cubicBezTo>
                  <a:pt x="351445" y="548913"/>
                  <a:pt x="364205" y="541486"/>
                  <a:pt x="374468" y="531223"/>
                </a:cubicBezTo>
                <a:cubicBezTo>
                  <a:pt x="397688" y="508004"/>
                  <a:pt x="383182" y="499290"/>
                  <a:pt x="418011" y="487680"/>
                </a:cubicBezTo>
                <a:cubicBezTo>
                  <a:pt x="434448" y="482201"/>
                  <a:pt x="530809" y="471783"/>
                  <a:pt x="539931" y="470263"/>
                </a:cubicBezTo>
                <a:cubicBezTo>
                  <a:pt x="551737" y="468295"/>
                  <a:pt x="563302" y="464994"/>
                  <a:pt x="574766" y="461555"/>
                </a:cubicBezTo>
                <a:cubicBezTo>
                  <a:pt x="592351" y="456280"/>
                  <a:pt x="627017" y="444138"/>
                  <a:pt x="627017" y="444138"/>
                </a:cubicBezTo>
                <a:cubicBezTo>
                  <a:pt x="694906" y="376246"/>
                  <a:pt x="582698" y="486182"/>
                  <a:pt x="670560" y="409303"/>
                </a:cubicBezTo>
                <a:cubicBezTo>
                  <a:pt x="686008" y="395786"/>
                  <a:pt x="714103" y="365760"/>
                  <a:pt x="714103" y="365760"/>
                </a:cubicBezTo>
                <a:lnTo>
                  <a:pt x="731520" y="313509"/>
                </a:lnTo>
                <a:cubicBezTo>
                  <a:pt x="734423" y="304800"/>
                  <a:pt x="738001" y="296289"/>
                  <a:pt x="740228" y="287383"/>
                </a:cubicBezTo>
                <a:lnTo>
                  <a:pt x="748937" y="252549"/>
                </a:lnTo>
                <a:cubicBezTo>
                  <a:pt x="746034" y="232229"/>
                  <a:pt x="744844" y="211590"/>
                  <a:pt x="740228" y="191589"/>
                </a:cubicBezTo>
                <a:cubicBezTo>
                  <a:pt x="733412" y="162055"/>
                  <a:pt x="716683" y="105149"/>
                  <a:pt x="679268" y="95795"/>
                </a:cubicBezTo>
                <a:lnTo>
                  <a:pt x="644434" y="87086"/>
                </a:lnTo>
                <a:cubicBezTo>
                  <a:pt x="635725" y="78377"/>
                  <a:pt x="628555" y="67792"/>
                  <a:pt x="618308" y="60960"/>
                </a:cubicBezTo>
                <a:cubicBezTo>
                  <a:pt x="610814" y="55964"/>
                  <a:pt x="561990" y="44703"/>
                  <a:pt x="557348" y="43543"/>
                </a:cubicBezTo>
                <a:cubicBezTo>
                  <a:pt x="482474" y="-6374"/>
                  <a:pt x="577210" y="53475"/>
                  <a:pt x="505097" y="17418"/>
                </a:cubicBezTo>
                <a:cubicBezTo>
                  <a:pt x="495735" y="12737"/>
                  <a:pt x="487680" y="5806"/>
                  <a:pt x="478971" y="0"/>
                </a:cubicBezTo>
                <a:cubicBezTo>
                  <a:pt x="444137" y="2903"/>
                  <a:pt x="409116" y="4089"/>
                  <a:pt x="374468" y="8709"/>
                </a:cubicBezTo>
                <a:cubicBezTo>
                  <a:pt x="365369" y="9922"/>
                  <a:pt x="356214" y="12695"/>
                  <a:pt x="348343" y="17418"/>
                </a:cubicBezTo>
                <a:cubicBezTo>
                  <a:pt x="341303" y="21642"/>
                  <a:pt x="319314" y="31932"/>
                  <a:pt x="313508" y="34835"/>
                </a:cubicBez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Forma Livre: Forma 5">
            <a:extLst>
              <a:ext uri="{FF2B5EF4-FFF2-40B4-BE49-F238E27FC236}">
                <a16:creationId xmlns:a16="http://schemas.microsoft.com/office/drawing/2014/main" id="{CC93B95E-9ACB-4EB1-8A06-1F6ABCB805FA}"/>
              </a:ext>
            </a:extLst>
          </p:cNvPr>
          <p:cNvSpPr/>
          <p:nvPr/>
        </p:nvSpPr>
        <p:spPr>
          <a:xfrm>
            <a:off x="2185852" y="4136572"/>
            <a:ext cx="539932" cy="661851"/>
          </a:xfrm>
          <a:custGeom>
            <a:avLst/>
            <a:gdLst>
              <a:gd name="connsiteX0" fmla="*/ 43543 w 539932"/>
              <a:gd name="connsiteY0" fmla="*/ 357051 h 661851"/>
              <a:gd name="connsiteX1" fmla="*/ 43543 w 539932"/>
              <a:gd name="connsiteY1" fmla="*/ 357051 h 661851"/>
              <a:gd name="connsiteX2" fmla="*/ 209006 w 539932"/>
              <a:gd name="connsiteY2" fmla="*/ 478971 h 661851"/>
              <a:gd name="connsiteX3" fmla="*/ 235132 w 539932"/>
              <a:gd name="connsiteY3" fmla="*/ 505097 h 661851"/>
              <a:gd name="connsiteX4" fmla="*/ 252549 w 539932"/>
              <a:gd name="connsiteY4" fmla="*/ 531222 h 661851"/>
              <a:gd name="connsiteX5" fmla="*/ 269966 w 539932"/>
              <a:gd name="connsiteY5" fmla="*/ 548640 h 661851"/>
              <a:gd name="connsiteX6" fmla="*/ 313509 w 539932"/>
              <a:gd name="connsiteY6" fmla="*/ 600891 h 661851"/>
              <a:gd name="connsiteX7" fmla="*/ 330926 w 539932"/>
              <a:gd name="connsiteY7" fmla="*/ 627017 h 661851"/>
              <a:gd name="connsiteX8" fmla="*/ 383177 w 539932"/>
              <a:gd name="connsiteY8" fmla="*/ 661851 h 661851"/>
              <a:gd name="connsiteX9" fmla="*/ 452846 w 539932"/>
              <a:gd name="connsiteY9" fmla="*/ 653142 h 661851"/>
              <a:gd name="connsiteX10" fmla="*/ 478972 w 539932"/>
              <a:gd name="connsiteY10" fmla="*/ 635725 h 661851"/>
              <a:gd name="connsiteX11" fmla="*/ 505097 w 539932"/>
              <a:gd name="connsiteY11" fmla="*/ 627017 h 661851"/>
              <a:gd name="connsiteX12" fmla="*/ 513806 w 539932"/>
              <a:gd name="connsiteY12" fmla="*/ 574765 h 661851"/>
              <a:gd name="connsiteX13" fmla="*/ 531223 w 539932"/>
              <a:gd name="connsiteY13" fmla="*/ 548640 h 661851"/>
              <a:gd name="connsiteX14" fmla="*/ 539932 w 539932"/>
              <a:gd name="connsiteY14" fmla="*/ 513805 h 661851"/>
              <a:gd name="connsiteX15" fmla="*/ 522514 w 539932"/>
              <a:gd name="connsiteY15" fmla="*/ 452845 h 661851"/>
              <a:gd name="connsiteX16" fmla="*/ 487680 w 539932"/>
              <a:gd name="connsiteY16" fmla="*/ 444137 h 661851"/>
              <a:gd name="connsiteX17" fmla="*/ 461554 w 539932"/>
              <a:gd name="connsiteY17" fmla="*/ 435428 h 661851"/>
              <a:gd name="connsiteX18" fmla="*/ 470263 w 539932"/>
              <a:gd name="connsiteY18" fmla="*/ 391885 h 661851"/>
              <a:gd name="connsiteX19" fmla="*/ 478972 w 539932"/>
              <a:gd name="connsiteY19" fmla="*/ 365760 h 661851"/>
              <a:gd name="connsiteX20" fmla="*/ 435429 w 539932"/>
              <a:gd name="connsiteY20" fmla="*/ 261257 h 661851"/>
              <a:gd name="connsiteX21" fmla="*/ 400594 w 539932"/>
              <a:gd name="connsiteY21" fmla="*/ 209005 h 661851"/>
              <a:gd name="connsiteX22" fmla="*/ 383177 w 539932"/>
              <a:gd name="connsiteY22" fmla="*/ 165462 h 661851"/>
              <a:gd name="connsiteX23" fmla="*/ 357052 w 539932"/>
              <a:gd name="connsiteY23" fmla="*/ 148045 h 661851"/>
              <a:gd name="connsiteX24" fmla="*/ 339634 w 539932"/>
              <a:gd name="connsiteY24" fmla="*/ 130628 h 661851"/>
              <a:gd name="connsiteX25" fmla="*/ 330926 w 539932"/>
              <a:gd name="connsiteY25" fmla="*/ 43542 h 661851"/>
              <a:gd name="connsiteX26" fmla="*/ 322217 w 539932"/>
              <a:gd name="connsiteY26" fmla="*/ 17417 h 661851"/>
              <a:gd name="connsiteX27" fmla="*/ 296092 w 539932"/>
              <a:gd name="connsiteY27" fmla="*/ 0 h 661851"/>
              <a:gd name="connsiteX28" fmla="*/ 174172 w 539932"/>
              <a:gd name="connsiteY28" fmla="*/ 8708 h 661851"/>
              <a:gd name="connsiteX29" fmla="*/ 121920 w 539932"/>
              <a:gd name="connsiteY29" fmla="*/ 26125 h 661851"/>
              <a:gd name="connsiteX30" fmla="*/ 95794 w 539932"/>
              <a:gd name="connsiteY30" fmla="*/ 52251 h 661851"/>
              <a:gd name="connsiteX31" fmla="*/ 87086 w 539932"/>
              <a:gd name="connsiteY31" fmla="*/ 78377 h 661851"/>
              <a:gd name="connsiteX32" fmla="*/ 52252 w 539932"/>
              <a:gd name="connsiteY32" fmla="*/ 139337 h 661851"/>
              <a:gd name="connsiteX33" fmla="*/ 26126 w 539932"/>
              <a:gd name="connsiteY33" fmla="*/ 217714 h 661851"/>
              <a:gd name="connsiteX34" fmla="*/ 0 w 539932"/>
              <a:gd name="connsiteY34" fmla="*/ 235131 h 661851"/>
              <a:gd name="connsiteX35" fmla="*/ 8709 w 539932"/>
              <a:gd name="connsiteY35" fmla="*/ 287382 h 661851"/>
              <a:gd name="connsiteX36" fmla="*/ 78377 w 539932"/>
              <a:gd name="connsiteY36" fmla="*/ 348342 h 661851"/>
              <a:gd name="connsiteX37" fmla="*/ 43543 w 539932"/>
              <a:gd name="connsiteY37" fmla="*/ 357051 h 661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39932" h="661851">
                <a:moveTo>
                  <a:pt x="43543" y="357051"/>
                </a:moveTo>
                <a:lnTo>
                  <a:pt x="43543" y="357051"/>
                </a:lnTo>
                <a:cubicBezTo>
                  <a:pt x="177729" y="439628"/>
                  <a:pt x="125423" y="395389"/>
                  <a:pt x="209006" y="478971"/>
                </a:cubicBezTo>
                <a:cubicBezTo>
                  <a:pt x="217715" y="487680"/>
                  <a:pt x="228300" y="494850"/>
                  <a:pt x="235132" y="505097"/>
                </a:cubicBezTo>
                <a:cubicBezTo>
                  <a:pt x="240938" y="513805"/>
                  <a:pt x="246011" y="523049"/>
                  <a:pt x="252549" y="531222"/>
                </a:cubicBezTo>
                <a:cubicBezTo>
                  <a:pt x="257678" y="537633"/>
                  <a:pt x="265412" y="541808"/>
                  <a:pt x="269966" y="548640"/>
                </a:cubicBezTo>
                <a:cubicBezTo>
                  <a:pt x="305321" y="601673"/>
                  <a:pt x="265893" y="569148"/>
                  <a:pt x="313509" y="600891"/>
                </a:cubicBezTo>
                <a:cubicBezTo>
                  <a:pt x="319315" y="609600"/>
                  <a:pt x="323049" y="620125"/>
                  <a:pt x="330926" y="627017"/>
                </a:cubicBezTo>
                <a:cubicBezTo>
                  <a:pt x="346679" y="640801"/>
                  <a:pt x="383177" y="661851"/>
                  <a:pt x="383177" y="661851"/>
                </a:cubicBezTo>
                <a:cubicBezTo>
                  <a:pt x="406400" y="658948"/>
                  <a:pt x="430267" y="659300"/>
                  <a:pt x="452846" y="653142"/>
                </a:cubicBezTo>
                <a:cubicBezTo>
                  <a:pt x="462944" y="650388"/>
                  <a:pt x="469610" y="640406"/>
                  <a:pt x="478972" y="635725"/>
                </a:cubicBezTo>
                <a:cubicBezTo>
                  <a:pt x="487182" y="631620"/>
                  <a:pt x="496389" y="629920"/>
                  <a:pt x="505097" y="627017"/>
                </a:cubicBezTo>
                <a:cubicBezTo>
                  <a:pt x="508000" y="609600"/>
                  <a:pt x="508222" y="591516"/>
                  <a:pt x="513806" y="574765"/>
                </a:cubicBezTo>
                <a:cubicBezTo>
                  <a:pt x="517116" y="564836"/>
                  <a:pt x="527100" y="558260"/>
                  <a:pt x="531223" y="548640"/>
                </a:cubicBezTo>
                <a:cubicBezTo>
                  <a:pt x="535938" y="537639"/>
                  <a:pt x="537029" y="525417"/>
                  <a:pt x="539932" y="513805"/>
                </a:cubicBezTo>
                <a:cubicBezTo>
                  <a:pt x="534126" y="493485"/>
                  <a:pt x="535194" y="469751"/>
                  <a:pt x="522514" y="452845"/>
                </a:cubicBezTo>
                <a:cubicBezTo>
                  <a:pt x="515333" y="443270"/>
                  <a:pt x="499188" y="447425"/>
                  <a:pt x="487680" y="444137"/>
                </a:cubicBezTo>
                <a:cubicBezTo>
                  <a:pt x="478853" y="441615"/>
                  <a:pt x="470263" y="438331"/>
                  <a:pt x="461554" y="435428"/>
                </a:cubicBezTo>
                <a:cubicBezTo>
                  <a:pt x="464457" y="420914"/>
                  <a:pt x="466673" y="406245"/>
                  <a:pt x="470263" y="391885"/>
                </a:cubicBezTo>
                <a:cubicBezTo>
                  <a:pt x="472489" y="382980"/>
                  <a:pt x="478972" y="374939"/>
                  <a:pt x="478972" y="365760"/>
                </a:cubicBezTo>
                <a:cubicBezTo>
                  <a:pt x="478972" y="272845"/>
                  <a:pt x="465654" y="351927"/>
                  <a:pt x="435429" y="261257"/>
                </a:cubicBezTo>
                <a:cubicBezTo>
                  <a:pt x="422825" y="223447"/>
                  <a:pt x="433211" y="241622"/>
                  <a:pt x="400594" y="209005"/>
                </a:cubicBezTo>
                <a:cubicBezTo>
                  <a:pt x="394788" y="194491"/>
                  <a:pt x="392263" y="178183"/>
                  <a:pt x="383177" y="165462"/>
                </a:cubicBezTo>
                <a:cubicBezTo>
                  <a:pt x="377094" y="156945"/>
                  <a:pt x="365225" y="154583"/>
                  <a:pt x="357052" y="148045"/>
                </a:cubicBezTo>
                <a:cubicBezTo>
                  <a:pt x="350641" y="142916"/>
                  <a:pt x="345440" y="136434"/>
                  <a:pt x="339634" y="130628"/>
                </a:cubicBezTo>
                <a:cubicBezTo>
                  <a:pt x="336731" y="101599"/>
                  <a:pt x="335362" y="72376"/>
                  <a:pt x="330926" y="43542"/>
                </a:cubicBezTo>
                <a:cubicBezTo>
                  <a:pt x="329530" y="34469"/>
                  <a:pt x="327951" y="24585"/>
                  <a:pt x="322217" y="17417"/>
                </a:cubicBezTo>
                <a:cubicBezTo>
                  <a:pt x="315679" y="9244"/>
                  <a:pt x="304800" y="5806"/>
                  <a:pt x="296092" y="0"/>
                </a:cubicBezTo>
                <a:cubicBezTo>
                  <a:pt x="255452" y="2903"/>
                  <a:pt x="214465" y="2664"/>
                  <a:pt x="174172" y="8708"/>
                </a:cubicBezTo>
                <a:cubicBezTo>
                  <a:pt x="156016" y="11431"/>
                  <a:pt x="121920" y="26125"/>
                  <a:pt x="121920" y="26125"/>
                </a:cubicBezTo>
                <a:cubicBezTo>
                  <a:pt x="113211" y="34834"/>
                  <a:pt x="102626" y="42003"/>
                  <a:pt x="95794" y="52251"/>
                </a:cubicBezTo>
                <a:cubicBezTo>
                  <a:pt x="90702" y="59889"/>
                  <a:pt x="90702" y="69940"/>
                  <a:pt x="87086" y="78377"/>
                </a:cubicBezTo>
                <a:cubicBezTo>
                  <a:pt x="73829" y="109312"/>
                  <a:pt x="69742" y="113101"/>
                  <a:pt x="52252" y="139337"/>
                </a:cubicBezTo>
                <a:cubicBezTo>
                  <a:pt x="46413" y="174366"/>
                  <a:pt x="50616" y="193224"/>
                  <a:pt x="26126" y="217714"/>
                </a:cubicBezTo>
                <a:cubicBezTo>
                  <a:pt x="18725" y="225115"/>
                  <a:pt x="8709" y="229325"/>
                  <a:pt x="0" y="235131"/>
                </a:cubicBezTo>
                <a:cubicBezTo>
                  <a:pt x="2903" y="252548"/>
                  <a:pt x="254" y="271881"/>
                  <a:pt x="8709" y="287382"/>
                </a:cubicBezTo>
                <a:cubicBezTo>
                  <a:pt x="42605" y="349523"/>
                  <a:pt x="43866" y="313829"/>
                  <a:pt x="78377" y="348342"/>
                </a:cubicBezTo>
                <a:lnTo>
                  <a:pt x="43543" y="357051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Forma Livre: Forma 6">
            <a:extLst>
              <a:ext uri="{FF2B5EF4-FFF2-40B4-BE49-F238E27FC236}">
                <a16:creationId xmlns:a16="http://schemas.microsoft.com/office/drawing/2014/main" id="{054FDCAF-A997-471E-9D89-7E3A59023FCA}"/>
              </a:ext>
            </a:extLst>
          </p:cNvPr>
          <p:cNvSpPr/>
          <p:nvPr/>
        </p:nvSpPr>
        <p:spPr>
          <a:xfrm>
            <a:off x="676718" y="3832862"/>
            <a:ext cx="673111" cy="522514"/>
          </a:xfrm>
          <a:custGeom>
            <a:avLst/>
            <a:gdLst>
              <a:gd name="connsiteX0" fmla="*/ 316060 w 673111"/>
              <a:gd name="connsiteY0" fmla="*/ 52251 h 522514"/>
              <a:gd name="connsiteX1" fmla="*/ 316060 w 673111"/>
              <a:gd name="connsiteY1" fmla="*/ 52251 h 522514"/>
              <a:gd name="connsiteX2" fmla="*/ 228974 w 673111"/>
              <a:gd name="connsiteY2" fmla="*/ 78377 h 522514"/>
              <a:gd name="connsiteX3" fmla="*/ 159305 w 673111"/>
              <a:gd name="connsiteY3" fmla="*/ 113211 h 522514"/>
              <a:gd name="connsiteX4" fmla="*/ 133180 w 673111"/>
              <a:gd name="connsiteY4" fmla="*/ 130628 h 522514"/>
              <a:gd name="connsiteX5" fmla="*/ 107054 w 673111"/>
              <a:gd name="connsiteY5" fmla="*/ 139337 h 522514"/>
              <a:gd name="connsiteX6" fmla="*/ 72220 w 673111"/>
              <a:gd name="connsiteY6" fmla="*/ 165462 h 522514"/>
              <a:gd name="connsiteX7" fmla="*/ 19968 w 673111"/>
              <a:gd name="connsiteY7" fmla="*/ 217714 h 522514"/>
              <a:gd name="connsiteX8" fmla="*/ 11260 w 673111"/>
              <a:gd name="connsiteY8" fmla="*/ 383177 h 522514"/>
              <a:gd name="connsiteX9" fmla="*/ 19968 w 673111"/>
              <a:gd name="connsiteY9" fmla="*/ 418011 h 522514"/>
              <a:gd name="connsiteX10" fmla="*/ 72220 w 673111"/>
              <a:gd name="connsiteY10" fmla="*/ 452845 h 522514"/>
              <a:gd name="connsiteX11" fmla="*/ 124471 w 673111"/>
              <a:gd name="connsiteY11" fmla="*/ 470262 h 522514"/>
              <a:gd name="connsiteX12" fmla="*/ 150597 w 673111"/>
              <a:gd name="connsiteY12" fmla="*/ 487680 h 522514"/>
              <a:gd name="connsiteX13" fmla="*/ 176722 w 673111"/>
              <a:gd name="connsiteY13" fmla="*/ 496388 h 522514"/>
              <a:gd name="connsiteX14" fmla="*/ 246391 w 673111"/>
              <a:gd name="connsiteY14" fmla="*/ 513805 h 522514"/>
              <a:gd name="connsiteX15" fmla="*/ 281225 w 673111"/>
              <a:gd name="connsiteY15" fmla="*/ 522514 h 522514"/>
              <a:gd name="connsiteX16" fmla="*/ 455397 w 673111"/>
              <a:gd name="connsiteY16" fmla="*/ 505097 h 522514"/>
              <a:gd name="connsiteX17" fmla="*/ 481522 w 673111"/>
              <a:gd name="connsiteY17" fmla="*/ 487680 h 522514"/>
              <a:gd name="connsiteX18" fmla="*/ 525065 w 673111"/>
              <a:gd name="connsiteY18" fmla="*/ 435428 h 522514"/>
              <a:gd name="connsiteX19" fmla="*/ 577317 w 673111"/>
              <a:gd name="connsiteY19" fmla="*/ 391885 h 522514"/>
              <a:gd name="connsiteX20" fmla="*/ 629568 w 673111"/>
              <a:gd name="connsiteY20" fmla="*/ 296091 h 522514"/>
              <a:gd name="connsiteX21" fmla="*/ 646985 w 673111"/>
              <a:gd name="connsiteY21" fmla="*/ 269965 h 522514"/>
              <a:gd name="connsiteX22" fmla="*/ 664402 w 673111"/>
              <a:gd name="connsiteY22" fmla="*/ 217714 h 522514"/>
              <a:gd name="connsiteX23" fmla="*/ 673111 w 673111"/>
              <a:gd name="connsiteY23" fmla="*/ 191588 h 522514"/>
              <a:gd name="connsiteX24" fmla="*/ 655694 w 673111"/>
              <a:gd name="connsiteY24" fmla="*/ 139337 h 522514"/>
              <a:gd name="connsiteX25" fmla="*/ 629568 w 673111"/>
              <a:gd name="connsiteY25" fmla="*/ 121920 h 522514"/>
              <a:gd name="connsiteX26" fmla="*/ 559900 w 673111"/>
              <a:gd name="connsiteY26" fmla="*/ 69668 h 522514"/>
              <a:gd name="connsiteX27" fmla="*/ 533774 w 673111"/>
              <a:gd name="connsiteY27" fmla="*/ 60960 h 522514"/>
              <a:gd name="connsiteX28" fmla="*/ 490231 w 673111"/>
              <a:gd name="connsiteY28" fmla="*/ 26125 h 522514"/>
              <a:gd name="connsiteX29" fmla="*/ 403145 w 673111"/>
              <a:gd name="connsiteY29" fmla="*/ 0 h 522514"/>
              <a:gd name="connsiteX30" fmla="*/ 333477 w 673111"/>
              <a:gd name="connsiteY30" fmla="*/ 8708 h 522514"/>
              <a:gd name="connsiteX31" fmla="*/ 307351 w 673111"/>
              <a:gd name="connsiteY31" fmla="*/ 17417 h 522514"/>
              <a:gd name="connsiteX32" fmla="*/ 316060 w 673111"/>
              <a:gd name="connsiteY32" fmla="*/ 52251 h 52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73111" h="522514">
                <a:moveTo>
                  <a:pt x="316060" y="52251"/>
                </a:moveTo>
                <a:lnTo>
                  <a:pt x="316060" y="52251"/>
                </a:lnTo>
                <a:cubicBezTo>
                  <a:pt x="287031" y="60960"/>
                  <a:pt x="257220" y="67392"/>
                  <a:pt x="228974" y="78377"/>
                </a:cubicBezTo>
                <a:cubicBezTo>
                  <a:pt x="204775" y="87788"/>
                  <a:pt x="180908" y="98809"/>
                  <a:pt x="159305" y="113211"/>
                </a:cubicBezTo>
                <a:cubicBezTo>
                  <a:pt x="150597" y="119017"/>
                  <a:pt x="142541" y="125947"/>
                  <a:pt x="133180" y="130628"/>
                </a:cubicBezTo>
                <a:cubicBezTo>
                  <a:pt x="124969" y="134733"/>
                  <a:pt x="115763" y="136434"/>
                  <a:pt x="107054" y="139337"/>
                </a:cubicBezTo>
                <a:cubicBezTo>
                  <a:pt x="95443" y="148045"/>
                  <a:pt x="83008" y="155753"/>
                  <a:pt x="72220" y="165462"/>
                </a:cubicBezTo>
                <a:cubicBezTo>
                  <a:pt x="53911" y="181940"/>
                  <a:pt x="19968" y="217714"/>
                  <a:pt x="19968" y="217714"/>
                </a:cubicBezTo>
                <a:cubicBezTo>
                  <a:pt x="-7498" y="300111"/>
                  <a:pt x="-2815" y="263535"/>
                  <a:pt x="11260" y="383177"/>
                </a:cubicBezTo>
                <a:cubicBezTo>
                  <a:pt x="12658" y="395064"/>
                  <a:pt x="12087" y="409004"/>
                  <a:pt x="19968" y="418011"/>
                </a:cubicBezTo>
                <a:cubicBezTo>
                  <a:pt x="33752" y="433765"/>
                  <a:pt x="52361" y="446225"/>
                  <a:pt x="72220" y="452845"/>
                </a:cubicBezTo>
                <a:lnTo>
                  <a:pt x="124471" y="470262"/>
                </a:lnTo>
                <a:cubicBezTo>
                  <a:pt x="133180" y="476068"/>
                  <a:pt x="141235" y="482999"/>
                  <a:pt x="150597" y="487680"/>
                </a:cubicBezTo>
                <a:cubicBezTo>
                  <a:pt x="158807" y="491785"/>
                  <a:pt x="167866" y="493973"/>
                  <a:pt x="176722" y="496388"/>
                </a:cubicBezTo>
                <a:cubicBezTo>
                  <a:pt x="199816" y="502686"/>
                  <a:pt x="223168" y="507999"/>
                  <a:pt x="246391" y="513805"/>
                </a:cubicBezTo>
                <a:lnTo>
                  <a:pt x="281225" y="522514"/>
                </a:lnTo>
                <a:cubicBezTo>
                  <a:pt x="287471" y="521993"/>
                  <a:pt x="432445" y="511357"/>
                  <a:pt x="455397" y="505097"/>
                </a:cubicBezTo>
                <a:cubicBezTo>
                  <a:pt x="465494" y="502343"/>
                  <a:pt x="473482" y="494380"/>
                  <a:pt x="481522" y="487680"/>
                </a:cubicBezTo>
                <a:cubicBezTo>
                  <a:pt x="523157" y="452984"/>
                  <a:pt x="493926" y="472795"/>
                  <a:pt x="525065" y="435428"/>
                </a:cubicBezTo>
                <a:cubicBezTo>
                  <a:pt x="546019" y="410283"/>
                  <a:pt x="551628" y="409011"/>
                  <a:pt x="577317" y="391885"/>
                </a:cubicBezTo>
                <a:cubicBezTo>
                  <a:pt x="654553" y="276032"/>
                  <a:pt x="579187" y="396854"/>
                  <a:pt x="629568" y="296091"/>
                </a:cubicBezTo>
                <a:cubicBezTo>
                  <a:pt x="634249" y="286729"/>
                  <a:pt x="642734" y="279529"/>
                  <a:pt x="646985" y="269965"/>
                </a:cubicBezTo>
                <a:cubicBezTo>
                  <a:pt x="654441" y="253188"/>
                  <a:pt x="658596" y="235131"/>
                  <a:pt x="664402" y="217714"/>
                </a:cubicBezTo>
                <a:lnTo>
                  <a:pt x="673111" y="191588"/>
                </a:lnTo>
                <a:cubicBezTo>
                  <a:pt x="667305" y="174171"/>
                  <a:pt x="670970" y="149521"/>
                  <a:pt x="655694" y="139337"/>
                </a:cubicBezTo>
                <a:cubicBezTo>
                  <a:pt x="646985" y="133531"/>
                  <a:pt x="637741" y="128458"/>
                  <a:pt x="629568" y="121920"/>
                </a:cubicBezTo>
                <a:cubicBezTo>
                  <a:pt x="600093" y="98340"/>
                  <a:pt x="611988" y="87029"/>
                  <a:pt x="559900" y="69668"/>
                </a:cubicBezTo>
                <a:lnTo>
                  <a:pt x="533774" y="60960"/>
                </a:lnTo>
                <a:cubicBezTo>
                  <a:pt x="519297" y="46482"/>
                  <a:pt x="510008" y="34915"/>
                  <a:pt x="490231" y="26125"/>
                </a:cubicBezTo>
                <a:cubicBezTo>
                  <a:pt x="462967" y="14008"/>
                  <a:pt x="432099" y="7238"/>
                  <a:pt x="403145" y="0"/>
                </a:cubicBezTo>
                <a:cubicBezTo>
                  <a:pt x="379922" y="2903"/>
                  <a:pt x="356503" y="4521"/>
                  <a:pt x="333477" y="8708"/>
                </a:cubicBezTo>
                <a:cubicBezTo>
                  <a:pt x="324445" y="10350"/>
                  <a:pt x="312074" y="9545"/>
                  <a:pt x="307351" y="17417"/>
                </a:cubicBezTo>
                <a:cubicBezTo>
                  <a:pt x="301377" y="27374"/>
                  <a:pt x="314609" y="46445"/>
                  <a:pt x="316060" y="52251"/>
                </a:cubicBez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4CE1348F-48C4-4017-8AE0-FE8359C389E5}"/>
              </a:ext>
            </a:extLst>
          </p:cNvPr>
          <p:cNvSpPr/>
          <p:nvPr/>
        </p:nvSpPr>
        <p:spPr>
          <a:xfrm>
            <a:off x="2098766" y="3657184"/>
            <a:ext cx="627018" cy="357051"/>
          </a:xfrm>
          <a:custGeom>
            <a:avLst/>
            <a:gdLst>
              <a:gd name="connsiteX0" fmla="*/ 0 w 627018"/>
              <a:gd name="connsiteY0" fmla="*/ 139337 h 357051"/>
              <a:gd name="connsiteX1" fmla="*/ 0 w 627018"/>
              <a:gd name="connsiteY1" fmla="*/ 139337 h 357051"/>
              <a:gd name="connsiteX2" fmla="*/ 26126 w 627018"/>
              <a:gd name="connsiteY2" fmla="*/ 209005 h 357051"/>
              <a:gd name="connsiteX3" fmla="*/ 52252 w 627018"/>
              <a:gd name="connsiteY3" fmla="*/ 217714 h 357051"/>
              <a:gd name="connsiteX4" fmla="*/ 78378 w 627018"/>
              <a:gd name="connsiteY4" fmla="*/ 243840 h 357051"/>
              <a:gd name="connsiteX5" fmla="*/ 148046 w 627018"/>
              <a:gd name="connsiteY5" fmla="*/ 278674 h 357051"/>
              <a:gd name="connsiteX6" fmla="*/ 200298 w 627018"/>
              <a:gd name="connsiteY6" fmla="*/ 304800 h 357051"/>
              <a:gd name="connsiteX7" fmla="*/ 226423 w 627018"/>
              <a:gd name="connsiteY7" fmla="*/ 322217 h 357051"/>
              <a:gd name="connsiteX8" fmla="*/ 287383 w 627018"/>
              <a:gd name="connsiteY8" fmla="*/ 339634 h 357051"/>
              <a:gd name="connsiteX9" fmla="*/ 313509 w 627018"/>
              <a:gd name="connsiteY9" fmla="*/ 357051 h 357051"/>
              <a:gd name="connsiteX10" fmla="*/ 522515 w 627018"/>
              <a:gd name="connsiteY10" fmla="*/ 339634 h 357051"/>
              <a:gd name="connsiteX11" fmla="*/ 548640 w 627018"/>
              <a:gd name="connsiteY11" fmla="*/ 322217 h 357051"/>
              <a:gd name="connsiteX12" fmla="*/ 609600 w 627018"/>
              <a:gd name="connsiteY12" fmla="*/ 235131 h 357051"/>
              <a:gd name="connsiteX13" fmla="*/ 627018 w 627018"/>
              <a:gd name="connsiteY13" fmla="*/ 217714 h 357051"/>
              <a:gd name="connsiteX14" fmla="*/ 600892 w 627018"/>
              <a:gd name="connsiteY14" fmla="*/ 87085 h 357051"/>
              <a:gd name="connsiteX15" fmla="*/ 548640 w 627018"/>
              <a:gd name="connsiteY15" fmla="*/ 52251 h 357051"/>
              <a:gd name="connsiteX16" fmla="*/ 522515 w 627018"/>
              <a:gd name="connsiteY16" fmla="*/ 34834 h 357051"/>
              <a:gd name="connsiteX17" fmla="*/ 435429 w 627018"/>
              <a:gd name="connsiteY17" fmla="*/ 8708 h 357051"/>
              <a:gd name="connsiteX18" fmla="*/ 409303 w 627018"/>
              <a:gd name="connsiteY18" fmla="*/ 0 h 357051"/>
              <a:gd name="connsiteX19" fmla="*/ 174172 w 627018"/>
              <a:gd name="connsiteY19" fmla="*/ 8708 h 357051"/>
              <a:gd name="connsiteX20" fmla="*/ 139338 w 627018"/>
              <a:gd name="connsiteY20" fmla="*/ 17417 h 357051"/>
              <a:gd name="connsiteX21" fmla="*/ 121920 w 627018"/>
              <a:gd name="connsiteY21" fmla="*/ 34834 h 357051"/>
              <a:gd name="connsiteX22" fmla="*/ 95795 w 627018"/>
              <a:gd name="connsiteY22" fmla="*/ 52251 h 357051"/>
              <a:gd name="connsiteX23" fmla="*/ 78378 w 627018"/>
              <a:gd name="connsiteY23" fmla="*/ 78377 h 357051"/>
              <a:gd name="connsiteX24" fmla="*/ 52252 w 627018"/>
              <a:gd name="connsiteY24" fmla="*/ 95794 h 357051"/>
              <a:gd name="connsiteX25" fmla="*/ 43543 w 627018"/>
              <a:gd name="connsiteY25" fmla="*/ 121920 h 357051"/>
              <a:gd name="connsiteX26" fmla="*/ 0 w 627018"/>
              <a:gd name="connsiteY26" fmla="*/ 139337 h 357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27018" h="357051">
                <a:moveTo>
                  <a:pt x="0" y="139337"/>
                </a:moveTo>
                <a:lnTo>
                  <a:pt x="0" y="139337"/>
                </a:lnTo>
                <a:cubicBezTo>
                  <a:pt x="8709" y="162560"/>
                  <a:pt x="12368" y="188369"/>
                  <a:pt x="26126" y="209005"/>
                </a:cubicBezTo>
                <a:cubicBezTo>
                  <a:pt x="31218" y="216643"/>
                  <a:pt x="44614" y="212622"/>
                  <a:pt x="52252" y="217714"/>
                </a:cubicBezTo>
                <a:cubicBezTo>
                  <a:pt x="62499" y="224546"/>
                  <a:pt x="67988" y="237228"/>
                  <a:pt x="78378" y="243840"/>
                </a:cubicBezTo>
                <a:cubicBezTo>
                  <a:pt x="100283" y="257779"/>
                  <a:pt x="126443" y="264272"/>
                  <a:pt x="148046" y="278674"/>
                </a:cubicBezTo>
                <a:cubicBezTo>
                  <a:pt x="222924" y="328592"/>
                  <a:pt x="128183" y="268742"/>
                  <a:pt x="200298" y="304800"/>
                </a:cubicBezTo>
                <a:cubicBezTo>
                  <a:pt x="209659" y="309481"/>
                  <a:pt x="217062" y="317536"/>
                  <a:pt x="226423" y="322217"/>
                </a:cubicBezTo>
                <a:cubicBezTo>
                  <a:pt x="238912" y="328461"/>
                  <a:pt x="276229" y="336845"/>
                  <a:pt x="287383" y="339634"/>
                </a:cubicBezTo>
                <a:cubicBezTo>
                  <a:pt x="296092" y="345440"/>
                  <a:pt x="303043" y="357051"/>
                  <a:pt x="313509" y="357051"/>
                </a:cubicBezTo>
                <a:cubicBezTo>
                  <a:pt x="383419" y="357051"/>
                  <a:pt x="453360" y="349879"/>
                  <a:pt x="522515" y="339634"/>
                </a:cubicBezTo>
                <a:cubicBezTo>
                  <a:pt x="532868" y="338100"/>
                  <a:pt x="540467" y="328755"/>
                  <a:pt x="548640" y="322217"/>
                </a:cubicBezTo>
                <a:cubicBezTo>
                  <a:pt x="577075" y="299469"/>
                  <a:pt x="589060" y="263887"/>
                  <a:pt x="609600" y="235131"/>
                </a:cubicBezTo>
                <a:cubicBezTo>
                  <a:pt x="614372" y="228450"/>
                  <a:pt x="621212" y="223520"/>
                  <a:pt x="627018" y="217714"/>
                </a:cubicBezTo>
                <a:cubicBezTo>
                  <a:pt x="625032" y="203809"/>
                  <a:pt x="611499" y="94156"/>
                  <a:pt x="600892" y="87085"/>
                </a:cubicBezTo>
                <a:lnTo>
                  <a:pt x="548640" y="52251"/>
                </a:lnTo>
                <a:cubicBezTo>
                  <a:pt x="539932" y="46445"/>
                  <a:pt x="532669" y="37372"/>
                  <a:pt x="522515" y="34834"/>
                </a:cubicBezTo>
                <a:cubicBezTo>
                  <a:pt x="469865" y="21671"/>
                  <a:pt x="499041" y="29912"/>
                  <a:pt x="435429" y="8708"/>
                </a:cubicBezTo>
                <a:lnTo>
                  <a:pt x="409303" y="0"/>
                </a:lnTo>
                <a:cubicBezTo>
                  <a:pt x="330926" y="2903"/>
                  <a:pt x="252440" y="3658"/>
                  <a:pt x="174172" y="8708"/>
                </a:cubicBezTo>
                <a:cubicBezTo>
                  <a:pt x="162228" y="9479"/>
                  <a:pt x="150043" y="12064"/>
                  <a:pt x="139338" y="17417"/>
                </a:cubicBezTo>
                <a:cubicBezTo>
                  <a:pt x="131994" y="21089"/>
                  <a:pt x="128331" y="29705"/>
                  <a:pt x="121920" y="34834"/>
                </a:cubicBezTo>
                <a:cubicBezTo>
                  <a:pt x="113747" y="41372"/>
                  <a:pt x="104503" y="46445"/>
                  <a:pt x="95795" y="52251"/>
                </a:cubicBezTo>
                <a:cubicBezTo>
                  <a:pt x="89989" y="60960"/>
                  <a:pt x="85779" y="70976"/>
                  <a:pt x="78378" y="78377"/>
                </a:cubicBezTo>
                <a:cubicBezTo>
                  <a:pt x="70977" y="85778"/>
                  <a:pt x="58790" y="87621"/>
                  <a:pt x="52252" y="95794"/>
                </a:cubicBezTo>
                <a:cubicBezTo>
                  <a:pt x="46517" y="102962"/>
                  <a:pt x="46952" y="113397"/>
                  <a:pt x="43543" y="121920"/>
                </a:cubicBezTo>
                <a:cubicBezTo>
                  <a:pt x="41132" y="127947"/>
                  <a:pt x="7257" y="136434"/>
                  <a:pt x="0" y="139337"/>
                </a:cubicBez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B0F915B5-0E50-4F7E-A9A1-B34F508D0C54}"/>
              </a:ext>
            </a:extLst>
          </p:cNvPr>
          <p:cNvSpPr/>
          <p:nvPr/>
        </p:nvSpPr>
        <p:spPr>
          <a:xfrm>
            <a:off x="1428045" y="3529150"/>
            <a:ext cx="552567" cy="513806"/>
          </a:xfrm>
          <a:custGeom>
            <a:avLst/>
            <a:gdLst>
              <a:gd name="connsiteX0" fmla="*/ 151481 w 552567"/>
              <a:gd name="connsiteY0" fmla="*/ 34834 h 513806"/>
              <a:gd name="connsiteX1" fmla="*/ 151481 w 552567"/>
              <a:gd name="connsiteY1" fmla="*/ 34834 h 513806"/>
              <a:gd name="connsiteX2" fmla="*/ 90521 w 552567"/>
              <a:gd name="connsiteY2" fmla="*/ 78377 h 513806"/>
              <a:gd name="connsiteX3" fmla="*/ 64396 w 552567"/>
              <a:gd name="connsiteY3" fmla="*/ 87086 h 513806"/>
              <a:gd name="connsiteX4" fmla="*/ 46978 w 552567"/>
              <a:gd name="connsiteY4" fmla="*/ 113211 h 513806"/>
              <a:gd name="connsiteX5" fmla="*/ 12144 w 552567"/>
              <a:gd name="connsiteY5" fmla="*/ 156754 h 513806"/>
              <a:gd name="connsiteX6" fmla="*/ 12144 w 552567"/>
              <a:gd name="connsiteY6" fmla="*/ 313509 h 513806"/>
              <a:gd name="connsiteX7" fmla="*/ 38270 w 552567"/>
              <a:gd name="connsiteY7" fmla="*/ 339634 h 513806"/>
              <a:gd name="connsiteX8" fmla="*/ 73104 w 552567"/>
              <a:gd name="connsiteY8" fmla="*/ 391886 h 513806"/>
              <a:gd name="connsiteX9" fmla="*/ 134064 w 552567"/>
              <a:gd name="connsiteY9" fmla="*/ 435429 h 513806"/>
              <a:gd name="connsiteX10" fmla="*/ 142773 w 552567"/>
              <a:gd name="connsiteY10" fmla="*/ 461554 h 513806"/>
              <a:gd name="connsiteX11" fmla="*/ 195024 w 552567"/>
              <a:gd name="connsiteY11" fmla="*/ 478971 h 513806"/>
              <a:gd name="connsiteX12" fmla="*/ 229858 w 552567"/>
              <a:gd name="connsiteY12" fmla="*/ 496389 h 513806"/>
              <a:gd name="connsiteX13" fmla="*/ 273401 w 552567"/>
              <a:gd name="connsiteY13" fmla="*/ 505097 h 513806"/>
              <a:gd name="connsiteX14" fmla="*/ 299527 w 552567"/>
              <a:gd name="connsiteY14" fmla="*/ 513806 h 513806"/>
              <a:gd name="connsiteX15" fmla="*/ 395321 w 552567"/>
              <a:gd name="connsiteY15" fmla="*/ 505097 h 513806"/>
              <a:gd name="connsiteX16" fmla="*/ 447573 w 552567"/>
              <a:gd name="connsiteY16" fmla="*/ 470263 h 513806"/>
              <a:gd name="connsiteX17" fmla="*/ 464990 w 552567"/>
              <a:gd name="connsiteY17" fmla="*/ 444137 h 513806"/>
              <a:gd name="connsiteX18" fmla="*/ 517241 w 552567"/>
              <a:gd name="connsiteY18" fmla="*/ 391886 h 513806"/>
              <a:gd name="connsiteX19" fmla="*/ 534658 w 552567"/>
              <a:gd name="connsiteY19" fmla="*/ 365760 h 513806"/>
              <a:gd name="connsiteX20" fmla="*/ 552076 w 552567"/>
              <a:gd name="connsiteY20" fmla="*/ 296091 h 513806"/>
              <a:gd name="connsiteX21" fmla="*/ 543367 w 552567"/>
              <a:gd name="connsiteY21" fmla="*/ 235131 h 513806"/>
              <a:gd name="connsiteX22" fmla="*/ 525950 w 552567"/>
              <a:gd name="connsiteY22" fmla="*/ 209006 h 513806"/>
              <a:gd name="connsiteX23" fmla="*/ 517241 w 552567"/>
              <a:gd name="connsiteY23" fmla="*/ 182880 h 513806"/>
              <a:gd name="connsiteX24" fmla="*/ 438864 w 552567"/>
              <a:gd name="connsiteY24" fmla="*/ 113211 h 513806"/>
              <a:gd name="connsiteX25" fmla="*/ 412738 w 552567"/>
              <a:gd name="connsiteY25" fmla="*/ 87086 h 513806"/>
              <a:gd name="connsiteX26" fmla="*/ 395321 w 552567"/>
              <a:gd name="connsiteY26" fmla="*/ 60960 h 513806"/>
              <a:gd name="connsiteX27" fmla="*/ 290818 w 552567"/>
              <a:gd name="connsiteY27" fmla="*/ 8709 h 513806"/>
              <a:gd name="connsiteX28" fmla="*/ 264693 w 552567"/>
              <a:gd name="connsiteY28" fmla="*/ 0 h 513806"/>
              <a:gd name="connsiteX29" fmla="*/ 195024 w 552567"/>
              <a:gd name="connsiteY29" fmla="*/ 8709 h 513806"/>
              <a:gd name="connsiteX30" fmla="*/ 186316 w 552567"/>
              <a:gd name="connsiteY30" fmla="*/ 34834 h 513806"/>
              <a:gd name="connsiteX31" fmla="*/ 151481 w 552567"/>
              <a:gd name="connsiteY31" fmla="*/ 34834 h 513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52567" h="513806">
                <a:moveTo>
                  <a:pt x="151481" y="34834"/>
                </a:moveTo>
                <a:lnTo>
                  <a:pt x="151481" y="34834"/>
                </a:lnTo>
                <a:cubicBezTo>
                  <a:pt x="131161" y="49348"/>
                  <a:pt x="111934" y="65529"/>
                  <a:pt x="90521" y="78377"/>
                </a:cubicBezTo>
                <a:cubicBezTo>
                  <a:pt x="82650" y="83100"/>
                  <a:pt x="71564" y="81352"/>
                  <a:pt x="64396" y="87086"/>
                </a:cubicBezTo>
                <a:cubicBezTo>
                  <a:pt x="56223" y="93624"/>
                  <a:pt x="53516" y="105038"/>
                  <a:pt x="46978" y="113211"/>
                </a:cubicBezTo>
                <a:cubicBezTo>
                  <a:pt x="-2650" y="175245"/>
                  <a:pt x="65741" y="76360"/>
                  <a:pt x="12144" y="156754"/>
                </a:cubicBezTo>
                <a:cubicBezTo>
                  <a:pt x="-137" y="218161"/>
                  <a:pt x="-7543" y="234761"/>
                  <a:pt x="12144" y="313509"/>
                </a:cubicBezTo>
                <a:cubicBezTo>
                  <a:pt x="15131" y="325457"/>
                  <a:pt x="30709" y="329913"/>
                  <a:pt x="38270" y="339634"/>
                </a:cubicBezTo>
                <a:cubicBezTo>
                  <a:pt x="51122" y="356157"/>
                  <a:pt x="56358" y="379326"/>
                  <a:pt x="73104" y="391886"/>
                </a:cubicBezTo>
                <a:cubicBezTo>
                  <a:pt x="116311" y="424291"/>
                  <a:pt x="95862" y="409960"/>
                  <a:pt x="134064" y="435429"/>
                </a:cubicBezTo>
                <a:cubicBezTo>
                  <a:pt x="136967" y="444137"/>
                  <a:pt x="135303" y="456219"/>
                  <a:pt x="142773" y="461554"/>
                </a:cubicBezTo>
                <a:cubicBezTo>
                  <a:pt x="157713" y="472225"/>
                  <a:pt x="178603" y="470760"/>
                  <a:pt x="195024" y="478971"/>
                </a:cubicBezTo>
                <a:cubicBezTo>
                  <a:pt x="206635" y="484777"/>
                  <a:pt x="217542" y="492284"/>
                  <a:pt x="229858" y="496389"/>
                </a:cubicBezTo>
                <a:cubicBezTo>
                  <a:pt x="243900" y="501070"/>
                  <a:pt x="259041" y="501507"/>
                  <a:pt x="273401" y="505097"/>
                </a:cubicBezTo>
                <a:cubicBezTo>
                  <a:pt x="282307" y="507323"/>
                  <a:pt x="290818" y="510903"/>
                  <a:pt x="299527" y="513806"/>
                </a:cubicBezTo>
                <a:cubicBezTo>
                  <a:pt x="331458" y="510903"/>
                  <a:pt x="364561" y="514144"/>
                  <a:pt x="395321" y="505097"/>
                </a:cubicBezTo>
                <a:cubicBezTo>
                  <a:pt x="415403" y="499190"/>
                  <a:pt x="447573" y="470263"/>
                  <a:pt x="447573" y="470263"/>
                </a:cubicBezTo>
                <a:cubicBezTo>
                  <a:pt x="453379" y="461554"/>
                  <a:pt x="458036" y="451960"/>
                  <a:pt x="464990" y="444137"/>
                </a:cubicBezTo>
                <a:cubicBezTo>
                  <a:pt x="481354" y="425727"/>
                  <a:pt x="503578" y="412381"/>
                  <a:pt x="517241" y="391886"/>
                </a:cubicBezTo>
                <a:lnTo>
                  <a:pt x="534658" y="365760"/>
                </a:lnTo>
                <a:cubicBezTo>
                  <a:pt x="540464" y="342537"/>
                  <a:pt x="555461" y="319788"/>
                  <a:pt x="552076" y="296091"/>
                </a:cubicBezTo>
                <a:cubicBezTo>
                  <a:pt x="549173" y="275771"/>
                  <a:pt x="549265" y="254792"/>
                  <a:pt x="543367" y="235131"/>
                </a:cubicBezTo>
                <a:cubicBezTo>
                  <a:pt x="540360" y="225106"/>
                  <a:pt x="530631" y="218367"/>
                  <a:pt x="525950" y="209006"/>
                </a:cubicBezTo>
                <a:cubicBezTo>
                  <a:pt x="521845" y="200795"/>
                  <a:pt x="522749" y="190224"/>
                  <a:pt x="517241" y="182880"/>
                </a:cubicBezTo>
                <a:cubicBezTo>
                  <a:pt x="484792" y="139615"/>
                  <a:pt x="475017" y="144199"/>
                  <a:pt x="438864" y="113211"/>
                </a:cubicBezTo>
                <a:cubicBezTo>
                  <a:pt x="429513" y="105196"/>
                  <a:pt x="420622" y="96547"/>
                  <a:pt x="412738" y="87086"/>
                </a:cubicBezTo>
                <a:cubicBezTo>
                  <a:pt x="406037" y="79045"/>
                  <a:pt x="403198" y="67852"/>
                  <a:pt x="395321" y="60960"/>
                </a:cubicBezTo>
                <a:cubicBezTo>
                  <a:pt x="353765" y="24598"/>
                  <a:pt x="340150" y="25153"/>
                  <a:pt x="290818" y="8709"/>
                </a:cubicBezTo>
                <a:lnTo>
                  <a:pt x="264693" y="0"/>
                </a:lnTo>
                <a:cubicBezTo>
                  <a:pt x="241470" y="2903"/>
                  <a:pt x="216411" y="-796"/>
                  <a:pt x="195024" y="8709"/>
                </a:cubicBezTo>
                <a:cubicBezTo>
                  <a:pt x="186636" y="12437"/>
                  <a:pt x="191039" y="26963"/>
                  <a:pt x="186316" y="34834"/>
                </a:cubicBezTo>
                <a:cubicBezTo>
                  <a:pt x="182092" y="41875"/>
                  <a:pt x="157287" y="34834"/>
                  <a:pt x="151481" y="34834"/>
                </a:cubicBez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orma Livre: Forma 11">
            <a:extLst>
              <a:ext uri="{FF2B5EF4-FFF2-40B4-BE49-F238E27FC236}">
                <a16:creationId xmlns:a16="http://schemas.microsoft.com/office/drawing/2014/main" id="{E3CF90D0-8A8C-4775-A443-373995624B6B}"/>
              </a:ext>
            </a:extLst>
          </p:cNvPr>
          <p:cNvSpPr/>
          <p:nvPr/>
        </p:nvSpPr>
        <p:spPr>
          <a:xfrm>
            <a:off x="2725784" y="3958884"/>
            <a:ext cx="671783" cy="548640"/>
          </a:xfrm>
          <a:custGeom>
            <a:avLst/>
            <a:gdLst>
              <a:gd name="connsiteX0" fmla="*/ 192811 w 671783"/>
              <a:gd name="connsiteY0" fmla="*/ 0 h 548640"/>
              <a:gd name="connsiteX1" fmla="*/ 192811 w 671783"/>
              <a:gd name="connsiteY1" fmla="*/ 0 h 548640"/>
              <a:gd name="connsiteX2" fmla="*/ 114434 w 671783"/>
              <a:gd name="connsiteY2" fmla="*/ 52252 h 548640"/>
              <a:gd name="connsiteX3" fmla="*/ 53474 w 671783"/>
              <a:gd name="connsiteY3" fmla="*/ 139337 h 548640"/>
              <a:gd name="connsiteX4" fmla="*/ 9931 w 671783"/>
              <a:gd name="connsiteY4" fmla="*/ 191589 h 548640"/>
              <a:gd name="connsiteX5" fmla="*/ 9931 w 671783"/>
              <a:gd name="connsiteY5" fmla="*/ 287383 h 548640"/>
              <a:gd name="connsiteX6" fmla="*/ 44766 w 671783"/>
              <a:gd name="connsiteY6" fmla="*/ 330926 h 548640"/>
              <a:gd name="connsiteX7" fmla="*/ 88308 w 671783"/>
              <a:gd name="connsiteY7" fmla="*/ 383177 h 548640"/>
              <a:gd name="connsiteX8" fmla="*/ 114434 w 671783"/>
              <a:gd name="connsiteY8" fmla="*/ 400595 h 548640"/>
              <a:gd name="connsiteX9" fmla="*/ 140560 w 671783"/>
              <a:gd name="connsiteY9" fmla="*/ 426720 h 548640"/>
              <a:gd name="connsiteX10" fmla="*/ 166686 w 671783"/>
              <a:gd name="connsiteY10" fmla="*/ 444137 h 548640"/>
              <a:gd name="connsiteX11" fmla="*/ 184103 w 671783"/>
              <a:gd name="connsiteY11" fmla="*/ 461555 h 548640"/>
              <a:gd name="connsiteX12" fmla="*/ 253771 w 671783"/>
              <a:gd name="connsiteY12" fmla="*/ 496389 h 548640"/>
              <a:gd name="connsiteX13" fmla="*/ 288606 w 671783"/>
              <a:gd name="connsiteY13" fmla="*/ 513806 h 548640"/>
              <a:gd name="connsiteX14" fmla="*/ 314731 w 671783"/>
              <a:gd name="connsiteY14" fmla="*/ 531223 h 548640"/>
              <a:gd name="connsiteX15" fmla="*/ 384400 w 671783"/>
              <a:gd name="connsiteY15" fmla="*/ 548640 h 548640"/>
              <a:gd name="connsiteX16" fmla="*/ 436651 w 671783"/>
              <a:gd name="connsiteY16" fmla="*/ 539932 h 548640"/>
              <a:gd name="connsiteX17" fmla="*/ 462777 w 671783"/>
              <a:gd name="connsiteY17" fmla="*/ 522515 h 548640"/>
              <a:gd name="connsiteX18" fmla="*/ 497611 w 671783"/>
              <a:gd name="connsiteY18" fmla="*/ 513806 h 548640"/>
              <a:gd name="connsiteX19" fmla="*/ 532446 w 671783"/>
              <a:gd name="connsiteY19" fmla="*/ 487680 h 548640"/>
              <a:gd name="connsiteX20" fmla="*/ 567280 w 671783"/>
              <a:gd name="connsiteY20" fmla="*/ 470263 h 548640"/>
              <a:gd name="connsiteX21" fmla="*/ 593406 w 671783"/>
              <a:gd name="connsiteY21" fmla="*/ 452846 h 548640"/>
              <a:gd name="connsiteX22" fmla="*/ 610823 w 671783"/>
              <a:gd name="connsiteY22" fmla="*/ 426720 h 548640"/>
              <a:gd name="connsiteX23" fmla="*/ 671783 w 671783"/>
              <a:gd name="connsiteY23" fmla="*/ 357052 h 548640"/>
              <a:gd name="connsiteX24" fmla="*/ 663074 w 671783"/>
              <a:gd name="connsiteY24" fmla="*/ 269966 h 548640"/>
              <a:gd name="connsiteX25" fmla="*/ 636948 w 671783"/>
              <a:gd name="connsiteY25" fmla="*/ 191589 h 548640"/>
              <a:gd name="connsiteX26" fmla="*/ 610823 w 671783"/>
              <a:gd name="connsiteY26" fmla="*/ 174172 h 548640"/>
              <a:gd name="connsiteX27" fmla="*/ 575988 w 671783"/>
              <a:gd name="connsiteY27" fmla="*/ 130629 h 548640"/>
              <a:gd name="connsiteX28" fmla="*/ 549863 w 671783"/>
              <a:gd name="connsiteY28" fmla="*/ 113212 h 548640"/>
              <a:gd name="connsiteX29" fmla="*/ 497611 w 671783"/>
              <a:gd name="connsiteY29" fmla="*/ 60960 h 548640"/>
              <a:gd name="connsiteX30" fmla="*/ 471486 w 671783"/>
              <a:gd name="connsiteY30" fmla="*/ 34835 h 548640"/>
              <a:gd name="connsiteX31" fmla="*/ 445360 w 671783"/>
              <a:gd name="connsiteY31" fmla="*/ 26126 h 548640"/>
              <a:gd name="connsiteX32" fmla="*/ 419234 w 671783"/>
              <a:gd name="connsiteY32" fmla="*/ 8709 h 548640"/>
              <a:gd name="connsiteX33" fmla="*/ 384400 w 671783"/>
              <a:gd name="connsiteY33" fmla="*/ 0 h 548640"/>
              <a:gd name="connsiteX34" fmla="*/ 192811 w 671783"/>
              <a:gd name="connsiteY34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71783" h="548640">
                <a:moveTo>
                  <a:pt x="192811" y="0"/>
                </a:moveTo>
                <a:lnTo>
                  <a:pt x="192811" y="0"/>
                </a:lnTo>
                <a:cubicBezTo>
                  <a:pt x="166685" y="17417"/>
                  <a:pt x="138556" y="32151"/>
                  <a:pt x="114434" y="52252"/>
                </a:cubicBezTo>
                <a:cubicBezTo>
                  <a:pt x="102593" y="62119"/>
                  <a:pt x="57643" y="135168"/>
                  <a:pt x="53474" y="139337"/>
                </a:cubicBezTo>
                <a:cubicBezTo>
                  <a:pt x="25794" y="167018"/>
                  <a:pt x="40983" y="150186"/>
                  <a:pt x="9931" y="191589"/>
                </a:cubicBezTo>
                <a:cubicBezTo>
                  <a:pt x="-723" y="234206"/>
                  <a:pt x="-5670" y="235378"/>
                  <a:pt x="9931" y="287383"/>
                </a:cubicBezTo>
                <a:cubicBezTo>
                  <a:pt x="16365" y="308830"/>
                  <a:pt x="32136" y="315138"/>
                  <a:pt x="44766" y="330926"/>
                </a:cubicBezTo>
                <a:cubicBezTo>
                  <a:pt x="72170" y="365181"/>
                  <a:pt x="51069" y="352144"/>
                  <a:pt x="88308" y="383177"/>
                </a:cubicBezTo>
                <a:cubicBezTo>
                  <a:pt x="96349" y="389878"/>
                  <a:pt x="106393" y="393894"/>
                  <a:pt x="114434" y="400595"/>
                </a:cubicBezTo>
                <a:cubicBezTo>
                  <a:pt x="123895" y="408479"/>
                  <a:pt x="131099" y="418836"/>
                  <a:pt x="140560" y="426720"/>
                </a:cubicBezTo>
                <a:cubicBezTo>
                  <a:pt x="148601" y="433420"/>
                  <a:pt x="158513" y="437599"/>
                  <a:pt x="166686" y="444137"/>
                </a:cubicBezTo>
                <a:cubicBezTo>
                  <a:pt x="173097" y="449266"/>
                  <a:pt x="177062" y="457331"/>
                  <a:pt x="184103" y="461555"/>
                </a:cubicBezTo>
                <a:cubicBezTo>
                  <a:pt x="206367" y="474913"/>
                  <a:pt x="230548" y="484778"/>
                  <a:pt x="253771" y="496389"/>
                </a:cubicBezTo>
                <a:cubicBezTo>
                  <a:pt x="265383" y="502195"/>
                  <a:pt x="277804" y="506605"/>
                  <a:pt x="288606" y="513806"/>
                </a:cubicBezTo>
                <a:cubicBezTo>
                  <a:pt x="297314" y="519612"/>
                  <a:pt x="304895" y="527646"/>
                  <a:pt x="314731" y="531223"/>
                </a:cubicBezTo>
                <a:cubicBezTo>
                  <a:pt x="337228" y="539404"/>
                  <a:pt x="384400" y="548640"/>
                  <a:pt x="384400" y="548640"/>
                </a:cubicBezTo>
                <a:cubicBezTo>
                  <a:pt x="401817" y="545737"/>
                  <a:pt x="419900" y="545516"/>
                  <a:pt x="436651" y="539932"/>
                </a:cubicBezTo>
                <a:cubicBezTo>
                  <a:pt x="446580" y="536622"/>
                  <a:pt x="453157" y="526638"/>
                  <a:pt x="462777" y="522515"/>
                </a:cubicBezTo>
                <a:cubicBezTo>
                  <a:pt x="473778" y="517800"/>
                  <a:pt x="486000" y="516709"/>
                  <a:pt x="497611" y="513806"/>
                </a:cubicBezTo>
                <a:cubicBezTo>
                  <a:pt x="509223" y="505097"/>
                  <a:pt x="520138" y="495373"/>
                  <a:pt x="532446" y="487680"/>
                </a:cubicBezTo>
                <a:cubicBezTo>
                  <a:pt x="543455" y="480800"/>
                  <a:pt x="556009" y="476704"/>
                  <a:pt x="567280" y="470263"/>
                </a:cubicBezTo>
                <a:cubicBezTo>
                  <a:pt x="576367" y="465070"/>
                  <a:pt x="584697" y="458652"/>
                  <a:pt x="593406" y="452846"/>
                </a:cubicBezTo>
                <a:cubicBezTo>
                  <a:pt x="599212" y="444137"/>
                  <a:pt x="603931" y="434597"/>
                  <a:pt x="610823" y="426720"/>
                </a:cubicBezTo>
                <a:cubicBezTo>
                  <a:pt x="682147" y="345206"/>
                  <a:pt x="632588" y="415843"/>
                  <a:pt x="671783" y="357052"/>
                </a:cubicBezTo>
                <a:cubicBezTo>
                  <a:pt x="668880" y="328023"/>
                  <a:pt x="666692" y="298914"/>
                  <a:pt x="663074" y="269966"/>
                </a:cubicBezTo>
                <a:cubicBezTo>
                  <a:pt x="658903" y="236600"/>
                  <a:pt x="660451" y="215092"/>
                  <a:pt x="636948" y="191589"/>
                </a:cubicBezTo>
                <a:cubicBezTo>
                  <a:pt x="629547" y="184188"/>
                  <a:pt x="619531" y="179978"/>
                  <a:pt x="610823" y="174172"/>
                </a:cubicBezTo>
                <a:cubicBezTo>
                  <a:pt x="597888" y="154770"/>
                  <a:pt x="593718" y="144813"/>
                  <a:pt x="575988" y="130629"/>
                </a:cubicBezTo>
                <a:cubicBezTo>
                  <a:pt x="567815" y="124091"/>
                  <a:pt x="557685" y="120165"/>
                  <a:pt x="549863" y="113212"/>
                </a:cubicBezTo>
                <a:cubicBezTo>
                  <a:pt x="531453" y="96847"/>
                  <a:pt x="515028" y="78377"/>
                  <a:pt x="497611" y="60960"/>
                </a:cubicBezTo>
                <a:cubicBezTo>
                  <a:pt x="488903" y="52252"/>
                  <a:pt x="483169" y="38730"/>
                  <a:pt x="471486" y="34835"/>
                </a:cubicBezTo>
                <a:cubicBezTo>
                  <a:pt x="462777" y="31932"/>
                  <a:pt x="453571" y="30231"/>
                  <a:pt x="445360" y="26126"/>
                </a:cubicBezTo>
                <a:cubicBezTo>
                  <a:pt x="435999" y="21445"/>
                  <a:pt x="428854" y="12832"/>
                  <a:pt x="419234" y="8709"/>
                </a:cubicBezTo>
                <a:cubicBezTo>
                  <a:pt x="408233" y="3994"/>
                  <a:pt x="396011" y="2903"/>
                  <a:pt x="384400" y="0"/>
                </a:cubicBezTo>
                <a:cubicBezTo>
                  <a:pt x="233456" y="8879"/>
                  <a:pt x="224742" y="0"/>
                  <a:pt x="192811" y="0"/>
                </a:cubicBez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Forma Livre: Forma 12">
            <a:extLst>
              <a:ext uri="{FF2B5EF4-FFF2-40B4-BE49-F238E27FC236}">
                <a16:creationId xmlns:a16="http://schemas.microsoft.com/office/drawing/2014/main" id="{23D62912-8A31-45C2-A197-A2B076497CFB}"/>
              </a:ext>
            </a:extLst>
          </p:cNvPr>
          <p:cNvSpPr/>
          <p:nvPr/>
        </p:nvSpPr>
        <p:spPr>
          <a:xfrm>
            <a:off x="844731" y="4528459"/>
            <a:ext cx="487680" cy="505097"/>
          </a:xfrm>
          <a:custGeom>
            <a:avLst/>
            <a:gdLst>
              <a:gd name="connsiteX0" fmla="*/ 52252 w 487680"/>
              <a:gd name="connsiteY0" fmla="*/ 95794 h 505097"/>
              <a:gd name="connsiteX1" fmla="*/ 52252 w 487680"/>
              <a:gd name="connsiteY1" fmla="*/ 95794 h 505097"/>
              <a:gd name="connsiteX2" fmla="*/ 17418 w 487680"/>
              <a:gd name="connsiteY2" fmla="*/ 174171 h 505097"/>
              <a:gd name="connsiteX3" fmla="*/ 0 w 487680"/>
              <a:gd name="connsiteY3" fmla="*/ 226423 h 505097"/>
              <a:gd name="connsiteX4" fmla="*/ 8709 w 487680"/>
              <a:gd name="connsiteY4" fmla="*/ 322217 h 505097"/>
              <a:gd name="connsiteX5" fmla="*/ 43543 w 487680"/>
              <a:gd name="connsiteY5" fmla="*/ 374468 h 505097"/>
              <a:gd name="connsiteX6" fmla="*/ 87086 w 487680"/>
              <a:gd name="connsiteY6" fmla="*/ 426720 h 505097"/>
              <a:gd name="connsiteX7" fmla="*/ 113212 w 487680"/>
              <a:gd name="connsiteY7" fmla="*/ 444137 h 505097"/>
              <a:gd name="connsiteX8" fmla="*/ 156755 w 487680"/>
              <a:gd name="connsiteY8" fmla="*/ 487680 h 505097"/>
              <a:gd name="connsiteX9" fmla="*/ 226423 w 487680"/>
              <a:gd name="connsiteY9" fmla="*/ 505097 h 505097"/>
              <a:gd name="connsiteX10" fmla="*/ 365760 w 487680"/>
              <a:gd name="connsiteY10" fmla="*/ 470263 h 505097"/>
              <a:gd name="connsiteX11" fmla="*/ 400595 w 487680"/>
              <a:gd name="connsiteY11" fmla="*/ 418011 h 505097"/>
              <a:gd name="connsiteX12" fmla="*/ 452846 w 487680"/>
              <a:gd name="connsiteY12" fmla="*/ 365760 h 505097"/>
              <a:gd name="connsiteX13" fmla="*/ 478972 w 487680"/>
              <a:gd name="connsiteY13" fmla="*/ 287383 h 505097"/>
              <a:gd name="connsiteX14" fmla="*/ 487680 w 487680"/>
              <a:gd name="connsiteY14" fmla="*/ 261257 h 505097"/>
              <a:gd name="connsiteX15" fmla="*/ 444138 w 487680"/>
              <a:gd name="connsiteY15" fmla="*/ 104503 h 505097"/>
              <a:gd name="connsiteX16" fmla="*/ 418012 w 487680"/>
              <a:gd name="connsiteY16" fmla="*/ 95794 h 505097"/>
              <a:gd name="connsiteX17" fmla="*/ 357052 w 487680"/>
              <a:gd name="connsiteY17" fmla="*/ 43543 h 505097"/>
              <a:gd name="connsiteX18" fmla="*/ 330926 w 487680"/>
              <a:gd name="connsiteY18" fmla="*/ 34834 h 505097"/>
              <a:gd name="connsiteX19" fmla="*/ 304800 w 487680"/>
              <a:gd name="connsiteY19" fmla="*/ 17417 h 505097"/>
              <a:gd name="connsiteX20" fmla="*/ 252549 w 487680"/>
              <a:gd name="connsiteY20" fmla="*/ 0 h 505097"/>
              <a:gd name="connsiteX21" fmla="*/ 139338 w 487680"/>
              <a:gd name="connsiteY21" fmla="*/ 17417 h 505097"/>
              <a:gd name="connsiteX22" fmla="*/ 87086 w 487680"/>
              <a:gd name="connsiteY22" fmla="*/ 34834 h 505097"/>
              <a:gd name="connsiteX23" fmla="*/ 52252 w 487680"/>
              <a:gd name="connsiteY23" fmla="*/ 87085 h 505097"/>
              <a:gd name="connsiteX24" fmla="*/ 52252 w 487680"/>
              <a:gd name="connsiteY24" fmla="*/ 95794 h 505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87680" h="505097">
                <a:moveTo>
                  <a:pt x="52252" y="95794"/>
                </a:moveTo>
                <a:lnTo>
                  <a:pt x="52252" y="95794"/>
                </a:lnTo>
                <a:cubicBezTo>
                  <a:pt x="40641" y="121920"/>
                  <a:pt x="28036" y="147626"/>
                  <a:pt x="17418" y="174171"/>
                </a:cubicBezTo>
                <a:cubicBezTo>
                  <a:pt x="10599" y="191217"/>
                  <a:pt x="0" y="226423"/>
                  <a:pt x="0" y="226423"/>
                </a:cubicBezTo>
                <a:cubicBezTo>
                  <a:pt x="2903" y="258354"/>
                  <a:pt x="-338" y="291457"/>
                  <a:pt x="8709" y="322217"/>
                </a:cubicBezTo>
                <a:cubicBezTo>
                  <a:pt x="14616" y="342299"/>
                  <a:pt x="31932" y="357051"/>
                  <a:pt x="43543" y="374468"/>
                </a:cubicBezTo>
                <a:cubicBezTo>
                  <a:pt x="60669" y="400157"/>
                  <a:pt x="61940" y="405765"/>
                  <a:pt x="87086" y="426720"/>
                </a:cubicBezTo>
                <a:cubicBezTo>
                  <a:pt x="95127" y="433420"/>
                  <a:pt x="104503" y="438331"/>
                  <a:pt x="113212" y="444137"/>
                </a:cubicBezTo>
                <a:cubicBezTo>
                  <a:pt x="127146" y="465038"/>
                  <a:pt x="131209" y="478391"/>
                  <a:pt x="156755" y="487680"/>
                </a:cubicBezTo>
                <a:cubicBezTo>
                  <a:pt x="179251" y="495860"/>
                  <a:pt x="226423" y="505097"/>
                  <a:pt x="226423" y="505097"/>
                </a:cubicBezTo>
                <a:cubicBezTo>
                  <a:pt x="313496" y="498399"/>
                  <a:pt x="325373" y="522190"/>
                  <a:pt x="365760" y="470263"/>
                </a:cubicBezTo>
                <a:cubicBezTo>
                  <a:pt x="378612" y="453739"/>
                  <a:pt x="385793" y="432813"/>
                  <a:pt x="400595" y="418011"/>
                </a:cubicBezTo>
                <a:lnTo>
                  <a:pt x="452846" y="365760"/>
                </a:lnTo>
                <a:lnTo>
                  <a:pt x="478972" y="287383"/>
                </a:lnTo>
                <a:lnTo>
                  <a:pt x="487680" y="261257"/>
                </a:lnTo>
                <a:cubicBezTo>
                  <a:pt x="486288" y="244549"/>
                  <a:pt x="492940" y="120771"/>
                  <a:pt x="444138" y="104503"/>
                </a:cubicBezTo>
                <a:lnTo>
                  <a:pt x="418012" y="95794"/>
                </a:lnTo>
                <a:cubicBezTo>
                  <a:pt x="396584" y="74366"/>
                  <a:pt x="383579" y="56807"/>
                  <a:pt x="357052" y="43543"/>
                </a:cubicBezTo>
                <a:cubicBezTo>
                  <a:pt x="348841" y="39438"/>
                  <a:pt x="339137" y="38939"/>
                  <a:pt x="330926" y="34834"/>
                </a:cubicBezTo>
                <a:cubicBezTo>
                  <a:pt x="321565" y="30153"/>
                  <a:pt x="314364" y="21668"/>
                  <a:pt x="304800" y="17417"/>
                </a:cubicBezTo>
                <a:cubicBezTo>
                  <a:pt x="288023" y="9961"/>
                  <a:pt x="252549" y="0"/>
                  <a:pt x="252549" y="0"/>
                </a:cubicBezTo>
                <a:cubicBezTo>
                  <a:pt x="197343" y="6134"/>
                  <a:pt x="183707" y="4106"/>
                  <a:pt x="139338" y="17417"/>
                </a:cubicBezTo>
                <a:cubicBezTo>
                  <a:pt x="121753" y="22693"/>
                  <a:pt x="87086" y="34834"/>
                  <a:pt x="87086" y="34834"/>
                </a:cubicBezTo>
                <a:cubicBezTo>
                  <a:pt x="75475" y="52251"/>
                  <a:pt x="67053" y="72283"/>
                  <a:pt x="52252" y="87085"/>
                </a:cubicBezTo>
                <a:lnTo>
                  <a:pt x="52252" y="95794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Forma Livre: Forma 13">
            <a:extLst>
              <a:ext uri="{FF2B5EF4-FFF2-40B4-BE49-F238E27FC236}">
                <a16:creationId xmlns:a16="http://schemas.microsoft.com/office/drawing/2014/main" id="{61B0CAE6-D15C-448D-AE2B-5C5E22ECF4CF}"/>
              </a:ext>
            </a:extLst>
          </p:cNvPr>
          <p:cNvSpPr/>
          <p:nvPr/>
        </p:nvSpPr>
        <p:spPr>
          <a:xfrm>
            <a:off x="1860547" y="4711756"/>
            <a:ext cx="476437" cy="478971"/>
          </a:xfrm>
          <a:custGeom>
            <a:avLst/>
            <a:gdLst>
              <a:gd name="connsiteX0" fmla="*/ 62160 w 476437"/>
              <a:gd name="connsiteY0" fmla="*/ 78377 h 478971"/>
              <a:gd name="connsiteX1" fmla="*/ 62160 w 476437"/>
              <a:gd name="connsiteY1" fmla="*/ 78377 h 478971"/>
              <a:gd name="connsiteX2" fmla="*/ 9909 w 476437"/>
              <a:gd name="connsiteY2" fmla="*/ 165463 h 478971"/>
              <a:gd name="connsiteX3" fmla="*/ 9909 w 476437"/>
              <a:gd name="connsiteY3" fmla="*/ 278674 h 478971"/>
              <a:gd name="connsiteX4" fmla="*/ 18617 w 476437"/>
              <a:gd name="connsiteY4" fmla="*/ 313508 h 478971"/>
              <a:gd name="connsiteX5" fmla="*/ 36035 w 476437"/>
              <a:gd name="connsiteY5" fmla="*/ 339634 h 478971"/>
              <a:gd name="connsiteX6" fmla="*/ 62160 w 476437"/>
              <a:gd name="connsiteY6" fmla="*/ 391885 h 478971"/>
              <a:gd name="connsiteX7" fmla="*/ 96995 w 476437"/>
              <a:gd name="connsiteY7" fmla="*/ 426720 h 478971"/>
              <a:gd name="connsiteX8" fmla="*/ 114412 w 476437"/>
              <a:gd name="connsiteY8" fmla="*/ 452845 h 478971"/>
              <a:gd name="connsiteX9" fmla="*/ 149246 w 476437"/>
              <a:gd name="connsiteY9" fmla="*/ 461554 h 478971"/>
              <a:gd name="connsiteX10" fmla="*/ 175372 w 476437"/>
              <a:gd name="connsiteY10" fmla="*/ 478971 h 478971"/>
              <a:gd name="connsiteX11" fmla="*/ 349543 w 476437"/>
              <a:gd name="connsiteY11" fmla="*/ 444137 h 478971"/>
              <a:gd name="connsiteX12" fmla="*/ 375669 w 476437"/>
              <a:gd name="connsiteY12" fmla="*/ 418011 h 478971"/>
              <a:gd name="connsiteX13" fmla="*/ 427920 w 476437"/>
              <a:gd name="connsiteY13" fmla="*/ 339634 h 478971"/>
              <a:gd name="connsiteX14" fmla="*/ 445337 w 476437"/>
              <a:gd name="connsiteY14" fmla="*/ 313508 h 478971"/>
              <a:gd name="connsiteX15" fmla="*/ 462755 w 476437"/>
              <a:gd name="connsiteY15" fmla="*/ 287383 h 478971"/>
              <a:gd name="connsiteX16" fmla="*/ 471463 w 476437"/>
              <a:gd name="connsiteY16" fmla="*/ 243840 h 478971"/>
              <a:gd name="connsiteX17" fmla="*/ 445337 w 476437"/>
              <a:gd name="connsiteY17" fmla="*/ 43543 h 478971"/>
              <a:gd name="connsiteX18" fmla="*/ 393086 w 476437"/>
              <a:gd name="connsiteY18" fmla="*/ 8708 h 478971"/>
              <a:gd name="connsiteX19" fmla="*/ 332126 w 476437"/>
              <a:gd name="connsiteY19" fmla="*/ 0 h 478971"/>
              <a:gd name="connsiteX20" fmla="*/ 175372 w 476437"/>
              <a:gd name="connsiteY20" fmla="*/ 17417 h 478971"/>
              <a:gd name="connsiteX21" fmla="*/ 123120 w 476437"/>
              <a:gd name="connsiteY21" fmla="*/ 34834 h 478971"/>
              <a:gd name="connsiteX22" fmla="*/ 96995 w 476437"/>
              <a:gd name="connsiteY22" fmla="*/ 43543 h 478971"/>
              <a:gd name="connsiteX23" fmla="*/ 62160 w 476437"/>
              <a:gd name="connsiteY23" fmla="*/ 78377 h 47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6437" h="478971">
                <a:moveTo>
                  <a:pt x="62160" y="78377"/>
                </a:moveTo>
                <a:lnTo>
                  <a:pt x="62160" y="78377"/>
                </a:lnTo>
                <a:cubicBezTo>
                  <a:pt x="44743" y="107406"/>
                  <a:pt x="25959" y="135657"/>
                  <a:pt x="9909" y="165463"/>
                </a:cubicBezTo>
                <a:cubicBezTo>
                  <a:pt x="-9315" y="201164"/>
                  <a:pt x="4381" y="239980"/>
                  <a:pt x="9909" y="278674"/>
                </a:cubicBezTo>
                <a:cubicBezTo>
                  <a:pt x="11602" y="290522"/>
                  <a:pt x="13902" y="302507"/>
                  <a:pt x="18617" y="313508"/>
                </a:cubicBezTo>
                <a:cubicBezTo>
                  <a:pt x="22740" y="323128"/>
                  <a:pt x="30229" y="330925"/>
                  <a:pt x="36035" y="339634"/>
                </a:cubicBezTo>
                <a:cubicBezTo>
                  <a:pt x="44464" y="364922"/>
                  <a:pt x="43743" y="370398"/>
                  <a:pt x="62160" y="391885"/>
                </a:cubicBezTo>
                <a:cubicBezTo>
                  <a:pt x="72847" y="404353"/>
                  <a:pt x="87886" y="413057"/>
                  <a:pt x="96995" y="426720"/>
                </a:cubicBezTo>
                <a:cubicBezTo>
                  <a:pt x="102801" y="435428"/>
                  <a:pt x="105704" y="447039"/>
                  <a:pt x="114412" y="452845"/>
                </a:cubicBezTo>
                <a:cubicBezTo>
                  <a:pt x="124371" y="459484"/>
                  <a:pt x="137635" y="458651"/>
                  <a:pt x="149246" y="461554"/>
                </a:cubicBezTo>
                <a:cubicBezTo>
                  <a:pt x="157955" y="467360"/>
                  <a:pt x="164906" y="478971"/>
                  <a:pt x="175372" y="478971"/>
                </a:cubicBezTo>
                <a:cubicBezTo>
                  <a:pt x="217988" y="478971"/>
                  <a:pt x="303241" y="477210"/>
                  <a:pt x="349543" y="444137"/>
                </a:cubicBezTo>
                <a:cubicBezTo>
                  <a:pt x="359565" y="436979"/>
                  <a:pt x="368108" y="427733"/>
                  <a:pt x="375669" y="418011"/>
                </a:cubicBezTo>
                <a:cubicBezTo>
                  <a:pt x="375674" y="418004"/>
                  <a:pt x="419209" y="352700"/>
                  <a:pt x="427920" y="339634"/>
                </a:cubicBezTo>
                <a:lnTo>
                  <a:pt x="445337" y="313508"/>
                </a:lnTo>
                <a:lnTo>
                  <a:pt x="462755" y="287383"/>
                </a:lnTo>
                <a:cubicBezTo>
                  <a:pt x="465658" y="272869"/>
                  <a:pt x="471463" y="258642"/>
                  <a:pt x="471463" y="243840"/>
                </a:cubicBezTo>
                <a:cubicBezTo>
                  <a:pt x="471463" y="239658"/>
                  <a:pt x="493339" y="85545"/>
                  <a:pt x="445337" y="43543"/>
                </a:cubicBezTo>
                <a:cubicBezTo>
                  <a:pt x="429583" y="29759"/>
                  <a:pt x="413808" y="11668"/>
                  <a:pt x="393086" y="8708"/>
                </a:cubicBezTo>
                <a:lnTo>
                  <a:pt x="332126" y="0"/>
                </a:lnTo>
                <a:cubicBezTo>
                  <a:pt x="306898" y="2293"/>
                  <a:pt x="209810" y="9470"/>
                  <a:pt x="175372" y="17417"/>
                </a:cubicBezTo>
                <a:cubicBezTo>
                  <a:pt x="157483" y="21545"/>
                  <a:pt x="140537" y="29028"/>
                  <a:pt x="123120" y="34834"/>
                </a:cubicBezTo>
                <a:lnTo>
                  <a:pt x="96995" y="43543"/>
                </a:lnTo>
                <a:lnTo>
                  <a:pt x="62160" y="78377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Forma Livre: Forma 14">
            <a:extLst>
              <a:ext uri="{FF2B5EF4-FFF2-40B4-BE49-F238E27FC236}">
                <a16:creationId xmlns:a16="http://schemas.microsoft.com/office/drawing/2014/main" id="{62BE4963-8F16-42BB-BFEF-5DFEDD3D8E26}"/>
              </a:ext>
            </a:extLst>
          </p:cNvPr>
          <p:cNvSpPr/>
          <p:nvPr/>
        </p:nvSpPr>
        <p:spPr>
          <a:xfrm>
            <a:off x="2769326" y="4650379"/>
            <a:ext cx="539931" cy="531223"/>
          </a:xfrm>
          <a:custGeom>
            <a:avLst/>
            <a:gdLst>
              <a:gd name="connsiteX0" fmla="*/ 235131 w 539931"/>
              <a:gd name="connsiteY0" fmla="*/ 0 h 531223"/>
              <a:gd name="connsiteX1" fmla="*/ 235131 w 539931"/>
              <a:gd name="connsiteY1" fmla="*/ 0 h 531223"/>
              <a:gd name="connsiteX2" fmla="*/ 156754 w 539931"/>
              <a:gd name="connsiteY2" fmla="*/ 34834 h 531223"/>
              <a:gd name="connsiteX3" fmla="*/ 130628 w 539931"/>
              <a:gd name="connsiteY3" fmla="*/ 43543 h 531223"/>
              <a:gd name="connsiteX4" fmla="*/ 104503 w 539931"/>
              <a:gd name="connsiteY4" fmla="*/ 60960 h 531223"/>
              <a:gd name="connsiteX5" fmla="*/ 87085 w 539931"/>
              <a:gd name="connsiteY5" fmla="*/ 78377 h 531223"/>
              <a:gd name="connsiteX6" fmla="*/ 52251 w 539931"/>
              <a:gd name="connsiteY6" fmla="*/ 87085 h 531223"/>
              <a:gd name="connsiteX7" fmla="*/ 26125 w 539931"/>
              <a:gd name="connsiteY7" fmla="*/ 104503 h 531223"/>
              <a:gd name="connsiteX8" fmla="*/ 0 w 539931"/>
              <a:gd name="connsiteY8" fmla="*/ 165463 h 531223"/>
              <a:gd name="connsiteX9" fmla="*/ 17417 w 539931"/>
              <a:gd name="connsiteY9" fmla="*/ 217714 h 531223"/>
              <a:gd name="connsiteX10" fmla="*/ 26125 w 539931"/>
              <a:gd name="connsiteY10" fmla="*/ 243840 h 531223"/>
              <a:gd name="connsiteX11" fmla="*/ 78377 w 539931"/>
              <a:gd name="connsiteY11" fmla="*/ 287383 h 531223"/>
              <a:gd name="connsiteX12" fmla="*/ 113211 w 539931"/>
              <a:gd name="connsiteY12" fmla="*/ 339634 h 531223"/>
              <a:gd name="connsiteX13" fmla="*/ 130628 w 539931"/>
              <a:gd name="connsiteY13" fmla="*/ 365760 h 531223"/>
              <a:gd name="connsiteX14" fmla="*/ 174171 w 539931"/>
              <a:gd name="connsiteY14" fmla="*/ 409303 h 531223"/>
              <a:gd name="connsiteX15" fmla="*/ 191588 w 539931"/>
              <a:gd name="connsiteY15" fmla="*/ 435428 h 531223"/>
              <a:gd name="connsiteX16" fmla="*/ 217714 w 539931"/>
              <a:gd name="connsiteY16" fmla="*/ 452845 h 531223"/>
              <a:gd name="connsiteX17" fmla="*/ 235131 w 539931"/>
              <a:gd name="connsiteY17" fmla="*/ 470263 h 531223"/>
              <a:gd name="connsiteX18" fmla="*/ 269965 w 539931"/>
              <a:gd name="connsiteY18" fmla="*/ 496388 h 531223"/>
              <a:gd name="connsiteX19" fmla="*/ 313508 w 539931"/>
              <a:gd name="connsiteY19" fmla="*/ 531223 h 531223"/>
              <a:gd name="connsiteX20" fmla="*/ 357051 w 539931"/>
              <a:gd name="connsiteY20" fmla="*/ 513805 h 531223"/>
              <a:gd name="connsiteX21" fmla="*/ 409303 w 539931"/>
              <a:gd name="connsiteY21" fmla="*/ 461554 h 531223"/>
              <a:gd name="connsiteX22" fmla="*/ 435428 w 539931"/>
              <a:gd name="connsiteY22" fmla="*/ 435428 h 531223"/>
              <a:gd name="connsiteX23" fmla="*/ 452845 w 539931"/>
              <a:gd name="connsiteY23" fmla="*/ 409303 h 531223"/>
              <a:gd name="connsiteX24" fmla="*/ 470263 w 539931"/>
              <a:gd name="connsiteY24" fmla="*/ 391885 h 531223"/>
              <a:gd name="connsiteX25" fmla="*/ 505097 w 539931"/>
              <a:gd name="connsiteY25" fmla="*/ 339634 h 531223"/>
              <a:gd name="connsiteX26" fmla="*/ 513805 w 539931"/>
              <a:gd name="connsiteY26" fmla="*/ 313508 h 531223"/>
              <a:gd name="connsiteX27" fmla="*/ 531223 w 539931"/>
              <a:gd name="connsiteY27" fmla="*/ 296091 h 531223"/>
              <a:gd name="connsiteX28" fmla="*/ 539931 w 539931"/>
              <a:gd name="connsiteY28" fmla="*/ 252548 h 531223"/>
              <a:gd name="connsiteX29" fmla="*/ 513805 w 539931"/>
              <a:gd name="connsiteY29" fmla="*/ 174171 h 531223"/>
              <a:gd name="connsiteX30" fmla="*/ 487680 w 539931"/>
              <a:gd name="connsiteY30" fmla="*/ 156754 h 531223"/>
              <a:gd name="connsiteX31" fmla="*/ 435428 w 539931"/>
              <a:gd name="connsiteY31" fmla="*/ 95794 h 531223"/>
              <a:gd name="connsiteX32" fmla="*/ 409303 w 539931"/>
              <a:gd name="connsiteY32" fmla="*/ 87085 h 531223"/>
              <a:gd name="connsiteX33" fmla="*/ 357051 w 539931"/>
              <a:gd name="connsiteY33" fmla="*/ 52251 h 531223"/>
              <a:gd name="connsiteX34" fmla="*/ 339634 w 539931"/>
              <a:gd name="connsiteY34" fmla="*/ 26125 h 531223"/>
              <a:gd name="connsiteX35" fmla="*/ 235131 w 539931"/>
              <a:gd name="connsiteY35" fmla="*/ 0 h 531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39931" h="531223">
                <a:moveTo>
                  <a:pt x="235131" y="0"/>
                </a:moveTo>
                <a:lnTo>
                  <a:pt x="235131" y="0"/>
                </a:lnTo>
                <a:cubicBezTo>
                  <a:pt x="209005" y="11611"/>
                  <a:pt x="183145" y="23838"/>
                  <a:pt x="156754" y="34834"/>
                </a:cubicBezTo>
                <a:cubicBezTo>
                  <a:pt x="148280" y="38365"/>
                  <a:pt x="138839" y="39438"/>
                  <a:pt x="130628" y="43543"/>
                </a:cubicBezTo>
                <a:cubicBezTo>
                  <a:pt x="121267" y="48224"/>
                  <a:pt x="112676" y="54422"/>
                  <a:pt x="104503" y="60960"/>
                </a:cubicBezTo>
                <a:cubicBezTo>
                  <a:pt x="98092" y="66089"/>
                  <a:pt x="94429" y="74705"/>
                  <a:pt x="87085" y="78377"/>
                </a:cubicBezTo>
                <a:cubicBezTo>
                  <a:pt x="76380" y="83729"/>
                  <a:pt x="63862" y="84182"/>
                  <a:pt x="52251" y="87085"/>
                </a:cubicBezTo>
                <a:cubicBezTo>
                  <a:pt x="43542" y="92891"/>
                  <a:pt x="33526" y="97102"/>
                  <a:pt x="26125" y="104503"/>
                </a:cubicBezTo>
                <a:cubicBezTo>
                  <a:pt x="6077" y="124551"/>
                  <a:pt x="6662" y="138813"/>
                  <a:pt x="0" y="165463"/>
                </a:cubicBezTo>
                <a:lnTo>
                  <a:pt x="17417" y="217714"/>
                </a:lnTo>
                <a:cubicBezTo>
                  <a:pt x="20320" y="226423"/>
                  <a:pt x="18487" y="238748"/>
                  <a:pt x="26125" y="243840"/>
                </a:cubicBezTo>
                <a:cubicBezTo>
                  <a:pt x="49349" y="259322"/>
                  <a:pt x="60324" y="264172"/>
                  <a:pt x="78377" y="287383"/>
                </a:cubicBezTo>
                <a:cubicBezTo>
                  <a:pt x="91228" y="303906"/>
                  <a:pt x="101600" y="322217"/>
                  <a:pt x="113211" y="339634"/>
                </a:cubicBezTo>
                <a:cubicBezTo>
                  <a:pt x="119017" y="348343"/>
                  <a:pt x="123227" y="358359"/>
                  <a:pt x="130628" y="365760"/>
                </a:cubicBezTo>
                <a:cubicBezTo>
                  <a:pt x="145142" y="380274"/>
                  <a:pt x="162785" y="392224"/>
                  <a:pt x="174171" y="409303"/>
                </a:cubicBezTo>
                <a:cubicBezTo>
                  <a:pt x="179977" y="418011"/>
                  <a:pt x="184187" y="428027"/>
                  <a:pt x="191588" y="435428"/>
                </a:cubicBezTo>
                <a:cubicBezTo>
                  <a:pt x="198989" y="442829"/>
                  <a:pt x="209541" y="446307"/>
                  <a:pt x="217714" y="452845"/>
                </a:cubicBezTo>
                <a:cubicBezTo>
                  <a:pt x="224125" y="457974"/>
                  <a:pt x="228823" y="465007"/>
                  <a:pt x="235131" y="470263"/>
                </a:cubicBezTo>
                <a:cubicBezTo>
                  <a:pt x="246281" y="479555"/>
                  <a:pt x="258815" y="487096"/>
                  <a:pt x="269965" y="496388"/>
                </a:cubicBezTo>
                <a:cubicBezTo>
                  <a:pt x="319610" y="537757"/>
                  <a:pt x="248906" y="488151"/>
                  <a:pt x="313508" y="531223"/>
                </a:cubicBezTo>
                <a:cubicBezTo>
                  <a:pt x="328022" y="525417"/>
                  <a:pt x="344408" y="523000"/>
                  <a:pt x="357051" y="513805"/>
                </a:cubicBezTo>
                <a:cubicBezTo>
                  <a:pt x="376971" y="499317"/>
                  <a:pt x="391886" y="478971"/>
                  <a:pt x="409303" y="461554"/>
                </a:cubicBezTo>
                <a:cubicBezTo>
                  <a:pt x="418012" y="452845"/>
                  <a:pt x="428596" y="445675"/>
                  <a:pt x="435428" y="435428"/>
                </a:cubicBezTo>
                <a:cubicBezTo>
                  <a:pt x="441234" y="426720"/>
                  <a:pt x="446307" y="417476"/>
                  <a:pt x="452845" y="409303"/>
                </a:cubicBezTo>
                <a:cubicBezTo>
                  <a:pt x="457974" y="402891"/>
                  <a:pt x="465336" y="398454"/>
                  <a:pt x="470263" y="391885"/>
                </a:cubicBezTo>
                <a:cubicBezTo>
                  <a:pt x="482823" y="375139"/>
                  <a:pt x="505097" y="339634"/>
                  <a:pt x="505097" y="339634"/>
                </a:cubicBezTo>
                <a:cubicBezTo>
                  <a:pt x="508000" y="330925"/>
                  <a:pt x="509082" y="321379"/>
                  <a:pt x="513805" y="313508"/>
                </a:cubicBezTo>
                <a:cubicBezTo>
                  <a:pt x="518029" y="306467"/>
                  <a:pt x="527989" y="303638"/>
                  <a:pt x="531223" y="296091"/>
                </a:cubicBezTo>
                <a:cubicBezTo>
                  <a:pt x="537054" y="282486"/>
                  <a:pt x="537028" y="267062"/>
                  <a:pt x="539931" y="252548"/>
                </a:cubicBezTo>
                <a:cubicBezTo>
                  <a:pt x="534092" y="217514"/>
                  <a:pt x="538297" y="198663"/>
                  <a:pt x="513805" y="174171"/>
                </a:cubicBezTo>
                <a:cubicBezTo>
                  <a:pt x="506404" y="166770"/>
                  <a:pt x="495081" y="164155"/>
                  <a:pt x="487680" y="156754"/>
                </a:cubicBezTo>
                <a:cubicBezTo>
                  <a:pt x="463534" y="132608"/>
                  <a:pt x="463867" y="114754"/>
                  <a:pt x="435428" y="95794"/>
                </a:cubicBezTo>
                <a:cubicBezTo>
                  <a:pt x="427790" y="90702"/>
                  <a:pt x="417327" y="91543"/>
                  <a:pt x="409303" y="87085"/>
                </a:cubicBezTo>
                <a:cubicBezTo>
                  <a:pt x="391004" y="76919"/>
                  <a:pt x="357051" y="52251"/>
                  <a:pt x="357051" y="52251"/>
                </a:cubicBezTo>
                <a:cubicBezTo>
                  <a:pt x="351245" y="43542"/>
                  <a:pt x="348510" y="31672"/>
                  <a:pt x="339634" y="26125"/>
                </a:cubicBezTo>
                <a:cubicBezTo>
                  <a:pt x="308830" y="6872"/>
                  <a:pt x="252548" y="4354"/>
                  <a:pt x="235131" y="0"/>
                </a:cubicBez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Forma Livre: Forma 15">
            <a:extLst>
              <a:ext uri="{FF2B5EF4-FFF2-40B4-BE49-F238E27FC236}">
                <a16:creationId xmlns:a16="http://schemas.microsoft.com/office/drawing/2014/main" id="{14604654-8F40-4C3D-BA80-B48720B386E0}"/>
              </a:ext>
            </a:extLst>
          </p:cNvPr>
          <p:cNvSpPr/>
          <p:nvPr/>
        </p:nvSpPr>
        <p:spPr>
          <a:xfrm>
            <a:off x="1388143" y="3964327"/>
            <a:ext cx="159680" cy="121920"/>
          </a:xfrm>
          <a:custGeom>
            <a:avLst/>
            <a:gdLst>
              <a:gd name="connsiteX0" fmla="*/ 46267 w 159680"/>
              <a:gd name="connsiteY0" fmla="*/ 0 h 121920"/>
              <a:gd name="connsiteX1" fmla="*/ 46267 w 159680"/>
              <a:gd name="connsiteY1" fmla="*/ 0 h 121920"/>
              <a:gd name="connsiteX2" fmla="*/ 2724 w 159680"/>
              <a:gd name="connsiteY2" fmla="*/ 60960 h 121920"/>
              <a:gd name="connsiteX3" fmla="*/ 46267 w 159680"/>
              <a:gd name="connsiteY3" fmla="*/ 121920 h 121920"/>
              <a:gd name="connsiteX4" fmla="*/ 124644 w 159680"/>
              <a:gd name="connsiteY4" fmla="*/ 95794 h 121920"/>
              <a:gd name="connsiteX5" fmla="*/ 150770 w 159680"/>
              <a:gd name="connsiteY5" fmla="*/ 87086 h 121920"/>
              <a:gd name="connsiteX6" fmla="*/ 159478 w 159680"/>
              <a:gd name="connsiteY6" fmla="*/ 60960 h 121920"/>
              <a:gd name="connsiteX7" fmla="*/ 115935 w 159680"/>
              <a:gd name="connsiteY7" fmla="*/ 26126 h 121920"/>
              <a:gd name="connsiteX8" fmla="*/ 46267 w 159680"/>
              <a:gd name="connsiteY8" fmla="*/ 0 h 12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680" h="121920">
                <a:moveTo>
                  <a:pt x="46267" y="0"/>
                </a:moveTo>
                <a:lnTo>
                  <a:pt x="46267" y="0"/>
                </a:lnTo>
                <a:cubicBezTo>
                  <a:pt x="31753" y="20320"/>
                  <a:pt x="8339" y="36628"/>
                  <a:pt x="2724" y="60960"/>
                </a:cubicBezTo>
                <a:cubicBezTo>
                  <a:pt x="-8888" y="111278"/>
                  <a:pt x="18689" y="112728"/>
                  <a:pt x="46267" y="121920"/>
                </a:cubicBezTo>
                <a:lnTo>
                  <a:pt x="124644" y="95794"/>
                </a:lnTo>
                <a:lnTo>
                  <a:pt x="150770" y="87086"/>
                </a:lnTo>
                <a:cubicBezTo>
                  <a:pt x="153673" y="78377"/>
                  <a:pt x="160987" y="70015"/>
                  <a:pt x="159478" y="60960"/>
                </a:cubicBezTo>
                <a:cubicBezTo>
                  <a:pt x="155667" y="38097"/>
                  <a:pt x="135591" y="28583"/>
                  <a:pt x="115935" y="26126"/>
                </a:cubicBezTo>
                <a:cubicBezTo>
                  <a:pt x="101533" y="24326"/>
                  <a:pt x="57878" y="4354"/>
                  <a:pt x="46267" y="0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Forma Livre: Forma 16">
            <a:extLst>
              <a:ext uri="{FF2B5EF4-FFF2-40B4-BE49-F238E27FC236}">
                <a16:creationId xmlns:a16="http://schemas.microsoft.com/office/drawing/2014/main" id="{B187724F-7E27-4499-B0D8-EA9A5E2B3203}"/>
              </a:ext>
            </a:extLst>
          </p:cNvPr>
          <p:cNvSpPr/>
          <p:nvPr/>
        </p:nvSpPr>
        <p:spPr>
          <a:xfrm rot="2376491">
            <a:off x="1301357" y="4151017"/>
            <a:ext cx="159680" cy="121920"/>
          </a:xfrm>
          <a:custGeom>
            <a:avLst/>
            <a:gdLst>
              <a:gd name="connsiteX0" fmla="*/ 46267 w 159680"/>
              <a:gd name="connsiteY0" fmla="*/ 0 h 121920"/>
              <a:gd name="connsiteX1" fmla="*/ 46267 w 159680"/>
              <a:gd name="connsiteY1" fmla="*/ 0 h 121920"/>
              <a:gd name="connsiteX2" fmla="*/ 2724 w 159680"/>
              <a:gd name="connsiteY2" fmla="*/ 60960 h 121920"/>
              <a:gd name="connsiteX3" fmla="*/ 46267 w 159680"/>
              <a:gd name="connsiteY3" fmla="*/ 121920 h 121920"/>
              <a:gd name="connsiteX4" fmla="*/ 124644 w 159680"/>
              <a:gd name="connsiteY4" fmla="*/ 95794 h 121920"/>
              <a:gd name="connsiteX5" fmla="*/ 150770 w 159680"/>
              <a:gd name="connsiteY5" fmla="*/ 87086 h 121920"/>
              <a:gd name="connsiteX6" fmla="*/ 159478 w 159680"/>
              <a:gd name="connsiteY6" fmla="*/ 60960 h 121920"/>
              <a:gd name="connsiteX7" fmla="*/ 115935 w 159680"/>
              <a:gd name="connsiteY7" fmla="*/ 26126 h 121920"/>
              <a:gd name="connsiteX8" fmla="*/ 46267 w 159680"/>
              <a:gd name="connsiteY8" fmla="*/ 0 h 12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680" h="121920">
                <a:moveTo>
                  <a:pt x="46267" y="0"/>
                </a:moveTo>
                <a:lnTo>
                  <a:pt x="46267" y="0"/>
                </a:lnTo>
                <a:cubicBezTo>
                  <a:pt x="31753" y="20320"/>
                  <a:pt x="8339" y="36628"/>
                  <a:pt x="2724" y="60960"/>
                </a:cubicBezTo>
                <a:cubicBezTo>
                  <a:pt x="-8888" y="111278"/>
                  <a:pt x="18689" y="112728"/>
                  <a:pt x="46267" y="121920"/>
                </a:cubicBezTo>
                <a:lnTo>
                  <a:pt x="124644" y="95794"/>
                </a:lnTo>
                <a:lnTo>
                  <a:pt x="150770" y="87086"/>
                </a:lnTo>
                <a:cubicBezTo>
                  <a:pt x="153673" y="78377"/>
                  <a:pt x="160987" y="70015"/>
                  <a:pt x="159478" y="60960"/>
                </a:cubicBezTo>
                <a:cubicBezTo>
                  <a:pt x="155667" y="38097"/>
                  <a:pt x="135591" y="28583"/>
                  <a:pt x="115935" y="26126"/>
                </a:cubicBezTo>
                <a:cubicBezTo>
                  <a:pt x="101533" y="24326"/>
                  <a:pt x="57878" y="4354"/>
                  <a:pt x="46267" y="0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Forma Livre: Forma 17">
            <a:extLst>
              <a:ext uri="{FF2B5EF4-FFF2-40B4-BE49-F238E27FC236}">
                <a16:creationId xmlns:a16="http://schemas.microsoft.com/office/drawing/2014/main" id="{37616E11-0017-4F66-90A6-85DA7FA9E58A}"/>
              </a:ext>
            </a:extLst>
          </p:cNvPr>
          <p:cNvSpPr/>
          <p:nvPr/>
        </p:nvSpPr>
        <p:spPr>
          <a:xfrm>
            <a:off x="1968137" y="4049487"/>
            <a:ext cx="130629" cy="78377"/>
          </a:xfrm>
          <a:custGeom>
            <a:avLst/>
            <a:gdLst>
              <a:gd name="connsiteX0" fmla="*/ 0 w 130629"/>
              <a:gd name="connsiteY0" fmla="*/ 17417 h 78377"/>
              <a:gd name="connsiteX1" fmla="*/ 0 w 130629"/>
              <a:gd name="connsiteY1" fmla="*/ 17417 h 78377"/>
              <a:gd name="connsiteX2" fmla="*/ 78377 w 130629"/>
              <a:gd name="connsiteY2" fmla="*/ 78377 h 78377"/>
              <a:gd name="connsiteX3" fmla="*/ 113212 w 130629"/>
              <a:gd name="connsiteY3" fmla="*/ 69669 h 78377"/>
              <a:gd name="connsiteX4" fmla="*/ 130629 w 130629"/>
              <a:gd name="connsiteY4" fmla="*/ 43543 h 78377"/>
              <a:gd name="connsiteX5" fmla="*/ 95794 w 130629"/>
              <a:gd name="connsiteY5" fmla="*/ 0 h 78377"/>
              <a:gd name="connsiteX6" fmla="*/ 0 w 130629"/>
              <a:gd name="connsiteY6" fmla="*/ 17417 h 78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0629" h="78377">
                <a:moveTo>
                  <a:pt x="0" y="17417"/>
                </a:moveTo>
                <a:lnTo>
                  <a:pt x="0" y="17417"/>
                </a:lnTo>
                <a:cubicBezTo>
                  <a:pt x="14475" y="31892"/>
                  <a:pt x="45381" y="78377"/>
                  <a:pt x="78377" y="78377"/>
                </a:cubicBezTo>
                <a:cubicBezTo>
                  <a:pt x="90346" y="78377"/>
                  <a:pt x="101600" y="72572"/>
                  <a:pt x="113212" y="69669"/>
                </a:cubicBezTo>
                <a:cubicBezTo>
                  <a:pt x="119018" y="60960"/>
                  <a:pt x="130629" y="54009"/>
                  <a:pt x="130629" y="43543"/>
                </a:cubicBezTo>
                <a:cubicBezTo>
                  <a:pt x="130629" y="32555"/>
                  <a:pt x="103377" y="7583"/>
                  <a:pt x="95794" y="0"/>
                </a:cubicBezTo>
                <a:lnTo>
                  <a:pt x="0" y="17417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Forma Livre: Forma 18">
            <a:extLst>
              <a:ext uri="{FF2B5EF4-FFF2-40B4-BE49-F238E27FC236}">
                <a16:creationId xmlns:a16="http://schemas.microsoft.com/office/drawing/2014/main" id="{2A248728-433B-4FD5-BF8F-00C075632CEE}"/>
              </a:ext>
            </a:extLst>
          </p:cNvPr>
          <p:cNvSpPr/>
          <p:nvPr/>
        </p:nvSpPr>
        <p:spPr>
          <a:xfrm>
            <a:off x="2229394" y="4032070"/>
            <a:ext cx="96572" cy="95794"/>
          </a:xfrm>
          <a:custGeom>
            <a:avLst/>
            <a:gdLst>
              <a:gd name="connsiteX0" fmla="*/ 0 w 96572"/>
              <a:gd name="connsiteY0" fmla="*/ 17417 h 95794"/>
              <a:gd name="connsiteX1" fmla="*/ 0 w 96572"/>
              <a:gd name="connsiteY1" fmla="*/ 17417 h 95794"/>
              <a:gd name="connsiteX2" fmla="*/ 60960 w 96572"/>
              <a:gd name="connsiteY2" fmla="*/ 95794 h 95794"/>
              <a:gd name="connsiteX3" fmla="*/ 87086 w 96572"/>
              <a:gd name="connsiteY3" fmla="*/ 87086 h 95794"/>
              <a:gd name="connsiteX4" fmla="*/ 87086 w 96572"/>
              <a:gd name="connsiteY4" fmla="*/ 17417 h 95794"/>
              <a:gd name="connsiteX5" fmla="*/ 34835 w 96572"/>
              <a:gd name="connsiteY5" fmla="*/ 0 h 95794"/>
              <a:gd name="connsiteX6" fmla="*/ 0 w 96572"/>
              <a:gd name="connsiteY6" fmla="*/ 17417 h 95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572" h="95794">
                <a:moveTo>
                  <a:pt x="0" y="17417"/>
                </a:moveTo>
                <a:lnTo>
                  <a:pt x="0" y="17417"/>
                </a:lnTo>
                <a:cubicBezTo>
                  <a:pt x="15013" y="47442"/>
                  <a:pt x="18662" y="95794"/>
                  <a:pt x="60960" y="95794"/>
                </a:cubicBezTo>
                <a:cubicBezTo>
                  <a:pt x="70140" y="95794"/>
                  <a:pt x="78377" y="89989"/>
                  <a:pt x="87086" y="87086"/>
                </a:cubicBezTo>
                <a:cubicBezTo>
                  <a:pt x="91185" y="70692"/>
                  <a:pt x="106212" y="33811"/>
                  <a:pt x="87086" y="17417"/>
                </a:cubicBezTo>
                <a:cubicBezTo>
                  <a:pt x="73147" y="5469"/>
                  <a:pt x="34835" y="0"/>
                  <a:pt x="34835" y="0"/>
                </a:cubicBezTo>
                <a:cubicBezTo>
                  <a:pt x="3201" y="10545"/>
                  <a:pt x="5806" y="14514"/>
                  <a:pt x="0" y="17417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Forma Livre: Forma 19">
            <a:extLst>
              <a:ext uri="{FF2B5EF4-FFF2-40B4-BE49-F238E27FC236}">
                <a16:creationId xmlns:a16="http://schemas.microsoft.com/office/drawing/2014/main" id="{616E8A53-B114-4E8B-AA67-262440ECEED5}"/>
              </a:ext>
            </a:extLst>
          </p:cNvPr>
          <p:cNvSpPr/>
          <p:nvPr/>
        </p:nvSpPr>
        <p:spPr>
          <a:xfrm>
            <a:off x="2020389" y="3657602"/>
            <a:ext cx="87085" cy="87085"/>
          </a:xfrm>
          <a:custGeom>
            <a:avLst/>
            <a:gdLst>
              <a:gd name="connsiteX0" fmla="*/ 0 w 87085"/>
              <a:gd name="connsiteY0" fmla="*/ 0 h 87085"/>
              <a:gd name="connsiteX1" fmla="*/ 0 w 87085"/>
              <a:gd name="connsiteY1" fmla="*/ 0 h 87085"/>
              <a:gd name="connsiteX2" fmla="*/ 34834 w 87085"/>
              <a:gd name="connsiteY2" fmla="*/ 69668 h 87085"/>
              <a:gd name="connsiteX3" fmla="*/ 87085 w 87085"/>
              <a:gd name="connsiteY3" fmla="*/ 87085 h 87085"/>
              <a:gd name="connsiteX4" fmla="*/ 69668 w 87085"/>
              <a:gd name="connsiteY4" fmla="*/ 26125 h 87085"/>
              <a:gd name="connsiteX5" fmla="*/ 60960 w 87085"/>
              <a:gd name="connsiteY5" fmla="*/ 17417 h 87085"/>
              <a:gd name="connsiteX6" fmla="*/ 0 w 87085"/>
              <a:gd name="connsiteY6" fmla="*/ 0 h 87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85" h="87085">
                <a:moveTo>
                  <a:pt x="0" y="0"/>
                </a:moveTo>
                <a:lnTo>
                  <a:pt x="0" y="0"/>
                </a:lnTo>
                <a:cubicBezTo>
                  <a:pt x="11611" y="23223"/>
                  <a:pt x="16475" y="51309"/>
                  <a:pt x="34834" y="69668"/>
                </a:cubicBezTo>
                <a:cubicBezTo>
                  <a:pt x="47816" y="82650"/>
                  <a:pt x="87085" y="87085"/>
                  <a:pt x="87085" y="87085"/>
                </a:cubicBezTo>
                <a:cubicBezTo>
                  <a:pt x="84294" y="75919"/>
                  <a:pt x="75916" y="38622"/>
                  <a:pt x="69668" y="26125"/>
                </a:cubicBezTo>
                <a:cubicBezTo>
                  <a:pt x="67832" y="22453"/>
                  <a:pt x="63863" y="20320"/>
                  <a:pt x="60960" y="17417"/>
                </a:cubicBezTo>
                <a:lnTo>
                  <a:pt x="0" y="0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Forma Livre: Forma 20">
            <a:extLst>
              <a:ext uri="{FF2B5EF4-FFF2-40B4-BE49-F238E27FC236}">
                <a16:creationId xmlns:a16="http://schemas.microsoft.com/office/drawing/2014/main" id="{87EBBA24-04F8-4164-9491-17824A0DEB91}"/>
              </a:ext>
            </a:extLst>
          </p:cNvPr>
          <p:cNvSpPr/>
          <p:nvPr/>
        </p:nvSpPr>
        <p:spPr>
          <a:xfrm>
            <a:off x="2847703" y="3814356"/>
            <a:ext cx="105093" cy="96896"/>
          </a:xfrm>
          <a:custGeom>
            <a:avLst/>
            <a:gdLst>
              <a:gd name="connsiteX0" fmla="*/ 0 w 105093"/>
              <a:gd name="connsiteY0" fmla="*/ 26126 h 96896"/>
              <a:gd name="connsiteX1" fmla="*/ 0 w 105093"/>
              <a:gd name="connsiteY1" fmla="*/ 26126 h 96896"/>
              <a:gd name="connsiteX2" fmla="*/ 52251 w 105093"/>
              <a:gd name="connsiteY2" fmla="*/ 87086 h 96896"/>
              <a:gd name="connsiteX3" fmla="*/ 95794 w 105093"/>
              <a:gd name="connsiteY3" fmla="*/ 26126 h 96896"/>
              <a:gd name="connsiteX4" fmla="*/ 52251 w 105093"/>
              <a:gd name="connsiteY4" fmla="*/ 0 h 96896"/>
              <a:gd name="connsiteX5" fmla="*/ 8708 w 105093"/>
              <a:gd name="connsiteY5" fmla="*/ 34834 h 96896"/>
              <a:gd name="connsiteX6" fmla="*/ 0 w 105093"/>
              <a:gd name="connsiteY6" fmla="*/ 26126 h 9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093" h="96896">
                <a:moveTo>
                  <a:pt x="0" y="26126"/>
                </a:moveTo>
                <a:lnTo>
                  <a:pt x="0" y="26126"/>
                </a:lnTo>
                <a:cubicBezTo>
                  <a:pt x="17417" y="46446"/>
                  <a:pt x="28313" y="75117"/>
                  <a:pt x="52251" y="87086"/>
                </a:cubicBezTo>
                <a:cubicBezTo>
                  <a:pt x="125493" y="123707"/>
                  <a:pt x="103833" y="47562"/>
                  <a:pt x="95794" y="26126"/>
                </a:cubicBezTo>
                <a:cubicBezTo>
                  <a:pt x="88962" y="7908"/>
                  <a:pt x="67075" y="4941"/>
                  <a:pt x="52251" y="0"/>
                </a:cubicBezTo>
                <a:cubicBezTo>
                  <a:pt x="12855" y="9848"/>
                  <a:pt x="17870" y="-1814"/>
                  <a:pt x="8708" y="34834"/>
                </a:cubicBezTo>
                <a:cubicBezTo>
                  <a:pt x="8004" y="37650"/>
                  <a:pt x="1451" y="27577"/>
                  <a:pt x="0" y="26126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Forma Livre: Forma 21">
            <a:extLst>
              <a:ext uri="{FF2B5EF4-FFF2-40B4-BE49-F238E27FC236}">
                <a16:creationId xmlns:a16="http://schemas.microsoft.com/office/drawing/2014/main" id="{A1D92621-CE6E-4961-917C-5CFD332278DC}"/>
              </a:ext>
            </a:extLst>
          </p:cNvPr>
          <p:cNvSpPr/>
          <p:nvPr/>
        </p:nvSpPr>
        <p:spPr>
          <a:xfrm>
            <a:off x="2542903" y="4030536"/>
            <a:ext cx="121920" cy="97328"/>
          </a:xfrm>
          <a:custGeom>
            <a:avLst/>
            <a:gdLst>
              <a:gd name="connsiteX0" fmla="*/ 0 w 121920"/>
              <a:gd name="connsiteY0" fmla="*/ 36368 h 97328"/>
              <a:gd name="connsiteX1" fmla="*/ 0 w 121920"/>
              <a:gd name="connsiteY1" fmla="*/ 36368 h 97328"/>
              <a:gd name="connsiteX2" fmla="*/ 78377 w 121920"/>
              <a:gd name="connsiteY2" fmla="*/ 97328 h 97328"/>
              <a:gd name="connsiteX3" fmla="*/ 121920 w 121920"/>
              <a:gd name="connsiteY3" fmla="*/ 88620 h 97328"/>
              <a:gd name="connsiteX4" fmla="*/ 113211 w 121920"/>
              <a:gd name="connsiteY4" fmla="*/ 27660 h 97328"/>
              <a:gd name="connsiteX5" fmla="*/ 95794 w 121920"/>
              <a:gd name="connsiteY5" fmla="*/ 1534 h 97328"/>
              <a:gd name="connsiteX6" fmla="*/ 34834 w 121920"/>
              <a:gd name="connsiteY6" fmla="*/ 10243 h 97328"/>
              <a:gd name="connsiteX7" fmla="*/ 0 w 121920"/>
              <a:gd name="connsiteY7" fmla="*/ 36368 h 9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" h="97328">
                <a:moveTo>
                  <a:pt x="0" y="36368"/>
                </a:moveTo>
                <a:lnTo>
                  <a:pt x="0" y="36368"/>
                </a:lnTo>
                <a:cubicBezTo>
                  <a:pt x="14478" y="50846"/>
                  <a:pt x="45380" y="97328"/>
                  <a:pt x="78377" y="97328"/>
                </a:cubicBezTo>
                <a:cubicBezTo>
                  <a:pt x="93179" y="97328"/>
                  <a:pt x="107406" y="91523"/>
                  <a:pt x="121920" y="88620"/>
                </a:cubicBezTo>
                <a:cubicBezTo>
                  <a:pt x="119017" y="68300"/>
                  <a:pt x="119109" y="47321"/>
                  <a:pt x="113211" y="27660"/>
                </a:cubicBezTo>
                <a:cubicBezTo>
                  <a:pt x="110203" y="17635"/>
                  <a:pt x="106011" y="3804"/>
                  <a:pt x="95794" y="1534"/>
                </a:cubicBezTo>
                <a:cubicBezTo>
                  <a:pt x="75756" y="-2919"/>
                  <a:pt x="54053" y="3036"/>
                  <a:pt x="34834" y="10243"/>
                </a:cubicBezTo>
                <a:cubicBezTo>
                  <a:pt x="28756" y="12522"/>
                  <a:pt x="5806" y="32014"/>
                  <a:pt x="0" y="36368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Forma Livre: Forma 22">
            <a:extLst>
              <a:ext uri="{FF2B5EF4-FFF2-40B4-BE49-F238E27FC236}">
                <a16:creationId xmlns:a16="http://schemas.microsoft.com/office/drawing/2014/main" id="{B64A2F83-1D60-42FA-83E7-2C237E331B76}"/>
              </a:ext>
            </a:extLst>
          </p:cNvPr>
          <p:cNvSpPr/>
          <p:nvPr/>
        </p:nvSpPr>
        <p:spPr>
          <a:xfrm>
            <a:off x="1985554" y="3892039"/>
            <a:ext cx="95795" cy="88607"/>
          </a:xfrm>
          <a:custGeom>
            <a:avLst/>
            <a:gdLst>
              <a:gd name="connsiteX0" fmla="*/ 8709 w 95795"/>
              <a:gd name="connsiteY0" fmla="*/ 35528 h 88607"/>
              <a:gd name="connsiteX1" fmla="*/ 8709 w 95795"/>
              <a:gd name="connsiteY1" fmla="*/ 35528 h 88607"/>
              <a:gd name="connsiteX2" fmla="*/ 87086 w 95795"/>
              <a:gd name="connsiteY2" fmla="*/ 79071 h 88607"/>
              <a:gd name="connsiteX3" fmla="*/ 95795 w 95795"/>
              <a:gd name="connsiteY3" fmla="*/ 52945 h 88607"/>
              <a:gd name="connsiteX4" fmla="*/ 87086 w 95795"/>
              <a:gd name="connsiteY4" fmla="*/ 18111 h 88607"/>
              <a:gd name="connsiteX5" fmla="*/ 0 w 95795"/>
              <a:gd name="connsiteY5" fmla="*/ 9403 h 88607"/>
              <a:gd name="connsiteX6" fmla="*/ 8709 w 95795"/>
              <a:gd name="connsiteY6" fmla="*/ 35528 h 88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795" h="88607">
                <a:moveTo>
                  <a:pt x="8709" y="35528"/>
                </a:moveTo>
                <a:lnTo>
                  <a:pt x="8709" y="35528"/>
                </a:lnTo>
                <a:cubicBezTo>
                  <a:pt x="23185" y="50004"/>
                  <a:pt x="54090" y="112067"/>
                  <a:pt x="87086" y="79071"/>
                </a:cubicBezTo>
                <a:cubicBezTo>
                  <a:pt x="93577" y="72580"/>
                  <a:pt x="92892" y="61654"/>
                  <a:pt x="95795" y="52945"/>
                </a:cubicBezTo>
                <a:cubicBezTo>
                  <a:pt x="92892" y="41334"/>
                  <a:pt x="93725" y="28069"/>
                  <a:pt x="87086" y="18111"/>
                </a:cubicBezTo>
                <a:cubicBezTo>
                  <a:pt x="65796" y="-13823"/>
                  <a:pt x="28342" y="5354"/>
                  <a:pt x="0" y="9403"/>
                </a:cubicBezTo>
                <a:lnTo>
                  <a:pt x="8709" y="35528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Forma Livre: Forma 23">
            <a:extLst>
              <a:ext uri="{FF2B5EF4-FFF2-40B4-BE49-F238E27FC236}">
                <a16:creationId xmlns:a16="http://schemas.microsoft.com/office/drawing/2014/main" id="{CDA549C0-941E-4FA1-81E2-124DF40326A2}"/>
              </a:ext>
            </a:extLst>
          </p:cNvPr>
          <p:cNvSpPr/>
          <p:nvPr/>
        </p:nvSpPr>
        <p:spPr>
          <a:xfrm>
            <a:off x="1567543" y="4110447"/>
            <a:ext cx="116138" cy="58100"/>
          </a:xfrm>
          <a:custGeom>
            <a:avLst/>
            <a:gdLst>
              <a:gd name="connsiteX0" fmla="*/ 0 w 116138"/>
              <a:gd name="connsiteY0" fmla="*/ 0 h 58100"/>
              <a:gd name="connsiteX1" fmla="*/ 0 w 116138"/>
              <a:gd name="connsiteY1" fmla="*/ 0 h 58100"/>
              <a:gd name="connsiteX2" fmla="*/ 113211 w 116138"/>
              <a:gd name="connsiteY2" fmla="*/ 43543 h 58100"/>
              <a:gd name="connsiteX3" fmla="*/ 104503 w 116138"/>
              <a:gd name="connsiteY3" fmla="*/ 17417 h 58100"/>
              <a:gd name="connsiteX4" fmla="*/ 52251 w 116138"/>
              <a:gd name="connsiteY4" fmla="*/ 0 h 58100"/>
              <a:gd name="connsiteX5" fmla="*/ 0 w 116138"/>
              <a:gd name="connsiteY5" fmla="*/ 0 h 5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138" h="58100">
                <a:moveTo>
                  <a:pt x="0" y="0"/>
                </a:moveTo>
                <a:lnTo>
                  <a:pt x="0" y="0"/>
                </a:lnTo>
                <a:cubicBezTo>
                  <a:pt x="34579" y="34579"/>
                  <a:pt x="54689" y="82558"/>
                  <a:pt x="113211" y="43543"/>
                </a:cubicBezTo>
                <a:cubicBezTo>
                  <a:pt x="120849" y="38451"/>
                  <a:pt x="111973" y="22753"/>
                  <a:pt x="104503" y="17417"/>
                </a:cubicBezTo>
                <a:cubicBezTo>
                  <a:pt x="89563" y="6746"/>
                  <a:pt x="52251" y="0"/>
                  <a:pt x="52251" y="0"/>
                </a:cubicBezTo>
                <a:cubicBezTo>
                  <a:pt x="23372" y="9627"/>
                  <a:pt x="8708" y="0"/>
                  <a:pt x="0" y="0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Forma Livre: Forma 24">
            <a:extLst>
              <a:ext uri="{FF2B5EF4-FFF2-40B4-BE49-F238E27FC236}">
                <a16:creationId xmlns:a16="http://schemas.microsoft.com/office/drawing/2014/main" id="{56181DEA-8F2E-4FF2-938D-C8DB3283E7A5}"/>
              </a:ext>
            </a:extLst>
          </p:cNvPr>
          <p:cNvSpPr/>
          <p:nvPr/>
        </p:nvSpPr>
        <p:spPr>
          <a:xfrm>
            <a:off x="2612571" y="4232367"/>
            <a:ext cx="104601" cy="78377"/>
          </a:xfrm>
          <a:custGeom>
            <a:avLst/>
            <a:gdLst>
              <a:gd name="connsiteX0" fmla="*/ 43543 w 104601"/>
              <a:gd name="connsiteY0" fmla="*/ 78377 h 78377"/>
              <a:gd name="connsiteX1" fmla="*/ 43543 w 104601"/>
              <a:gd name="connsiteY1" fmla="*/ 78377 h 78377"/>
              <a:gd name="connsiteX2" fmla="*/ 87086 w 104601"/>
              <a:gd name="connsiteY2" fmla="*/ 8709 h 78377"/>
              <a:gd name="connsiteX3" fmla="*/ 60960 w 104601"/>
              <a:gd name="connsiteY3" fmla="*/ 0 h 78377"/>
              <a:gd name="connsiteX4" fmla="*/ 26126 w 104601"/>
              <a:gd name="connsiteY4" fmla="*/ 8709 h 78377"/>
              <a:gd name="connsiteX5" fmla="*/ 0 w 104601"/>
              <a:gd name="connsiteY5" fmla="*/ 60960 h 78377"/>
              <a:gd name="connsiteX6" fmla="*/ 43543 w 104601"/>
              <a:gd name="connsiteY6" fmla="*/ 78377 h 78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601" h="78377">
                <a:moveTo>
                  <a:pt x="43543" y="78377"/>
                </a:moveTo>
                <a:lnTo>
                  <a:pt x="43543" y="78377"/>
                </a:lnTo>
                <a:cubicBezTo>
                  <a:pt x="78534" y="53384"/>
                  <a:pt x="132809" y="45288"/>
                  <a:pt x="87086" y="8709"/>
                </a:cubicBezTo>
                <a:cubicBezTo>
                  <a:pt x="79918" y="2974"/>
                  <a:pt x="69669" y="2903"/>
                  <a:pt x="60960" y="0"/>
                </a:cubicBezTo>
                <a:cubicBezTo>
                  <a:pt x="49349" y="2903"/>
                  <a:pt x="36084" y="2070"/>
                  <a:pt x="26126" y="8709"/>
                </a:cubicBezTo>
                <a:cubicBezTo>
                  <a:pt x="11657" y="18355"/>
                  <a:pt x="4968" y="46058"/>
                  <a:pt x="0" y="60960"/>
                </a:cubicBezTo>
                <a:cubicBezTo>
                  <a:pt x="32284" y="71722"/>
                  <a:pt x="36286" y="75474"/>
                  <a:pt x="43543" y="78377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Forma Livre: Forma 25">
            <a:extLst>
              <a:ext uri="{FF2B5EF4-FFF2-40B4-BE49-F238E27FC236}">
                <a16:creationId xmlns:a16="http://schemas.microsoft.com/office/drawing/2014/main" id="{88FE9BFB-0874-4FD5-9AAC-71B6AE1DC665}"/>
              </a:ext>
            </a:extLst>
          </p:cNvPr>
          <p:cNvSpPr/>
          <p:nvPr/>
        </p:nvSpPr>
        <p:spPr>
          <a:xfrm>
            <a:off x="1785257" y="4014281"/>
            <a:ext cx="104503" cy="87458"/>
          </a:xfrm>
          <a:custGeom>
            <a:avLst/>
            <a:gdLst>
              <a:gd name="connsiteX0" fmla="*/ 69669 w 104503"/>
              <a:gd name="connsiteY0" fmla="*/ 87458 h 87458"/>
              <a:gd name="connsiteX1" fmla="*/ 69669 w 104503"/>
              <a:gd name="connsiteY1" fmla="*/ 87458 h 87458"/>
              <a:gd name="connsiteX2" fmla="*/ 78377 w 104503"/>
              <a:gd name="connsiteY2" fmla="*/ 87458 h 87458"/>
              <a:gd name="connsiteX3" fmla="*/ 104503 w 104503"/>
              <a:gd name="connsiteY3" fmla="*/ 17789 h 87458"/>
              <a:gd name="connsiteX4" fmla="*/ 78377 w 104503"/>
              <a:gd name="connsiteY4" fmla="*/ 372 h 87458"/>
              <a:gd name="connsiteX5" fmla="*/ 0 w 104503"/>
              <a:gd name="connsiteY5" fmla="*/ 9081 h 87458"/>
              <a:gd name="connsiteX6" fmla="*/ 34834 w 104503"/>
              <a:gd name="connsiteY6" fmla="*/ 61332 h 87458"/>
              <a:gd name="connsiteX7" fmla="*/ 69669 w 104503"/>
              <a:gd name="connsiteY7" fmla="*/ 87458 h 87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503" h="87458">
                <a:moveTo>
                  <a:pt x="69669" y="87458"/>
                </a:moveTo>
                <a:lnTo>
                  <a:pt x="69669" y="87458"/>
                </a:lnTo>
                <a:lnTo>
                  <a:pt x="78377" y="87458"/>
                </a:lnTo>
                <a:cubicBezTo>
                  <a:pt x="87086" y="64235"/>
                  <a:pt x="104503" y="42591"/>
                  <a:pt x="104503" y="17789"/>
                </a:cubicBezTo>
                <a:cubicBezTo>
                  <a:pt x="104503" y="7323"/>
                  <a:pt x="88807" y="1241"/>
                  <a:pt x="78377" y="372"/>
                </a:cubicBezTo>
                <a:cubicBezTo>
                  <a:pt x="52181" y="-1811"/>
                  <a:pt x="26126" y="6178"/>
                  <a:pt x="0" y="9081"/>
                </a:cubicBezTo>
                <a:cubicBezTo>
                  <a:pt x="14435" y="81249"/>
                  <a:pt x="-7767" y="35771"/>
                  <a:pt x="34834" y="61332"/>
                </a:cubicBezTo>
                <a:cubicBezTo>
                  <a:pt x="67283" y="80801"/>
                  <a:pt x="39453" y="78749"/>
                  <a:pt x="69669" y="87458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Forma Livre: Forma 26">
            <a:extLst>
              <a:ext uri="{FF2B5EF4-FFF2-40B4-BE49-F238E27FC236}">
                <a16:creationId xmlns:a16="http://schemas.microsoft.com/office/drawing/2014/main" id="{E87ED441-D7E6-4CF8-AC13-4C5F44F3969E}"/>
              </a:ext>
            </a:extLst>
          </p:cNvPr>
          <p:cNvSpPr/>
          <p:nvPr/>
        </p:nvSpPr>
        <p:spPr>
          <a:xfrm>
            <a:off x="1262743" y="3762104"/>
            <a:ext cx="165671" cy="81683"/>
          </a:xfrm>
          <a:custGeom>
            <a:avLst/>
            <a:gdLst>
              <a:gd name="connsiteX0" fmla="*/ 0 w 165671"/>
              <a:gd name="connsiteY0" fmla="*/ 34835 h 81683"/>
              <a:gd name="connsiteX1" fmla="*/ 0 w 165671"/>
              <a:gd name="connsiteY1" fmla="*/ 34835 h 81683"/>
              <a:gd name="connsiteX2" fmla="*/ 60960 w 165671"/>
              <a:gd name="connsiteY2" fmla="*/ 78378 h 81683"/>
              <a:gd name="connsiteX3" fmla="*/ 148046 w 165671"/>
              <a:gd name="connsiteY3" fmla="*/ 52252 h 81683"/>
              <a:gd name="connsiteX4" fmla="*/ 165463 w 165671"/>
              <a:gd name="connsiteY4" fmla="*/ 26126 h 81683"/>
              <a:gd name="connsiteX5" fmla="*/ 113211 w 165671"/>
              <a:gd name="connsiteY5" fmla="*/ 0 h 81683"/>
              <a:gd name="connsiteX6" fmla="*/ 43543 w 165671"/>
              <a:gd name="connsiteY6" fmla="*/ 8709 h 81683"/>
              <a:gd name="connsiteX7" fmla="*/ 0 w 165671"/>
              <a:gd name="connsiteY7" fmla="*/ 34835 h 81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5671" h="81683">
                <a:moveTo>
                  <a:pt x="0" y="34835"/>
                </a:moveTo>
                <a:lnTo>
                  <a:pt x="0" y="34835"/>
                </a:lnTo>
                <a:cubicBezTo>
                  <a:pt x="20320" y="49349"/>
                  <a:pt x="36949" y="71518"/>
                  <a:pt x="60960" y="78378"/>
                </a:cubicBezTo>
                <a:cubicBezTo>
                  <a:pt x="100186" y="89585"/>
                  <a:pt x="121207" y="70145"/>
                  <a:pt x="148046" y="52252"/>
                </a:cubicBezTo>
                <a:cubicBezTo>
                  <a:pt x="153852" y="43543"/>
                  <a:pt x="167516" y="36389"/>
                  <a:pt x="165463" y="26126"/>
                </a:cubicBezTo>
                <a:cubicBezTo>
                  <a:pt x="163051" y="14068"/>
                  <a:pt x="121768" y="2852"/>
                  <a:pt x="113211" y="0"/>
                </a:cubicBezTo>
                <a:cubicBezTo>
                  <a:pt x="89988" y="2903"/>
                  <a:pt x="65272" y="17"/>
                  <a:pt x="43543" y="8709"/>
                </a:cubicBezTo>
                <a:cubicBezTo>
                  <a:pt x="33825" y="12596"/>
                  <a:pt x="7257" y="30481"/>
                  <a:pt x="0" y="34835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Forma Livre: Forma 27">
            <a:extLst>
              <a:ext uri="{FF2B5EF4-FFF2-40B4-BE49-F238E27FC236}">
                <a16:creationId xmlns:a16="http://schemas.microsoft.com/office/drawing/2014/main" id="{EB9ACF02-8E32-458A-9D97-E5CC5FB304B0}"/>
              </a:ext>
            </a:extLst>
          </p:cNvPr>
          <p:cNvSpPr/>
          <p:nvPr/>
        </p:nvSpPr>
        <p:spPr>
          <a:xfrm>
            <a:off x="2107113" y="4188824"/>
            <a:ext cx="90516" cy="87086"/>
          </a:xfrm>
          <a:custGeom>
            <a:avLst/>
            <a:gdLst>
              <a:gd name="connsiteX0" fmla="*/ 26487 w 90516"/>
              <a:gd name="connsiteY0" fmla="*/ 0 h 87086"/>
              <a:gd name="connsiteX1" fmla="*/ 26487 w 90516"/>
              <a:gd name="connsiteY1" fmla="*/ 0 h 87086"/>
              <a:gd name="connsiteX2" fmla="*/ 78738 w 90516"/>
              <a:gd name="connsiteY2" fmla="*/ 78378 h 87086"/>
              <a:gd name="connsiteX3" fmla="*/ 43904 w 90516"/>
              <a:gd name="connsiteY3" fmla="*/ 87086 h 87086"/>
              <a:gd name="connsiteX4" fmla="*/ 361 w 90516"/>
              <a:gd name="connsiteY4" fmla="*/ 60960 h 87086"/>
              <a:gd name="connsiteX5" fmla="*/ 26487 w 90516"/>
              <a:gd name="connsiteY5" fmla="*/ 0 h 8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516" h="87086">
                <a:moveTo>
                  <a:pt x="26487" y="0"/>
                </a:moveTo>
                <a:lnTo>
                  <a:pt x="26487" y="0"/>
                </a:lnTo>
                <a:cubicBezTo>
                  <a:pt x="43278" y="11994"/>
                  <a:pt x="119342" y="37774"/>
                  <a:pt x="78738" y="78378"/>
                </a:cubicBezTo>
                <a:cubicBezTo>
                  <a:pt x="70275" y="86841"/>
                  <a:pt x="55515" y="84183"/>
                  <a:pt x="43904" y="87086"/>
                </a:cubicBezTo>
                <a:cubicBezTo>
                  <a:pt x="30035" y="82463"/>
                  <a:pt x="6339" y="78893"/>
                  <a:pt x="361" y="60960"/>
                </a:cubicBezTo>
                <a:cubicBezTo>
                  <a:pt x="-3311" y="49945"/>
                  <a:pt x="22133" y="10160"/>
                  <a:pt x="26487" y="0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Forma Livre: Forma 28">
            <a:extLst>
              <a:ext uri="{FF2B5EF4-FFF2-40B4-BE49-F238E27FC236}">
                <a16:creationId xmlns:a16="http://schemas.microsoft.com/office/drawing/2014/main" id="{4F20FC3B-61E1-4719-AA85-6B7318723F55}"/>
              </a:ext>
            </a:extLst>
          </p:cNvPr>
          <p:cNvSpPr/>
          <p:nvPr/>
        </p:nvSpPr>
        <p:spPr>
          <a:xfrm>
            <a:off x="1254034" y="4310744"/>
            <a:ext cx="121994" cy="113212"/>
          </a:xfrm>
          <a:custGeom>
            <a:avLst/>
            <a:gdLst>
              <a:gd name="connsiteX0" fmla="*/ 0 w 121994"/>
              <a:gd name="connsiteY0" fmla="*/ 0 h 113212"/>
              <a:gd name="connsiteX1" fmla="*/ 0 w 121994"/>
              <a:gd name="connsiteY1" fmla="*/ 0 h 113212"/>
              <a:gd name="connsiteX2" fmla="*/ 34835 w 121994"/>
              <a:gd name="connsiteY2" fmla="*/ 95795 h 113212"/>
              <a:gd name="connsiteX3" fmla="*/ 87086 w 121994"/>
              <a:gd name="connsiteY3" fmla="*/ 113212 h 113212"/>
              <a:gd name="connsiteX4" fmla="*/ 113212 w 121994"/>
              <a:gd name="connsiteY4" fmla="*/ 104503 h 113212"/>
              <a:gd name="connsiteX5" fmla="*/ 113212 w 121994"/>
              <a:gd name="connsiteY5" fmla="*/ 34835 h 113212"/>
              <a:gd name="connsiteX6" fmla="*/ 60960 w 121994"/>
              <a:gd name="connsiteY6" fmla="*/ 17418 h 113212"/>
              <a:gd name="connsiteX7" fmla="*/ 0 w 121994"/>
              <a:gd name="connsiteY7" fmla="*/ 0 h 11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94" h="113212">
                <a:moveTo>
                  <a:pt x="0" y="0"/>
                </a:moveTo>
                <a:lnTo>
                  <a:pt x="0" y="0"/>
                </a:lnTo>
                <a:cubicBezTo>
                  <a:pt x="4392" y="19765"/>
                  <a:pt x="3034" y="79895"/>
                  <a:pt x="34835" y="95795"/>
                </a:cubicBezTo>
                <a:cubicBezTo>
                  <a:pt x="51256" y="104005"/>
                  <a:pt x="87086" y="113212"/>
                  <a:pt x="87086" y="113212"/>
                </a:cubicBezTo>
                <a:cubicBezTo>
                  <a:pt x="95795" y="110309"/>
                  <a:pt x="107477" y="111671"/>
                  <a:pt x="113212" y="104503"/>
                </a:cubicBezTo>
                <a:cubicBezTo>
                  <a:pt x="122658" y="92696"/>
                  <a:pt x="126987" y="46642"/>
                  <a:pt x="113212" y="34835"/>
                </a:cubicBezTo>
                <a:cubicBezTo>
                  <a:pt x="99272" y="22887"/>
                  <a:pt x="60960" y="17418"/>
                  <a:pt x="60960" y="17418"/>
                </a:cubicBezTo>
                <a:cubicBezTo>
                  <a:pt x="14571" y="26695"/>
                  <a:pt x="10160" y="2903"/>
                  <a:pt x="0" y="0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EF2D6CD2-FEF5-4815-A40A-184571A36A0E}"/>
              </a:ext>
            </a:extLst>
          </p:cNvPr>
          <p:cNvSpPr/>
          <p:nvPr/>
        </p:nvSpPr>
        <p:spPr>
          <a:xfrm>
            <a:off x="1018701" y="4362923"/>
            <a:ext cx="87288" cy="97056"/>
          </a:xfrm>
          <a:custGeom>
            <a:avLst/>
            <a:gdLst>
              <a:gd name="connsiteX0" fmla="*/ 8910 w 87288"/>
              <a:gd name="connsiteY0" fmla="*/ 34907 h 97056"/>
              <a:gd name="connsiteX1" fmla="*/ 8910 w 87288"/>
              <a:gd name="connsiteY1" fmla="*/ 34907 h 97056"/>
              <a:gd name="connsiteX2" fmla="*/ 78579 w 87288"/>
              <a:gd name="connsiteY2" fmla="*/ 87159 h 97056"/>
              <a:gd name="connsiteX3" fmla="*/ 87288 w 87288"/>
              <a:gd name="connsiteY3" fmla="*/ 61033 h 97056"/>
              <a:gd name="connsiteX4" fmla="*/ 78579 w 87288"/>
              <a:gd name="connsiteY4" fmla="*/ 17490 h 97056"/>
              <a:gd name="connsiteX5" fmla="*/ 8910 w 87288"/>
              <a:gd name="connsiteY5" fmla="*/ 8781 h 97056"/>
              <a:gd name="connsiteX6" fmla="*/ 202 w 87288"/>
              <a:gd name="connsiteY6" fmla="*/ 34907 h 97056"/>
              <a:gd name="connsiteX7" fmla="*/ 8910 w 87288"/>
              <a:gd name="connsiteY7" fmla="*/ 34907 h 97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288" h="97056">
                <a:moveTo>
                  <a:pt x="8910" y="34907"/>
                </a:moveTo>
                <a:lnTo>
                  <a:pt x="8910" y="34907"/>
                </a:lnTo>
                <a:cubicBezTo>
                  <a:pt x="20145" y="50637"/>
                  <a:pt x="42601" y="123136"/>
                  <a:pt x="78579" y="87159"/>
                </a:cubicBezTo>
                <a:cubicBezTo>
                  <a:pt x="85070" y="80668"/>
                  <a:pt x="84385" y="69742"/>
                  <a:pt x="87288" y="61033"/>
                </a:cubicBezTo>
                <a:cubicBezTo>
                  <a:pt x="84385" y="46519"/>
                  <a:pt x="85923" y="30341"/>
                  <a:pt x="78579" y="17490"/>
                </a:cubicBezTo>
                <a:cubicBezTo>
                  <a:pt x="61494" y="-12408"/>
                  <a:pt x="32513" y="4061"/>
                  <a:pt x="8910" y="8781"/>
                </a:cubicBezTo>
                <a:cubicBezTo>
                  <a:pt x="6007" y="17490"/>
                  <a:pt x="-1307" y="25852"/>
                  <a:pt x="202" y="34907"/>
                </a:cubicBezTo>
                <a:cubicBezTo>
                  <a:pt x="1923" y="45231"/>
                  <a:pt x="7459" y="34907"/>
                  <a:pt x="8910" y="34907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Forma Livre: Forma 31">
            <a:extLst>
              <a:ext uri="{FF2B5EF4-FFF2-40B4-BE49-F238E27FC236}">
                <a16:creationId xmlns:a16="http://schemas.microsoft.com/office/drawing/2014/main" id="{E6E7E095-201D-4072-90FB-4D792C7E7B22}"/>
              </a:ext>
            </a:extLst>
          </p:cNvPr>
          <p:cNvSpPr/>
          <p:nvPr/>
        </p:nvSpPr>
        <p:spPr>
          <a:xfrm>
            <a:off x="1175657" y="4449837"/>
            <a:ext cx="104503" cy="102633"/>
          </a:xfrm>
          <a:custGeom>
            <a:avLst/>
            <a:gdLst>
              <a:gd name="connsiteX0" fmla="*/ 0 w 104503"/>
              <a:gd name="connsiteY0" fmla="*/ 35079 h 102633"/>
              <a:gd name="connsiteX1" fmla="*/ 0 w 104503"/>
              <a:gd name="connsiteY1" fmla="*/ 35079 h 102633"/>
              <a:gd name="connsiteX2" fmla="*/ 43543 w 104503"/>
              <a:gd name="connsiteY2" fmla="*/ 96039 h 102633"/>
              <a:gd name="connsiteX3" fmla="*/ 87086 w 104503"/>
              <a:gd name="connsiteY3" fmla="*/ 61205 h 102633"/>
              <a:gd name="connsiteX4" fmla="*/ 104503 w 104503"/>
              <a:gd name="connsiteY4" fmla="*/ 43787 h 102633"/>
              <a:gd name="connsiteX5" fmla="*/ 69669 w 104503"/>
              <a:gd name="connsiteY5" fmla="*/ 245 h 102633"/>
              <a:gd name="connsiteX6" fmla="*/ 34834 w 104503"/>
              <a:gd name="connsiteY6" fmla="*/ 8953 h 102633"/>
              <a:gd name="connsiteX7" fmla="*/ 0 w 104503"/>
              <a:gd name="connsiteY7" fmla="*/ 35079 h 10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503" h="102633">
                <a:moveTo>
                  <a:pt x="0" y="35079"/>
                </a:moveTo>
                <a:lnTo>
                  <a:pt x="0" y="35079"/>
                </a:lnTo>
                <a:cubicBezTo>
                  <a:pt x="14514" y="55399"/>
                  <a:pt x="22766" y="82187"/>
                  <a:pt x="43543" y="96039"/>
                </a:cubicBezTo>
                <a:cubicBezTo>
                  <a:pt x="79406" y="119948"/>
                  <a:pt x="80633" y="71961"/>
                  <a:pt x="87086" y="61205"/>
                </a:cubicBezTo>
                <a:cubicBezTo>
                  <a:pt x="91310" y="54164"/>
                  <a:pt x="98697" y="49593"/>
                  <a:pt x="104503" y="43787"/>
                </a:cubicBezTo>
                <a:cubicBezTo>
                  <a:pt x="97913" y="24020"/>
                  <a:pt x="97241" y="4184"/>
                  <a:pt x="69669" y="245"/>
                </a:cubicBezTo>
                <a:cubicBezTo>
                  <a:pt x="57820" y="-1448"/>
                  <a:pt x="46446" y="6050"/>
                  <a:pt x="34834" y="8953"/>
                </a:cubicBezTo>
                <a:cubicBezTo>
                  <a:pt x="12863" y="41911"/>
                  <a:pt x="5806" y="30725"/>
                  <a:pt x="0" y="35079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Forma Livre: Forma 32">
            <a:extLst>
              <a:ext uri="{FF2B5EF4-FFF2-40B4-BE49-F238E27FC236}">
                <a16:creationId xmlns:a16="http://schemas.microsoft.com/office/drawing/2014/main" id="{D1315E43-4356-4DFB-8830-44DA2030D6DB}"/>
              </a:ext>
            </a:extLst>
          </p:cNvPr>
          <p:cNvSpPr/>
          <p:nvPr/>
        </p:nvSpPr>
        <p:spPr>
          <a:xfrm>
            <a:off x="765166" y="4389122"/>
            <a:ext cx="88274" cy="79530"/>
          </a:xfrm>
          <a:custGeom>
            <a:avLst/>
            <a:gdLst>
              <a:gd name="connsiteX0" fmla="*/ 62148 w 88274"/>
              <a:gd name="connsiteY0" fmla="*/ 0 h 79530"/>
              <a:gd name="connsiteX1" fmla="*/ 62148 w 88274"/>
              <a:gd name="connsiteY1" fmla="*/ 0 h 79530"/>
              <a:gd name="connsiteX2" fmla="*/ 1188 w 88274"/>
              <a:gd name="connsiteY2" fmla="*/ 52251 h 79530"/>
              <a:gd name="connsiteX3" fmla="*/ 18605 w 88274"/>
              <a:gd name="connsiteY3" fmla="*/ 78377 h 79530"/>
              <a:gd name="connsiteX4" fmla="*/ 88274 w 88274"/>
              <a:gd name="connsiteY4" fmla="*/ 69668 h 79530"/>
              <a:gd name="connsiteX5" fmla="*/ 53440 w 88274"/>
              <a:gd name="connsiteY5" fmla="*/ 8708 h 79530"/>
              <a:gd name="connsiteX6" fmla="*/ 62148 w 88274"/>
              <a:gd name="connsiteY6" fmla="*/ 0 h 79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274" h="79530">
                <a:moveTo>
                  <a:pt x="62148" y="0"/>
                </a:moveTo>
                <a:lnTo>
                  <a:pt x="62148" y="0"/>
                </a:lnTo>
                <a:cubicBezTo>
                  <a:pt x="41828" y="17417"/>
                  <a:pt x="14185" y="28856"/>
                  <a:pt x="1188" y="52251"/>
                </a:cubicBezTo>
                <a:cubicBezTo>
                  <a:pt x="-3895" y="61400"/>
                  <a:pt x="8342" y="76324"/>
                  <a:pt x="18605" y="78377"/>
                </a:cubicBezTo>
                <a:cubicBezTo>
                  <a:pt x="41554" y="82967"/>
                  <a:pt x="65051" y="72571"/>
                  <a:pt x="88274" y="69668"/>
                </a:cubicBezTo>
                <a:cubicBezTo>
                  <a:pt x="85151" y="50931"/>
                  <a:pt x="92627" y="871"/>
                  <a:pt x="53440" y="8708"/>
                </a:cubicBezTo>
                <a:cubicBezTo>
                  <a:pt x="45389" y="10318"/>
                  <a:pt x="60697" y="1451"/>
                  <a:pt x="62148" y="0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Forma Livre: Forma 33">
            <a:extLst>
              <a:ext uri="{FF2B5EF4-FFF2-40B4-BE49-F238E27FC236}">
                <a16:creationId xmlns:a16="http://schemas.microsoft.com/office/drawing/2014/main" id="{B6CD1380-91FA-4450-9BBA-AE8E2F91F2FA}"/>
              </a:ext>
            </a:extLst>
          </p:cNvPr>
          <p:cNvSpPr/>
          <p:nvPr/>
        </p:nvSpPr>
        <p:spPr>
          <a:xfrm>
            <a:off x="2107474" y="4484916"/>
            <a:ext cx="74609" cy="72437"/>
          </a:xfrm>
          <a:custGeom>
            <a:avLst/>
            <a:gdLst>
              <a:gd name="connsiteX0" fmla="*/ 0 w 74609"/>
              <a:gd name="connsiteY0" fmla="*/ 0 h 72437"/>
              <a:gd name="connsiteX1" fmla="*/ 0 w 74609"/>
              <a:gd name="connsiteY1" fmla="*/ 0 h 72437"/>
              <a:gd name="connsiteX2" fmla="*/ 69669 w 74609"/>
              <a:gd name="connsiteY2" fmla="*/ 26126 h 72437"/>
              <a:gd name="connsiteX3" fmla="*/ 60960 w 74609"/>
              <a:gd name="connsiteY3" fmla="*/ 69668 h 72437"/>
              <a:gd name="connsiteX4" fmla="*/ 8709 w 74609"/>
              <a:gd name="connsiteY4" fmla="*/ 60960 h 72437"/>
              <a:gd name="connsiteX5" fmla="*/ 0 w 74609"/>
              <a:gd name="connsiteY5" fmla="*/ 0 h 72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09" h="72437">
                <a:moveTo>
                  <a:pt x="0" y="0"/>
                </a:moveTo>
                <a:lnTo>
                  <a:pt x="0" y="0"/>
                </a:lnTo>
                <a:cubicBezTo>
                  <a:pt x="23223" y="8709"/>
                  <a:pt x="53337" y="7461"/>
                  <a:pt x="69669" y="26126"/>
                </a:cubicBezTo>
                <a:cubicBezTo>
                  <a:pt x="79416" y="37265"/>
                  <a:pt x="73811" y="62324"/>
                  <a:pt x="60960" y="69668"/>
                </a:cubicBezTo>
                <a:cubicBezTo>
                  <a:pt x="45629" y="78428"/>
                  <a:pt x="26126" y="63863"/>
                  <a:pt x="8709" y="60960"/>
                </a:cubicBezTo>
                <a:lnTo>
                  <a:pt x="0" y="0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Forma Livre: Forma 34">
            <a:extLst>
              <a:ext uri="{FF2B5EF4-FFF2-40B4-BE49-F238E27FC236}">
                <a16:creationId xmlns:a16="http://schemas.microsoft.com/office/drawing/2014/main" id="{D34C8240-30FE-40A6-A23D-E035154C0133}"/>
              </a:ext>
            </a:extLst>
          </p:cNvPr>
          <p:cNvSpPr/>
          <p:nvPr/>
        </p:nvSpPr>
        <p:spPr>
          <a:xfrm>
            <a:off x="2647383" y="4354391"/>
            <a:ext cx="107731" cy="95794"/>
          </a:xfrm>
          <a:custGeom>
            <a:avLst/>
            <a:gdLst>
              <a:gd name="connsiteX0" fmla="*/ 20645 w 107731"/>
              <a:gd name="connsiteY0" fmla="*/ 8709 h 95794"/>
              <a:gd name="connsiteX1" fmla="*/ 20645 w 107731"/>
              <a:gd name="connsiteY1" fmla="*/ 8709 h 95794"/>
              <a:gd name="connsiteX2" fmla="*/ 29354 w 107731"/>
              <a:gd name="connsiteY2" fmla="*/ 95794 h 95794"/>
              <a:gd name="connsiteX3" fmla="*/ 64188 w 107731"/>
              <a:gd name="connsiteY3" fmla="*/ 87086 h 95794"/>
              <a:gd name="connsiteX4" fmla="*/ 107731 w 107731"/>
              <a:gd name="connsiteY4" fmla="*/ 8709 h 95794"/>
              <a:gd name="connsiteX5" fmla="*/ 81605 w 107731"/>
              <a:gd name="connsiteY5" fmla="*/ 0 h 95794"/>
              <a:gd name="connsiteX6" fmla="*/ 46771 w 107731"/>
              <a:gd name="connsiteY6" fmla="*/ 8709 h 95794"/>
              <a:gd name="connsiteX7" fmla="*/ 20645 w 107731"/>
              <a:gd name="connsiteY7" fmla="*/ 8709 h 95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731" h="95794">
                <a:moveTo>
                  <a:pt x="20645" y="8709"/>
                </a:moveTo>
                <a:lnTo>
                  <a:pt x="20645" y="8709"/>
                </a:lnTo>
                <a:cubicBezTo>
                  <a:pt x="12361" y="45987"/>
                  <a:pt x="-25977" y="95794"/>
                  <a:pt x="29354" y="95794"/>
                </a:cubicBezTo>
                <a:cubicBezTo>
                  <a:pt x="41323" y="95794"/>
                  <a:pt x="52577" y="89989"/>
                  <a:pt x="64188" y="87086"/>
                </a:cubicBezTo>
                <a:cubicBezTo>
                  <a:pt x="104114" y="27196"/>
                  <a:pt x="92402" y="54693"/>
                  <a:pt x="107731" y="8709"/>
                </a:cubicBezTo>
                <a:cubicBezTo>
                  <a:pt x="99022" y="5806"/>
                  <a:pt x="90785" y="0"/>
                  <a:pt x="81605" y="0"/>
                </a:cubicBezTo>
                <a:cubicBezTo>
                  <a:pt x="69636" y="0"/>
                  <a:pt x="56730" y="2070"/>
                  <a:pt x="46771" y="8709"/>
                </a:cubicBezTo>
                <a:cubicBezTo>
                  <a:pt x="38890" y="13963"/>
                  <a:pt x="24999" y="8709"/>
                  <a:pt x="20645" y="8709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Forma Livre: Forma 35">
            <a:extLst>
              <a:ext uri="{FF2B5EF4-FFF2-40B4-BE49-F238E27FC236}">
                <a16:creationId xmlns:a16="http://schemas.microsoft.com/office/drawing/2014/main" id="{61E961EB-4828-4FC2-9F3A-5A7C69566B3B}"/>
              </a:ext>
            </a:extLst>
          </p:cNvPr>
          <p:cNvSpPr/>
          <p:nvPr/>
        </p:nvSpPr>
        <p:spPr>
          <a:xfrm>
            <a:off x="2760617" y="3892733"/>
            <a:ext cx="80933" cy="105374"/>
          </a:xfrm>
          <a:custGeom>
            <a:avLst/>
            <a:gdLst>
              <a:gd name="connsiteX0" fmla="*/ 0 w 80933"/>
              <a:gd name="connsiteY0" fmla="*/ 0 h 105374"/>
              <a:gd name="connsiteX1" fmla="*/ 0 w 80933"/>
              <a:gd name="connsiteY1" fmla="*/ 0 h 105374"/>
              <a:gd name="connsiteX2" fmla="*/ 17417 w 80933"/>
              <a:gd name="connsiteY2" fmla="*/ 78377 h 105374"/>
              <a:gd name="connsiteX3" fmla="*/ 34834 w 80933"/>
              <a:gd name="connsiteY3" fmla="*/ 104503 h 105374"/>
              <a:gd name="connsiteX4" fmla="*/ 69669 w 80933"/>
              <a:gd name="connsiteY4" fmla="*/ 95794 h 105374"/>
              <a:gd name="connsiteX5" fmla="*/ 60960 w 80933"/>
              <a:gd name="connsiteY5" fmla="*/ 17417 h 105374"/>
              <a:gd name="connsiteX6" fmla="*/ 0 w 80933"/>
              <a:gd name="connsiteY6" fmla="*/ 0 h 105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933" h="105374">
                <a:moveTo>
                  <a:pt x="0" y="0"/>
                </a:moveTo>
                <a:lnTo>
                  <a:pt x="0" y="0"/>
                </a:lnTo>
                <a:cubicBezTo>
                  <a:pt x="5806" y="26126"/>
                  <a:pt x="8954" y="52987"/>
                  <a:pt x="17417" y="78377"/>
                </a:cubicBezTo>
                <a:cubicBezTo>
                  <a:pt x="20727" y="88306"/>
                  <a:pt x="24905" y="101193"/>
                  <a:pt x="34834" y="104503"/>
                </a:cubicBezTo>
                <a:cubicBezTo>
                  <a:pt x="46189" y="108288"/>
                  <a:pt x="58057" y="98697"/>
                  <a:pt x="69669" y="95794"/>
                </a:cubicBezTo>
                <a:cubicBezTo>
                  <a:pt x="77717" y="71648"/>
                  <a:pt x="94210" y="39584"/>
                  <a:pt x="60960" y="17417"/>
                </a:cubicBezTo>
                <a:cubicBezTo>
                  <a:pt x="31418" y="-2277"/>
                  <a:pt x="10160" y="2903"/>
                  <a:pt x="0" y="0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Forma Livre: Forma 36">
            <a:extLst>
              <a:ext uri="{FF2B5EF4-FFF2-40B4-BE49-F238E27FC236}">
                <a16:creationId xmlns:a16="http://schemas.microsoft.com/office/drawing/2014/main" id="{8A4E1006-B8CE-4A75-BAA8-7B9D4415C9D6}"/>
              </a:ext>
            </a:extLst>
          </p:cNvPr>
          <p:cNvSpPr/>
          <p:nvPr/>
        </p:nvSpPr>
        <p:spPr>
          <a:xfrm>
            <a:off x="3030583" y="3840482"/>
            <a:ext cx="113679" cy="121920"/>
          </a:xfrm>
          <a:custGeom>
            <a:avLst/>
            <a:gdLst>
              <a:gd name="connsiteX0" fmla="*/ 0 w 113679"/>
              <a:gd name="connsiteY0" fmla="*/ 8708 h 121920"/>
              <a:gd name="connsiteX1" fmla="*/ 0 w 113679"/>
              <a:gd name="connsiteY1" fmla="*/ 8708 h 121920"/>
              <a:gd name="connsiteX2" fmla="*/ 34834 w 113679"/>
              <a:gd name="connsiteY2" fmla="*/ 78377 h 121920"/>
              <a:gd name="connsiteX3" fmla="*/ 78377 w 113679"/>
              <a:gd name="connsiteY3" fmla="*/ 121920 h 121920"/>
              <a:gd name="connsiteX4" fmla="*/ 104503 w 113679"/>
              <a:gd name="connsiteY4" fmla="*/ 113211 h 121920"/>
              <a:gd name="connsiteX5" fmla="*/ 104503 w 113679"/>
              <a:gd name="connsiteY5" fmla="*/ 26125 h 121920"/>
              <a:gd name="connsiteX6" fmla="*/ 52251 w 113679"/>
              <a:gd name="connsiteY6" fmla="*/ 0 h 121920"/>
              <a:gd name="connsiteX7" fmla="*/ 26126 w 113679"/>
              <a:gd name="connsiteY7" fmla="*/ 8708 h 121920"/>
              <a:gd name="connsiteX8" fmla="*/ 0 w 113679"/>
              <a:gd name="connsiteY8" fmla="*/ 8708 h 12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679" h="121920">
                <a:moveTo>
                  <a:pt x="0" y="8708"/>
                </a:moveTo>
                <a:lnTo>
                  <a:pt x="0" y="8708"/>
                </a:lnTo>
                <a:cubicBezTo>
                  <a:pt x="11611" y="31931"/>
                  <a:pt x="20055" y="57030"/>
                  <a:pt x="34834" y="78377"/>
                </a:cubicBezTo>
                <a:cubicBezTo>
                  <a:pt x="46518" y="95254"/>
                  <a:pt x="78377" y="121920"/>
                  <a:pt x="78377" y="121920"/>
                </a:cubicBezTo>
                <a:cubicBezTo>
                  <a:pt x="87086" y="119017"/>
                  <a:pt x="100398" y="121422"/>
                  <a:pt x="104503" y="113211"/>
                </a:cubicBezTo>
                <a:cubicBezTo>
                  <a:pt x="111603" y="99011"/>
                  <a:pt x="121001" y="46748"/>
                  <a:pt x="104503" y="26125"/>
                </a:cubicBezTo>
                <a:cubicBezTo>
                  <a:pt x="92225" y="10778"/>
                  <a:pt x="69462" y="5736"/>
                  <a:pt x="52251" y="0"/>
                </a:cubicBezTo>
                <a:cubicBezTo>
                  <a:pt x="43543" y="2903"/>
                  <a:pt x="33997" y="3985"/>
                  <a:pt x="26126" y="8708"/>
                </a:cubicBezTo>
                <a:cubicBezTo>
                  <a:pt x="19085" y="12932"/>
                  <a:pt x="4354" y="8708"/>
                  <a:pt x="0" y="8708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Forma Livre: Forma 37">
            <a:extLst>
              <a:ext uri="{FF2B5EF4-FFF2-40B4-BE49-F238E27FC236}">
                <a16:creationId xmlns:a16="http://schemas.microsoft.com/office/drawing/2014/main" id="{25748767-45DD-4488-BB36-8456AC3E4498}"/>
              </a:ext>
            </a:extLst>
          </p:cNvPr>
          <p:cNvSpPr/>
          <p:nvPr/>
        </p:nvSpPr>
        <p:spPr>
          <a:xfrm>
            <a:off x="2769326" y="4511042"/>
            <a:ext cx="130628" cy="134147"/>
          </a:xfrm>
          <a:custGeom>
            <a:avLst/>
            <a:gdLst>
              <a:gd name="connsiteX0" fmla="*/ 0 w 130628"/>
              <a:gd name="connsiteY0" fmla="*/ 60960 h 134147"/>
              <a:gd name="connsiteX1" fmla="*/ 0 w 130628"/>
              <a:gd name="connsiteY1" fmla="*/ 60960 h 134147"/>
              <a:gd name="connsiteX2" fmla="*/ 113211 w 130628"/>
              <a:gd name="connsiteY2" fmla="*/ 121920 h 134147"/>
              <a:gd name="connsiteX3" fmla="*/ 130628 w 130628"/>
              <a:gd name="connsiteY3" fmla="*/ 104502 h 134147"/>
              <a:gd name="connsiteX4" fmla="*/ 95794 w 130628"/>
              <a:gd name="connsiteY4" fmla="*/ 17417 h 134147"/>
              <a:gd name="connsiteX5" fmla="*/ 43543 w 130628"/>
              <a:gd name="connsiteY5" fmla="*/ 0 h 134147"/>
              <a:gd name="connsiteX6" fmla="*/ 17417 w 130628"/>
              <a:gd name="connsiteY6" fmla="*/ 8708 h 134147"/>
              <a:gd name="connsiteX7" fmla="*/ 8708 w 130628"/>
              <a:gd name="connsiteY7" fmla="*/ 34834 h 134147"/>
              <a:gd name="connsiteX8" fmla="*/ 0 w 130628"/>
              <a:gd name="connsiteY8" fmla="*/ 60960 h 134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628" h="134147">
                <a:moveTo>
                  <a:pt x="0" y="60960"/>
                </a:moveTo>
                <a:lnTo>
                  <a:pt x="0" y="60960"/>
                </a:lnTo>
                <a:cubicBezTo>
                  <a:pt x="45509" y="133773"/>
                  <a:pt x="25289" y="148297"/>
                  <a:pt x="113211" y="121920"/>
                </a:cubicBezTo>
                <a:cubicBezTo>
                  <a:pt x="121075" y="119561"/>
                  <a:pt x="124822" y="110308"/>
                  <a:pt x="130628" y="104502"/>
                </a:cubicBezTo>
                <a:cubicBezTo>
                  <a:pt x="124849" y="64047"/>
                  <a:pt x="133632" y="38438"/>
                  <a:pt x="95794" y="17417"/>
                </a:cubicBezTo>
                <a:cubicBezTo>
                  <a:pt x="79745" y="8501"/>
                  <a:pt x="43543" y="0"/>
                  <a:pt x="43543" y="0"/>
                </a:cubicBezTo>
                <a:cubicBezTo>
                  <a:pt x="34834" y="2903"/>
                  <a:pt x="23908" y="2217"/>
                  <a:pt x="17417" y="8708"/>
                </a:cubicBezTo>
                <a:cubicBezTo>
                  <a:pt x="10926" y="15199"/>
                  <a:pt x="12117" y="26311"/>
                  <a:pt x="8708" y="34834"/>
                </a:cubicBezTo>
                <a:cubicBezTo>
                  <a:pt x="6297" y="40861"/>
                  <a:pt x="1451" y="56606"/>
                  <a:pt x="0" y="60960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Forma Livre: Forma 38">
            <a:extLst>
              <a:ext uri="{FF2B5EF4-FFF2-40B4-BE49-F238E27FC236}">
                <a16:creationId xmlns:a16="http://schemas.microsoft.com/office/drawing/2014/main" id="{C4826F2A-B492-49DC-A5B2-81A9C7E04EDE}"/>
              </a:ext>
            </a:extLst>
          </p:cNvPr>
          <p:cNvSpPr/>
          <p:nvPr/>
        </p:nvSpPr>
        <p:spPr>
          <a:xfrm>
            <a:off x="3004457" y="4535229"/>
            <a:ext cx="95840" cy="97733"/>
          </a:xfrm>
          <a:custGeom>
            <a:avLst/>
            <a:gdLst>
              <a:gd name="connsiteX0" fmla="*/ 0 w 95840"/>
              <a:gd name="connsiteY0" fmla="*/ 10647 h 97733"/>
              <a:gd name="connsiteX1" fmla="*/ 0 w 95840"/>
              <a:gd name="connsiteY1" fmla="*/ 10647 h 97733"/>
              <a:gd name="connsiteX2" fmla="*/ 34834 w 95840"/>
              <a:gd name="connsiteY2" fmla="*/ 80315 h 97733"/>
              <a:gd name="connsiteX3" fmla="*/ 52252 w 95840"/>
              <a:gd name="connsiteY3" fmla="*/ 97733 h 97733"/>
              <a:gd name="connsiteX4" fmla="*/ 78377 w 95840"/>
              <a:gd name="connsiteY4" fmla="*/ 80315 h 97733"/>
              <a:gd name="connsiteX5" fmla="*/ 78377 w 95840"/>
              <a:gd name="connsiteY5" fmla="*/ 1938 h 97733"/>
              <a:gd name="connsiteX6" fmla="*/ 0 w 95840"/>
              <a:gd name="connsiteY6" fmla="*/ 10647 h 97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840" h="97733">
                <a:moveTo>
                  <a:pt x="0" y="10647"/>
                </a:moveTo>
                <a:lnTo>
                  <a:pt x="0" y="10647"/>
                </a:lnTo>
                <a:cubicBezTo>
                  <a:pt x="11611" y="33870"/>
                  <a:pt x="21476" y="58051"/>
                  <a:pt x="34834" y="80315"/>
                </a:cubicBezTo>
                <a:cubicBezTo>
                  <a:pt x="39059" y="87356"/>
                  <a:pt x="44041" y="97733"/>
                  <a:pt x="52252" y="97733"/>
                </a:cubicBezTo>
                <a:cubicBezTo>
                  <a:pt x="62718" y="97733"/>
                  <a:pt x="69669" y="86121"/>
                  <a:pt x="78377" y="80315"/>
                </a:cubicBezTo>
                <a:cubicBezTo>
                  <a:pt x="80483" y="73998"/>
                  <a:pt x="116594" y="11492"/>
                  <a:pt x="78377" y="1938"/>
                </a:cubicBezTo>
                <a:cubicBezTo>
                  <a:pt x="50215" y="-5103"/>
                  <a:pt x="13063" y="9195"/>
                  <a:pt x="0" y="10647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Forma Livre: Forma 39">
            <a:extLst>
              <a:ext uri="{FF2B5EF4-FFF2-40B4-BE49-F238E27FC236}">
                <a16:creationId xmlns:a16="http://schemas.microsoft.com/office/drawing/2014/main" id="{FDDC5083-8274-45FF-9151-0AB494CA7F1B}"/>
              </a:ext>
            </a:extLst>
          </p:cNvPr>
          <p:cNvSpPr/>
          <p:nvPr/>
        </p:nvSpPr>
        <p:spPr>
          <a:xfrm>
            <a:off x="1818476" y="4676504"/>
            <a:ext cx="79993" cy="106224"/>
          </a:xfrm>
          <a:custGeom>
            <a:avLst/>
            <a:gdLst>
              <a:gd name="connsiteX0" fmla="*/ 1615 w 79993"/>
              <a:gd name="connsiteY0" fmla="*/ 8709 h 106224"/>
              <a:gd name="connsiteX1" fmla="*/ 1615 w 79993"/>
              <a:gd name="connsiteY1" fmla="*/ 8709 h 106224"/>
              <a:gd name="connsiteX2" fmla="*/ 10324 w 79993"/>
              <a:gd name="connsiteY2" fmla="*/ 87086 h 106224"/>
              <a:gd name="connsiteX3" fmla="*/ 79993 w 79993"/>
              <a:gd name="connsiteY3" fmla="*/ 43543 h 106224"/>
              <a:gd name="connsiteX4" fmla="*/ 71284 w 79993"/>
              <a:gd name="connsiteY4" fmla="*/ 8709 h 106224"/>
              <a:gd name="connsiteX5" fmla="*/ 45158 w 79993"/>
              <a:gd name="connsiteY5" fmla="*/ 0 h 106224"/>
              <a:gd name="connsiteX6" fmla="*/ 1615 w 79993"/>
              <a:gd name="connsiteY6" fmla="*/ 8709 h 106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993" h="106224">
                <a:moveTo>
                  <a:pt x="1615" y="8709"/>
                </a:moveTo>
                <a:lnTo>
                  <a:pt x="1615" y="8709"/>
                </a:lnTo>
                <a:cubicBezTo>
                  <a:pt x="4518" y="34835"/>
                  <a:pt x="-8263" y="68499"/>
                  <a:pt x="10324" y="87086"/>
                </a:cubicBezTo>
                <a:cubicBezTo>
                  <a:pt x="66491" y="143253"/>
                  <a:pt x="76010" y="59476"/>
                  <a:pt x="79993" y="43543"/>
                </a:cubicBezTo>
                <a:cubicBezTo>
                  <a:pt x="77090" y="31932"/>
                  <a:pt x="78761" y="18055"/>
                  <a:pt x="71284" y="8709"/>
                </a:cubicBezTo>
                <a:cubicBezTo>
                  <a:pt x="65549" y="1541"/>
                  <a:pt x="54338" y="0"/>
                  <a:pt x="45158" y="0"/>
                </a:cubicBezTo>
                <a:cubicBezTo>
                  <a:pt x="-1232" y="0"/>
                  <a:pt x="8872" y="7257"/>
                  <a:pt x="1615" y="8709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Forma Livre: Forma 40">
            <a:extLst>
              <a:ext uri="{FF2B5EF4-FFF2-40B4-BE49-F238E27FC236}">
                <a16:creationId xmlns:a16="http://schemas.microsoft.com/office/drawing/2014/main" id="{3DBFBDF5-902D-497A-933D-15DEEFDD3CE3}"/>
              </a:ext>
            </a:extLst>
          </p:cNvPr>
          <p:cNvSpPr/>
          <p:nvPr/>
        </p:nvSpPr>
        <p:spPr>
          <a:xfrm>
            <a:off x="2001612" y="4615544"/>
            <a:ext cx="79737" cy="87087"/>
          </a:xfrm>
          <a:custGeom>
            <a:avLst/>
            <a:gdLst>
              <a:gd name="connsiteX0" fmla="*/ 10068 w 79737"/>
              <a:gd name="connsiteY0" fmla="*/ 0 h 87087"/>
              <a:gd name="connsiteX1" fmla="*/ 10068 w 79737"/>
              <a:gd name="connsiteY1" fmla="*/ 0 h 87087"/>
              <a:gd name="connsiteX2" fmla="*/ 1359 w 79737"/>
              <a:gd name="connsiteY2" fmla="*/ 78378 h 87087"/>
              <a:gd name="connsiteX3" fmla="*/ 27485 w 79737"/>
              <a:gd name="connsiteY3" fmla="*/ 87086 h 87087"/>
              <a:gd name="connsiteX4" fmla="*/ 79737 w 79737"/>
              <a:gd name="connsiteY4" fmla="*/ 78378 h 87087"/>
              <a:gd name="connsiteX5" fmla="*/ 71028 w 79737"/>
              <a:gd name="connsiteY5" fmla="*/ 52252 h 87087"/>
              <a:gd name="connsiteX6" fmla="*/ 62319 w 79737"/>
              <a:gd name="connsiteY6" fmla="*/ 17418 h 87087"/>
              <a:gd name="connsiteX7" fmla="*/ 10068 w 79737"/>
              <a:gd name="connsiteY7" fmla="*/ 0 h 87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737" h="87087">
                <a:moveTo>
                  <a:pt x="10068" y="0"/>
                </a:moveTo>
                <a:lnTo>
                  <a:pt x="10068" y="0"/>
                </a:lnTo>
                <a:cubicBezTo>
                  <a:pt x="7165" y="26126"/>
                  <a:pt x="-3796" y="52602"/>
                  <a:pt x="1359" y="78378"/>
                </a:cubicBezTo>
                <a:cubicBezTo>
                  <a:pt x="3159" y="87379"/>
                  <a:pt x="18305" y="87086"/>
                  <a:pt x="27485" y="87086"/>
                </a:cubicBezTo>
                <a:cubicBezTo>
                  <a:pt x="45143" y="87086"/>
                  <a:pt x="62320" y="81281"/>
                  <a:pt x="79737" y="78378"/>
                </a:cubicBezTo>
                <a:cubicBezTo>
                  <a:pt x="76834" y="69669"/>
                  <a:pt x="73550" y="61079"/>
                  <a:pt x="71028" y="52252"/>
                </a:cubicBezTo>
                <a:cubicBezTo>
                  <a:pt x="67740" y="40744"/>
                  <a:pt x="69796" y="26764"/>
                  <a:pt x="62319" y="17418"/>
                </a:cubicBezTo>
                <a:cubicBezTo>
                  <a:pt x="52414" y="5037"/>
                  <a:pt x="18776" y="2903"/>
                  <a:pt x="10068" y="0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Forma Livre: Forma 41">
            <a:extLst>
              <a:ext uri="{FF2B5EF4-FFF2-40B4-BE49-F238E27FC236}">
                <a16:creationId xmlns:a16="http://schemas.microsoft.com/office/drawing/2014/main" id="{E1575086-6663-4D30-8ED0-114BCE8735D6}"/>
              </a:ext>
            </a:extLst>
          </p:cNvPr>
          <p:cNvSpPr/>
          <p:nvPr/>
        </p:nvSpPr>
        <p:spPr>
          <a:xfrm>
            <a:off x="2238103" y="4610736"/>
            <a:ext cx="78377" cy="109311"/>
          </a:xfrm>
          <a:custGeom>
            <a:avLst/>
            <a:gdLst>
              <a:gd name="connsiteX0" fmla="*/ 26126 w 78377"/>
              <a:gd name="connsiteY0" fmla="*/ 4808 h 109311"/>
              <a:gd name="connsiteX1" fmla="*/ 26126 w 78377"/>
              <a:gd name="connsiteY1" fmla="*/ 4808 h 109311"/>
              <a:gd name="connsiteX2" fmla="*/ 0 w 78377"/>
              <a:gd name="connsiteY2" fmla="*/ 74477 h 109311"/>
              <a:gd name="connsiteX3" fmla="*/ 26126 w 78377"/>
              <a:gd name="connsiteY3" fmla="*/ 91894 h 109311"/>
              <a:gd name="connsiteX4" fmla="*/ 78377 w 78377"/>
              <a:gd name="connsiteY4" fmla="*/ 109311 h 109311"/>
              <a:gd name="connsiteX5" fmla="*/ 69668 w 78377"/>
              <a:gd name="connsiteY5" fmla="*/ 13517 h 109311"/>
              <a:gd name="connsiteX6" fmla="*/ 43543 w 78377"/>
              <a:gd name="connsiteY6" fmla="*/ 4808 h 109311"/>
              <a:gd name="connsiteX7" fmla="*/ 26126 w 78377"/>
              <a:gd name="connsiteY7" fmla="*/ 4808 h 10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377" h="109311">
                <a:moveTo>
                  <a:pt x="26126" y="4808"/>
                </a:moveTo>
                <a:lnTo>
                  <a:pt x="26126" y="4808"/>
                </a:lnTo>
                <a:cubicBezTo>
                  <a:pt x="17417" y="28031"/>
                  <a:pt x="0" y="49675"/>
                  <a:pt x="0" y="74477"/>
                </a:cubicBezTo>
                <a:cubicBezTo>
                  <a:pt x="0" y="84943"/>
                  <a:pt x="16562" y="87643"/>
                  <a:pt x="26126" y="91894"/>
                </a:cubicBezTo>
                <a:cubicBezTo>
                  <a:pt x="42903" y="99350"/>
                  <a:pt x="78377" y="109311"/>
                  <a:pt x="78377" y="109311"/>
                </a:cubicBezTo>
                <a:cubicBezTo>
                  <a:pt x="75474" y="77380"/>
                  <a:pt x="79807" y="43935"/>
                  <a:pt x="69668" y="13517"/>
                </a:cubicBezTo>
                <a:cubicBezTo>
                  <a:pt x="66765" y="4809"/>
                  <a:pt x="52369" y="7330"/>
                  <a:pt x="43543" y="4808"/>
                </a:cubicBezTo>
                <a:cubicBezTo>
                  <a:pt x="5673" y="-6012"/>
                  <a:pt x="29029" y="4808"/>
                  <a:pt x="26126" y="4808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Forma Livre: Forma 42">
            <a:extLst>
              <a:ext uri="{FF2B5EF4-FFF2-40B4-BE49-F238E27FC236}">
                <a16:creationId xmlns:a16="http://schemas.microsoft.com/office/drawing/2014/main" id="{1F08B93C-3AE6-40ED-96BC-921B4ECF8D4E}"/>
              </a:ext>
            </a:extLst>
          </p:cNvPr>
          <p:cNvSpPr/>
          <p:nvPr/>
        </p:nvSpPr>
        <p:spPr>
          <a:xfrm>
            <a:off x="1349829" y="4772198"/>
            <a:ext cx="121920" cy="109000"/>
          </a:xfrm>
          <a:custGeom>
            <a:avLst/>
            <a:gdLst>
              <a:gd name="connsiteX0" fmla="*/ 0 w 121920"/>
              <a:gd name="connsiteY0" fmla="*/ 34935 h 109000"/>
              <a:gd name="connsiteX1" fmla="*/ 0 w 121920"/>
              <a:gd name="connsiteY1" fmla="*/ 34935 h 109000"/>
              <a:gd name="connsiteX2" fmla="*/ 26125 w 121920"/>
              <a:gd name="connsiteY2" fmla="*/ 104604 h 109000"/>
              <a:gd name="connsiteX3" fmla="*/ 78377 w 121920"/>
              <a:gd name="connsiteY3" fmla="*/ 95895 h 109000"/>
              <a:gd name="connsiteX4" fmla="*/ 95794 w 121920"/>
              <a:gd name="connsiteY4" fmla="*/ 69769 h 109000"/>
              <a:gd name="connsiteX5" fmla="*/ 121920 w 121920"/>
              <a:gd name="connsiteY5" fmla="*/ 8809 h 109000"/>
              <a:gd name="connsiteX6" fmla="*/ 95794 w 121920"/>
              <a:gd name="connsiteY6" fmla="*/ 101 h 109000"/>
              <a:gd name="connsiteX7" fmla="*/ 43542 w 121920"/>
              <a:gd name="connsiteY7" fmla="*/ 17518 h 109000"/>
              <a:gd name="connsiteX8" fmla="*/ 0 w 121920"/>
              <a:gd name="connsiteY8" fmla="*/ 34935 h 10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" h="109000">
                <a:moveTo>
                  <a:pt x="0" y="34935"/>
                </a:moveTo>
                <a:lnTo>
                  <a:pt x="0" y="34935"/>
                </a:lnTo>
                <a:cubicBezTo>
                  <a:pt x="8708" y="58158"/>
                  <a:pt x="6547" y="89377"/>
                  <a:pt x="26125" y="104604"/>
                </a:cubicBezTo>
                <a:cubicBezTo>
                  <a:pt x="40063" y="115445"/>
                  <a:pt x="62584" y="103792"/>
                  <a:pt x="78377" y="95895"/>
                </a:cubicBezTo>
                <a:cubicBezTo>
                  <a:pt x="87738" y="91214"/>
                  <a:pt x="90601" y="78856"/>
                  <a:pt x="95794" y="69769"/>
                </a:cubicBezTo>
                <a:cubicBezTo>
                  <a:pt x="113012" y="39638"/>
                  <a:pt x="112150" y="38119"/>
                  <a:pt x="121920" y="8809"/>
                </a:cubicBezTo>
                <a:cubicBezTo>
                  <a:pt x="113211" y="5906"/>
                  <a:pt x="104918" y="-913"/>
                  <a:pt x="95794" y="101"/>
                </a:cubicBezTo>
                <a:cubicBezTo>
                  <a:pt x="77547" y="2129"/>
                  <a:pt x="60959" y="11712"/>
                  <a:pt x="43542" y="17518"/>
                </a:cubicBezTo>
                <a:cubicBezTo>
                  <a:pt x="14663" y="27144"/>
                  <a:pt x="7257" y="32032"/>
                  <a:pt x="0" y="34935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Forma Livre: Forma 43">
            <a:extLst>
              <a:ext uri="{FF2B5EF4-FFF2-40B4-BE49-F238E27FC236}">
                <a16:creationId xmlns:a16="http://schemas.microsoft.com/office/drawing/2014/main" id="{030E4FDD-C974-4E64-B13C-54142ACA87C7}"/>
              </a:ext>
            </a:extLst>
          </p:cNvPr>
          <p:cNvSpPr/>
          <p:nvPr/>
        </p:nvSpPr>
        <p:spPr>
          <a:xfrm>
            <a:off x="1574875" y="4772299"/>
            <a:ext cx="114588" cy="95794"/>
          </a:xfrm>
          <a:custGeom>
            <a:avLst/>
            <a:gdLst>
              <a:gd name="connsiteX0" fmla="*/ 27502 w 114588"/>
              <a:gd name="connsiteY0" fmla="*/ 0 h 95794"/>
              <a:gd name="connsiteX1" fmla="*/ 27502 w 114588"/>
              <a:gd name="connsiteY1" fmla="*/ 0 h 95794"/>
              <a:gd name="connsiteX2" fmla="*/ 18794 w 114588"/>
              <a:gd name="connsiteY2" fmla="*/ 87085 h 95794"/>
              <a:gd name="connsiteX3" fmla="*/ 44919 w 114588"/>
              <a:gd name="connsiteY3" fmla="*/ 95794 h 95794"/>
              <a:gd name="connsiteX4" fmla="*/ 97171 w 114588"/>
              <a:gd name="connsiteY4" fmla="*/ 87085 h 95794"/>
              <a:gd name="connsiteX5" fmla="*/ 114588 w 114588"/>
              <a:gd name="connsiteY5" fmla="*/ 34834 h 95794"/>
              <a:gd name="connsiteX6" fmla="*/ 27502 w 114588"/>
              <a:gd name="connsiteY6" fmla="*/ 0 h 95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588" h="95794">
                <a:moveTo>
                  <a:pt x="27502" y="0"/>
                </a:moveTo>
                <a:lnTo>
                  <a:pt x="27502" y="0"/>
                </a:lnTo>
                <a:cubicBezTo>
                  <a:pt x="11421" y="42883"/>
                  <a:pt x="-20442" y="63543"/>
                  <a:pt x="18794" y="87085"/>
                </a:cubicBezTo>
                <a:cubicBezTo>
                  <a:pt x="26665" y="91808"/>
                  <a:pt x="36211" y="92891"/>
                  <a:pt x="44919" y="95794"/>
                </a:cubicBezTo>
                <a:cubicBezTo>
                  <a:pt x="62336" y="92891"/>
                  <a:pt x="83882" y="98713"/>
                  <a:pt x="97171" y="87085"/>
                </a:cubicBezTo>
                <a:cubicBezTo>
                  <a:pt x="110988" y="74995"/>
                  <a:pt x="114588" y="34834"/>
                  <a:pt x="114588" y="34834"/>
                </a:cubicBezTo>
                <a:lnTo>
                  <a:pt x="27502" y="0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Forma Livre: Forma 44">
            <a:extLst>
              <a:ext uri="{FF2B5EF4-FFF2-40B4-BE49-F238E27FC236}">
                <a16:creationId xmlns:a16="http://schemas.microsoft.com/office/drawing/2014/main" id="{B5D6E425-7B8B-4F9D-B3E6-698C76640560}"/>
              </a:ext>
            </a:extLst>
          </p:cNvPr>
          <p:cNvSpPr/>
          <p:nvPr/>
        </p:nvSpPr>
        <p:spPr>
          <a:xfrm>
            <a:off x="1706880" y="4864274"/>
            <a:ext cx="96145" cy="109963"/>
          </a:xfrm>
          <a:custGeom>
            <a:avLst/>
            <a:gdLst>
              <a:gd name="connsiteX0" fmla="*/ 0 w 96145"/>
              <a:gd name="connsiteY0" fmla="*/ 47362 h 109963"/>
              <a:gd name="connsiteX1" fmla="*/ 0 w 96145"/>
              <a:gd name="connsiteY1" fmla="*/ 47362 h 109963"/>
              <a:gd name="connsiteX2" fmla="*/ 60960 w 96145"/>
              <a:gd name="connsiteY2" fmla="*/ 108322 h 109963"/>
              <a:gd name="connsiteX3" fmla="*/ 87086 w 96145"/>
              <a:gd name="connsiteY3" fmla="*/ 99613 h 109963"/>
              <a:gd name="connsiteX4" fmla="*/ 95794 w 96145"/>
              <a:gd name="connsiteY4" fmla="*/ 64779 h 109963"/>
              <a:gd name="connsiteX5" fmla="*/ 87086 w 96145"/>
              <a:gd name="connsiteY5" fmla="*/ 12528 h 109963"/>
              <a:gd name="connsiteX6" fmla="*/ 0 w 96145"/>
              <a:gd name="connsiteY6" fmla="*/ 47362 h 109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145" h="109963">
                <a:moveTo>
                  <a:pt x="0" y="47362"/>
                </a:moveTo>
                <a:lnTo>
                  <a:pt x="0" y="47362"/>
                </a:lnTo>
                <a:cubicBezTo>
                  <a:pt x="20320" y="67682"/>
                  <a:pt x="36318" y="93537"/>
                  <a:pt x="60960" y="108322"/>
                </a:cubicBezTo>
                <a:cubicBezTo>
                  <a:pt x="68832" y="113045"/>
                  <a:pt x="81351" y="106781"/>
                  <a:pt x="87086" y="99613"/>
                </a:cubicBezTo>
                <a:cubicBezTo>
                  <a:pt x="94563" y="90267"/>
                  <a:pt x="92891" y="76390"/>
                  <a:pt x="95794" y="64779"/>
                </a:cubicBezTo>
                <a:cubicBezTo>
                  <a:pt x="92891" y="47362"/>
                  <a:pt x="102521" y="21103"/>
                  <a:pt x="87086" y="12528"/>
                </a:cubicBezTo>
                <a:cubicBezTo>
                  <a:pt x="14536" y="-27778"/>
                  <a:pt x="14514" y="41556"/>
                  <a:pt x="0" y="47362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Forma Livre: Forma 45">
            <a:extLst>
              <a:ext uri="{FF2B5EF4-FFF2-40B4-BE49-F238E27FC236}">
                <a16:creationId xmlns:a16="http://schemas.microsoft.com/office/drawing/2014/main" id="{A57E0CFA-F9E8-4AFF-9136-72B084940719}"/>
              </a:ext>
            </a:extLst>
          </p:cNvPr>
          <p:cNvSpPr/>
          <p:nvPr/>
        </p:nvSpPr>
        <p:spPr>
          <a:xfrm>
            <a:off x="1471749" y="4911636"/>
            <a:ext cx="139337" cy="93034"/>
          </a:xfrm>
          <a:custGeom>
            <a:avLst/>
            <a:gdLst>
              <a:gd name="connsiteX0" fmla="*/ 0 w 139337"/>
              <a:gd name="connsiteY0" fmla="*/ 26126 h 93034"/>
              <a:gd name="connsiteX1" fmla="*/ 0 w 139337"/>
              <a:gd name="connsiteY1" fmla="*/ 26126 h 93034"/>
              <a:gd name="connsiteX2" fmla="*/ 43542 w 139337"/>
              <a:gd name="connsiteY2" fmla="*/ 87086 h 93034"/>
              <a:gd name="connsiteX3" fmla="*/ 139337 w 139337"/>
              <a:gd name="connsiteY3" fmla="*/ 60960 h 93034"/>
              <a:gd name="connsiteX4" fmla="*/ 104502 w 139337"/>
              <a:gd name="connsiteY4" fmla="*/ 0 h 93034"/>
              <a:gd name="connsiteX5" fmla="*/ 0 w 139337"/>
              <a:gd name="connsiteY5" fmla="*/ 26126 h 93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337" h="93034">
                <a:moveTo>
                  <a:pt x="0" y="26126"/>
                </a:moveTo>
                <a:lnTo>
                  <a:pt x="0" y="26126"/>
                </a:lnTo>
                <a:cubicBezTo>
                  <a:pt x="14514" y="46446"/>
                  <a:pt x="20869" y="76622"/>
                  <a:pt x="43542" y="87086"/>
                </a:cubicBezTo>
                <a:cubicBezTo>
                  <a:pt x="81977" y="104825"/>
                  <a:pt x="112351" y="78950"/>
                  <a:pt x="139337" y="60960"/>
                </a:cubicBezTo>
                <a:cubicBezTo>
                  <a:pt x="133701" y="27144"/>
                  <a:pt x="144998" y="0"/>
                  <a:pt x="104502" y="0"/>
                </a:cubicBezTo>
                <a:cubicBezTo>
                  <a:pt x="72439" y="0"/>
                  <a:pt x="17417" y="21772"/>
                  <a:pt x="0" y="26126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Forma Livre: Forma 46">
            <a:extLst>
              <a:ext uri="{FF2B5EF4-FFF2-40B4-BE49-F238E27FC236}">
                <a16:creationId xmlns:a16="http://schemas.microsoft.com/office/drawing/2014/main" id="{870169F4-684E-42C8-B26B-FCAAFAC613A5}"/>
              </a:ext>
            </a:extLst>
          </p:cNvPr>
          <p:cNvSpPr/>
          <p:nvPr/>
        </p:nvSpPr>
        <p:spPr>
          <a:xfrm>
            <a:off x="1288869" y="4961220"/>
            <a:ext cx="70406" cy="100849"/>
          </a:xfrm>
          <a:custGeom>
            <a:avLst/>
            <a:gdLst>
              <a:gd name="connsiteX0" fmla="*/ 0 w 70406"/>
              <a:gd name="connsiteY0" fmla="*/ 28793 h 100849"/>
              <a:gd name="connsiteX1" fmla="*/ 0 w 70406"/>
              <a:gd name="connsiteY1" fmla="*/ 28793 h 100849"/>
              <a:gd name="connsiteX2" fmla="*/ 26125 w 70406"/>
              <a:gd name="connsiteY2" fmla="*/ 98462 h 100849"/>
              <a:gd name="connsiteX3" fmla="*/ 52251 w 70406"/>
              <a:gd name="connsiteY3" fmla="*/ 89753 h 100849"/>
              <a:gd name="connsiteX4" fmla="*/ 69668 w 70406"/>
              <a:gd name="connsiteY4" fmla="*/ 63627 h 100849"/>
              <a:gd name="connsiteX5" fmla="*/ 60960 w 70406"/>
              <a:gd name="connsiteY5" fmla="*/ 2667 h 100849"/>
              <a:gd name="connsiteX6" fmla="*/ 0 w 70406"/>
              <a:gd name="connsiteY6" fmla="*/ 28793 h 100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406" h="100849">
                <a:moveTo>
                  <a:pt x="0" y="28793"/>
                </a:moveTo>
                <a:lnTo>
                  <a:pt x="0" y="28793"/>
                </a:lnTo>
                <a:cubicBezTo>
                  <a:pt x="8708" y="52016"/>
                  <a:pt x="9984" y="79631"/>
                  <a:pt x="26125" y="98462"/>
                </a:cubicBezTo>
                <a:cubicBezTo>
                  <a:pt x="32099" y="105432"/>
                  <a:pt x="45083" y="95488"/>
                  <a:pt x="52251" y="89753"/>
                </a:cubicBezTo>
                <a:cubicBezTo>
                  <a:pt x="60424" y="83215"/>
                  <a:pt x="63862" y="72336"/>
                  <a:pt x="69668" y="63627"/>
                </a:cubicBezTo>
                <a:cubicBezTo>
                  <a:pt x="66765" y="43307"/>
                  <a:pt x="77381" y="14983"/>
                  <a:pt x="60960" y="2667"/>
                </a:cubicBezTo>
                <a:cubicBezTo>
                  <a:pt x="44539" y="-9649"/>
                  <a:pt x="10160" y="24439"/>
                  <a:pt x="0" y="28793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Forma Livre: Forma 47">
            <a:extLst>
              <a:ext uri="{FF2B5EF4-FFF2-40B4-BE49-F238E27FC236}">
                <a16:creationId xmlns:a16="http://schemas.microsoft.com/office/drawing/2014/main" id="{1E3A75CC-0283-4D50-84C7-51698379094C}"/>
              </a:ext>
            </a:extLst>
          </p:cNvPr>
          <p:cNvSpPr/>
          <p:nvPr/>
        </p:nvSpPr>
        <p:spPr>
          <a:xfrm>
            <a:off x="2394857" y="4746173"/>
            <a:ext cx="112953" cy="114179"/>
          </a:xfrm>
          <a:custGeom>
            <a:avLst/>
            <a:gdLst>
              <a:gd name="connsiteX0" fmla="*/ 0 w 112953"/>
              <a:gd name="connsiteY0" fmla="*/ 0 h 114179"/>
              <a:gd name="connsiteX1" fmla="*/ 0 w 112953"/>
              <a:gd name="connsiteY1" fmla="*/ 0 h 114179"/>
              <a:gd name="connsiteX2" fmla="*/ 8709 w 112953"/>
              <a:gd name="connsiteY2" fmla="*/ 87086 h 114179"/>
              <a:gd name="connsiteX3" fmla="*/ 26126 w 112953"/>
              <a:gd name="connsiteY3" fmla="*/ 113211 h 114179"/>
              <a:gd name="connsiteX4" fmla="*/ 69669 w 112953"/>
              <a:gd name="connsiteY4" fmla="*/ 104503 h 114179"/>
              <a:gd name="connsiteX5" fmla="*/ 87086 w 112953"/>
              <a:gd name="connsiteY5" fmla="*/ 8709 h 114179"/>
              <a:gd name="connsiteX6" fmla="*/ 34834 w 112953"/>
              <a:gd name="connsiteY6" fmla="*/ 17417 h 114179"/>
              <a:gd name="connsiteX7" fmla="*/ 0 w 112953"/>
              <a:gd name="connsiteY7" fmla="*/ 0 h 114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953" h="114179">
                <a:moveTo>
                  <a:pt x="0" y="0"/>
                </a:moveTo>
                <a:lnTo>
                  <a:pt x="0" y="0"/>
                </a:lnTo>
                <a:cubicBezTo>
                  <a:pt x="2903" y="29029"/>
                  <a:pt x="2149" y="58660"/>
                  <a:pt x="8709" y="87086"/>
                </a:cubicBezTo>
                <a:cubicBezTo>
                  <a:pt x="11062" y="97284"/>
                  <a:pt x="16063" y="110336"/>
                  <a:pt x="26126" y="113211"/>
                </a:cubicBezTo>
                <a:cubicBezTo>
                  <a:pt x="40358" y="117277"/>
                  <a:pt x="55155" y="107406"/>
                  <a:pt x="69669" y="104503"/>
                </a:cubicBezTo>
                <a:cubicBezTo>
                  <a:pt x="100612" y="83874"/>
                  <a:pt x="139782" y="68933"/>
                  <a:pt x="87086" y="8709"/>
                </a:cubicBezTo>
                <a:cubicBezTo>
                  <a:pt x="75458" y="-4580"/>
                  <a:pt x="51367" y="11217"/>
                  <a:pt x="34834" y="17417"/>
                </a:cubicBezTo>
                <a:cubicBezTo>
                  <a:pt x="27146" y="20300"/>
                  <a:pt x="5806" y="2903"/>
                  <a:pt x="0" y="0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Forma Livre: Forma 48">
            <a:extLst>
              <a:ext uri="{FF2B5EF4-FFF2-40B4-BE49-F238E27FC236}">
                <a16:creationId xmlns:a16="http://schemas.microsoft.com/office/drawing/2014/main" id="{0CB9DA46-12AB-4EC5-B34E-27F11FC4AEDB}"/>
              </a:ext>
            </a:extLst>
          </p:cNvPr>
          <p:cNvSpPr/>
          <p:nvPr/>
        </p:nvSpPr>
        <p:spPr>
          <a:xfrm>
            <a:off x="2375531" y="4937762"/>
            <a:ext cx="97703" cy="95794"/>
          </a:xfrm>
          <a:custGeom>
            <a:avLst/>
            <a:gdLst>
              <a:gd name="connsiteX0" fmla="*/ 36743 w 97703"/>
              <a:gd name="connsiteY0" fmla="*/ 0 h 95794"/>
              <a:gd name="connsiteX1" fmla="*/ 36743 w 97703"/>
              <a:gd name="connsiteY1" fmla="*/ 0 h 95794"/>
              <a:gd name="connsiteX2" fmla="*/ 28035 w 97703"/>
              <a:gd name="connsiteY2" fmla="*/ 87085 h 95794"/>
              <a:gd name="connsiteX3" fmla="*/ 54160 w 97703"/>
              <a:gd name="connsiteY3" fmla="*/ 95794 h 95794"/>
              <a:gd name="connsiteX4" fmla="*/ 80286 w 97703"/>
              <a:gd name="connsiteY4" fmla="*/ 87085 h 95794"/>
              <a:gd name="connsiteX5" fmla="*/ 97703 w 97703"/>
              <a:gd name="connsiteY5" fmla="*/ 34834 h 95794"/>
              <a:gd name="connsiteX6" fmla="*/ 36743 w 97703"/>
              <a:gd name="connsiteY6" fmla="*/ 0 h 95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703" h="95794">
                <a:moveTo>
                  <a:pt x="36743" y="0"/>
                </a:moveTo>
                <a:lnTo>
                  <a:pt x="36743" y="0"/>
                </a:lnTo>
                <a:cubicBezTo>
                  <a:pt x="5121" y="63245"/>
                  <a:pt x="-22876" y="61629"/>
                  <a:pt x="28035" y="87085"/>
                </a:cubicBezTo>
                <a:cubicBezTo>
                  <a:pt x="36245" y="91190"/>
                  <a:pt x="45452" y="92891"/>
                  <a:pt x="54160" y="95794"/>
                </a:cubicBezTo>
                <a:cubicBezTo>
                  <a:pt x="62869" y="92891"/>
                  <a:pt x="74950" y="94555"/>
                  <a:pt x="80286" y="87085"/>
                </a:cubicBezTo>
                <a:cubicBezTo>
                  <a:pt x="90957" y="72146"/>
                  <a:pt x="97703" y="34834"/>
                  <a:pt x="97703" y="34834"/>
                </a:cubicBezTo>
                <a:cubicBezTo>
                  <a:pt x="61917" y="10976"/>
                  <a:pt x="46903" y="5806"/>
                  <a:pt x="36743" y="0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Forma Livre: Forma 49">
            <a:extLst>
              <a:ext uri="{FF2B5EF4-FFF2-40B4-BE49-F238E27FC236}">
                <a16:creationId xmlns:a16="http://schemas.microsoft.com/office/drawing/2014/main" id="{27FE6AA6-178E-4291-B249-6166F3D2DD60}"/>
              </a:ext>
            </a:extLst>
          </p:cNvPr>
          <p:cNvSpPr/>
          <p:nvPr/>
        </p:nvSpPr>
        <p:spPr>
          <a:xfrm>
            <a:off x="2524541" y="4850676"/>
            <a:ext cx="108956" cy="104503"/>
          </a:xfrm>
          <a:custGeom>
            <a:avLst/>
            <a:gdLst>
              <a:gd name="connsiteX0" fmla="*/ 61905 w 108956"/>
              <a:gd name="connsiteY0" fmla="*/ 0 h 104503"/>
              <a:gd name="connsiteX1" fmla="*/ 61905 w 108956"/>
              <a:gd name="connsiteY1" fmla="*/ 0 h 104503"/>
              <a:gd name="connsiteX2" fmla="*/ 9653 w 108956"/>
              <a:gd name="connsiteY2" fmla="*/ 52251 h 104503"/>
              <a:gd name="connsiteX3" fmla="*/ 945 w 108956"/>
              <a:gd name="connsiteY3" fmla="*/ 78377 h 104503"/>
              <a:gd name="connsiteX4" fmla="*/ 27070 w 108956"/>
              <a:gd name="connsiteY4" fmla="*/ 95794 h 104503"/>
              <a:gd name="connsiteX5" fmla="*/ 53196 w 108956"/>
              <a:gd name="connsiteY5" fmla="*/ 104503 h 104503"/>
              <a:gd name="connsiteX6" fmla="*/ 105448 w 108956"/>
              <a:gd name="connsiteY6" fmla="*/ 95794 h 104503"/>
              <a:gd name="connsiteX7" fmla="*/ 96739 w 108956"/>
              <a:gd name="connsiteY7" fmla="*/ 43543 h 104503"/>
              <a:gd name="connsiteX8" fmla="*/ 88030 w 108956"/>
              <a:gd name="connsiteY8" fmla="*/ 17417 h 104503"/>
              <a:gd name="connsiteX9" fmla="*/ 53196 w 108956"/>
              <a:gd name="connsiteY9" fmla="*/ 8708 h 104503"/>
              <a:gd name="connsiteX10" fmla="*/ 61905 w 108956"/>
              <a:gd name="connsiteY10" fmla="*/ 0 h 104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8956" h="104503">
                <a:moveTo>
                  <a:pt x="61905" y="0"/>
                </a:moveTo>
                <a:lnTo>
                  <a:pt x="61905" y="0"/>
                </a:lnTo>
                <a:cubicBezTo>
                  <a:pt x="44488" y="17417"/>
                  <a:pt x="24775" y="32808"/>
                  <a:pt x="9653" y="52251"/>
                </a:cubicBezTo>
                <a:cubicBezTo>
                  <a:pt x="4017" y="59497"/>
                  <a:pt x="-2464" y="69854"/>
                  <a:pt x="945" y="78377"/>
                </a:cubicBezTo>
                <a:cubicBezTo>
                  <a:pt x="4832" y="88095"/>
                  <a:pt x="17709" y="91113"/>
                  <a:pt x="27070" y="95794"/>
                </a:cubicBezTo>
                <a:cubicBezTo>
                  <a:pt x="35281" y="99899"/>
                  <a:pt x="44487" y="101600"/>
                  <a:pt x="53196" y="104503"/>
                </a:cubicBezTo>
                <a:cubicBezTo>
                  <a:pt x="70613" y="101600"/>
                  <a:pt x="95185" y="110163"/>
                  <a:pt x="105448" y="95794"/>
                </a:cubicBezTo>
                <a:cubicBezTo>
                  <a:pt x="115711" y="81426"/>
                  <a:pt x="100570" y="60780"/>
                  <a:pt x="96739" y="43543"/>
                </a:cubicBezTo>
                <a:cubicBezTo>
                  <a:pt x="94748" y="34582"/>
                  <a:pt x="95198" y="23152"/>
                  <a:pt x="88030" y="17417"/>
                </a:cubicBezTo>
                <a:cubicBezTo>
                  <a:pt x="78684" y="9940"/>
                  <a:pt x="64704" y="11996"/>
                  <a:pt x="53196" y="8708"/>
                </a:cubicBezTo>
                <a:cubicBezTo>
                  <a:pt x="25175" y="702"/>
                  <a:pt x="60454" y="1451"/>
                  <a:pt x="61905" y="0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Forma Livre: Forma 50">
            <a:extLst>
              <a:ext uri="{FF2B5EF4-FFF2-40B4-BE49-F238E27FC236}">
                <a16:creationId xmlns:a16="http://schemas.microsoft.com/office/drawing/2014/main" id="{200FB64A-08EE-4B92-B735-28D867CD3229}"/>
              </a:ext>
            </a:extLst>
          </p:cNvPr>
          <p:cNvSpPr/>
          <p:nvPr/>
        </p:nvSpPr>
        <p:spPr>
          <a:xfrm>
            <a:off x="2698882" y="4926014"/>
            <a:ext cx="114923" cy="116250"/>
          </a:xfrm>
          <a:custGeom>
            <a:avLst/>
            <a:gdLst>
              <a:gd name="connsiteX0" fmla="*/ 53027 w 114923"/>
              <a:gd name="connsiteY0" fmla="*/ 11748 h 116250"/>
              <a:gd name="connsiteX1" fmla="*/ 53027 w 114923"/>
              <a:gd name="connsiteY1" fmla="*/ 11748 h 116250"/>
              <a:gd name="connsiteX2" fmla="*/ 775 w 114923"/>
              <a:gd name="connsiteY2" fmla="*/ 63999 h 116250"/>
              <a:gd name="connsiteX3" fmla="*/ 18192 w 114923"/>
              <a:gd name="connsiteY3" fmla="*/ 90125 h 116250"/>
              <a:gd name="connsiteX4" fmla="*/ 70444 w 114923"/>
              <a:gd name="connsiteY4" fmla="*/ 116250 h 116250"/>
              <a:gd name="connsiteX5" fmla="*/ 113987 w 114923"/>
              <a:gd name="connsiteY5" fmla="*/ 107542 h 116250"/>
              <a:gd name="connsiteX6" fmla="*/ 87861 w 114923"/>
              <a:gd name="connsiteY6" fmla="*/ 3039 h 116250"/>
              <a:gd name="connsiteX7" fmla="*/ 53027 w 114923"/>
              <a:gd name="connsiteY7" fmla="*/ 11748 h 11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923" h="116250">
                <a:moveTo>
                  <a:pt x="53027" y="11748"/>
                </a:moveTo>
                <a:lnTo>
                  <a:pt x="53027" y="11748"/>
                </a:lnTo>
                <a:cubicBezTo>
                  <a:pt x="35610" y="29165"/>
                  <a:pt x="10779" y="41490"/>
                  <a:pt x="775" y="63999"/>
                </a:cubicBezTo>
                <a:cubicBezTo>
                  <a:pt x="-3476" y="73563"/>
                  <a:pt x="10791" y="82724"/>
                  <a:pt x="18192" y="90125"/>
                </a:cubicBezTo>
                <a:cubicBezTo>
                  <a:pt x="35074" y="107007"/>
                  <a:pt x="49195" y="109168"/>
                  <a:pt x="70444" y="116250"/>
                </a:cubicBezTo>
                <a:cubicBezTo>
                  <a:pt x="84958" y="113347"/>
                  <a:pt x="108490" y="121285"/>
                  <a:pt x="113987" y="107542"/>
                </a:cubicBezTo>
                <a:cubicBezTo>
                  <a:pt x="116760" y="100608"/>
                  <a:pt x="114827" y="18448"/>
                  <a:pt x="87861" y="3039"/>
                </a:cubicBezTo>
                <a:cubicBezTo>
                  <a:pt x="70628" y="-6809"/>
                  <a:pt x="58833" y="10297"/>
                  <a:pt x="53027" y="11748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Forma Livre: Forma 51">
            <a:extLst>
              <a:ext uri="{FF2B5EF4-FFF2-40B4-BE49-F238E27FC236}">
                <a16:creationId xmlns:a16="http://schemas.microsoft.com/office/drawing/2014/main" id="{BFF66BAF-F3BA-448D-BE66-9B130C550985}"/>
              </a:ext>
            </a:extLst>
          </p:cNvPr>
          <p:cNvSpPr/>
          <p:nvPr/>
        </p:nvSpPr>
        <p:spPr>
          <a:xfrm>
            <a:off x="2516777" y="5042264"/>
            <a:ext cx="104503" cy="113212"/>
          </a:xfrm>
          <a:custGeom>
            <a:avLst/>
            <a:gdLst>
              <a:gd name="connsiteX0" fmla="*/ 8709 w 104503"/>
              <a:gd name="connsiteY0" fmla="*/ 0 h 113212"/>
              <a:gd name="connsiteX1" fmla="*/ 8709 w 104503"/>
              <a:gd name="connsiteY1" fmla="*/ 0 h 113212"/>
              <a:gd name="connsiteX2" fmla="*/ 0 w 104503"/>
              <a:gd name="connsiteY2" fmla="*/ 78378 h 113212"/>
              <a:gd name="connsiteX3" fmla="*/ 8709 w 104503"/>
              <a:gd name="connsiteY3" fmla="*/ 104503 h 113212"/>
              <a:gd name="connsiteX4" fmla="*/ 34834 w 104503"/>
              <a:gd name="connsiteY4" fmla="*/ 113212 h 113212"/>
              <a:gd name="connsiteX5" fmla="*/ 95794 w 104503"/>
              <a:gd name="connsiteY5" fmla="*/ 87086 h 113212"/>
              <a:gd name="connsiteX6" fmla="*/ 104503 w 104503"/>
              <a:gd name="connsiteY6" fmla="*/ 60960 h 113212"/>
              <a:gd name="connsiteX7" fmla="*/ 87086 w 104503"/>
              <a:gd name="connsiteY7" fmla="*/ 34835 h 113212"/>
              <a:gd name="connsiteX8" fmla="*/ 8709 w 104503"/>
              <a:gd name="connsiteY8" fmla="*/ 0 h 11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503" h="113212">
                <a:moveTo>
                  <a:pt x="8709" y="0"/>
                </a:moveTo>
                <a:lnTo>
                  <a:pt x="8709" y="0"/>
                </a:lnTo>
                <a:cubicBezTo>
                  <a:pt x="5806" y="26126"/>
                  <a:pt x="0" y="52091"/>
                  <a:pt x="0" y="78378"/>
                </a:cubicBezTo>
                <a:cubicBezTo>
                  <a:pt x="0" y="87557"/>
                  <a:pt x="2218" y="98012"/>
                  <a:pt x="8709" y="104503"/>
                </a:cubicBezTo>
                <a:cubicBezTo>
                  <a:pt x="15200" y="110994"/>
                  <a:pt x="26126" y="110309"/>
                  <a:pt x="34834" y="113212"/>
                </a:cubicBezTo>
                <a:cubicBezTo>
                  <a:pt x="55751" y="107982"/>
                  <a:pt x="80759" y="105880"/>
                  <a:pt x="95794" y="87086"/>
                </a:cubicBezTo>
                <a:cubicBezTo>
                  <a:pt x="101529" y="79918"/>
                  <a:pt x="101600" y="69669"/>
                  <a:pt x="104503" y="60960"/>
                </a:cubicBezTo>
                <a:cubicBezTo>
                  <a:pt x="98697" y="52252"/>
                  <a:pt x="96447" y="39516"/>
                  <a:pt x="87086" y="34835"/>
                </a:cubicBezTo>
                <a:cubicBezTo>
                  <a:pt x="31971" y="7278"/>
                  <a:pt x="21772" y="5806"/>
                  <a:pt x="8709" y="0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Forma Livre: Forma 52">
            <a:extLst>
              <a:ext uri="{FF2B5EF4-FFF2-40B4-BE49-F238E27FC236}">
                <a16:creationId xmlns:a16="http://schemas.microsoft.com/office/drawing/2014/main" id="{C002F477-613A-457E-9EB7-C376370B825D}"/>
              </a:ext>
            </a:extLst>
          </p:cNvPr>
          <p:cNvSpPr/>
          <p:nvPr/>
        </p:nvSpPr>
        <p:spPr>
          <a:xfrm>
            <a:off x="2655750" y="4766712"/>
            <a:ext cx="78741" cy="110486"/>
          </a:xfrm>
          <a:custGeom>
            <a:avLst/>
            <a:gdLst>
              <a:gd name="connsiteX0" fmla="*/ 43907 w 78741"/>
              <a:gd name="connsiteY0" fmla="*/ 31712 h 110486"/>
              <a:gd name="connsiteX1" fmla="*/ 43907 w 78741"/>
              <a:gd name="connsiteY1" fmla="*/ 31712 h 110486"/>
              <a:gd name="connsiteX2" fmla="*/ 364 w 78741"/>
              <a:gd name="connsiteY2" fmla="*/ 92672 h 110486"/>
              <a:gd name="connsiteX3" fmla="*/ 17781 w 78741"/>
              <a:gd name="connsiteY3" fmla="*/ 110090 h 110486"/>
              <a:gd name="connsiteX4" fmla="*/ 78741 w 78741"/>
              <a:gd name="connsiteY4" fmla="*/ 101381 h 110486"/>
              <a:gd name="connsiteX5" fmla="*/ 70033 w 78741"/>
              <a:gd name="connsiteY5" fmla="*/ 31712 h 110486"/>
              <a:gd name="connsiteX6" fmla="*/ 43907 w 78741"/>
              <a:gd name="connsiteY6" fmla="*/ 31712 h 11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741" h="110486">
                <a:moveTo>
                  <a:pt x="43907" y="31712"/>
                </a:moveTo>
                <a:lnTo>
                  <a:pt x="43907" y="31712"/>
                </a:lnTo>
                <a:cubicBezTo>
                  <a:pt x="29393" y="52032"/>
                  <a:pt x="8261" y="68982"/>
                  <a:pt x="364" y="92672"/>
                </a:cubicBezTo>
                <a:cubicBezTo>
                  <a:pt x="-2232" y="100461"/>
                  <a:pt x="9621" y="109183"/>
                  <a:pt x="17781" y="110090"/>
                </a:cubicBezTo>
                <a:cubicBezTo>
                  <a:pt x="38182" y="112357"/>
                  <a:pt x="58421" y="104284"/>
                  <a:pt x="78741" y="101381"/>
                </a:cubicBezTo>
                <a:cubicBezTo>
                  <a:pt x="75838" y="78158"/>
                  <a:pt x="78725" y="53442"/>
                  <a:pt x="70033" y="31712"/>
                </a:cubicBezTo>
                <a:cubicBezTo>
                  <a:pt x="41492" y="-39642"/>
                  <a:pt x="48261" y="31712"/>
                  <a:pt x="43907" y="31712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Forma Livre: Forma 53">
            <a:extLst>
              <a:ext uri="{FF2B5EF4-FFF2-40B4-BE49-F238E27FC236}">
                <a16:creationId xmlns:a16="http://schemas.microsoft.com/office/drawing/2014/main" id="{D5CF23CE-0EDC-42C6-9763-EE542E7E6660}"/>
              </a:ext>
            </a:extLst>
          </p:cNvPr>
          <p:cNvSpPr/>
          <p:nvPr/>
        </p:nvSpPr>
        <p:spPr>
          <a:xfrm>
            <a:off x="832445" y="4476207"/>
            <a:ext cx="118138" cy="102488"/>
          </a:xfrm>
          <a:custGeom>
            <a:avLst/>
            <a:gdLst>
              <a:gd name="connsiteX0" fmla="*/ 3578 w 118138"/>
              <a:gd name="connsiteY0" fmla="*/ 52252 h 102488"/>
              <a:gd name="connsiteX1" fmla="*/ 3578 w 118138"/>
              <a:gd name="connsiteY1" fmla="*/ 52252 h 102488"/>
              <a:gd name="connsiteX2" fmla="*/ 81955 w 118138"/>
              <a:gd name="connsiteY2" fmla="*/ 78377 h 102488"/>
              <a:gd name="connsiteX3" fmla="*/ 108081 w 118138"/>
              <a:gd name="connsiteY3" fmla="*/ 69669 h 102488"/>
              <a:gd name="connsiteX4" fmla="*/ 108081 w 118138"/>
              <a:gd name="connsiteY4" fmla="*/ 8709 h 102488"/>
              <a:gd name="connsiteX5" fmla="*/ 73246 w 118138"/>
              <a:gd name="connsiteY5" fmla="*/ 0 h 102488"/>
              <a:gd name="connsiteX6" fmla="*/ 47121 w 118138"/>
              <a:gd name="connsiteY6" fmla="*/ 8709 h 102488"/>
              <a:gd name="connsiteX7" fmla="*/ 3578 w 118138"/>
              <a:gd name="connsiteY7" fmla="*/ 43543 h 102488"/>
              <a:gd name="connsiteX8" fmla="*/ 3578 w 118138"/>
              <a:gd name="connsiteY8" fmla="*/ 52252 h 102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138" h="102488">
                <a:moveTo>
                  <a:pt x="3578" y="52252"/>
                </a:moveTo>
                <a:lnTo>
                  <a:pt x="3578" y="52252"/>
                </a:lnTo>
                <a:cubicBezTo>
                  <a:pt x="103689" y="123760"/>
                  <a:pt x="36205" y="105827"/>
                  <a:pt x="81955" y="78377"/>
                </a:cubicBezTo>
                <a:cubicBezTo>
                  <a:pt x="89826" y="73654"/>
                  <a:pt x="99372" y="72572"/>
                  <a:pt x="108081" y="69669"/>
                </a:cubicBezTo>
                <a:cubicBezTo>
                  <a:pt x="114284" y="51060"/>
                  <a:pt x="127216" y="27844"/>
                  <a:pt x="108081" y="8709"/>
                </a:cubicBezTo>
                <a:cubicBezTo>
                  <a:pt x="99618" y="246"/>
                  <a:pt x="84858" y="2903"/>
                  <a:pt x="73246" y="0"/>
                </a:cubicBezTo>
                <a:cubicBezTo>
                  <a:pt x="64538" y="2903"/>
                  <a:pt x="54289" y="2974"/>
                  <a:pt x="47121" y="8709"/>
                </a:cubicBezTo>
                <a:cubicBezTo>
                  <a:pt x="30780" y="21782"/>
                  <a:pt x="34224" y="49672"/>
                  <a:pt x="3578" y="43543"/>
                </a:cubicBezTo>
                <a:cubicBezTo>
                  <a:pt x="-4473" y="41933"/>
                  <a:pt x="3578" y="50801"/>
                  <a:pt x="3578" y="52252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Forma Livre: Forma 54">
            <a:extLst>
              <a:ext uri="{FF2B5EF4-FFF2-40B4-BE49-F238E27FC236}">
                <a16:creationId xmlns:a16="http://schemas.microsoft.com/office/drawing/2014/main" id="{77071EC2-5E68-46BF-8702-AFB92F6120D2}"/>
              </a:ext>
            </a:extLst>
          </p:cNvPr>
          <p:cNvSpPr/>
          <p:nvPr/>
        </p:nvSpPr>
        <p:spPr>
          <a:xfrm>
            <a:off x="1593664" y="4998722"/>
            <a:ext cx="87090" cy="113211"/>
          </a:xfrm>
          <a:custGeom>
            <a:avLst/>
            <a:gdLst>
              <a:gd name="connsiteX0" fmla="*/ 78382 w 87090"/>
              <a:gd name="connsiteY0" fmla="*/ 0 h 113211"/>
              <a:gd name="connsiteX1" fmla="*/ 78382 w 87090"/>
              <a:gd name="connsiteY1" fmla="*/ 0 h 113211"/>
              <a:gd name="connsiteX2" fmla="*/ 8713 w 87090"/>
              <a:gd name="connsiteY2" fmla="*/ 34834 h 113211"/>
              <a:gd name="connsiteX3" fmla="*/ 8713 w 87090"/>
              <a:gd name="connsiteY3" fmla="*/ 104502 h 113211"/>
              <a:gd name="connsiteX4" fmla="*/ 34839 w 87090"/>
              <a:gd name="connsiteY4" fmla="*/ 113211 h 113211"/>
              <a:gd name="connsiteX5" fmla="*/ 78382 w 87090"/>
              <a:gd name="connsiteY5" fmla="*/ 104502 h 113211"/>
              <a:gd name="connsiteX6" fmla="*/ 87090 w 87090"/>
              <a:gd name="connsiteY6" fmla="*/ 78377 h 113211"/>
              <a:gd name="connsiteX7" fmla="*/ 78382 w 87090"/>
              <a:gd name="connsiteY7" fmla="*/ 34834 h 113211"/>
              <a:gd name="connsiteX8" fmla="*/ 78382 w 87090"/>
              <a:gd name="connsiteY8" fmla="*/ 0 h 113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090" h="113211">
                <a:moveTo>
                  <a:pt x="78382" y="0"/>
                </a:moveTo>
                <a:lnTo>
                  <a:pt x="78382" y="0"/>
                </a:lnTo>
                <a:cubicBezTo>
                  <a:pt x="55159" y="11611"/>
                  <a:pt x="29208" y="18894"/>
                  <a:pt x="8713" y="34834"/>
                </a:cubicBezTo>
                <a:cubicBezTo>
                  <a:pt x="-7724" y="47618"/>
                  <a:pt x="3120" y="96113"/>
                  <a:pt x="8713" y="104502"/>
                </a:cubicBezTo>
                <a:cubicBezTo>
                  <a:pt x="13805" y="112140"/>
                  <a:pt x="26130" y="110308"/>
                  <a:pt x="34839" y="113211"/>
                </a:cubicBezTo>
                <a:cubicBezTo>
                  <a:pt x="49353" y="110308"/>
                  <a:pt x="66066" y="112713"/>
                  <a:pt x="78382" y="104502"/>
                </a:cubicBezTo>
                <a:cubicBezTo>
                  <a:pt x="86020" y="99410"/>
                  <a:pt x="87090" y="87556"/>
                  <a:pt x="87090" y="78377"/>
                </a:cubicBezTo>
                <a:cubicBezTo>
                  <a:pt x="87090" y="63575"/>
                  <a:pt x="80815" y="49434"/>
                  <a:pt x="78382" y="34834"/>
                </a:cubicBezTo>
                <a:cubicBezTo>
                  <a:pt x="77905" y="31970"/>
                  <a:pt x="78382" y="5806"/>
                  <a:pt x="78382" y="0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Forma Livre: Forma 55">
            <a:extLst>
              <a:ext uri="{FF2B5EF4-FFF2-40B4-BE49-F238E27FC236}">
                <a16:creationId xmlns:a16="http://schemas.microsoft.com/office/drawing/2014/main" id="{E4A4DEF2-4D32-4D49-9EAE-E52D1FBCB600}"/>
              </a:ext>
            </a:extLst>
          </p:cNvPr>
          <p:cNvSpPr/>
          <p:nvPr/>
        </p:nvSpPr>
        <p:spPr>
          <a:xfrm>
            <a:off x="2115284" y="3953693"/>
            <a:ext cx="98159" cy="97041"/>
          </a:xfrm>
          <a:custGeom>
            <a:avLst/>
            <a:gdLst>
              <a:gd name="connsiteX0" fmla="*/ 35733 w 98159"/>
              <a:gd name="connsiteY0" fmla="*/ 0 h 97041"/>
              <a:gd name="connsiteX1" fmla="*/ 35733 w 98159"/>
              <a:gd name="connsiteY1" fmla="*/ 0 h 97041"/>
              <a:gd name="connsiteX2" fmla="*/ 899 w 98159"/>
              <a:gd name="connsiteY2" fmla="*/ 69669 h 97041"/>
              <a:gd name="connsiteX3" fmla="*/ 9607 w 98159"/>
              <a:gd name="connsiteY3" fmla="*/ 95794 h 97041"/>
              <a:gd name="connsiteX4" fmla="*/ 61859 w 98159"/>
              <a:gd name="connsiteY4" fmla="*/ 87086 h 97041"/>
              <a:gd name="connsiteX5" fmla="*/ 96693 w 98159"/>
              <a:gd name="connsiteY5" fmla="*/ 43543 h 97041"/>
              <a:gd name="connsiteX6" fmla="*/ 70567 w 98159"/>
              <a:gd name="connsiteY6" fmla="*/ 26126 h 97041"/>
              <a:gd name="connsiteX7" fmla="*/ 35733 w 98159"/>
              <a:gd name="connsiteY7" fmla="*/ 0 h 97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8159" h="97041">
                <a:moveTo>
                  <a:pt x="35733" y="0"/>
                </a:moveTo>
                <a:lnTo>
                  <a:pt x="35733" y="0"/>
                </a:lnTo>
                <a:cubicBezTo>
                  <a:pt x="24122" y="23223"/>
                  <a:pt x="7731" y="44620"/>
                  <a:pt x="899" y="69669"/>
                </a:cubicBezTo>
                <a:cubicBezTo>
                  <a:pt x="-1516" y="78525"/>
                  <a:pt x="781" y="93272"/>
                  <a:pt x="9607" y="95794"/>
                </a:cubicBezTo>
                <a:cubicBezTo>
                  <a:pt x="26585" y="100645"/>
                  <a:pt x="44442" y="89989"/>
                  <a:pt x="61859" y="87086"/>
                </a:cubicBezTo>
                <a:cubicBezTo>
                  <a:pt x="71823" y="80443"/>
                  <a:pt x="105549" y="65683"/>
                  <a:pt x="96693" y="43543"/>
                </a:cubicBezTo>
                <a:cubicBezTo>
                  <a:pt x="92806" y="33825"/>
                  <a:pt x="78940" y="32406"/>
                  <a:pt x="70567" y="26126"/>
                </a:cubicBezTo>
                <a:lnTo>
                  <a:pt x="35733" y="0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Forma Livre: Forma 56">
            <a:extLst>
              <a:ext uri="{FF2B5EF4-FFF2-40B4-BE49-F238E27FC236}">
                <a16:creationId xmlns:a16="http://schemas.microsoft.com/office/drawing/2014/main" id="{D588CD04-D52F-49AA-B8F6-D8076865F110}"/>
              </a:ext>
            </a:extLst>
          </p:cNvPr>
          <p:cNvSpPr/>
          <p:nvPr/>
        </p:nvSpPr>
        <p:spPr>
          <a:xfrm>
            <a:off x="3178629" y="4598127"/>
            <a:ext cx="44259" cy="71103"/>
          </a:xfrm>
          <a:custGeom>
            <a:avLst/>
            <a:gdLst>
              <a:gd name="connsiteX0" fmla="*/ 0 w 44259"/>
              <a:gd name="connsiteY0" fmla="*/ 0 h 71103"/>
              <a:gd name="connsiteX1" fmla="*/ 0 w 44259"/>
              <a:gd name="connsiteY1" fmla="*/ 0 h 71103"/>
              <a:gd name="connsiteX2" fmla="*/ 26125 w 44259"/>
              <a:gd name="connsiteY2" fmla="*/ 69669 h 71103"/>
              <a:gd name="connsiteX3" fmla="*/ 43542 w 44259"/>
              <a:gd name="connsiteY3" fmla="*/ 43543 h 71103"/>
              <a:gd name="connsiteX4" fmla="*/ 0 w 44259"/>
              <a:gd name="connsiteY4" fmla="*/ 0 h 7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59" h="71103">
                <a:moveTo>
                  <a:pt x="0" y="0"/>
                </a:moveTo>
                <a:lnTo>
                  <a:pt x="0" y="0"/>
                </a:lnTo>
                <a:cubicBezTo>
                  <a:pt x="8708" y="23223"/>
                  <a:pt x="8587" y="52131"/>
                  <a:pt x="26125" y="69669"/>
                </a:cubicBezTo>
                <a:cubicBezTo>
                  <a:pt x="33526" y="77070"/>
                  <a:pt x="42386" y="53945"/>
                  <a:pt x="43542" y="43543"/>
                </a:cubicBezTo>
                <a:cubicBezTo>
                  <a:pt x="50302" y="-17298"/>
                  <a:pt x="7257" y="7257"/>
                  <a:pt x="0" y="0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Forma Livre: Forma 57">
            <a:extLst>
              <a:ext uri="{FF2B5EF4-FFF2-40B4-BE49-F238E27FC236}">
                <a16:creationId xmlns:a16="http://schemas.microsoft.com/office/drawing/2014/main" id="{18DF68F4-392E-4AEB-921A-5BD0161435D4}"/>
              </a:ext>
            </a:extLst>
          </p:cNvPr>
          <p:cNvSpPr/>
          <p:nvPr/>
        </p:nvSpPr>
        <p:spPr>
          <a:xfrm>
            <a:off x="3265714" y="4449781"/>
            <a:ext cx="78377" cy="104993"/>
          </a:xfrm>
          <a:custGeom>
            <a:avLst/>
            <a:gdLst>
              <a:gd name="connsiteX0" fmla="*/ 0 w 78377"/>
              <a:gd name="connsiteY0" fmla="*/ 52552 h 104993"/>
              <a:gd name="connsiteX1" fmla="*/ 0 w 78377"/>
              <a:gd name="connsiteY1" fmla="*/ 52552 h 104993"/>
              <a:gd name="connsiteX2" fmla="*/ 52252 w 78377"/>
              <a:gd name="connsiteY2" fmla="*/ 104803 h 104993"/>
              <a:gd name="connsiteX3" fmla="*/ 78377 w 78377"/>
              <a:gd name="connsiteY3" fmla="*/ 52552 h 104993"/>
              <a:gd name="connsiteX4" fmla="*/ 26126 w 78377"/>
              <a:gd name="connsiteY4" fmla="*/ 9009 h 104993"/>
              <a:gd name="connsiteX5" fmla="*/ 0 w 78377"/>
              <a:gd name="connsiteY5" fmla="*/ 52552 h 10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377" h="104993">
                <a:moveTo>
                  <a:pt x="0" y="52552"/>
                </a:moveTo>
                <a:lnTo>
                  <a:pt x="0" y="52552"/>
                </a:lnTo>
                <a:cubicBezTo>
                  <a:pt x="17417" y="69969"/>
                  <a:pt x="29189" y="96154"/>
                  <a:pt x="52252" y="104803"/>
                </a:cubicBezTo>
                <a:cubicBezTo>
                  <a:pt x="62257" y="108555"/>
                  <a:pt x="77327" y="55704"/>
                  <a:pt x="78377" y="52552"/>
                </a:cubicBezTo>
                <a:cubicBezTo>
                  <a:pt x="66843" y="-16654"/>
                  <a:pt x="87312" y="-1188"/>
                  <a:pt x="26126" y="9009"/>
                </a:cubicBezTo>
                <a:cubicBezTo>
                  <a:pt x="23262" y="9486"/>
                  <a:pt x="4354" y="45295"/>
                  <a:pt x="0" y="52552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Forma Livre: Forma 58">
            <a:extLst>
              <a:ext uri="{FF2B5EF4-FFF2-40B4-BE49-F238E27FC236}">
                <a16:creationId xmlns:a16="http://schemas.microsoft.com/office/drawing/2014/main" id="{06BC5E6B-5130-429D-9576-2B9F5B9987B5}"/>
              </a:ext>
            </a:extLst>
          </p:cNvPr>
          <p:cNvSpPr/>
          <p:nvPr/>
        </p:nvSpPr>
        <p:spPr>
          <a:xfrm>
            <a:off x="2316480" y="5077099"/>
            <a:ext cx="106517" cy="53646"/>
          </a:xfrm>
          <a:custGeom>
            <a:avLst/>
            <a:gdLst>
              <a:gd name="connsiteX0" fmla="*/ 0 w 106517"/>
              <a:gd name="connsiteY0" fmla="*/ 17417 h 53646"/>
              <a:gd name="connsiteX1" fmla="*/ 0 w 106517"/>
              <a:gd name="connsiteY1" fmla="*/ 17417 h 53646"/>
              <a:gd name="connsiteX2" fmla="*/ 104503 w 106517"/>
              <a:gd name="connsiteY2" fmla="*/ 43543 h 53646"/>
              <a:gd name="connsiteX3" fmla="*/ 95794 w 106517"/>
              <a:gd name="connsiteY3" fmla="*/ 17417 h 53646"/>
              <a:gd name="connsiteX4" fmla="*/ 43543 w 106517"/>
              <a:gd name="connsiteY4" fmla="*/ 0 h 53646"/>
              <a:gd name="connsiteX5" fmla="*/ 0 w 106517"/>
              <a:gd name="connsiteY5" fmla="*/ 17417 h 53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517" h="53646">
                <a:moveTo>
                  <a:pt x="0" y="17417"/>
                </a:moveTo>
                <a:lnTo>
                  <a:pt x="0" y="17417"/>
                </a:lnTo>
                <a:cubicBezTo>
                  <a:pt x="3430" y="19132"/>
                  <a:pt x="79949" y="76282"/>
                  <a:pt x="104503" y="43543"/>
                </a:cubicBezTo>
                <a:cubicBezTo>
                  <a:pt x="110011" y="36199"/>
                  <a:pt x="103264" y="22753"/>
                  <a:pt x="95794" y="17417"/>
                </a:cubicBezTo>
                <a:cubicBezTo>
                  <a:pt x="80855" y="6746"/>
                  <a:pt x="43543" y="0"/>
                  <a:pt x="43543" y="0"/>
                </a:cubicBezTo>
                <a:cubicBezTo>
                  <a:pt x="14663" y="9626"/>
                  <a:pt x="7257" y="14514"/>
                  <a:pt x="0" y="17417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Forma Livre: Forma 59">
            <a:extLst>
              <a:ext uri="{FF2B5EF4-FFF2-40B4-BE49-F238E27FC236}">
                <a16:creationId xmlns:a16="http://schemas.microsoft.com/office/drawing/2014/main" id="{33AAF434-570A-4C01-9463-3E5991496440}"/>
              </a:ext>
            </a:extLst>
          </p:cNvPr>
          <p:cNvSpPr/>
          <p:nvPr/>
        </p:nvSpPr>
        <p:spPr>
          <a:xfrm>
            <a:off x="2716747" y="5129200"/>
            <a:ext cx="96711" cy="87239"/>
          </a:xfrm>
          <a:custGeom>
            <a:avLst/>
            <a:gdLst>
              <a:gd name="connsiteX0" fmla="*/ 17744 w 96711"/>
              <a:gd name="connsiteY0" fmla="*/ 150 h 87239"/>
              <a:gd name="connsiteX1" fmla="*/ 17744 w 96711"/>
              <a:gd name="connsiteY1" fmla="*/ 150 h 87239"/>
              <a:gd name="connsiteX2" fmla="*/ 327 w 96711"/>
              <a:gd name="connsiteY2" fmla="*/ 78527 h 87239"/>
              <a:gd name="connsiteX3" fmla="*/ 26453 w 96711"/>
              <a:gd name="connsiteY3" fmla="*/ 87236 h 87239"/>
              <a:gd name="connsiteX4" fmla="*/ 78704 w 96711"/>
              <a:gd name="connsiteY4" fmla="*/ 78527 h 87239"/>
              <a:gd name="connsiteX5" fmla="*/ 96122 w 96711"/>
              <a:gd name="connsiteY5" fmla="*/ 52402 h 87239"/>
              <a:gd name="connsiteX6" fmla="*/ 87413 w 96711"/>
              <a:gd name="connsiteY6" fmla="*/ 8859 h 87239"/>
              <a:gd name="connsiteX7" fmla="*/ 17744 w 96711"/>
              <a:gd name="connsiteY7" fmla="*/ 150 h 8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711" h="87239">
                <a:moveTo>
                  <a:pt x="17744" y="150"/>
                </a:moveTo>
                <a:lnTo>
                  <a:pt x="17744" y="150"/>
                </a:lnTo>
                <a:cubicBezTo>
                  <a:pt x="11938" y="26276"/>
                  <a:pt x="-2336" y="51897"/>
                  <a:pt x="327" y="78527"/>
                </a:cubicBezTo>
                <a:cubicBezTo>
                  <a:pt x="1240" y="87661"/>
                  <a:pt x="17273" y="87236"/>
                  <a:pt x="26453" y="87236"/>
                </a:cubicBezTo>
                <a:cubicBezTo>
                  <a:pt x="44110" y="87236"/>
                  <a:pt x="61287" y="81430"/>
                  <a:pt x="78704" y="78527"/>
                </a:cubicBezTo>
                <a:cubicBezTo>
                  <a:pt x="84510" y="69819"/>
                  <a:pt x="94824" y="62788"/>
                  <a:pt x="96122" y="52402"/>
                </a:cubicBezTo>
                <a:cubicBezTo>
                  <a:pt x="97958" y="37715"/>
                  <a:pt x="95624" y="21175"/>
                  <a:pt x="87413" y="8859"/>
                </a:cubicBezTo>
                <a:cubicBezTo>
                  <a:pt x="78547" y="-4440"/>
                  <a:pt x="29356" y="1602"/>
                  <a:pt x="17744" y="150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1" name="Forma Livre: Forma 60">
            <a:extLst>
              <a:ext uri="{FF2B5EF4-FFF2-40B4-BE49-F238E27FC236}">
                <a16:creationId xmlns:a16="http://schemas.microsoft.com/office/drawing/2014/main" id="{6C3ECE17-42DC-4B67-963D-2BBE28806941}"/>
              </a:ext>
            </a:extLst>
          </p:cNvPr>
          <p:cNvSpPr/>
          <p:nvPr/>
        </p:nvSpPr>
        <p:spPr>
          <a:xfrm>
            <a:off x="2386149" y="4049487"/>
            <a:ext cx="95794" cy="87351"/>
          </a:xfrm>
          <a:custGeom>
            <a:avLst/>
            <a:gdLst>
              <a:gd name="connsiteX0" fmla="*/ 0 w 95794"/>
              <a:gd name="connsiteY0" fmla="*/ 0 h 87351"/>
              <a:gd name="connsiteX1" fmla="*/ 0 w 95794"/>
              <a:gd name="connsiteY1" fmla="*/ 0 h 87351"/>
              <a:gd name="connsiteX2" fmla="*/ 8708 w 95794"/>
              <a:gd name="connsiteY2" fmla="*/ 78377 h 87351"/>
              <a:gd name="connsiteX3" fmla="*/ 34834 w 95794"/>
              <a:gd name="connsiteY3" fmla="*/ 87086 h 87351"/>
              <a:gd name="connsiteX4" fmla="*/ 95794 w 95794"/>
              <a:gd name="connsiteY4" fmla="*/ 69669 h 87351"/>
              <a:gd name="connsiteX5" fmla="*/ 87085 w 95794"/>
              <a:gd name="connsiteY5" fmla="*/ 26126 h 87351"/>
              <a:gd name="connsiteX6" fmla="*/ 60960 w 95794"/>
              <a:gd name="connsiteY6" fmla="*/ 17417 h 87351"/>
              <a:gd name="connsiteX7" fmla="*/ 0 w 95794"/>
              <a:gd name="connsiteY7" fmla="*/ 0 h 8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794" h="87351">
                <a:moveTo>
                  <a:pt x="0" y="0"/>
                </a:moveTo>
                <a:lnTo>
                  <a:pt x="0" y="0"/>
                </a:lnTo>
                <a:cubicBezTo>
                  <a:pt x="2903" y="26126"/>
                  <a:pt x="-1054" y="53971"/>
                  <a:pt x="8708" y="78377"/>
                </a:cubicBezTo>
                <a:cubicBezTo>
                  <a:pt x="12117" y="86900"/>
                  <a:pt x="25700" y="87999"/>
                  <a:pt x="34834" y="87086"/>
                </a:cubicBezTo>
                <a:cubicBezTo>
                  <a:pt x="55862" y="84983"/>
                  <a:pt x="75474" y="75475"/>
                  <a:pt x="95794" y="69669"/>
                </a:cubicBezTo>
                <a:cubicBezTo>
                  <a:pt x="92891" y="55155"/>
                  <a:pt x="95295" y="38442"/>
                  <a:pt x="87085" y="26126"/>
                </a:cubicBezTo>
                <a:cubicBezTo>
                  <a:pt x="81993" y="18488"/>
                  <a:pt x="70139" y="17417"/>
                  <a:pt x="60960" y="17417"/>
                </a:cubicBezTo>
                <a:cubicBezTo>
                  <a:pt x="32080" y="17417"/>
                  <a:pt x="10160" y="2903"/>
                  <a:pt x="0" y="0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2" name="Forma Livre: Forma 61">
            <a:extLst>
              <a:ext uri="{FF2B5EF4-FFF2-40B4-BE49-F238E27FC236}">
                <a16:creationId xmlns:a16="http://schemas.microsoft.com/office/drawing/2014/main" id="{43B3C828-8A39-46F6-BFAF-46D9C203D6CD}"/>
              </a:ext>
            </a:extLst>
          </p:cNvPr>
          <p:cNvSpPr/>
          <p:nvPr/>
        </p:nvSpPr>
        <p:spPr>
          <a:xfrm>
            <a:off x="2760617" y="3735979"/>
            <a:ext cx="87236" cy="104503"/>
          </a:xfrm>
          <a:custGeom>
            <a:avLst/>
            <a:gdLst>
              <a:gd name="connsiteX0" fmla="*/ 0 w 87236"/>
              <a:gd name="connsiteY0" fmla="*/ 26125 h 104503"/>
              <a:gd name="connsiteX1" fmla="*/ 0 w 87236"/>
              <a:gd name="connsiteY1" fmla="*/ 26125 h 104503"/>
              <a:gd name="connsiteX2" fmla="*/ 52252 w 87236"/>
              <a:gd name="connsiteY2" fmla="*/ 104503 h 104503"/>
              <a:gd name="connsiteX3" fmla="*/ 78377 w 87236"/>
              <a:gd name="connsiteY3" fmla="*/ 95794 h 104503"/>
              <a:gd name="connsiteX4" fmla="*/ 78377 w 87236"/>
              <a:gd name="connsiteY4" fmla="*/ 34834 h 104503"/>
              <a:gd name="connsiteX5" fmla="*/ 69669 w 87236"/>
              <a:gd name="connsiteY5" fmla="*/ 8708 h 104503"/>
              <a:gd name="connsiteX6" fmla="*/ 43543 w 87236"/>
              <a:gd name="connsiteY6" fmla="*/ 0 h 104503"/>
              <a:gd name="connsiteX7" fmla="*/ 17417 w 87236"/>
              <a:gd name="connsiteY7" fmla="*/ 8708 h 104503"/>
              <a:gd name="connsiteX8" fmla="*/ 0 w 87236"/>
              <a:gd name="connsiteY8" fmla="*/ 26125 h 104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236" h="104503">
                <a:moveTo>
                  <a:pt x="0" y="26125"/>
                </a:moveTo>
                <a:lnTo>
                  <a:pt x="0" y="26125"/>
                </a:lnTo>
                <a:cubicBezTo>
                  <a:pt x="12578" y="59667"/>
                  <a:pt x="8804" y="104503"/>
                  <a:pt x="52252" y="104503"/>
                </a:cubicBezTo>
                <a:cubicBezTo>
                  <a:pt x="61431" y="104503"/>
                  <a:pt x="69669" y="98697"/>
                  <a:pt x="78377" y="95794"/>
                </a:cubicBezTo>
                <a:cubicBezTo>
                  <a:pt x="90226" y="60248"/>
                  <a:pt x="90153" y="76051"/>
                  <a:pt x="78377" y="34834"/>
                </a:cubicBezTo>
                <a:cubicBezTo>
                  <a:pt x="75855" y="26008"/>
                  <a:pt x="76160" y="15199"/>
                  <a:pt x="69669" y="8708"/>
                </a:cubicBezTo>
                <a:cubicBezTo>
                  <a:pt x="63178" y="2217"/>
                  <a:pt x="52252" y="2903"/>
                  <a:pt x="43543" y="0"/>
                </a:cubicBezTo>
                <a:cubicBezTo>
                  <a:pt x="34834" y="2903"/>
                  <a:pt x="17417" y="-472"/>
                  <a:pt x="17417" y="8708"/>
                </a:cubicBezTo>
                <a:lnTo>
                  <a:pt x="0" y="26125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Forma Livre: Forma 62">
            <a:extLst>
              <a:ext uri="{FF2B5EF4-FFF2-40B4-BE49-F238E27FC236}">
                <a16:creationId xmlns:a16="http://schemas.microsoft.com/office/drawing/2014/main" id="{84CF7F6E-8230-4C1A-AE01-EC70EAD91535}"/>
              </a:ext>
            </a:extLst>
          </p:cNvPr>
          <p:cNvSpPr/>
          <p:nvPr/>
        </p:nvSpPr>
        <p:spPr>
          <a:xfrm>
            <a:off x="2952044" y="3727270"/>
            <a:ext cx="93611" cy="104503"/>
          </a:xfrm>
          <a:custGeom>
            <a:avLst/>
            <a:gdLst>
              <a:gd name="connsiteX0" fmla="*/ 34996 w 93611"/>
              <a:gd name="connsiteY0" fmla="*/ 0 h 104503"/>
              <a:gd name="connsiteX1" fmla="*/ 34996 w 93611"/>
              <a:gd name="connsiteY1" fmla="*/ 0 h 104503"/>
              <a:gd name="connsiteX2" fmla="*/ 17579 w 93611"/>
              <a:gd name="connsiteY2" fmla="*/ 95794 h 104503"/>
              <a:gd name="connsiteX3" fmla="*/ 43705 w 93611"/>
              <a:gd name="connsiteY3" fmla="*/ 104503 h 104503"/>
              <a:gd name="connsiteX4" fmla="*/ 78539 w 93611"/>
              <a:gd name="connsiteY4" fmla="*/ 34834 h 104503"/>
              <a:gd name="connsiteX5" fmla="*/ 52413 w 93611"/>
              <a:gd name="connsiteY5" fmla="*/ 8709 h 104503"/>
              <a:gd name="connsiteX6" fmla="*/ 34996 w 93611"/>
              <a:gd name="connsiteY6" fmla="*/ 0 h 104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611" h="104503">
                <a:moveTo>
                  <a:pt x="34996" y="0"/>
                </a:moveTo>
                <a:lnTo>
                  <a:pt x="34996" y="0"/>
                </a:lnTo>
                <a:cubicBezTo>
                  <a:pt x="15215" y="39563"/>
                  <a:pt x="-22195" y="63975"/>
                  <a:pt x="17579" y="95794"/>
                </a:cubicBezTo>
                <a:cubicBezTo>
                  <a:pt x="24747" y="101529"/>
                  <a:pt x="34996" y="101600"/>
                  <a:pt x="43705" y="104503"/>
                </a:cubicBezTo>
                <a:cubicBezTo>
                  <a:pt x="94392" y="94365"/>
                  <a:pt x="107344" y="106846"/>
                  <a:pt x="78539" y="34834"/>
                </a:cubicBezTo>
                <a:cubicBezTo>
                  <a:pt x="73965" y="23399"/>
                  <a:pt x="62660" y="15540"/>
                  <a:pt x="52413" y="8709"/>
                </a:cubicBezTo>
                <a:cubicBezTo>
                  <a:pt x="44775" y="3617"/>
                  <a:pt x="37899" y="1451"/>
                  <a:pt x="34996" y="0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4" name="Forma Livre: Forma 63">
            <a:extLst>
              <a:ext uri="{FF2B5EF4-FFF2-40B4-BE49-F238E27FC236}">
                <a16:creationId xmlns:a16="http://schemas.microsoft.com/office/drawing/2014/main" id="{041BC94A-02E7-4B07-A709-D97D5DEB561E}"/>
              </a:ext>
            </a:extLst>
          </p:cNvPr>
          <p:cNvSpPr/>
          <p:nvPr/>
        </p:nvSpPr>
        <p:spPr>
          <a:xfrm>
            <a:off x="3143794" y="3788230"/>
            <a:ext cx="104503" cy="104784"/>
          </a:xfrm>
          <a:custGeom>
            <a:avLst/>
            <a:gdLst>
              <a:gd name="connsiteX0" fmla="*/ 0 w 104503"/>
              <a:gd name="connsiteY0" fmla="*/ 17417 h 104784"/>
              <a:gd name="connsiteX1" fmla="*/ 0 w 104503"/>
              <a:gd name="connsiteY1" fmla="*/ 17417 h 104784"/>
              <a:gd name="connsiteX2" fmla="*/ 60960 w 104503"/>
              <a:gd name="connsiteY2" fmla="*/ 104503 h 104784"/>
              <a:gd name="connsiteX3" fmla="*/ 104503 w 104503"/>
              <a:gd name="connsiteY3" fmla="*/ 95794 h 104784"/>
              <a:gd name="connsiteX4" fmla="*/ 95795 w 104503"/>
              <a:gd name="connsiteY4" fmla="*/ 34834 h 104784"/>
              <a:gd name="connsiteX5" fmla="*/ 60960 w 104503"/>
              <a:gd name="connsiteY5" fmla="*/ 26126 h 104784"/>
              <a:gd name="connsiteX6" fmla="*/ 52252 w 104503"/>
              <a:gd name="connsiteY6" fmla="*/ 0 h 104784"/>
              <a:gd name="connsiteX7" fmla="*/ 0 w 104503"/>
              <a:gd name="connsiteY7" fmla="*/ 17417 h 104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503" h="104784">
                <a:moveTo>
                  <a:pt x="0" y="17417"/>
                </a:moveTo>
                <a:lnTo>
                  <a:pt x="0" y="17417"/>
                </a:lnTo>
                <a:cubicBezTo>
                  <a:pt x="5309" y="28034"/>
                  <a:pt x="27020" y="100261"/>
                  <a:pt x="60960" y="104503"/>
                </a:cubicBezTo>
                <a:cubicBezTo>
                  <a:pt x="75648" y="106339"/>
                  <a:pt x="89989" y="98697"/>
                  <a:pt x="104503" y="95794"/>
                </a:cubicBezTo>
                <a:cubicBezTo>
                  <a:pt x="101600" y="75474"/>
                  <a:pt x="106674" y="52240"/>
                  <a:pt x="95795" y="34834"/>
                </a:cubicBezTo>
                <a:cubicBezTo>
                  <a:pt x="89451" y="24684"/>
                  <a:pt x="70306" y="33603"/>
                  <a:pt x="60960" y="26126"/>
                </a:cubicBezTo>
                <a:cubicBezTo>
                  <a:pt x="53792" y="20392"/>
                  <a:pt x="52252" y="0"/>
                  <a:pt x="52252" y="0"/>
                </a:cubicBezTo>
                <a:lnTo>
                  <a:pt x="0" y="17417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04F8A0D7-8FCA-4180-BC1E-C7CA02BD5635}"/>
              </a:ext>
            </a:extLst>
          </p:cNvPr>
          <p:cNvSpPr/>
          <p:nvPr/>
        </p:nvSpPr>
        <p:spPr>
          <a:xfrm>
            <a:off x="3248297" y="3934991"/>
            <a:ext cx="121920" cy="131913"/>
          </a:xfrm>
          <a:custGeom>
            <a:avLst/>
            <a:gdLst>
              <a:gd name="connsiteX0" fmla="*/ 0 w 121920"/>
              <a:gd name="connsiteY0" fmla="*/ 27411 h 131913"/>
              <a:gd name="connsiteX1" fmla="*/ 0 w 121920"/>
              <a:gd name="connsiteY1" fmla="*/ 27411 h 131913"/>
              <a:gd name="connsiteX2" fmla="*/ 34834 w 121920"/>
              <a:gd name="connsiteY2" fmla="*/ 123205 h 131913"/>
              <a:gd name="connsiteX3" fmla="*/ 60960 w 121920"/>
              <a:gd name="connsiteY3" fmla="*/ 131913 h 131913"/>
              <a:gd name="connsiteX4" fmla="*/ 113212 w 121920"/>
              <a:gd name="connsiteY4" fmla="*/ 97079 h 131913"/>
              <a:gd name="connsiteX5" fmla="*/ 121920 w 121920"/>
              <a:gd name="connsiteY5" fmla="*/ 70953 h 131913"/>
              <a:gd name="connsiteX6" fmla="*/ 95794 w 121920"/>
              <a:gd name="connsiteY6" fmla="*/ 1285 h 131913"/>
              <a:gd name="connsiteX7" fmla="*/ 0 w 121920"/>
              <a:gd name="connsiteY7" fmla="*/ 27411 h 131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" h="131913">
                <a:moveTo>
                  <a:pt x="0" y="27411"/>
                </a:moveTo>
                <a:lnTo>
                  <a:pt x="0" y="27411"/>
                </a:lnTo>
                <a:cubicBezTo>
                  <a:pt x="7501" y="94914"/>
                  <a:pt x="-12221" y="99678"/>
                  <a:pt x="34834" y="123205"/>
                </a:cubicBezTo>
                <a:cubicBezTo>
                  <a:pt x="43045" y="127310"/>
                  <a:pt x="52251" y="129010"/>
                  <a:pt x="60960" y="131913"/>
                </a:cubicBezTo>
                <a:cubicBezTo>
                  <a:pt x="88351" y="122783"/>
                  <a:pt x="94574" y="125037"/>
                  <a:pt x="113212" y="97079"/>
                </a:cubicBezTo>
                <a:cubicBezTo>
                  <a:pt x="118304" y="89441"/>
                  <a:pt x="119017" y="79662"/>
                  <a:pt x="121920" y="70953"/>
                </a:cubicBezTo>
                <a:cubicBezTo>
                  <a:pt x="121568" y="68841"/>
                  <a:pt x="121185" y="4106"/>
                  <a:pt x="95794" y="1285"/>
                </a:cubicBezTo>
                <a:cubicBezTo>
                  <a:pt x="26213" y="-6447"/>
                  <a:pt x="15966" y="23057"/>
                  <a:pt x="0" y="27411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6" name="Forma Livre: Forma 65">
            <a:extLst>
              <a:ext uri="{FF2B5EF4-FFF2-40B4-BE49-F238E27FC236}">
                <a16:creationId xmlns:a16="http://schemas.microsoft.com/office/drawing/2014/main" id="{38CF151F-51BE-4507-98F5-87E61875D053}"/>
              </a:ext>
            </a:extLst>
          </p:cNvPr>
          <p:cNvSpPr/>
          <p:nvPr/>
        </p:nvSpPr>
        <p:spPr>
          <a:xfrm>
            <a:off x="2856411" y="5103224"/>
            <a:ext cx="87086" cy="96501"/>
          </a:xfrm>
          <a:custGeom>
            <a:avLst/>
            <a:gdLst>
              <a:gd name="connsiteX0" fmla="*/ 0 w 87086"/>
              <a:gd name="connsiteY0" fmla="*/ 0 h 96501"/>
              <a:gd name="connsiteX1" fmla="*/ 0 w 87086"/>
              <a:gd name="connsiteY1" fmla="*/ 0 h 96501"/>
              <a:gd name="connsiteX2" fmla="*/ 52252 w 87086"/>
              <a:gd name="connsiteY2" fmla="*/ 95795 h 96501"/>
              <a:gd name="connsiteX3" fmla="*/ 87086 w 87086"/>
              <a:gd name="connsiteY3" fmla="*/ 87086 h 96501"/>
              <a:gd name="connsiteX4" fmla="*/ 78378 w 87086"/>
              <a:gd name="connsiteY4" fmla="*/ 34835 h 96501"/>
              <a:gd name="connsiteX5" fmla="*/ 0 w 87086"/>
              <a:gd name="connsiteY5" fmla="*/ 0 h 9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086" h="96501">
                <a:moveTo>
                  <a:pt x="0" y="0"/>
                </a:moveTo>
                <a:lnTo>
                  <a:pt x="0" y="0"/>
                </a:lnTo>
                <a:cubicBezTo>
                  <a:pt x="4071" y="10855"/>
                  <a:pt x="21687" y="87062"/>
                  <a:pt x="52252" y="95795"/>
                </a:cubicBezTo>
                <a:cubicBezTo>
                  <a:pt x="63760" y="99083"/>
                  <a:pt x="75475" y="89989"/>
                  <a:pt x="87086" y="87086"/>
                </a:cubicBezTo>
                <a:cubicBezTo>
                  <a:pt x="84183" y="69669"/>
                  <a:pt x="90005" y="48123"/>
                  <a:pt x="78378" y="34835"/>
                </a:cubicBezTo>
                <a:cubicBezTo>
                  <a:pt x="62335" y="16500"/>
                  <a:pt x="13063" y="5806"/>
                  <a:pt x="0" y="0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7" name="Forma Livre: Forma 66">
            <a:extLst>
              <a:ext uri="{FF2B5EF4-FFF2-40B4-BE49-F238E27FC236}">
                <a16:creationId xmlns:a16="http://schemas.microsoft.com/office/drawing/2014/main" id="{1748D55B-3B65-414B-8371-E594D5A9D1A9}"/>
              </a:ext>
            </a:extLst>
          </p:cNvPr>
          <p:cNvSpPr/>
          <p:nvPr/>
        </p:nvSpPr>
        <p:spPr>
          <a:xfrm>
            <a:off x="2647406" y="5016139"/>
            <a:ext cx="43543" cy="71139"/>
          </a:xfrm>
          <a:custGeom>
            <a:avLst/>
            <a:gdLst>
              <a:gd name="connsiteX0" fmla="*/ 0 w 43543"/>
              <a:gd name="connsiteY0" fmla="*/ 0 h 71139"/>
              <a:gd name="connsiteX1" fmla="*/ 0 w 43543"/>
              <a:gd name="connsiteY1" fmla="*/ 0 h 71139"/>
              <a:gd name="connsiteX2" fmla="*/ 26125 w 43543"/>
              <a:gd name="connsiteY2" fmla="*/ 69668 h 71139"/>
              <a:gd name="connsiteX3" fmla="*/ 43543 w 43543"/>
              <a:gd name="connsiteY3" fmla="*/ 52251 h 71139"/>
              <a:gd name="connsiteX4" fmla="*/ 26125 w 43543"/>
              <a:gd name="connsiteY4" fmla="*/ 26125 h 71139"/>
              <a:gd name="connsiteX5" fmla="*/ 0 w 43543"/>
              <a:gd name="connsiteY5" fmla="*/ 0 h 71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43" h="71139">
                <a:moveTo>
                  <a:pt x="0" y="0"/>
                </a:moveTo>
                <a:lnTo>
                  <a:pt x="0" y="0"/>
                </a:lnTo>
                <a:cubicBezTo>
                  <a:pt x="8708" y="23223"/>
                  <a:pt x="10247" y="50615"/>
                  <a:pt x="26125" y="69668"/>
                </a:cubicBezTo>
                <a:cubicBezTo>
                  <a:pt x="31381" y="75976"/>
                  <a:pt x="43543" y="60462"/>
                  <a:pt x="43543" y="52251"/>
                </a:cubicBezTo>
                <a:cubicBezTo>
                  <a:pt x="43543" y="41784"/>
                  <a:pt x="34298" y="32663"/>
                  <a:pt x="26125" y="26125"/>
                </a:cubicBezTo>
                <a:cubicBezTo>
                  <a:pt x="12945" y="15581"/>
                  <a:pt x="4354" y="4354"/>
                  <a:pt x="0" y="0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8" name="Forma Livre: Forma 67">
            <a:extLst>
              <a:ext uri="{FF2B5EF4-FFF2-40B4-BE49-F238E27FC236}">
                <a16:creationId xmlns:a16="http://schemas.microsoft.com/office/drawing/2014/main" id="{53BA29D8-AD94-4715-996A-FB3AA9A8E03E}"/>
              </a:ext>
            </a:extLst>
          </p:cNvPr>
          <p:cNvSpPr/>
          <p:nvPr/>
        </p:nvSpPr>
        <p:spPr>
          <a:xfrm>
            <a:off x="1968137" y="4145282"/>
            <a:ext cx="56549" cy="52706"/>
          </a:xfrm>
          <a:custGeom>
            <a:avLst/>
            <a:gdLst>
              <a:gd name="connsiteX0" fmla="*/ 0 w 56549"/>
              <a:gd name="connsiteY0" fmla="*/ 0 h 52706"/>
              <a:gd name="connsiteX1" fmla="*/ 0 w 56549"/>
              <a:gd name="connsiteY1" fmla="*/ 0 h 52706"/>
              <a:gd name="connsiteX2" fmla="*/ 52252 w 56549"/>
              <a:gd name="connsiteY2" fmla="*/ 52251 h 52706"/>
              <a:gd name="connsiteX3" fmla="*/ 43543 w 56549"/>
              <a:gd name="connsiteY3" fmla="*/ 17417 h 52706"/>
              <a:gd name="connsiteX4" fmla="*/ 0 w 56549"/>
              <a:gd name="connsiteY4" fmla="*/ 0 h 52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49" h="52706">
                <a:moveTo>
                  <a:pt x="0" y="0"/>
                </a:moveTo>
                <a:lnTo>
                  <a:pt x="0" y="0"/>
                </a:lnTo>
                <a:cubicBezTo>
                  <a:pt x="17417" y="17417"/>
                  <a:pt x="29382" y="43103"/>
                  <a:pt x="52252" y="52251"/>
                </a:cubicBezTo>
                <a:cubicBezTo>
                  <a:pt x="63365" y="56696"/>
                  <a:pt x="50182" y="27375"/>
                  <a:pt x="43543" y="17417"/>
                </a:cubicBezTo>
                <a:cubicBezTo>
                  <a:pt x="37737" y="8708"/>
                  <a:pt x="7257" y="2903"/>
                  <a:pt x="0" y="0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9" name="Forma Livre: Forma 68">
            <a:extLst>
              <a:ext uri="{FF2B5EF4-FFF2-40B4-BE49-F238E27FC236}">
                <a16:creationId xmlns:a16="http://schemas.microsoft.com/office/drawing/2014/main" id="{BA5B3B40-0A8E-42FB-BBF4-09148539E533}"/>
              </a:ext>
            </a:extLst>
          </p:cNvPr>
          <p:cNvSpPr/>
          <p:nvPr/>
        </p:nvSpPr>
        <p:spPr>
          <a:xfrm>
            <a:off x="2875417" y="4424228"/>
            <a:ext cx="67808" cy="95250"/>
          </a:xfrm>
          <a:custGeom>
            <a:avLst/>
            <a:gdLst>
              <a:gd name="connsiteX0" fmla="*/ 13833 w 67808"/>
              <a:gd name="connsiteY0" fmla="*/ 0 h 95250"/>
              <a:gd name="connsiteX1" fmla="*/ 13833 w 67808"/>
              <a:gd name="connsiteY1" fmla="*/ 0 h 95250"/>
              <a:gd name="connsiteX2" fmla="*/ 4308 w 67808"/>
              <a:gd name="connsiteY2" fmla="*/ 63500 h 95250"/>
              <a:gd name="connsiteX3" fmla="*/ 10658 w 67808"/>
              <a:gd name="connsiteY3" fmla="*/ 82550 h 95250"/>
              <a:gd name="connsiteX4" fmla="*/ 29708 w 67808"/>
              <a:gd name="connsiteY4" fmla="*/ 95250 h 95250"/>
              <a:gd name="connsiteX5" fmla="*/ 45583 w 67808"/>
              <a:gd name="connsiteY5" fmla="*/ 92075 h 95250"/>
              <a:gd name="connsiteX6" fmla="*/ 48758 w 67808"/>
              <a:gd name="connsiteY6" fmla="*/ 82550 h 95250"/>
              <a:gd name="connsiteX7" fmla="*/ 61458 w 67808"/>
              <a:gd name="connsiteY7" fmla="*/ 73025 h 95250"/>
              <a:gd name="connsiteX8" fmla="*/ 64633 w 67808"/>
              <a:gd name="connsiteY8" fmla="*/ 60325 h 95250"/>
              <a:gd name="connsiteX9" fmla="*/ 67808 w 67808"/>
              <a:gd name="connsiteY9" fmla="*/ 50800 h 95250"/>
              <a:gd name="connsiteX10" fmla="*/ 58283 w 67808"/>
              <a:gd name="connsiteY10" fmla="*/ 28575 h 95250"/>
              <a:gd name="connsiteX11" fmla="*/ 48758 w 67808"/>
              <a:gd name="connsiteY11" fmla="*/ 25400 h 95250"/>
              <a:gd name="connsiteX12" fmla="*/ 39233 w 67808"/>
              <a:gd name="connsiteY12" fmla="*/ 19050 h 95250"/>
              <a:gd name="connsiteX13" fmla="*/ 20183 w 67808"/>
              <a:gd name="connsiteY13" fmla="*/ 12700 h 95250"/>
              <a:gd name="connsiteX14" fmla="*/ 13833 w 67808"/>
              <a:gd name="connsiteY14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7808" h="95250">
                <a:moveTo>
                  <a:pt x="13833" y="0"/>
                </a:moveTo>
                <a:lnTo>
                  <a:pt x="13833" y="0"/>
                </a:lnTo>
                <a:cubicBezTo>
                  <a:pt x="-2360" y="32385"/>
                  <a:pt x="-2624" y="21908"/>
                  <a:pt x="4308" y="63500"/>
                </a:cubicBezTo>
                <a:cubicBezTo>
                  <a:pt x="5408" y="70102"/>
                  <a:pt x="5089" y="78837"/>
                  <a:pt x="10658" y="82550"/>
                </a:cubicBezTo>
                <a:lnTo>
                  <a:pt x="29708" y="95250"/>
                </a:lnTo>
                <a:cubicBezTo>
                  <a:pt x="35000" y="94192"/>
                  <a:pt x="41093" y="95068"/>
                  <a:pt x="45583" y="92075"/>
                </a:cubicBezTo>
                <a:cubicBezTo>
                  <a:pt x="48368" y="90219"/>
                  <a:pt x="46615" y="85121"/>
                  <a:pt x="48758" y="82550"/>
                </a:cubicBezTo>
                <a:cubicBezTo>
                  <a:pt x="52146" y="78485"/>
                  <a:pt x="57225" y="76200"/>
                  <a:pt x="61458" y="73025"/>
                </a:cubicBezTo>
                <a:cubicBezTo>
                  <a:pt x="62516" y="68792"/>
                  <a:pt x="63434" y="64521"/>
                  <a:pt x="64633" y="60325"/>
                </a:cubicBezTo>
                <a:cubicBezTo>
                  <a:pt x="65552" y="57107"/>
                  <a:pt x="67808" y="54147"/>
                  <a:pt x="67808" y="50800"/>
                </a:cubicBezTo>
                <a:cubicBezTo>
                  <a:pt x="67808" y="44699"/>
                  <a:pt x="63468" y="32723"/>
                  <a:pt x="58283" y="28575"/>
                </a:cubicBezTo>
                <a:cubicBezTo>
                  <a:pt x="55670" y="26484"/>
                  <a:pt x="51751" y="26897"/>
                  <a:pt x="48758" y="25400"/>
                </a:cubicBezTo>
                <a:cubicBezTo>
                  <a:pt x="45345" y="23693"/>
                  <a:pt x="42720" y="20600"/>
                  <a:pt x="39233" y="19050"/>
                </a:cubicBezTo>
                <a:cubicBezTo>
                  <a:pt x="33116" y="16332"/>
                  <a:pt x="20183" y="12700"/>
                  <a:pt x="20183" y="12700"/>
                </a:cubicBezTo>
                <a:lnTo>
                  <a:pt x="13833" y="0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0" name="Forma Livre: Forma 69">
            <a:extLst>
              <a:ext uri="{FF2B5EF4-FFF2-40B4-BE49-F238E27FC236}">
                <a16:creationId xmlns:a16="http://schemas.microsoft.com/office/drawing/2014/main" id="{56802A5E-58C3-4199-A9F7-7386661915E1}"/>
              </a:ext>
            </a:extLst>
          </p:cNvPr>
          <p:cNvSpPr/>
          <p:nvPr/>
        </p:nvSpPr>
        <p:spPr>
          <a:xfrm>
            <a:off x="1462874" y="4160317"/>
            <a:ext cx="83351" cy="92461"/>
          </a:xfrm>
          <a:custGeom>
            <a:avLst/>
            <a:gdLst>
              <a:gd name="connsiteX0" fmla="*/ 13501 w 83351"/>
              <a:gd name="connsiteY0" fmla="*/ 386 h 92461"/>
              <a:gd name="connsiteX1" fmla="*/ 13501 w 83351"/>
              <a:gd name="connsiteY1" fmla="*/ 386 h 92461"/>
              <a:gd name="connsiteX2" fmla="*/ 3976 w 83351"/>
              <a:gd name="connsiteY2" fmla="*/ 54361 h 92461"/>
              <a:gd name="connsiteX3" fmla="*/ 10326 w 83351"/>
              <a:gd name="connsiteY3" fmla="*/ 63886 h 92461"/>
              <a:gd name="connsiteX4" fmla="*/ 13501 w 83351"/>
              <a:gd name="connsiteY4" fmla="*/ 73411 h 92461"/>
              <a:gd name="connsiteX5" fmla="*/ 32551 w 83351"/>
              <a:gd name="connsiteY5" fmla="*/ 86111 h 92461"/>
              <a:gd name="connsiteX6" fmla="*/ 51601 w 83351"/>
              <a:gd name="connsiteY6" fmla="*/ 92461 h 92461"/>
              <a:gd name="connsiteX7" fmla="*/ 70651 w 83351"/>
              <a:gd name="connsiteY7" fmla="*/ 76586 h 92461"/>
              <a:gd name="connsiteX8" fmla="*/ 83351 w 83351"/>
              <a:gd name="connsiteY8" fmla="*/ 57536 h 92461"/>
              <a:gd name="connsiteX9" fmla="*/ 80176 w 83351"/>
              <a:gd name="connsiteY9" fmla="*/ 22611 h 92461"/>
              <a:gd name="connsiteX10" fmla="*/ 77001 w 83351"/>
              <a:gd name="connsiteY10" fmla="*/ 13086 h 92461"/>
              <a:gd name="connsiteX11" fmla="*/ 67476 w 83351"/>
              <a:gd name="connsiteY11" fmla="*/ 3561 h 92461"/>
              <a:gd name="connsiteX12" fmla="*/ 57951 w 83351"/>
              <a:gd name="connsiteY12" fmla="*/ 386 h 92461"/>
              <a:gd name="connsiteX13" fmla="*/ 13501 w 83351"/>
              <a:gd name="connsiteY13" fmla="*/ 386 h 92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3351" h="92461">
                <a:moveTo>
                  <a:pt x="13501" y="386"/>
                </a:moveTo>
                <a:lnTo>
                  <a:pt x="13501" y="386"/>
                </a:lnTo>
                <a:cubicBezTo>
                  <a:pt x="-11" y="27410"/>
                  <a:pt x="-3761" y="23412"/>
                  <a:pt x="3976" y="54361"/>
                </a:cubicBezTo>
                <a:cubicBezTo>
                  <a:pt x="4901" y="58063"/>
                  <a:pt x="8619" y="60473"/>
                  <a:pt x="10326" y="63886"/>
                </a:cubicBezTo>
                <a:cubicBezTo>
                  <a:pt x="11823" y="66879"/>
                  <a:pt x="11134" y="71044"/>
                  <a:pt x="13501" y="73411"/>
                </a:cubicBezTo>
                <a:cubicBezTo>
                  <a:pt x="18897" y="78807"/>
                  <a:pt x="25311" y="83698"/>
                  <a:pt x="32551" y="86111"/>
                </a:cubicBezTo>
                <a:lnTo>
                  <a:pt x="51601" y="92461"/>
                </a:lnTo>
                <a:cubicBezTo>
                  <a:pt x="73567" y="59512"/>
                  <a:pt x="38425" y="108812"/>
                  <a:pt x="70651" y="76586"/>
                </a:cubicBezTo>
                <a:cubicBezTo>
                  <a:pt x="76047" y="71190"/>
                  <a:pt x="83351" y="57536"/>
                  <a:pt x="83351" y="57536"/>
                </a:cubicBezTo>
                <a:cubicBezTo>
                  <a:pt x="82293" y="45894"/>
                  <a:pt x="81829" y="34183"/>
                  <a:pt x="80176" y="22611"/>
                </a:cubicBezTo>
                <a:cubicBezTo>
                  <a:pt x="79703" y="19298"/>
                  <a:pt x="78857" y="15871"/>
                  <a:pt x="77001" y="13086"/>
                </a:cubicBezTo>
                <a:cubicBezTo>
                  <a:pt x="74510" y="9350"/>
                  <a:pt x="71212" y="6052"/>
                  <a:pt x="67476" y="3561"/>
                </a:cubicBezTo>
                <a:cubicBezTo>
                  <a:pt x="64691" y="1705"/>
                  <a:pt x="61292" y="583"/>
                  <a:pt x="57951" y="386"/>
                </a:cubicBezTo>
                <a:cubicBezTo>
                  <a:pt x="43160" y="-484"/>
                  <a:pt x="20909" y="386"/>
                  <a:pt x="13501" y="386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1" name="Forma Livre: Forma 70">
            <a:extLst>
              <a:ext uri="{FF2B5EF4-FFF2-40B4-BE49-F238E27FC236}">
                <a16:creationId xmlns:a16="http://schemas.microsoft.com/office/drawing/2014/main" id="{8D3FC32D-F1E9-4F32-9043-175067EE0D77}"/>
              </a:ext>
            </a:extLst>
          </p:cNvPr>
          <p:cNvSpPr/>
          <p:nvPr/>
        </p:nvSpPr>
        <p:spPr>
          <a:xfrm>
            <a:off x="1714005" y="4709978"/>
            <a:ext cx="73520" cy="76200"/>
          </a:xfrm>
          <a:custGeom>
            <a:avLst/>
            <a:gdLst>
              <a:gd name="connsiteX0" fmla="*/ 3670 w 73520"/>
              <a:gd name="connsiteY0" fmla="*/ 15875 h 76200"/>
              <a:gd name="connsiteX1" fmla="*/ 3670 w 73520"/>
              <a:gd name="connsiteY1" fmla="*/ 15875 h 76200"/>
              <a:gd name="connsiteX2" fmla="*/ 495 w 73520"/>
              <a:gd name="connsiteY2" fmla="*/ 44450 h 76200"/>
              <a:gd name="connsiteX3" fmla="*/ 10020 w 73520"/>
              <a:gd name="connsiteY3" fmla="*/ 47625 h 76200"/>
              <a:gd name="connsiteX4" fmla="*/ 38595 w 73520"/>
              <a:gd name="connsiteY4" fmla="*/ 73025 h 76200"/>
              <a:gd name="connsiteX5" fmla="*/ 48120 w 73520"/>
              <a:gd name="connsiteY5" fmla="*/ 76200 h 76200"/>
              <a:gd name="connsiteX6" fmla="*/ 57645 w 73520"/>
              <a:gd name="connsiteY6" fmla="*/ 73025 h 76200"/>
              <a:gd name="connsiteX7" fmla="*/ 73520 w 73520"/>
              <a:gd name="connsiteY7" fmla="*/ 44450 h 76200"/>
              <a:gd name="connsiteX8" fmla="*/ 60820 w 73520"/>
              <a:gd name="connsiteY8" fmla="*/ 22225 h 76200"/>
              <a:gd name="connsiteX9" fmla="*/ 54470 w 73520"/>
              <a:gd name="connsiteY9" fmla="*/ 12700 h 76200"/>
              <a:gd name="connsiteX10" fmla="*/ 35420 w 73520"/>
              <a:gd name="connsiteY10" fmla="*/ 6350 h 76200"/>
              <a:gd name="connsiteX11" fmla="*/ 25895 w 73520"/>
              <a:gd name="connsiteY11" fmla="*/ 0 h 76200"/>
              <a:gd name="connsiteX12" fmla="*/ 16370 w 73520"/>
              <a:gd name="connsiteY12" fmla="*/ 3175 h 76200"/>
              <a:gd name="connsiteX13" fmla="*/ 3670 w 73520"/>
              <a:gd name="connsiteY13" fmla="*/ 15875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520" h="76200">
                <a:moveTo>
                  <a:pt x="3670" y="15875"/>
                </a:moveTo>
                <a:lnTo>
                  <a:pt x="3670" y="15875"/>
                </a:lnTo>
                <a:cubicBezTo>
                  <a:pt x="2612" y="25400"/>
                  <a:pt x="-1385" y="35052"/>
                  <a:pt x="495" y="44450"/>
                </a:cubicBezTo>
                <a:cubicBezTo>
                  <a:pt x="1151" y="47732"/>
                  <a:pt x="7378" y="45570"/>
                  <a:pt x="10020" y="47625"/>
                </a:cubicBezTo>
                <a:cubicBezTo>
                  <a:pt x="25166" y="59406"/>
                  <a:pt x="24403" y="65929"/>
                  <a:pt x="38595" y="73025"/>
                </a:cubicBezTo>
                <a:cubicBezTo>
                  <a:pt x="41588" y="74522"/>
                  <a:pt x="44945" y="75142"/>
                  <a:pt x="48120" y="76200"/>
                </a:cubicBezTo>
                <a:cubicBezTo>
                  <a:pt x="51295" y="75142"/>
                  <a:pt x="55278" y="75392"/>
                  <a:pt x="57645" y="73025"/>
                </a:cubicBezTo>
                <a:cubicBezTo>
                  <a:pt x="68562" y="62108"/>
                  <a:pt x="69527" y="56428"/>
                  <a:pt x="73520" y="44450"/>
                </a:cubicBezTo>
                <a:cubicBezTo>
                  <a:pt x="68381" y="23892"/>
                  <a:pt x="74331" y="38439"/>
                  <a:pt x="60820" y="22225"/>
                </a:cubicBezTo>
                <a:cubicBezTo>
                  <a:pt x="58377" y="19294"/>
                  <a:pt x="57706" y="14722"/>
                  <a:pt x="54470" y="12700"/>
                </a:cubicBezTo>
                <a:cubicBezTo>
                  <a:pt x="48794" y="9152"/>
                  <a:pt x="40989" y="10063"/>
                  <a:pt x="35420" y="6350"/>
                </a:cubicBezTo>
                <a:lnTo>
                  <a:pt x="25895" y="0"/>
                </a:lnTo>
                <a:cubicBezTo>
                  <a:pt x="22720" y="1058"/>
                  <a:pt x="19363" y="1678"/>
                  <a:pt x="16370" y="3175"/>
                </a:cubicBezTo>
                <a:cubicBezTo>
                  <a:pt x="12957" y="4882"/>
                  <a:pt x="5787" y="13758"/>
                  <a:pt x="3670" y="15875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2" name="Forma Livre: Forma 71">
            <a:extLst>
              <a:ext uri="{FF2B5EF4-FFF2-40B4-BE49-F238E27FC236}">
                <a16:creationId xmlns:a16="http://schemas.microsoft.com/office/drawing/2014/main" id="{7752C1ED-39F2-4F12-86E6-0B42302A6B44}"/>
              </a:ext>
            </a:extLst>
          </p:cNvPr>
          <p:cNvSpPr/>
          <p:nvPr/>
        </p:nvSpPr>
        <p:spPr>
          <a:xfrm>
            <a:off x="1311275" y="4589525"/>
            <a:ext cx="45300" cy="47428"/>
          </a:xfrm>
          <a:custGeom>
            <a:avLst/>
            <a:gdLst>
              <a:gd name="connsiteX0" fmla="*/ 0 w 45300"/>
              <a:gd name="connsiteY0" fmla="*/ 6153 h 47428"/>
              <a:gd name="connsiteX1" fmla="*/ 0 w 45300"/>
              <a:gd name="connsiteY1" fmla="*/ 6153 h 47428"/>
              <a:gd name="connsiteX2" fmla="*/ 12700 w 45300"/>
              <a:gd name="connsiteY2" fmla="*/ 44253 h 47428"/>
              <a:gd name="connsiteX3" fmla="*/ 22225 w 45300"/>
              <a:gd name="connsiteY3" fmla="*/ 47428 h 47428"/>
              <a:gd name="connsiteX4" fmla="*/ 38100 w 45300"/>
              <a:gd name="connsiteY4" fmla="*/ 9328 h 47428"/>
              <a:gd name="connsiteX5" fmla="*/ 28575 w 45300"/>
              <a:gd name="connsiteY5" fmla="*/ 2978 h 47428"/>
              <a:gd name="connsiteX6" fmla="*/ 0 w 45300"/>
              <a:gd name="connsiteY6" fmla="*/ 6153 h 4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300" h="47428">
                <a:moveTo>
                  <a:pt x="0" y="6153"/>
                </a:moveTo>
                <a:lnTo>
                  <a:pt x="0" y="6153"/>
                </a:lnTo>
                <a:cubicBezTo>
                  <a:pt x="2656" y="32715"/>
                  <a:pt x="-5352" y="35227"/>
                  <a:pt x="12700" y="44253"/>
                </a:cubicBezTo>
                <a:cubicBezTo>
                  <a:pt x="15693" y="45750"/>
                  <a:pt x="19050" y="46370"/>
                  <a:pt x="22225" y="47428"/>
                </a:cubicBezTo>
                <a:cubicBezTo>
                  <a:pt x="48111" y="43114"/>
                  <a:pt x="50382" y="49244"/>
                  <a:pt x="38100" y="9328"/>
                </a:cubicBezTo>
                <a:cubicBezTo>
                  <a:pt x="36978" y="5681"/>
                  <a:pt x="32062" y="4528"/>
                  <a:pt x="28575" y="2978"/>
                </a:cubicBezTo>
                <a:cubicBezTo>
                  <a:pt x="10522" y="-5045"/>
                  <a:pt x="4763" y="5624"/>
                  <a:pt x="0" y="6153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3" name="Forma Livre: Forma 72">
            <a:extLst>
              <a:ext uri="{FF2B5EF4-FFF2-40B4-BE49-F238E27FC236}">
                <a16:creationId xmlns:a16="http://schemas.microsoft.com/office/drawing/2014/main" id="{639E55DF-BE6E-404C-B457-271750DD6DE2}"/>
              </a:ext>
            </a:extLst>
          </p:cNvPr>
          <p:cNvSpPr/>
          <p:nvPr/>
        </p:nvSpPr>
        <p:spPr>
          <a:xfrm>
            <a:off x="1352531" y="4678228"/>
            <a:ext cx="79394" cy="73025"/>
          </a:xfrm>
          <a:custGeom>
            <a:avLst/>
            <a:gdLst>
              <a:gd name="connsiteX0" fmla="*/ 25419 w 79394"/>
              <a:gd name="connsiteY0" fmla="*/ 0 h 73025"/>
              <a:gd name="connsiteX1" fmla="*/ 25419 w 79394"/>
              <a:gd name="connsiteY1" fmla="*/ 0 h 73025"/>
              <a:gd name="connsiteX2" fmla="*/ 3194 w 79394"/>
              <a:gd name="connsiteY2" fmla="*/ 15875 h 73025"/>
              <a:gd name="connsiteX3" fmla="*/ 3194 w 79394"/>
              <a:gd name="connsiteY3" fmla="*/ 44450 h 73025"/>
              <a:gd name="connsiteX4" fmla="*/ 28594 w 79394"/>
              <a:gd name="connsiteY4" fmla="*/ 66675 h 73025"/>
              <a:gd name="connsiteX5" fmla="*/ 47644 w 79394"/>
              <a:gd name="connsiteY5" fmla="*/ 73025 h 73025"/>
              <a:gd name="connsiteX6" fmla="*/ 69869 w 79394"/>
              <a:gd name="connsiteY6" fmla="*/ 69850 h 73025"/>
              <a:gd name="connsiteX7" fmla="*/ 79394 w 79394"/>
              <a:gd name="connsiteY7" fmla="*/ 50800 h 73025"/>
              <a:gd name="connsiteX8" fmla="*/ 76219 w 79394"/>
              <a:gd name="connsiteY8" fmla="*/ 34925 h 73025"/>
              <a:gd name="connsiteX9" fmla="*/ 57169 w 79394"/>
              <a:gd name="connsiteY9" fmla="*/ 19050 h 73025"/>
              <a:gd name="connsiteX10" fmla="*/ 38119 w 79394"/>
              <a:gd name="connsiteY10" fmla="*/ 6350 h 73025"/>
              <a:gd name="connsiteX11" fmla="*/ 25419 w 79394"/>
              <a:gd name="connsiteY11" fmla="*/ 0 h 7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9394" h="73025">
                <a:moveTo>
                  <a:pt x="25419" y="0"/>
                </a:moveTo>
                <a:lnTo>
                  <a:pt x="25419" y="0"/>
                </a:lnTo>
                <a:cubicBezTo>
                  <a:pt x="18011" y="5292"/>
                  <a:pt x="9632" y="9437"/>
                  <a:pt x="3194" y="15875"/>
                </a:cubicBezTo>
                <a:cubicBezTo>
                  <a:pt x="-3170" y="22239"/>
                  <a:pt x="1686" y="39927"/>
                  <a:pt x="3194" y="44450"/>
                </a:cubicBezTo>
                <a:cubicBezTo>
                  <a:pt x="6435" y="54173"/>
                  <a:pt x="21053" y="64161"/>
                  <a:pt x="28594" y="66675"/>
                </a:cubicBezTo>
                <a:lnTo>
                  <a:pt x="47644" y="73025"/>
                </a:lnTo>
                <a:cubicBezTo>
                  <a:pt x="55052" y="71967"/>
                  <a:pt x="63030" y="72889"/>
                  <a:pt x="69869" y="69850"/>
                </a:cubicBezTo>
                <a:cubicBezTo>
                  <a:pt x="74686" y="67709"/>
                  <a:pt x="77985" y="55026"/>
                  <a:pt x="79394" y="50800"/>
                </a:cubicBezTo>
                <a:cubicBezTo>
                  <a:pt x="78336" y="45508"/>
                  <a:pt x="78632" y="39752"/>
                  <a:pt x="76219" y="34925"/>
                </a:cubicBezTo>
                <a:cubicBezTo>
                  <a:pt x="72244" y="26974"/>
                  <a:pt x="63421" y="24260"/>
                  <a:pt x="57169" y="19050"/>
                </a:cubicBezTo>
                <a:cubicBezTo>
                  <a:pt x="44522" y="8511"/>
                  <a:pt x="52467" y="9937"/>
                  <a:pt x="38119" y="6350"/>
                </a:cubicBezTo>
                <a:cubicBezTo>
                  <a:pt x="37092" y="6093"/>
                  <a:pt x="27536" y="1058"/>
                  <a:pt x="25419" y="0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4" name="Forma Livre: Forma 73">
            <a:extLst>
              <a:ext uri="{FF2B5EF4-FFF2-40B4-BE49-F238E27FC236}">
                <a16:creationId xmlns:a16="http://schemas.microsoft.com/office/drawing/2014/main" id="{F413DE76-B4F4-4126-BD1B-D6BC753E96F7}"/>
              </a:ext>
            </a:extLst>
          </p:cNvPr>
          <p:cNvSpPr/>
          <p:nvPr/>
        </p:nvSpPr>
        <p:spPr>
          <a:xfrm>
            <a:off x="2711450" y="3995603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5" name="Forma Livre: Forma 74">
            <a:extLst>
              <a:ext uri="{FF2B5EF4-FFF2-40B4-BE49-F238E27FC236}">
                <a16:creationId xmlns:a16="http://schemas.microsoft.com/office/drawing/2014/main" id="{3190DD99-2056-449D-BA45-F01D1CA430CA}"/>
              </a:ext>
            </a:extLst>
          </p:cNvPr>
          <p:cNvSpPr/>
          <p:nvPr/>
        </p:nvSpPr>
        <p:spPr>
          <a:xfrm>
            <a:off x="2685877" y="3992398"/>
            <a:ext cx="66848" cy="82580"/>
          </a:xfrm>
          <a:custGeom>
            <a:avLst/>
            <a:gdLst>
              <a:gd name="connsiteX0" fmla="*/ 25573 w 66848"/>
              <a:gd name="connsiteY0" fmla="*/ 3205 h 82580"/>
              <a:gd name="connsiteX1" fmla="*/ 25573 w 66848"/>
              <a:gd name="connsiteY1" fmla="*/ 3205 h 82580"/>
              <a:gd name="connsiteX2" fmla="*/ 3348 w 66848"/>
              <a:gd name="connsiteY2" fmla="*/ 19080 h 82580"/>
              <a:gd name="connsiteX3" fmla="*/ 3348 w 66848"/>
              <a:gd name="connsiteY3" fmla="*/ 50830 h 82580"/>
              <a:gd name="connsiteX4" fmla="*/ 9698 w 66848"/>
              <a:gd name="connsiteY4" fmla="*/ 69880 h 82580"/>
              <a:gd name="connsiteX5" fmla="*/ 19223 w 66848"/>
              <a:gd name="connsiteY5" fmla="*/ 73055 h 82580"/>
              <a:gd name="connsiteX6" fmla="*/ 28748 w 66848"/>
              <a:gd name="connsiteY6" fmla="*/ 79405 h 82580"/>
              <a:gd name="connsiteX7" fmla="*/ 44623 w 66848"/>
              <a:gd name="connsiteY7" fmla="*/ 82580 h 82580"/>
              <a:gd name="connsiteX8" fmla="*/ 54148 w 66848"/>
              <a:gd name="connsiteY8" fmla="*/ 79405 h 82580"/>
              <a:gd name="connsiteX9" fmla="*/ 60498 w 66848"/>
              <a:gd name="connsiteY9" fmla="*/ 60355 h 82580"/>
              <a:gd name="connsiteX10" fmla="*/ 66848 w 66848"/>
              <a:gd name="connsiteY10" fmla="*/ 38130 h 82580"/>
              <a:gd name="connsiteX11" fmla="*/ 63673 w 66848"/>
              <a:gd name="connsiteY11" fmla="*/ 15905 h 82580"/>
              <a:gd name="connsiteX12" fmla="*/ 44623 w 66848"/>
              <a:gd name="connsiteY12" fmla="*/ 6380 h 82580"/>
              <a:gd name="connsiteX13" fmla="*/ 35098 w 66848"/>
              <a:gd name="connsiteY13" fmla="*/ 30 h 82580"/>
              <a:gd name="connsiteX14" fmla="*/ 25573 w 66848"/>
              <a:gd name="connsiteY14" fmla="*/ 3205 h 8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6848" h="82580">
                <a:moveTo>
                  <a:pt x="25573" y="3205"/>
                </a:moveTo>
                <a:lnTo>
                  <a:pt x="25573" y="3205"/>
                </a:lnTo>
                <a:cubicBezTo>
                  <a:pt x="18165" y="8497"/>
                  <a:pt x="9035" y="11971"/>
                  <a:pt x="3348" y="19080"/>
                </a:cubicBezTo>
                <a:cubicBezTo>
                  <a:pt x="-2966" y="26973"/>
                  <a:pt x="1195" y="42937"/>
                  <a:pt x="3348" y="50830"/>
                </a:cubicBezTo>
                <a:cubicBezTo>
                  <a:pt x="5109" y="57288"/>
                  <a:pt x="3348" y="67763"/>
                  <a:pt x="9698" y="69880"/>
                </a:cubicBezTo>
                <a:cubicBezTo>
                  <a:pt x="12873" y="70938"/>
                  <a:pt x="16230" y="71558"/>
                  <a:pt x="19223" y="73055"/>
                </a:cubicBezTo>
                <a:cubicBezTo>
                  <a:pt x="22636" y="74762"/>
                  <a:pt x="25175" y="78065"/>
                  <a:pt x="28748" y="79405"/>
                </a:cubicBezTo>
                <a:cubicBezTo>
                  <a:pt x="33801" y="81300"/>
                  <a:pt x="39331" y="81522"/>
                  <a:pt x="44623" y="82580"/>
                </a:cubicBezTo>
                <a:cubicBezTo>
                  <a:pt x="47798" y="81522"/>
                  <a:pt x="52203" y="82128"/>
                  <a:pt x="54148" y="79405"/>
                </a:cubicBezTo>
                <a:cubicBezTo>
                  <a:pt x="58039" y="73958"/>
                  <a:pt x="58381" y="66705"/>
                  <a:pt x="60498" y="60355"/>
                </a:cubicBezTo>
                <a:cubicBezTo>
                  <a:pt x="65053" y="46690"/>
                  <a:pt x="62861" y="54077"/>
                  <a:pt x="66848" y="38130"/>
                </a:cubicBezTo>
                <a:cubicBezTo>
                  <a:pt x="65790" y="30722"/>
                  <a:pt x="66712" y="22744"/>
                  <a:pt x="63673" y="15905"/>
                </a:cubicBezTo>
                <a:cubicBezTo>
                  <a:pt x="61073" y="10056"/>
                  <a:pt x="49252" y="8694"/>
                  <a:pt x="44623" y="6380"/>
                </a:cubicBezTo>
                <a:cubicBezTo>
                  <a:pt x="41210" y="4673"/>
                  <a:pt x="38800" y="955"/>
                  <a:pt x="35098" y="30"/>
                </a:cubicBezTo>
                <a:cubicBezTo>
                  <a:pt x="33646" y="-333"/>
                  <a:pt x="27160" y="2676"/>
                  <a:pt x="25573" y="3205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6" name="Forma Livre: Forma 75">
            <a:extLst>
              <a:ext uri="{FF2B5EF4-FFF2-40B4-BE49-F238E27FC236}">
                <a16:creationId xmlns:a16="http://schemas.microsoft.com/office/drawing/2014/main" id="{4F303E5A-B308-4C95-A306-CF96DA161217}"/>
              </a:ext>
            </a:extLst>
          </p:cNvPr>
          <p:cNvSpPr/>
          <p:nvPr/>
        </p:nvSpPr>
        <p:spPr>
          <a:xfrm>
            <a:off x="2739949" y="4665161"/>
            <a:ext cx="92224" cy="60692"/>
          </a:xfrm>
          <a:custGeom>
            <a:avLst/>
            <a:gdLst>
              <a:gd name="connsiteX0" fmla="*/ 9601 w 92224"/>
              <a:gd name="connsiteY0" fmla="*/ 13067 h 60692"/>
              <a:gd name="connsiteX1" fmla="*/ 9601 w 92224"/>
              <a:gd name="connsiteY1" fmla="*/ 13067 h 60692"/>
              <a:gd name="connsiteX2" fmla="*/ 76 w 92224"/>
              <a:gd name="connsiteY2" fmla="*/ 38467 h 60692"/>
              <a:gd name="connsiteX3" fmla="*/ 12776 w 92224"/>
              <a:gd name="connsiteY3" fmla="*/ 44817 h 60692"/>
              <a:gd name="connsiteX4" fmla="*/ 38176 w 92224"/>
              <a:gd name="connsiteY4" fmla="*/ 51167 h 60692"/>
              <a:gd name="connsiteX5" fmla="*/ 57226 w 92224"/>
              <a:gd name="connsiteY5" fmla="*/ 57517 h 60692"/>
              <a:gd name="connsiteX6" fmla="*/ 69926 w 92224"/>
              <a:gd name="connsiteY6" fmla="*/ 60692 h 60692"/>
              <a:gd name="connsiteX7" fmla="*/ 88976 w 92224"/>
              <a:gd name="connsiteY7" fmla="*/ 57517 h 60692"/>
              <a:gd name="connsiteX8" fmla="*/ 92151 w 92224"/>
              <a:gd name="connsiteY8" fmla="*/ 47992 h 60692"/>
              <a:gd name="connsiteX9" fmla="*/ 88976 w 92224"/>
              <a:gd name="connsiteY9" fmla="*/ 25767 h 60692"/>
              <a:gd name="connsiteX10" fmla="*/ 60401 w 92224"/>
              <a:gd name="connsiteY10" fmla="*/ 9892 h 60692"/>
              <a:gd name="connsiteX11" fmla="*/ 50876 w 92224"/>
              <a:gd name="connsiteY11" fmla="*/ 367 h 60692"/>
              <a:gd name="connsiteX12" fmla="*/ 22301 w 92224"/>
              <a:gd name="connsiteY12" fmla="*/ 3542 h 60692"/>
              <a:gd name="connsiteX13" fmla="*/ 9601 w 92224"/>
              <a:gd name="connsiteY13" fmla="*/ 13067 h 60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2224" h="60692">
                <a:moveTo>
                  <a:pt x="9601" y="13067"/>
                </a:moveTo>
                <a:lnTo>
                  <a:pt x="9601" y="13067"/>
                </a:lnTo>
                <a:cubicBezTo>
                  <a:pt x="6426" y="21534"/>
                  <a:pt x="-824" y="29469"/>
                  <a:pt x="76" y="38467"/>
                </a:cubicBezTo>
                <a:cubicBezTo>
                  <a:pt x="547" y="43177"/>
                  <a:pt x="8426" y="42953"/>
                  <a:pt x="12776" y="44817"/>
                </a:cubicBezTo>
                <a:cubicBezTo>
                  <a:pt x="24015" y="49634"/>
                  <a:pt x="24510" y="47440"/>
                  <a:pt x="38176" y="51167"/>
                </a:cubicBezTo>
                <a:cubicBezTo>
                  <a:pt x="44634" y="52928"/>
                  <a:pt x="50732" y="55894"/>
                  <a:pt x="57226" y="57517"/>
                </a:cubicBezTo>
                <a:lnTo>
                  <a:pt x="69926" y="60692"/>
                </a:lnTo>
                <a:cubicBezTo>
                  <a:pt x="76276" y="59634"/>
                  <a:pt x="83387" y="60711"/>
                  <a:pt x="88976" y="57517"/>
                </a:cubicBezTo>
                <a:cubicBezTo>
                  <a:pt x="91882" y="55857"/>
                  <a:pt x="92151" y="51339"/>
                  <a:pt x="92151" y="47992"/>
                </a:cubicBezTo>
                <a:cubicBezTo>
                  <a:pt x="92151" y="40508"/>
                  <a:pt x="92994" y="32081"/>
                  <a:pt x="88976" y="25767"/>
                </a:cubicBezTo>
                <a:cubicBezTo>
                  <a:pt x="83097" y="16529"/>
                  <a:pt x="70169" y="13148"/>
                  <a:pt x="60401" y="9892"/>
                </a:cubicBezTo>
                <a:cubicBezTo>
                  <a:pt x="57226" y="6717"/>
                  <a:pt x="55305" y="1105"/>
                  <a:pt x="50876" y="367"/>
                </a:cubicBezTo>
                <a:cubicBezTo>
                  <a:pt x="41423" y="-1209"/>
                  <a:pt x="31852" y="2746"/>
                  <a:pt x="22301" y="3542"/>
                </a:cubicBezTo>
                <a:cubicBezTo>
                  <a:pt x="19137" y="3806"/>
                  <a:pt x="11718" y="11479"/>
                  <a:pt x="9601" y="13067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7" name="Forma Livre: Forma 76">
            <a:extLst>
              <a:ext uri="{FF2B5EF4-FFF2-40B4-BE49-F238E27FC236}">
                <a16:creationId xmlns:a16="http://schemas.microsoft.com/office/drawing/2014/main" id="{5375FF60-D754-4A8A-BF4A-B0B32FD77DBC}"/>
              </a:ext>
            </a:extLst>
          </p:cNvPr>
          <p:cNvSpPr/>
          <p:nvPr/>
        </p:nvSpPr>
        <p:spPr>
          <a:xfrm>
            <a:off x="2167273" y="4103553"/>
            <a:ext cx="65365" cy="74319"/>
          </a:xfrm>
          <a:custGeom>
            <a:avLst/>
            <a:gdLst>
              <a:gd name="connsiteX0" fmla="*/ 10777 w 65365"/>
              <a:gd name="connsiteY0" fmla="*/ 9525 h 74319"/>
              <a:gd name="connsiteX1" fmla="*/ 10777 w 65365"/>
              <a:gd name="connsiteY1" fmla="*/ 9525 h 74319"/>
              <a:gd name="connsiteX2" fmla="*/ 7602 w 65365"/>
              <a:gd name="connsiteY2" fmla="*/ 60325 h 74319"/>
              <a:gd name="connsiteX3" fmla="*/ 17127 w 65365"/>
              <a:gd name="connsiteY3" fmla="*/ 66675 h 74319"/>
              <a:gd name="connsiteX4" fmla="*/ 36177 w 65365"/>
              <a:gd name="connsiteY4" fmla="*/ 73025 h 74319"/>
              <a:gd name="connsiteX5" fmla="*/ 64752 w 65365"/>
              <a:gd name="connsiteY5" fmla="*/ 69850 h 74319"/>
              <a:gd name="connsiteX6" fmla="*/ 58402 w 65365"/>
              <a:gd name="connsiteY6" fmla="*/ 15875 h 74319"/>
              <a:gd name="connsiteX7" fmla="*/ 52052 w 65365"/>
              <a:gd name="connsiteY7" fmla="*/ 6350 h 74319"/>
              <a:gd name="connsiteX8" fmla="*/ 42527 w 65365"/>
              <a:gd name="connsiteY8" fmla="*/ 0 h 74319"/>
              <a:gd name="connsiteX9" fmla="*/ 23477 w 65365"/>
              <a:gd name="connsiteY9" fmla="*/ 3175 h 74319"/>
              <a:gd name="connsiteX10" fmla="*/ 13952 w 65365"/>
              <a:gd name="connsiteY10" fmla="*/ 6350 h 74319"/>
              <a:gd name="connsiteX11" fmla="*/ 10777 w 65365"/>
              <a:gd name="connsiteY11" fmla="*/ 9525 h 74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365" h="74319">
                <a:moveTo>
                  <a:pt x="10777" y="9525"/>
                </a:moveTo>
                <a:lnTo>
                  <a:pt x="10777" y="9525"/>
                </a:lnTo>
                <a:cubicBezTo>
                  <a:pt x="7039" y="19492"/>
                  <a:pt x="-9484" y="48934"/>
                  <a:pt x="7602" y="60325"/>
                </a:cubicBezTo>
                <a:cubicBezTo>
                  <a:pt x="10777" y="62442"/>
                  <a:pt x="13640" y="65125"/>
                  <a:pt x="17127" y="66675"/>
                </a:cubicBezTo>
                <a:cubicBezTo>
                  <a:pt x="23244" y="69393"/>
                  <a:pt x="36177" y="73025"/>
                  <a:pt x="36177" y="73025"/>
                </a:cubicBezTo>
                <a:cubicBezTo>
                  <a:pt x="45702" y="71967"/>
                  <a:pt x="60242" y="78306"/>
                  <a:pt x="64752" y="69850"/>
                </a:cubicBezTo>
                <a:cubicBezTo>
                  <a:pt x="66306" y="66937"/>
                  <a:pt x="65155" y="29382"/>
                  <a:pt x="58402" y="15875"/>
                </a:cubicBezTo>
                <a:cubicBezTo>
                  <a:pt x="56695" y="12462"/>
                  <a:pt x="54750" y="9048"/>
                  <a:pt x="52052" y="6350"/>
                </a:cubicBezTo>
                <a:cubicBezTo>
                  <a:pt x="49354" y="3652"/>
                  <a:pt x="45702" y="2117"/>
                  <a:pt x="42527" y="0"/>
                </a:cubicBezTo>
                <a:cubicBezTo>
                  <a:pt x="36177" y="1058"/>
                  <a:pt x="29761" y="1778"/>
                  <a:pt x="23477" y="3175"/>
                </a:cubicBezTo>
                <a:cubicBezTo>
                  <a:pt x="20210" y="3901"/>
                  <a:pt x="17265" y="5877"/>
                  <a:pt x="13952" y="6350"/>
                </a:cubicBezTo>
                <a:cubicBezTo>
                  <a:pt x="9761" y="6949"/>
                  <a:pt x="11306" y="8996"/>
                  <a:pt x="10777" y="9525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8" name="Forma Livre: Forma 77">
            <a:extLst>
              <a:ext uri="{FF2B5EF4-FFF2-40B4-BE49-F238E27FC236}">
                <a16:creationId xmlns:a16="http://schemas.microsoft.com/office/drawing/2014/main" id="{4971633B-8C37-46F6-99EC-87F8409E74D8}"/>
              </a:ext>
            </a:extLst>
          </p:cNvPr>
          <p:cNvSpPr/>
          <p:nvPr/>
        </p:nvSpPr>
        <p:spPr>
          <a:xfrm>
            <a:off x="1336675" y="3890828"/>
            <a:ext cx="111125" cy="76200"/>
          </a:xfrm>
          <a:custGeom>
            <a:avLst/>
            <a:gdLst>
              <a:gd name="connsiteX0" fmla="*/ 0 w 111125"/>
              <a:gd name="connsiteY0" fmla="*/ 9525 h 76200"/>
              <a:gd name="connsiteX1" fmla="*/ 0 w 111125"/>
              <a:gd name="connsiteY1" fmla="*/ 9525 h 76200"/>
              <a:gd name="connsiteX2" fmla="*/ 25400 w 111125"/>
              <a:gd name="connsiteY2" fmla="*/ 38100 h 76200"/>
              <a:gd name="connsiteX3" fmla="*/ 44450 w 111125"/>
              <a:gd name="connsiteY3" fmla="*/ 57150 h 76200"/>
              <a:gd name="connsiteX4" fmla="*/ 63500 w 111125"/>
              <a:gd name="connsiteY4" fmla="*/ 69850 h 76200"/>
              <a:gd name="connsiteX5" fmla="*/ 73025 w 111125"/>
              <a:gd name="connsiteY5" fmla="*/ 76200 h 76200"/>
              <a:gd name="connsiteX6" fmla="*/ 95250 w 111125"/>
              <a:gd name="connsiteY6" fmla="*/ 73025 h 76200"/>
              <a:gd name="connsiteX7" fmla="*/ 98425 w 111125"/>
              <a:gd name="connsiteY7" fmla="*/ 63500 h 76200"/>
              <a:gd name="connsiteX8" fmla="*/ 104775 w 111125"/>
              <a:gd name="connsiteY8" fmla="*/ 50800 h 76200"/>
              <a:gd name="connsiteX9" fmla="*/ 111125 w 111125"/>
              <a:gd name="connsiteY9" fmla="*/ 28575 h 76200"/>
              <a:gd name="connsiteX10" fmla="*/ 104775 w 111125"/>
              <a:gd name="connsiteY10" fmla="*/ 19050 h 76200"/>
              <a:gd name="connsiteX11" fmla="*/ 85725 w 111125"/>
              <a:gd name="connsiteY11" fmla="*/ 9525 h 76200"/>
              <a:gd name="connsiteX12" fmla="*/ 69850 w 111125"/>
              <a:gd name="connsiteY12" fmla="*/ 6350 h 76200"/>
              <a:gd name="connsiteX13" fmla="*/ 50800 w 111125"/>
              <a:gd name="connsiteY13" fmla="*/ 0 h 76200"/>
              <a:gd name="connsiteX14" fmla="*/ 31750 w 111125"/>
              <a:gd name="connsiteY14" fmla="*/ 3175 h 76200"/>
              <a:gd name="connsiteX15" fmla="*/ 0 w 111125"/>
              <a:gd name="connsiteY15" fmla="*/ 9525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1125" h="76200">
                <a:moveTo>
                  <a:pt x="0" y="9525"/>
                </a:moveTo>
                <a:lnTo>
                  <a:pt x="0" y="9525"/>
                </a:lnTo>
                <a:cubicBezTo>
                  <a:pt x="35831" y="59689"/>
                  <a:pt x="865" y="16291"/>
                  <a:pt x="25400" y="38100"/>
                </a:cubicBezTo>
                <a:cubicBezTo>
                  <a:pt x="32112" y="44066"/>
                  <a:pt x="36978" y="52169"/>
                  <a:pt x="44450" y="57150"/>
                </a:cubicBezTo>
                <a:lnTo>
                  <a:pt x="63500" y="69850"/>
                </a:lnTo>
                <a:lnTo>
                  <a:pt x="73025" y="76200"/>
                </a:lnTo>
                <a:cubicBezTo>
                  <a:pt x="80433" y="75142"/>
                  <a:pt x="88557" y="76372"/>
                  <a:pt x="95250" y="73025"/>
                </a:cubicBezTo>
                <a:cubicBezTo>
                  <a:pt x="98243" y="71528"/>
                  <a:pt x="97107" y="66576"/>
                  <a:pt x="98425" y="63500"/>
                </a:cubicBezTo>
                <a:cubicBezTo>
                  <a:pt x="100289" y="59150"/>
                  <a:pt x="102911" y="55150"/>
                  <a:pt x="104775" y="50800"/>
                </a:cubicBezTo>
                <a:cubicBezTo>
                  <a:pt x="107508" y="44423"/>
                  <a:pt x="109514" y="35020"/>
                  <a:pt x="111125" y="28575"/>
                </a:cubicBezTo>
                <a:cubicBezTo>
                  <a:pt x="109008" y="25400"/>
                  <a:pt x="107473" y="21748"/>
                  <a:pt x="104775" y="19050"/>
                </a:cubicBezTo>
                <a:cubicBezTo>
                  <a:pt x="99602" y="13877"/>
                  <a:pt x="92611" y="11247"/>
                  <a:pt x="85725" y="9525"/>
                </a:cubicBezTo>
                <a:cubicBezTo>
                  <a:pt x="80490" y="8216"/>
                  <a:pt x="75056" y="7770"/>
                  <a:pt x="69850" y="6350"/>
                </a:cubicBezTo>
                <a:cubicBezTo>
                  <a:pt x="63392" y="4589"/>
                  <a:pt x="50800" y="0"/>
                  <a:pt x="50800" y="0"/>
                </a:cubicBezTo>
                <a:cubicBezTo>
                  <a:pt x="44450" y="1058"/>
                  <a:pt x="37995" y="1614"/>
                  <a:pt x="31750" y="3175"/>
                </a:cubicBezTo>
                <a:cubicBezTo>
                  <a:pt x="8089" y="9090"/>
                  <a:pt x="5291" y="8467"/>
                  <a:pt x="0" y="9525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9" name="Forma Livre: Forma 78">
            <a:extLst>
              <a:ext uri="{FF2B5EF4-FFF2-40B4-BE49-F238E27FC236}">
                <a16:creationId xmlns:a16="http://schemas.microsoft.com/office/drawing/2014/main" id="{8F296B35-C241-491A-A8ED-A80A627AB628}"/>
              </a:ext>
            </a:extLst>
          </p:cNvPr>
          <p:cNvSpPr/>
          <p:nvPr/>
        </p:nvSpPr>
        <p:spPr>
          <a:xfrm>
            <a:off x="2003304" y="3775167"/>
            <a:ext cx="73298" cy="80871"/>
          </a:xfrm>
          <a:custGeom>
            <a:avLst/>
            <a:gdLst>
              <a:gd name="connsiteX0" fmla="*/ 9646 w 73298"/>
              <a:gd name="connsiteY0" fmla="*/ 4536 h 80871"/>
              <a:gd name="connsiteX1" fmla="*/ 9646 w 73298"/>
              <a:gd name="connsiteY1" fmla="*/ 4536 h 80871"/>
              <a:gd name="connsiteX2" fmla="*/ 121 w 73298"/>
              <a:gd name="connsiteY2" fmla="*/ 29936 h 80871"/>
              <a:gd name="connsiteX3" fmla="*/ 3296 w 73298"/>
              <a:gd name="connsiteY3" fmla="*/ 42636 h 80871"/>
              <a:gd name="connsiteX4" fmla="*/ 19171 w 73298"/>
              <a:gd name="connsiteY4" fmla="*/ 64861 h 80871"/>
              <a:gd name="connsiteX5" fmla="*/ 38221 w 73298"/>
              <a:gd name="connsiteY5" fmla="*/ 80736 h 80871"/>
              <a:gd name="connsiteX6" fmla="*/ 66796 w 73298"/>
              <a:gd name="connsiteY6" fmla="*/ 77561 h 80871"/>
              <a:gd name="connsiteX7" fmla="*/ 73146 w 73298"/>
              <a:gd name="connsiteY7" fmla="*/ 68036 h 80871"/>
              <a:gd name="connsiteX8" fmla="*/ 69971 w 73298"/>
              <a:gd name="connsiteY8" fmla="*/ 39461 h 80871"/>
              <a:gd name="connsiteX9" fmla="*/ 54096 w 73298"/>
              <a:gd name="connsiteY9" fmla="*/ 7711 h 80871"/>
              <a:gd name="connsiteX10" fmla="*/ 44571 w 73298"/>
              <a:gd name="connsiteY10" fmla="*/ 1361 h 80871"/>
              <a:gd name="connsiteX11" fmla="*/ 9646 w 73298"/>
              <a:gd name="connsiteY11" fmla="*/ 4536 h 80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3298" h="80871">
                <a:moveTo>
                  <a:pt x="9646" y="4536"/>
                </a:moveTo>
                <a:lnTo>
                  <a:pt x="9646" y="4536"/>
                </a:lnTo>
                <a:cubicBezTo>
                  <a:pt x="6471" y="13003"/>
                  <a:pt x="1608" y="21017"/>
                  <a:pt x="121" y="29936"/>
                </a:cubicBezTo>
                <a:cubicBezTo>
                  <a:pt x="-596" y="34240"/>
                  <a:pt x="2042" y="38456"/>
                  <a:pt x="3296" y="42636"/>
                </a:cubicBezTo>
                <a:cubicBezTo>
                  <a:pt x="9881" y="64587"/>
                  <a:pt x="3708" y="59707"/>
                  <a:pt x="19171" y="64861"/>
                </a:cubicBezTo>
                <a:cubicBezTo>
                  <a:pt x="21464" y="67154"/>
                  <a:pt x="33399" y="80334"/>
                  <a:pt x="38221" y="80736"/>
                </a:cubicBezTo>
                <a:cubicBezTo>
                  <a:pt x="47772" y="81532"/>
                  <a:pt x="57271" y="78619"/>
                  <a:pt x="66796" y="77561"/>
                </a:cubicBezTo>
                <a:cubicBezTo>
                  <a:pt x="68913" y="74386"/>
                  <a:pt x="72829" y="71839"/>
                  <a:pt x="73146" y="68036"/>
                </a:cubicBezTo>
                <a:cubicBezTo>
                  <a:pt x="73942" y="58485"/>
                  <a:pt x="71428" y="48933"/>
                  <a:pt x="69971" y="39461"/>
                </a:cubicBezTo>
                <a:cubicBezTo>
                  <a:pt x="68334" y="28821"/>
                  <a:pt x="63289" y="13840"/>
                  <a:pt x="54096" y="7711"/>
                </a:cubicBezTo>
                <a:cubicBezTo>
                  <a:pt x="50921" y="5594"/>
                  <a:pt x="48144" y="2701"/>
                  <a:pt x="44571" y="1361"/>
                </a:cubicBezTo>
                <a:cubicBezTo>
                  <a:pt x="33337" y="-2852"/>
                  <a:pt x="15467" y="4007"/>
                  <a:pt x="9646" y="4536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0" name="Forma Livre: Forma 79">
            <a:extLst>
              <a:ext uri="{FF2B5EF4-FFF2-40B4-BE49-F238E27FC236}">
                <a16:creationId xmlns:a16="http://schemas.microsoft.com/office/drawing/2014/main" id="{B1214583-D0FF-4234-8B4F-DC846E1F1B63}"/>
              </a:ext>
            </a:extLst>
          </p:cNvPr>
          <p:cNvSpPr/>
          <p:nvPr/>
        </p:nvSpPr>
        <p:spPr>
          <a:xfrm>
            <a:off x="2565400" y="4176578"/>
            <a:ext cx="66675" cy="73025"/>
          </a:xfrm>
          <a:custGeom>
            <a:avLst/>
            <a:gdLst>
              <a:gd name="connsiteX0" fmla="*/ 3175 w 66675"/>
              <a:gd name="connsiteY0" fmla="*/ 0 h 73025"/>
              <a:gd name="connsiteX1" fmla="*/ 3175 w 66675"/>
              <a:gd name="connsiteY1" fmla="*/ 0 h 73025"/>
              <a:gd name="connsiteX2" fmla="*/ 0 w 66675"/>
              <a:gd name="connsiteY2" fmla="*/ 28575 h 73025"/>
              <a:gd name="connsiteX3" fmla="*/ 9525 w 66675"/>
              <a:gd name="connsiteY3" fmla="*/ 50800 h 73025"/>
              <a:gd name="connsiteX4" fmla="*/ 41275 w 66675"/>
              <a:gd name="connsiteY4" fmla="*/ 69850 h 73025"/>
              <a:gd name="connsiteX5" fmla="*/ 50800 w 66675"/>
              <a:gd name="connsiteY5" fmla="*/ 73025 h 73025"/>
              <a:gd name="connsiteX6" fmla="*/ 60325 w 66675"/>
              <a:gd name="connsiteY6" fmla="*/ 66675 h 73025"/>
              <a:gd name="connsiteX7" fmla="*/ 66675 w 66675"/>
              <a:gd name="connsiteY7" fmla="*/ 41275 h 73025"/>
              <a:gd name="connsiteX8" fmla="*/ 63500 w 66675"/>
              <a:gd name="connsiteY8" fmla="*/ 22225 h 73025"/>
              <a:gd name="connsiteX9" fmla="*/ 34925 w 66675"/>
              <a:gd name="connsiteY9" fmla="*/ 9525 h 73025"/>
              <a:gd name="connsiteX10" fmla="*/ 25400 w 66675"/>
              <a:gd name="connsiteY10" fmla="*/ 6350 h 73025"/>
              <a:gd name="connsiteX11" fmla="*/ 3175 w 66675"/>
              <a:gd name="connsiteY11" fmla="*/ 0 h 7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6675" h="73025">
                <a:moveTo>
                  <a:pt x="3175" y="0"/>
                </a:moveTo>
                <a:lnTo>
                  <a:pt x="3175" y="0"/>
                </a:lnTo>
                <a:cubicBezTo>
                  <a:pt x="2117" y="9525"/>
                  <a:pt x="0" y="18991"/>
                  <a:pt x="0" y="28575"/>
                </a:cubicBezTo>
                <a:cubicBezTo>
                  <a:pt x="0" y="35121"/>
                  <a:pt x="4340" y="46263"/>
                  <a:pt x="9525" y="50800"/>
                </a:cubicBezTo>
                <a:cubicBezTo>
                  <a:pt x="16748" y="57120"/>
                  <a:pt x="31526" y="65672"/>
                  <a:pt x="41275" y="69850"/>
                </a:cubicBezTo>
                <a:cubicBezTo>
                  <a:pt x="44351" y="71168"/>
                  <a:pt x="47625" y="71967"/>
                  <a:pt x="50800" y="73025"/>
                </a:cubicBezTo>
                <a:cubicBezTo>
                  <a:pt x="53975" y="70908"/>
                  <a:pt x="57941" y="69655"/>
                  <a:pt x="60325" y="66675"/>
                </a:cubicBezTo>
                <a:cubicBezTo>
                  <a:pt x="62928" y="63421"/>
                  <a:pt x="66517" y="42066"/>
                  <a:pt x="66675" y="41275"/>
                </a:cubicBezTo>
                <a:cubicBezTo>
                  <a:pt x="65617" y="34925"/>
                  <a:pt x="66379" y="27983"/>
                  <a:pt x="63500" y="22225"/>
                </a:cubicBezTo>
                <a:cubicBezTo>
                  <a:pt x="60481" y="16187"/>
                  <a:pt x="36413" y="10021"/>
                  <a:pt x="34925" y="9525"/>
                </a:cubicBezTo>
                <a:cubicBezTo>
                  <a:pt x="31750" y="8467"/>
                  <a:pt x="28185" y="8206"/>
                  <a:pt x="25400" y="6350"/>
                </a:cubicBezTo>
                <a:cubicBezTo>
                  <a:pt x="13384" y="-1660"/>
                  <a:pt x="6879" y="1058"/>
                  <a:pt x="3175" y="0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" name="Forma Livre: Forma 80">
            <a:extLst>
              <a:ext uri="{FF2B5EF4-FFF2-40B4-BE49-F238E27FC236}">
                <a16:creationId xmlns:a16="http://schemas.microsoft.com/office/drawing/2014/main" id="{A8734D41-09DB-40B5-A549-8A5344A3B2F8}"/>
              </a:ext>
            </a:extLst>
          </p:cNvPr>
          <p:cNvSpPr/>
          <p:nvPr/>
        </p:nvSpPr>
        <p:spPr>
          <a:xfrm>
            <a:off x="2098651" y="4322628"/>
            <a:ext cx="98449" cy="85725"/>
          </a:xfrm>
          <a:custGeom>
            <a:avLst/>
            <a:gdLst>
              <a:gd name="connsiteX0" fmla="*/ 15899 w 98449"/>
              <a:gd name="connsiteY0" fmla="*/ 9525 h 85725"/>
              <a:gd name="connsiteX1" fmla="*/ 15899 w 98449"/>
              <a:gd name="connsiteY1" fmla="*/ 9525 h 85725"/>
              <a:gd name="connsiteX2" fmla="*/ 3199 w 98449"/>
              <a:gd name="connsiteY2" fmla="*/ 38100 h 85725"/>
              <a:gd name="connsiteX3" fmla="*/ 24 w 98449"/>
              <a:gd name="connsiteY3" fmla="*/ 47625 h 85725"/>
              <a:gd name="connsiteX4" fmla="*/ 3199 w 98449"/>
              <a:gd name="connsiteY4" fmla="*/ 66675 h 85725"/>
              <a:gd name="connsiteX5" fmla="*/ 38124 w 98449"/>
              <a:gd name="connsiteY5" fmla="*/ 82550 h 85725"/>
              <a:gd name="connsiteX6" fmla="*/ 50824 w 98449"/>
              <a:gd name="connsiteY6" fmla="*/ 85725 h 85725"/>
              <a:gd name="connsiteX7" fmla="*/ 95274 w 98449"/>
              <a:gd name="connsiteY7" fmla="*/ 69850 h 85725"/>
              <a:gd name="connsiteX8" fmla="*/ 98449 w 98449"/>
              <a:gd name="connsiteY8" fmla="*/ 60325 h 85725"/>
              <a:gd name="connsiteX9" fmla="*/ 88924 w 98449"/>
              <a:gd name="connsiteY9" fmla="*/ 12700 h 85725"/>
              <a:gd name="connsiteX10" fmla="*/ 76224 w 98449"/>
              <a:gd name="connsiteY10" fmla="*/ 6350 h 85725"/>
              <a:gd name="connsiteX11" fmla="*/ 66699 w 98449"/>
              <a:gd name="connsiteY11" fmla="*/ 0 h 85725"/>
              <a:gd name="connsiteX12" fmla="*/ 41299 w 98449"/>
              <a:gd name="connsiteY12" fmla="*/ 3175 h 85725"/>
              <a:gd name="connsiteX13" fmla="*/ 22249 w 98449"/>
              <a:gd name="connsiteY13" fmla="*/ 9525 h 85725"/>
              <a:gd name="connsiteX14" fmla="*/ 15899 w 98449"/>
              <a:gd name="connsiteY14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8449" h="85725">
                <a:moveTo>
                  <a:pt x="15899" y="9525"/>
                </a:moveTo>
                <a:lnTo>
                  <a:pt x="15899" y="9525"/>
                </a:lnTo>
                <a:cubicBezTo>
                  <a:pt x="11666" y="19050"/>
                  <a:pt x="7208" y="28478"/>
                  <a:pt x="3199" y="38100"/>
                </a:cubicBezTo>
                <a:cubicBezTo>
                  <a:pt x="1912" y="41189"/>
                  <a:pt x="24" y="44278"/>
                  <a:pt x="24" y="47625"/>
                </a:cubicBezTo>
                <a:cubicBezTo>
                  <a:pt x="24" y="54063"/>
                  <a:pt x="-493" y="61401"/>
                  <a:pt x="3199" y="66675"/>
                </a:cubicBezTo>
                <a:cubicBezTo>
                  <a:pt x="12480" y="79934"/>
                  <a:pt x="24848" y="79600"/>
                  <a:pt x="38124" y="82550"/>
                </a:cubicBezTo>
                <a:cubicBezTo>
                  <a:pt x="42384" y="83497"/>
                  <a:pt x="46591" y="84667"/>
                  <a:pt x="50824" y="85725"/>
                </a:cubicBezTo>
                <a:cubicBezTo>
                  <a:pt x="80273" y="80817"/>
                  <a:pt x="85462" y="89475"/>
                  <a:pt x="95274" y="69850"/>
                </a:cubicBezTo>
                <a:cubicBezTo>
                  <a:pt x="96771" y="66857"/>
                  <a:pt x="97391" y="63500"/>
                  <a:pt x="98449" y="60325"/>
                </a:cubicBezTo>
                <a:cubicBezTo>
                  <a:pt x="97705" y="52141"/>
                  <a:pt x="99344" y="23120"/>
                  <a:pt x="88924" y="12700"/>
                </a:cubicBezTo>
                <a:cubicBezTo>
                  <a:pt x="85577" y="9353"/>
                  <a:pt x="80333" y="8698"/>
                  <a:pt x="76224" y="6350"/>
                </a:cubicBezTo>
                <a:cubicBezTo>
                  <a:pt x="72911" y="4457"/>
                  <a:pt x="69874" y="2117"/>
                  <a:pt x="66699" y="0"/>
                </a:cubicBezTo>
                <a:cubicBezTo>
                  <a:pt x="58232" y="1058"/>
                  <a:pt x="49642" y="1387"/>
                  <a:pt x="41299" y="3175"/>
                </a:cubicBezTo>
                <a:cubicBezTo>
                  <a:pt x="34754" y="4577"/>
                  <a:pt x="22249" y="9525"/>
                  <a:pt x="22249" y="9525"/>
                </a:cubicBezTo>
                <a:lnTo>
                  <a:pt x="15899" y="9525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2" name="Forma Livre: Forma 81">
            <a:extLst>
              <a:ext uri="{FF2B5EF4-FFF2-40B4-BE49-F238E27FC236}">
                <a16:creationId xmlns:a16="http://schemas.microsoft.com/office/drawing/2014/main" id="{EFA2497F-7C83-482A-B6F5-EA30B8FCC82D}"/>
              </a:ext>
            </a:extLst>
          </p:cNvPr>
          <p:cNvSpPr/>
          <p:nvPr/>
        </p:nvSpPr>
        <p:spPr>
          <a:xfrm>
            <a:off x="3167884" y="4494078"/>
            <a:ext cx="76966" cy="63742"/>
          </a:xfrm>
          <a:custGeom>
            <a:avLst/>
            <a:gdLst>
              <a:gd name="connsiteX0" fmla="*/ 10291 w 76966"/>
              <a:gd name="connsiteY0" fmla="*/ 38100 h 63742"/>
              <a:gd name="connsiteX1" fmla="*/ 10291 w 76966"/>
              <a:gd name="connsiteY1" fmla="*/ 38100 h 63742"/>
              <a:gd name="connsiteX2" fmla="*/ 22991 w 76966"/>
              <a:gd name="connsiteY2" fmla="*/ 63500 h 63742"/>
              <a:gd name="connsiteX3" fmla="*/ 57916 w 76966"/>
              <a:gd name="connsiteY3" fmla="*/ 57150 h 63742"/>
              <a:gd name="connsiteX4" fmla="*/ 76966 w 76966"/>
              <a:gd name="connsiteY4" fmla="*/ 44450 h 63742"/>
              <a:gd name="connsiteX5" fmla="*/ 73791 w 76966"/>
              <a:gd name="connsiteY5" fmla="*/ 15875 h 63742"/>
              <a:gd name="connsiteX6" fmla="*/ 70616 w 76966"/>
              <a:gd name="connsiteY6" fmla="*/ 6350 h 63742"/>
              <a:gd name="connsiteX7" fmla="*/ 54741 w 76966"/>
              <a:gd name="connsiteY7" fmla="*/ 3175 h 63742"/>
              <a:gd name="connsiteX8" fmla="*/ 29341 w 76966"/>
              <a:gd name="connsiteY8" fmla="*/ 0 h 63742"/>
              <a:gd name="connsiteX9" fmla="*/ 10291 w 76966"/>
              <a:gd name="connsiteY9" fmla="*/ 3175 h 63742"/>
              <a:gd name="connsiteX10" fmla="*/ 766 w 76966"/>
              <a:gd name="connsiteY10" fmla="*/ 6350 h 63742"/>
              <a:gd name="connsiteX11" fmla="*/ 10291 w 76966"/>
              <a:gd name="connsiteY11" fmla="*/ 38100 h 63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66" h="63742">
                <a:moveTo>
                  <a:pt x="10291" y="38100"/>
                </a:moveTo>
                <a:lnTo>
                  <a:pt x="10291" y="38100"/>
                </a:lnTo>
                <a:cubicBezTo>
                  <a:pt x="14524" y="46567"/>
                  <a:pt x="14814" y="58730"/>
                  <a:pt x="22991" y="63500"/>
                </a:cubicBezTo>
                <a:cubicBezTo>
                  <a:pt x="25084" y="64721"/>
                  <a:pt x="50741" y="61136"/>
                  <a:pt x="57916" y="57150"/>
                </a:cubicBezTo>
                <a:cubicBezTo>
                  <a:pt x="64587" y="53444"/>
                  <a:pt x="76966" y="44450"/>
                  <a:pt x="76966" y="44450"/>
                </a:cubicBezTo>
                <a:cubicBezTo>
                  <a:pt x="75908" y="34925"/>
                  <a:pt x="75367" y="25328"/>
                  <a:pt x="73791" y="15875"/>
                </a:cubicBezTo>
                <a:cubicBezTo>
                  <a:pt x="73241" y="12574"/>
                  <a:pt x="73401" y="8206"/>
                  <a:pt x="70616" y="6350"/>
                </a:cubicBezTo>
                <a:cubicBezTo>
                  <a:pt x="66126" y="3357"/>
                  <a:pt x="60075" y="3996"/>
                  <a:pt x="54741" y="3175"/>
                </a:cubicBezTo>
                <a:cubicBezTo>
                  <a:pt x="46308" y="1878"/>
                  <a:pt x="37808" y="1058"/>
                  <a:pt x="29341" y="0"/>
                </a:cubicBezTo>
                <a:cubicBezTo>
                  <a:pt x="22991" y="1058"/>
                  <a:pt x="16575" y="1778"/>
                  <a:pt x="10291" y="3175"/>
                </a:cubicBezTo>
                <a:cubicBezTo>
                  <a:pt x="7024" y="3901"/>
                  <a:pt x="3133" y="3983"/>
                  <a:pt x="766" y="6350"/>
                </a:cubicBezTo>
                <a:cubicBezTo>
                  <a:pt x="-3078" y="10194"/>
                  <a:pt x="8704" y="32808"/>
                  <a:pt x="10291" y="38100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3" name="Forma Livre: Forma 82">
            <a:extLst>
              <a:ext uri="{FF2B5EF4-FFF2-40B4-BE49-F238E27FC236}">
                <a16:creationId xmlns:a16="http://schemas.microsoft.com/office/drawing/2014/main" id="{08CE9C17-3A94-4CDE-B55D-58A047FDE742}"/>
              </a:ext>
            </a:extLst>
          </p:cNvPr>
          <p:cNvSpPr/>
          <p:nvPr/>
        </p:nvSpPr>
        <p:spPr>
          <a:xfrm>
            <a:off x="3257550" y="4687753"/>
            <a:ext cx="80369" cy="88900"/>
          </a:xfrm>
          <a:custGeom>
            <a:avLst/>
            <a:gdLst>
              <a:gd name="connsiteX0" fmla="*/ 12700 w 80369"/>
              <a:gd name="connsiteY0" fmla="*/ 0 h 88900"/>
              <a:gd name="connsiteX1" fmla="*/ 12700 w 80369"/>
              <a:gd name="connsiteY1" fmla="*/ 0 h 88900"/>
              <a:gd name="connsiteX2" fmla="*/ 0 w 80369"/>
              <a:gd name="connsiteY2" fmla="*/ 60325 h 88900"/>
              <a:gd name="connsiteX3" fmla="*/ 3175 w 80369"/>
              <a:gd name="connsiteY3" fmla="*/ 76200 h 88900"/>
              <a:gd name="connsiteX4" fmla="*/ 12700 w 80369"/>
              <a:gd name="connsiteY4" fmla="*/ 82550 h 88900"/>
              <a:gd name="connsiteX5" fmla="*/ 25400 w 80369"/>
              <a:gd name="connsiteY5" fmla="*/ 85725 h 88900"/>
              <a:gd name="connsiteX6" fmla="*/ 34925 w 80369"/>
              <a:gd name="connsiteY6" fmla="*/ 88900 h 88900"/>
              <a:gd name="connsiteX7" fmla="*/ 53975 w 80369"/>
              <a:gd name="connsiteY7" fmla="*/ 82550 h 88900"/>
              <a:gd name="connsiteX8" fmla="*/ 73025 w 80369"/>
              <a:gd name="connsiteY8" fmla="*/ 69850 h 88900"/>
              <a:gd name="connsiteX9" fmla="*/ 76200 w 80369"/>
              <a:gd name="connsiteY9" fmla="*/ 25400 h 88900"/>
              <a:gd name="connsiteX10" fmla="*/ 66675 w 80369"/>
              <a:gd name="connsiteY10" fmla="*/ 22225 h 88900"/>
              <a:gd name="connsiteX11" fmla="*/ 57150 w 80369"/>
              <a:gd name="connsiteY11" fmla="*/ 15875 h 88900"/>
              <a:gd name="connsiteX12" fmla="*/ 34925 w 80369"/>
              <a:gd name="connsiteY12" fmla="*/ 9525 h 88900"/>
              <a:gd name="connsiteX13" fmla="*/ 12700 w 80369"/>
              <a:gd name="connsiteY13" fmla="*/ 0 h 8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0369" h="88900">
                <a:moveTo>
                  <a:pt x="12700" y="0"/>
                </a:moveTo>
                <a:lnTo>
                  <a:pt x="12700" y="0"/>
                </a:lnTo>
                <a:cubicBezTo>
                  <a:pt x="5489" y="24038"/>
                  <a:pt x="0" y="35419"/>
                  <a:pt x="0" y="60325"/>
                </a:cubicBezTo>
                <a:cubicBezTo>
                  <a:pt x="0" y="65721"/>
                  <a:pt x="498" y="71515"/>
                  <a:pt x="3175" y="76200"/>
                </a:cubicBezTo>
                <a:cubicBezTo>
                  <a:pt x="5068" y="79513"/>
                  <a:pt x="9193" y="81047"/>
                  <a:pt x="12700" y="82550"/>
                </a:cubicBezTo>
                <a:cubicBezTo>
                  <a:pt x="16711" y="84269"/>
                  <a:pt x="21204" y="84526"/>
                  <a:pt x="25400" y="85725"/>
                </a:cubicBezTo>
                <a:cubicBezTo>
                  <a:pt x="28618" y="86644"/>
                  <a:pt x="31750" y="87842"/>
                  <a:pt x="34925" y="88900"/>
                </a:cubicBezTo>
                <a:cubicBezTo>
                  <a:pt x="41275" y="86783"/>
                  <a:pt x="48406" y="86263"/>
                  <a:pt x="53975" y="82550"/>
                </a:cubicBezTo>
                <a:lnTo>
                  <a:pt x="73025" y="69850"/>
                </a:lnTo>
                <a:cubicBezTo>
                  <a:pt x="78632" y="53029"/>
                  <a:pt x="84592" y="44282"/>
                  <a:pt x="76200" y="25400"/>
                </a:cubicBezTo>
                <a:cubicBezTo>
                  <a:pt x="74841" y="22342"/>
                  <a:pt x="69668" y="23722"/>
                  <a:pt x="66675" y="22225"/>
                </a:cubicBezTo>
                <a:cubicBezTo>
                  <a:pt x="63262" y="20518"/>
                  <a:pt x="60563" y="17582"/>
                  <a:pt x="57150" y="15875"/>
                </a:cubicBezTo>
                <a:cubicBezTo>
                  <a:pt x="52595" y="13598"/>
                  <a:pt x="38994" y="10542"/>
                  <a:pt x="34925" y="9525"/>
                </a:cubicBezTo>
                <a:lnTo>
                  <a:pt x="12700" y="0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4" name="Forma Livre: Forma 83">
            <a:extLst>
              <a:ext uri="{FF2B5EF4-FFF2-40B4-BE49-F238E27FC236}">
                <a16:creationId xmlns:a16="http://schemas.microsoft.com/office/drawing/2014/main" id="{BB9A5D52-83C3-442D-9D78-16F027D6C7FF}"/>
              </a:ext>
            </a:extLst>
          </p:cNvPr>
          <p:cNvSpPr/>
          <p:nvPr/>
        </p:nvSpPr>
        <p:spPr>
          <a:xfrm>
            <a:off x="2933700" y="4576623"/>
            <a:ext cx="60325" cy="76205"/>
          </a:xfrm>
          <a:custGeom>
            <a:avLst/>
            <a:gdLst>
              <a:gd name="connsiteX0" fmla="*/ 6350 w 60325"/>
              <a:gd name="connsiteY0" fmla="*/ 6355 h 76205"/>
              <a:gd name="connsiteX1" fmla="*/ 6350 w 60325"/>
              <a:gd name="connsiteY1" fmla="*/ 6355 h 76205"/>
              <a:gd name="connsiteX2" fmla="*/ 0 w 60325"/>
              <a:gd name="connsiteY2" fmla="*/ 34930 h 76205"/>
              <a:gd name="connsiteX3" fmla="*/ 6350 w 60325"/>
              <a:gd name="connsiteY3" fmla="*/ 53980 h 76205"/>
              <a:gd name="connsiteX4" fmla="*/ 9525 w 60325"/>
              <a:gd name="connsiteY4" fmla="*/ 63505 h 76205"/>
              <a:gd name="connsiteX5" fmla="*/ 12700 w 60325"/>
              <a:gd name="connsiteY5" fmla="*/ 73030 h 76205"/>
              <a:gd name="connsiteX6" fmla="*/ 22225 w 60325"/>
              <a:gd name="connsiteY6" fmla="*/ 76205 h 76205"/>
              <a:gd name="connsiteX7" fmla="*/ 44450 w 60325"/>
              <a:gd name="connsiteY7" fmla="*/ 73030 h 76205"/>
              <a:gd name="connsiteX8" fmla="*/ 60325 w 60325"/>
              <a:gd name="connsiteY8" fmla="*/ 53980 h 76205"/>
              <a:gd name="connsiteX9" fmla="*/ 44450 w 60325"/>
              <a:gd name="connsiteY9" fmla="*/ 19055 h 76205"/>
              <a:gd name="connsiteX10" fmla="*/ 38100 w 60325"/>
              <a:gd name="connsiteY10" fmla="*/ 9530 h 76205"/>
              <a:gd name="connsiteX11" fmla="*/ 15875 w 60325"/>
              <a:gd name="connsiteY11" fmla="*/ 5 h 76205"/>
              <a:gd name="connsiteX12" fmla="*/ 6350 w 60325"/>
              <a:gd name="connsiteY12" fmla="*/ 6355 h 76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325" h="76205">
                <a:moveTo>
                  <a:pt x="6350" y="6355"/>
                </a:moveTo>
                <a:lnTo>
                  <a:pt x="6350" y="6355"/>
                </a:lnTo>
                <a:cubicBezTo>
                  <a:pt x="4233" y="15880"/>
                  <a:pt x="0" y="25173"/>
                  <a:pt x="0" y="34930"/>
                </a:cubicBezTo>
                <a:cubicBezTo>
                  <a:pt x="0" y="41623"/>
                  <a:pt x="4233" y="47630"/>
                  <a:pt x="6350" y="53980"/>
                </a:cubicBezTo>
                <a:lnTo>
                  <a:pt x="9525" y="63505"/>
                </a:lnTo>
                <a:cubicBezTo>
                  <a:pt x="10583" y="66680"/>
                  <a:pt x="9525" y="71972"/>
                  <a:pt x="12700" y="73030"/>
                </a:cubicBezTo>
                <a:lnTo>
                  <a:pt x="22225" y="76205"/>
                </a:lnTo>
                <a:cubicBezTo>
                  <a:pt x="29633" y="75147"/>
                  <a:pt x="37502" y="75809"/>
                  <a:pt x="44450" y="73030"/>
                </a:cubicBezTo>
                <a:cubicBezTo>
                  <a:pt x="50006" y="70808"/>
                  <a:pt x="57150" y="58742"/>
                  <a:pt x="60325" y="53980"/>
                </a:cubicBezTo>
                <a:cubicBezTo>
                  <a:pt x="53319" y="18948"/>
                  <a:pt x="64214" y="25643"/>
                  <a:pt x="44450" y="19055"/>
                </a:cubicBezTo>
                <a:cubicBezTo>
                  <a:pt x="42333" y="15880"/>
                  <a:pt x="40798" y="12228"/>
                  <a:pt x="38100" y="9530"/>
                </a:cubicBezTo>
                <a:cubicBezTo>
                  <a:pt x="31322" y="2752"/>
                  <a:pt x="24983" y="1827"/>
                  <a:pt x="15875" y="5"/>
                </a:cubicBezTo>
                <a:cubicBezTo>
                  <a:pt x="14837" y="-203"/>
                  <a:pt x="7938" y="5297"/>
                  <a:pt x="6350" y="6355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5" name="Forma Livre: Forma 84">
            <a:extLst>
              <a:ext uri="{FF2B5EF4-FFF2-40B4-BE49-F238E27FC236}">
                <a16:creationId xmlns:a16="http://schemas.microsoft.com/office/drawing/2014/main" id="{0DF8FA62-1272-45D9-B081-303F38C82070}"/>
              </a:ext>
            </a:extLst>
          </p:cNvPr>
          <p:cNvSpPr/>
          <p:nvPr/>
        </p:nvSpPr>
        <p:spPr>
          <a:xfrm>
            <a:off x="2136747" y="4614728"/>
            <a:ext cx="64815" cy="79375"/>
          </a:xfrm>
          <a:custGeom>
            <a:avLst/>
            <a:gdLst>
              <a:gd name="connsiteX0" fmla="*/ 6378 w 64815"/>
              <a:gd name="connsiteY0" fmla="*/ 3175 h 79375"/>
              <a:gd name="connsiteX1" fmla="*/ 6378 w 64815"/>
              <a:gd name="connsiteY1" fmla="*/ 3175 h 79375"/>
              <a:gd name="connsiteX2" fmla="*/ 28 w 64815"/>
              <a:gd name="connsiteY2" fmla="*/ 31750 h 79375"/>
              <a:gd name="connsiteX3" fmla="*/ 3203 w 64815"/>
              <a:gd name="connsiteY3" fmla="*/ 41275 h 79375"/>
              <a:gd name="connsiteX4" fmla="*/ 34953 w 64815"/>
              <a:gd name="connsiteY4" fmla="*/ 76200 h 79375"/>
              <a:gd name="connsiteX5" fmla="*/ 44478 w 64815"/>
              <a:gd name="connsiteY5" fmla="*/ 79375 h 79375"/>
              <a:gd name="connsiteX6" fmla="*/ 63528 w 64815"/>
              <a:gd name="connsiteY6" fmla="*/ 69850 h 79375"/>
              <a:gd name="connsiteX7" fmla="*/ 54003 w 64815"/>
              <a:gd name="connsiteY7" fmla="*/ 15875 h 79375"/>
              <a:gd name="connsiteX8" fmla="*/ 44478 w 64815"/>
              <a:gd name="connsiteY8" fmla="*/ 9525 h 79375"/>
              <a:gd name="connsiteX9" fmla="*/ 34953 w 64815"/>
              <a:gd name="connsiteY9" fmla="*/ 0 h 79375"/>
              <a:gd name="connsiteX10" fmla="*/ 6378 w 64815"/>
              <a:gd name="connsiteY10" fmla="*/ 3175 h 7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815" h="79375">
                <a:moveTo>
                  <a:pt x="6378" y="3175"/>
                </a:moveTo>
                <a:lnTo>
                  <a:pt x="6378" y="3175"/>
                </a:lnTo>
                <a:cubicBezTo>
                  <a:pt x="4261" y="12700"/>
                  <a:pt x="838" y="22026"/>
                  <a:pt x="28" y="31750"/>
                </a:cubicBezTo>
                <a:cubicBezTo>
                  <a:pt x="-250" y="35085"/>
                  <a:pt x="1578" y="38349"/>
                  <a:pt x="3203" y="41275"/>
                </a:cubicBezTo>
                <a:cubicBezTo>
                  <a:pt x="10672" y="54720"/>
                  <a:pt x="20707" y="69077"/>
                  <a:pt x="34953" y="76200"/>
                </a:cubicBezTo>
                <a:cubicBezTo>
                  <a:pt x="37946" y="77697"/>
                  <a:pt x="41303" y="78317"/>
                  <a:pt x="44478" y="79375"/>
                </a:cubicBezTo>
                <a:cubicBezTo>
                  <a:pt x="47296" y="78436"/>
                  <a:pt x="62993" y="74132"/>
                  <a:pt x="63528" y="69850"/>
                </a:cubicBezTo>
                <a:cubicBezTo>
                  <a:pt x="65352" y="55262"/>
                  <a:pt x="67239" y="29111"/>
                  <a:pt x="54003" y="15875"/>
                </a:cubicBezTo>
                <a:cubicBezTo>
                  <a:pt x="51305" y="13177"/>
                  <a:pt x="47409" y="11968"/>
                  <a:pt x="44478" y="9525"/>
                </a:cubicBezTo>
                <a:cubicBezTo>
                  <a:pt x="41029" y="6650"/>
                  <a:pt x="38128" y="3175"/>
                  <a:pt x="34953" y="0"/>
                </a:cubicBezTo>
                <a:lnTo>
                  <a:pt x="6378" y="3175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6" name="Forma Livre: Forma 85">
            <a:extLst>
              <a:ext uri="{FF2B5EF4-FFF2-40B4-BE49-F238E27FC236}">
                <a16:creationId xmlns:a16="http://schemas.microsoft.com/office/drawing/2014/main" id="{DA3D2478-4B6B-4E10-9878-5FC97CF5B626}"/>
              </a:ext>
            </a:extLst>
          </p:cNvPr>
          <p:cNvSpPr/>
          <p:nvPr/>
        </p:nvSpPr>
        <p:spPr>
          <a:xfrm>
            <a:off x="1158750" y="4341678"/>
            <a:ext cx="54100" cy="69850"/>
          </a:xfrm>
          <a:custGeom>
            <a:avLst/>
            <a:gdLst>
              <a:gd name="connsiteX0" fmla="*/ 22350 w 54100"/>
              <a:gd name="connsiteY0" fmla="*/ 0 h 69850"/>
              <a:gd name="connsiteX1" fmla="*/ 22350 w 54100"/>
              <a:gd name="connsiteY1" fmla="*/ 0 h 69850"/>
              <a:gd name="connsiteX2" fmla="*/ 3300 w 54100"/>
              <a:gd name="connsiteY2" fmla="*/ 25400 h 69850"/>
              <a:gd name="connsiteX3" fmla="*/ 3300 w 54100"/>
              <a:gd name="connsiteY3" fmla="*/ 63500 h 69850"/>
              <a:gd name="connsiteX4" fmla="*/ 12825 w 54100"/>
              <a:gd name="connsiteY4" fmla="*/ 69850 h 69850"/>
              <a:gd name="connsiteX5" fmla="*/ 44575 w 54100"/>
              <a:gd name="connsiteY5" fmla="*/ 66675 h 69850"/>
              <a:gd name="connsiteX6" fmla="*/ 54100 w 54100"/>
              <a:gd name="connsiteY6" fmla="*/ 34925 h 69850"/>
              <a:gd name="connsiteX7" fmla="*/ 50925 w 54100"/>
              <a:gd name="connsiteY7" fmla="*/ 15875 h 69850"/>
              <a:gd name="connsiteX8" fmla="*/ 47750 w 54100"/>
              <a:gd name="connsiteY8" fmla="*/ 6350 h 69850"/>
              <a:gd name="connsiteX9" fmla="*/ 22350 w 54100"/>
              <a:gd name="connsiteY9" fmla="*/ 0 h 6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100" h="69850">
                <a:moveTo>
                  <a:pt x="22350" y="0"/>
                </a:moveTo>
                <a:lnTo>
                  <a:pt x="22350" y="0"/>
                </a:lnTo>
                <a:cubicBezTo>
                  <a:pt x="16000" y="8467"/>
                  <a:pt x="8633" y="16258"/>
                  <a:pt x="3300" y="25400"/>
                </a:cubicBezTo>
                <a:cubicBezTo>
                  <a:pt x="-2309" y="35015"/>
                  <a:pt x="296" y="55989"/>
                  <a:pt x="3300" y="63500"/>
                </a:cubicBezTo>
                <a:cubicBezTo>
                  <a:pt x="4717" y="67043"/>
                  <a:pt x="9650" y="67733"/>
                  <a:pt x="12825" y="69850"/>
                </a:cubicBezTo>
                <a:cubicBezTo>
                  <a:pt x="23408" y="68792"/>
                  <a:pt x="34485" y="70038"/>
                  <a:pt x="44575" y="66675"/>
                </a:cubicBezTo>
                <a:cubicBezTo>
                  <a:pt x="53238" y="63787"/>
                  <a:pt x="53989" y="35699"/>
                  <a:pt x="54100" y="34925"/>
                </a:cubicBezTo>
                <a:cubicBezTo>
                  <a:pt x="53042" y="28575"/>
                  <a:pt x="52322" y="22159"/>
                  <a:pt x="50925" y="15875"/>
                </a:cubicBezTo>
                <a:cubicBezTo>
                  <a:pt x="50199" y="12608"/>
                  <a:pt x="50826" y="7668"/>
                  <a:pt x="47750" y="6350"/>
                </a:cubicBezTo>
                <a:cubicBezTo>
                  <a:pt x="41913" y="3849"/>
                  <a:pt x="26583" y="1058"/>
                  <a:pt x="22350" y="0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7" name="Forma Livre: Forma 86">
            <a:extLst>
              <a:ext uri="{FF2B5EF4-FFF2-40B4-BE49-F238E27FC236}">
                <a16:creationId xmlns:a16="http://schemas.microsoft.com/office/drawing/2014/main" id="{FBF9F9DB-494F-4CEE-B304-F0F69D43B1CB}"/>
              </a:ext>
            </a:extLst>
          </p:cNvPr>
          <p:cNvSpPr/>
          <p:nvPr/>
        </p:nvSpPr>
        <p:spPr>
          <a:xfrm>
            <a:off x="1644381" y="4022445"/>
            <a:ext cx="76469" cy="65233"/>
          </a:xfrm>
          <a:custGeom>
            <a:avLst/>
            <a:gdLst>
              <a:gd name="connsiteX0" fmla="*/ 12969 w 76469"/>
              <a:gd name="connsiteY0" fmla="*/ 17608 h 65233"/>
              <a:gd name="connsiteX1" fmla="*/ 12969 w 76469"/>
              <a:gd name="connsiteY1" fmla="*/ 17608 h 65233"/>
              <a:gd name="connsiteX2" fmla="*/ 269 w 76469"/>
              <a:gd name="connsiteY2" fmla="*/ 43008 h 65233"/>
              <a:gd name="connsiteX3" fmla="*/ 3444 w 76469"/>
              <a:gd name="connsiteY3" fmla="*/ 52533 h 65233"/>
              <a:gd name="connsiteX4" fmla="*/ 41544 w 76469"/>
              <a:gd name="connsiteY4" fmla="*/ 62058 h 65233"/>
              <a:gd name="connsiteX5" fmla="*/ 51069 w 76469"/>
              <a:gd name="connsiteY5" fmla="*/ 65233 h 65233"/>
              <a:gd name="connsiteX6" fmla="*/ 60594 w 76469"/>
              <a:gd name="connsiteY6" fmla="*/ 62058 h 65233"/>
              <a:gd name="connsiteX7" fmla="*/ 70119 w 76469"/>
              <a:gd name="connsiteY7" fmla="*/ 39833 h 65233"/>
              <a:gd name="connsiteX8" fmla="*/ 76469 w 76469"/>
              <a:gd name="connsiteY8" fmla="*/ 4908 h 65233"/>
              <a:gd name="connsiteX9" fmla="*/ 19319 w 76469"/>
              <a:gd name="connsiteY9" fmla="*/ 4908 h 65233"/>
              <a:gd name="connsiteX10" fmla="*/ 12969 w 76469"/>
              <a:gd name="connsiteY10" fmla="*/ 17608 h 6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469" h="65233">
                <a:moveTo>
                  <a:pt x="12969" y="17608"/>
                </a:moveTo>
                <a:lnTo>
                  <a:pt x="12969" y="17608"/>
                </a:lnTo>
                <a:cubicBezTo>
                  <a:pt x="8736" y="26075"/>
                  <a:pt x="2760" y="33876"/>
                  <a:pt x="269" y="43008"/>
                </a:cubicBezTo>
                <a:cubicBezTo>
                  <a:pt x="-612" y="46237"/>
                  <a:pt x="721" y="50588"/>
                  <a:pt x="3444" y="52533"/>
                </a:cubicBezTo>
                <a:cubicBezTo>
                  <a:pt x="12136" y="58742"/>
                  <a:pt x="31727" y="59877"/>
                  <a:pt x="41544" y="62058"/>
                </a:cubicBezTo>
                <a:cubicBezTo>
                  <a:pt x="44811" y="62784"/>
                  <a:pt x="47894" y="64175"/>
                  <a:pt x="51069" y="65233"/>
                </a:cubicBezTo>
                <a:cubicBezTo>
                  <a:pt x="54244" y="64175"/>
                  <a:pt x="57981" y="64149"/>
                  <a:pt x="60594" y="62058"/>
                </a:cubicBezTo>
                <a:cubicBezTo>
                  <a:pt x="66805" y="57089"/>
                  <a:pt x="68946" y="46873"/>
                  <a:pt x="70119" y="39833"/>
                </a:cubicBezTo>
                <a:cubicBezTo>
                  <a:pt x="76103" y="3932"/>
                  <a:pt x="69657" y="25344"/>
                  <a:pt x="76469" y="4908"/>
                </a:cubicBezTo>
                <a:cubicBezTo>
                  <a:pt x="52922" y="-2941"/>
                  <a:pt x="65187" y="-188"/>
                  <a:pt x="19319" y="4908"/>
                </a:cubicBezTo>
                <a:cubicBezTo>
                  <a:pt x="8790" y="6078"/>
                  <a:pt x="14027" y="15491"/>
                  <a:pt x="12969" y="17608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8" name="Forma Livre: Forma 87">
            <a:extLst>
              <a:ext uri="{FF2B5EF4-FFF2-40B4-BE49-F238E27FC236}">
                <a16:creationId xmlns:a16="http://schemas.microsoft.com/office/drawing/2014/main" id="{4856F28A-1789-4ADE-AF78-49F2B13FAAB8}"/>
              </a:ext>
            </a:extLst>
          </p:cNvPr>
          <p:cNvSpPr/>
          <p:nvPr/>
        </p:nvSpPr>
        <p:spPr>
          <a:xfrm>
            <a:off x="1916837" y="3965954"/>
            <a:ext cx="65365" cy="74319"/>
          </a:xfrm>
          <a:custGeom>
            <a:avLst/>
            <a:gdLst>
              <a:gd name="connsiteX0" fmla="*/ 10777 w 65365"/>
              <a:gd name="connsiteY0" fmla="*/ 9525 h 74319"/>
              <a:gd name="connsiteX1" fmla="*/ 10777 w 65365"/>
              <a:gd name="connsiteY1" fmla="*/ 9525 h 74319"/>
              <a:gd name="connsiteX2" fmla="*/ 7602 w 65365"/>
              <a:gd name="connsiteY2" fmla="*/ 60325 h 74319"/>
              <a:gd name="connsiteX3" fmla="*/ 17127 w 65365"/>
              <a:gd name="connsiteY3" fmla="*/ 66675 h 74319"/>
              <a:gd name="connsiteX4" fmla="*/ 36177 w 65365"/>
              <a:gd name="connsiteY4" fmla="*/ 73025 h 74319"/>
              <a:gd name="connsiteX5" fmla="*/ 64752 w 65365"/>
              <a:gd name="connsiteY5" fmla="*/ 69850 h 74319"/>
              <a:gd name="connsiteX6" fmla="*/ 58402 w 65365"/>
              <a:gd name="connsiteY6" fmla="*/ 15875 h 74319"/>
              <a:gd name="connsiteX7" fmla="*/ 52052 w 65365"/>
              <a:gd name="connsiteY7" fmla="*/ 6350 h 74319"/>
              <a:gd name="connsiteX8" fmla="*/ 42527 w 65365"/>
              <a:gd name="connsiteY8" fmla="*/ 0 h 74319"/>
              <a:gd name="connsiteX9" fmla="*/ 23477 w 65365"/>
              <a:gd name="connsiteY9" fmla="*/ 3175 h 74319"/>
              <a:gd name="connsiteX10" fmla="*/ 13952 w 65365"/>
              <a:gd name="connsiteY10" fmla="*/ 6350 h 74319"/>
              <a:gd name="connsiteX11" fmla="*/ 10777 w 65365"/>
              <a:gd name="connsiteY11" fmla="*/ 9525 h 74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365" h="74319">
                <a:moveTo>
                  <a:pt x="10777" y="9525"/>
                </a:moveTo>
                <a:lnTo>
                  <a:pt x="10777" y="9525"/>
                </a:lnTo>
                <a:cubicBezTo>
                  <a:pt x="7039" y="19492"/>
                  <a:pt x="-9484" y="48934"/>
                  <a:pt x="7602" y="60325"/>
                </a:cubicBezTo>
                <a:cubicBezTo>
                  <a:pt x="10777" y="62442"/>
                  <a:pt x="13640" y="65125"/>
                  <a:pt x="17127" y="66675"/>
                </a:cubicBezTo>
                <a:cubicBezTo>
                  <a:pt x="23244" y="69393"/>
                  <a:pt x="36177" y="73025"/>
                  <a:pt x="36177" y="73025"/>
                </a:cubicBezTo>
                <a:cubicBezTo>
                  <a:pt x="45702" y="71967"/>
                  <a:pt x="60242" y="78306"/>
                  <a:pt x="64752" y="69850"/>
                </a:cubicBezTo>
                <a:cubicBezTo>
                  <a:pt x="66306" y="66937"/>
                  <a:pt x="65155" y="29382"/>
                  <a:pt x="58402" y="15875"/>
                </a:cubicBezTo>
                <a:cubicBezTo>
                  <a:pt x="56695" y="12462"/>
                  <a:pt x="54750" y="9048"/>
                  <a:pt x="52052" y="6350"/>
                </a:cubicBezTo>
                <a:cubicBezTo>
                  <a:pt x="49354" y="3652"/>
                  <a:pt x="45702" y="2117"/>
                  <a:pt x="42527" y="0"/>
                </a:cubicBezTo>
                <a:cubicBezTo>
                  <a:pt x="36177" y="1058"/>
                  <a:pt x="29761" y="1778"/>
                  <a:pt x="23477" y="3175"/>
                </a:cubicBezTo>
                <a:cubicBezTo>
                  <a:pt x="20210" y="3901"/>
                  <a:pt x="17265" y="5877"/>
                  <a:pt x="13952" y="6350"/>
                </a:cubicBezTo>
                <a:cubicBezTo>
                  <a:pt x="9761" y="6949"/>
                  <a:pt x="11306" y="8996"/>
                  <a:pt x="10777" y="9525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9" name="Forma Livre: Forma 88">
            <a:extLst>
              <a:ext uri="{FF2B5EF4-FFF2-40B4-BE49-F238E27FC236}">
                <a16:creationId xmlns:a16="http://schemas.microsoft.com/office/drawing/2014/main" id="{F1F34A66-01B5-4091-8441-8014C961CD09}"/>
              </a:ext>
            </a:extLst>
          </p:cNvPr>
          <p:cNvSpPr/>
          <p:nvPr/>
        </p:nvSpPr>
        <p:spPr>
          <a:xfrm>
            <a:off x="900104" y="4369395"/>
            <a:ext cx="114588" cy="95794"/>
          </a:xfrm>
          <a:custGeom>
            <a:avLst/>
            <a:gdLst>
              <a:gd name="connsiteX0" fmla="*/ 27502 w 114588"/>
              <a:gd name="connsiteY0" fmla="*/ 0 h 95794"/>
              <a:gd name="connsiteX1" fmla="*/ 27502 w 114588"/>
              <a:gd name="connsiteY1" fmla="*/ 0 h 95794"/>
              <a:gd name="connsiteX2" fmla="*/ 18794 w 114588"/>
              <a:gd name="connsiteY2" fmla="*/ 87085 h 95794"/>
              <a:gd name="connsiteX3" fmla="*/ 44919 w 114588"/>
              <a:gd name="connsiteY3" fmla="*/ 95794 h 95794"/>
              <a:gd name="connsiteX4" fmla="*/ 97171 w 114588"/>
              <a:gd name="connsiteY4" fmla="*/ 87085 h 95794"/>
              <a:gd name="connsiteX5" fmla="*/ 114588 w 114588"/>
              <a:gd name="connsiteY5" fmla="*/ 34834 h 95794"/>
              <a:gd name="connsiteX6" fmla="*/ 27502 w 114588"/>
              <a:gd name="connsiteY6" fmla="*/ 0 h 95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588" h="95794">
                <a:moveTo>
                  <a:pt x="27502" y="0"/>
                </a:moveTo>
                <a:lnTo>
                  <a:pt x="27502" y="0"/>
                </a:lnTo>
                <a:cubicBezTo>
                  <a:pt x="11421" y="42883"/>
                  <a:pt x="-20442" y="63543"/>
                  <a:pt x="18794" y="87085"/>
                </a:cubicBezTo>
                <a:cubicBezTo>
                  <a:pt x="26665" y="91808"/>
                  <a:pt x="36211" y="92891"/>
                  <a:pt x="44919" y="95794"/>
                </a:cubicBezTo>
                <a:cubicBezTo>
                  <a:pt x="62336" y="92891"/>
                  <a:pt x="83882" y="98713"/>
                  <a:pt x="97171" y="87085"/>
                </a:cubicBezTo>
                <a:cubicBezTo>
                  <a:pt x="110988" y="74995"/>
                  <a:pt x="114588" y="34834"/>
                  <a:pt x="114588" y="34834"/>
                </a:cubicBezTo>
                <a:lnTo>
                  <a:pt x="27502" y="0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0" name="Forma Livre: Forma 89">
            <a:extLst>
              <a:ext uri="{FF2B5EF4-FFF2-40B4-BE49-F238E27FC236}">
                <a16:creationId xmlns:a16="http://schemas.microsoft.com/office/drawing/2014/main" id="{DAB35AF0-D4B1-4198-8446-559A330148EA}"/>
              </a:ext>
            </a:extLst>
          </p:cNvPr>
          <p:cNvSpPr/>
          <p:nvPr/>
        </p:nvSpPr>
        <p:spPr>
          <a:xfrm>
            <a:off x="1850102" y="4080784"/>
            <a:ext cx="114588" cy="95794"/>
          </a:xfrm>
          <a:custGeom>
            <a:avLst/>
            <a:gdLst>
              <a:gd name="connsiteX0" fmla="*/ 27502 w 114588"/>
              <a:gd name="connsiteY0" fmla="*/ 0 h 95794"/>
              <a:gd name="connsiteX1" fmla="*/ 27502 w 114588"/>
              <a:gd name="connsiteY1" fmla="*/ 0 h 95794"/>
              <a:gd name="connsiteX2" fmla="*/ 18794 w 114588"/>
              <a:gd name="connsiteY2" fmla="*/ 87085 h 95794"/>
              <a:gd name="connsiteX3" fmla="*/ 44919 w 114588"/>
              <a:gd name="connsiteY3" fmla="*/ 95794 h 95794"/>
              <a:gd name="connsiteX4" fmla="*/ 97171 w 114588"/>
              <a:gd name="connsiteY4" fmla="*/ 87085 h 95794"/>
              <a:gd name="connsiteX5" fmla="*/ 114588 w 114588"/>
              <a:gd name="connsiteY5" fmla="*/ 34834 h 95794"/>
              <a:gd name="connsiteX6" fmla="*/ 27502 w 114588"/>
              <a:gd name="connsiteY6" fmla="*/ 0 h 95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588" h="95794">
                <a:moveTo>
                  <a:pt x="27502" y="0"/>
                </a:moveTo>
                <a:lnTo>
                  <a:pt x="27502" y="0"/>
                </a:lnTo>
                <a:cubicBezTo>
                  <a:pt x="11421" y="42883"/>
                  <a:pt x="-20442" y="63543"/>
                  <a:pt x="18794" y="87085"/>
                </a:cubicBezTo>
                <a:cubicBezTo>
                  <a:pt x="26665" y="91808"/>
                  <a:pt x="36211" y="92891"/>
                  <a:pt x="44919" y="95794"/>
                </a:cubicBezTo>
                <a:cubicBezTo>
                  <a:pt x="62336" y="92891"/>
                  <a:pt x="83882" y="98713"/>
                  <a:pt x="97171" y="87085"/>
                </a:cubicBezTo>
                <a:cubicBezTo>
                  <a:pt x="110988" y="74995"/>
                  <a:pt x="114588" y="34834"/>
                  <a:pt x="114588" y="34834"/>
                </a:cubicBezTo>
                <a:lnTo>
                  <a:pt x="27502" y="0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1" name="Forma Livre: Forma 90">
            <a:extLst>
              <a:ext uri="{FF2B5EF4-FFF2-40B4-BE49-F238E27FC236}">
                <a16:creationId xmlns:a16="http://schemas.microsoft.com/office/drawing/2014/main" id="{72CF6442-6879-4B9A-B00D-63C76A8BDC69}"/>
              </a:ext>
            </a:extLst>
          </p:cNvPr>
          <p:cNvSpPr/>
          <p:nvPr/>
        </p:nvSpPr>
        <p:spPr>
          <a:xfrm>
            <a:off x="2217009" y="3912519"/>
            <a:ext cx="114588" cy="95794"/>
          </a:xfrm>
          <a:custGeom>
            <a:avLst/>
            <a:gdLst>
              <a:gd name="connsiteX0" fmla="*/ 27502 w 114588"/>
              <a:gd name="connsiteY0" fmla="*/ 0 h 95794"/>
              <a:gd name="connsiteX1" fmla="*/ 27502 w 114588"/>
              <a:gd name="connsiteY1" fmla="*/ 0 h 95794"/>
              <a:gd name="connsiteX2" fmla="*/ 18794 w 114588"/>
              <a:gd name="connsiteY2" fmla="*/ 87085 h 95794"/>
              <a:gd name="connsiteX3" fmla="*/ 44919 w 114588"/>
              <a:gd name="connsiteY3" fmla="*/ 95794 h 95794"/>
              <a:gd name="connsiteX4" fmla="*/ 97171 w 114588"/>
              <a:gd name="connsiteY4" fmla="*/ 87085 h 95794"/>
              <a:gd name="connsiteX5" fmla="*/ 114588 w 114588"/>
              <a:gd name="connsiteY5" fmla="*/ 34834 h 95794"/>
              <a:gd name="connsiteX6" fmla="*/ 27502 w 114588"/>
              <a:gd name="connsiteY6" fmla="*/ 0 h 95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588" h="95794">
                <a:moveTo>
                  <a:pt x="27502" y="0"/>
                </a:moveTo>
                <a:lnTo>
                  <a:pt x="27502" y="0"/>
                </a:lnTo>
                <a:cubicBezTo>
                  <a:pt x="11421" y="42883"/>
                  <a:pt x="-20442" y="63543"/>
                  <a:pt x="18794" y="87085"/>
                </a:cubicBezTo>
                <a:cubicBezTo>
                  <a:pt x="26665" y="91808"/>
                  <a:pt x="36211" y="92891"/>
                  <a:pt x="44919" y="95794"/>
                </a:cubicBezTo>
                <a:cubicBezTo>
                  <a:pt x="62336" y="92891"/>
                  <a:pt x="83882" y="98713"/>
                  <a:pt x="97171" y="87085"/>
                </a:cubicBezTo>
                <a:cubicBezTo>
                  <a:pt x="110988" y="74995"/>
                  <a:pt x="114588" y="34834"/>
                  <a:pt x="114588" y="34834"/>
                </a:cubicBezTo>
                <a:lnTo>
                  <a:pt x="27502" y="0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2" name="Forma Livre: Forma 91">
            <a:extLst>
              <a:ext uri="{FF2B5EF4-FFF2-40B4-BE49-F238E27FC236}">
                <a16:creationId xmlns:a16="http://schemas.microsoft.com/office/drawing/2014/main" id="{10DA26AB-8C4E-4484-B27C-AAE2D76B4454}"/>
              </a:ext>
            </a:extLst>
          </p:cNvPr>
          <p:cNvSpPr/>
          <p:nvPr/>
        </p:nvSpPr>
        <p:spPr>
          <a:xfrm>
            <a:off x="2349608" y="4610872"/>
            <a:ext cx="108956" cy="104503"/>
          </a:xfrm>
          <a:custGeom>
            <a:avLst/>
            <a:gdLst>
              <a:gd name="connsiteX0" fmla="*/ 61905 w 108956"/>
              <a:gd name="connsiteY0" fmla="*/ 0 h 104503"/>
              <a:gd name="connsiteX1" fmla="*/ 61905 w 108956"/>
              <a:gd name="connsiteY1" fmla="*/ 0 h 104503"/>
              <a:gd name="connsiteX2" fmla="*/ 9653 w 108956"/>
              <a:gd name="connsiteY2" fmla="*/ 52251 h 104503"/>
              <a:gd name="connsiteX3" fmla="*/ 945 w 108956"/>
              <a:gd name="connsiteY3" fmla="*/ 78377 h 104503"/>
              <a:gd name="connsiteX4" fmla="*/ 27070 w 108956"/>
              <a:gd name="connsiteY4" fmla="*/ 95794 h 104503"/>
              <a:gd name="connsiteX5" fmla="*/ 53196 w 108956"/>
              <a:gd name="connsiteY5" fmla="*/ 104503 h 104503"/>
              <a:gd name="connsiteX6" fmla="*/ 105448 w 108956"/>
              <a:gd name="connsiteY6" fmla="*/ 95794 h 104503"/>
              <a:gd name="connsiteX7" fmla="*/ 96739 w 108956"/>
              <a:gd name="connsiteY7" fmla="*/ 43543 h 104503"/>
              <a:gd name="connsiteX8" fmla="*/ 88030 w 108956"/>
              <a:gd name="connsiteY8" fmla="*/ 17417 h 104503"/>
              <a:gd name="connsiteX9" fmla="*/ 53196 w 108956"/>
              <a:gd name="connsiteY9" fmla="*/ 8708 h 104503"/>
              <a:gd name="connsiteX10" fmla="*/ 61905 w 108956"/>
              <a:gd name="connsiteY10" fmla="*/ 0 h 104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8956" h="104503">
                <a:moveTo>
                  <a:pt x="61905" y="0"/>
                </a:moveTo>
                <a:lnTo>
                  <a:pt x="61905" y="0"/>
                </a:lnTo>
                <a:cubicBezTo>
                  <a:pt x="44488" y="17417"/>
                  <a:pt x="24775" y="32808"/>
                  <a:pt x="9653" y="52251"/>
                </a:cubicBezTo>
                <a:cubicBezTo>
                  <a:pt x="4017" y="59497"/>
                  <a:pt x="-2464" y="69854"/>
                  <a:pt x="945" y="78377"/>
                </a:cubicBezTo>
                <a:cubicBezTo>
                  <a:pt x="4832" y="88095"/>
                  <a:pt x="17709" y="91113"/>
                  <a:pt x="27070" y="95794"/>
                </a:cubicBezTo>
                <a:cubicBezTo>
                  <a:pt x="35281" y="99899"/>
                  <a:pt x="44487" y="101600"/>
                  <a:pt x="53196" y="104503"/>
                </a:cubicBezTo>
                <a:cubicBezTo>
                  <a:pt x="70613" y="101600"/>
                  <a:pt x="95185" y="110163"/>
                  <a:pt x="105448" y="95794"/>
                </a:cubicBezTo>
                <a:cubicBezTo>
                  <a:pt x="115711" y="81426"/>
                  <a:pt x="100570" y="60780"/>
                  <a:pt x="96739" y="43543"/>
                </a:cubicBezTo>
                <a:cubicBezTo>
                  <a:pt x="94748" y="34582"/>
                  <a:pt x="95198" y="23152"/>
                  <a:pt x="88030" y="17417"/>
                </a:cubicBezTo>
                <a:cubicBezTo>
                  <a:pt x="78684" y="9940"/>
                  <a:pt x="64704" y="11996"/>
                  <a:pt x="53196" y="8708"/>
                </a:cubicBezTo>
                <a:cubicBezTo>
                  <a:pt x="25175" y="702"/>
                  <a:pt x="60454" y="1451"/>
                  <a:pt x="61905" y="0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3" name="Forma Livre: Forma 92">
            <a:extLst>
              <a:ext uri="{FF2B5EF4-FFF2-40B4-BE49-F238E27FC236}">
                <a16:creationId xmlns:a16="http://schemas.microsoft.com/office/drawing/2014/main" id="{82A441F7-B4D2-44F2-9D80-70145720BBBE}"/>
              </a:ext>
            </a:extLst>
          </p:cNvPr>
          <p:cNvSpPr/>
          <p:nvPr/>
        </p:nvSpPr>
        <p:spPr>
          <a:xfrm>
            <a:off x="2221990" y="4504186"/>
            <a:ext cx="74609" cy="72437"/>
          </a:xfrm>
          <a:custGeom>
            <a:avLst/>
            <a:gdLst>
              <a:gd name="connsiteX0" fmla="*/ 0 w 74609"/>
              <a:gd name="connsiteY0" fmla="*/ 0 h 72437"/>
              <a:gd name="connsiteX1" fmla="*/ 0 w 74609"/>
              <a:gd name="connsiteY1" fmla="*/ 0 h 72437"/>
              <a:gd name="connsiteX2" fmla="*/ 69669 w 74609"/>
              <a:gd name="connsiteY2" fmla="*/ 26126 h 72437"/>
              <a:gd name="connsiteX3" fmla="*/ 60960 w 74609"/>
              <a:gd name="connsiteY3" fmla="*/ 69668 h 72437"/>
              <a:gd name="connsiteX4" fmla="*/ 8709 w 74609"/>
              <a:gd name="connsiteY4" fmla="*/ 60960 h 72437"/>
              <a:gd name="connsiteX5" fmla="*/ 0 w 74609"/>
              <a:gd name="connsiteY5" fmla="*/ 0 h 72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09" h="72437">
                <a:moveTo>
                  <a:pt x="0" y="0"/>
                </a:moveTo>
                <a:lnTo>
                  <a:pt x="0" y="0"/>
                </a:lnTo>
                <a:cubicBezTo>
                  <a:pt x="23223" y="8709"/>
                  <a:pt x="53337" y="7461"/>
                  <a:pt x="69669" y="26126"/>
                </a:cubicBezTo>
                <a:cubicBezTo>
                  <a:pt x="79416" y="37265"/>
                  <a:pt x="73811" y="62324"/>
                  <a:pt x="60960" y="69668"/>
                </a:cubicBezTo>
                <a:cubicBezTo>
                  <a:pt x="45629" y="78428"/>
                  <a:pt x="26126" y="63863"/>
                  <a:pt x="8709" y="60960"/>
                </a:cubicBezTo>
                <a:lnTo>
                  <a:pt x="0" y="0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4" name="Forma Livre: Forma 93">
            <a:extLst>
              <a:ext uri="{FF2B5EF4-FFF2-40B4-BE49-F238E27FC236}">
                <a16:creationId xmlns:a16="http://schemas.microsoft.com/office/drawing/2014/main" id="{CE5228B5-39C0-4470-B2F2-74437E0DBFDA}"/>
              </a:ext>
            </a:extLst>
          </p:cNvPr>
          <p:cNvSpPr/>
          <p:nvPr/>
        </p:nvSpPr>
        <p:spPr>
          <a:xfrm>
            <a:off x="2661823" y="4123559"/>
            <a:ext cx="74609" cy="72437"/>
          </a:xfrm>
          <a:custGeom>
            <a:avLst/>
            <a:gdLst>
              <a:gd name="connsiteX0" fmla="*/ 0 w 74609"/>
              <a:gd name="connsiteY0" fmla="*/ 0 h 72437"/>
              <a:gd name="connsiteX1" fmla="*/ 0 w 74609"/>
              <a:gd name="connsiteY1" fmla="*/ 0 h 72437"/>
              <a:gd name="connsiteX2" fmla="*/ 69669 w 74609"/>
              <a:gd name="connsiteY2" fmla="*/ 26126 h 72437"/>
              <a:gd name="connsiteX3" fmla="*/ 60960 w 74609"/>
              <a:gd name="connsiteY3" fmla="*/ 69668 h 72437"/>
              <a:gd name="connsiteX4" fmla="*/ 8709 w 74609"/>
              <a:gd name="connsiteY4" fmla="*/ 60960 h 72437"/>
              <a:gd name="connsiteX5" fmla="*/ 0 w 74609"/>
              <a:gd name="connsiteY5" fmla="*/ 0 h 72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09" h="72437">
                <a:moveTo>
                  <a:pt x="0" y="0"/>
                </a:moveTo>
                <a:lnTo>
                  <a:pt x="0" y="0"/>
                </a:lnTo>
                <a:cubicBezTo>
                  <a:pt x="23223" y="8709"/>
                  <a:pt x="53337" y="7461"/>
                  <a:pt x="69669" y="26126"/>
                </a:cubicBezTo>
                <a:cubicBezTo>
                  <a:pt x="79416" y="37265"/>
                  <a:pt x="73811" y="62324"/>
                  <a:pt x="60960" y="69668"/>
                </a:cubicBezTo>
                <a:cubicBezTo>
                  <a:pt x="45629" y="78428"/>
                  <a:pt x="26126" y="63863"/>
                  <a:pt x="8709" y="60960"/>
                </a:cubicBezTo>
                <a:lnTo>
                  <a:pt x="0" y="0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Forma Livre: Forma 94">
            <a:extLst>
              <a:ext uri="{FF2B5EF4-FFF2-40B4-BE49-F238E27FC236}">
                <a16:creationId xmlns:a16="http://schemas.microsoft.com/office/drawing/2014/main" id="{3850CBA8-F857-4724-8B00-60C2B1135223}"/>
              </a:ext>
            </a:extLst>
          </p:cNvPr>
          <p:cNvSpPr/>
          <p:nvPr/>
        </p:nvSpPr>
        <p:spPr>
          <a:xfrm>
            <a:off x="2760496" y="4372961"/>
            <a:ext cx="95840" cy="97733"/>
          </a:xfrm>
          <a:custGeom>
            <a:avLst/>
            <a:gdLst>
              <a:gd name="connsiteX0" fmla="*/ 0 w 95840"/>
              <a:gd name="connsiteY0" fmla="*/ 10647 h 97733"/>
              <a:gd name="connsiteX1" fmla="*/ 0 w 95840"/>
              <a:gd name="connsiteY1" fmla="*/ 10647 h 97733"/>
              <a:gd name="connsiteX2" fmla="*/ 34834 w 95840"/>
              <a:gd name="connsiteY2" fmla="*/ 80315 h 97733"/>
              <a:gd name="connsiteX3" fmla="*/ 52252 w 95840"/>
              <a:gd name="connsiteY3" fmla="*/ 97733 h 97733"/>
              <a:gd name="connsiteX4" fmla="*/ 78377 w 95840"/>
              <a:gd name="connsiteY4" fmla="*/ 80315 h 97733"/>
              <a:gd name="connsiteX5" fmla="*/ 78377 w 95840"/>
              <a:gd name="connsiteY5" fmla="*/ 1938 h 97733"/>
              <a:gd name="connsiteX6" fmla="*/ 0 w 95840"/>
              <a:gd name="connsiteY6" fmla="*/ 10647 h 97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840" h="97733">
                <a:moveTo>
                  <a:pt x="0" y="10647"/>
                </a:moveTo>
                <a:lnTo>
                  <a:pt x="0" y="10647"/>
                </a:lnTo>
                <a:cubicBezTo>
                  <a:pt x="11611" y="33870"/>
                  <a:pt x="21476" y="58051"/>
                  <a:pt x="34834" y="80315"/>
                </a:cubicBezTo>
                <a:cubicBezTo>
                  <a:pt x="39059" y="87356"/>
                  <a:pt x="44041" y="97733"/>
                  <a:pt x="52252" y="97733"/>
                </a:cubicBezTo>
                <a:cubicBezTo>
                  <a:pt x="62718" y="97733"/>
                  <a:pt x="69669" y="86121"/>
                  <a:pt x="78377" y="80315"/>
                </a:cubicBezTo>
                <a:cubicBezTo>
                  <a:pt x="80483" y="73998"/>
                  <a:pt x="116594" y="11492"/>
                  <a:pt x="78377" y="1938"/>
                </a:cubicBezTo>
                <a:cubicBezTo>
                  <a:pt x="50215" y="-5103"/>
                  <a:pt x="13063" y="9195"/>
                  <a:pt x="0" y="10647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Forma Livre: Forma 95">
            <a:extLst>
              <a:ext uri="{FF2B5EF4-FFF2-40B4-BE49-F238E27FC236}">
                <a16:creationId xmlns:a16="http://schemas.microsoft.com/office/drawing/2014/main" id="{E35A432E-40F7-47DF-8C6E-0D9BE4485FEA}"/>
              </a:ext>
            </a:extLst>
          </p:cNvPr>
          <p:cNvSpPr/>
          <p:nvPr/>
        </p:nvSpPr>
        <p:spPr>
          <a:xfrm rot="3279031">
            <a:off x="3227549" y="4575387"/>
            <a:ext cx="95840" cy="97733"/>
          </a:xfrm>
          <a:custGeom>
            <a:avLst/>
            <a:gdLst>
              <a:gd name="connsiteX0" fmla="*/ 0 w 95840"/>
              <a:gd name="connsiteY0" fmla="*/ 10647 h 97733"/>
              <a:gd name="connsiteX1" fmla="*/ 0 w 95840"/>
              <a:gd name="connsiteY1" fmla="*/ 10647 h 97733"/>
              <a:gd name="connsiteX2" fmla="*/ 34834 w 95840"/>
              <a:gd name="connsiteY2" fmla="*/ 80315 h 97733"/>
              <a:gd name="connsiteX3" fmla="*/ 52252 w 95840"/>
              <a:gd name="connsiteY3" fmla="*/ 97733 h 97733"/>
              <a:gd name="connsiteX4" fmla="*/ 78377 w 95840"/>
              <a:gd name="connsiteY4" fmla="*/ 80315 h 97733"/>
              <a:gd name="connsiteX5" fmla="*/ 78377 w 95840"/>
              <a:gd name="connsiteY5" fmla="*/ 1938 h 97733"/>
              <a:gd name="connsiteX6" fmla="*/ 0 w 95840"/>
              <a:gd name="connsiteY6" fmla="*/ 10647 h 97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840" h="97733">
                <a:moveTo>
                  <a:pt x="0" y="10647"/>
                </a:moveTo>
                <a:lnTo>
                  <a:pt x="0" y="10647"/>
                </a:lnTo>
                <a:cubicBezTo>
                  <a:pt x="11611" y="33870"/>
                  <a:pt x="21476" y="58051"/>
                  <a:pt x="34834" y="80315"/>
                </a:cubicBezTo>
                <a:cubicBezTo>
                  <a:pt x="39059" y="87356"/>
                  <a:pt x="44041" y="97733"/>
                  <a:pt x="52252" y="97733"/>
                </a:cubicBezTo>
                <a:cubicBezTo>
                  <a:pt x="62718" y="97733"/>
                  <a:pt x="69669" y="86121"/>
                  <a:pt x="78377" y="80315"/>
                </a:cubicBezTo>
                <a:cubicBezTo>
                  <a:pt x="80483" y="73998"/>
                  <a:pt x="116594" y="11492"/>
                  <a:pt x="78377" y="1938"/>
                </a:cubicBezTo>
                <a:cubicBezTo>
                  <a:pt x="50215" y="-5103"/>
                  <a:pt x="13063" y="9195"/>
                  <a:pt x="0" y="10647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7" name="Forma Livre: Forma 96">
            <a:extLst>
              <a:ext uri="{FF2B5EF4-FFF2-40B4-BE49-F238E27FC236}">
                <a16:creationId xmlns:a16="http://schemas.microsoft.com/office/drawing/2014/main" id="{2944BD21-FC7B-4B95-848A-E1F883FA70DF}"/>
              </a:ext>
            </a:extLst>
          </p:cNvPr>
          <p:cNvSpPr/>
          <p:nvPr/>
        </p:nvSpPr>
        <p:spPr>
          <a:xfrm>
            <a:off x="3084512" y="4621774"/>
            <a:ext cx="65365" cy="74319"/>
          </a:xfrm>
          <a:custGeom>
            <a:avLst/>
            <a:gdLst>
              <a:gd name="connsiteX0" fmla="*/ 10777 w 65365"/>
              <a:gd name="connsiteY0" fmla="*/ 9525 h 74319"/>
              <a:gd name="connsiteX1" fmla="*/ 10777 w 65365"/>
              <a:gd name="connsiteY1" fmla="*/ 9525 h 74319"/>
              <a:gd name="connsiteX2" fmla="*/ 7602 w 65365"/>
              <a:gd name="connsiteY2" fmla="*/ 60325 h 74319"/>
              <a:gd name="connsiteX3" fmla="*/ 17127 w 65365"/>
              <a:gd name="connsiteY3" fmla="*/ 66675 h 74319"/>
              <a:gd name="connsiteX4" fmla="*/ 36177 w 65365"/>
              <a:gd name="connsiteY4" fmla="*/ 73025 h 74319"/>
              <a:gd name="connsiteX5" fmla="*/ 64752 w 65365"/>
              <a:gd name="connsiteY5" fmla="*/ 69850 h 74319"/>
              <a:gd name="connsiteX6" fmla="*/ 58402 w 65365"/>
              <a:gd name="connsiteY6" fmla="*/ 15875 h 74319"/>
              <a:gd name="connsiteX7" fmla="*/ 52052 w 65365"/>
              <a:gd name="connsiteY7" fmla="*/ 6350 h 74319"/>
              <a:gd name="connsiteX8" fmla="*/ 42527 w 65365"/>
              <a:gd name="connsiteY8" fmla="*/ 0 h 74319"/>
              <a:gd name="connsiteX9" fmla="*/ 23477 w 65365"/>
              <a:gd name="connsiteY9" fmla="*/ 3175 h 74319"/>
              <a:gd name="connsiteX10" fmla="*/ 13952 w 65365"/>
              <a:gd name="connsiteY10" fmla="*/ 6350 h 74319"/>
              <a:gd name="connsiteX11" fmla="*/ 10777 w 65365"/>
              <a:gd name="connsiteY11" fmla="*/ 9525 h 74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365" h="74319">
                <a:moveTo>
                  <a:pt x="10777" y="9525"/>
                </a:moveTo>
                <a:lnTo>
                  <a:pt x="10777" y="9525"/>
                </a:lnTo>
                <a:cubicBezTo>
                  <a:pt x="7039" y="19492"/>
                  <a:pt x="-9484" y="48934"/>
                  <a:pt x="7602" y="60325"/>
                </a:cubicBezTo>
                <a:cubicBezTo>
                  <a:pt x="10777" y="62442"/>
                  <a:pt x="13640" y="65125"/>
                  <a:pt x="17127" y="66675"/>
                </a:cubicBezTo>
                <a:cubicBezTo>
                  <a:pt x="23244" y="69393"/>
                  <a:pt x="36177" y="73025"/>
                  <a:pt x="36177" y="73025"/>
                </a:cubicBezTo>
                <a:cubicBezTo>
                  <a:pt x="45702" y="71967"/>
                  <a:pt x="60242" y="78306"/>
                  <a:pt x="64752" y="69850"/>
                </a:cubicBezTo>
                <a:cubicBezTo>
                  <a:pt x="66306" y="66937"/>
                  <a:pt x="65155" y="29382"/>
                  <a:pt x="58402" y="15875"/>
                </a:cubicBezTo>
                <a:cubicBezTo>
                  <a:pt x="56695" y="12462"/>
                  <a:pt x="54750" y="9048"/>
                  <a:pt x="52052" y="6350"/>
                </a:cubicBezTo>
                <a:cubicBezTo>
                  <a:pt x="49354" y="3652"/>
                  <a:pt x="45702" y="2117"/>
                  <a:pt x="42527" y="0"/>
                </a:cubicBezTo>
                <a:cubicBezTo>
                  <a:pt x="36177" y="1058"/>
                  <a:pt x="29761" y="1778"/>
                  <a:pt x="23477" y="3175"/>
                </a:cubicBezTo>
                <a:cubicBezTo>
                  <a:pt x="20210" y="3901"/>
                  <a:pt x="17265" y="5877"/>
                  <a:pt x="13952" y="6350"/>
                </a:cubicBezTo>
                <a:cubicBezTo>
                  <a:pt x="9761" y="6949"/>
                  <a:pt x="11306" y="8996"/>
                  <a:pt x="10777" y="9525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69" name="Agrupar 668">
            <a:extLst>
              <a:ext uri="{FF2B5EF4-FFF2-40B4-BE49-F238E27FC236}">
                <a16:creationId xmlns:a16="http://schemas.microsoft.com/office/drawing/2014/main" id="{0E790E33-61C7-4915-8E3C-61BBC36BE463}"/>
              </a:ext>
            </a:extLst>
          </p:cNvPr>
          <p:cNvGrpSpPr/>
          <p:nvPr/>
        </p:nvGrpSpPr>
        <p:grpSpPr>
          <a:xfrm>
            <a:off x="731520" y="3601831"/>
            <a:ext cx="2690949" cy="1658146"/>
            <a:chOff x="731520" y="3601831"/>
            <a:chExt cx="2690949" cy="1658146"/>
          </a:xfrm>
        </p:grpSpPr>
        <p:sp>
          <p:nvSpPr>
            <p:cNvPr id="670" name="Retângulo 669">
              <a:extLst>
                <a:ext uri="{FF2B5EF4-FFF2-40B4-BE49-F238E27FC236}">
                  <a16:creationId xmlns:a16="http://schemas.microsoft.com/office/drawing/2014/main" id="{79F87878-51EB-4883-A56A-F15808622EF8}"/>
                </a:ext>
              </a:extLst>
            </p:cNvPr>
            <p:cNvSpPr/>
            <p:nvPr/>
          </p:nvSpPr>
          <p:spPr>
            <a:xfrm>
              <a:off x="731520" y="3601831"/>
              <a:ext cx="2690949" cy="1658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671" name="Agrupar 670">
              <a:extLst>
                <a:ext uri="{FF2B5EF4-FFF2-40B4-BE49-F238E27FC236}">
                  <a16:creationId xmlns:a16="http://schemas.microsoft.com/office/drawing/2014/main" id="{BD295B08-3B46-413F-9EDC-FB13C9863F2C}"/>
                </a:ext>
              </a:extLst>
            </p:cNvPr>
            <p:cNvGrpSpPr/>
            <p:nvPr/>
          </p:nvGrpSpPr>
          <p:grpSpPr>
            <a:xfrm>
              <a:off x="791293" y="3709856"/>
              <a:ext cx="2581461" cy="1489869"/>
              <a:chOff x="791293" y="3709856"/>
              <a:chExt cx="2581461" cy="1489869"/>
            </a:xfrm>
          </p:grpSpPr>
          <p:sp>
            <p:nvSpPr>
              <p:cNvPr id="672" name="Forma Livre: Forma 671">
                <a:extLst>
                  <a:ext uri="{FF2B5EF4-FFF2-40B4-BE49-F238E27FC236}">
                    <a16:creationId xmlns:a16="http://schemas.microsoft.com/office/drawing/2014/main" id="{189DB580-2D45-4844-882A-76C296291C6D}"/>
                  </a:ext>
                </a:extLst>
              </p:cNvPr>
              <p:cNvSpPr/>
              <p:nvPr/>
            </p:nvSpPr>
            <p:spPr>
              <a:xfrm>
                <a:off x="1362016" y="3946909"/>
                <a:ext cx="159680" cy="121920"/>
              </a:xfrm>
              <a:custGeom>
                <a:avLst/>
                <a:gdLst>
                  <a:gd name="connsiteX0" fmla="*/ 46267 w 159680"/>
                  <a:gd name="connsiteY0" fmla="*/ 0 h 121920"/>
                  <a:gd name="connsiteX1" fmla="*/ 46267 w 159680"/>
                  <a:gd name="connsiteY1" fmla="*/ 0 h 121920"/>
                  <a:gd name="connsiteX2" fmla="*/ 2724 w 159680"/>
                  <a:gd name="connsiteY2" fmla="*/ 60960 h 121920"/>
                  <a:gd name="connsiteX3" fmla="*/ 46267 w 159680"/>
                  <a:gd name="connsiteY3" fmla="*/ 121920 h 121920"/>
                  <a:gd name="connsiteX4" fmla="*/ 124644 w 159680"/>
                  <a:gd name="connsiteY4" fmla="*/ 95794 h 121920"/>
                  <a:gd name="connsiteX5" fmla="*/ 150770 w 159680"/>
                  <a:gd name="connsiteY5" fmla="*/ 87086 h 121920"/>
                  <a:gd name="connsiteX6" fmla="*/ 159478 w 159680"/>
                  <a:gd name="connsiteY6" fmla="*/ 60960 h 121920"/>
                  <a:gd name="connsiteX7" fmla="*/ 115935 w 159680"/>
                  <a:gd name="connsiteY7" fmla="*/ 26126 h 121920"/>
                  <a:gd name="connsiteX8" fmla="*/ 46267 w 159680"/>
                  <a:gd name="connsiteY8" fmla="*/ 0 h 12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680" h="121920">
                    <a:moveTo>
                      <a:pt x="46267" y="0"/>
                    </a:moveTo>
                    <a:lnTo>
                      <a:pt x="46267" y="0"/>
                    </a:lnTo>
                    <a:cubicBezTo>
                      <a:pt x="31753" y="20320"/>
                      <a:pt x="8339" y="36628"/>
                      <a:pt x="2724" y="60960"/>
                    </a:cubicBezTo>
                    <a:cubicBezTo>
                      <a:pt x="-8888" y="111278"/>
                      <a:pt x="18689" y="112728"/>
                      <a:pt x="46267" y="121920"/>
                    </a:cubicBezTo>
                    <a:lnTo>
                      <a:pt x="124644" y="95794"/>
                    </a:lnTo>
                    <a:lnTo>
                      <a:pt x="150770" y="87086"/>
                    </a:lnTo>
                    <a:cubicBezTo>
                      <a:pt x="153673" y="78377"/>
                      <a:pt x="160987" y="70015"/>
                      <a:pt x="159478" y="60960"/>
                    </a:cubicBezTo>
                    <a:cubicBezTo>
                      <a:pt x="155667" y="38097"/>
                      <a:pt x="135591" y="28583"/>
                      <a:pt x="115935" y="26126"/>
                    </a:cubicBezTo>
                    <a:cubicBezTo>
                      <a:pt x="101533" y="24326"/>
                      <a:pt x="57878" y="4354"/>
                      <a:pt x="46267" y="0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73" name="Forma Livre: Forma 672">
                <a:extLst>
                  <a:ext uri="{FF2B5EF4-FFF2-40B4-BE49-F238E27FC236}">
                    <a16:creationId xmlns:a16="http://schemas.microsoft.com/office/drawing/2014/main" id="{3E633F32-5CBD-4878-8343-55371FD496BE}"/>
                  </a:ext>
                </a:extLst>
              </p:cNvPr>
              <p:cNvSpPr/>
              <p:nvPr/>
            </p:nvSpPr>
            <p:spPr>
              <a:xfrm rot="2376491">
                <a:off x="1301357" y="4151017"/>
                <a:ext cx="159680" cy="121920"/>
              </a:xfrm>
              <a:custGeom>
                <a:avLst/>
                <a:gdLst>
                  <a:gd name="connsiteX0" fmla="*/ 46267 w 159680"/>
                  <a:gd name="connsiteY0" fmla="*/ 0 h 121920"/>
                  <a:gd name="connsiteX1" fmla="*/ 46267 w 159680"/>
                  <a:gd name="connsiteY1" fmla="*/ 0 h 121920"/>
                  <a:gd name="connsiteX2" fmla="*/ 2724 w 159680"/>
                  <a:gd name="connsiteY2" fmla="*/ 60960 h 121920"/>
                  <a:gd name="connsiteX3" fmla="*/ 46267 w 159680"/>
                  <a:gd name="connsiteY3" fmla="*/ 121920 h 121920"/>
                  <a:gd name="connsiteX4" fmla="*/ 124644 w 159680"/>
                  <a:gd name="connsiteY4" fmla="*/ 95794 h 121920"/>
                  <a:gd name="connsiteX5" fmla="*/ 150770 w 159680"/>
                  <a:gd name="connsiteY5" fmla="*/ 87086 h 121920"/>
                  <a:gd name="connsiteX6" fmla="*/ 159478 w 159680"/>
                  <a:gd name="connsiteY6" fmla="*/ 60960 h 121920"/>
                  <a:gd name="connsiteX7" fmla="*/ 115935 w 159680"/>
                  <a:gd name="connsiteY7" fmla="*/ 26126 h 121920"/>
                  <a:gd name="connsiteX8" fmla="*/ 46267 w 159680"/>
                  <a:gd name="connsiteY8" fmla="*/ 0 h 12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680" h="121920">
                    <a:moveTo>
                      <a:pt x="46267" y="0"/>
                    </a:moveTo>
                    <a:lnTo>
                      <a:pt x="46267" y="0"/>
                    </a:lnTo>
                    <a:cubicBezTo>
                      <a:pt x="31753" y="20320"/>
                      <a:pt x="8339" y="36628"/>
                      <a:pt x="2724" y="60960"/>
                    </a:cubicBezTo>
                    <a:cubicBezTo>
                      <a:pt x="-8888" y="111278"/>
                      <a:pt x="18689" y="112728"/>
                      <a:pt x="46267" y="121920"/>
                    </a:cubicBezTo>
                    <a:lnTo>
                      <a:pt x="124644" y="95794"/>
                    </a:lnTo>
                    <a:lnTo>
                      <a:pt x="150770" y="87086"/>
                    </a:lnTo>
                    <a:cubicBezTo>
                      <a:pt x="153673" y="78377"/>
                      <a:pt x="160987" y="70015"/>
                      <a:pt x="159478" y="60960"/>
                    </a:cubicBezTo>
                    <a:cubicBezTo>
                      <a:pt x="155667" y="38097"/>
                      <a:pt x="135591" y="28583"/>
                      <a:pt x="115935" y="26126"/>
                    </a:cubicBezTo>
                    <a:cubicBezTo>
                      <a:pt x="101533" y="24326"/>
                      <a:pt x="57878" y="4354"/>
                      <a:pt x="46267" y="0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74" name="Forma Livre: Forma 673">
                <a:extLst>
                  <a:ext uri="{FF2B5EF4-FFF2-40B4-BE49-F238E27FC236}">
                    <a16:creationId xmlns:a16="http://schemas.microsoft.com/office/drawing/2014/main" id="{3A679101-F5D9-4523-9EEF-08FC1E3E2972}"/>
                  </a:ext>
                </a:extLst>
              </p:cNvPr>
              <p:cNvSpPr/>
              <p:nvPr/>
            </p:nvSpPr>
            <p:spPr>
              <a:xfrm>
                <a:off x="1924592" y="4049487"/>
                <a:ext cx="130629" cy="78377"/>
              </a:xfrm>
              <a:custGeom>
                <a:avLst/>
                <a:gdLst>
                  <a:gd name="connsiteX0" fmla="*/ 0 w 130629"/>
                  <a:gd name="connsiteY0" fmla="*/ 17417 h 78377"/>
                  <a:gd name="connsiteX1" fmla="*/ 0 w 130629"/>
                  <a:gd name="connsiteY1" fmla="*/ 17417 h 78377"/>
                  <a:gd name="connsiteX2" fmla="*/ 78377 w 130629"/>
                  <a:gd name="connsiteY2" fmla="*/ 78377 h 78377"/>
                  <a:gd name="connsiteX3" fmla="*/ 113212 w 130629"/>
                  <a:gd name="connsiteY3" fmla="*/ 69669 h 78377"/>
                  <a:gd name="connsiteX4" fmla="*/ 130629 w 130629"/>
                  <a:gd name="connsiteY4" fmla="*/ 43543 h 78377"/>
                  <a:gd name="connsiteX5" fmla="*/ 95794 w 130629"/>
                  <a:gd name="connsiteY5" fmla="*/ 0 h 78377"/>
                  <a:gd name="connsiteX6" fmla="*/ 0 w 130629"/>
                  <a:gd name="connsiteY6" fmla="*/ 17417 h 78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629" h="78377">
                    <a:moveTo>
                      <a:pt x="0" y="17417"/>
                    </a:moveTo>
                    <a:lnTo>
                      <a:pt x="0" y="17417"/>
                    </a:lnTo>
                    <a:cubicBezTo>
                      <a:pt x="14475" y="31892"/>
                      <a:pt x="45381" y="78377"/>
                      <a:pt x="78377" y="78377"/>
                    </a:cubicBezTo>
                    <a:cubicBezTo>
                      <a:pt x="90346" y="78377"/>
                      <a:pt x="101600" y="72572"/>
                      <a:pt x="113212" y="69669"/>
                    </a:cubicBezTo>
                    <a:cubicBezTo>
                      <a:pt x="119018" y="60960"/>
                      <a:pt x="130629" y="54009"/>
                      <a:pt x="130629" y="43543"/>
                    </a:cubicBezTo>
                    <a:cubicBezTo>
                      <a:pt x="130629" y="32555"/>
                      <a:pt x="103377" y="7583"/>
                      <a:pt x="95794" y="0"/>
                    </a:cubicBezTo>
                    <a:lnTo>
                      <a:pt x="0" y="17417"/>
                    </a:ln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75" name="Forma Livre: Forma 674">
                <a:extLst>
                  <a:ext uri="{FF2B5EF4-FFF2-40B4-BE49-F238E27FC236}">
                    <a16:creationId xmlns:a16="http://schemas.microsoft.com/office/drawing/2014/main" id="{12572D70-C9C1-4C56-9350-FC3843D63F94}"/>
                  </a:ext>
                </a:extLst>
              </p:cNvPr>
              <p:cNvSpPr/>
              <p:nvPr/>
            </p:nvSpPr>
            <p:spPr>
              <a:xfrm>
                <a:off x="2229394" y="4014652"/>
                <a:ext cx="96572" cy="95794"/>
              </a:xfrm>
              <a:custGeom>
                <a:avLst/>
                <a:gdLst>
                  <a:gd name="connsiteX0" fmla="*/ 0 w 96572"/>
                  <a:gd name="connsiteY0" fmla="*/ 17417 h 95794"/>
                  <a:gd name="connsiteX1" fmla="*/ 0 w 96572"/>
                  <a:gd name="connsiteY1" fmla="*/ 17417 h 95794"/>
                  <a:gd name="connsiteX2" fmla="*/ 60960 w 96572"/>
                  <a:gd name="connsiteY2" fmla="*/ 95794 h 95794"/>
                  <a:gd name="connsiteX3" fmla="*/ 87086 w 96572"/>
                  <a:gd name="connsiteY3" fmla="*/ 87086 h 95794"/>
                  <a:gd name="connsiteX4" fmla="*/ 87086 w 96572"/>
                  <a:gd name="connsiteY4" fmla="*/ 17417 h 95794"/>
                  <a:gd name="connsiteX5" fmla="*/ 34835 w 96572"/>
                  <a:gd name="connsiteY5" fmla="*/ 0 h 95794"/>
                  <a:gd name="connsiteX6" fmla="*/ 0 w 96572"/>
                  <a:gd name="connsiteY6" fmla="*/ 17417 h 95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572" h="95794">
                    <a:moveTo>
                      <a:pt x="0" y="17417"/>
                    </a:moveTo>
                    <a:lnTo>
                      <a:pt x="0" y="17417"/>
                    </a:lnTo>
                    <a:cubicBezTo>
                      <a:pt x="15013" y="47442"/>
                      <a:pt x="18662" y="95794"/>
                      <a:pt x="60960" y="95794"/>
                    </a:cubicBezTo>
                    <a:cubicBezTo>
                      <a:pt x="70140" y="95794"/>
                      <a:pt x="78377" y="89989"/>
                      <a:pt x="87086" y="87086"/>
                    </a:cubicBezTo>
                    <a:cubicBezTo>
                      <a:pt x="91185" y="70692"/>
                      <a:pt x="106212" y="33811"/>
                      <a:pt x="87086" y="17417"/>
                    </a:cubicBezTo>
                    <a:cubicBezTo>
                      <a:pt x="73147" y="5469"/>
                      <a:pt x="34835" y="0"/>
                      <a:pt x="34835" y="0"/>
                    </a:cubicBezTo>
                    <a:cubicBezTo>
                      <a:pt x="3201" y="10545"/>
                      <a:pt x="5806" y="14514"/>
                      <a:pt x="0" y="17417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76" name="Forma Livre: Forma 675">
                <a:extLst>
                  <a:ext uri="{FF2B5EF4-FFF2-40B4-BE49-F238E27FC236}">
                    <a16:creationId xmlns:a16="http://schemas.microsoft.com/office/drawing/2014/main" id="{03FC1A10-4719-468F-8762-06922DA47A9F}"/>
                  </a:ext>
                </a:extLst>
              </p:cNvPr>
              <p:cNvSpPr/>
              <p:nvPr/>
            </p:nvSpPr>
            <p:spPr>
              <a:xfrm>
                <a:off x="2020389" y="3709856"/>
                <a:ext cx="87085" cy="87085"/>
              </a:xfrm>
              <a:custGeom>
                <a:avLst/>
                <a:gdLst>
                  <a:gd name="connsiteX0" fmla="*/ 0 w 87085"/>
                  <a:gd name="connsiteY0" fmla="*/ 0 h 87085"/>
                  <a:gd name="connsiteX1" fmla="*/ 0 w 87085"/>
                  <a:gd name="connsiteY1" fmla="*/ 0 h 87085"/>
                  <a:gd name="connsiteX2" fmla="*/ 34834 w 87085"/>
                  <a:gd name="connsiteY2" fmla="*/ 69668 h 87085"/>
                  <a:gd name="connsiteX3" fmla="*/ 87085 w 87085"/>
                  <a:gd name="connsiteY3" fmla="*/ 87085 h 87085"/>
                  <a:gd name="connsiteX4" fmla="*/ 69668 w 87085"/>
                  <a:gd name="connsiteY4" fmla="*/ 26125 h 87085"/>
                  <a:gd name="connsiteX5" fmla="*/ 60960 w 87085"/>
                  <a:gd name="connsiteY5" fmla="*/ 17417 h 87085"/>
                  <a:gd name="connsiteX6" fmla="*/ 0 w 87085"/>
                  <a:gd name="connsiteY6" fmla="*/ 0 h 87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085" h="87085">
                    <a:moveTo>
                      <a:pt x="0" y="0"/>
                    </a:moveTo>
                    <a:lnTo>
                      <a:pt x="0" y="0"/>
                    </a:lnTo>
                    <a:cubicBezTo>
                      <a:pt x="11611" y="23223"/>
                      <a:pt x="16475" y="51309"/>
                      <a:pt x="34834" y="69668"/>
                    </a:cubicBezTo>
                    <a:cubicBezTo>
                      <a:pt x="47816" y="82650"/>
                      <a:pt x="87085" y="87085"/>
                      <a:pt x="87085" y="87085"/>
                    </a:cubicBezTo>
                    <a:cubicBezTo>
                      <a:pt x="84294" y="75919"/>
                      <a:pt x="75916" y="38622"/>
                      <a:pt x="69668" y="26125"/>
                    </a:cubicBezTo>
                    <a:cubicBezTo>
                      <a:pt x="67832" y="22453"/>
                      <a:pt x="63863" y="20320"/>
                      <a:pt x="60960" y="17417"/>
                    </a:cubicBez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77" name="Forma Livre: Forma 676">
                <a:extLst>
                  <a:ext uri="{FF2B5EF4-FFF2-40B4-BE49-F238E27FC236}">
                    <a16:creationId xmlns:a16="http://schemas.microsoft.com/office/drawing/2014/main" id="{F575E8DB-6CAD-43B7-80BB-85E829EEACB5}"/>
                  </a:ext>
                </a:extLst>
              </p:cNvPr>
              <p:cNvSpPr/>
              <p:nvPr/>
            </p:nvSpPr>
            <p:spPr>
              <a:xfrm>
                <a:off x="2899957" y="3814356"/>
                <a:ext cx="105093" cy="96896"/>
              </a:xfrm>
              <a:custGeom>
                <a:avLst/>
                <a:gdLst>
                  <a:gd name="connsiteX0" fmla="*/ 0 w 105093"/>
                  <a:gd name="connsiteY0" fmla="*/ 26126 h 96896"/>
                  <a:gd name="connsiteX1" fmla="*/ 0 w 105093"/>
                  <a:gd name="connsiteY1" fmla="*/ 26126 h 96896"/>
                  <a:gd name="connsiteX2" fmla="*/ 52251 w 105093"/>
                  <a:gd name="connsiteY2" fmla="*/ 87086 h 96896"/>
                  <a:gd name="connsiteX3" fmla="*/ 95794 w 105093"/>
                  <a:gd name="connsiteY3" fmla="*/ 26126 h 96896"/>
                  <a:gd name="connsiteX4" fmla="*/ 52251 w 105093"/>
                  <a:gd name="connsiteY4" fmla="*/ 0 h 96896"/>
                  <a:gd name="connsiteX5" fmla="*/ 8708 w 105093"/>
                  <a:gd name="connsiteY5" fmla="*/ 34834 h 96896"/>
                  <a:gd name="connsiteX6" fmla="*/ 0 w 105093"/>
                  <a:gd name="connsiteY6" fmla="*/ 26126 h 96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093" h="96896">
                    <a:moveTo>
                      <a:pt x="0" y="26126"/>
                    </a:moveTo>
                    <a:lnTo>
                      <a:pt x="0" y="26126"/>
                    </a:lnTo>
                    <a:cubicBezTo>
                      <a:pt x="17417" y="46446"/>
                      <a:pt x="28313" y="75117"/>
                      <a:pt x="52251" y="87086"/>
                    </a:cubicBezTo>
                    <a:cubicBezTo>
                      <a:pt x="125493" y="123707"/>
                      <a:pt x="103833" y="47562"/>
                      <a:pt x="95794" y="26126"/>
                    </a:cubicBezTo>
                    <a:cubicBezTo>
                      <a:pt x="88962" y="7908"/>
                      <a:pt x="67075" y="4941"/>
                      <a:pt x="52251" y="0"/>
                    </a:cubicBezTo>
                    <a:cubicBezTo>
                      <a:pt x="12855" y="9848"/>
                      <a:pt x="17870" y="-1814"/>
                      <a:pt x="8708" y="34834"/>
                    </a:cubicBezTo>
                    <a:cubicBezTo>
                      <a:pt x="8004" y="37650"/>
                      <a:pt x="1451" y="27577"/>
                      <a:pt x="0" y="26126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78" name="Forma Livre: Forma 677">
                <a:extLst>
                  <a:ext uri="{FF2B5EF4-FFF2-40B4-BE49-F238E27FC236}">
                    <a16:creationId xmlns:a16="http://schemas.microsoft.com/office/drawing/2014/main" id="{51F5595A-5AE4-442F-A1E9-74BB4D88B813}"/>
                  </a:ext>
                </a:extLst>
              </p:cNvPr>
              <p:cNvSpPr/>
              <p:nvPr/>
            </p:nvSpPr>
            <p:spPr>
              <a:xfrm>
                <a:off x="2595157" y="4013118"/>
                <a:ext cx="121920" cy="97328"/>
              </a:xfrm>
              <a:custGeom>
                <a:avLst/>
                <a:gdLst>
                  <a:gd name="connsiteX0" fmla="*/ 0 w 121920"/>
                  <a:gd name="connsiteY0" fmla="*/ 36368 h 97328"/>
                  <a:gd name="connsiteX1" fmla="*/ 0 w 121920"/>
                  <a:gd name="connsiteY1" fmla="*/ 36368 h 97328"/>
                  <a:gd name="connsiteX2" fmla="*/ 78377 w 121920"/>
                  <a:gd name="connsiteY2" fmla="*/ 97328 h 97328"/>
                  <a:gd name="connsiteX3" fmla="*/ 121920 w 121920"/>
                  <a:gd name="connsiteY3" fmla="*/ 88620 h 97328"/>
                  <a:gd name="connsiteX4" fmla="*/ 113211 w 121920"/>
                  <a:gd name="connsiteY4" fmla="*/ 27660 h 97328"/>
                  <a:gd name="connsiteX5" fmla="*/ 95794 w 121920"/>
                  <a:gd name="connsiteY5" fmla="*/ 1534 h 97328"/>
                  <a:gd name="connsiteX6" fmla="*/ 34834 w 121920"/>
                  <a:gd name="connsiteY6" fmla="*/ 10243 h 97328"/>
                  <a:gd name="connsiteX7" fmla="*/ 0 w 121920"/>
                  <a:gd name="connsiteY7" fmla="*/ 36368 h 97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920" h="97328">
                    <a:moveTo>
                      <a:pt x="0" y="36368"/>
                    </a:moveTo>
                    <a:lnTo>
                      <a:pt x="0" y="36368"/>
                    </a:lnTo>
                    <a:cubicBezTo>
                      <a:pt x="14478" y="50846"/>
                      <a:pt x="45380" y="97328"/>
                      <a:pt x="78377" y="97328"/>
                    </a:cubicBezTo>
                    <a:cubicBezTo>
                      <a:pt x="93179" y="97328"/>
                      <a:pt x="107406" y="91523"/>
                      <a:pt x="121920" y="88620"/>
                    </a:cubicBezTo>
                    <a:cubicBezTo>
                      <a:pt x="119017" y="68300"/>
                      <a:pt x="119109" y="47321"/>
                      <a:pt x="113211" y="27660"/>
                    </a:cubicBezTo>
                    <a:cubicBezTo>
                      <a:pt x="110203" y="17635"/>
                      <a:pt x="106011" y="3804"/>
                      <a:pt x="95794" y="1534"/>
                    </a:cubicBezTo>
                    <a:cubicBezTo>
                      <a:pt x="75756" y="-2919"/>
                      <a:pt x="54053" y="3036"/>
                      <a:pt x="34834" y="10243"/>
                    </a:cubicBezTo>
                    <a:cubicBezTo>
                      <a:pt x="28756" y="12522"/>
                      <a:pt x="5806" y="32014"/>
                      <a:pt x="0" y="36368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79" name="Forma Livre: Forma 678">
                <a:extLst>
                  <a:ext uri="{FF2B5EF4-FFF2-40B4-BE49-F238E27FC236}">
                    <a16:creationId xmlns:a16="http://schemas.microsoft.com/office/drawing/2014/main" id="{87197A4F-74CF-4861-B9D5-A00DB2040A9D}"/>
                  </a:ext>
                </a:extLst>
              </p:cNvPr>
              <p:cNvSpPr/>
              <p:nvPr/>
            </p:nvSpPr>
            <p:spPr>
              <a:xfrm>
                <a:off x="1985554" y="3848494"/>
                <a:ext cx="95795" cy="88607"/>
              </a:xfrm>
              <a:custGeom>
                <a:avLst/>
                <a:gdLst>
                  <a:gd name="connsiteX0" fmla="*/ 8709 w 95795"/>
                  <a:gd name="connsiteY0" fmla="*/ 35528 h 88607"/>
                  <a:gd name="connsiteX1" fmla="*/ 8709 w 95795"/>
                  <a:gd name="connsiteY1" fmla="*/ 35528 h 88607"/>
                  <a:gd name="connsiteX2" fmla="*/ 87086 w 95795"/>
                  <a:gd name="connsiteY2" fmla="*/ 79071 h 88607"/>
                  <a:gd name="connsiteX3" fmla="*/ 95795 w 95795"/>
                  <a:gd name="connsiteY3" fmla="*/ 52945 h 88607"/>
                  <a:gd name="connsiteX4" fmla="*/ 87086 w 95795"/>
                  <a:gd name="connsiteY4" fmla="*/ 18111 h 88607"/>
                  <a:gd name="connsiteX5" fmla="*/ 0 w 95795"/>
                  <a:gd name="connsiteY5" fmla="*/ 9403 h 88607"/>
                  <a:gd name="connsiteX6" fmla="*/ 8709 w 95795"/>
                  <a:gd name="connsiteY6" fmla="*/ 35528 h 88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795" h="88607">
                    <a:moveTo>
                      <a:pt x="8709" y="35528"/>
                    </a:moveTo>
                    <a:lnTo>
                      <a:pt x="8709" y="35528"/>
                    </a:lnTo>
                    <a:cubicBezTo>
                      <a:pt x="23185" y="50004"/>
                      <a:pt x="54090" y="112067"/>
                      <a:pt x="87086" y="79071"/>
                    </a:cubicBezTo>
                    <a:cubicBezTo>
                      <a:pt x="93577" y="72580"/>
                      <a:pt x="92892" y="61654"/>
                      <a:pt x="95795" y="52945"/>
                    </a:cubicBezTo>
                    <a:cubicBezTo>
                      <a:pt x="92892" y="41334"/>
                      <a:pt x="93725" y="28069"/>
                      <a:pt x="87086" y="18111"/>
                    </a:cubicBezTo>
                    <a:cubicBezTo>
                      <a:pt x="65796" y="-13823"/>
                      <a:pt x="28342" y="5354"/>
                      <a:pt x="0" y="9403"/>
                    </a:cubicBezTo>
                    <a:lnTo>
                      <a:pt x="8709" y="35528"/>
                    </a:ln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80" name="Forma Livre: Forma 679">
                <a:extLst>
                  <a:ext uri="{FF2B5EF4-FFF2-40B4-BE49-F238E27FC236}">
                    <a16:creationId xmlns:a16="http://schemas.microsoft.com/office/drawing/2014/main" id="{8D549B2A-B16D-4805-BF69-0F233670CB3E}"/>
                  </a:ext>
                </a:extLst>
              </p:cNvPr>
              <p:cNvSpPr/>
              <p:nvPr/>
            </p:nvSpPr>
            <p:spPr>
              <a:xfrm>
                <a:off x="1567543" y="4110447"/>
                <a:ext cx="116138" cy="58100"/>
              </a:xfrm>
              <a:custGeom>
                <a:avLst/>
                <a:gdLst>
                  <a:gd name="connsiteX0" fmla="*/ 0 w 116138"/>
                  <a:gd name="connsiteY0" fmla="*/ 0 h 58100"/>
                  <a:gd name="connsiteX1" fmla="*/ 0 w 116138"/>
                  <a:gd name="connsiteY1" fmla="*/ 0 h 58100"/>
                  <a:gd name="connsiteX2" fmla="*/ 113211 w 116138"/>
                  <a:gd name="connsiteY2" fmla="*/ 43543 h 58100"/>
                  <a:gd name="connsiteX3" fmla="*/ 104503 w 116138"/>
                  <a:gd name="connsiteY3" fmla="*/ 17417 h 58100"/>
                  <a:gd name="connsiteX4" fmla="*/ 52251 w 116138"/>
                  <a:gd name="connsiteY4" fmla="*/ 0 h 58100"/>
                  <a:gd name="connsiteX5" fmla="*/ 0 w 116138"/>
                  <a:gd name="connsiteY5" fmla="*/ 0 h 5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138" h="58100">
                    <a:moveTo>
                      <a:pt x="0" y="0"/>
                    </a:moveTo>
                    <a:lnTo>
                      <a:pt x="0" y="0"/>
                    </a:lnTo>
                    <a:cubicBezTo>
                      <a:pt x="34579" y="34579"/>
                      <a:pt x="54689" y="82558"/>
                      <a:pt x="113211" y="43543"/>
                    </a:cubicBezTo>
                    <a:cubicBezTo>
                      <a:pt x="120849" y="38451"/>
                      <a:pt x="111973" y="22753"/>
                      <a:pt x="104503" y="17417"/>
                    </a:cubicBezTo>
                    <a:cubicBezTo>
                      <a:pt x="89563" y="6746"/>
                      <a:pt x="52251" y="0"/>
                      <a:pt x="52251" y="0"/>
                    </a:cubicBezTo>
                    <a:cubicBezTo>
                      <a:pt x="23372" y="9627"/>
                      <a:pt x="8708" y="0"/>
                      <a:pt x="0" y="0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81" name="Forma Livre: Forma 680">
                <a:extLst>
                  <a:ext uri="{FF2B5EF4-FFF2-40B4-BE49-F238E27FC236}">
                    <a16:creationId xmlns:a16="http://schemas.microsoft.com/office/drawing/2014/main" id="{5A4B1237-0CA0-4464-BB00-75510AA94BA5}"/>
                  </a:ext>
                </a:extLst>
              </p:cNvPr>
              <p:cNvSpPr/>
              <p:nvPr/>
            </p:nvSpPr>
            <p:spPr>
              <a:xfrm>
                <a:off x="2612571" y="4232367"/>
                <a:ext cx="104601" cy="78377"/>
              </a:xfrm>
              <a:custGeom>
                <a:avLst/>
                <a:gdLst>
                  <a:gd name="connsiteX0" fmla="*/ 43543 w 104601"/>
                  <a:gd name="connsiteY0" fmla="*/ 78377 h 78377"/>
                  <a:gd name="connsiteX1" fmla="*/ 43543 w 104601"/>
                  <a:gd name="connsiteY1" fmla="*/ 78377 h 78377"/>
                  <a:gd name="connsiteX2" fmla="*/ 87086 w 104601"/>
                  <a:gd name="connsiteY2" fmla="*/ 8709 h 78377"/>
                  <a:gd name="connsiteX3" fmla="*/ 60960 w 104601"/>
                  <a:gd name="connsiteY3" fmla="*/ 0 h 78377"/>
                  <a:gd name="connsiteX4" fmla="*/ 26126 w 104601"/>
                  <a:gd name="connsiteY4" fmla="*/ 8709 h 78377"/>
                  <a:gd name="connsiteX5" fmla="*/ 0 w 104601"/>
                  <a:gd name="connsiteY5" fmla="*/ 60960 h 78377"/>
                  <a:gd name="connsiteX6" fmla="*/ 43543 w 104601"/>
                  <a:gd name="connsiteY6" fmla="*/ 78377 h 78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601" h="78377">
                    <a:moveTo>
                      <a:pt x="43543" y="78377"/>
                    </a:moveTo>
                    <a:lnTo>
                      <a:pt x="43543" y="78377"/>
                    </a:lnTo>
                    <a:cubicBezTo>
                      <a:pt x="78534" y="53384"/>
                      <a:pt x="132809" y="45288"/>
                      <a:pt x="87086" y="8709"/>
                    </a:cubicBezTo>
                    <a:cubicBezTo>
                      <a:pt x="79918" y="2974"/>
                      <a:pt x="69669" y="2903"/>
                      <a:pt x="60960" y="0"/>
                    </a:cubicBezTo>
                    <a:cubicBezTo>
                      <a:pt x="49349" y="2903"/>
                      <a:pt x="36084" y="2070"/>
                      <a:pt x="26126" y="8709"/>
                    </a:cubicBezTo>
                    <a:cubicBezTo>
                      <a:pt x="11657" y="18355"/>
                      <a:pt x="4968" y="46058"/>
                      <a:pt x="0" y="60960"/>
                    </a:cubicBezTo>
                    <a:cubicBezTo>
                      <a:pt x="32284" y="71722"/>
                      <a:pt x="36286" y="75474"/>
                      <a:pt x="43543" y="78377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82" name="Forma Livre: Forma 681">
                <a:extLst>
                  <a:ext uri="{FF2B5EF4-FFF2-40B4-BE49-F238E27FC236}">
                    <a16:creationId xmlns:a16="http://schemas.microsoft.com/office/drawing/2014/main" id="{79592BA3-8529-4179-AF63-A75FC5FD945B}"/>
                  </a:ext>
                </a:extLst>
              </p:cNvPr>
              <p:cNvSpPr/>
              <p:nvPr/>
            </p:nvSpPr>
            <p:spPr>
              <a:xfrm>
                <a:off x="1828802" y="4014281"/>
                <a:ext cx="104503" cy="87458"/>
              </a:xfrm>
              <a:custGeom>
                <a:avLst/>
                <a:gdLst>
                  <a:gd name="connsiteX0" fmla="*/ 69669 w 104503"/>
                  <a:gd name="connsiteY0" fmla="*/ 87458 h 87458"/>
                  <a:gd name="connsiteX1" fmla="*/ 69669 w 104503"/>
                  <a:gd name="connsiteY1" fmla="*/ 87458 h 87458"/>
                  <a:gd name="connsiteX2" fmla="*/ 78377 w 104503"/>
                  <a:gd name="connsiteY2" fmla="*/ 87458 h 87458"/>
                  <a:gd name="connsiteX3" fmla="*/ 104503 w 104503"/>
                  <a:gd name="connsiteY3" fmla="*/ 17789 h 87458"/>
                  <a:gd name="connsiteX4" fmla="*/ 78377 w 104503"/>
                  <a:gd name="connsiteY4" fmla="*/ 372 h 87458"/>
                  <a:gd name="connsiteX5" fmla="*/ 0 w 104503"/>
                  <a:gd name="connsiteY5" fmla="*/ 9081 h 87458"/>
                  <a:gd name="connsiteX6" fmla="*/ 34834 w 104503"/>
                  <a:gd name="connsiteY6" fmla="*/ 61332 h 87458"/>
                  <a:gd name="connsiteX7" fmla="*/ 69669 w 104503"/>
                  <a:gd name="connsiteY7" fmla="*/ 87458 h 8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4503" h="87458">
                    <a:moveTo>
                      <a:pt x="69669" y="87458"/>
                    </a:moveTo>
                    <a:lnTo>
                      <a:pt x="69669" y="87458"/>
                    </a:lnTo>
                    <a:lnTo>
                      <a:pt x="78377" y="87458"/>
                    </a:lnTo>
                    <a:cubicBezTo>
                      <a:pt x="87086" y="64235"/>
                      <a:pt x="104503" y="42591"/>
                      <a:pt x="104503" y="17789"/>
                    </a:cubicBezTo>
                    <a:cubicBezTo>
                      <a:pt x="104503" y="7323"/>
                      <a:pt x="88807" y="1241"/>
                      <a:pt x="78377" y="372"/>
                    </a:cubicBezTo>
                    <a:cubicBezTo>
                      <a:pt x="52181" y="-1811"/>
                      <a:pt x="26126" y="6178"/>
                      <a:pt x="0" y="9081"/>
                    </a:cubicBezTo>
                    <a:cubicBezTo>
                      <a:pt x="14435" y="81249"/>
                      <a:pt x="-7767" y="35771"/>
                      <a:pt x="34834" y="61332"/>
                    </a:cubicBezTo>
                    <a:cubicBezTo>
                      <a:pt x="67283" y="80801"/>
                      <a:pt x="39453" y="78749"/>
                      <a:pt x="69669" y="87458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83" name="Forma Livre: Forma 682">
                <a:extLst>
                  <a:ext uri="{FF2B5EF4-FFF2-40B4-BE49-F238E27FC236}">
                    <a16:creationId xmlns:a16="http://schemas.microsoft.com/office/drawing/2014/main" id="{715532F5-03C5-467F-97F0-6A8E98E5FD40}"/>
                  </a:ext>
                </a:extLst>
              </p:cNvPr>
              <p:cNvSpPr/>
              <p:nvPr/>
            </p:nvSpPr>
            <p:spPr>
              <a:xfrm>
                <a:off x="1280161" y="3796940"/>
                <a:ext cx="165671" cy="81683"/>
              </a:xfrm>
              <a:custGeom>
                <a:avLst/>
                <a:gdLst>
                  <a:gd name="connsiteX0" fmla="*/ 0 w 165671"/>
                  <a:gd name="connsiteY0" fmla="*/ 34835 h 81683"/>
                  <a:gd name="connsiteX1" fmla="*/ 0 w 165671"/>
                  <a:gd name="connsiteY1" fmla="*/ 34835 h 81683"/>
                  <a:gd name="connsiteX2" fmla="*/ 60960 w 165671"/>
                  <a:gd name="connsiteY2" fmla="*/ 78378 h 81683"/>
                  <a:gd name="connsiteX3" fmla="*/ 148046 w 165671"/>
                  <a:gd name="connsiteY3" fmla="*/ 52252 h 81683"/>
                  <a:gd name="connsiteX4" fmla="*/ 165463 w 165671"/>
                  <a:gd name="connsiteY4" fmla="*/ 26126 h 81683"/>
                  <a:gd name="connsiteX5" fmla="*/ 113211 w 165671"/>
                  <a:gd name="connsiteY5" fmla="*/ 0 h 81683"/>
                  <a:gd name="connsiteX6" fmla="*/ 43543 w 165671"/>
                  <a:gd name="connsiteY6" fmla="*/ 8709 h 81683"/>
                  <a:gd name="connsiteX7" fmla="*/ 0 w 165671"/>
                  <a:gd name="connsiteY7" fmla="*/ 34835 h 81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5671" h="81683">
                    <a:moveTo>
                      <a:pt x="0" y="34835"/>
                    </a:moveTo>
                    <a:lnTo>
                      <a:pt x="0" y="34835"/>
                    </a:lnTo>
                    <a:cubicBezTo>
                      <a:pt x="20320" y="49349"/>
                      <a:pt x="36949" y="71518"/>
                      <a:pt x="60960" y="78378"/>
                    </a:cubicBezTo>
                    <a:cubicBezTo>
                      <a:pt x="100186" y="89585"/>
                      <a:pt x="121207" y="70145"/>
                      <a:pt x="148046" y="52252"/>
                    </a:cubicBezTo>
                    <a:cubicBezTo>
                      <a:pt x="153852" y="43543"/>
                      <a:pt x="167516" y="36389"/>
                      <a:pt x="165463" y="26126"/>
                    </a:cubicBezTo>
                    <a:cubicBezTo>
                      <a:pt x="163051" y="14068"/>
                      <a:pt x="121768" y="2852"/>
                      <a:pt x="113211" y="0"/>
                    </a:cubicBezTo>
                    <a:cubicBezTo>
                      <a:pt x="89988" y="2903"/>
                      <a:pt x="65272" y="17"/>
                      <a:pt x="43543" y="8709"/>
                    </a:cubicBezTo>
                    <a:cubicBezTo>
                      <a:pt x="33825" y="12596"/>
                      <a:pt x="7257" y="30481"/>
                      <a:pt x="0" y="34835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84" name="Forma Livre: Forma 683">
                <a:extLst>
                  <a:ext uri="{FF2B5EF4-FFF2-40B4-BE49-F238E27FC236}">
                    <a16:creationId xmlns:a16="http://schemas.microsoft.com/office/drawing/2014/main" id="{6ADD59C3-447B-4B11-8CE1-18161AC3CD1B}"/>
                  </a:ext>
                </a:extLst>
              </p:cNvPr>
              <p:cNvSpPr/>
              <p:nvPr/>
            </p:nvSpPr>
            <p:spPr>
              <a:xfrm>
                <a:off x="2107113" y="4232369"/>
                <a:ext cx="90516" cy="87086"/>
              </a:xfrm>
              <a:custGeom>
                <a:avLst/>
                <a:gdLst>
                  <a:gd name="connsiteX0" fmla="*/ 26487 w 90516"/>
                  <a:gd name="connsiteY0" fmla="*/ 0 h 87086"/>
                  <a:gd name="connsiteX1" fmla="*/ 26487 w 90516"/>
                  <a:gd name="connsiteY1" fmla="*/ 0 h 87086"/>
                  <a:gd name="connsiteX2" fmla="*/ 78738 w 90516"/>
                  <a:gd name="connsiteY2" fmla="*/ 78378 h 87086"/>
                  <a:gd name="connsiteX3" fmla="*/ 43904 w 90516"/>
                  <a:gd name="connsiteY3" fmla="*/ 87086 h 87086"/>
                  <a:gd name="connsiteX4" fmla="*/ 361 w 90516"/>
                  <a:gd name="connsiteY4" fmla="*/ 60960 h 87086"/>
                  <a:gd name="connsiteX5" fmla="*/ 26487 w 90516"/>
                  <a:gd name="connsiteY5" fmla="*/ 0 h 87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16" h="87086">
                    <a:moveTo>
                      <a:pt x="26487" y="0"/>
                    </a:moveTo>
                    <a:lnTo>
                      <a:pt x="26487" y="0"/>
                    </a:lnTo>
                    <a:cubicBezTo>
                      <a:pt x="43278" y="11994"/>
                      <a:pt x="119342" y="37774"/>
                      <a:pt x="78738" y="78378"/>
                    </a:cubicBezTo>
                    <a:cubicBezTo>
                      <a:pt x="70275" y="86841"/>
                      <a:pt x="55515" y="84183"/>
                      <a:pt x="43904" y="87086"/>
                    </a:cubicBezTo>
                    <a:cubicBezTo>
                      <a:pt x="30035" y="82463"/>
                      <a:pt x="6339" y="78893"/>
                      <a:pt x="361" y="60960"/>
                    </a:cubicBezTo>
                    <a:cubicBezTo>
                      <a:pt x="-3311" y="49945"/>
                      <a:pt x="22133" y="10160"/>
                      <a:pt x="26487" y="0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85" name="Forma Livre: Forma 684">
                <a:extLst>
                  <a:ext uri="{FF2B5EF4-FFF2-40B4-BE49-F238E27FC236}">
                    <a16:creationId xmlns:a16="http://schemas.microsoft.com/office/drawing/2014/main" id="{6A48F872-50C4-4CD1-8CE9-D6E9CC774BAF}"/>
                  </a:ext>
                </a:extLst>
              </p:cNvPr>
              <p:cNvSpPr/>
              <p:nvPr/>
            </p:nvSpPr>
            <p:spPr>
              <a:xfrm>
                <a:off x="1297578" y="4232365"/>
                <a:ext cx="121994" cy="113212"/>
              </a:xfrm>
              <a:custGeom>
                <a:avLst/>
                <a:gdLst>
                  <a:gd name="connsiteX0" fmla="*/ 0 w 121994"/>
                  <a:gd name="connsiteY0" fmla="*/ 0 h 113212"/>
                  <a:gd name="connsiteX1" fmla="*/ 0 w 121994"/>
                  <a:gd name="connsiteY1" fmla="*/ 0 h 113212"/>
                  <a:gd name="connsiteX2" fmla="*/ 34835 w 121994"/>
                  <a:gd name="connsiteY2" fmla="*/ 95795 h 113212"/>
                  <a:gd name="connsiteX3" fmla="*/ 87086 w 121994"/>
                  <a:gd name="connsiteY3" fmla="*/ 113212 h 113212"/>
                  <a:gd name="connsiteX4" fmla="*/ 113212 w 121994"/>
                  <a:gd name="connsiteY4" fmla="*/ 104503 h 113212"/>
                  <a:gd name="connsiteX5" fmla="*/ 113212 w 121994"/>
                  <a:gd name="connsiteY5" fmla="*/ 34835 h 113212"/>
                  <a:gd name="connsiteX6" fmla="*/ 60960 w 121994"/>
                  <a:gd name="connsiteY6" fmla="*/ 17418 h 113212"/>
                  <a:gd name="connsiteX7" fmla="*/ 0 w 121994"/>
                  <a:gd name="connsiteY7" fmla="*/ 0 h 113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994" h="113212">
                    <a:moveTo>
                      <a:pt x="0" y="0"/>
                    </a:moveTo>
                    <a:lnTo>
                      <a:pt x="0" y="0"/>
                    </a:lnTo>
                    <a:cubicBezTo>
                      <a:pt x="4392" y="19765"/>
                      <a:pt x="3034" y="79895"/>
                      <a:pt x="34835" y="95795"/>
                    </a:cubicBezTo>
                    <a:cubicBezTo>
                      <a:pt x="51256" y="104005"/>
                      <a:pt x="87086" y="113212"/>
                      <a:pt x="87086" y="113212"/>
                    </a:cubicBezTo>
                    <a:cubicBezTo>
                      <a:pt x="95795" y="110309"/>
                      <a:pt x="107477" y="111671"/>
                      <a:pt x="113212" y="104503"/>
                    </a:cubicBezTo>
                    <a:cubicBezTo>
                      <a:pt x="122658" y="92696"/>
                      <a:pt x="126987" y="46642"/>
                      <a:pt x="113212" y="34835"/>
                    </a:cubicBezTo>
                    <a:cubicBezTo>
                      <a:pt x="99272" y="22887"/>
                      <a:pt x="60960" y="17418"/>
                      <a:pt x="60960" y="17418"/>
                    </a:cubicBezTo>
                    <a:cubicBezTo>
                      <a:pt x="14571" y="26695"/>
                      <a:pt x="10160" y="2903"/>
                      <a:pt x="0" y="0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86" name="Forma Livre: Forma 685">
                <a:extLst>
                  <a:ext uri="{FF2B5EF4-FFF2-40B4-BE49-F238E27FC236}">
                    <a16:creationId xmlns:a16="http://schemas.microsoft.com/office/drawing/2014/main" id="{A428EAB4-E986-43C6-8893-12A5BC2B4029}"/>
                  </a:ext>
                </a:extLst>
              </p:cNvPr>
              <p:cNvSpPr/>
              <p:nvPr/>
            </p:nvSpPr>
            <p:spPr>
              <a:xfrm>
                <a:off x="1062246" y="4362923"/>
                <a:ext cx="87288" cy="97056"/>
              </a:xfrm>
              <a:custGeom>
                <a:avLst/>
                <a:gdLst>
                  <a:gd name="connsiteX0" fmla="*/ 8910 w 87288"/>
                  <a:gd name="connsiteY0" fmla="*/ 34907 h 97056"/>
                  <a:gd name="connsiteX1" fmla="*/ 8910 w 87288"/>
                  <a:gd name="connsiteY1" fmla="*/ 34907 h 97056"/>
                  <a:gd name="connsiteX2" fmla="*/ 78579 w 87288"/>
                  <a:gd name="connsiteY2" fmla="*/ 87159 h 97056"/>
                  <a:gd name="connsiteX3" fmla="*/ 87288 w 87288"/>
                  <a:gd name="connsiteY3" fmla="*/ 61033 h 97056"/>
                  <a:gd name="connsiteX4" fmla="*/ 78579 w 87288"/>
                  <a:gd name="connsiteY4" fmla="*/ 17490 h 97056"/>
                  <a:gd name="connsiteX5" fmla="*/ 8910 w 87288"/>
                  <a:gd name="connsiteY5" fmla="*/ 8781 h 97056"/>
                  <a:gd name="connsiteX6" fmla="*/ 202 w 87288"/>
                  <a:gd name="connsiteY6" fmla="*/ 34907 h 97056"/>
                  <a:gd name="connsiteX7" fmla="*/ 8910 w 87288"/>
                  <a:gd name="connsiteY7" fmla="*/ 34907 h 97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288" h="97056">
                    <a:moveTo>
                      <a:pt x="8910" y="34907"/>
                    </a:moveTo>
                    <a:lnTo>
                      <a:pt x="8910" y="34907"/>
                    </a:lnTo>
                    <a:cubicBezTo>
                      <a:pt x="20145" y="50637"/>
                      <a:pt x="42601" y="123136"/>
                      <a:pt x="78579" y="87159"/>
                    </a:cubicBezTo>
                    <a:cubicBezTo>
                      <a:pt x="85070" y="80668"/>
                      <a:pt x="84385" y="69742"/>
                      <a:pt x="87288" y="61033"/>
                    </a:cubicBezTo>
                    <a:cubicBezTo>
                      <a:pt x="84385" y="46519"/>
                      <a:pt x="85923" y="30341"/>
                      <a:pt x="78579" y="17490"/>
                    </a:cubicBezTo>
                    <a:cubicBezTo>
                      <a:pt x="61494" y="-12408"/>
                      <a:pt x="32513" y="4061"/>
                      <a:pt x="8910" y="8781"/>
                    </a:cubicBezTo>
                    <a:cubicBezTo>
                      <a:pt x="6007" y="17490"/>
                      <a:pt x="-1307" y="25852"/>
                      <a:pt x="202" y="34907"/>
                    </a:cubicBezTo>
                    <a:cubicBezTo>
                      <a:pt x="1923" y="45231"/>
                      <a:pt x="7459" y="34907"/>
                      <a:pt x="8910" y="34907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87" name="Forma Livre: Forma 686">
                <a:extLst>
                  <a:ext uri="{FF2B5EF4-FFF2-40B4-BE49-F238E27FC236}">
                    <a16:creationId xmlns:a16="http://schemas.microsoft.com/office/drawing/2014/main" id="{1541C28A-9F4C-42CA-9016-295400839C46}"/>
                  </a:ext>
                </a:extLst>
              </p:cNvPr>
              <p:cNvSpPr/>
              <p:nvPr/>
            </p:nvSpPr>
            <p:spPr>
              <a:xfrm>
                <a:off x="1132112" y="4406292"/>
                <a:ext cx="104503" cy="102633"/>
              </a:xfrm>
              <a:custGeom>
                <a:avLst/>
                <a:gdLst>
                  <a:gd name="connsiteX0" fmla="*/ 0 w 104503"/>
                  <a:gd name="connsiteY0" fmla="*/ 35079 h 102633"/>
                  <a:gd name="connsiteX1" fmla="*/ 0 w 104503"/>
                  <a:gd name="connsiteY1" fmla="*/ 35079 h 102633"/>
                  <a:gd name="connsiteX2" fmla="*/ 43543 w 104503"/>
                  <a:gd name="connsiteY2" fmla="*/ 96039 h 102633"/>
                  <a:gd name="connsiteX3" fmla="*/ 87086 w 104503"/>
                  <a:gd name="connsiteY3" fmla="*/ 61205 h 102633"/>
                  <a:gd name="connsiteX4" fmla="*/ 104503 w 104503"/>
                  <a:gd name="connsiteY4" fmla="*/ 43787 h 102633"/>
                  <a:gd name="connsiteX5" fmla="*/ 69669 w 104503"/>
                  <a:gd name="connsiteY5" fmla="*/ 245 h 102633"/>
                  <a:gd name="connsiteX6" fmla="*/ 34834 w 104503"/>
                  <a:gd name="connsiteY6" fmla="*/ 8953 h 102633"/>
                  <a:gd name="connsiteX7" fmla="*/ 0 w 104503"/>
                  <a:gd name="connsiteY7" fmla="*/ 35079 h 102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4503" h="102633">
                    <a:moveTo>
                      <a:pt x="0" y="35079"/>
                    </a:moveTo>
                    <a:lnTo>
                      <a:pt x="0" y="35079"/>
                    </a:lnTo>
                    <a:cubicBezTo>
                      <a:pt x="14514" y="55399"/>
                      <a:pt x="22766" y="82187"/>
                      <a:pt x="43543" y="96039"/>
                    </a:cubicBezTo>
                    <a:cubicBezTo>
                      <a:pt x="79406" y="119948"/>
                      <a:pt x="80633" y="71961"/>
                      <a:pt x="87086" y="61205"/>
                    </a:cubicBezTo>
                    <a:cubicBezTo>
                      <a:pt x="91310" y="54164"/>
                      <a:pt x="98697" y="49593"/>
                      <a:pt x="104503" y="43787"/>
                    </a:cubicBezTo>
                    <a:cubicBezTo>
                      <a:pt x="97913" y="24020"/>
                      <a:pt x="97241" y="4184"/>
                      <a:pt x="69669" y="245"/>
                    </a:cubicBezTo>
                    <a:cubicBezTo>
                      <a:pt x="57820" y="-1448"/>
                      <a:pt x="46446" y="6050"/>
                      <a:pt x="34834" y="8953"/>
                    </a:cubicBezTo>
                    <a:cubicBezTo>
                      <a:pt x="12863" y="41911"/>
                      <a:pt x="5806" y="30725"/>
                      <a:pt x="0" y="35079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88" name="Forma Livre: Forma 687">
                <a:extLst>
                  <a:ext uri="{FF2B5EF4-FFF2-40B4-BE49-F238E27FC236}">
                    <a16:creationId xmlns:a16="http://schemas.microsoft.com/office/drawing/2014/main" id="{E4955C2F-F929-4B66-B6AF-FF0757C4077D}"/>
                  </a:ext>
                </a:extLst>
              </p:cNvPr>
              <p:cNvSpPr/>
              <p:nvPr/>
            </p:nvSpPr>
            <p:spPr>
              <a:xfrm>
                <a:off x="791293" y="4389122"/>
                <a:ext cx="88274" cy="79530"/>
              </a:xfrm>
              <a:custGeom>
                <a:avLst/>
                <a:gdLst>
                  <a:gd name="connsiteX0" fmla="*/ 62148 w 88274"/>
                  <a:gd name="connsiteY0" fmla="*/ 0 h 79530"/>
                  <a:gd name="connsiteX1" fmla="*/ 62148 w 88274"/>
                  <a:gd name="connsiteY1" fmla="*/ 0 h 79530"/>
                  <a:gd name="connsiteX2" fmla="*/ 1188 w 88274"/>
                  <a:gd name="connsiteY2" fmla="*/ 52251 h 79530"/>
                  <a:gd name="connsiteX3" fmla="*/ 18605 w 88274"/>
                  <a:gd name="connsiteY3" fmla="*/ 78377 h 79530"/>
                  <a:gd name="connsiteX4" fmla="*/ 88274 w 88274"/>
                  <a:gd name="connsiteY4" fmla="*/ 69668 h 79530"/>
                  <a:gd name="connsiteX5" fmla="*/ 53440 w 88274"/>
                  <a:gd name="connsiteY5" fmla="*/ 8708 h 79530"/>
                  <a:gd name="connsiteX6" fmla="*/ 62148 w 88274"/>
                  <a:gd name="connsiteY6" fmla="*/ 0 h 7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8274" h="79530">
                    <a:moveTo>
                      <a:pt x="62148" y="0"/>
                    </a:moveTo>
                    <a:lnTo>
                      <a:pt x="62148" y="0"/>
                    </a:lnTo>
                    <a:cubicBezTo>
                      <a:pt x="41828" y="17417"/>
                      <a:pt x="14185" y="28856"/>
                      <a:pt x="1188" y="52251"/>
                    </a:cubicBezTo>
                    <a:cubicBezTo>
                      <a:pt x="-3895" y="61400"/>
                      <a:pt x="8342" y="76324"/>
                      <a:pt x="18605" y="78377"/>
                    </a:cubicBezTo>
                    <a:cubicBezTo>
                      <a:pt x="41554" y="82967"/>
                      <a:pt x="65051" y="72571"/>
                      <a:pt x="88274" y="69668"/>
                    </a:cubicBezTo>
                    <a:cubicBezTo>
                      <a:pt x="85151" y="50931"/>
                      <a:pt x="92627" y="871"/>
                      <a:pt x="53440" y="8708"/>
                    </a:cubicBezTo>
                    <a:cubicBezTo>
                      <a:pt x="45389" y="10318"/>
                      <a:pt x="60697" y="1451"/>
                      <a:pt x="62148" y="0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89" name="Forma Livre: Forma 688">
                <a:extLst>
                  <a:ext uri="{FF2B5EF4-FFF2-40B4-BE49-F238E27FC236}">
                    <a16:creationId xmlns:a16="http://schemas.microsoft.com/office/drawing/2014/main" id="{9D1369B2-9041-42FE-A2F3-5144405F6994}"/>
                  </a:ext>
                </a:extLst>
              </p:cNvPr>
              <p:cNvSpPr/>
              <p:nvPr/>
            </p:nvSpPr>
            <p:spPr>
              <a:xfrm>
                <a:off x="2124892" y="4493625"/>
                <a:ext cx="74609" cy="72437"/>
              </a:xfrm>
              <a:custGeom>
                <a:avLst/>
                <a:gdLst>
                  <a:gd name="connsiteX0" fmla="*/ 0 w 74609"/>
                  <a:gd name="connsiteY0" fmla="*/ 0 h 72437"/>
                  <a:gd name="connsiteX1" fmla="*/ 0 w 74609"/>
                  <a:gd name="connsiteY1" fmla="*/ 0 h 72437"/>
                  <a:gd name="connsiteX2" fmla="*/ 69669 w 74609"/>
                  <a:gd name="connsiteY2" fmla="*/ 26126 h 72437"/>
                  <a:gd name="connsiteX3" fmla="*/ 60960 w 74609"/>
                  <a:gd name="connsiteY3" fmla="*/ 69668 h 72437"/>
                  <a:gd name="connsiteX4" fmla="*/ 8709 w 74609"/>
                  <a:gd name="connsiteY4" fmla="*/ 60960 h 72437"/>
                  <a:gd name="connsiteX5" fmla="*/ 0 w 74609"/>
                  <a:gd name="connsiteY5" fmla="*/ 0 h 72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609" h="72437">
                    <a:moveTo>
                      <a:pt x="0" y="0"/>
                    </a:moveTo>
                    <a:lnTo>
                      <a:pt x="0" y="0"/>
                    </a:lnTo>
                    <a:cubicBezTo>
                      <a:pt x="23223" y="8709"/>
                      <a:pt x="53337" y="7461"/>
                      <a:pt x="69669" y="26126"/>
                    </a:cubicBezTo>
                    <a:cubicBezTo>
                      <a:pt x="79416" y="37265"/>
                      <a:pt x="73811" y="62324"/>
                      <a:pt x="60960" y="69668"/>
                    </a:cubicBezTo>
                    <a:cubicBezTo>
                      <a:pt x="45629" y="78428"/>
                      <a:pt x="26126" y="63863"/>
                      <a:pt x="8709" y="60960"/>
                    </a:cubicBez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90" name="Forma Livre: Forma 689">
                <a:extLst>
                  <a:ext uri="{FF2B5EF4-FFF2-40B4-BE49-F238E27FC236}">
                    <a16:creationId xmlns:a16="http://schemas.microsoft.com/office/drawing/2014/main" id="{843E00A4-BB62-4663-A955-C075DC71324F}"/>
                  </a:ext>
                </a:extLst>
              </p:cNvPr>
              <p:cNvSpPr/>
              <p:nvPr/>
            </p:nvSpPr>
            <p:spPr>
              <a:xfrm>
                <a:off x="2647383" y="4354391"/>
                <a:ext cx="107731" cy="95794"/>
              </a:xfrm>
              <a:custGeom>
                <a:avLst/>
                <a:gdLst>
                  <a:gd name="connsiteX0" fmla="*/ 20645 w 107731"/>
                  <a:gd name="connsiteY0" fmla="*/ 8709 h 95794"/>
                  <a:gd name="connsiteX1" fmla="*/ 20645 w 107731"/>
                  <a:gd name="connsiteY1" fmla="*/ 8709 h 95794"/>
                  <a:gd name="connsiteX2" fmla="*/ 29354 w 107731"/>
                  <a:gd name="connsiteY2" fmla="*/ 95794 h 95794"/>
                  <a:gd name="connsiteX3" fmla="*/ 64188 w 107731"/>
                  <a:gd name="connsiteY3" fmla="*/ 87086 h 95794"/>
                  <a:gd name="connsiteX4" fmla="*/ 107731 w 107731"/>
                  <a:gd name="connsiteY4" fmla="*/ 8709 h 95794"/>
                  <a:gd name="connsiteX5" fmla="*/ 81605 w 107731"/>
                  <a:gd name="connsiteY5" fmla="*/ 0 h 95794"/>
                  <a:gd name="connsiteX6" fmla="*/ 46771 w 107731"/>
                  <a:gd name="connsiteY6" fmla="*/ 8709 h 95794"/>
                  <a:gd name="connsiteX7" fmla="*/ 20645 w 107731"/>
                  <a:gd name="connsiteY7" fmla="*/ 8709 h 95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731" h="95794">
                    <a:moveTo>
                      <a:pt x="20645" y="8709"/>
                    </a:moveTo>
                    <a:lnTo>
                      <a:pt x="20645" y="8709"/>
                    </a:lnTo>
                    <a:cubicBezTo>
                      <a:pt x="12361" y="45987"/>
                      <a:pt x="-25977" y="95794"/>
                      <a:pt x="29354" y="95794"/>
                    </a:cubicBezTo>
                    <a:cubicBezTo>
                      <a:pt x="41323" y="95794"/>
                      <a:pt x="52577" y="89989"/>
                      <a:pt x="64188" y="87086"/>
                    </a:cubicBezTo>
                    <a:cubicBezTo>
                      <a:pt x="104114" y="27196"/>
                      <a:pt x="92402" y="54693"/>
                      <a:pt x="107731" y="8709"/>
                    </a:cubicBezTo>
                    <a:cubicBezTo>
                      <a:pt x="99022" y="5806"/>
                      <a:pt x="90785" y="0"/>
                      <a:pt x="81605" y="0"/>
                    </a:cubicBezTo>
                    <a:cubicBezTo>
                      <a:pt x="69636" y="0"/>
                      <a:pt x="56730" y="2070"/>
                      <a:pt x="46771" y="8709"/>
                    </a:cubicBezTo>
                    <a:cubicBezTo>
                      <a:pt x="38890" y="13963"/>
                      <a:pt x="24999" y="8709"/>
                      <a:pt x="20645" y="8709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91" name="Forma Livre: Forma 690">
                <a:extLst>
                  <a:ext uri="{FF2B5EF4-FFF2-40B4-BE49-F238E27FC236}">
                    <a16:creationId xmlns:a16="http://schemas.microsoft.com/office/drawing/2014/main" id="{F8D0B5D6-E438-48F6-A979-25054AABFD45}"/>
                  </a:ext>
                </a:extLst>
              </p:cNvPr>
              <p:cNvSpPr/>
              <p:nvPr/>
            </p:nvSpPr>
            <p:spPr>
              <a:xfrm>
                <a:off x="2699656" y="3936276"/>
                <a:ext cx="80933" cy="105374"/>
              </a:xfrm>
              <a:custGeom>
                <a:avLst/>
                <a:gdLst>
                  <a:gd name="connsiteX0" fmla="*/ 0 w 80933"/>
                  <a:gd name="connsiteY0" fmla="*/ 0 h 105374"/>
                  <a:gd name="connsiteX1" fmla="*/ 0 w 80933"/>
                  <a:gd name="connsiteY1" fmla="*/ 0 h 105374"/>
                  <a:gd name="connsiteX2" fmla="*/ 17417 w 80933"/>
                  <a:gd name="connsiteY2" fmla="*/ 78377 h 105374"/>
                  <a:gd name="connsiteX3" fmla="*/ 34834 w 80933"/>
                  <a:gd name="connsiteY3" fmla="*/ 104503 h 105374"/>
                  <a:gd name="connsiteX4" fmla="*/ 69669 w 80933"/>
                  <a:gd name="connsiteY4" fmla="*/ 95794 h 105374"/>
                  <a:gd name="connsiteX5" fmla="*/ 60960 w 80933"/>
                  <a:gd name="connsiteY5" fmla="*/ 17417 h 105374"/>
                  <a:gd name="connsiteX6" fmla="*/ 0 w 80933"/>
                  <a:gd name="connsiteY6" fmla="*/ 0 h 105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933" h="105374">
                    <a:moveTo>
                      <a:pt x="0" y="0"/>
                    </a:moveTo>
                    <a:lnTo>
                      <a:pt x="0" y="0"/>
                    </a:lnTo>
                    <a:cubicBezTo>
                      <a:pt x="5806" y="26126"/>
                      <a:pt x="8954" y="52987"/>
                      <a:pt x="17417" y="78377"/>
                    </a:cubicBezTo>
                    <a:cubicBezTo>
                      <a:pt x="20727" y="88306"/>
                      <a:pt x="24905" y="101193"/>
                      <a:pt x="34834" y="104503"/>
                    </a:cubicBezTo>
                    <a:cubicBezTo>
                      <a:pt x="46189" y="108288"/>
                      <a:pt x="58057" y="98697"/>
                      <a:pt x="69669" y="95794"/>
                    </a:cubicBezTo>
                    <a:cubicBezTo>
                      <a:pt x="77717" y="71648"/>
                      <a:pt x="94210" y="39584"/>
                      <a:pt x="60960" y="17417"/>
                    </a:cubicBezTo>
                    <a:cubicBezTo>
                      <a:pt x="31418" y="-2277"/>
                      <a:pt x="10160" y="2903"/>
                      <a:pt x="0" y="0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92" name="Forma Livre: Forma 691">
                <a:extLst>
                  <a:ext uri="{FF2B5EF4-FFF2-40B4-BE49-F238E27FC236}">
                    <a16:creationId xmlns:a16="http://schemas.microsoft.com/office/drawing/2014/main" id="{4067C331-DB8A-47AD-9CD7-39C91729A637}"/>
                  </a:ext>
                </a:extLst>
              </p:cNvPr>
              <p:cNvSpPr/>
              <p:nvPr/>
            </p:nvSpPr>
            <p:spPr>
              <a:xfrm>
                <a:off x="2995748" y="3814355"/>
                <a:ext cx="113679" cy="121920"/>
              </a:xfrm>
              <a:custGeom>
                <a:avLst/>
                <a:gdLst>
                  <a:gd name="connsiteX0" fmla="*/ 0 w 113679"/>
                  <a:gd name="connsiteY0" fmla="*/ 8708 h 121920"/>
                  <a:gd name="connsiteX1" fmla="*/ 0 w 113679"/>
                  <a:gd name="connsiteY1" fmla="*/ 8708 h 121920"/>
                  <a:gd name="connsiteX2" fmla="*/ 34834 w 113679"/>
                  <a:gd name="connsiteY2" fmla="*/ 78377 h 121920"/>
                  <a:gd name="connsiteX3" fmla="*/ 78377 w 113679"/>
                  <a:gd name="connsiteY3" fmla="*/ 121920 h 121920"/>
                  <a:gd name="connsiteX4" fmla="*/ 104503 w 113679"/>
                  <a:gd name="connsiteY4" fmla="*/ 113211 h 121920"/>
                  <a:gd name="connsiteX5" fmla="*/ 104503 w 113679"/>
                  <a:gd name="connsiteY5" fmla="*/ 26125 h 121920"/>
                  <a:gd name="connsiteX6" fmla="*/ 52251 w 113679"/>
                  <a:gd name="connsiteY6" fmla="*/ 0 h 121920"/>
                  <a:gd name="connsiteX7" fmla="*/ 26126 w 113679"/>
                  <a:gd name="connsiteY7" fmla="*/ 8708 h 121920"/>
                  <a:gd name="connsiteX8" fmla="*/ 0 w 113679"/>
                  <a:gd name="connsiteY8" fmla="*/ 8708 h 12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679" h="121920">
                    <a:moveTo>
                      <a:pt x="0" y="8708"/>
                    </a:moveTo>
                    <a:lnTo>
                      <a:pt x="0" y="8708"/>
                    </a:lnTo>
                    <a:cubicBezTo>
                      <a:pt x="11611" y="31931"/>
                      <a:pt x="20055" y="57030"/>
                      <a:pt x="34834" y="78377"/>
                    </a:cubicBezTo>
                    <a:cubicBezTo>
                      <a:pt x="46518" y="95254"/>
                      <a:pt x="78377" y="121920"/>
                      <a:pt x="78377" y="121920"/>
                    </a:cubicBezTo>
                    <a:cubicBezTo>
                      <a:pt x="87086" y="119017"/>
                      <a:pt x="100398" y="121422"/>
                      <a:pt x="104503" y="113211"/>
                    </a:cubicBezTo>
                    <a:cubicBezTo>
                      <a:pt x="111603" y="99011"/>
                      <a:pt x="121001" y="46748"/>
                      <a:pt x="104503" y="26125"/>
                    </a:cubicBezTo>
                    <a:cubicBezTo>
                      <a:pt x="92225" y="10778"/>
                      <a:pt x="69462" y="5736"/>
                      <a:pt x="52251" y="0"/>
                    </a:cubicBezTo>
                    <a:cubicBezTo>
                      <a:pt x="43543" y="2903"/>
                      <a:pt x="33997" y="3985"/>
                      <a:pt x="26126" y="8708"/>
                    </a:cubicBezTo>
                    <a:cubicBezTo>
                      <a:pt x="19085" y="12932"/>
                      <a:pt x="4354" y="8708"/>
                      <a:pt x="0" y="8708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93" name="Forma Livre: Forma 692">
                <a:extLst>
                  <a:ext uri="{FF2B5EF4-FFF2-40B4-BE49-F238E27FC236}">
                    <a16:creationId xmlns:a16="http://schemas.microsoft.com/office/drawing/2014/main" id="{4E9F5D22-B3A9-4521-9295-18DFE3B08397}"/>
                  </a:ext>
                </a:extLst>
              </p:cNvPr>
              <p:cNvSpPr/>
              <p:nvPr/>
            </p:nvSpPr>
            <p:spPr>
              <a:xfrm>
                <a:off x="2769326" y="4511042"/>
                <a:ext cx="130628" cy="134147"/>
              </a:xfrm>
              <a:custGeom>
                <a:avLst/>
                <a:gdLst>
                  <a:gd name="connsiteX0" fmla="*/ 0 w 130628"/>
                  <a:gd name="connsiteY0" fmla="*/ 60960 h 134147"/>
                  <a:gd name="connsiteX1" fmla="*/ 0 w 130628"/>
                  <a:gd name="connsiteY1" fmla="*/ 60960 h 134147"/>
                  <a:gd name="connsiteX2" fmla="*/ 113211 w 130628"/>
                  <a:gd name="connsiteY2" fmla="*/ 121920 h 134147"/>
                  <a:gd name="connsiteX3" fmla="*/ 130628 w 130628"/>
                  <a:gd name="connsiteY3" fmla="*/ 104502 h 134147"/>
                  <a:gd name="connsiteX4" fmla="*/ 95794 w 130628"/>
                  <a:gd name="connsiteY4" fmla="*/ 17417 h 134147"/>
                  <a:gd name="connsiteX5" fmla="*/ 43543 w 130628"/>
                  <a:gd name="connsiteY5" fmla="*/ 0 h 134147"/>
                  <a:gd name="connsiteX6" fmla="*/ 17417 w 130628"/>
                  <a:gd name="connsiteY6" fmla="*/ 8708 h 134147"/>
                  <a:gd name="connsiteX7" fmla="*/ 8708 w 130628"/>
                  <a:gd name="connsiteY7" fmla="*/ 34834 h 134147"/>
                  <a:gd name="connsiteX8" fmla="*/ 0 w 130628"/>
                  <a:gd name="connsiteY8" fmla="*/ 60960 h 134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0628" h="134147">
                    <a:moveTo>
                      <a:pt x="0" y="60960"/>
                    </a:moveTo>
                    <a:lnTo>
                      <a:pt x="0" y="60960"/>
                    </a:lnTo>
                    <a:cubicBezTo>
                      <a:pt x="45509" y="133773"/>
                      <a:pt x="25289" y="148297"/>
                      <a:pt x="113211" y="121920"/>
                    </a:cubicBezTo>
                    <a:cubicBezTo>
                      <a:pt x="121075" y="119561"/>
                      <a:pt x="124822" y="110308"/>
                      <a:pt x="130628" y="104502"/>
                    </a:cubicBezTo>
                    <a:cubicBezTo>
                      <a:pt x="124849" y="64047"/>
                      <a:pt x="133632" y="38438"/>
                      <a:pt x="95794" y="17417"/>
                    </a:cubicBezTo>
                    <a:cubicBezTo>
                      <a:pt x="79745" y="8501"/>
                      <a:pt x="43543" y="0"/>
                      <a:pt x="43543" y="0"/>
                    </a:cubicBezTo>
                    <a:cubicBezTo>
                      <a:pt x="34834" y="2903"/>
                      <a:pt x="23908" y="2217"/>
                      <a:pt x="17417" y="8708"/>
                    </a:cubicBezTo>
                    <a:cubicBezTo>
                      <a:pt x="10926" y="15199"/>
                      <a:pt x="12117" y="26311"/>
                      <a:pt x="8708" y="34834"/>
                    </a:cubicBezTo>
                    <a:cubicBezTo>
                      <a:pt x="6297" y="40861"/>
                      <a:pt x="1451" y="56606"/>
                      <a:pt x="0" y="60960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94" name="Forma Livre: Forma 693">
                <a:extLst>
                  <a:ext uri="{FF2B5EF4-FFF2-40B4-BE49-F238E27FC236}">
                    <a16:creationId xmlns:a16="http://schemas.microsoft.com/office/drawing/2014/main" id="{5AE5A536-AFDD-40A5-9B23-424351B1F804}"/>
                  </a:ext>
                </a:extLst>
              </p:cNvPr>
              <p:cNvSpPr/>
              <p:nvPr/>
            </p:nvSpPr>
            <p:spPr>
              <a:xfrm>
                <a:off x="3039293" y="4552647"/>
                <a:ext cx="95840" cy="97733"/>
              </a:xfrm>
              <a:custGeom>
                <a:avLst/>
                <a:gdLst>
                  <a:gd name="connsiteX0" fmla="*/ 0 w 95840"/>
                  <a:gd name="connsiteY0" fmla="*/ 10647 h 97733"/>
                  <a:gd name="connsiteX1" fmla="*/ 0 w 95840"/>
                  <a:gd name="connsiteY1" fmla="*/ 10647 h 97733"/>
                  <a:gd name="connsiteX2" fmla="*/ 34834 w 95840"/>
                  <a:gd name="connsiteY2" fmla="*/ 80315 h 97733"/>
                  <a:gd name="connsiteX3" fmla="*/ 52252 w 95840"/>
                  <a:gd name="connsiteY3" fmla="*/ 97733 h 97733"/>
                  <a:gd name="connsiteX4" fmla="*/ 78377 w 95840"/>
                  <a:gd name="connsiteY4" fmla="*/ 80315 h 97733"/>
                  <a:gd name="connsiteX5" fmla="*/ 78377 w 95840"/>
                  <a:gd name="connsiteY5" fmla="*/ 1938 h 97733"/>
                  <a:gd name="connsiteX6" fmla="*/ 0 w 95840"/>
                  <a:gd name="connsiteY6" fmla="*/ 10647 h 97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840" h="97733">
                    <a:moveTo>
                      <a:pt x="0" y="10647"/>
                    </a:moveTo>
                    <a:lnTo>
                      <a:pt x="0" y="10647"/>
                    </a:lnTo>
                    <a:cubicBezTo>
                      <a:pt x="11611" y="33870"/>
                      <a:pt x="21476" y="58051"/>
                      <a:pt x="34834" y="80315"/>
                    </a:cubicBezTo>
                    <a:cubicBezTo>
                      <a:pt x="39059" y="87356"/>
                      <a:pt x="44041" y="97733"/>
                      <a:pt x="52252" y="97733"/>
                    </a:cubicBezTo>
                    <a:cubicBezTo>
                      <a:pt x="62718" y="97733"/>
                      <a:pt x="69669" y="86121"/>
                      <a:pt x="78377" y="80315"/>
                    </a:cubicBezTo>
                    <a:cubicBezTo>
                      <a:pt x="80483" y="73998"/>
                      <a:pt x="116594" y="11492"/>
                      <a:pt x="78377" y="1938"/>
                    </a:cubicBezTo>
                    <a:cubicBezTo>
                      <a:pt x="50215" y="-5103"/>
                      <a:pt x="13063" y="9195"/>
                      <a:pt x="0" y="10647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95" name="Forma Livre: Forma 694">
                <a:extLst>
                  <a:ext uri="{FF2B5EF4-FFF2-40B4-BE49-F238E27FC236}">
                    <a16:creationId xmlns:a16="http://schemas.microsoft.com/office/drawing/2014/main" id="{7B4B6F8E-8223-49A1-BA29-5E863B8A9F7A}"/>
                  </a:ext>
                </a:extLst>
              </p:cNvPr>
              <p:cNvSpPr/>
              <p:nvPr/>
            </p:nvSpPr>
            <p:spPr>
              <a:xfrm>
                <a:off x="1896856" y="4615543"/>
                <a:ext cx="79993" cy="106224"/>
              </a:xfrm>
              <a:custGeom>
                <a:avLst/>
                <a:gdLst>
                  <a:gd name="connsiteX0" fmla="*/ 1615 w 79993"/>
                  <a:gd name="connsiteY0" fmla="*/ 8709 h 106224"/>
                  <a:gd name="connsiteX1" fmla="*/ 1615 w 79993"/>
                  <a:gd name="connsiteY1" fmla="*/ 8709 h 106224"/>
                  <a:gd name="connsiteX2" fmla="*/ 10324 w 79993"/>
                  <a:gd name="connsiteY2" fmla="*/ 87086 h 106224"/>
                  <a:gd name="connsiteX3" fmla="*/ 79993 w 79993"/>
                  <a:gd name="connsiteY3" fmla="*/ 43543 h 106224"/>
                  <a:gd name="connsiteX4" fmla="*/ 71284 w 79993"/>
                  <a:gd name="connsiteY4" fmla="*/ 8709 h 106224"/>
                  <a:gd name="connsiteX5" fmla="*/ 45158 w 79993"/>
                  <a:gd name="connsiteY5" fmla="*/ 0 h 106224"/>
                  <a:gd name="connsiteX6" fmla="*/ 1615 w 79993"/>
                  <a:gd name="connsiteY6" fmla="*/ 8709 h 106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993" h="106224">
                    <a:moveTo>
                      <a:pt x="1615" y="8709"/>
                    </a:moveTo>
                    <a:lnTo>
                      <a:pt x="1615" y="8709"/>
                    </a:lnTo>
                    <a:cubicBezTo>
                      <a:pt x="4518" y="34835"/>
                      <a:pt x="-8263" y="68499"/>
                      <a:pt x="10324" y="87086"/>
                    </a:cubicBezTo>
                    <a:cubicBezTo>
                      <a:pt x="66491" y="143253"/>
                      <a:pt x="76010" y="59476"/>
                      <a:pt x="79993" y="43543"/>
                    </a:cubicBezTo>
                    <a:cubicBezTo>
                      <a:pt x="77090" y="31932"/>
                      <a:pt x="78761" y="18055"/>
                      <a:pt x="71284" y="8709"/>
                    </a:cubicBezTo>
                    <a:cubicBezTo>
                      <a:pt x="65549" y="1541"/>
                      <a:pt x="54338" y="0"/>
                      <a:pt x="45158" y="0"/>
                    </a:cubicBezTo>
                    <a:cubicBezTo>
                      <a:pt x="-1232" y="0"/>
                      <a:pt x="8872" y="7257"/>
                      <a:pt x="1615" y="8709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96" name="Forma Livre: Forma 695">
                <a:extLst>
                  <a:ext uri="{FF2B5EF4-FFF2-40B4-BE49-F238E27FC236}">
                    <a16:creationId xmlns:a16="http://schemas.microsoft.com/office/drawing/2014/main" id="{AAFD92AA-A862-4B80-9B7F-347B8287040A}"/>
                  </a:ext>
                </a:extLst>
              </p:cNvPr>
              <p:cNvSpPr/>
              <p:nvPr/>
            </p:nvSpPr>
            <p:spPr>
              <a:xfrm>
                <a:off x="1984194" y="4615544"/>
                <a:ext cx="79737" cy="87087"/>
              </a:xfrm>
              <a:custGeom>
                <a:avLst/>
                <a:gdLst>
                  <a:gd name="connsiteX0" fmla="*/ 10068 w 79737"/>
                  <a:gd name="connsiteY0" fmla="*/ 0 h 87087"/>
                  <a:gd name="connsiteX1" fmla="*/ 10068 w 79737"/>
                  <a:gd name="connsiteY1" fmla="*/ 0 h 87087"/>
                  <a:gd name="connsiteX2" fmla="*/ 1359 w 79737"/>
                  <a:gd name="connsiteY2" fmla="*/ 78378 h 87087"/>
                  <a:gd name="connsiteX3" fmla="*/ 27485 w 79737"/>
                  <a:gd name="connsiteY3" fmla="*/ 87086 h 87087"/>
                  <a:gd name="connsiteX4" fmla="*/ 79737 w 79737"/>
                  <a:gd name="connsiteY4" fmla="*/ 78378 h 87087"/>
                  <a:gd name="connsiteX5" fmla="*/ 71028 w 79737"/>
                  <a:gd name="connsiteY5" fmla="*/ 52252 h 87087"/>
                  <a:gd name="connsiteX6" fmla="*/ 62319 w 79737"/>
                  <a:gd name="connsiteY6" fmla="*/ 17418 h 87087"/>
                  <a:gd name="connsiteX7" fmla="*/ 10068 w 79737"/>
                  <a:gd name="connsiteY7" fmla="*/ 0 h 87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9737" h="87087">
                    <a:moveTo>
                      <a:pt x="10068" y="0"/>
                    </a:moveTo>
                    <a:lnTo>
                      <a:pt x="10068" y="0"/>
                    </a:lnTo>
                    <a:cubicBezTo>
                      <a:pt x="7165" y="26126"/>
                      <a:pt x="-3796" y="52602"/>
                      <a:pt x="1359" y="78378"/>
                    </a:cubicBezTo>
                    <a:cubicBezTo>
                      <a:pt x="3159" y="87379"/>
                      <a:pt x="18305" y="87086"/>
                      <a:pt x="27485" y="87086"/>
                    </a:cubicBezTo>
                    <a:cubicBezTo>
                      <a:pt x="45143" y="87086"/>
                      <a:pt x="62320" y="81281"/>
                      <a:pt x="79737" y="78378"/>
                    </a:cubicBezTo>
                    <a:cubicBezTo>
                      <a:pt x="76834" y="69669"/>
                      <a:pt x="73550" y="61079"/>
                      <a:pt x="71028" y="52252"/>
                    </a:cubicBezTo>
                    <a:cubicBezTo>
                      <a:pt x="67740" y="40744"/>
                      <a:pt x="69796" y="26764"/>
                      <a:pt x="62319" y="17418"/>
                    </a:cubicBezTo>
                    <a:cubicBezTo>
                      <a:pt x="52414" y="5037"/>
                      <a:pt x="18776" y="2903"/>
                      <a:pt x="10068" y="0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97" name="Forma Livre: Forma 696">
                <a:extLst>
                  <a:ext uri="{FF2B5EF4-FFF2-40B4-BE49-F238E27FC236}">
                    <a16:creationId xmlns:a16="http://schemas.microsoft.com/office/drawing/2014/main" id="{A0C96E9B-809E-4823-998B-93B9389805F6}"/>
                  </a:ext>
                </a:extLst>
              </p:cNvPr>
              <p:cNvSpPr/>
              <p:nvPr/>
            </p:nvSpPr>
            <p:spPr>
              <a:xfrm>
                <a:off x="2220685" y="4584609"/>
                <a:ext cx="78377" cy="109311"/>
              </a:xfrm>
              <a:custGeom>
                <a:avLst/>
                <a:gdLst>
                  <a:gd name="connsiteX0" fmla="*/ 26126 w 78377"/>
                  <a:gd name="connsiteY0" fmla="*/ 4808 h 109311"/>
                  <a:gd name="connsiteX1" fmla="*/ 26126 w 78377"/>
                  <a:gd name="connsiteY1" fmla="*/ 4808 h 109311"/>
                  <a:gd name="connsiteX2" fmla="*/ 0 w 78377"/>
                  <a:gd name="connsiteY2" fmla="*/ 74477 h 109311"/>
                  <a:gd name="connsiteX3" fmla="*/ 26126 w 78377"/>
                  <a:gd name="connsiteY3" fmla="*/ 91894 h 109311"/>
                  <a:gd name="connsiteX4" fmla="*/ 78377 w 78377"/>
                  <a:gd name="connsiteY4" fmla="*/ 109311 h 109311"/>
                  <a:gd name="connsiteX5" fmla="*/ 69668 w 78377"/>
                  <a:gd name="connsiteY5" fmla="*/ 13517 h 109311"/>
                  <a:gd name="connsiteX6" fmla="*/ 43543 w 78377"/>
                  <a:gd name="connsiteY6" fmla="*/ 4808 h 109311"/>
                  <a:gd name="connsiteX7" fmla="*/ 26126 w 78377"/>
                  <a:gd name="connsiteY7" fmla="*/ 4808 h 109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8377" h="109311">
                    <a:moveTo>
                      <a:pt x="26126" y="4808"/>
                    </a:moveTo>
                    <a:lnTo>
                      <a:pt x="26126" y="4808"/>
                    </a:lnTo>
                    <a:cubicBezTo>
                      <a:pt x="17417" y="28031"/>
                      <a:pt x="0" y="49675"/>
                      <a:pt x="0" y="74477"/>
                    </a:cubicBezTo>
                    <a:cubicBezTo>
                      <a:pt x="0" y="84943"/>
                      <a:pt x="16562" y="87643"/>
                      <a:pt x="26126" y="91894"/>
                    </a:cubicBezTo>
                    <a:cubicBezTo>
                      <a:pt x="42903" y="99350"/>
                      <a:pt x="78377" y="109311"/>
                      <a:pt x="78377" y="109311"/>
                    </a:cubicBezTo>
                    <a:cubicBezTo>
                      <a:pt x="75474" y="77380"/>
                      <a:pt x="79807" y="43935"/>
                      <a:pt x="69668" y="13517"/>
                    </a:cubicBezTo>
                    <a:cubicBezTo>
                      <a:pt x="66765" y="4809"/>
                      <a:pt x="52369" y="7330"/>
                      <a:pt x="43543" y="4808"/>
                    </a:cubicBezTo>
                    <a:cubicBezTo>
                      <a:pt x="5673" y="-6012"/>
                      <a:pt x="29029" y="4808"/>
                      <a:pt x="26126" y="4808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98" name="Forma Livre: Forma 697">
                <a:extLst>
                  <a:ext uri="{FF2B5EF4-FFF2-40B4-BE49-F238E27FC236}">
                    <a16:creationId xmlns:a16="http://schemas.microsoft.com/office/drawing/2014/main" id="{90F12FD4-B10A-4512-A1DF-E65CB9E61E9C}"/>
                  </a:ext>
                </a:extLst>
              </p:cNvPr>
              <p:cNvSpPr/>
              <p:nvPr/>
            </p:nvSpPr>
            <p:spPr>
              <a:xfrm>
                <a:off x="1349829" y="4772198"/>
                <a:ext cx="121920" cy="109000"/>
              </a:xfrm>
              <a:custGeom>
                <a:avLst/>
                <a:gdLst>
                  <a:gd name="connsiteX0" fmla="*/ 0 w 121920"/>
                  <a:gd name="connsiteY0" fmla="*/ 34935 h 109000"/>
                  <a:gd name="connsiteX1" fmla="*/ 0 w 121920"/>
                  <a:gd name="connsiteY1" fmla="*/ 34935 h 109000"/>
                  <a:gd name="connsiteX2" fmla="*/ 26125 w 121920"/>
                  <a:gd name="connsiteY2" fmla="*/ 104604 h 109000"/>
                  <a:gd name="connsiteX3" fmla="*/ 78377 w 121920"/>
                  <a:gd name="connsiteY3" fmla="*/ 95895 h 109000"/>
                  <a:gd name="connsiteX4" fmla="*/ 95794 w 121920"/>
                  <a:gd name="connsiteY4" fmla="*/ 69769 h 109000"/>
                  <a:gd name="connsiteX5" fmla="*/ 121920 w 121920"/>
                  <a:gd name="connsiteY5" fmla="*/ 8809 h 109000"/>
                  <a:gd name="connsiteX6" fmla="*/ 95794 w 121920"/>
                  <a:gd name="connsiteY6" fmla="*/ 101 h 109000"/>
                  <a:gd name="connsiteX7" fmla="*/ 43542 w 121920"/>
                  <a:gd name="connsiteY7" fmla="*/ 17518 h 109000"/>
                  <a:gd name="connsiteX8" fmla="*/ 0 w 121920"/>
                  <a:gd name="connsiteY8" fmla="*/ 34935 h 109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1920" h="109000">
                    <a:moveTo>
                      <a:pt x="0" y="34935"/>
                    </a:moveTo>
                    <a:lnTo>
                      <a:pt x="0" y="34935"/>
                    </a:lnTo>
                    <a:cubicBezTo>
                      <a:pt x="8708" y="58158"/>
                      <a:pt x="6547" y="89377"/>
                      <a:pt x="26125" y="104604"/>
                    </a:cubicBezTo>
                    <a:cubicBezTo>
                      <a:pt x="40063" y="115445"/>
                      <a:pt x="62584" y="103792"/>
                      <a:pt x="78377" y="95895"/>
                    </a:cubicBezTo>
                    <a:cubicBezTo>
                      <a:pt x="87738" y="91214"/>
                      <a:pt x="90601" y="78856"/>
                      <a:pt x="95794" y="69769"/>
                    </a:cubicBezTo>
                    <a:cubicBezTo>
                      <a:pt x="113012" y="39638"/>
                      <a:pt x="112150" y="38119"/>
                      <a:pt x="121920" y="8809"/>
                    </a:cubicBezTo>
                    <a:cubicBezTo>
                      <a:pt x="113211" y="5906"/>
                      <a:pt x="104918" y="-913"/>
                      <a:pt x="95794" y="101"/>
                    </a:cubicBezTo>
                    <a:cubicBezTo>
                      <a:pt x="77547" y="2129"/>
                      <a:pt x="60959" y="11712"/>
                      <a:pt x="43542" y="17518"/>
                    </a:cubicBezTo>
                    <a:cubicBezTo>
                      <a:pt x="14663" y="27144"/>
                      <a:pt x="7257" y="32032"/>
                      <a:pt x="0" y="34935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99" name="Forma Livre: Forma 698">
                <a:extLst>
                  <a:ext uri="{FF2B5EF4-FFF2-40B4-BE49-F238E27FC236}">
                    <a16:creationId xmlns:a16="http://schemas.microsoft.com/office/drawing/2014/main" id="{BDE5EF69-168B-47B7-B953-F22B6B21ED44}"/>
                  </a:ext>
                </a:extLst>
              </p:cNvPr>
              <p:cNvSpPr/>
              <p:nvPr/>
            </p:nvSpPr>
            <p:spPr>
              <a:xfrm>
                <a:off x="1574875" y="4772299"/>
                <a:ext cx="114588" cy="95794"/>
              </a:xfrm>
              <a:custGeom>
                <a:avLst/>
                <a:gdLst>
                  <a:gd name="connsiteX0" fmla="*/ 27502 w 114588"/>
                  <a:gd name="connsiteY0" fmla="*/ 0 h 95794"/>
                  <a:gd name="connsiteX1" fmla="*/ 27502 w 114588"/>
                  <a:gd name="connsiteY1" fmla="*/ 0 h 95794"/>
                  <a:gd name="connsiteX2" fmla="*/ 18794 w 114588"/>
                  <a:gd name="connsiteY2" fmla="*/ 87085 h 95794"/>
                  <a:gd name="connsiteX3" fmla="*/ 44919 w 114588"/>
                  <a:gd name="connsiteY3" fmla="*/ 95794 h 95794"/>
                  <a:gd name="connsiteX4" fmla="*/ 97171 w 114588"/>
                  <a:gd name="connsiteY4" fmla="*/ 87085 h 95794"/>
                  <a:gd name="connsiteX5" fmla="*/ 114588 w 114588"/>
                  <a:gd name="connsiteY5" fmla="*/ 34834 h 95794"/>
                  <a:gd name="connsiteX6" fmla="*/ 27502 w 114588"/>
                  <a:gd name="connsiteY6" fmla="*/ 0 h 95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4588" h="95794">
                    <a:moveTo>
                      <a:pt x="27502" y="0"/>
                    </a:moveTo>
                    <a:lnTo>
                      <a:pt x="27502" y="0"/>
                    </a:lnTo>
                    <a:cubicBezTo>
                      <a:pt x="11421" y="42883"/>
                      <a:pt x="-20442" y="63543"/>
                      <a:pt x="18794" y="87085"/>
                    </a:cubicBezTo>
                    <a:cubicBezTo>
                      <a:pt x="26665" y="91808"/>
                      <a:pt x="36211" y="92891"/>
                      <a:pt x="44919" y="95794"/>
                    </a:cubicBezTo>
                    <a:cubicBezTo>
                      <a:pt x="62336" y="92891"/>
                      <a:pt x="83882" y="98713"/>
                      <a:pt x="97171" y="87085"/>
                    </a:cubicBezTo>
                    <a:cubicBezTo>
                      <a:pt x="110988" y="74995"/>
                      <a:pt x="114588" y="34834"/>
                      <a:pt x="114588" y="34834"/>
                    </a:cubicBezTo>
                    <a:lnTo>
                      <a:pt x="27502" y="0"/>
                    </a:ln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00" name="Forma Livre: Forma 699">
                <a:extLst>
                  <a:ext uri="{FF2B5EF4-FFF2-40B4-BE49-F238E27FC236}">
                    <a16:creationId xmlns:a16="http://schemas.microsoft.com/office/drawing/2014/main" id="{E5475076-7F91-4064-9BB6-5F7DCCEFF3A9}"/>
                  </a:ext>
                </a:extLst>
              </p:cNvPr>
              <p:cNvSpPr/>
              <p:nvPr/>
            </p:nvSpPr>
            <p:spPr>
              <a:xfrm>
                <a:off x="1654626" y="4864274"/>
                <a:ext cx="96145" cy="109963"/>
              </a:xfrm>
              <a:custGeom>
                <a:avLst/>
                <a:gdLst>
                  <a:gd name="connsiteX0" fmla="*/ 0 w 96145"/>
                  <a:gd name="connsiteY0" fmla="*/ 47362 h 109963"/>
                  <a:gd name="connsiteX1" fmla="*/ 0 w 96145"/>
                  <a:gd name="connsiteY1" fmla="*/ 47362 h 109963"/>
                  <a:gd name="connsiteX2" fmla="*/ 60960 w 96145"/>
                  <a:gd name="connsiteY2" fmla="*/ 108322 h 109963"/>
                  <a:gd name="connsiteX3" fmla="*/ 87086 w 96145"/>
                  <a:gd name="connsiteY3" fmla="*/ 99613 h 109963"/>
                  <a:gd name="connsiteX4" fmla="*/ 95794 w 96145"/>
                  <a:gd name="connsiteY4" fmla="*/ 64779 h 109963"/>
                  <a:gd name="connsiteX5" fmla="*/ 87086 w 96145"/>
                  <a:gd name="connsiteY5" fmla="*/ 12528 h 109963"/>
                  <a:gd name="connsiteX6" fmla="*/ 0 w 96145"/>
                  <a:gd name="connsiteY6" fmla="*/ 47362 h 109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145" h="109963">
                    <a:moveTo>
                      <a:pt x="0" y="47362"/>
                    </a:moveTo>
                    <a:lnTo>
                      <a:pt x="0" y="47362"/>
                    </a:lnTo>
                    <a:cubicBezTo>
                      <a:pt x="20320" y="67682"/>
                      <a:pt x="36318" y="93537"/>
                      <a:pt x="60960" y="108322"/>
                    </a:cubicBezTo>
                    <a:cubicBezTo>
                      <a:pt x="68832" y="113045"/>
                      <a:pt x="81351" y="106781"/>
                      <a:pt x="87086" y="99613"/>
                    </a:cubicBezTo>
                    <a:cubicBezTo>
                      <a:pt x="94563" y="90267"/>
                      <a:pt x="92891" y="76390"/>
                      <a:pt x="95794" y="64779"/>
                    </a:cubicBezTo>
                    <a:cubicBezTo>
                      <a:pt x="92891" y="47362"/>
                      <a:pt x="102521" y="21103"/>
                      <a:pt x="87086" y="12528"/>
                    </a:cubicBezTo>
                    <a:cubicBezTo>
                      <a:pt x="14536" y="-27778"/>
                      <a:pt x="14514" y="41556"/>
                      <a:pt x="0" y="47362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01" name="Forma Livre: Forma 700">
                <a:extLst>
                  <a:ext uri="{FF2B5EF4-FFF2-40B4-BE49-F238E27FC236}">
                    <a16:creationId xmlns:a16="http://schemas.microsoft.com/office/drawing/2014/main" id="{74A3E00C-873D-4178-ACF0-7BB18801CAB8}"/>
                  </a:ext>
                </a:extLst>
              </p:cNvPr>
              <p:cNvSpPr/>
              <p:nvPr/>
            </p:nvSpPr>
            <p:spPr>
              <a:xfrm>
                <a:off x="1497876" y="4911636"/>
                <a:ext cx="139337" cy="93034"/>
              </a:xfrm>
              <a:custGeom>
                <a:avLst/>
                <a:gdLst>
                  <a:gd name="connsiteX0" fmla="*/ 0 w 139337"/>
                  <a:gd name="connsiteY0" fmla="*/ 26126 h 93034"/>
                  <a:gd name="connsiteX1" fmla="*/ 0 w 139337"/>
                  <a:gd name="connsiteY1" fmla="*/ 26126 h 93034"/>
                  <a:gd name="connsiteX2" fmla="*/ 43542 w 139337"/>
                  <a:gd name="connsiteY2" fmla="*/ 87086 h 93034"/>
                  <a:gd name="connsiteX3" fmla="*/ 139337 w 139337"/>
                  <a:gd name="connsiteY3" fmla="*/ 60960 h 93034"/>
                  <a:gd name="connsiteX4" fmla="*/ 104502 w 139337"/>
                  <a:gd name="connsiteY4" fmla="*/ 0 h 93034"/>
                  <a:gd name="connsiteX5" fmla="*/ 0 w 139337"/>
                  <a:gd name="connsiteY5" fmla="*/ 26126 h 93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337" h="93034">
                    <a:moveTo>
                      <a:pt x="0" y="26126"/>
                    </a:moveTo>
                    <a:lnTo>
                      <a:pt x="0" y="26126"/>
                    </a:lnTo>
                    <a:cubicBezTo>
                      <a:pt x="14514" y="46446"/>
                      <a:pt x="20869" y="76622"/>
                      <a:pt x="43542" y="87086"/>
                    </a:cubicBezTo>
                    <a:cubicBezTo>
                      <a:pt x="81977" y="104825"/>
                      <a:pt x="112351" y="78950"/>
                      <a:pt x="139337" y="60960"/>
                    </a:cubicBezTo>
                    <a:cubicBezTo>
                      <a:pt x="133701" y="27144"/>
                      <a:pt x="144998" y="0"/>
                      <a:pt x="104502" y="0"/>
                    </a:cubicBezTo>
                    <a:cubicBezTo>
                      <a:pt x="72439" y="0"/>
                      <a:pt x="17417" y="21772"/>
                      <a:pt x="0" y="26126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02" name="Forma Livre: Forma 701">
                <a:extLst>
                  <a:ext uri="{FF2B5EF4-FFF2-40B4-BE49-F238E27FC236}">
                    <a16:creationId xmlns:a16="http://schemas.microsoft.com/office/drawing/2014/main" id="{E8479299-47DB-4265-B312-870DBCC28B63}"/>
                  </a:ext>
                </a:extLst>
              </p:cNvPr>
              <p:cNvSpPr/>
              <p:nvPr/>
            </p:nvSpPr>
            <p:spPr>
              <a:xfrm>
                <a:off x="1314996" y="4874130"/>
                <a:ext cx="70406" cy="100849"/>
              </a:xfrm>
              <a:custGeom>
                <a:avLst/>
                <a:gdLst>
                  <a:gd name="connsiteX0" fmla="*/ 0 w 70406"/>
                  <a:gd name="connsiteY0" fmla="*/ 28793 h 100849"/>
                  <a:gd name="connsiteX1" fmla="*/ 0 w 70406"/>
                  <a:gd name="connsiteY1" fmla="*/ 28793 h 100849"/>
                  <a:gd name="connsiteX2" fmla="*/ 26125 w 70406"/>
                  <a:gd name="connsiteY2" fmla="*/ 98462 h 100849"/>
                  <a:gd name="connsiteX3" fmla="*/ 52251 w 70406"/>
                  <a:gd name="connsiteY3" fmla="*/ 89753 h 100849"/>
                  <a:gd name="connsiteX4" fmla="*/ 69668 w 70406"/>
                  <a:gd name="connsiteY4" fmla="*/ 63627 h 100849"/>
                  <a:gd name="connsiteX5" fmla="*/ 60960 w 70406"/>
                  <a:gd name="connsiteY5" fmla="*/ 2667 h 100849"/>
                  <a:gd name="connsiteX6" fmla="*/ 0 w 70406"/>
                  <a:gd name="connsiteY6" fmla="*/ 28793 h 100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406" h="100849">
                    <a:moveTo>
                      <a:pt x="0" y="28793"/>
                    </a:moveTo>
                    <a:lnTo>
                      <a:pt x="0" y="28793"/>
                    </a:lnTo>
                    <a:cubicBezTo>
                      <a:pt x="8708" y="52016"/>
                      <a:pt x="9984" y="79631"/>
                      <a:pt x="26125" y="98462"/>
                    </a:cubicBezTo>
                    <a:cubicBezTo>
                      <a:pt x="32099" y="105432"/>
                      <a:pt x="45083" y="95488"/>
                      <a:pt x="52251" y="89753"/>
                    </a:cubicBezTo>
                    <a:cubicBezTo>
                      <a:pt x="60424" y="83215"/>
                      <a:pt x="63862" y="72336"/>
                      <a:pt x="69668" y="63627"/>
                    </a:cubicBezTo>
                    <a:cubicBezTo>
                      <a:pt x="66765" y="43307"/>
                      <a:pt x="77381" y="14983"/>
                      <a:pt x="60960" y="2667"/>
                    </a:cubicBezTo>
                    <a:cubicBezTo>
                      <a:pt x="44539" y="-9649"/>
                      <a:pt x="10160" y="24439"/>
                      <a:pt x="0" y="28793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03" name="Forma Livre: Forma 702">
                <a:extLst>
                  <a:ext uri="{FF2B5EF4-FFF2-40B4-BE49-F238E27FC236}">
                    <a16:creationId xmlns:a16="http://schemas.microsoft.com/office/drawing/2014/main" id="{8C33B6E1-FB38-4842-AB83-D05B458A189D}"/>
                  </a:ext>
                </a:extLst>
              </p:cNvPr>
              <p:cNvSpPr/>
              <p:nvPr/>
            </p:nvSpPr>
            <p:spPr>
              <a:xfrm>
                <a:off x="2394857" y="4746173"/>
                <a:ext cx="112953" cy="114179"/>
              </a:xfrm>
              <a:custGeom>
                <a:avLst/>
                <a:gdLst>
                  <a:gd name="connsiteX0" fmla="*/ 0 w 112953"/>
                  <a:gd name="connsiteY0" fmla="*/ 0 h 114179"/>
                  <a:gd name="connsiteX1" fmla="*/ 0 w 112953"/>
                  <a:gd name="connsiteY1" fmla="*/ 0 h 114179"/>
                  <a:gd name="connsiteX2" fmla="*/ 8709 w 112953"/>
                  <a:gd name="connsiteY2" fmla="*/ 87086 h 114179"/>
                  <a:gd name="connsiteX3" fmla="*/ 26126 w 112953"/>
                  <a:gd name="connsiteY3" fmla="*/ 113211 h 114179"/>
                  <a:gd name="connsiteX4" fmla="*/ 69669 w 112953"/>
                  <a:gd name="connsiteY4" fmla="*/ 104503 h 114179"/>
                  <a:gd name="connsiteX5" fmla="*/ 87086 w 112953"/>
                  <a:gd name="connsiteY5" fmla="*/ 8709 h 114179"/>
                  <a:gd name="connsiteX6" fmla="*/ 34834 w 112953"/>
                  <a:gd name="connsiteY6" fmla="*/ 17417 h 114179"/>
                  <a:gd name="connsiteX7" fmla="*/ 0 w 112953"/>
                  <a:gd name="connsiteY7" fmla="*/ 0 h 114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2953" h="114179">
                    <a:moveTo>
                      <a:pt x="0" y="0"/>
                    </a:moveTo>
                    <a:lnTo>
                      <a:pt x="0" y="0"/>
                    </a:lnTo>
                    <a:cubicBezTo>
                      <a:pt x="2903" y="29029"/>
                      <a:pt x="2149" y="58660"/>
                      <a:pt x="8709" y="87086"/>
                    </a:cubicBezTo>
                    <a:cubicBezTo>
                      <a:pt x="11062" y="97284"/>
                      <a:pt x="16063" y="110336"/>
                      <a:pt x="26126" y="113211"/>
                    </a:cubicBezTo>
                    <a:cubicBezTo>
                      <a:pt x="40358" y="117277"/>
                      <a:pt x="55155" y="107406"/>
                      <a:pt x="69669" y="104503"/>
                    </a:cubicBezTo>
                    <a:cubicBezTo>
                      <a:pt x="100612" y="83874"/>
                      <a:pt x="139782" y="68933"/>
                      <a:pt x="87086" y="8709"/>
                    </a:cubicBezTo>
                    <a:cubicBezTo>
                      <a:pt x="75458" y="-4580"/>
                      <a:pt x="51367" y="11217"/>
                      <a:pt x="34834" y="17417"/>
                    </a:cubicBezTo>
                    <a:cubicBezTo>
                      <a:pt x="27146" y="20300"/>
                      <a:pt x="5806" y="2903"/>
                      <a:pt x="0" y="0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04" name="Forma Livre: Forma 703">
                <a:extLst>
                  <a:ext uri="{FF2B5EF4-FFF2-40B4-BE49-F238E27FC236}">
                    <a16:creationId xmlns:a16="http://schemas.microsoft.com/office/drawing/2014/main" id="{E809F8EB-B10E-4AC4-83C9-541D4A866EB0}"/>
                  </a:ext>
                </a:extLst>
              </p:cNvPr>
              <p:cNvSpPr/>
              <p:nvPr/>
            </p:nvSpPr>
            <p:spPr>
              <a:xfrm>
                <a:off x="2375531" y="4937762"/>
                <a:ext cx="97703" cy="95794"/>
              </a:xfrm>
              <a:custGeom>
                <a:avLst/>
                <a:gdLst>
                  <a:gd name="connsiteX0" fmla="*/ 36743 w 97703"/>
                  <a:gd name="connsiteY0" fmla="*/ 0 h 95794"/>
                  <a:gd name="connsiteX1" fmla="*/ 36743 w 97703"/>
                  <a:gd name="connsiteY1" fmla="*/ 0 h 95794"/>
                  <a:gd name="connsiteX2" fmla="*/ 28035 w 97703"/>
                  <a:gd name="connsiteY2" fmla="*/ 87085 h 95794"/>
                  <a:gd name="connsiteX3" fmla="*/ 54160 w 97703"/>
                  <a:gd name="connsiteY3" fmla="*/ 95794 h 95794"/>
                  <a:gd name="connsiteX4" fmla="*/ 80286 w 97703"/>
                  <a:gd name="connsiteY4" fmla="*/ 87085 h 95794"/>
                  <a:gd name="connsiteX5" fmla="*/ 97703 w 97703"/>
                  <a:gd name="connsiteY5" fmla="*/ 34834 h 95794"/>
                  <a:gd name="connsiteX6" fmla="*/ 36743 w 97703"/>
                  <a:gd name="connsiteY6" fmla="*/ 0 h 95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7703" h="95794">
                    <a:moveTo>
                      <a:pt x="36743" y="0"/>
                    </a:moveTo>
                    <a:lnTo>
                      <a:pt x="36743" y="0"/>
                    </a:lnTo>
                    <a:cubicBezTo>
                      <a:pt x="5121" y="63245"/>
                      <a:pt x="-22876" y="61629"/>
                      <a:pt x="28035" y="87085"/>
                    </a:cubicBezTo>
                    <a:cubicBezTo>
                      <a:pt x="36245" y="91190"/>
                      <a:pt x="45452" y="92891"/>
                      <a:pt x="54160" y="95794"/>
                    </a:cubicBezTo>
                    <a:cubicBezTo>
                      <a:pt x="62869" y="92891"/>
                      <a:pt x="74950" y="94555"/>
                      <a:pt x="80286" y="87085"/>
                    </a:cubicBezTo>
                    <a:cubicBezTo>
                      <a:pt x="90957" y="72146"/>
                      <a:pt x="97703" y="34834"/>
                      <a:pt x="97703" y="34834"/>
                    </a:cubicBezTo>
                    <a:cubicBezTo>
                      <a:pt x="61917" y="10976"/>
                      <a:pt x="46903" y="5806"/>
                      <a:pt x="36743" y="0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05" name="Forma Livre: Forma 704">
                <a:extLst>
                  <a:ext uri="{FF2B5EF4-FFF2-40B4-BE49-F238E27FC236}">
                    <a16:creationId xmlns:a16="http://schemas.microsoft.com/office/drawing/2014/main" id="{279F4FD0-76E9-4EB9-86C9-252857F1CC31}"/>
                  </a:ext>
                </a:extLst>
              </p:cNvPr>
              <p:cNvSpPr/>
              <p:nvPr/>
            </p:nvSpPr>
            <p:spPr>
              <a:xfrm>
                <a:off x="2446163" y="4911637"/>
                <a:ext cx="108956" cy="104503"/>
              </a:xfrm>
              <a:custGeom>
                <a:avLst/>
                <a:gdLst>
                  <a:gd name="connsiteX0" fmla="*/ 61905 w 108956"/>
                  <a:gd name="connsiteY0" fmla="*/ 0 h 104503"/>
                  <a:gd name="connsiteX1" fmla="*/ 61905 w 108956"/>
                  <a:gd name="connsiteY1" fmla="*/ 0 h 104503"/>
                  <a:gd name="connsiteX2" fmla="*/ 9653 w 108956"/>
                  <a:gd name="connsiteY2" fmla="*/ 52251 h 104503"/>
                  <a:gd name="connsiteX3" fmla="*/ 945 w 108956"/>
                  <a:gd name="connsiteY3" fmla="*/ 78377 h 104503"/>
                  <a:gd name="connsiteX4" fmla="*/ 27070 w 108956"/>
                  <a:gd name="connsiteY4" fmla="*/ 95794 h 104503"/>
                  <a:gd name="connsiteX5" fmla="*/ 53196 w 108956"/>
                  <a:gd name="connsiteY5" fmla="*/ 104503 h 104503"/>
                  <a:gd name="connsiteX6" fmla="*/ 105448 w 108956"/>
                  <a:gd name="connsiteY6" fmla="*/ 95794 h 104503"/>
                  <a:gd name="connsiteX7" fmla="*/ 96739 w 108956"/>
                  <a:gd name="connsiteY7" fmla="*/ 43543 h 104503"/>
                  <a:gd name="connsiteX8" fmla="*/ 88030 w 108956"/>
                  <a:gd name="connsiteY8" fmla="*/ 17417 h 104503"/>
                  <a:gd name="connsiteX9" fmla="*/ 53196 w 108956"/>
                  <a:gd name="connsiteY9" fmla="*/ 8708 h 104503"/>
                  <a:gd name="connsiteX10" fmla="*/ 61905 w 108956"/>
                  <a:gd name="connsiteY10" fmla="*/ 0 h 104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8956" h="104503">
                    <a:moveTo>
                      <a:pt x="61905" y="0"/>
                    </a:moveTo>
                    <a:lnTo>
                      <a:pt x="61905" y="0"/>
                    </a:lnTo>
                    <a:cubicBezTo>
                      <a:pt x="44488" y="17417"/>
                      <a:pt x="24775" y="32808"/>
                      <a:pt x="9653" y="52251"/>
                    </a:cubicBezTo>
                    <a:cubicBezTo>
                      <a:pt x="4017" y="59497"/>
                      <a:pt x="-2464" y="69854"/>
                      <a:pt x="945" y="78377"/>
                    </a:cubicBezTo>
                    <a:cubicBezTo>
                      <a:pt x="4832" y="88095"/>
                      <a:pt x="17709" y="91113"/>
                      <a:pt x="27070" y="95794"/>
                    </a:cubicBezTo>
                    <a:cubicBezTo>
                      <a:pt x="35281" y="99899"/>
                      <a:pt x="44487" y="101600"/>
                      <a:pt x="53196" y="104503"/>
                    </a:cubicBezTo>
                    <a:cubicBezTo>
                      <a:pt x="70613" y="101600"/>
                      <a:pt x="95185" y="110163"/>
                      <a:pt x="105448" y="95794"/>
                    </a:cubicBezTo>
                    <a:cubicBezTo>
                      <a:pt x="115711" y="81426"/>
                      <a:pt x="100570" y="60780"/>
                      <a:pt x="96739" y="43543"/>
                    </a:cubicBezTo>
                    <a:cubicBezTo>
                      <a:pt x="94748" y="34582"/>
                      <a:pt x="95198" y="23152"/>
                      <a:pt x="88030" y="17417"/>
                    </a:cubicBezTo>
                    <a:cubicBezTo>
                      <a:pt x="78684" y="9940"/>
                      <a:pt x="64704" y="11996"/>
                      <a:pt x="53196" y="8708"/>
                    </a:cubicBezTo>
                    <a:cubicBezTo>
                      <a:pt x="25175" y="702"/>
                      <a:pt x="60454" y="1451"/>
                      <a:pt x="61905" y="0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06" name="Forma Livre: Forma 705">
                <a:extLst>
                  <a:ext uri="{FF2B5EF4-FFF2-40B4-BE49-F238E27FC236}">
                    <a16:creationId xmlns:a16="http://schemas.microsoft.com/office/drawing/2014/main" id="{8198F9D5-596C-4F18-827F-AC90AAE89EB7}"/>
                  </a:ext>
                </a:extLst>
              </p:cNvPr>
              <p:cNvSpPr/>
              <p:nvPr/>
            </p:nvSpPr>
            <p:spPr>
              <a:xfrm>
                <a:off x="2698882" y="4926014"/>
                <a:ext cx="114923" cy="116250"/>
              </a:xfrm>
              <a:custGeom>
                <a:avLst/>
                <a:gdLst>
                  <a:gd name="connsiteX0" fmla="*/ 53027 w 114923"/>
                  <a:gd name="connsiteY0" fmla="*/ 11748 h 116250"/>
                  <a:gd name="connsiteX1" fmla="*/ 53027 w 114923"/>
                  <a:gd name="connsiteY1" fmla="*/ 11748 h 116250"/>
                  <a:gd name="connsiteX2" fmla="*/ 775 w 114923"/>
                  <a:gd name="connsiteY2" fmla="*/ 63999 h 116250"/>
                  <a:gd name="connsiteX3" fmla="*/ 18192 w 114923"/>
                  <a:gd name="connsiteY3" fmla="*/ 90125 h 116250"/>
                  <a:gd name="connsiteX4" fmla="*/ 70444 w 114923"/>
                  <a:gd name="connsiteY4" fmla="*/ 116250 h 116250"/>
                  <a:gd name="connsiteX5" fmla="*/ 113987 w 114923"/>
                  <a:gd name="connsiteY5" fmla="*/ 107542 h 116250"/>
                  <a:gd name="connsiteX6" fmla="*/ 87861 w 114923"/>
                  <a:gd name="connsiteY6" fmla="*/ 3039 h 116250"/>
                  <a:gd name="connsiteX7" fmla="*/ 53027 w 114923"/>
                  <a:gd name="connsiteY7" fmla="*/ 11748 h 116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923" h="116250">
                    <a:moveTo>
                      <a:pt x="53027" y="11748"/>
                    </a:moveTo>
                    <a:lnTo>
                      <a:pt x="53027" y="11748"/>
                    </a:lnTo>
                    <a:cubicBezTo>
                      <a:pt x="35610" y="29165"/>
                      <a:pt x="10779" y="41490"/>
                      <a:pt x="775" y="63999"/>
                    </a:cubicBezTo>
                    <a:cubicBezTo>
                      <a:pt x="-3476" y="73563"/>
                      <a:pt x="10791" y="82724"/>
                      <a:pt x="18192" y="90125"/>
                    </a:cubicBezTo>
                    <a:cubicBezTo>
                      <a:pt x="35074" y="107007"/>
                      <a:pt x="49195" y="109168"/>
                      <a:pt x="70444" y="116250"/>
                    </a:cubicBezTo>
                    <a:cubicBezTo>
                      <a:pt x="84958" y="113347"/>
                      <a:pt x="108490" y="121285"/>
                      <a:pt x="113987" y="107542"/>
                    </a:cubicBezTo>
                    <a:cubicBezTo>
                      <a:pt x="116760" y="100608"/>
                      <a:pt x="114827" y="18448"/>
                      <a:pt x="87861" y="3039"/>
                    </a:cubicBezTo>
                    <a:cubicBezTo>
                      <a:pt x="70628" y="-6809"/>
                      <a:pt x="58833" y="10297"/>
                      <a:pt x="53027" y="11748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07" name="Forma Livre: Forma 706">
                <a:extLst>
                  <a:ext uri="{FF2B5EF4-FFF2-40B4-BE49-F238E27FC236}">
                    <a16:creationId xmlns:a16="http://schemas.microsoft.com/office/drawing/2014/main" id="{CF05A115-30C5-4526-880C-5D94689B0AA6}"/>
                  </a:ext>
                </a:extLst>
              </p:cNvPr>
              <p:cNvSpPr/>
              <p:nvPr/>
            </p:nvSpPr>
            <p:spPr>
              <a:xfrm>
                <a:off x="2481942" y="4998720"/>
                <a:ext cx="104503" cy="113212"/>
              </a:xfrm>
              <a:custGeom>
                <a:avLst/>
                <a:gdLst>
                  <a:gd name="connsiteX0" fmla="*/ 8709 w 104503"/>
                  <a:gd name="connsiteY0" fmla="*/ 0 h 113212"/>
                  <a:gd name="connsiteX1" fmla="*/ 8709 w 104503"/>
                  <a:gd name="connsiteY1" fmla="*/ 0 h 113212"/>
                  <a:gd name="connsiteX2" fmla="*/ 0 w 104503"/>
                  <a:gd name="connsiteY2" fmla="*/ 78378 h 113212"/>
                  <a:gd name="connsiteX3" fmla="*/ 8709 w 104503"/>
                  <a:gd name="connsiteY3" fmla="*/ 104503 h 113212"/>
                  <a:gd name="connsiteX4" fmla="*/ 34834 w 104503"/>
                  <a:gd name="connsiteY4" fmla="*/ 113212 h 113212"/>
                  <a:gd name="connsiteX5" fmla="*/ 95794 w 104503"/>
                  <a:gd name="connsiteY5" fmla="*/ 87086 h 113212"/>
                  <a:gd name="connsiteX6" fmla="*/ 104503 w 104503"/>
                  <a:gd name="connsiteY6" fmla="*/ 60960 h 113212"/>
                  <a:gd name="connsiteX7" fmla="*/ 87086 w 104503"/>
                  <a:gd name="connsiteY7" fmla="*/ 34835 h 113212"/>
                  <a:gd name="connsiteX8" fmla="*/ 8709 w 104503"/>
                  <a:gd name="connsiteY8" fmla="*/ 0 h 113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4503" h="113212">
                    <a:moveTo>
                      <a:pt x="8709" y="0"/>
                    </a:moveTo>
                    <a:lnTo>
                      <a:pt x="8709" y="0"/>
                    </a:lnTo>
                    <a:cubicBezTo>
                      <a:pt x="5806" y="26126"/>
                      <a:pt x="0" y="52091"/>
                      <a:pt x="0" y="78378"/>
                    </a:cubicBezTo>
                    <a:cubicBezTo>
                      <a:pt x="0" y="87557"/>
                      <a:pt x="2218" y="98012"/>
                      <a:pt x="8709" y="104503"/>
                    </a:cubicBezTo>
                    <a:cubicBezTo>
                      <a:pt x="15200" y="110994"/>
                      <a:pt x="26126" y="110309"/>
                      <a:pt x="34834" y="113212"/>
                    </a:cubicBezTo>
                    <a:cubicBezTo>
                      <a:pt x="55751" y="107982"/>
                      <a:pt x="80759" y="105880"/>
                      <a:pt x="95794" y="87086"/>
                    </a:cubicBezTo>
                    <a:cubicBezTo>
                      <a:pt x="101529" y="79918"/>
                      <a:pt x="101600" y="69669"/>
                      <a:pt x="104503" y="60960"/>
                    </a:cubicBezTo>
                    <a:cubicBezTo>
                      <a:pt x="98697" y="52252"/>
                      <a:pt x="96447" y="39516"/>
                      <a:pt x="87086" y="34835"/>
                    </a:cubicBezTo>
                    <a:cubicBezTo>
                      <a:pt x="31971" y="7278"/>
                      <a:pt x="21772" y="5806"/>
                      <a:pt x="8709" y="0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08" name="Forma Livre: Forma 707">
                <a:extLst>
                  <a:ext uri="{FF2B5EF4-FFF2-40B4-BE49-F238E27FC236}">
                    <a16:creationId xmlns:a16="http://schemas.microsoft.com/office/drawing/2014/main" id="{5F241052-BB3D-429A-A70C-06DACA10F8E7}"/>
                  </a:ext>
                </a:extLst>
              </p:cNvPr>
              <p:cNvSpPr/>
              <p:nvPr/>
            </p:nvSpPr>
            <p:spPr>
              <a:xfrm>
                <a:off x="2681877" y="4723168"/>
                <a:ext cx="78741" cy="110486"/>
              </a:xfrm>
              <a:custGeom>
                <a:avLst/>
                <a:gdLst>
                  <a:gd name="connsiteX0" fmla="*/ 43907 w 78741"/>
                  <a:gd name="connsiteY0" fmla="*/ 31712 h 110486"/>
                  <a:gd name="connsiteX1" fmla="*/ 43907 w 78741"/>
                  <a:gd name="connsiteY1" fmla="*/ 31712 h 110486"/>
                  <a:gd name="connsiteX2" fmla="*/ 364 w 78741"/>
                  <a:gd name="connsiteY2" fmla="*/ 92672 h 110486"/>
                  <a:gd name="connsiteX3" fmla="*/ 17781 w 78741"/>
                  <a:gd name="connsiteY3" fmla="*/ 110090 h 110486"/>
                  <a:gd name="connsiteX4" fmla="*/ 78741 w 78741"/>
                  <a:gd name="connsiteY4" fmla="*/ 101381 h 110486"/>
                  <a:gd name="connsiteX5" fmla="*/ 70033 w 78741"/>
                  <a:gd name="connsiteY5" fmla="*/ 31712 h 110486"/>
                  <a:gd name="connsiteX6" fmla="*/ 43907 w 78741"/>
                  <a:gd name="connsiteY6" fmla="*/ 31712 h 11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741" h="110486">
                    <a:moveTo>
                      <a:pt x="43907" y="31712"/>
                    </a:moveTo>
                    <a:lnTo>
                      <a:pt x="43907" y="31712"/>
                    </a:lnTo>
                    <a:cubicBezTo>
                      <a:pt x="29393" y="52032"/>
                      <a:pt x="8261" y="68982"/>
                      <a:pt x="364" y="92672"/>
                    </a:cubicBezTo>
                    <a:cubicBezTo>
                      <a:pt x="-2232" y="100461"/>
                      <a:pt x="9621" y="109183"/>
                      <a:pt x="17781" y="110090"/>
                    </a:cubicBezTo>
                    <a:cubicBezTo>
                      <a:pt x="38182" y="112357"/>
                      <a:pt x="58421" y="104284"/>
                      <a:pt x="78741" y="101381"/>
                    </a:cubicBezTo>
                    <a:cubicBezTo>
                      <a:pt x="75838" y="78158"/>
                      <a:pt x="78725" y="53442"/>
                      <a:pt x="70033" y="31712"/>
                    </a:cubicBezTo>
                    <a:cubicBezTo>
                      <a:pt x="41492" y="-39642"/>
                      <a:pt x="48261" y="31712"/>
                      <a:pt x="43907" y="31712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09" name="Forma Livre: Forma 708">
                <a:extLst>
                  <a:ext uri="{FF2B5EF4-FFF2-40B4-BE49-F238E27FC236}">
                    <a16:creationId xmlns:a16="http://schemas.microsoft.com/office/drawing/2014/main" id="{5FC61830-E90A-4CB3-879F-E952D13681FD}"/>
                  </a:ext>
                </a:extLst>
              </p:cNvPr>
              <p:cNvSpPr/>
              <p:nvPr/>
            </p:nvSpPr>
            <p:spPr>
              <a:xfrm>
                <a:off x="832445" y="4450080"/>
                <a:ext cx="118138" cy="102488"/>
              </a:xfrm>
              <a:custGeom>
                <a:avLst/>
                <a:gdLst>
                  <a:gd name="connsiteX0" fmla="*/ 3578 w 118138"/>
                  <a:gd name="connsiteY0" fmla="*/ 52252 h 102488"/>
                  <a:gd name="connsiteX1" fmla="*/ 3578 w 118138"/>
                  <a:gd name="connsiteY1" fmla="*/ 52252 h 102488"/>
                  <a:gd name="connsiteX2" fmla="*/ 81955 w 118138"/>
                  <a:gd name="connsiteY2" fmla="*/ 78377 h 102488"/>
                  <a:gd name="connsiteX3" fmla="*/ 108081 w 118138"/>
                  <a:gd name="connsiteY3" fmla="*/ 69669 h 102488"/>
                  <a:gd name="connsiteX4" fmla="*/ 108081 w 118138"/>
                  <a:gd name="connsiteY4" fmla="*/ 8709 h 102488"/>
                  <a:gd name="connsiteX5" fmla="*/ 73246 w 118138"/>
                  <a:gd name="connsiteY5" fmla="*/ 0 h 102488"/>
                  <a:gd name="connsiteX6" fmla="*/ 47121 w 118138"/>
                  <a:gd name="connsiteY6" fmla="*/ 8709 h 102488"/>
                  <a:gd name="connsiteX7" fmla="*/ 3578 w 118138"/>
                  <a:gd name="connsiteY7" fmla="*/ 43543 h 102488"/>
                  <a:gd name="connsiteX8" fmla="*/ 3578 w 118138"/>
                  <a:gd name="connsiteY8" fmla="*/ 52252 h 102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8138" h="102488">
                    <a:moveTo>
                      <a:pt x="3578" y="52252"/>
                    </a:moveTo>
                    <a:lnTo>
                      <a:pt x="3578" y="52252"/>
                    </a:lnTo>
                    <a:cubicBezTo>
                      <a:pt x="103689" y="123760"/>
                      <a:pt x="36205" y="105827"/>
                      <a:pt x="81955" y="78377"/>
                    </a:cubicBezTo>
                    <a:cubicBezTo>
                      <a:pt x="89826" y="73654"/>
                      <a:pt x="99372" y="72572"/>
                      <a:pt x="108081" y="69669"/>
                    </a:cubicBezTo>
                    <a:cubicBezTo>
                      <a:pt x="114284" y="51060"/>
                      <a:pt x="127216" y="27844"/>
                      <a:pt x="108081" y="8709"/>
                    </a:cubicBezTo>
                    <a:cubicBezTo>
                      <a:pt x="99618" y="246"/>
                      <a:pt x="84858" y="2903"/>
                      <a:pt x="73246" y="0"/>
                    </a:cubicBezTo>
                    <a:cubicBezTo>
                      <a:pt x="64538" y="2903"/>
                      <a:pt x="54289" y="2974"/>
                      <a:pt x="47121" y="8709"/>
                    </a:cubicBezTo>
                    <a:cubicBezTo>
                      <a:pt x="30780" y="21782"/>
                      <a:pt x="34224" y="49672"/>
                      <a:pt x="3578" y="43543"/>
                    </a:cubicBezTo>
                    <a:cubicBezTo>
                      <a:pt x="-4473" y="41933"/>
                      <a:pt x="3578" y="50801"/>
                      <a:pt x="3578" y="52252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10" name="Forma Livre: Forma 709">
                <a:extLst>
                  <a:ext uri="{FF2B5EF4-FFF2-40B4-BE49-F238E27FC236}">
                    <a16:creationId xmlns:a16="http://schemas.microsoft.com/office/drawing/2014/main" id="{DD3571C4-DFAA-4BFE-A583-251F4B167635}"/>
                  </a:ext>
                </a:extLst>
              </p:cNvPr>
              <p:cNvSpPr/>
              <p:nvPr/>
            </p:nvSpPr>
            <p:spPr>
              <a:xfrm>
                <a:off x="1593664" y="4963886"/>
                <a:ext cx="87090" cy="113211"/>
              </a:xfrm>
              <a:custGeom>
                <a:avLst/>
                <a:gdLst>
                  <a:gd name="connsiteX0" fmla="*/ 78382 w 87090"/>
                  <a:gd name="connsiteY0" fmla="*/ 0 h 113211"/>
                  <a:gd name="connsiteX1" fmla="*/ 78382 w 87090"/>
                  <a:gd name="connsiteY1" fmla="*/ 0 h 113211"/>
                  <a:gd name="connsiteX2" fmla="*/ 8713 w 87090"/>
                  <a:gd name="connsiteY2" fmla="*/ 34834 h 113211"/>
                  <a:gd name="connsiteX3" fmla="*/ 8713 w 87090"/>
                  <a:gd name="connsiteY3" fmla="*/ 104502 h 113211"/>
                  <a:gd name="connsiteX4" fmla="*/ 34839 w 87090"/>
                  <a:gd name="connsiteY4" fmla="*/ 113211 h 113211"/>
                  <a:gd name="connsiteX5" fmla="*/ 78382 w 87090"/>
                  <a:gd name="connsiteY5" fmla="*/ 104502 h 113211"/>
                  <a:gd name="connsiteX6" fmla="*/ 87090 w 87090"/>
                  <a:gd name="connsiteY6" fmla="*/ 78377 h 113211"/>
                  <a:gd name="connsiteX7" fmla="*/ 78382 w 87090"/>
                  <a:gd name="connsiteY7" fmla="*/ 34834 h 113211"/>
                  <a:gd name="connsiteX8" fmla="*/ 78382 w 87090"/>
                  <a:gd name="connsiteY8" fmla="*/ 0 h 113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090" h="113211">
                    <a:moveTo>
                      <a:pt x="78382" y="0"/>
                    </a:moveTo>
                    <a:lnTo>
                      <a:pt x="78382" y="0"/>
                    </a:lnTo>
                    <a:cubicBezTo>
                      <a:pt x="55159" y="11611"/>
                      <a:pt x="29208" y="18894"/>
                      <a:pt x="8713" y="34834"/>
                    </a:cubicBezTo>
                    <a:cubicBezTo>
                      <a:pt x="-7724" y="47618"/>
                      <a:pt x="3120" y="96113"/>
                      <a:pt x="8713" y="104502"/>
                    </a:cubicBezTo>
                    <a:cubicBezTo>
                      <a:pt x="13805" y="112140"/>
                      <a:pt x="26130" y="110308"/>
                      <a:pt x="34839" y="113211"/>
                    </a:cubicBezTo>
                    <a:cubicBezTo>
                      <a:pt x="49353" y="110308"/>
                      <a:pt x="66066" y="112713"/>
                      <a:pt x="78382" y="104502"/>
                    </a:cubicBezTo>
                    <a:cubicBezTo>
                      <a:pt x="86020" y="99410"/>
                      <a:pt x="87090" y="87556"/>
                      <a:pt x="87090" y="78377"/>
                    </a:cubicBezTo>
                    <a:cubicBezTo>
                      <a:pt x="87090" y="63575"/>
                      <a:pt x="80815" y="49434"/>
                      <a:pt x="78382" y="34834"/>
                    </a:cubicBezTo>
                    <a:cubicBezTo>
                      <a:pt x="77905" y="31970"/>
                      <a:pt x="78382" y="5806"/>
                      <a:pt x="78382" y="0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11" name="Forma Livre: Forma 710">
                <a:extLst>
                  <a:ext uri="{FF2B5EF4-FFF2-40B4-BE49-F238E27FC236}">
                    <a16:creationId xmlns:a16="http://schemas.microsoft.com/office/drawing/2014/main" id="{314B9994-E5B4-4E67-8CFC-6D7340E2681A}"/>
                  </a:ext>
                </a:extLst>
              </p:cNvPr>
              <p:cNvSpPr/>
              <p:nvPr/>
            </p:nvSpPr>
            <p:spPr>
              <a:xfrm>
                <a:off x="2158829" y="3953693"/>
                <a:ext cx="98159" cy="97041"/>
              </a:xfrm>
              <a:custGeom>
                <a:avLst/>
                <a:gdLst>
                  <a:gd name="connsiteX0" fmla="*/ 35733 w 98159"/>
                  <a:gd name="connsiteY0" fmla="*/ 0 h 97041"/>
                  <a:gd name="connsiteX1" fmla="*/ 35733 w 98159"/>
                  <a:gd name="connsiteY1" fmla="*/ 0 h 97041"/>
                  <a:gd name="connsiteX2" fmla="*/ 899 w 98159"/>
                  <a:gd name="connsiteY2" fmla="*/ 69669 h 97041"/>
                  <a:gd name="connsiteX3" fmla="*/ 9607 w 98159"/>
                  <a:gd name="connsiteY3" fmla="*/ 95794 h 97041"/>
                  <a:gd name="connsiteX4" fmla="*/ 61859 w 98159"/>
                  <a:gd name="connsiteY4" fmla="*/ 87086 h 97041"/>
                  <a:gd name="connsiteX5" fmla="*/ 96693 w 98159"/>
                  <a:gd name="connsiteY5" fmla="*/ 43543 h 97041"/>
                  <a:gd name="connsiteX6" fmla="*/ 70567 w 98159"/>
                  <a:gd name="connsiteY6" fmla="*/ 26126 h 97041"/>
                  <a:gd name="connsiteX7" fmla="*/ 35733 w 98159"/>
                  <a:gd name="connsiteY7" fmla="*/ 0 h 97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159" h="97041">
                    <a:moveTo>
                      <a:pt x="35733" y="0"/>
                    </a:moveTo>
                    <a:lnTo>
                      <a:pt x="35733" y="0"/>
                    </a:lnTo>
                    <a:cubicBezTo>
                      <a:pt x="24122" y="23223"/>
                      <a:pt x="7731" y="44620"/>
                      <a:pt x="899" y="69669"/>
                    </a:cubicBezTo>
                    <a:cubicBezTo>
                      <a:pt x="-1516" y="78525"/>
                      <a:pt x="781" y="93272"/>
                      <a:pt x="9607" y="95794"/>
                    </a:cubicBezTo>
                    <a:cubicBezTo>
                      <a:pt x="26585" y="100645"/>
                      <a:pt x="44442" y="89989"/>
                      <a:pt x="61859" y="87086"/>
                    </a:cubicBezTo>
                    <a:cubicBezTo>
                      <a:pt x="71823" y="80443"/>
                      <a:pt x="105549" y="65683"/>
                      <a:pt x="96693" y="43543"/>
                    </a:cubicBezTo>
                    <a:cubicBezTo>
                      <a:pt x="92806" y="33825"/>
                      <a:pt x="78940" y="32406"/>
                      <a:pt x="70567" y="26126"/>
                    </a:cubicBezTo>
                    <a:lnTo>
                      <a:pt x="35733" y="0"/>
                    </a:ln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12" name="Forma Livre: Forma 711">
                <a:extLst>
                  <a:ext uri="{FF2B5EF4-FFF2-40B4-BE49-F238E27FC236}">
                    <a16:creationId xmlns:a16="http://schemas.microsoft.com/office/drawing/2014/main" id="{C4378280-8474-4463-9835-B9A2C440678D}"/>
                  </a:ext>
                </a:extLst>
              </p:cNvPr>
              <p:cNvSpPr/>
              <p:nvPr/>
            </p:nvSpPr>
            <p:spPr>
              <a:xfrm>
                <a:off x="3152502" y="4598127"/>
                <a:ext cx="44259" cy="71103"/>
              </a:xfrm>
              <a:custGeom>
                <a:avLst/>
                <a:gdLst>
                  <a:gd name="connsiteX0" fmla="*/ 0 w 44259"/>
                  <a:gd name="connsiteY0" fmla="*/ 0 h 71103"/>
                  <a:gd name="connsiteX1" fmla="*/ 0 w 44259"/>
                  <a:gd name="connsiteY1" fmla="*/ 0 h 71103"/>
                  <a:gd name="connsiteX2" fmla="*/ 26125 w 44259"/>
                  <a:gd name="connsiteY2" fmla="*/ 69669 h 71103"/>
                  <a:gd name="connsiteX3" fmla="*/ 43542 w 44259"/>
                  <a:gd name="connsiteY3" fmla="*/ 43543 h 71103"/>
                  <a:gd name="connsiteX4" fmla="*/ 0 w 44259"/>
                  <a:gd name="connsiteY4" fmla="*/ 0 h 71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259" h="71103">
                    <a:moveTo>
                      <a:pt x="0" y="0"/>
                    </a:moveTo>
                    <a:lnTo>
                      <a:pt x="0" y="0"/>
                    </a:lnTo>
                    <a:cubicBezTo>
                      <a:pt x="8708" y="23223"/>
                      <a:pt x="8587" y="52131"/>
                      <a:pt x="26125" y="69669"/>
                    </a:cubicBezTo>
                    <a:cubicBezTo>
                      <a:pt x="33526" y="77070"/>
                      <a:pt x="42386" y="53945"/>
                      <a:pt x="43542" y="43543"/>
                    </a:cubicBezTo>
                    <a:cubicBezTo>
                      <a:pt x="50302" y="-17298"/>
                      <a:pt x="7257" y="7257"/>
                      <a:pt x="0" y="0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13" name="Forma Livre: Forma 712">
                <a:extLst>
                  <a:ext uri="{FF2B5EF4-FFF2-40B4-BE49-F238E27FC236}">
                    <a16:creationId xmlns:a16="http://schemas.microsoft.com/office/drawing/2014/main" id="{275D04F5-2AF3-469F-86D1-8C9C417AF1FB}"/>
                  </a:ext>
                </a:extLst>
              </p:cNvPr>
              <p:cNvSpPr/>
              <p:nvPr/>
            </p:nvSpPr>
            <p:spPr>
              <a:xfrm>
                <a:off x="3265714" y="4493326"/>
                <a:ext cx="78377" cy="104993"/>
              </a:xfrm>
              <a:custGeom>
                <a:avLst/>
                <a:gdLst>
                  <a:gd name="connsiteX0" fmla="*/ 0 w 78377"/>
                  <a:gd name="connsiteY0" fmla="*/ 52552 h 104993"/>
                  <a:gd name="connsiteX1" fmla="*/ 0 w 78377"/>
                  <a:gd name="connsiteY1" fmla="*/ 52552 h 104993"/>
                  <a:gd name="connsiteX2" fmla="*/ 52252 w 78377"/>
                  <a:gd name="connsiteY2" fmla="*/ 104803 h 104993"/>
                  <a:gd name="connsiteX3" fmla="*/ 78377 w 78377"/>
                  <a:gd name="connsiteY3" fmla="*/ 52552 h 104993"/>
                  <a:gd name="connsiteX4" fmla="*/ 26126 w 78377"/>
                  <a:gd name="connsiteY4" fmla="*/ 9009 h 104993"/>
                  <a:gd name="connsiteX5" fmla="*/ 0 w 78377"/>
                  <a:gd name="connsiteY5" fmla="*/ 52552 h 104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377" h="104993">
                    <a:moveTo>
                      <a:pt x="0" y="52552"/>
                    </a:moveTo>
                    <a:lnTo>
                      <a:pt x="0" y="52552"/>
                    </a:lnTo>
                    <a:cubicBezTo>
                      <a:pt x="17417" y="69969"/>
                      <a:pt x="29189" y="96154"/>
                      <a:pt x="52252" y="104803"/>
                    </a:cubicBezTo>
                    <a:cubicBezTo>
                      <a:pt x="62257" y="108555"/>
                      <a:pt x="77327" y="55704"/>
                      <a:pt x="78377" y="52552"/>
                    </a:cubicBezTo>
                    <a:cubicBezTo>
                      <a:pt x="66843" y="-16654"/>
                      <a:pt x="87312" y="-1188"/>
                      <a:pt x="26126" y="9009"/>
                    </a:cubicBezTo>
                    <a:cubicBezTo>
                      <a:pt x="23262" y="9486"/>
                      <a:pt x="4354" y="45295"/>
                      <a:pt x="0" y="52552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14" name="Forma Livre: Forma 713">
                <a:extLst>
                  <a:ext uri="{FF2B5EF4-FFF2-40B4-BE49-F238E27FC236}">
                    <a16:creationId xmlns:a16="http://schemas.microsoft.com/office/drawing/2014/main" id="{95B3F918-66A4-430B-A379-97F4DFE69280}"/>
                  </a:ext>
                </a:extLst>
              </p:cNvPr>
              <p:cNvSpPr/>
              <p:nvPr/>
            </p:nvSpPr>
            <p:spPr>
              <a:xfrm>
                <a:off x="2360025" y="5050972"/>
                <a:ext cx="106517" cy="53646"/>
              </a:xfrm>
              <a:custGeom>
                <a:avLst/>
                <a:gdLst>
                  <a:gd name="connsiteX0" fmla="*/ 0 w 106517"/>
                  <a:gd name="connsiteY0" fmla="*/ 17417 h 53646"/>
                  <a:gd name="connsiteX1" fmla="*/ 0 w 106517"/>
                  <a:gd name="connsiteY1" fmla="*/ 17417 h 53646"/>
                  <a:gd name="connsiteX2" fmla="*/ 104503 w 106517"/>
                  <a:gd name="connsiteY2" fmla="*/ 43543 h 53646"/>
                  <a:gd name="connsiteX3" fmla="*/ 95794 w 106517"/>
                  <a:gd name="connsiteY3" fmla="*/ 17417 h 53646"/>
                  <a:gd name="connsiteX4" fmla="*/ 43543 w 106517"/>
                  <a:gd name="connsiteY4" fmla="*/ 0 h 53646"/>
                  <a:gd name="connsiteX5" fmla="*/ 0 w 106517"/>
                  <a:gd name="connsiteY5" fmla="*/ 17417 h 53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517" h="53646">
                    <a:moveTo>
                      <a:pt x="0" y="17417"/>
                    </a:moveTo>
                    <a:lnTo>
                      <a:pt x="0" y="17417"/>
                    </a:lnTo>
                    <a:cubicBezTo>
                      <a:pt x="3430" y="19132"/>
                      <a:pt x="79949" y="76282"/>
                      <a:pt x="104503" y="43543"/>
                    </a:cubicBezTo>
                    <a:cubicBezTo>
                      <a:pt x="110011" y="36199"/>
                      <a:pt x="103264" y="22753"/>
                      <a:pt x="95794" y="17417"/>
                    </a:cubicBezTo>
                    <a:cubicBezTo>
                      <a:pt x="80855" y="6746"/>
                      <a:pt x="43543" y="0"/>
                      <a:pt x="43543" y="0"/>
                    </a:cubicBezTo>
                    <a:cubicBezTo>
                      <a:pt x="14663" y="9626"/>
                      <a:pt x="7257" y="14514"/>
                      <a:pt x="0" y="17417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15" name="Forma Livre: Forma 714">
                <a:extLst>
                  <a:ext uri="{FF2B5EF4-FFF2-40B4-BE49-F238E27FC236}">
                    <a16:creationId xmlns:a16="http://schemas.microsoft.com/office/drawing/2014/main" id="{515DDC60-3FCC-4356-8396-4B6BA501C244}"/>
                  </a:ext>
                </a:extLst>
              </p:cNvPr>
              <p:cNvSpPr/>
              <p:nvPr/>
            </p:nvSpPr>
            <p:spPr>
              <a:xfrm>
                <a:off x="2768999" y="5050822"/>
                <a:ext cx="96711" cy="87239"/>
              </a:xfrm>
              <a:custGeom>
                <a:avLst/>
                <a:gdLst>
                  <a:gd name="connsiteX0" fmla="*/ 17744 w 96711"/>
                  <a:gd name="connsiteY0" fmla="*/ 150 h 87239"/>
                  <a:gd name="connsiteX1" fmla="*/ 17744 w 96711"/>
                  <a:gd name="connsiteY1" fmla="*/ 150 h 87239"/>
                  <a:gd name="connsiteX2" fmla="*/ 327 w 96711"/>
                  <a:gd name="connsiteY2" fmla="*/ 78527 h 87239"/>
                  <a:gd name="connsiteX3" fmla="*/ 26453 w 96711"/>
                  <a:gd name="connsiteY3" fmla="*/ 87236 h 87239"/>
                  <a:gd name="connsiteX4" fmla="*/ 78704 w 96711"/>
                  <a:gd name="connsiteY4" fmla="*/ 78527 h 87239"/>
                  <a:gd name="connsiteX5" fmla="*/ 96122 w 96711"/>
                  <a:gd name="connsiteY5" fmla="*/ 52402 h 87239"/>
                  <a:gd name="connsiteX6" fmla="*/ 87413 w 96711"/>
                  <a:gd name="connsiteY6" fmla="*/ 8859 h 87239"/>
                  <a:gd name="connsiteX7" fmla="*/ 17744 w 96711"/>
                  <a:gd name="connsiteY7" fmla="*/ 150 h 8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711" h="87239">
                    <a:moveTo>
                      <a:pt x="17744" y="150"/>
                    </a:moveTo>
                    <a:lnTo>
                      <a:pt x="17744" y="150"/>
                    </a:lnTo>
                    <a:cubicBezTo>
                      <a:pt x="11938" y="26276"/>
                      <a:pt x="-2336" y="51897"/>
                      <a:pt x="327" y="78527"/>
                    </a:cubicBezTo>
                    <a:cubicBezTo>
                      <a:pt x="1240" y="87661"/>
                      <a:pt x="17273" y="87236"/>
                      <a:pt x="26453" y="87236"/>
                    </a:cubicBezTo>
                    <a:cubicBezTo>
                      <a:pt x="44110" y="87236"/>
                      <a:pt x="61287" y="81430"/>
                      <a:pt x="78704" y="78527"/>
                    </a:cubicBezTo>
                    <a:cubicBezTo>
                      <a:pt x="84510" y="69819"/>
                      <a:pt x="94824" y="62788"/>
                      <a:pt x="96122" y="52402"/>
                    </a:cubicBezTo>
                    <a:cubicBezTo>
                      <a:pt x="97958" y="37715"/>
                      <a:pt x="95624" y="21175"/>
                      <a:pt x="87413" y="8859"/>
                    </a:cubicBezTo>
                    <a:cubicBezTo>
                      <a:pt x="78547" y="-4440"/>
                      <a:pt x="29356" y="1602"/>
                      <a:pt x="17744" y="150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16" name="Forma Livre: Forma 715">
                <a:extLst>
                  <a:ext uri="{FF2B5EF4-FFF2-40B4-BE49-F238E27FC236}">
                    <a16:creationId xmlns:a16="http://schemas.microsoft.com/office/drawing/2014/main" id="{4490103A-343D-4C82-A312-60A934ED2DA7}"/>
                  </a:ext>
                </a:extLst>
              </p:cNvPr>
              <p:cNvSpPr/>
              <p:nvPr/>
            </p:nvSpPr>
            <p:spPr>
              <a:xfrm>
                <a:off x="2386149" y="4049487"/>
                <a:ext cx="95794" cy="87351"/>
              </a:xfrm>
              <a:custGeom>
                <a:avLst/>
                <a:gdLst>
                  <a:gd name="connsiteX0" fmla="*/ 0 w 95794"/>
                  <a:gd name="connsiteY0" fmla="*/ 0 h 87351"/>
                  <a:gd name="connsiteX1" fmla="*/ 0 w 95794"/>
                  <a:gd name="connsiteY1" fmla="*/ 0 h 87351"/>
                  <a:gd name="connsiteX2" fmla="*/ 8708 w 95794"/>
                  <a:gd name="connsiteY2" fmla="*/ 78377 h 87351"/>
                  <a:gd name="connsiteX3" fmla="*/ 34834 w 95794"/>
                  <a:gd name="connsiteY3" fmla="*/ 87086 h 87351"/>
                  <a:gd name="connsiteX4" fmla="*/ 95794 w 95794"/>
                  <a:gd name="connsiteY4" fmla="*/ 69669 h 87351"/>
                  <a:gd name="connsiteX5" fmla="*/ 87085 w 95794"/>
                  <a:gd name="connsiteY5" fmla="*/ 26126 h 87351"/>
                  <a:gd name="connsiteX6" fmla="*/ 60960 w 95794"/>
                  <a:gd name="connsiteY6" fmla="*/ 17417 h 87351"/>
                  <a:gd name="connsiteX7" fmla="*/ 0 w 95794"/>
                  <a:gd name="connsiteY7" fmla="*/ 0 h 87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794" h="87351">
                    <a:moveTo>
                      <a:pt x="0" y="0"/>
                    </a:moveTo>
                    <a:lnTo>
                      <a:pt x="0" y="0"/>
                    </a:lnTo>
                    <a:cubicBezTo>
                      <a:pt x="2903" y="26126"/>
                      <a:pt x="-1054" y="53971"/>
                      <a:pt x="8708" y="78377"/>
                    </a:cubicBezTo>
                    <a:cubicBezTo>
                      <a:pt x="12117" y="86900"/>
                      <a:pt x="25700" y="87999"/>
                      <a:pt x="34834" y="87086"/>
                    </a:cubicBezTo>
                    <a:cubicBezTo>
                      <a:pt x="55862" y="84983"/>
                      <a:pt x="75474" y="75475"/>
                      <a:pt x="95794" y="69669"/>
                    </a:cubicBezTo>
                    <a:cubicBezTo>
                      <a:pt x="92891" y="55155"/>
                      <a:pt x="95295" y="38442"/>
                      <a:pt x="87085" y="26126"/>
                    </a:cubicBezTo>
                    <a:cubicBezTo>
                      <a:pt x="81993" y="18488"/>
                      <a:pt x="70139" y="17417"/>
                      <a:pt x="60960" y="17417"/>
                    </a:cubicBezTo>
                    <a:cubicBezTo>
                      <a:pt x="32080" y="17417"/>
                      <a:pt x="10160" y="2903"/>
                      <a:pt x="0" y="0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17" name="Forma Livre: Forma 716">
                <a:extLst>
                  <a:ext uri="{FF2B5EF4-FFF2-40B4-BE49-F238E27FC236}">
                    <a16:creationId xmlns:a16="http://schemas.microsoft.com/office/drawing/2014/main" id="{F76529E5-AF5A-4F5D-8C92-23EAC16CB591}"/>
                  </a:ext>
                </a:extLst>
              </p:cNvPr>
              <p:cNvSpPr/>
              <p:nvPr/>
            </p:nvSpPr>
            <p:spPr>
              <a:xfrm>
                <a:off x="2760617" y="3735979"/>
                <a:ext cx="87236" cy="104503"/>
              </a:xfrm>
              <a:custGeom>
                <a:avLst/>
                <a:gdLst>
                  <a:gd name="connsiteX0" fmla="*/ 0 w 87236"/>
                  <a:gd name="connsiteY0" fmla="*/ 26125 h 104503"/>
                  <a:gd name="connsiteX1" fmla="*/ 0 w 87236"/>
                  <a:gd name="connsiteY1" fmla="*/ 26125 h 104503"/>
                  <a:gd name="connsiteX2" fmla="*/ 52252 w 87236"/>
                  <a:gd name="connsiteY2" fmla="*/ 104503 h 104503"/>
                  <a:gd name="connsiteX3" fmla="*/ 78377 w 87236"/>
                  <a:gd name="connsiteY3" fmla="*/ 95794 h 104503"/>
                  <a:gd name="connsiteX4" fmla="*/ 78377 w 87236"/>
                  <a:gd name="connsiteY4" fmla="*/ 34834 h 104503"/>
                  <a:gd name="connsiteX5" fmla="*/ 69669 w 87236"/>
                  <a:gd name="connsiteY5" fmla="*/ 8708 h 104503"/>
                  <a:gd name="connsiteX6" fmla="*/ 43543 w 87236"/>
                  <a:gd name="connsiteY6" fmla="*/ 0 h 104503"/>
                  <a:gd name="connsiteX7" fmla="*/ 17417 w 87236"/>
                  <a:gd name="connsiteY7" fmla="*/ 8708 h 104503"/>
                  <a:gd name="connsiteX8" fmla="*/ 0 w 87236"/>
                  <a:gd name="connsiteY8" fmla="*/ 26125 h 104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236" h="104503">
                    <a:moveTo>
                      <a:pt x="0" y="26125"/>
                    </a:moveTo>
                    <a:lnTo>
                      <a:pt x="0" y="26125"/>
                    </a:lnTo>
                    <a:cubicBezTo>
                      <a:pt x="12578" y="59667"/>
                      <a:pt x="8804" y="104503"/>
                      <a:pt x="52252" y="104503"/>
                    </a:cubicBezTo>
                    <a:cubicBezTo>
                      <a:pt x="61431" y="104503"/>
                      <a:pt x="69669" y="98697"/>
                      <a:pt x="78377" y="95794"/>
                    </a:cubicBezTo>
                    <a:cubicBezTo>
                      <a:pt x="90226" y="60248"/>
                      <a:pt x="90153" y="76051"/>
                      <a:pt x="78377" y="34834"/>
                    </a:cubicBezTo>
                    <a:cubicBezTo>
                      <a:pt x="75855" y="26008"/>
                      <a:pt x="76160" y="15199"/>
                      <a:pt x="69669" y="8708"/>
                    </a:cubicBezTo>
                    <a:cubicBezTo>
                      <a:pt x="63178" y="2217"/>
                      <a:pt x="52252" y="2903"/>
                      <a:pt x="43543" y="0"/>
                    </a:cubicBezTo>
                    <a:cubicBezTo>
                      <a:pt x="34834" y="2903"/>
                      <a:pt x="17417" y="-472"/>
                      <a:pt x="17417" y="8708"/>
                    </a:cubicBezTo>
                    <a:lnTo>
                      <a:pt x="0" y="26125"/>
                    </a:ln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18" name="Forma Livre: Forma 717">
                <a:extLst>
                  <a:ext uri="{FF2B5EF4-FFF2-40B4-BE49-F238E27FC236}">
                    <a16:creationId xmlns:a16="http://schemas.microsoft.com/office/drawing/2014/main" id="{8D1F7C19-B56F-42BA-9103-CD60A027AFF3}"/>
                  </a:ext>
                </a:extLst>
              </p:cNvPr>
              <p:cNvSpPr/>
              <p:nvPr/>
            </p:nvSpPr>
            <p:spPr>
              <a:xfrm>
                <a:off x="2952044" y="3727270"/>
                <a:ext cx="93611" cy="104503"/>
              </a:xfrm>
              <a:custGeom>
                <a:avLst/>
                <a:gdLst>
                  <a:gd name="connsiteX0" fmla="*/ 34996 w 93611"/>
                  <a:gd name="connsiteY0" fmla="*/ 0 h 104503"/>
                  <a:gd name="connsiteX1" fmla="*/ 34996 w 93611"/>
                  <a:gd name="connsiteY1" fmla="*/ 0 h 104503"/>
                  <a:gd name="connsiteX2" fmla="*/ 17579 w 93611"/>
                  <a:gd name="connsiteY2" fmla="*/ 95794 h 104503"/>
                  <a:gd name="connsiteX3" fmla="*/ 43705 w 93611"/>
                  <a:gd name="connsiteY3" fmla="*/ 104503 h 104503"/>
                  <a:gd name="connsiteX4" fmla="*/ 78539 w 93611"/>
                  <a:gd name="connsiteY4" fmla="*/ 34834 h 104503"/>
                  <a:gd name="connsiteX5" fmla="*/ 52413 w 93611"/>
                  <a:gd name="connsiteY5" fmla="*/ 8709 h 104503"/>
                  <a:gd name="connsiteX6" fmla="*/ 34996 w 93611"/>
                  <a:gd name="connsiteY6" fmla="*/ 0 h 104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611" h="104503">
                    <a:moveTo>
                      <a:pt x="34996" y="0"/>
                    </a:moveTo>
                    <a:lnTo>
                      <a:pt x="34996" y="0"/>
                    </a:lnTo>
                    <a:cubicBezTo>
                      <a:pt x="15215" y="39563"/>
                      <a:pt x="-22195" y="63975"/>
                      <a:pt x="17579" y="95794"/>
                    </a:cubicBezTo>
                    <a:cubicBezTo>
                      <a:pt x="24747" y="101529"/>
                      <a:pt x="34996" y="101600"/>
                      <a:pt x="43705" y="104503"/>
                    </a:cubicBezTo>
                    <a:cubicBezTo>
                      <a:pt x="94392" y="94365"/>
                      <a:pt x="107344" y="106846"/>
                      <a:pt x="78539" y="34834"/>
                    </a:cubicBezTo>
                    <a:cubicBezTo>
                      <a:pt x="73965" y="23399"/>
                      <a:pt x="62660" y="15540"/>
                      <a:pt x="52413" y="8709"/>
                    </a:cubicBezTo>
                    <a:cubicBezTo>
                      <a:pt x="44775" y="3617"/>
                      <a:pt x="37899" y="1451"/>
                      <a:pt x="34996" y="0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19" name="Forma Livre: Forma 718">
                <a:extLst>
                  <a:ext uri="{FF2B5EF4-FFF2-40B4-BE49-F238E27FC236}">
                    <a16:creationId xmlns:a16="http://schemas.microsoft.com/office/drawing/2014/main" id="{DAE1E13C-8B3A-41A2-85F2-A254AAA219EF}"/>
                  </a:ext>
                </a:extLst>
              </p:cNvPr>
              <p:cNvSpPr/>
              <p:nvPr/>
            </p:nvSpPr>
            <p:spPr>
              <a:xfrm>
                <a:off x="3187337" y="3840483"/>
                <a:ext cx="104503" cy="104784"/>
              </a:xfrm>
              <a:custGeom>
                <a:avLst/>
                <a:gdLst>
                  <a:gd name="connsiteX0" fmla="*/ 0 w 104503"/>
                  <a:gd name="connsiteY0" fmla="*/ 17417 h 104784"/>
                  <a:gd name="connsiteX1" fmla="*/ 0 w 104503"/>
                  <a:gd name="connsiteY1" fmla="*/ 17417 h 104784"/>
                  <a:gd name="connsiteX2" fmla="*/ 60960 w 104503"/>
                  <a:gd name="connsiteY2" fmla="*/ 104503 h 104784"/>
                  <a:gd name="connsiteX3" fmla="*/ 104503 w 104503"/>
                  <a:gd name="connsiteY3" fmla="*/ 95794 h 104784"/>
                  <a:gd name="connsiteX4" fmla="*/ 95795 w 104503"/>
                  <a:gd name="connsiteY4" fmla="*/ 34834 h 104784"/>
                  <a:gd name="connsiteX5" fmla="*/ 60960 w 104503"/>
                  <a:gd name="connsiteY5" fmla="*/ 26126 h 104784"/>
                  <a:gd name="connsiteX6" fmla="*/ 52252 w 104503"/>
                  <a:gd name="connsiteY6" fmla="*/ 0 h 104784"/>
                  <a:gd name="connsiteX7" fmla="*/ 0 w 104503"/>
                  <a:gd name="connsiteY7" fmla="*/ 17417 h 104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4503" h="104784">
                    <a:moveTo>
                      <a:pt x="0" y="17417"/>
                    </a:moveTo>
                    <a:lnTo>
                      <a:pt x="0" y="17417"/>
                    </a:lnTo>
                    <a:cubicBezTo>
                      <a:pt x="5309" y="28034"/>
                      <a:pt x="27020" y="100261"/>
                      <a:pt x="60960" y="104503"/>
                    </a:cubicBezTo>
                    <a:cubicBezTo>
                      <a:pt x="75648" y="106339"/>
                      <a:pt x="89989" y="98697"/>
                      <a:pt x="104503" y="95794"/>
                    </a:cubicBezTo>
                    <a:cubicBezTo>
                      <a:pt x="101600" y="75474"/>
                      <a:pt x="106674" y="52240"/>
                      <a:pt x="95795" y="34834"/>
                    </a:cubicBezTo>
                    <a:cubicBezTo>
                      <a:pt x="89451" y="24684"/>
                      <a:pt x="70306" y="33603"/>
                      <a:pt x="60960" y="26126"/>
                    </a:cubicBezTo>
                    <a:cubicBezTo>
                      <a:pt x="53792" y="20392"/>
                      <a:pt x="52252" y="0"/>
                      <a:pt x="52252" y="0"/>
                    </a:cubicBezTo>
                    <a:lnTo>
                      <a:pt x="0" y="17417"/>
                    </a:ln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20" name="Forma Livre: Forma 719">
                <a:extLst>
                  <a:ext uri="{FF2B5EF4-FFF2-40B4-BE49-F238E27FC236}">
                    <a16:creationId xmlns:a16="http://schemas.microsoft.com/office/drawing/2014/main" id="{9D6B5508-101A-4CB4-9D65-4F32F3958E56}"/>
                  </a:ext>
                </a:extLst>
              </p:cNvPr>
              <p:cNvSpPr/>
              <p:nvPr/>
            </p:nvSpPr>
            <p:spPr>
              <a:xfrm>
                <a:off x="3248297" y="3934991"/>
                <a:ext cx="121920" cy="131913"/>
              </a:xfrm>
              <a:custGeom>
                <a:avLst/>
                <a:gdLst>
                  <a:gd name="connsiteX0" fmla="*/ 0 w 121920"/>
                  <a:gd name="connsiteY0" fmla="*/ 27411 h 131913"/>
                  <a:gd name="connsiteX1" fmla="*/ 0 w 121920"/>
                  <a:gd name="connsiteY1" fmla="*/ 27411 h 131913"/>
                  <a:gd name="connsiteX2" fmla="*/ 34834 w 121920"/>
                  <a:gd name="connsiteY2" fmla="*/ 123205 h 131913"/>
                  <a:gd name="connsiteX3" fmla="*/ 60960 w 121920"/>
                  <a:gd name="connsiteY3" fmla="*/ 131913 h 131913"/>
                  <a:gd name="connsiteX4" fmla="*/ 113212 w 121920"/>
                  <a:gd name="connsiteY4" fmla="*/ 97079 h 131913"/>
                  <a:gd name="connsiteX5" fmla="*/ 121920 w 121920"/>
                  <a:gd name="connsiteY5" fmla="*/ 70953 h 131913"/>
                  <a:gd name="connsiteX6" fmla="*/ 95794 w 121920"/>
                  <a:gd name="connsiteY6" fmla="*/ 1285 h 131913"/>
                  <a:gd name="connsiteX7" fmla="*/ 0 w 121920"/>
                  <a:gd name="connsiteY7" fmla="*/ 27411 h 13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920" h="131913">
                    <a:moveTo>
                      <a:pt x="0" y="27411"/>
                    </a:moveTo>
                    <a:lnTo>
                      <a:pt x="0" y="27411"/>
                    </a:lnTo>
                    <a:cubicBezTo>
                      <a:pt x="7501" y="94914"/>
                      <a:pt x="-12221" y="99678"/>
                      <a:pt x="34834" y="123205"/>
                    </a:cubicBezTo>
                    <a:cubicBezTo>
                      <a:pt x="43045" y="127310"/>
                      <a:pt x="52251" y="129010"/>
                      <a:pt x="60960" y="131913"/>
                    </a:cubicBezTo>
                    <a:cubicBezTo>
                      <a:pt x="88351" y="122783"/>
                      <a:pt x="94574" y="125037"/>
                      <a:pt x="113212" y="97079"/>
                    </a:cubicBezTo>
                    <a:cubicBezTo>
                      <a:pt x="118304" y="89441"/>
                      <a:pt x="119017" y="79662"/>
                      <a:pt x="121920" y="70953"/>
                    </a:cubicBezTo>
                    <a:cubicBezTo>
                      <a:pt x="121568" y="68841"/>
                      <a:pt x="121185" y="4106"/>
                      <a:pt x="95794" y="1285"/>
                    </a:cubicBezTo>
                    <a:cubicBezTo>
                      <a:pt x="26213" y="-6447"/>
                      <a:pt x="15966" y="23057"/>
                      <a:pt x="0" y="27411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21" name="Forma Livre: Forma 720">
                <a:extLst>
                  <a:ext uri="{FF2B5EF4-FFF2-40B4-BE49-F238E27FC236}">
                    <a16:creationId xmlns:a16="http://schemas.microsoft.com/office/drawing/2014/main" id="{686ABFD7-9661-470C-BB17-328AAF4D2009}"/>
                  </a:ext>
                </a:extLst>
              </p:cNvPr>
              <p:cNvSpPr/>
              <p:nvPr/>
            </p:nvSpPr>
            <p:spPr>
              <a:xfrm>
                <a:off x="2856411" y="5103224"/>
                <a:ext cx="87086" cy="96501"/>
              </a:xfrm>
              <a:custGeom>
                <a:avLst/>
                <a:gdLst>
                  <a:gd name="connsiteX0" fmla="*/ 0 w 87086"/>
                  <a:gd name="connsiteY0" fmla="*/ 0 h 96501"/>
                  <a:gd name="connsiteX1" fmla="*/ 0 w 87086"/>
                  <a:gd name="connsiteY1" fmla="*/ 0 h 96501"/>
                  <a:gd name="connsiteX2" fmla="*/ 52252 w 87086"/>
                  <a:gd name="connsiteY2" fmla="*/ 95795 h 96501"/>
                  <a:gd name="connsiteX3" fmla="*/ 87086 w 87086"/>
                  <a:gd name="connsiteY3" fmla="*/ 87086 h 96501"/>
                  <a:gd name="connsiteX4" fmla="*/ 78378 w 87086"/>
                  <a:gd name="connsiteY4" fmla="*/ 34835 h 96501"/>
                  <a:gd name="connsiteX5" fmla="*/ 0 w 87086"/>
                  <a:gd name="connsiteY5" fmla="*/ 0 h 96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086" h="96501">
                    <a:moveTo>
                      <a:pt x="0" y="0"/>
                    </a:moveTo>
                    <a:lnTo>
                      <a:pt x="0" y="0"/>
                    </a:lnTo>
                    <a:cubicBezTo>
                      <a:pt x="4071" y="10855"/>
                      <a:pt x="21687" y="87062"/>
                      <a:pt x="52252" y="95795"/>
                    </a:cubicBezTo>
                    <a:cubicBezTo>
                      <a:pt x="63760" y="99083"/>
                      <a:pt x="75475" y="89989"/>
                      <a:pt x="87086" y="87086"/>
                    </a:cubicBezTo>
                    <a:cubicBezTo>
                      <a:pt x="84183" y="69669"/>
                      <a:pt x="90005" y="48123"/>
                      <a:pt x="78378" y="34835"/>
                    </a:cubicBezTo>
                    <a:cubicBezTo>
                      <a:pt x="62335" y="16500"/>
                      <a:pt x="13063" y="5806"/>
                      <a:pt x="0" y="0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22" name="Forma Livre: Forma 721">
                <a:extLst>
                  <a:ext uri="{FF2B5EF4-FFF2-40B4-BE49-F238E27FC236}">
                    <a16:creationId xmlns:a16="http://schemas.microsoft.com/office/drawing/2014/main" id="{EEC188DE-9095-4672-BFE3-1487BA609DEF}"/>
                  </a:ext>
                </a:extLst>
              </p:cNvPr>
              <p:cNvSpPr/>
              <p:nvPr/>
            </p:nvSpPr>
            <p:spPr>
              <a:xfrm>
                <a:off x="2647406" y="5016139"/>
                <a:ext cx="43543" cy="71139"/>
              </a:xfrm>
              <a:custGeom>
                <a:avLst/>
                <a:gdLst>
                  <a:gd name="connsiteX0" fmla="*/ 0 w 43543"/>
                  <a:gd name="connsiteY0" fmla="*/ 0 h 71139"/>
                  <a:gd name="connsiteX1" fmla="*/ 0 w 43543"/>
                  <a:gd name="connsiteY1" fmla="*/ 0 h 71139"/>
                  <a:gd name="connsiteX2" fmla="*/ 26125 w 43543"/>
                  <a:gd name="connsiteY2" fmla="*/ 69668 h 71139"/>
                  <a:gd name="connsiteX3" fmla="*/ 43543 w 43543"/>
                  <a:gd name="connsiteY3" fmla="*/ 52251 h 71139"/>
                  <a:gd name="connsiteX4" fmla="*/ 26125 w 43543"/>
                  <a:gd name="connsiteY4" fmla="*/ 26125 h 71139"/>
                  <a:gd name="connsiteX5" fmla="*/ 0 w 43543"/>
                  <a:gd name="connsiteY5" fmla="*/ 0 h 71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543" h="71139">
                    <a:moveTo>
                      <a:pt x="0" y="0"/>
                    </a:moveTo>
                    <a:lnTo>
                      <a:pt x="0" y="0"/>
                    </a:lnTo>
                    <a:cubicBezTo>
                      <a:pt x="8708" y="23223"/>
                      <a:pt x="10247" y="50615"/>
                      <a:pt x="26125" y="69668"/>
                    </a:cubicBezTo>
                    <a:cubicBezTo>
                      <a:pt x="31381" y="75976"/>
                      <a:pt x="43543" y="60462"/>
                      <a:pt x="43543" y="52251"/>
                    </a:cubicBezTo>
                    <a:cubicBezTo>
                      <a:pt x="43543" y="41784"/>
                      <a:pt x="34298" y="32663"/>
                      <a:pt x="26125" y="26125"/>
                    </a:cubicBezTo>
                    <a:cubicBezTo>
                      <a:pt x="12945" y="15581"/>
                      <a:pt x="4354" y="4354"/>
                      <a:pt x="0" y="0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23" name="Forma Livre: Forma 722">
                <a:extLst>
                  <a:ext uri="{FF2B5EF4-FFF2-40B4-BE49-F238E27FC236}">
                    <a16:creationId xmlns:a16="http://schemas.microsoft.com/office/drawing/2014/main" id="{3653862C-EF36-482B-9D50-426CBE24E4A0}"/>
                  </a:ext>
                </a:extLst>
              </p:cNvPr>
              <p:cNvSpPr/>
              <p:nvPr/>
            </p:nvSpPr>
            <p:spPr>
              <a:xfrm>
                <a:off x="1968137" y="4145282"/>
                <a:ext cx="56549" cy="52706"/>
              </a:xfrm>
              <a:custGeom>
                <a:avLst/>
                <a:gdLst>
                  <a:gd name="connsiteX0" fmla="*/ 0 w 56549"/>
                  <a:gd name="connsiteY0" fmla="*/ 0 h 52706"/>
                  <a:gd name="connsiteX1" fmla="*/ 0 w 56549"/>
                  <a:gd name="connsiteY1" fmla="*/ 0 h 52706"/>
                  <a:gd name="connsiteX2" fmla="*/ 52252 w 56549"/>
                  <a:gd name="connsiteY2" fmla="*/ 52251 h 52706"/>
                  <a:gd name="connsiteX3" fmla="*/ 43543 w 56549"/>
                  <a:gd name="connsiteY3" fmla="*/ 17417 h 52706"/>
                  <a:gd name="connsiteX4" fmla="*/ 0 w 56549"/>
                  <a:gd name="connsiteY4" fmla="*/ 0 h 52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549" h="52706">
                    <a:moveTo>
                      <a:pt x="0" y="0"/>
                    </a:moveTo>
                    <a:lnTo>
                      <a:pt x="0" y="0"/>
                    </a:lnTo>
                    <a:cubicBezTo>
                      <a:pt x="17417" y="17417"/>
                      <a:pt x="29382" y="43103"/>
                      <a:pt x="52252" y="52251"/>
                    </a:cubicBezTo>
                    <a:cubicBezTo>
                      <a:pt x="63365" y="56696"/>
                      <a:pt x="50182" y="27375"/>
                      <a:pt x="43543" y="17417"/>
                    </a:cubicBezTo>
                    <a:cubicBezTo>
                      <a:pt x="37737" y="8708"/>
                      <a:pt x="7257" y="2903"/>
                      <a:pt x="0" y="0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24" name="Forma Livre: Forma 723">
                <a:extLst>
                  <a:ext uri="{FF2B5EF4-FFF2-40B4-BE49-F238E27FC236}">
                    <a16:creationId xmlns:a16="http://schemas.microsoft.com/office/drawing/2014/main" id="{2F4AAD03-6ED4-4A41-A81D-411BDF8B7954}"/>
                  </a:ext>
                </a:extLst>
              </p:cNvPr>
              <p:cNvSpPr/>
              <p:nvPr/>
            </p:nvSpPr>
            <p:spPr>
              <a:xfrm>
                <a:off x="2875417" y="4424228"/>
                <a:ext cx="67808" cy="95250"/>
              </a:xfrm>
              <a:custGeom>
                <a:avLst/>
                <a:gdLst>
                  <a:gd name="connsiteX0" fmla="*/ 13833 w 67808"/>
                  <a:gd name="connsiteY0" fmla="*/ 0 h 95250"/>
                  <a:gd name="connsiteX1" fmla="*/ 13833 w 67808"/>
                  <a:gd name="connsiteY1" fmla="*/ 0 h 95250"/>
                  <a:gd name="connsiteX2" fmla="*/ 4308 w 67808"/>
                  <a:gd name="connsiteY2" fmla="*/ 63500 h 95250"/>
                  <a:gd name="connsiteX3" fmla="*/ 10658 w 67808"/>
                  <a:gd name="connsiteY3" fmla="*/ 82550 h 95250"/>
                  <a:gd name="connsiteX4" fmla="*/ 29708 w 67808"/>
                  <a:gd name="connsiteY4" fmla="*/ 95250 h 95250"/>
                  <a:gd name="connsiteX5" fmla="*/ 45583 w 67808"/>
                  <a:gd name="connsiteY5" fmla="*/ 92075 h 95250"/>
                  <a:gd name="connsiteX6" fmla="*/ 48758 w 67808"/>
                  <a:gd name="connsiteY6" fmla="*/ 82550 h 95250"/>
                  <a:gd name="connsiteX7" fmla="*/ 61458 w 67808"/>
                  <a:gd name="connsiteY7" fmla="*/ 73025 h 95250"/>
                  <a:gd name="connsiteX8" fmla="*/ 64633 w 67808"/>
                  <a:gd name="connsiteY8" fmla="*/ 60325 h 95250"/>
                  <a:gd name="connsiteX9" fmla="*/ 67808 w 67808"/>
                  <a:gd name="connsiteY9" fmla="*/ 50800 h 95250"/>
                  <a:gd name="connsiteX10" fmla="*/ 58283 w 67808"/>
                  <a:gd name="connsiteY10" fmla="*/ 28575 h 95250"/>
                  <a:gd name="connsiteX11" fmla="*/ 48758 w 67808"/>
                  <a:gd name="connsiteY11" fmla="*/ 25400 h 95250"/>
                  <a:gd name="connsiteX12" fmla="*/ 39233 w 67808"/>
                  <a:gd name="connsiteY12" fmla="*/ 19050 h 95250"/>
                  <a:gd name="connsiteX13" fmla="*/ 20183 w 67808"/>
                  <a:gd name="connsiteY13" fmla="*/ 12700 h 95250"/>
                  <a:gd name="connsiteX14" fmla="*/ 13833 w 67808"/>
                  <a:gd name="connsiteY14" fmla="*/ 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7808" h="95250">
                    <a:moveTo>
                      <a:pt x="13833" y="0"/>
                    </a:moveTo>
                    <a:lnTo>
                      <a:pt x="13833" y="0"/>
                    </a:lnTo>
                    <a:cubicBezTo>
                      <a:pt x="-2360" y="32385"/>
                      <a:pt x="-2624" y="21908"/>
                      <a:pt x="4308" y="63500"/>
                    </a:cubicBezTo>
                    <a:cubicBezTo>
                      <a:pt x="5408" y="70102"/>
                      <a:pt x="5089" y="78837"/>
                      <a:pt x="10658" y="82550"/>
                    </a:cubicBezTo>
                    <a:lnTo>
                      <a:pt x="29708" y="95250"/>
                    </a:lnTo>
                    <a:cubicBezTo>
                      <a:pt x="35000" y="94192"/>
                      <a:pt x="41093" y="95068"/>
                      <a:pt x="45583" y="92075"/>
                    </a:cubicBezTo>
                    <a:cubicBezTo>
                      <a:pt x="48368" y="90219"/>
                      <a:pt x="46615" y="85121"/>
                      <a:pt x="48758" y="82550"/>
                    </a:cubicBezTo>
                    <a:cubicBezTo>
                      <a:pt x="52146" y="78485"/>
                      <a:pt x="57225" y="76200"/>
                      <a:pt x="61458" y="73025"/>
                    </a:cubicBezTo>
                    <a:cubicBezTo>
                      <a:pt x="62516" y="68792"/>
                      <a:pt x="63434" y="64521"/>
                      <a:pt x="64633" y="60325"/>
                    </a:cubicBezTo>
                    <a:cubicBezTo>
                      <a:pt x="65552" y="57107"/>
                      <a:pt x="67808" y="54147"/>
                      <a:pt x="67808" y="50800"/>
                    </a:cubicBezTo>
                    <a:cubicBezTo>
                      <a:pt x="67808" y="44699"/>
                      <a:pt x="63468" y="32723"/>
                      <a:pt x="58283" y="28575"/>
                    </a:cubicBezTo>
                    <a:cubicBezTo>
                      <a:pt x="55670" y="26484"/>
                      <a:pt x="51751" y="26897"/>
                      <a:pt x="48758" y="25400"/>
                    </a:cubicBezTo>
                    <a:cubicBezTo>
                      <a:pt x="45345" y="23693"/>
                      <a:pt x="42720" y="20600"/>
                      <a:pt x="39233" y="19050"/>
                    </a:cubicBezTo>
                    <a:cubicBezTo>
                      <a:pt x="33116" y="16332"/>
                      <a:pt x="20183" y="12700"/>
                      <a:pt x="20183" y="12700"/>
                    </a:cubicBezTo>
                    <a:lnTo>
                      <a:pt x="13833" y="0"/>
                    </a:ln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25" name="Forma Livre: Forma 724">
                <a:extLst>
                  <a:ext uri="{FF2B5EF4-FFF2-40B4-BE49-F238E27FC236}">
                    <a16:creationId xmlns:a16="http://schemas.microsoft.com/office/drawing/2014/main" id="{CCF05718-DD7A-4CB8-90B9-9ABE9B66FE81}"/>
                  </a:ext>
                </a:extLst>
              </p:cNvPr>
              <p:cNvSpPr/>
              <p:nvPr/>
            </p:nvSpPr>
            <p:spPr>
              <a:xfrm>
                <a:off x="1419329" y="4177735"/>
                <a:ext cx="83351" cy="92461"/>
              </a:xfrm>
              <a:custGeom>
                <a:avLst/>
                <a:gdLst>
                  <a:gd name="connsiteX0" fmla="*/ 13501 w 83351"/>
                  <a:gd name="connsiteY0" fmla="*/ 386 h 92461"/>
                  <a:gd name="connsiteX1" fmla="*/ 13501 w 83351"/>
                  <a:gd name="connsiteY1" fmla="*/ 386 h 92461"/>
                  <a:gd name="connsiteX2" fmla="*/ 3976 w 83351"/>
                  <a:gd name="connsiteY2" fmla="*/ 54361 h 92461"/>
                  <a:gd name="connsiteX3" fmla="*/ 10326 w 83351"/>
                  <a:gd name="connsiteY3" fmla="*/ 63886 h 92461"/>
                  <a:gd name="connsiteX4" fmla="*/ 13501 w 83351"/>
                  <a:gd name="connsiteY4" fmla="*/ 73411 h 92461"/>
                  <a:gd name="connsiteX5" fmla="*/ 32551 w 83351"/>
                  <a:gd name="connsiteY5" fmla="*/ 86111 h 92461"/>
                  <a:gd name="connsiteX6" fmla="*/ 51601 w 83351"/>
                  <a:gd name="connsiteY6" fmla="*/ 92461 h 92461"/>
                  <a:gd name="connsiteX7" fmla="*/ 70651 w 83351"/>
                  <a:gd name="connsiteY7" fmla="*/ 76586 h 92461"/>
                  <a:gd name="connsiteX8" fmla="*/ 83351 w 83351"/>
                  <a:gd name="connsiteY8" fmla="*/ 57536 h 92461"/>
                  <a:gd name="connsiteX9" fmla="*/ 80176 w 83351"/>
                  <a:gd name="connsiteY9" fmla="*/ 22611 h 92461"/>
                  <a:gd name="connsiteX10" fmla="*/ 77001 w 83351"/>
                  <a:gd name="connsiteY10" fmla="*/ 13086 h 92461"/>
                  <a:gd name="connsiteX11" fmla="*/ 67476 w 83351"/>
                  <a:gd name="connsiteY11" fmla="*/ 3561 h 92461"/>
                  <a:gd name="connsiteX12" fmla="*/ 57951 w 83351"/>
                  <a:gd name="connsiteY12" fmla="*/ 386 h 92461"/>
                  <a:gd name="connsiteX13" fmla="*/ 13501 w 83351"/>
                  <a:gd name="connsiteY13" fmla="*/ 386 h 92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3351" h="92461">
                    <a:moveTo>
                      <a:pt x="13501" y="386"/>
                    </a:moveTo>
                    <a:lnTo>
                      <a:pt x="13501" y="386"/>
                    </a:lnTo>
                    <a:cubicBezTo>
                      <a:pt x="-11" y="27410"/>
                      <a:pt x="-3761" y="23412"/>
                      <a:pt x="3976" y="54361"/>
                    </a:cubicBezTo>
                    <a:cubicBezTo>
                      <a:pt x="4901" y="58063"/>
                      <a:pt x="8619" y="60473"/>
                      <a:pt x="10326" y="63886"/>
                    </a:cubicBezTo>
                    <a:cubicBezTo>
                      <a:pt x="11823" y="66879"/>
                      <a:pt x="11134" y="71044"/>
                      <a:pt x="13501" y="73411"/>
                    </a:cubicBezTo>
                    <a:cubicBezTo>
                      <a:pt x="18897" y="78807"/>
                      <a:pt x="25311" y="83698"/>
                      <a:pt x="32551" y="86111"/>
                    </a:cubicBezTo>
                    <a:lnTo>
                      <a:pt x="51601" y="92461"/>
                    </a:lnTo>
                    <a:cubicBezTo>
                      <a:pt x="73567" y="59512"/>
                      <a:pt x="38425" y="108812"/>
                      <a:pt x="70651" y="76586"/>
                    </a:cubicBezTo>
                    <a:cubicBezTo>
                      <a:pt x="76047" y="71190"/>
                      <a:pt x="83351" y="57536"/>
                      <a:pt x="83351" y="57536"/>
                    </a:cubicBezTo>
                    <a:cubicBezTo>
                      <a:pt x="82293" y="45894"/>
                      <a:pt x="81829" y="34183"/>
                      <a:pt x="80176" y="22611"/>
                    </a:cubicBezTo>
                    <a:cubicBezTo>
                      <a:pt x="79703" y="19298"/>
                      <a:pt x="78857" y="15871"/>
                      <a:pt x="77001" y="13086"/>
                    </a:cubicBezTo>
                    <a:cubicBezTo>
                      <a:pt x="74510" y="9350"/>
                      <a:pt x="71212" y="6052"/>
                      <a:pt x="67476" y="3561"/>
                    </a:cubicBezTo>
                    <a:cubicBezTo>
                      <a:pt x="64691" y="1705"/>
                      <a:pt x="61292" y="583"/>
                      <a:pt x="57951" y="386"/>
                    </a:cubicBezTo>
                    <a:cubicBezTo>
                      <a:pt x="43160" y="-484"/>
                      <a:pt x="20909" y="386"/>
                      <a:pt x="13501" y="386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26" name="Forma Livre: Forma 725">
                <a:extLst>
                  <a:ext uri="{FF2B5EF4-FFF2-40B4-BE49-F238E27FC236}">
                    <a16:creationId xmlns:a16="http://schemas.microsoft.com/office/drawing/2014/main" id="{8BB8879D-D0CA-4B88-BCD2-CA65B811145E}"/>
                  </a:ext>
                </a:extLst>
              </p:cNvPr>
              <p:cNvSpPr/>
              <p:nvPr/>
            </p:nvSpPr>
            <p:spPr>
              <a:xfrm>
                <a:off x="1714005" y="4709978"/>
                <a:ext cx="73520" cy="76200"/>
              </a:xfrm>
              <a:custGeom>
                <a:avLst/>
                <a:gdLst>
                  <a:gd name="connsiteX0" fmla="*/ 3670 w 73520"/>
                  <a:gd name="connsiteY0" fmla="*/ 15875 h 76200"/>
                  <a:gd name="connsiteX1" fmla="*/ 3670 w 73520"/>
                  <a:gd name="connsiteY1" fmla="*/ 15875 h 76200"/>
                  <a:gd name="connsiteX2" fmla="*/ 495 w 73520"/>
                  <a:gd name="connsiteY2" fmla="*/ 44450 h 76200"/>
                  <a:gd name="connsiteX3" fmla="*/ 10020 w 73520"/>
                  <a:gd name="connsiteY3" fmla="*/ 47625 h 76200"/>
                  <a:gd name="connsiteX4" fmla="*/ 38595 w 73520"/>
                  <a:gd name="connsiteY4" fmla="*/ 73025 h 76200"/>
                  <a:gd name="connsiteX5" fmla="*/ 48120 w 73520"/>
                  <a:gd name="connsiteY5" fmla="*/ 76200 h 76200"/>
                  <a:gd name="connsiteX6" fmla="*/ 57645 w 73520"/>
                  <a:gd name="connsiteY6" fmla="*/ 73025 h 76200"/>
                  <a:gd name="connsiteX7" fmla="*/ 73520 w 73520"/>
                  <a:gd name="connsiteY7" fmla="*/ 44450 h 76200"/>
                  <a:gd name="connsiteX8" fmla="*/ 60820 w 73520"/>
                  <a:gd name="connsiteY8" fmla="*/ 22225 h 76200"/>
                  <a:gd name="connsiteX9" fmla="*/ 54470 w 73520"/>
                  <a:gd name="connsiteY9" fmla="*/ 12700 h 76200"/>
                  <a:gd name="connsiteX10" fmla="*/ 35420 w 73520"/>
                  <a:gd name="connsiteY10" fmla="*/ 6350 h 76200"/>
                  <a:gd name="connsiteX11" fmla="*/ 25895 w 73520"/>
                  <a:gd name="connsiteY11" fmla="*/ 0 h 76200"/>
                  <a:gd name="connsiteX12" fmla="*/ 16370 w 73520"/>
                  <a:gd name="connsiteY12" fmla="*/ 3175 h 76200"/>
                  <a:gd name="connsiteX13" fmla="*/ 3670 w 73520"/>
                  <a:gd name="connsiteY13" fmla="*/ 15875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3520" h="76200">
                    <a:moveTo>
                      <a:pt x="3670" y="15875"/>
                    </a:moveTo>
                    <a:lnTo>
                      <a:pt x="3670" y="15875"/>
                    </a:lnTo>
                    <a:cubicBezTo>
                      <a:pt x="2612" y="25400"/>
                      <a:pt x="-1385" y="35052"/>
                      <a:pt x="495" y="44450"/>
                    </a:cubicBezTo>
                    <a:cubicBezTo>
                      <a:pt x="1151" y="47732"/>
                      <a:pt x="7378" y="45570"/>
                      <a:pt x="10020" y="47625"/>
                    </a:cubicBezTo>
                    <a:cubicBezTo>
                      <a:pt x="25166" y="59406"/>
                      <a:pt x="24403" y="65929"/>
                      <a:pt x="38595" y="73025"/>
                    </a:cubicBezTo>
                    <a:cubicBezTo>
                      <a:pt x="41588" y="74522"/>
                      <a:pt x="44945" y="75142"/>
                      <a:pt x="48120" y="76200"/>
                    </a:cubicBezTo>
                    <a:cubicBezTo>
                      <a:pt x="51295" y="75142"/>
                      <a:pt x="55278" y="75392"/>
                      <a:pt x="57645" y="73025"/>
                    </a:cubicBezTo>
                    <a:cubicBezTo>
                      <a:pt x="68562" y="62108"/>
                      <a:pt x="69527" y="56428"/>
                      <a:pt x="73520" y="44450"/>
                    </a:cubicBezTo>
                    <a:cubicBezTo>
                      <a:pt x="68381" y="23892"/>
                      <a:pt x="74331" y="38439"/>
                      <a:pt x="60820" y="22225"/>
                    </a:cubicBezTo>
                    <a:cubicBezTo>
                      <a:pt x="58377" y="19294"/>
                      <a:pt x="57706" y="14722"/>
                      <a:pt x="54470" y="12700"/>
                    </a:cubicBezTo>
                    <a:cubicBezTo>
                      <a:pt x="48794" y="9152"/>
                      <a:pt x="40989" y="10063"/>
                      <a:pt x="35420" y="6350"/>
                    </a:cubicBezTo>
                    <a:lnTo>
                      <a:pt x="25895" y="0"/>
                    </a:lnTo>
                    <a:cubicBezTo>
                      <a:pt x="22720" y="1058"/>
                      <a:pt x="19363" y="1678"/>
                      <a:pt x="16370" y="3175"/>
                    </a:cubicBezTo>
                    <a:cubicBezTo>
                      <a:pt x="12957" y="4882"/>
                      <a:pt x="5787" y="13758"/>
                      <a:pt x="3670" y="15875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27" name="Forma Livre: Forma 726">
                <a:extLst>
                  <a:ext uri="{FF2B5EF4-FFF2-40B4-BE49-F238E27FC236}">
                    <a16:creationId xmlns:a16="http://schemas.microsoft.com/office/drawing/2014/main" id="{5F632FB9-BC0B-404B-8862-89498CBAF4C5}"/>
                  </a:ext>
                </a:extLst>
              </p:cNvPr>
              <p:cNvSpPr/>
              <p:nvPr/>
            </p:nvSpPr>
            <p:spPr>
              <a:xfrm>
                <a:off x="1311275" y="4589525"/>
                <a:ext cx="45300" cy="47428"/>
              </a:xfrm>
              <a:custGeom>
                <a:avLst/>
                <a:gdLst>
                  <a:gd name="connsiteX0" fmla="*/ 0 w 45300"/>
                  <a:gd name="connsiteY0" fmla="*/ 6153 h 47428"/>
                  <a:gd name="connsiteX1" fmla="*/ 0 w 45300"/>
                  <a:gd name="connsiteY1" fmla="*/ 6153 h 47428"/>
                  <a:gd name="connsiteX2" fmla="*/ 12700 w 45300"/>
                  <a:gd name="connsiteY2" fmla="*/ 44253 h 47428"/>
                  <a:gd name="connsiteX3" fmla="*/ 22225 w 45300"/>
                  <a:gd name="connsiteY3" fmla="*/ 47428 h 47428"/>
                  <a:gd name="connsiteX4" fmla="*/ 38100 w 45300"/>
                  <a:gd name="connsiteY4" fmla="*/ 9328 h 47428"/>
                  <a:gd name="connsiteX5" fmla="*/ 28575 w 45300"/>
                  <a:gd name="connsiteY5" fmla="*/ 2978 h 47428"/>
                  <a:gd name="connsiteX6" fmla="*/ 0 w 45300"/>
                  <a:gd name="connsiteY6" fmla="*/ 6153 h 4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300" h="47428">
                    <a:moveTo>
                      <a:pt x="0" y="6153"/>
                    </a:moveTo>
                    <a:lnTo>
                      <a:pt x="0" y="6153"/>
                    </a:lnTo>
                    <a:cubicBezTo>
                      <a:pt x="2656" y="32715"/>
                      <a:pt x="-5352" y="35227"/>
                      <a:pt x="12700" y="44253"/>
                    </a:cubicBezTo>
                    <a:cubicBezTo>
                      <a:pt x="15693" y="45750"/>
                      <a:pt x="19050" y="46370"/>
                      <a:pt x="22225" y="47428"/>
                    </a:cubicBezTo>
                    <a:cubicBezTo>
                      <a:pt x="48111" y="43114"/>
                      <a:pt x="50382" y="49244"/>
                      <a:pt x="38100" y="9328"/>
                    </a:cubicBezTo>
                    <a:cubicBezTo>
                      <a:pt x="36978" y="5681"/>
                      <a:pt x="32062" y="4528"/>
                      <a:pt x="28575" y="2978"/>
                    </a:cubicBezTo>
                    <a:cubicBezTo>
                      <a:pt x="10522" y="-5045"/>
                      <a:pt x="4763" y="5624"/>
                      <a:pt x="0" y="6153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28" name="Forma Livre: Forma 727">
                <a:extLst>
                  <a:ext uri="{FF2B5EF4-FFF2-40B4-BE49-F238E27FC236}">
                    <a16:creationId xmlns:a16="http://schemas.microsoft.com/office/drawing/2014/main" id="{C19B2797-7B15-421D-AB3E-9DEB84F9888C}"/>
                  </a:ext>
                </a:extLst>
              </p:cNvPr>
              <p:cNvSpPr/>
              <p:nvPr/>
            </p:nvSpPr>
            <p:spPr>
              <a:xfrm>
                <a:off x="1352531" y="4695646"/>
                <a:ext cx="79394" cy="73025"/>
              </a:xfrm>
              <a:custGeom>
                <a:avLst/>
                <a:gdLst>
                  <a:gd name="connsiteX0" fmla="*/ 25419 w 79394"/>
                  <a:gd name="connsiteY0" fmla="*/ 0 h 73025"/>
                  <a:gd name="connsiteX1" fmla="*/ 25419 w 79394"/>
                  <a:gd name="connsiteY1" fmla="*/ 0 h 73025"/>
                  <a:gd name="connsiteX2" fmla="*/ 3194 w 79394"/>
                  <a:gd name="connsiteY2" fmla="*/ 15875 h 73025"/>
                  <a:gd name="connsiteX3" fmla="*/ 3194 w 79394"/>
                  <a:gd name="connsiteY3" fmla="*/ 44450 h 73025"/>
                  <a:gd name="connsiteX4" fmla="*/ 28594 w 79394"/>
                  <a:gd name="connsiteY4" fmla="*/ 66675 h 73025"/>
                  <a:gd name="connsiteX5" fmla="*/ 47644 w 79394"/>
                  <a:gd name="connsiteY5" fmla="*/ 73025 h 73025"/>
                  <a:gd name="connsiteX6" fmla="*/ 69869 w 79394"/>
                  <a:gd name="connsiteY6" fmla="*/ 69850 h 73025"/>
                  <a:gd name="connsiteX7" fmla="*/ 79394 w 79394"/>
                  <a:gd name="connsiteY7" fmla="*/ 50800 h 73025"/>
                  <a:gd name="connsiteX8" fmla="*/ 76219 w 79394"/>
                  <a:gd name="connsiteY8" fmla="*/ 34925 h 73025"/>
                  <a:gd name="connsiteX9" fmla="*/ 57169 w 79394"/>
                  <a:gd name="connsiteY9" fmla="*/ 19050 h 73025"/>
                  <a:gd name="connsiteX10" fmla="*/ 38119 w 79394"/>
                  <a:gd name="connsiteY10" fmla="*/ 6350 h 73025"/>
                  <a:gd name="connsiteX11" fmla="*/ 25419 w 79394"/>
                  <a:gd name="connsiteY11" fmla="*/ 0 h 73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394" h="73025">
                    <a:moveTo>
                      <a:pt x="25419" y="0"/>
                    </a:moveTo>
                    <a:lnTo>
                      <a:pt x="25419" y="0"/>
                    </a:lnTo>
                    <a:cubicBezTo>
                      <a:pt x="18011" y="5292"/>
                      <a:pt x="9632" y="9437"/>
                      <a:pt x="3194" y="15875"/>
                    </a:cubicBezTo>
                    <a:cubicBezTo>
                      <a:pt x="-3170" y="22239"/>
                      <a:pt x="1686" y="39927"/>
                      <a:pt x="3194" y="44450"/>
                    </a:cubicBezTo>
                    <a:cubicBezTo>
                      <a:pt x="6435" y="54173"/>
                      <a:pt x="21053" y="64161"/>
                      <a:pt x="28594" y="66675"/>
                    </a:cubicBezTo>
                    <a:lnTo>
                      <a:pt x="47644" y="73025"/>
                    </a:lnTo>
                    <a:cubicBezTo>
                      <a:pt x="55052" y="71967"/>
                      <a:pt x="63030" y="72889"/>
                      <a:pt x="69869" y="69850"/>
                    </a:cubicBezTo>
                    <a:cubicBezTo>
                      <a:pt x="74686" y="67709"/>
                      <a:pt x="77985" y="55026"/>
                      <a:pt x="79394" y="50800"/>
                    </a:cubicBezTo>
                    <a:cubicBezTo>
                      <a:pt x="78336" y="45508"/>
                      <a:pt x="78632" y="39752"/>
                      <a:pt x="76219" y="34925"/>
                    </a:cubicBezTo>
                    <a:cubicBezTo>
                      <a:pt x="72244" y="26974"/>
                      <a:pt x="63421" y="24260"/>
                      <a:pt x="57169" y="19050"/>
                    </a:cubicBezTo>
                    <a:cubicBezTo>
                      <a:pt x="44522" y="8511"/>
                      <a:pt x="52467" y="9937"/>
                      <a:pt x="38119" y="6350"/>
                    </a:cubicBezTo>
                    <a:cubicBezTo>
                      <a:pt x="37092" y="6093"/>
                      <a:pt x="27536" y="1058"/>
                      <a:pt x="25419" y="0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29" name="Forma Livre: Forma 728">
                <a:extLst>
                  <a:ext uri="{FF2B5EF4-FFF2-40B4-BE49-F238E27FC236}">
                    <a16:creationId xmlns:a16="http://schemas.microsoft.com/office/drawing/2014/main" id="{1FB7DA8E-32D9-424E-B86A-0DEBBF312DFA}"/>
                  </a:ext>
                </a:extLst>
              </p:cNvPr>
              <p:cNvSpPr/>
              <p:nvPr/>
            </p:nvSpPr>
            <p:spPr>
              <a:xfrm>
                <a:off x="2711450" y="3995603"/>
                <a:ext cx="0" cy="0"/>
              </a:xfrm>
              <a:custGeom>
                <a:avLst/>
                <a:gdLst>
                  <a:gd name="connsiteX0" fmla="*/ 0 w 0"/>
                  <a:gd name="connsiteY0" fmla="*/ 0 h 0"/>
                  <a:gd name="connsiteX1" fmla="*/ 0 w 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30" name="Forma Livre: Forma 729">
                <a:extLst>
                  <a:ext uri="{FF2B5EF4-FFF2-40B4-BE49-F238E27FC236}">
                    <a16:creationId xmlns:a16="http://schemas.microsoft.com/office/drawing/2014/main" id="{82782C59-5AA4-4B61-AEBC-C8AA9EB59C97}"/>
                  </a:ext>
                </a:extLst>
              </p:cNvPr>
              <p:cNvSpPr/>
              <p:nvPr/>
            </p:nvSpPr>
            <p:spPr>
              <a:xfrm>
                <a:off x="2685877" y="3992398"/>
                <a:ext cx="66848" cy="82580"/>
              </a:xfrm>
              <a:custGeom>
                <a:avLst/>
                <a:gdLst>
                  <a:gd name="connsiteX0" fmla="*/ 25573 w 66848"/>
                  <a:gd name="connsiteY0" fmla="*/ 3205 h 82580"/>
                  <a:gd name="connsiteX1" fmla="*/ 25573 w 66848"/>
                  <a:gd name="connsiteY1" fmla="*/ 3205 h 82580"/>
                  <a:gd name="connsiteX2" fmla="*/ 3348 w 66848"/>
                  <a:gd name="connsiteY2" fmla="*/ 19080 h 82580"/>
                  <a:gd name="connsiteX3" fmla="*/ 3348 w 66848"/>
                  <a:gd name="connsiteY3" fmla="*/ 50830 h 82580"/>
                  <a:gd name="connsiteX4" fmla="*/ 9698 w 66848"/>
                  <a:gd name="connsiteY4" fmla="*/ 69880 h 82580"/>
                  <a:gd name="connsiteX5" fmla="*/ 19223 w 66848"/>
                  <a:gd name="connsiteY5" fmla="*/ 73055 h 82580"/>
                  <a:gd name="connsiteX6" fmla="*/ 28748 w 66848"/>
                  <a:gd name="connsiteY6" fmla="*/ 79405 h 82580"/>
                  <a:gd name="connsiteX7" fmla="*/ 44623 w 66848"/>
                  <a:gd name="connsiteY7" fmla="*/ 82580 h 82580"/>
                  <a:gd name="connsiteX8" fmla="*/ 54148 w 66848"/>
                  <a:gd name="connsiteY8" fmla="*/ 79405 h 82580"/>
                  <a:gd name="connsiteX9" fmla="*/ 60498 w 66848"/>
                  <a:gd name="connsiteY9" fmla="*/ 60355 h 82580"/>
                  <a:gd name="connsiteX10" fmla="*/ 66848 w 66848"/>
                  <a:gd name="connsiteY10" fmla="*/ 38130 h 82580"/>
                  <a:gd name="connsiteX11" fmla="*/ 63673 w 66848"/>
                  <a:gd name="connsiteY11" fmla="*/ 15905 h 82580"/>
                  <a:gd name="connsiteX12" fmla="*/ 44623 w 66848"/>
                  <a:gd name="connsiteY12" fmla="*/ 6380 h 82580"/>
                  <a:gd name="connsiteX13" fmla="*/ 35098 w 66848"/>
                  <a:gd name="connsiteY13" fmla="*/ 30 h 82580"/>
                  <a:gd name="connsiteX14" fmla="*/ 25573 w 66848"/>
                  <a:gd name="connsiteY14" fmla="*/ 3205 h 82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6848" h="82580">
                    <a:moveTo>
                      <a:pt x="25573" y="3205"/>
                    </a:moveTo>
                    <a:lnTo>
                      <a:pt x="25573" y="3205"/>
                    </a:lnTo>
                    <a:cubicBezTo>
                      <a:pt x="18165" y="8497"/>
                      <a:pt x="9035" y="11971"/>
                      <a:pt x="3348" y="19080"/>
                    </a:cubicBezTo>
                    <a:cubicBezTo>
                      <a:pt x="-2966" y="26973"/>
                      <a:pt x="1195" y="42937"/>
                      <a:pt x="3348" y="50830"/>
                    </a:cubicBezTo>
                    <a:cubicBezTo>
                      <a:pt x="5109" y="57288"/>
                      <a:pt x="3348" y="67763"/>
                      <a:pt x="9698" y="69880"/>
                    </a:cubicBezTo>
                    <a:cubicBezTo>
                      <a:pt x="12873" y="70938"/>
                      <a:pt x="16230" y="71558"/>
                      <a:pt x="19223" y="73055"/>
                    </a:cubicBezTo>
                    <a:cubicBezTo>
                      <a:pt x="22636" y="74762"/>
                      <a:pt x="25175" y="78065"/>
                      <a:pt x="28748" y="79405"/>
                    </a:cubicBezTo>
                    <a:cubicBezTo>
                      <a:pt x="33801" y="81300"/>
                      <a:pt x="39331" y="81522"/>
                      <a:pt x="44623" y="82580"/>
                    </a:cubicBezTo>
                    <a:cubicBezTo>
                      <a:pt x="47798" y="81522"/>
                      <a:pt x="52203" y="82128"/>
                      <a:pt x="54148" y="79405"/>
                    </a:cubicBezTo>
                    <a:cubicBezTo>
                      <a:pt x="58039" y="73958"/>
                      <a:pt x="58381" y="66705"/>
                      <a:pt x="60498" y="60355"/>
                    </a:cubicBezTo>
                    <a:cubicBezTo>
                      <a:pt x="65053" y="46690"/>
                      <a:pt x="62861" y="54077"/>
                      <a:pt x="66848" y="38130"/>
                    </a:cubicBezTo>
                    <a:cubicBezTo>
                      <a:pt x="65790" y="30722"/>
                      <a:pt x="66712" y="22744"/>
                      <a:pt x="63673" y="15905"/>
                    </a:cubicBezTo>
                    <a:cubicBezTo>
                      <a:pt x="61073" y="10056"/>
                      <a:pt x="49252" y="8694"/>
                      <a:pt x="44623" y="6380"/>
                    </a:cubicBezTo>
                    <a:cubicBezTo>
                      <a:pt x="41210" y="4673"/>
                      <a:pt x="38800" y="955"/>
                      <a:pt x="35098" y="30"/>
                    </a:cubicBezTo>
                    <a:cubicBezTo>
                      <a:pt x="33646" y="-333"/>
                      <a:pt x="27160" y="2676"/>
                      <a:pt x="25573" y="3205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31" name="Forma Livre: Forma 730">
                <a:extLst>
                  <a:ext uri="{FF2B5EF4-FFF2-40B4-BE49-F238E27FC236}">
                    <a16:creationId xmlns:a16="http://schemas.microsoft.com/office/drawing/2014/main" id="{EB7A947A-4FE6-45BC-BB97-8C605A4518A5}"/>
                  </a:ext>
                </a:extLst>
              </p:cNvPr>
              <p:cNvSpPr/>
              <p:nvPr/>
            </p:nvSpPr>
            <p:spPr>
              <a:xfrm>
                <a:off x="2739949" y="4665161"/>
                <a:ext cx="92224" cy="60692"/>
              </a:xfrm>
              <a:custGeom>
                <a:avLst/>
                <a:gdLst>
                  <a:gd name="connsiteX0" fmla="*/ 9601 w 92224"/>
                  <a:gd name="connsiteY0" fmla="*/ 13067 h 60692"/>
                  <a:gd name="connsiteX1" fmla="*/ 9601 w 92224"/>
                  <a:gd name="connsiteY1" fmla="*/ 13067 h 60692"/>
                  <a:gd name="connsiteX2" fmla="*/ 76 w 92224"/>
                  <a:gd name="connsiteY2" fmla="*/ 38467 h 60692"/>
                  <a:gd name="connsiteX3" fmla="*/ 12776 w 92224"/>
                  <a:gd name="connsiteY3" fmla="*/ 44817 h 60692"/>
                  <a:gd name="connsiteX4" fmla="*/ 38176 w 92224"/>
                  <a:gd name="connsiteY4" fmla="*/ 51167 h 60692"/>
                  <a:gd name="connsiteX5" fmla="*/ 57226 w 92224"/>
                  <a:gd name="connsiteY5" fmla="*/ 57517 h 60692"/>
                  <a:gd name="connsiteX6" fmla="*/ 69926 w 92224"/>
                  <a:gd name="connsiteY6" fmla="*/ 60692 h 60692"/>
                  <a:gd name="connsiteX7" fmla="*/ 88976 w 92224"/>
                  <a:gd name="connsiteY7" fmla="*/ 57517 h 60692"/>
                  <a:gd name="connsiteX8" fmla="*/ 92151 w 92224"/>
                  <a:gd name="connsiteY8" fmla="*/ 47992 h 60692"/>
                  <a:gd name="connsiteX9" fmla="*/ 88976 w 92224"/>
                  <a:gd name="connsiteY9" fmla="*/ 25767 h 60692"/>
                  <a:gd name="connsiteX10" fmla="*/ 60401 w 92224"/>
                  <a:gd name="connsiteY10" fmla="*/ 9892 h 60692"/>
                  <a:gd name="connsiteX11" fmla="*/ 50876 w 92224"/>
                  <a:gd name="connsiteY11" fmla="*/ 367 h 60692"/>
                  <a:gd name="connsiteX12" fmla="*/ 22301 w 92224"/>
                  <a:gd name="connsiteY12" fmla="*/ 3542 h 60692"/>
                  <a:gd name="connsiteX13" fmla="*/ 9601 w 92224"/>
                  <a:gd name="connsiteY13" fmla="*/ 13067 h 60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2224" h="60692">
                    <a:moveTo>
                      <a:pt x="9601" y="13067"/>
                    </a:moveTo>
                    <a:lnTo>
                      <a:pt x="9601" y="13067"/>
                    </a:lnTo>
                    <a:cubicBezTo>
                      <a:pt x="6426" y="21534"/>
                      <a:pt x="-824" y="29469"/>
                      <a:pt x="76" y="38467"/>
                    </a:cubicBezTo>
                    <a:cubicBezTo>
                      <a:pt x="547" y="43177"/>
                      <a:pt x="8426" y="42953"/>
                      <a:pt x="12776" y="44817"/>
                    </a:cubicBezTo>
                    <a:cubicBezTo>
                      <a:pt x="24015" y="49634"/>
                      <a:pt x="24510" y="47440"/>
                      <a:pt x="38176" y="51167"/>
                    </a:cubicBezTo>
                    <a:cubicBezTo>
                      <a:pt x="44634" y="52928"/>
                      <a:pt x="50732" y="55894"/>
                      <a:pt x="57226" y="57517"/>
                    </a:cubicBezTo>
                    <a:lnTo>
                      <a:pt x="69926" y="60692"/>
                    </a:lnTo>
                    <a:cubicBezTo>
                      <a:pt x="76276" y="59634"/>
                      <a:pt x="83387" y="60711"/>
                      <a:pt x="88976" y="57517"/>
                    </a:cubicBezTo>
                    <a:cubicBezTo>
                      <a:pt x="91882" y="55857"/>
                      <a:pt x="92151" y="51339"/>
                      <a:pt x="92151" y="47992"/>
                    </a:cubicBezTo>
                    <a:cubicBezTo>
                      <a:pt x="92151" y="40508"/>
                      <a:pt x="92994" y="32081"/>
                      <a:pt x="88976" y="25767"/>
                    </a:cubicBezTo>
                    <a:cubicBezTo>
                      <a:pt x="83097" y="16529"/>
                      <a:pt x="70169" y="13148"/>
                      <a:pt x="60401" y="9892"/>
                    </a:cubicBezTo>
                    <a:cubicBezTo>
                      <a:pt x="57226" y="6717"/>
                      <a:pt x="55305" y="1105"/>
                      <a:pt x="50876" y="367"/>
                    </a:cubicBezTo>
                    <a:cubicBezTo>
                      <a:pt x="41423" y="-1209"/>
                      <a:pt x="31852" y="2746"/>
                      <a:pt x="22301" y="3542"/>
                    </a:cubicBezTo>
                    <a:cubicBezTo>
                      <a:pt x="19137" y="3806"/>
                      <a:pt x="11718" y="11479"/>
                      <a:pt x="9601" y="13067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32" name="Forma Livre: Forma 731">
                <a:extLst>
                  <a:ext uri="{FF2B5EF4-FFF2-40B4-BE49-F238E27FC236}">
                    <a16:creationId xmlns:a16="http://schemas.microsoft.com/office/drawing/2014/main" id="{C6370A36-D075-4395-9E81-645A490214D4}"/>
                  </a:ext>
                </a:extLst>
              </p:cNvPr>
              <p:cNvSpPr/>
              <p:nvPr/>
            </p:nvSpPr>
            <p:spPr>
              <a:xfrm>
                <a:off x="2149855" y="4155807"/>
                <a:ext cx="65365" cy="74319"/>
              </a:xfrm>
              <a:custGeom>
                <a:avLst/>
                <a:gdLst>
                  <a:gd name="connsiteX0" fmla="*/ 10777 w 65365"/>
                  <a:gd name="connsiteY0" fmla="*/ 9525 h 74319"/>
                  <a:gd name="connsiteX1" fmla="*/ 10777 w 65365"/>
                  <a:gd name="connsiteY1" fmla="*/ 9525 h 74319"/>
                  <a:gd name="connsiteX2" fmla="*/ 7602 w 65365"/>
                  <a:gd name="connsiteY2" fmla="*/ 60325 h 74319"/>
                  <a:gd name="connsiteX3" fmla="*/ 17127 w 65365"/>
                  <a:gd name="connsiteY3" fmla="*/ 66675 h 74319"/>
                  <a:gd name="connsiteX4" fmla="*/ 36177 w 65365"/>
                  <a:gd name="connsiteY4" fmla="*/ 73025 h 74319"/>
                  <a:gd name="connsiteX5" fmla="*/ 64752 w 65365"/>
                  <a:gd name="connsiteY5" fmla="*/ 69850 h 74319"/>
                  <a:gd name="connsiteX6" fmla="*/ 58402 w 65365"/>
                  <a:gd name="connsiteY6" fmla="*/ 15875 h 74319"/>
                  <a:gd name="connsiteX7" fmla="*/ 52052 w 65365"/>
                  <a:gd name="connsiteY7" fmla="*/ 6350 h 74319"/>
                  <a:gd name="connsiteX8" fmla="*/ 42527 w 65365"/>
                  <a:gd name="connsiteY8" fmla="*/ 0 h 74319"/>
                  <a:gd name="connsiteX9" fmla="*/ 23477 w 65365"/>
                  <a:gd name="connsiteY9" fmla="*/ 3175 h 74319"/>
                  <a:gd name="connsiteX10" fmla="*/ 13952 w 65365"/>
                  <a:gd name="connsiteY10" fmla="*/ 6350 h 74319"/>
                  <a:gd name="connsiteX11" fmla="*/ 10777 w 65365"/>
                  <a:gd name="connsiteY11" fmla="*/ 9525 h 74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365" h="74319">
                    <a:moveTo>
                      <a:pt x="10777" y="9525"/>
                    </a:moveTo>
                    <a:lnTo>
                      <a:pt x="10777" y="9525"/>
                    </a:lnTo>
                    <a:cubicBezTo>
                      <a:pt x="7039" y="19492"/>
                      <a:pt x="-9484" y="48934"/>
                      <a:pt x="7602" y="60325"/>
                    </a:cubicBezTo>
                    <a:cubicBezTo>
                      <a:pt x="10777" y="62442"/>
                      <a:pt x="13640" y="65125"/>
                      <a:pt x="17127" y="66675"/>
                    </a:cubicBezTo>
                    <a:cubicBezTo>
                      <a:pt x="23244" y="69393"/>
                      <a:pt x="36177" y="73025"/>
                      <a:pt x="36177" y="73025"/>
                    </a:cubicBezTo>
                    <a:cubicBezTo>
                      <a:pt x="45702" y="71967"/>
                      <a:pt x="60242" y="78306"/>
                      <a:pt x="64752" y="69850"/>
                    </a:cubicBezTo>
                    <a:cubicBezTo>
                      <a:pt x="66306" y="66937"/>
                      <a:pt x="65155" y="29382"/>
                      <a:pt x="58402" y="15875"/>
                    </a:cubicBezTo>
                    <a:cubicBezTo>
                      <a:pt x="56695" y="12462"/>
                      <a:pt x="54750" y="9048"/>
                      <a:pt x="52052" y="6350"/>
                    </a:cubicBezTo>
                    <a:cubicBezTo>
                      <a:pt x="49354" y="3652"/>
                      <a:pt x="45702" y="2117"/>
                      <a:pt x="42527" y="0"/>
                    </a:cubicBezTo>
                    <a:cubicBezTo>
                      <a:pt x="36177" y="1058"/>
                      <a:pt x="29761" y="1778"/>
                      <a:pt x="23477" y="3175"/>
                    </a:cubicBezTo>
                    <a:cubicBezTo>
                      <a:pt x="20210" y="3901"/>
                      <a:pt x="17265" y="5877"/>
                      <a:pt x="13952" y="6350"/>
                    </a:cubicBezTo>
                    <a:cubicBezTo>
                      <a:pt x="9761" y="6949"/>
                      <a:pt x="11306" y="8996"/>
                      <a:pt x="10777" y="9525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33" name="Forma Livre: Forma 732">
                <a:extLst>
                  <a:ext uri="{FF2B5EF4-FFF2-40B4-BE49-F238E27FC236}">
                    <a16:creationId xmlns:a16="http://schemas.microsoft.com/office/drawing/2014/main" id="{272882A5-5084-4884-A477-0EFBA848D048}"/>
                  </a:ext>
                </a:extLst>
              </p:cNvPr>
              <p:cNvSpPr/>
              <p:nvPr/>
            </p:nvSpPr>
            <p:spPr>
              <a:xfrm>
                <a:off x="1336675" y="3890828"/>
                <a:ext cx="111125" cy="76200"/>
              </a:xfrm>
              <a:custGeom>
                <a:avLst/>
                <a:gdLst>
                  <a:gd name="connsiteX0" fmla="*/ 0 w 111125"/>
                  <a:gd name="connsiteY0" fmla="*/ 9525 h 76200"/>
                  <a:gd name="connsiteX1" fmla="*/ 0 w 111125"/>
                  <a:gd name="connsiteY1" fmla="*/ 9525 h 76200"/>
                  <a:gd name="connsiteX2" fmla="*/ 25400 w 111125"/>
                  <a:gd name="connsiteY2" fmla="*/ 38100 h 76200"/>
                  <a:gd name="connsiteX3" fmla="*/ 44450 w 111125"/>
                  <a:gd name="connsiteY3" fmla="*/ 57150 h 76200"/>
                  <a:gd name="connsiteX4" fmla="*/ 63500 w 111125"/>
                  <a:gd name="connsiteY4" fmla="*/ 69850 h 76200"/>
                  <a:gd name="connsiteX5" fmla="*/ 73025 w 111125"/>
                  <a:gd name="connsiteY5" fmla="*/ 76200 h 76200"/>
                  <a:gd name="connsiteX6" fmla="*/ 95250 w 111125"/>
                  <a:gd name="connsiteY6" fmla="*/ 73025 h 76200"/>
                  <a:gd name="connsiteX7" fmla="*/ 98425 w 111125"/>
                  <a:gd name="connsiteY7" fmla="*/ 63500 h 76200"/>
                  <a:gd name="connsiteX8" fmla="*/ 104775 w 111125"/>
                  <a:gd name="connsiteY8" fmla="*/ 50800 h 76200"/>
                  <a:gd name="connsiteX9" fmla="*/ 111125 w 111125"/>
                  <a:gd name="connsiteY9" fmla="*/ 28575 h 76200"/>
                  <a:gd name="connsiteX10" fmla="*/ 104775 w 111125"/>
                  <a:gd name="connsiteY10" fmla="*/ 19050 h 76200"/>
                  <a:gd name="connsiteX11" fmla="*/ 85725 w 111125"/>
                  <a:gd name="connsiteY11" fmla="*/ 9525 h 76200"/>
                  <a:gd name="connsiteX12" fmla="*/ 69850 w 111125"/>
                  <a:gd name="connsiteY12" fmla="*/ 6350 h 76200"/>
                  <a:gd name="connsiteX13" fmla="*/ 50800 w 111125"/>
                  <a:gd name="connsiteY13" fmla="*/ 0 h 76200"/>
                  <a:gd name="connsiteX14" fmla="*/ 31750 w 111125"/>
                  <a:gd name="connsiteY14" fmla="*/ 3175 h 76200"/>
                  <a:gd name="connsiteX15" fmla="*/ 0 w 111125"/>
                  <a:gd name="connsiteY15" fmla="*/ 9525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1125" h="76200">
                    <a:moveTo>
                      <a:pt x="0" y="9525"/>
                    </a:moveTo>
                    <a:lnTo>
                      <a:pt x="0" y="9525"/>
                    </a:lnTo>
                    <a:cubicBezTo>
                      <a:pt x="35831" y="59689"/>
                      <a:pt x="865" y="16291"/>
                      <a:pt x="25400" y="38100"/>
                    </a:cubicBezTo>
                    <a:cubicBezTo>
                      <a:pt x="32112" y="44066"/>
                      <a:pt x="36978" y="52169"/>
                      <a:pt x="44450" y="57150"/>
                    </a:cubicBezTo>
                    <a:lnTo>
                      <a:pt x="63500" y="69850"/>
                    </a:lnTo>
                    <a:lnTo>
                      <a:pt x="73025" y="76200"/>
                    </a:lnTo>
                    <a:cubicBezTo>
                      <a:pt x="80433" y="75142"/>
                      <a:pt x="88557" y="76372"/>
                      <a:pt x="95250" y="73025"/>
                    </a:cubicBezTo>
                    <a:cubicBezTo>
                      <a:pt x="98243" y="71528"/>
                      <a:pt x="97107" y="66576"/>
                      <a:pt x="98425" y="63500"/>
                    </a:cubicBezTo>
                    <a:cubicBezTo>
                      <a:pt x="100289" y="59150"/>
                      <a:pt x="102911" y="55150"/>
                      <a:pt x="104775" y="50800"/>
                    </a:cubicBezTo>
                    <a:cubicBezTo>
                      <a:pt x="107508" y="44423"/>
                      <a:pt x="109514" y="35020"/>
                      <a:pt x="111125" y="28575"/>
                    </a:cubicBezTo>
                    <a:cubicBezTo>
                      <a:pt x="109008" y="25400"/>
                      <a:pt x="107473" y="21748"/>
                      <a:pt x="104775" y="19050"/>
                    </a:cubicBezTo>
                    <a:cubicBezTo>
                      <a:pt x="99602" y="13877"/>
                      <a:pt x="92611" y="11247"/>
                      <a:pt x="85725" y="9525"/>
                    </a:cubicBezTo>
                    <a:cubicBezTo>
                      <a:pt x="80490" y="8216"/>
                      <a:pt x="75056" y="7770"/>
                      <a:pt x="69850" y="6350"/>
                    </a:cubicBezTo>
                    <a:cubicBezTo>
                      <a:pt x="63392" y="4589"/>
                      <a:pt x="50800" y="0"/>
                      <a:pt x="50800" y="0"/>
                    </a:cubicBezTo>
                    <a:cubicBezTo>
                      <a:pt x="44450" y="1058"/>
                      <a:pt x="37995" y="1614"/>
                      <a:pt x="31750" y="3175"/>
                    </a:cubicBezTo>
                    <a:cubicBezTo>
                      <a:pt x="8089" y="9090"/>
                      <a:pt x="5291" y="8467"/>
                      <a:pt x="0" y="9525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34" name="Forma Livre: Forma 733">
                <a:extLst>
                  <a:ext uri="{FF2B5EF4-FFF2-40B4-BE49-F238E27FC236}">
                    <a16:creationId xmlns:a16="http://schemas.microsoft.com/office/drawing/2014/main" id="{F820D88B-791F-44C7-9A36-447F01332F67}"/>
                  </a:ext>
                </a:extLst>
              </p:cNvPr>
              <p:cNvSpPr/>
              <p:nvPr/>
            </p:nvSpPr>
            <p:spPr>
              <a:xfrm>
                <a:off x="2003304" y="3775167"/>
                <a:ext cx="73298" cy="80871"/>
              </a:xfrm>
              <a:custGeom>
                <a:avLst/>
                <a:gdLst>
                  <a:gd name="connsiteX0" fmla="*/ 9646 w 73298"/>
                  <a:gd name="connsiteY0" fmla="*/ 4536 h 80871"/>
                  <a:gd name="connsiteX1" fmla="*/ 9646 w 73298"/>
                  <a:gd name="connsiteY1" fmla="*/ 4536 h 80871"/>
                  <a:gd name="connsiteX2" fmla="*/ 121 w 73298"/>
                  <a:gd name="connsiteY2" fmla="*/ 29936 h 80871"/>
                  <a:gd name="connsiteX3" fmla="*/ 3296 w 73298"/>
                  <a:gd name="connsiteY3" fmla="*/ 42636 h 80871"/>
                  <a:gd name="connsiteX4" fmla="*/ 19171 w 73298"/>
                  <a:gd name="connsiteY4" fmla="*/ 64861 h 80871"/>
                  <a:gd name="connsiteX5" fmla="*/ 38221 w 73298"/>
                  <a:gd name="connsiteY5" fmla="*/ 80736 h 80871"/>
                  <a:gd name="connsiteX6" fmla="*/ 66796 w 73298"/>
                  <a:gd name="connsiteY6" fmla="*/ 77561 h 80871"/>
                  <a:gd name="connsiteX7" fmla="*/ 73146 w 73298"/>
                  <a:gd name="connsiteY7" fmla="*/ 68036 h 80871"/>
                  <a:gd name="connsiteX8" fmla="*/ 69971 w 73298"/>
                  <a:gd name="connsiteY8" fmla="*/ 39461 h 80871"/>
                  <a:gd name="connsiteX9" fmla="*/ 54096 w 73298"/>
                  <a:gd name="connsiteY9" fmla="*/ 7711 h 80871"/>
                  <a:gd name="connsiteX10" fmla="*/ 44571 w 73298"/>
                  <a:gd name="connsiteY10" fmla="*/ 1361 h 80871"/>
                  <a:gd name="connsiteX11" fmla="*/ 9646 w 73298"/>
                  <a:gd name="connsiteY11" fmla="*/ 4536 h 80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298" h="80871">
                    <a:moveTo>
                      <a:pt x="9646" y="4536"/>
                    </a:moveTo>
                    <a:lnTo>
                      <a:pt x="9646" y="4536"/>
                    </a:lnTo>
                    <a:cubicBezTo>
                      <a:pt x="6471" y="13003"/>
                      <a:pt x="1608" y="21017"/>
                      <a:pt x="121" y="29936"/>
                    </a:cubicBezTo>
                    <a:cubicBezTo>
                      <a:pt x="-596" y="34240"/>
                      <a:pt x="2042" y="38456"/>
                      <a:pt x="3296" y="42636"/>
                    </a:cubicBezTo>
                    <a:cubicBezTo>
                      <a:pt x="9881" y="64587"/>
                      <a:pt x="3708" y="59707"/>
                      <a:pt x="19171" y="64861"/>
                    </a:cubicBezTo>
                    <a:cubicBezTo>
                      <a:pt x="21464" y="67154"/>
                      <a:pt x="33399" y="80334"/>
                      <a:pt x="38221" y="80736"/>
                    </a:cubicBezTo>
                    <a:cubicBezTo>
                      <a:pt x="47772" y="81532"/>
                      <a:pt x="57271" y="78619"/>
                      <a:pt x="66796" y="77561"/>
                    </a:cubicBezTo>
                    <a:cubicBezTo>
                      <a:pt x="68913" y="74386"/>
                      <a:pt x="72829" y="71839"/>
                      <a:pt x="73146" y="68036"/>
                    </a:cubicBezTo>
                    <a:cubicBezTo>
                      <a:pt x="73942" y="58485"/>
                      <a:pt x="71428" y="48933"/>
                      <a:pt x="69971" y="39461"/>
                    </a:cubicBezTo>
                    <a:cubicBezTo>
                      <a:pt x="68334" y="28821"/>
                      <a:pt x="63289" y="13840"/>
                      <a:pt x="54096" y="7711"/>
                    </a:cubicBezTo>
                    <a:cubicBezTo>
                      <a:pt x="50921" y="5594"/>
                      <a:pt x="48144" y="2701"/>
                      <a:pt x="44571" y="1361"/>
                    </a:cubicBezTo>
                    <a:cubicBezTo>
                      <a:pt x="33337" y="-2852"/>
                      <a:pt x="15467" y="4007"/>
                      <a:pt x="9646" y="4536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35" name="Forma Livre: Forma 734">
                <a:extLst>
                  <a:ext uri="{FF2B5EF4-FFF2-40B4-BE49-F238E27FC236}">
                    <a16:creationId xmlns:a16="http://schemas.microsoft.com/office/drawing/2014/main" id="{0C62E451-AF69-4140-921F-37CDBD5C8C3A}"/>
                  </a:ext>
                </a:extLst>
              </p:cNvPr>
              <p:cNvSpPr/>
              <p:nvPr/>
            </p:nvSpPr>
            <p:spPr>
              <a:xfrm>
                <a:off x="2600234" y="4202705"/>
                <a:ext cx="66675" cy="73025"/>
              </a:xfrm>
              <a:custGeom>
                <a:avLst/>
                <a:gdLst>
                  <a:gd name="connsiteX0" fmla="*/ 3175 w 66675"/>
                  <a:gd name="connsiteY0" fmla="*/ 0 h 73025"/>
                  <a:gd name="connsiteX1" fmla="*/ 3175 w 66675"/>
                  <a:gd name="connsiteY1" fmla="*/ 0 h 73025"/>
                  <a:gd name="connsiteX2" fmla="*/ 0 w 66675"/>
                  <a:gd name="connsiteY2" fmla="*/ 28575 h 73025"/>
                  <a:gd name="connsiteX3" fmla="*/ 9525 w 66675"/>
                  <a:gd name="connsiteY3" fmla="*/ 50800 h 73025"/>
                  <a:gd name="connsiteX4" fmla="*/ 41275 w 66675"/>
                  <a:gd name="connsiteY4" fmla="*/ 69850 h 73025"/>
                  <a:gd name="connsiteX5" fmla="*/ 50800 w 66675"/>
                  <a:gd name="connsiteY5" fmla="*/ 73025 h 73025"/>
                  <a:gd name="connsiteX6" fmla="*/ 60325 w 66675"/>
                  <a:gd name="connsiteY6" fmla="*/ 66675 h 73025"/>
                  <a:gd name="connsiteX7" fmla="*/ 66675 w 66675"/>
                  <a:gd name="connsiteY7" fmla="*/ 41275 h 73025"/>
                  <a:gd name="connsiteX8" fmla="*/ 63500 w 66675"/>
                  <a:gd name="connsiteY8" fmla="*/ 22225 h 73025"/>
                  <a:gd name="connsiteX9" fmla="*/ 34925 w 66675"/>
                  <a:gd name="connsiteY9" fmla="*/ 9525 h 73025"/>
                  <a:gd name="connsiteX10" fmla="*/ 25400 w 66675"/>
                  <a:gd name="connsiteY10" fmla="*/ 6350 h 73025"/>
                  <a:gd name="connsiteX11" fmla="*/ 3175 w 66675"/>
                  <a:gd name="connsiteY11" fmla="*/ 0 h 73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6675" h="73025">
                    <a:moveTo>
                      <a:pt x="3175" y="0"/>
                    </a:moveTo>
                    <a:lnTo>
                      <a:pt x="3175" y="0"/>
                    </a:lnTo>
                    <a:cubicBezTo>
                      <a:pt x="2117" y="9525"/>
                      <a:pt x="0" y="18991"/>
                      <a:pt x="0" y="28575"/>
                    </a:cubicBezTo>
                    <a:cubicBezTo>
                      <a:pt x="0" y="35121"/>
                      <a:pt x="4340" y="46263"/>
                      <a:pt x="9525" y="50800"/>
                    </a:cubicBezTo>
                    <a:cubicBezTo>
                      <a:pt x="16748" y="57120"/>
                      <a:pt x="31526" y="65672"/>
                      <a:pt x="41275" y="69850"/>
                    </a:cubicBezTo>
                    <a:cubicBezTo>
                      <a:pt x="44351" y="71168"/>
                      <a:pt x="47625" y="71967"/>
                      <a:pt x="50800" y="73025"/>
                    </a:cubicBezTo>
                    <a:cubicBezTo>
                      <a:pt x="53975" y="70908"/>
                      <a:pt x="57941" y="69655"/>
                      <a:pt x="60325" y="66675"/>
                    </a:cubicBezTo>
                    <a:cubicBezTo>
                      <a:pt x="62928" y="63421"/>
                      <a:pt x="66517" y="42066"/>
                      <a:pt x="66675" y="41275"/>
                    </a:cubicBezTo>
                    <a:cubicBezTo>
                      <a:pt x="65617" y="34925"/>
                      <a:pt x="66379" y="27983"/>
                      <a:pt x="63500" y="22225"/>
                    </a:cubicBezTo>
                    <a:cubicBezTo>
                      <a:pt x="60481" y="16187"/>
                      <a:pt x="36413" y="10021"/>
                      <a:pt x="34925" y="9525"/>
                    </a:cubicBezTo>
                    <a:cubicBezTo>
                      <a:pt x="31750" y="8467"/>
                      <a:pt x="28185" y="8206"/>
                      <a:pt x="25400" y="6350"/>
                    </a:cubicBezTo>
                    <a:cubicBezTo>
                      <a:pt x="13384" y="-1660"/>
                      <a:pt x="6879" y="1058"/>
                      <a:pt x="3175" y="0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36" name="Forma Livre: Forma 735">
                <a:extLst>
                  <a:ext uri="{FF2B5EF4-FFF2-40B4-BE49-F238E27FC236}">
                    <a16:creationId xmlns:a16="http://schemas.microsoft.com/office/drawing/2014/main" id="{180F4E6E-592C-4824-B1E7-1F3B9C27ABB1}"/>
                  </a:ext>
                </a:extLst>
              </p:cNvPr>
              <p:cNvSpPr/>
              <p:nvPr/>
            </p:nvSpPr>
            <p:spPr>
              <a:xfrm>
                <a:off x="2098651" y="4322628"/>
                <a:ext cx="98449" cy="85725"/>
              </a:xfrm>
              <a:custGeom>
                <a:avLst/>
                <a:gdLst>
                  <a:gd name="connsiteX0" fmla="*/ 15899 w 98449"/>
                  <a:gd name="connsiteY0" fmla="*/ 9525 h 85725"/>
                  <a:gd name="connsiteX1" fmla="*/ 15899 w 98449"/>
                  <a:gd name="connsiteY1" fmla="*/ 9525 h 85725"/>
                  <a:gd name="connsiteX2" fmla="*/ 3199 w 98449"/>
                  <a:gd name="connsiteY2" fmla="*/ 38100 h 85725"/>
                  <a:gd name="connsiteX3" fmla="*/ 24 w 98449"/>
                  <a:gd name="connsiteY3" fmla="*/ 47625 h 85725"/>
                  <a:gd name="connsiteX4" fmla="*/ 3199 w 98449"/>
                  <a:gd name="connsiteY4" fmla="*/ 66675 h 85725"/>
                  <a:gd name="connsiteX5" fmla="*/ 38124 w 98449"/>
                  <a:gd name="connsiteY5" fmla="*/ 82550 h 85725"/>
                  <a:gd name="connsiteX6" fmla="*/ 50824 w 98449"/>
                  <a:gd name="connsiteY6" fmla="*/ 85725 h 85725"/>
                  <a:gd name="connsiteX7" fmla="*/ 95274 w 98449"/>
                  <a:gd name="connsiteY7" fmla="*/ 69850 h 85725"/>
                  <a:gd name="connsiteX8" fmla="*/ 98449 w 98449"/>
                  <a:gd name="connsiteY8" fmla="*/ 60325 h 85725"/>
                  <a:gd name="connsiteX9" fmla="*/ 88924 w 98449"/>
                  <a:gd name="connsiteY9" fmla="*/ 12700 h 85725"/>
                  <a:gd name="connsiteX10" fmla="*/ 76224 w 98449"/>
                  <a:gd name="connsiteY10" fmla="*/ 6350 h 85725"/>
                  <a:gd name="connsiteX11" fmla="*/ 66699 w 98449"/>
                  <a:gd name="connsiteY11" fmla="*/ 0 h 85725"/>
                  <a:gd name="connsiteX12" fmla="*/ 41299 w 98449"/>
                  <a:gd name="connsiteY12" fmla="*/ 3175 h 85725"/>
                  <a:gd name="connsiteX13" fmla="*/ 22249 w 98449"/>
                  <a:gd name="connsiteY13" fmla="*/ 9525 h 85725"/>
                  <a:gd name="connsiteX14" fmla="*/ 15899 w 98449"/>
                  <a:gd name="connsiteY14" fmla="*/ 952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449" h="85725">
                    <a:moveTo>
                      <a:pt x="15899" y="9525"/>
                    </a:moveTo>
                    <a:lnTo>
                      <a:pt x="15899" y="9525"/>
                    </a:lnTo>
                    <a:cubicBezTo>
                      <a:pt x="11666" y="19050"/>
                      <a:pt x="7208" y="28478"/>
                      <a:pt x="3199" y="38100"/>
                    </a:cubicBezTo>
                    <a:cubicBezTo>
                      <a:pt x="1912" y="41189"/>
                      <a:pt x="24" y="44278"/>
                      <a:pt x="24" y="47625"/>
                    </a:cubicBezTo>
                    <a:cubicBezTo>
                      <a:pt x="24" y="54063"/>
                      <a:pt x="-493" y="61401"/>
                      <a:pt x="3199" y="66675"/>
                    </a:cubicBezTo>
                    <a:cubicBezTo>
                      <a:pt x="12480" y="79934"/>
                      <a:pt x="24848" y="79600"/>
                      <a:pt x="38124" y="82550"/>
                    </a:cubicBezTo>
                    <a:cubicBezTo>
                      <a:pt x="42384" y="83497"/>
                      <a:pt x="46591" y="84667"/>
                      <a:pt x="50824" y="85725"/>
                    </a:cubicBezTo>
                    <a:cubicBezTo>
                      <a:pt x="80273" y="80817"/>
                      <a:pt x="85462" y="89475"/>
                      <a:pt x="95274" y="69850"/>
                    </a:cubicBezTo>
                    <a:cubicBezTo>
                      <a:pt x="96771" y="66857"/>
                      <a:pt x="97391" y="63500"/>
                      <a:pt x="98449" y="60325"/>
                    </a:cubicBezTo>
                    <a:cubicBezTo>
                      <a:pt x="97705" y="52141"/>
                      <a:pt x="99344" y="23120"/>
                      <a:pt x="88924" y="12700"/>
                    </a:cubicBezTo>
                    <a:cubicBezTo>
                      <a:pt x="85577" y="9353"/>
                      <a:pt x="80333" y="8698"/>
                      <a:pt x="76224" y="6350"/>
                    </a:cubicBezTo>
                    <a:cubicBezTo>
                      <a:pt x="72911" y="4457"/>
                      <a:pt x="69874" y="2117"/>
                      <a:pt x="66699" y="0"/>
                    </a:cubicBezTo>
                    <a:cubicBezTo>
                      <a:pt x="58232" y="1058"/>
                      <a:pt x="49642" y="1387"/>
                      <a:pt x="41299" y="3175"/>
                    </a:cubicBezTo>
                    <a:cubicBezTo>
                      <a:pt x="34754" y="4577"/>
                      <a:pt x="22249" y="9525"/>
                      <a:pt x="22249" y="9525"/>
                    </a:cubicBezTo>
                    <a:lnTo>
                      <a:pt x="15899" y="9525"/>
                    </a:ln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37" name="Forma Livre: Forma 736">
                <a:extLst>
                  <a:ext uri="{FF2B5EF4-FFF2-40B4-BE49-F238E27FC236}">
                    <a16:creationId xmlns:a16="http://schemas.microsoft.com/office/drawing/2014/main" id="{7319AB21-6E34-4CCD-A971-E2B7AC844380}"/>
                  </a:ext>
                </a:extLst>
              </p:cNvPr>
              <p:cNvSpPr/>
              <p:nvPr/>
            </p:nvSpPr>
            <p:spPr>
              <a:xfrm>
                <a:off x="3098215" y="4572457"/>
                <a:ext cx="76966" cy="63742"/>
              </a:xfrm>
              <a:custGeom>
                <a:avLst/>
                <a:gdLst>
                  <a:gd name="connsiteX0" fmla="*/ 10291 w 76966"/>
                  <a:gd name="connsiteY0" fmla="*/ 38100 h 63742"/>
                  <a:gd name="connsiteX1" fmla="*/ 10291 w 76966"/>
                  <a:gd name="connsiteY1" fmla="*/ 38100 h 63742"/>
                  <a:gd name="connsiteX2" fmla="*/ 22991 w 76966"/>
                  <a:gd name="connsiteY2" fmla="*/ 63500 h 63742"/>
                  <a:gd name="connsiteX3" fmla="*/ 57916 w 76966"/>
                  <a:gd name="connsiteY3" fmla="*/ 57150 h 63742"/>
                  <a:gd name="connsiteX4" fmla="*/ 76966 w 76966"/>
                  <a:gd name="connsiteY4" fmla="*/ 44450 h 63742"/>
                  <a:gd name="connsiteX5" fmla="*/ 73791 w 76966"/>
                  <a:gd name="connsiteY5" fmla="*/ 15875 h 63742"/>
                  <a:gd name="connsiteX6" fmla="*/ 70616 w 76966"/>
                  <a:gd name="connsiteY6" fmla="*/ 6350 h 63742"/>
                  <a:gd name="connsiteX7" fmla="*/ 54741 w 76966"/>
                  <a:gd name="connsiteY7" fmla="*/ 3175 h 63742"/>
                  <a:gd name="connsiteX8" fmla="*/ 29341 w 76966"/>
                  <a:gd name="connsiteY8" fmla="*/ 0 h 63742"/>
                  <a:gd name="connsiteX9" fmla="*/ 10291 w 76966"/>
                  <a:gd name="connsiteY9" fmla="*/ 3175 h 63742"/>
                  <a:gd name="connsiteX10" fmla="*/ 766 w 76966"/>
                  <a:gd name="connsiteY10" fmla="*/ 6350 h 63742"/>
                  <a:gd name="connsiteX11" fmla="*/ 10291 w 76966"/>
                  <a:gd name="connsiteY11" fmla="*/ 38100 h 6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966" h="63742">
                    <a:moveTo>
                      <a:pt x="10291" y="38100"/>
                    </a:moveTo>
                    <a:lnTo>
                      <a:pt x="10291" y="38100"/>
                    </a:lnTo>
                    <a:cubicBezTo>
                      <a:pt x="14524" y="46567"/>
                      <a:pt x="14814" y="58730"/>
                      <a:pt x="22991" y="63500"/>
                    </a:cubicBezTo>
                    <a:cubicBezTo>
                      <a:pt x="25084" y="64721"/>
                      <a:pt x="50741" y="61136"/>
                      <a:pt x="57916" y="57150"/>
                    </a:cubicBezTo>
                    <a:cubicBezTo>
                      <a:pt x="64587" y="53444"/>
                      <a:pt x="76966" y="44450"/>
                      <a:pt x="76966" y="44450"/>
                    </a:cubicBezTo>
                    <a:cubicBezTo>
                      <a:pt x="75908" y="34925"/>
                      <a:pt x="75367" y="25328"/>
                      <a:pt x="73791" y="15875"/>
                    </a:cubicBezTo>
                    <a:cubicBezTo>
                      <a:pt x="73241" y="12574"/>
                      <a:pt x="73401" y="8206"/>
                      <a:pt x="70616" y="6350"/>
                    </a:cubicBezTo>
                    <a:cubicBezTo>
                      <a:pt x="66126" y="3357"/>
                      <a:pt x="60075" y="3996"/>
                      <a:pt x="54741" y="3175"/>
                    </a:cubicBezTo>
                    <a:cubicBezTo>
                      <a:pt x="46308" y="1878"/>
                      <a:pt x="37808" y="1058"/>
                      <a:pt x="29341" y="0"/>
                    </a:cubicBezTo>
                    <a:cubicBezTo>
                      <a:pt x="22991" y="1058"/>
                      <a:pt x="16575" y="1778"/>
                      <a:pt x="10291" y="3175"/>
                    </a:cubicBezTo>
                    <a:cubicBezTo>
                      <a:pt x="7024" y="3901"/>
                      <a:pt x="3133" y="3983"/>
                      <a:pt x="766" y="6350"/>
                    </a:cubicBezTo>
                    <a:cubicBezTo>
                      <a:pt x="-3078" y="10194"/>
                      <a:pt x="8704" y="32808"/>
                      <a:pt x="10291" y="38100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38" name="Forma Livre: Forma 737">
                <a:extLst>
                  <a:ext uri="{FF2B5EF4-FFF2-40B4-BE49-F238E27FC236}">
                    <a16:creationId xmlns:a16="http://schemas.microsoft.com/office/drawing/2014/main" id="{C3C13A95-3A2F-446F-AB8B-76BA21DABEED}"/>
                  </a:ext>
                </a:extLst>
              </p:cNvPr>
              <p:cNvSpPr/>
              <p:nvPr/>
            </p:nvSpPr>
            <p:spPr>
              <a:xfrm>
                <a:off x="3292385" y="4644210"/>
                <a:ext cx="80369" cy="88900"/>
              </a:xfrm>
              <a:custGeom>
                <a:avLst/>
                <a:gdLst>
                  <a:gd name="connsiteX0" fmla="*/ 12700 w 80369"/>
                  <a:gd name="connsiteY0" fmla="*/ 0 h 88900"/>
                  <a:gd name="connsiteX1" fmla="*/ 12700 w 80369"/>
                  <a:gd name="connsiteY1" fmla="*/ 0 h 88900"/>
                  <a:gd name="connsiteX2" fmla="*/ 0 w 80369"/>
                  <a:gd name="connsiteY2" fmla="*/ 60325 h 88900"/>
                  <a:gd name="connsiteX3" fmla="*/ 3175 w 80369"/>
                  <a:gd name="connsiteY3" fmla="*/ 76200 h 88900"/>
                  <a:gd name="connsiteX4" fmla="*/ 12700 w 80369"/>
                  <a:gd name="connsiteY4" fmla="*/ 82550 h 88900"/>
                  <a:gd name="connsiteX5" fmla="*/ 25400 w 80369"/>
                  <a:gd name="connsiteY5" fmla="*/ 85725 h 88900"/>
                  <a:gd name="connsiteX6" fmla="*/ 34925 w 80369"/>
                  <a:gd name="connsiteY6" fmla="*/ 88900 h 88900"/>
                  <a:gd name="connsiteX7" fmla="*/ 53975 w 80369"/>
                  <a:gd name="connsiteY7" fmla="*/ 82550 h 88900"/>
                  <a:gd name="connsiteX8" fmla="*/ 73025 w 80369"/>
                  <a:gd name="connsiteY8" fmla="*/ 69850 h 88900"/>
                  <a:gd name="connsiteX9" fmla="*/ 76200 w 80369"/>
                  <a:gd name="connsiteY9" fmla="*/ 25400 h 88900"/>
                  <a:gd name="connsiteX10" fmla="*/ 66675 w 80369"/>
                  <a:gd name="connsiteY10" fmla="*/ 22225 h 88900"/>
                  <a:gd name="connsiteX11" fmla="*/ 57150 w 80369"/>
                  <a:gd name="connsiteY11" fmla="*/ 15875 h 88900"/>
                  <a:gd name="connsiteX12" fmla="*/ 34925 w 80369"/>
                  <a:gd name="connsiteY12" fmla="*/ 9525 h 88900"/>
                  <a:gd name="connsiteX13" fmla="*/ 12700 w 80369"/>
                  <a:gd name="connsiteY13" fmla="*/ 0 h 8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0369" h="88900">
                    <a:moveTo>
                      <a:pt x="12700" y="0"/>
                    </a:moveTo>
                    <a:lnTo>
                      <a:pt x="12700" y="0"/>
                    </a:lnTo>
                    <a:cubicBezTo>
                      <a:pt x="5489" y="24038"/>
                      <a:pt x="0" y="35419"/>
                      <a:pt x="0" y="60325"/>
                    </a:cubicBezTo>
                    <a:cubicBezTo>
                      <a:pt x="0" y="65721"/>
                      <a:pt x="498" y="71515"/>
                      <a:pt x="3175" y="76200"/>
                    </a:cubicBezTo>
                    <a:cubicBezTo>
                      <a:pt x="5068" y="79513"/>
                      <a:pt x="9193" y="81047"/>
                      <a:pt x="12700" y="82550"/>
                    </a:cubicBezTo>
                    <a:cubicBezTo>
                      <a:pt x="16711" y="84269"/>
                      <a:pt x="21204" y="84526"/>
                      <a:pt x="25400" y="85725"/>
                    </a:cubicBezTo>
                    <a:cubicBezTo>
                      <a:pt x="28618" y="86644"/>
                      <a:pt x="31750" y="87842"/>
                      <a:pt x="34925" y="88900"/>
                    </a:cubicBezTo>
                    <a:cubicBezTo>
                      <a:pt x="41275" y="86783"/>
                      <a:pt x="48406" y="86263"/>
                      <a:pt x="53975" y="82550"/>
                    </a:cubicBezTo>
                    <a:lnTo>
                      <a:pt x="73025" y="69850"/>
                    </a:lnTo>
                    <a:cubicBezTo>
                      <a:pt x="78632" y="53029"/>
                      <a:pt x="84592" y="44282"/>
                      <a:pt x="76200" y="25400"/>
                    </a:cubicBezTo>
                    <a:cubicBezTo>
                      <a:pt x="74841" y="22342"/>
                      <a:pt x="69668" y="23722"/>
                      <a:pt x="66675" y="22225"/>
                    </a:cubicBezTo>
                    <a:cubicBezTo>
                      <a:pt x="63262" y="20518"/>
                      <a:pt x="60563" y="17582"/>
                      <a:pt x="57150" y="15875"/>
                    </a:cubicBezTo>
                    <a:cubicBezTo>
                      <a:pt x="52595" y="13598"/>
                      <a:pt x="38994" y="10542"/>
                      <a:pt x="34925" y="9525"/>
                    </a:cubicBezTo>
                    <a:lnTo>
                      <a:pt x="12700" y="0"/>
                    </a:ln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39" name="Forma Livre: Forma 738">
                <a:extLst>
                  <a:ext uri="{FF2B5EF4-FFF2-40B4-BE49-F238E27FC236}">
                    <a16:creationId xmlns:a16="http://schemas.microsoft.com/office/drawing/2014/main" id="{1B2AEFD6-71CF-4DBE-97F1-0029E4EE335A}"/>
                  </a:ext>
                </a:extLst>
              </p:cNvPr>
              <p:cNvSpPr/>
              <p:nvPr/>
            </p:nvSpPr>
            <p:spPr>
              <a:xfrm>
                <a:off x="2933700" y="4576623"/>
                <a:ext cx="60325" cy="76205"/>
              </a:xfrm>
              <a:custGeom>
                <a:avLst/>
                <a:gdLst>
                  <a:gd name="connsiteX0" fmla="*/ 6350 w 60325"/>
                  <a:gd name="connsiteY0" fmla="*/ 6355 h 76205"/>
                  <a:gd name="connsiteX1" fmla="*/ 6350 w 60325"/>
                  <a:gd name="connsiteY1" fmla="*/ 6355 h 76205"/>
                  <a:gd name="connsiteX2" fmla="*/ 0 w 60325"/>
                  <a:gd name="connsiteY2" fmla="*/ 34930 h 76205"/>
                  <a:gd name="connsiteX3" fmla="*/ 6350 w 60325"/>
                  <a:gd name="connsiteY3" fmla="*/ 53980 h 76205"/>
                  <a:gd name="connsiteX4" fmla="*/ 9525 w 60325"/>
                  <a:gd name="connsiteY4" fmla="*/ 63505 h 76205"/>
                  <a:gd name="connsiteX5" fmla="*/ 12700 w 60325"/>
                  <a:gd name="connsiteY5" fmla="*/ 73030 h 76205"/>
                  <a:gd name="connsiteX6" fmla="*/ 22225 w 60325"/>
                  <a:gd name="connsiteY6" fmla="*/ 76205 h 76205"/>
                  <a:gd name="connsiteX7" fmla="*/ 44450 w 60325"/>
                  <a:gd name="connsiteY7" fmla="*/ 73030 h 76205"/>
                  <a:gd name="connsiteX8" fmla="*/ 60325 w 60325"/>
                  <a:gd name="connsiteY8" fmla="*/ 53980 h 76205"/>
                  <a:gd name="connsiteX9" fmla="*/ 44450 w 60325"/>
                  <a:gd name="connsiteY9" fmla="*/ 19055 h 76205"/>
                  <a:gd name="connsiteX10" fmla="*/ 38100 w 60325"/>
                  <a:gd name="connsiteY10" fmla="*/ 9530 h 76205"/>
                  <a:gd name="connsiteX11" fmla="*/ 15875 w 60325"/>
                  <a:gd name="connsiteY11" fmla="*/ 5 h 76205"/>
                  <a:gd name="connsiteX12" fmla="*/ 6350 w 60325"/>
                  <a:gd name="connsiteY12" fmla="*/ 6355 h 76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0325" h="76205">
                    <a:moveTo>
                      <a:pt x="6350" y="6355"/>
                    </a:moveTo>
                    <a:lnTo>
                      <a:pt x="6350" y="6355"/>
                    </a:lnTo>
                    <a:cubicBezTo>
                      <a:pt x="4233" y="15880"/>
                      <a:pt x="0" y="25173"/>
                      <a:pt x="0" y="34930"/>
                    </a:cubicBezTo>
                    <a:cubicBezTo>
                      <a:pt x="0" y="41623"/>
                      <a:pt x="4233" y="47630"/>
                      <a:pt x="6350" y="53980"/>
                    </a:cubicBezTo>
                    <a:lnTo>
                      <a:pt x="9525" y="63505"/>
                    </a:lnTo>
                    <a:cubicBezTo>
                      <a:pt x="10583" y="66680"/>
                      <a:pt x="9525" y="71972"/>
                      <a:pt x="12700" y="73030"/>
                    </a:cubicBezTo>
                    <a:lnTo>
                      <a:pt x="22225" y="76205"/>
                    </a:lnTo>
                    <a:cubicBezTo>
                      <a:pt x="29633" y="75147"/>
                      <a:pt x="37502" y="75809"/>
                      <a:pt x="44450" y="73030"/>
                    </a:cubicBezTo>
                    <a:cubicBezTo>
                      <a:pt x="50006" y="70808"/>
                      <a:pt x="57150" y="58742"/>
                      <a:pt x="60325" y="53980"/>
                    </a:cubicBezTo>
                    <a:cubicBezTo>
                      <a:pt x="53319" y="18948"/>
                      <a:pt x="64214" y="25643"/>
                      <a:pt x="44450" y="19055"/>
                    </a:cubicBezTo>
                    <a:cubicBezTo>
                      <a:pt x="42333" y="15880"/>
                      <a:pt x="40798" y="12228"/>
                      <a:pt x="38100" y="9530"/>
                    </a:cubicBezTo>
                    <a:cubicBezTo>
                      <a:pt x="31322" y="2752"/>
                      <a:pt x="24983" y="1827"/>
                      <a:pt x="15875" y="5"/>
                    </a:cubicBezTo>
                    <a:cubicBezTo>
                      <a:pt x="14837" y="-203"/>
                      <a:pt x="7938" y="5297"/>
                      <a:pt x="6350" y="6355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40" name="Forma Livre: Forma 739">
                <a:extLst>
                  <a:ext uri="{FF2B5EF4-FFF2-40B4-BE49-F238E27FC236}">
                    <a16:creationId xmlns:a16="http://schemas.microsoft.com/office/drawing/2014/main" id="{11879B91-06D0-4C69-918E-0593C9085AD9}"/>
                  </a:ext>
                </a:extLst>
              </p:cNvPr>
              <p:cNvSpPr/>
              <p:nvPr/>
            </p:nvSpPr>
            <p:spPr>
              <a:xfrm>
                <a:off x="2154165" y="4579893"/>
                <a:ext cx="64815" cy="79375"/>
              </a:xfrm>
              <a:custGeom>
                <a:avLst/>
                <a:gdLst>
                  <a:gd name="connsiteX0" fmla="*/ 6378 w 64815"/>
                  <a:gd name="connsiteY0" fmla="*/ 3175 h 79375"/>
                  <a:gd name="connsiteX1" fmla="*/ 6378 w 64815"/>
                  <a:gd name="connsiteY1" fmla="*/ 3175 h 79375"/>
                  <a:gd name="connsiteX2" fmla="*/ 28 w 64815"/>
                  <a:gd name="connsiteY2" fmla="*/ 31750 h 79375"/>
                  <a:gd name="connsiteX3" fmla="*/ 3203 w 64815"/>
                  <a:gd name="connsiteY3" fmla="*/ 41275 h 79375"/>
                  <a:gd name="connsiteX4" fmla="*/ 34953 w 64815"/>
                  <a:gd name="connsiteY4" fmla="*/ 76200 h 79375"/>
                  <a:gd name="connsiteX5" fmla="*/ 44478 w 64815"/>
                  <a:gd name="connsiteY5" fmla="*/ 79375 h 79375"/>
                  <a:gd name="connsiteX6" fmla="*/ 63528 w 64815"/>
                  <a:gd name="connsiteY6" fmla="*/ 69850 h 79375"/>
                  <a:gd name="connsiteX7" fmla="*/ 54003 w 64815"/>
                  <a:gd name="connsiteY7" fmla="*/ 15875 h 79375"/>
                  <a:gd name="connsiteX8" fmla="*/ 44478 w 64815"/>
                  <a:gd name="connsiteY8" fmla="*/ 9525 h 79375"/>
                  <a:gd name="connsiteX9" fmla="*/ 34953 w 64815"/>
                  <a:gd name="connsiteY9" fmla="*/ 0 h 79375"/>
                  <a:gd name="connsiteX10" fmla="*/ 6378 w 64815"/>
                  <a:gd name="connsiteY10" fmla="*/ 3175 h 79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4815" h="79375">
                    <a:moveTo>
                      <a:pt x="6378" y="3175"/>
                    </a:moveTo>
                    <a:lnTo>
                      <a:pt x="6378" y="3175"/>
                    </a:lnTo>
                    <a:cubicBezTo>
                      <a:pt x="4261" y="12700"/>
                      <a:pt x="838" y="22026"/>
                      <a:pt x="28" y="31750"/>
                    </a:cubicBezTo>
                    <a:cubicBezTo>
                      <a:pt x="-250" y="35085"/>
                      <a:pt x="1578" y="38349"/>
                      <a:pt x="3203" y="41275"/>
                    </a:cubicBezTo>
                    <a:cubicBezTo>
                      <a:pt x="10672" y="54720"/>
                      <a:pt x="20707" y="69077"/>
                      <a:pt x="34953" y="76200"/>
                    </a:cubicBezTo>
                    <a:cubicBezTo>
                      <a:pt x="37946" y="77697"/>
                      <a:pt x="41303" y="78317"/>
                      <a:pt x="44478" y="79375"/>
                    </a:cubicBezTo>
                    <a:cubicBezTo>
                      <a:pt x="47296" y="78436"/>
                      <a:pt x="62993" y="74132"/>
                      <a:pt x="63528" y="69850"/>
                    </a:cubicBezTo>
                    <a:cubicBezTo>
                      <a:pt x="65352" y="55262"/>
                      <a:pt x="67239" y="29111"/>
                      <a:pt x="54003" y="15875"/>
                    </a:cubicBezTo>
                    <a:cubicBezTo>
                      <a:pt x="51305" y="13177"/>
                      <a:pt x="47409" y="11968"/>
                      <a:pt x="44478" y="9525"/>
                    </a:cubicBezTo>
                    <a:cubicBezTo>
                      <a:pt x="41029" y="6650"/>
                      <a:pt x="38128" y="3175"/>
                      <a:pt x="34953" y="0"/>
                    </a:cubicBezTo>
                    <a:lnTo>
                      <a:pt x="6378" y="3175"/>
                    </a:ln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41" name="Forma Livre: Forma 740">
                <a:extLst>
                  <a:ext uri="{FF2B5EF4-FFF2-40B4-BE49-F238E27FC236}">
                    <a16:creationId xmlns:a16="http://schemas.microsoft.com/office/drawing/2014/main" id="{1A089F0E-3B70-496E-BEA7-03BF338BCF17}"/>
                  </a:ext>
                </a:extLst>
              </p:cNvPr>
              <p:cNvSpPr/>
              <p:nvPr/>
            </p:nvSpPr>
            <p:spPr>
              <a:xfrm>
                <a:off x="1158750" y="4341678"/>
                <a:ext cx="54100" cy="69850"/>
              </a:xfrm>
              <a:custGeom>
                <a:avLst/>
                <a:gdLst>
                  <a:gd name="connsiteX0" fmla="*/ 22350 w 54100"/>
                  <a:gd name="connsiteY0" fmla="*/ 0 h 69850"/>
                  <a:gd name="connsiteX1" fmla="*/ 22350 w 54100"/>
                  <a:gd name="connsiteY1" fmla="*/ 0 h 69850"/>
                  <a:gd name="connsiteX2" fmla="*/ 3300 w 54100"/>
                  <a:gd name="connsiteY2" fmla="*/ 25400 h 69850"/>
                  <a:gd name="connsiteX3" fmla="*/ 3300 w 54100"/>
                  <a:gd name="connsiteY3" fmla="*/ 63500 h 69850"/>
                  <a:gd name="connsiteX4" fmla="*/ 12825 w 54100"/>
                  <a:gd name="connsiteY4" fmla="*/ 69850 h 69850"/>
                  <a:gd name="connsiteX5" fmla="*/ 44575 w 54100"/>
                  <a:gd name="connsiteY5" fmla="*/ 66675 h 69850"/>
                  <a:gd name="connsiteX6" fmla="*/ 54100 w 54100"/>
                  <a:gd name="connsiteY6" fmla="*/ 34925 h 69850"/>
                  <a:gd name="connsiteX7" fmla="*/ 50925 w 54100"/>
                  <a:gd name="connsiteY7" fmla="*/ 15875 h 69850"/>
                  <a:gd name="connsiteX8" fmla="*/ 47750 w 54100"/>
                  <a:gd name="connsiteY8" fmla="*/ 6350 h 69850"/>
                  <a:gd name="connsiteX9" fmla="*/ 22350 w 54100"/>
                  <a:gd name="connsiteY9" fmla="*/ 0 h 69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4100" h="69850">
                    <a:moveTo>
                      <a:pt x="22350" y="0"/>
                    </a:moveTo>
                    <a:lnTo>
                      <a:pt x="22350" y="0"/>
                    </a:lnTo>
                    <a:cubicBezTo>
                      <a:pt x="16000" y="8467"/>
                      <a:pt x="8633" y="16258"/>
                      <a:pt x="3300" y="25400"/>
                    </a:cubicBezTo>
                    <a:cubicBezTo>
                      <a:pt x="-2309" y="35015"/>
                      <a:pt x="296" y="55989"/>
                      <a:pt x="3300" y="63500"/>
                    </a:cubicBezTo>
                    <a:cubicBezTo>
                      <a:pt x="4717" y="67043"/>
                      <a:pt x="9650" y="67733"/>
                      <a:pt x="12825" y="69850"/>
                    </a:cubicBezTo>
                    <a:cubicBezTo>
                      <a:pt x="23408" y="68792"/>
                      <a:pt x="34485" y="70038"/>
                      <a:pt x="44575" y="66675"/>
                    </a:cubicBezTo>
                    <a:cubicBezTo>
                      <a:pt x="53238" y="63787"/>
                      <a:pt x="53989" y="35699"/>
                      <a:pt x="54100" y="34925"/>
                    </a:cubicBezTo>
                    <a:cubicBezTo>
                      <a:pt x="53042" y="28575"/>
                      <a:pt x="52322" y="22159"/>
                      <a:pt x="50925" y="15875"/>
                    </a:cubicBezTo>
                    <a:cubicBezTo>
                      <a:pt x="50199" y="12608"/>
                      <a:pt x="50826" y="7668"/>
                      <a:pt x="47750" y="6350"/>
                    </a:cubicBezTo>
                    <a:cubicBezTo>
                      <a:pt x="41913" y="3849"/>
                      <a:pt x="26583" y="1058"/>
                      <a:pt x="22350" y="0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42" name="Forma Livre: Forma 741">
                <a:extLst>
                  <a:ext uri="{FF2B5EF4-FFF2-40B4-BE49-F238E27FC236}">
                    <a16:creationId xmlns:a16="http://schemas.microsoft.com/office/drawing/2014/main" id="{1A3360F2-1CA9-412A-AA1C-B3ED98D67310}"/>
                  </a:ext>
                </a:extLst>
              </p:cNvPr>
              <p:cNvSpPr/>
              <p:nvPr/>
            </p:nvSpPr>
            <p:spPr>
              <a:xfrm>
                <a:off x="1626963" y="4039863"/>
                <a:ext cx="76469" cy="65233"/>
              </a:xfrm>
              <a:custGeom>
                <a:avLst/>
                <a:gdLst>
                  <a:gd name="connsiteX0" fmla="*/ 12969 w 76469"/>
                  <a:gd name="connsiteY0" fmla="*/ 17608 h 65233"/>
                  <a:gd name="connsiteX1" fmla="*/ 12969 w 76469"/>
                  <a:gd name="connsiteY1" fmla="*/ 17608 h 65233"/>
                  <a:gd name="connsiteX2" fmla="*/ 269 w 76469"/>
                  <a:gd name="connsiteY2" fmla="*/ 43008 h 65233"/>
                  <a:gd name="connsiteX3" fmla="*/ 3444 w 76469"/>
                  <a:gd name="connsiteY3" fmla="*/ 52533 h 65233"/>
                  <a:gd name="connsiteX4" fmla="*/ 41544 w 76469"/>
                  <a:gd name="connsiteY4" fmla="*/ 62058 h 65233"/>
                  <a:gd name="connsiteX5" fmla="*/ 51069 w 76469"/>
                  <a:gd name="connsiteY5" fmla="*/ 65233 h 65233"/>
                  <a:gd name="connsiteX6" fmla="*/ 60594 w 76469"/>
                  <a:gd name="connsiteY6" fmla="*/ 62058 h 65233"/>
                  <a:gd name="connsiteX7" fmla="*/ 70119 w 76469"/>
                  <a:gd name="connsiteY7" fmla="*/ 39833 h 65233"/>
                  <a:gd name="connsiteX8" fmla="*/ 76469 w 76469"/>
                  <a:gd name="connsiteY8" fmla="*/ 4908 h 65233"/>
                  <a:gd name="connsiteX9" fmla="*/ 19319 w 76469"/>
                  <a:gd name="connsiteY9" fmla="*/ 4908 h 65233"/>
                  <a:gd name="connsiteX10" fmla="*/ 12969 w 76469"/>
                  <a:gd name="connsiteY10" fmla="*/ 17608 h 65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469" h="65233">
                    <a:moveTo>
                      <a:pt x="12969" y="17608"/>
                    </a:moveTo>
                    <a:lnTo>
                      <a:pt x="12969" y="17608"/>
                    </a:lnTo>
                    <a:cubicBezTo>
                      <a:pt x="8736" y="26075"/>
                      <a:pt x="2760" y="33876"/>
                      <a:pt x="269" y="43008"/>
                    </a:cubicBezTo>
                    <a:cubicBezTo>
                      <a:pt x="-612" y="46237"/>
                      <a:pt x="721" y="50588"/>
                      <a:pt x="3444" y="52533"/>
                    </a:cubicBezTo>
                    <a:cubicBezTo>
                      <a:pt x="12136" y="58742"/>
                      <a:pt x="31727" y="59877"/>
                      <a:pt x="41544" y="62058"/>
                    </a:cubicBezTo>
                    <a:cubicBezTo>
                      <a:pt x="44811" y="62784"/>
                      <a:pt x="47894" y="64175"/>
                      <a:pt x="51069" y="65233"/>
                    </a:cubicBezTo>
                    <a:cubicBezTo>
                      <a:pt x="54244" y="64175"/>
                      <a:pt x="57981" y="64149"/>
                      <a:pt x="60594" y="62058"/>
                    </a:cubicBezTo>
                    <a:cubicBezTo>
                      <a:pt x="66805" y="57089"/>
                      <a:pt x="68946" y="46873"/>
                      <a:pt x="70119" y="39833"/>
                    </a:cubicBezTo>
                    <a:cubicBezTo>
                      <a:pt x="76103" y="3932"/>
                      <a:pt x="69657" y="25344"/>
                      <a:pt x="76469" y="4908"/>
                    </a:cubicBezTo>
                    <a:cubicBezTo>
                      <a:pt x="52922" y="-2941"/>
                      <a:pt x="65187" y="-188"/>
                      <a:pt x="19319" y="4908"/>
                    </a:cubicBezTo>
                    <a:cubicBezTo>
                      <a:pt x="8790" y="6078"/>
                      <a:pt x="14027" y="15491"/>
                      <a:pt x="12969" y="17608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43" name="Forma Livre: Forma 742">
                <a:extLst>
                  <a:ext uri="{FF2B5EF4-FFF2-40B4-BE49-F238E27FC236}">
                    <a16:creationId xmlns:a16="http://schemas.microsoft.com/office/drawing/2014/main" id="{699D9334-7363-4CC0-AA85-13DB149FF6A8}"/>
                  </a:ext>
                </a:extLst>
              </p:cNvPr>
              <p:cNvSpPr/>
              <p:nvPr/>
            </p:nvSpPr>
            <p:spPr>
              <a:xfrm>
                <a:off x="1916837" y="3965954"/>
                <a:ext cx="65365" cy="74319"/>
              </a:xfrm>
              <a:custGeom>
                <a:avLst/>
                <a:gdLst>
                  <a:gd name="connsiteX0" fmla="*/ 10777 w 65365"/>
                  <a:gd name="connsiteY0" fmla="*/ 9525 h 74319"/>
                  <a:gd name="connsiteX1" fmla="*/ 10777 w 65365"/>
                  <a:gd name="connsiteY1" fmla="*/ 9525 h 74319"/>
                  <a:gd name="connsiteX2" fmla="*/ 7602 w 65365"/>
                  <a:gd name="connsiteY2" fmla="*/ 60325 h 74319"/>
                  <a:gd name="connsiteX3" fmla="*/ 17127 w 65365"/>
                  <a:gd name="connsiteY3" fmla="*/ 66675 h 74319"/>
                  <a:gd name="connsiteX4" fmla="*/ 36177 w 65365"/>
                  <a:gd name="connsiteY4" fmla="*/ 73025 h 74319"/>
                  <a:gd name="connsiteX5" fmla="*/ 64752 w 65365"/>
                  <a:gd name="connsiteY5" fmla="*/ 69850 h 74319"/>
                  <a:gd name="connsiteX6" fmla="*/ 58402 w 65365"/>
                  <a:gd name="connsiteY6" fmla="*/ 15875 h 74319"/>
                  <a:gd name="connsiteX7" fmla="*/ 52052 w 65365"/>
                  <a:gd name="connsiteY7" fmla="*/ 6350 h 74319"/>
                  <a:gd name="connsiteX8" fmla="*/ 42527 w 65365"/>
                  <a:gd name="connsiteY8" fmla="*/ 0 h 74319"/>
                  <a:gd name="connsiteX9" fmla="*/ 23477 w 65365"/>
                  <a:gd name="connsiteY9" fmla="*/ 3175 h 74319"/>
                  <a:gd name="connsiteX10" fmla="*/ 13952 w 65365"/>
                  <a:gd name="connsiteY10" fmla="*/ 6350 h 74319"/>
                  <a:gd name="connsiteX11" fmla="*/ 10777 w 65365"/>
                  <a:gd name="connsiteY11" fmla="*/ 9525 h 74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365" h="74319">
                    <a:moveTo>
                      <a:pt x="10777" y="9525"/>
                    </a:moveTo>
                    <a:lnTo>
                      <a:pt x="10777" y="9525"/>
                    </a:lnTo>
                    <a:cubicBezTo>
                      <a:pt x="7039" y="19492"/>
                      <a:pt x="-9484" y="48934"/>
                      <a:pt x="7602" y="60325"/>
                    </a:cubicBezTo>
                    <a:cubicBezTo>
                      <a:pt x="10777" y="62442"/>
                      <a:pt x="13640" y="65125"/>
                      <a:pt x="17127" y="66675"/>
                    </a:cubicBezTo>
                    <a:cubicBezTo>
                      <a:pt x="23244" y="69393"/>
                      <a:pt x="36177" y="73025"/>
                      <a:pt x="36177" y="73025"/>
                    </a:cubicBezTo>
                    <a:cubicBezTo>
                      <a:pt x="45702" y="71967"/>
                      <a:pt x="60242" y="78306"/>
                      <a:pt x="64752" y="69850"/>
                    </a:cubicBezTo>
                    <a:cubicBezTo>
                      <a:pt x="66306" y="66937"/>
                      <a:pt x="65155" y="29382"/>
                      <a:pt x="58402" y="15875"/>
                    </a:cubicBezTo>
                    <a:cubicBezTo>
                      <a:pt x="56695" y="12462"/>
                      <a:pt x="54750" y="9048"/>
                      <a:pt x="52052" y="6350"/>
                    </a:cubicBezTo>
                    <a:cubicBezTo>
                      <a:pt x="49354" y="3652"/>
                      <a:pt x="45702" y="2117"/>
                      <a:pt x="42527" y="0"/>
                    </a:cubicBezTo>
                    <a:cubicBezTo>
                      <a:pt x="36177" y="1058"/>
                      <a:pt x="29761" y="1778"/>
                      <a:pt x="23477" y="3175"/>
                    </a:cubicBezTo>
                    <a:cubicBezTo>
                      <a:pt x="20210" y="3901"/>
                      <a:pt x="17265" y="5877"/>
                      <a:pt x="13952" y="6350"/>
                    </a:cubicBezTo>
                    <a:cubicBezTo>
                      <a:pt x="9761" y="6949"/>
                      <a:pt x="11306" y="8996"/>
                      <a:pt x="10777" y="9525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44" name="Forma Livre: Forma 743">
                <a:extLst>
                  <a:ext uri="{FF2B5EF4-FFF2-40B4-BE49-F238E27FC236}">
                    <a16:creationId xmlns:a16="http://schemas.microsoft.com/office/drawing/2014/main" id="{692E0D26-E219-47C0-9A60-52A5ABF29D6A}"/>
                  </a:ext>
                </a:extLst>
              </p:cNvPr>
              <p:cNvSpPr/>
              <p:nvPr/>
            </p:nvSpPr>
            <p:spPr>
              <a:xfrm>
                <a:off x="900104" y="4369395"/>
                <a:ext cx="114588" cy="95794"/>
              </a:xfrm>
              <a:custGeom>
                <a:avLst/>
                <a:gdLst>
                  <a:gd name="connsiteX0" fmla="*/ 27502 w 114588"/>
                  <a:gd name="connsiteY0" fmla="*/ 0 h 95794"/>
                  <a:gd name="connsiteX1" fmla="*/ 27502 w 114588"/>
                  <a:gd name="connsiteY1" fmla="*/ 0 h 95794"/>
                  <a:gd name="connsiteX2" fmla="*/ 18794 w 114588"/>
                  <a:gd name="connsiteY2" fmla="*/ 87085 h 95794"/>
                  <a:gd name="connsiteX3" fmla="*/ 44919 w 114588"/>
                  <a:gd name="connsiteY3" fmla="*/ 95794 h 95794"/>
                  <a:gd name="connsiteX4" fmla="*/ 97171 w 114588"/>
                  <a:gd name="connsiteY4" fmla="*/ 87085 h 95794"/>
                  <a:gd name="connsiteX5" fmla="*/ 114588 w 114588"/>
                  <a:gd name="connsiteY5" fmla="*/ 34834 h 95794"/>
                  <a:gd name="connsiteX6" fmla="*/ 27502 w 114588"/>
                  <a:gd name="connsiteY6" fmla="*/ 0 h 95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4588" h="95794">
                    <a:moveTo>
                      <a:pt x="27502" y="0"/>
                    </a:moveTo>
                    <a:lnTo>
                      <a:pt x="27502" y="0"/>
                    </a:lnTo>
                    <a:cubicBezTo>
                      <a:pt x="11421" y="42883"/>
                      <a:pt x="-20442" y="63543"/>
                      <a:pt x="18794" y="87085"/>
                    </a:cubicBezTo>
                    <a:cubicBezTo>
                      <a:pt x="26665" y="91808"/>
                      <a:pt x="36211" y="92891"/>
                      <a:pt x="44919" y="95794"/>
                    </a:cubicBezTo>
                    <a:cubicBezTo>
                      <a:pt x="62336" y="92891"/>
                      <a:pt x="83882" y="98713"/>
                      <a:pt x="97171" y="87085"/>
                    </a:cubicBezTo>
                    <a:cubicBezTo>
                      <a:pt x="110988" y="74995"/>
                      <a:pt x="114588" y="34834"/>
                      <a:pt x="114588" y="34834"/>
                    </a:cubicBezTo>
                    <a:lnTo>
                      <a:pt x="27502" y="0"/>
                    </a:ln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45" name="Forma Livre: Forma 744">
                <a:extLst>
                  <a:ext uri="{FF2B5EF4-FFF2-40B4-BE49-F238E27FC236}">
                    <a16:creationId xmlns:a16="http://schemas.microsoft.com/office/drawing/2014/main" id="{565C3769-6310-4861-88C4-3C7ECED770F5}"/>
                  </a:ext>
                </a:extLst>
              </p:cNvPr>
              <p:cNvSpPr/>
              <p:nvPr/>
            </p:nvSpPr>
            <p:spPr>
              <a:xfrm>
                <a:off x="1850102" y="4080784"/>
                <a:ext cx="114588" cy="95794"/>
              </a:xfrm>
              <a:custGeom>
                <a:avLst/>
                <a:gdLst>
                  <a:gd name="connsiteX0" fmla="*/ 27502 w 114588"/>
                  <a:gd name="connsiteY0" fmla="*/ 0 h 95794"/>
                  <a:gd name="connsiteX1" fmla="*/ 27502 w 114588"/>
                  <a:gd name="connsiteY1" fmla="*/ 0 h 95794"/>
                  <a:gd name="connsiteX2" fmla="*/ 18794 w 114588"/>
                  <a:gd name="connsiteY2" fmla="*/ 87085 h 95794"/>
                  <a:gd name="connsiteX3" fmla="*/ 44919 w 114588"/>
                  <a:gd name="connsiteY3" fmla="*/ 95794 h 95794"/>
                  <a:gd name="connsiteX4" fmla="*/ 97171 w 114588"/>
                  <a:gd name="connsiteY4" fmla="*/ 87085 h 95794"/>
                  <a:gd name="connsiteX5" fmla="*/ 114588 w 114588"/>
                  <a:gd name="connsiteY5" fmla="*/ 34834 h 95794"/>
                  <a:gd name="connsiteX6" fmla="*/ 27502 w 114588"/>
                  <a:gd name="connsiteY6" fmla="*/ 0 h 95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4588" h="95794">
                    <a:moveTo>
                      <a:pt x="27502" y="0"/>
                    </a:moveTo>
                    <a:lnTo>
                      <a:pt x="27502" y="0"/>
                    </a:lnTo>
                    <a:cubicBezTo>
                      <a:pt x="11421" y="42883"/>
                      <a:pt x="-20442" y="63543"/>
                      <a:pt x="18794" y="87085"/>
                    </a:cubicBezTo>
                    <a:cubicBezTo>
                      <a:pt x="26665" y="91808"/>
                      <a:pt x="36211" y="92891"/>
                      <a:pt x="44919" y="95794"/>
                    </a:cubicBezTo>
                    <a:cubicBezTo>
                      <a:pt x="62336" y="92891"/>
                      <a:pt x="83882" y="98713"/>
                      <a:pt x="97171" y="87085"/>
                    </a:cubicBezTo>
                    <a:cubicBezTo>
                      <a:pt x="110988" y="74995"/>
                      <a:pt x="114588" y="34834"/>
                      <a:pt x="114588" y="34834"/>
                    </a:cubicBezTo>
                    <a:lnTo>
                      <a:pt x="27502" y="0"/>
                    </a:ln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46" name="Forma Livre: Forma 745">
                <a:extLst>
                  <a:ext uri="{FF2B5EF4-FFF2-40B4-BE49-F238E27FC236}">
                    <a16:creationId xmlns:a16="http://schemas.microsoft.com/office/drawing/2014/main" id="{AF2322AC-E89E-4CB6-A292-E14DED44266F}"/>
                  </a:ext>
                </a:extLst>
              </p:cNvPr>
              <p:cNvSpPr/>
              <p:nvPr/>
            </p:nvSpPr>
            <p:spPr>
              <a:xfrm>
                <a:off x="2217009" y="3912519"/>
                <a:ext cx="114588" cy="95794"/>
              </a:xfrm>
              <a:custGeom>
                <a:avLst/>
                <a:gdLst>
                  <a:gd name="connsiteX0" fmla="*/ 27502 w 114588"/>
                  <a:gd name="connsiteY0" fmla="*/ 0 h 95794"/>
                  <a:gd name="connsiteX1" fmla="*/ 27502 w 114588"/>
                  <a:gd name="connsiteY1" fmla="*/ 0 h 95794"/>
                  <a:gd name="connsiteX2" fmla="*/ 18794 w 114588"/>
                  <a:gd name="connsiteY2" fmla="*/ 87085 h 95794"/>
                  <a:gd name="connsiteX3" fmla="*/ 44919 w 114588"/>
                  <a:gd name="connsiteY3" fmla="*/ 95794 h 95794"/>
                  <a:gd name="connsiteX4" fmla="*/ 97171 w 114588"/>
                  <a:gd name="connsiteY4" fmla="*/ 87085 h 95794"/>
                  <a:gd name="connsiteX5" fmla="*/ 114588 w 114588"/>
                  <a:gd name="connsiteY5" fmla="*/ 34834 h 95794"/>
                  <a:gd name="connsiteX6" fmla="*/ 27502 w 114588"/>
                  <a:gd name="connsiteY6" fmla="*/ 0 h 95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4588" h="95794">
                    <a:moveTo>
                      <a:pt x="27502" y="0"/>
                    </a:moveTo>
                    <a:lnTo>
                      <a:pt x="27502" y="0"/>
                    </a:lnTo>
                    <a:cubicBezTo>
                      <a:pt x="11421" y="42883"/>
                      <a:pt x="-20442" y="63543"/>
                      <a:pt x="18794" y="87085"/>
                    </a:cubicBezTo>
                    <a:cubicBezTo>
                      <a:pt x="26665" y="91808"/>
                      <a:pt x="36211" y="92891"/>
                      <a:pt x="44919" y="95794"/>
                    </a:cubicBezTo>
                    <a:cubicBezTo>
                      <a:pt x="62336" y="92891"/>
                      <a:pt x="83882" y="98713"/>
                      <a:pt x="97171" y="87085"/>
                    </a:cubicBezTo>
                    <a:cubicBezTo>
                      <a:pt x="110988" y="74995"/>
                      <a:pt x="114588" y="34834"/>
                      <a:pt x="114588" y="34834"/>
                    </a:cubicBezTo>
                    <a:lnTo>
                      <a:pt x="27502" y="0"/>
                    </a:ln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47" name="Forma Livre: Forma 746">
                <a:extLst>
                  <a:ext uri="{FF2B5EF4-FFF2-40B4-BE49-F238E27FC236}">
                    <a16:creationId xmlns:a16="http://schemas.microsoft.com/office/drawing/2014/main" id="{B5EAA265-159E-4388-AEDD-6FF81B6A14F0}"/>
                  </a:ext>
                </a:extLst>
              </p:cNvPr>
              <p:cNvSpPr/>
              <p:nvPr/>
            </p:nvSpPr>
            <p:spPr>
              <a:xfrm>
                <a:off x="2349608" y="4610872"/>
                <a:ext cx="108956" cy="104503"/>
              </a:xfrm>
              <a:custGeom>
                <a:avLst/>
                <a:gdLst>
                  <a:gd name="connsiteX0" fmla="*/ 61905 w 108956"/>
                  <a:gd name="connsiteY0" fmla="*/ 0 h 104503"/>
                  <a:gd name="connsiteX1" fmla="*/ 61905 w 108956"/>
                  <a:gd name="connsiteY1" fmla="*/ 0 h 104503"/>
                  <a:gd name="connsiteX2" fmla="*/ 9653 w 108956"/>
                  <a:gd name="connsiteY2" fmla="*/ 52251 h 104503"/>
                  <a:gd name="connsiteX3" fmla="*/ 945 w 108956"/>
                  <a:gd name="connsiteY3" fmla="*/ 78377 h 104503"/>
                  <a:gd name="connsiteX4" fmla="*/ 27070 w 108956"/>
                  <a:gd name="connsiteY4" fmla="*/ 95794 h 104503"/>
                  <a:gd name="connsiteX5" fmla="*/ 53196 w 108956"/>
                  <a:gd name="connsiteY5" fmla="*/ 104503 h 104503"/>
                  <a:gd name="connsiteX6" fmla="*/ 105448 w 108956"/>
                  <a:gd name="connsiteY6" fmla="*/ 95794 h 104503"/>
                  <a:gd name="connsiteX7" fmla="*/ 96739 w 108956"/>
                  <a:gd name="connsiteY7" fmla="*/ 43543 h 104503"/>
                  <a:gd name="connsiteX8" fmla="*/ 88030 w 108956"/>
                  <a:gd name="connsiteY8" fmla="*/ 17417 h 104503"/>
                  <a:gd name="connsiteX9" fmla="*/ 53196 w 108956"/>
                  <a:gd name="connsiteY9" fmla="*/ 8708 h 104503"/>
                  <a:gd name="connsiteX10" fmla="*/ 61905 w 108956"/>
                  <a:gd name="connsiteY10" fmla="*/ 0 h 104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8956" h="104503">
                    <a:moveTo>
                      <a:pt x="61905" y="0"/>
                    </a:moveTo>
                    <a:lnTo>
                      <a:pt x="61905" y="0"/>
                    </a:lnTo>
                    <a:cubicBezTo>
                      <a:pt x="44488" y="17417"/>
                      <a:pt x="24775" y="32808"/>
                      <a:pt x="9653" y="52251"/>
                    </a:cubicBezTo>
                    <a:cubicBezTo>
                      <a:pt x="4017" y="59497"/>
                      <a:pt x="-2464" y="69854"/>
                      <a:pt x="945" y="78377"/>
                    </a:cubicBezTo>
                    <a:cubicBezTo>
                      <a:pt x="4832" y="88095"/>
                      <a:pt x="17709" y="91113"/>
                      <a:pt x="27070" y="95794"/>
                    </a:cubicBezTo>
                    <a:cubicBezTo>
                      <a:pt x="35281" y="99899"/>
                      <a:pt x="44487" y="101600"/>
                      <a:pt x="53196" y="104503"/>
                    </a:cubicBezTo>
                    <a:cubicBezTo>
                      <a:pt x="70613" y="101600"/>
                      <a:pt x="95185" y="110163"/>
                      <a:pt x="105448" y="95794"/>
                    </a:cubicBezTo>
                    <a:cubicBezTo>
                      <a:pt x="115711" y="81426"/>
                      <a:pt x="100570" y="60780"/>
                      <a:pt x="96739" y="43543"/>
                    </a:cubicBezTo>
                    <a:cubicBezTo>
                      <a:pt x="94748" y="34582"/>
                      <a:pt x="95198" y="23152"/>
                      <a:pt x="88030" y="17417"/>
                    </a:cubicBezTo>
                    <a:cubicBezTo>
                      <a:pt x="78684" y="9940"/>
                      <a:pt x="64704" y="11996"/>
                      <a:pt x="53196" y="8708"/>
                    </a:cubicBezTo>
                    <a:cubicBezTo>
                      <a:pt x="25175" y="702"/>
                      <a:pt x="60454" y="1451"/>
                      <a:pt x="61905" y="0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48" name="Forma Livre: Forma 747">
                <a:extLst>
                  <a:ext uri="{FF2B5EF4-FFF2-40B4-BE49-F238E27FC236}">
                    <a16:creationId xmlns:a16="http://schemas.microsoft.com/office/drawing/2014/main" id="{5DD0EA9A-7B8C-4B19-9FC2-0DCB26F78E73}"/>
                  </a:ext>
                </a:extLst>
              </p:cNvPr>
              <p:cNvSpPr/>
              <p:nvPr/>
            </p:nvSpPr>
            <p:spPr>
              <a:xfrm>
                <a:off x="2195864" y="4530313"/>
                <a:ext cx="74609" cy="72437"/>
              </a:xfrm>
              <a:custGeom>
                <a:avLst/>
                <a:gdLst>
                  <a:gd name="connsiteX0" fmla="*/ 0 w 74609"/>
                  <a:gd name="connsiteY0" fmla="*/ 0 h 72437"/>
                  <a:gd name="connsiteX1" fmla="*/ 0 w 74609"/>
                  <a:gd name="connsiteY1" fmla="*/ 0 h 72437"/>
                  <a:gd name="connsiteX2" fmla="*/ 69669 w 74609"/>
                  <a:gd name="connsiteY2" fmla="*/ 26126 h 72437"/>
                  <a:gd name="connsiteX3" fmla="*/ 60960 w 74609"/>
                  <a:gd name="connsiteY3" fmla="*/ 69668 h 72437"/>
                  <a:gd name="connsiteX4" fmla="*/ 8709 w 74609"/>
                  <a:gd name="connsiteY4" fmla="*/ 60960 h 72437"/>
                  <a:gd name="connsiteX5" fmla="*/ 0 w 74609"/>
                  <a:gd name="connsiteY5" fmla="*/ 0 h 72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609" h="72437">
                    <a:moveTo>
                      <a:pt x="0" y="0"/>
                    </a:moveTo>
                    <a:lnTo>
                      <a:pt x="0" y="0"/>
                    </a:lnTo>
                    <a:cubicBezTo>
                      <a:pt x="23223" y="8709"/>
                      <a:pt x="53337" y="7461"/>
                      <a:pt x="69669" y="26126"/>
                    </a:cubicBezTo>
                    <a:cubicBezTo>
                      <a:pt x="79416" y="37265"/>
                      <a:pt x="73811" y="62324"/>
                      <a:pt x="60960" y="69668"/>
                    </a:cubicBezTo>
                    <a:cubicBezTo>
                      <a:pt x="45629" y="78428"/>
                      <a:pt x="26126" y="63863"/>
                      <a:pt x="8709" y="60960"/>
                    </a:cubicBez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49" name="Forma Livre: Forma 748">
                <a:extLst>
                  <a:ext uri="{FF2B5EF4-FFF2-40B4-BE49-F238E27FC236}">
                    <a16:creationId xmlns:a16="http://schemas.microsoft.com/office/drawing/2014/main" id="{0F5E42E1-E961-4A60-A964-3D4BF30C749C}"/>
                  </a:ext>
                </a:extLst>
              </p:cNvPr>
              <p:cNvSpPr/>
              <p:nvPr/>
            </p:nvSpPr>
            <p:spPr>
              <a:xfrm>
                <a:off x="2661823" y="4140977"/>
                <a:ext cx="74609" cy="72437"/>
              </a:xfrm>
              <a:custGeom>
                <a:avLst/>
                <a:gdLst>
                  <a:gd name="connsiteX0" fmla="*/ 0 w 74609"/>
                  <a:gd name="connsiteY0" fmla="*/ 0 h 72437"/>
                  <a:gd name="connsiteX1" fmla="*/ 0 w 74609"/>
                  <a:gd name="connsiteY1" fmla="*/ 0 h 72437"/>
                  <a:gd name="connsiteX2" fmla="*/ 69669 w 74609"/>
                  <a:gd name="connsiteY2" fmla="*/ 26126 h 72437"/>
                  <a:gd name="connsiteX3" fmla="*/ 60960 w 74609"/>
                  <a:gd name="connsiteY3" fmla="*/ 69668 h 72437"/>
                  <a:gd name="connsiteX4" fmla="*/ 8709 w 74609"/>
                  <a:gd name="connsiteY4" fmla="*/ 60960 h 72437"/>
                  <a:gd name="connsiteX5" fmla="*/ 0 w 74609"/>
                  <a:gd name="connsiteY5" fmla="*/ 0 h 72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609" h="72437">
                    <a:moveTo>
                      <a:pt x="0" y="0"/>
                    </a:moveTo>
                    <a:lnTo>
                      <a:pt x="0" y="0"/>
                    </a:lnTo>
                    <a:cubicBezTo>
                      <a:pt x="23223" y="8709"/>
                      <a:pt x="53337" y="7461"/>
                      <a:pt x="69669" y="26126"/>
                    </a:cubicBezTo>
                    <a:cubicBezTo>
                      <a:pt x="79416" y="37265"/>
                      <a:pt x="73811" y="62324"/>
                      <a:pt x="60960" y="69668"/>
                    </a:cubicBezTo>
                    <a:cubicBezTo>
                      <a:pt x="45629" y="78428"/>
                      <a:pt x="26126" y="63863"/>
                      <a:pt x="8709" y="60960"/>
                    </a:cubicBez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50" name="Forma Livre: Forma 749">
                <a:extLst>
                  <a:ext uri="{FF2B5EF4-FFF2-40B4-BE49-F238E27FC236}">
                    <a16:creationId xmlns:a16="http://schemas.microsoft.com/office/drawing/2014/main" id="{FD521388-0D4A-41C8-BE06-096B9C4B80E1}"/>
                  </a:ext>
                </a:extLst>
              </p:cNvPr>
              <p:cNvSpPr/>
              <p:nvPr/>
            </p:nvSpPr>
            <p:spPr>
              <a:xfrm>
                <a:off x="2760496" y="4372961"/>
                <a:ext cx="95840" cy="97733"/>
              </a:xfrm>
              <a:custGeom>
                <a:avLst/>
                <a:gdLst>
                  <a:gd name="connsiteX0" fmla="*/ 0 w 95840"/>
                  <a:gd name="connsiteY0" fmla="*/ 10647 h 97733"/>
                  <a:gd name="connsiteX1" fmla="*/ 0 w 95840"/>
                  <a:gd name="connsiteY1" fmla="*/ 10647 h 97733"/>
                  <a:gd name="connsiteX2" fmla="*/ 34834 w 95840"/>
                  <a:gd name="connsiteY2" fmla="*/ 80315 h 97733"/>
                  <a:gd name="connsiteX3" fmla="*/ 52252 w 95840"/>
                  <a:gd name="connsiteY3" fmla="*/ 97733 h 97733"/>
                  <a:gd name="connsiteX4" fmla="*/ 78377 w 95840"/>
                  <a:gd name="connsiteY4" fmla="*/ 80315 h 97733"/>
                  <a:gd name="connsiteX5" fmla="*/ 78377 w 95840"/>
                  <a:gd name="connsiteY5" fmla="*/ 1938 h 97733"/>
                  <a:gd name="connsiteX6" fmla="*/ 0 w 95840"/>
                  <a:gd name="connsiteY6" fmla="*/ 10647 h 97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840" h="97733">
                    <a:moveTo>
                      <a:pt x="0" y="10647"/>
                    </a:moveTo>
                    <a:lnTo>
                      <a:pt x="0" y="10647"/>
                    </a:lnTo>
                    <a:cubicBezTo>
                      <a:pt x="11611" y="33870"/>
                      <a:pt x="21476" y="58051"/>
                      <a:pt x="34834" y="80315"/>
                    </a:cubicBezTo>
                    <a:cubicBezTo>
                      <a:pt x="39059" y="87356"/>
                      <a:pt x="44041" y="97733"/>
                      <a:pt x="52252" y="97733"/>
                    </a:cubicBezTo>
                    <a:cubicBezTo>
                      <a:pt x="62718" y="97733"/>
                      <a:pt x="69669" y="86121"/>
                      <a:pt x="78377" y="80315"/>
                    </a:cubicBezTo>
                    <a:cubicBezTo>
                      <a:pt x="80483" y="73998"/>
                      <a:pt x="116594" y="11492"/>
                      <a:pt x="78377" y="1938"/>
                    </a:cubicBezTo>
                    <a:cubicBezTo>
                      <a:pt x="50215" y="-5103"/>
                      <a:pt x="13063" y="9195"/>
                      <a:pt x="0" y="10647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51" name="Forma Livre: Forma 750">
                <a:extLst>
                  <a:ext uri="{FF2B5EF4-FFF2-40B4-BE49-F238E27FC236}">
                    <a16:creationId xmlns:a16="http://schemas.microsoft.com/office/drawing/2014/main" id="{11CA75F6-3489-4B14-8568-000ABE4ADCB6}"/>
                  </a:ext>
                </a:extLst>
              </p:cNvPr>
              <p:cNvSpPr/>
              <p:nvPr/>
            </p:nvSpPr>
            <p:spPr>
              <a:xfrm rot="3279031">
                <a:off x="3227549" y="4575387"/>
                <a:ext cx="95840" cy="97733"/>
              </a:xfrm>
              <a:custGeom>
                <a:avLst/>
                <a:gdLst>
                  <a:gd name="connsiteX0" fmla="*/ 0 w 95840"/>
                  <a:gd name="connsiteY0" fmla="*/ 10647 h 97733"/>
                  <a:gd name="connsiteX1" fmla="*/ 0 w 95840"/>
                  <a:gd name="connsiteY1" fmla="*/ 10647 h 97733"/>
                  <a:gd name="connsiteX2" fmla="*/ 34834 w 95840"/>
                  <a:gd name="connsiteY2" fmla="*/ 80315 h 97733"/>
                  <a:gd name="connsiteX3" fmla="*/ 52252 w 95840"/>
                  <a:gd name="connsiteY3" fmla="*/ 97733 h 97733"/>
                  <a:gd name="connsiteX4" fmla="*/ 78377 w 95840"/>
                  <a:gd name="connsiteY4" fmla="*/ 80315 h 97733"/>
                  <a:gd name="connsiteX5" fmla="*/ 78377 w 95840"/>
                  <a:gd name="connsiteY5" fmla="*/ 1938 h 97733"/>
                  <a:gd name="connsiteX6" fmla="*/ 0 w 95840"/>
                  <a:gd name="connsiteY6" fmla="*/ 10647 h 97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840" h="97733">
                    <a:moveTo>
                      <a:pt x="0" y="10647"/>
                    </a:moveTo>
                    <a:lnTo>
                      <a:pt x="0" y="10647"/>
                    </a:lnTo>
                    <a:cubicBezTo>
                      <a:pt x="11611" y="33870"/>
                      <a:pt x="21476" y="58051"/>
                      <a:pt x="34834" y="80315"/>
                    </a:cubicBezTo>
                    <a:cubicBezTo>
                      <a:pt x="39059" y="87356"/>
                      <a:pt x="44041" y="97733"/>
                      <a:pt x="52252" y="97733"/>
                    </a:cubicBezTo>
                    <a:cubicBezTo>
                      <a:pt x="62718" y="97733"/>
                      <a:pt x="69669" y="86121"/>
                      <a:pt x="78377" y="80315"/>
                    </a:cubicBezTo>
                    <a:cubicBezTo>
                      <a:pt x="80483" y="73998"/>
                      <a:pt x="116594" y="11492"/>
                      <a:pt x="78377" y="1938"/>
                    </a:cubicBezTo>
                    <a:cubicBezTo>
                      <a:pt x="50215" y="-5103"/>
                      <a:pt x="13063" y="9195"/>
                      <a:pt x="0" y="10647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52" name="Forma Livre: Forma 751">
                <a:extLst>
                  <a:ext uri="{FF2B5EF4-FFF2-40B4-BE49-F238E27FC236}">
                    <a16:creationId xmlns:a16="http://schemas.microsoft.com/office/drawing/2014/main" id="{8698FADF-17BA-4BFF-81FF-041128320E10}"/>
                  </a:ext>
                </a:extLst>
              </p:cNvPr>
              <p:cNvSpPr/>
              <p:nvPr/>
            </p:nvSpPr>
            <p:spPr>
              <a:xfrm>
                <a:off x="3084512" y="4621774"/>
                <a:ext cx="65365" cy="74319"/>
              </a:xfrm>
              <a:custGeom>
                <a:avLst/>
                <a:gdLst>
                  <a:gd name="connsiteX0" fmla="*/ 10777 w 65365"/>
                  <a:gd name="connsiteY0" fmla="*/ 9525 h 74319"/>
                  <a:gd name="connsiteX1" fmla="*/ 10777 w 65365"/>
                  <a:gd name="connsiteY1" fmla="*/ 9525 h 74319"/>
                  <a:gd name="connsiteX2" fmla="*/ 7602 w 65365"/>
                  <a:gd name="connsiteY2" fmla="*/ 60325 h 74319"/>
                  <a:gd name="connsiteX3" fmla="*/ 17127 w 65365"/>
                  <a:gd name="connsiteY3" fmla="*/ 66675 h 74319"/>
                  <a:gd name="connsiteX4" fmla="*/ 36177 w 65365"/>
                  <a:gd name="connsiteY4" fmla="*/ 73025 h 74319"/>
                  <a:gd name="connsiteX5" fmla="*/ 64752 w 65365"/>
                  <a:gd name="connsiteY5" fmla="*/ 69850 h 74319"/>
                  <a:gd name="connsiteX6" fmla="*/ 58402 w 65365"/>
                  <a:gd name="connsiteY6" fmla="*/ 15875 h 74319"/>
                  <a:gd name="connsiteX7" fmla="*/ 52052 w 65365"/>
                  <a:gd name="connsiteY7" fmla="*/ 6350 h 74319"/>
                  <a:gd name="connsiteX8" fmla="*/ 42527 w 65365"/>
                  <a:gd name="connsiteY8" fmla="*/ 0 h 74319"/>
                  <a:gd name="connsiteX9" fmla="*/ 23477 w 65365"/>
                  <a:gd name="connsiteY9" fmla="*/ 3175 h 74319"/>
                  <a:gd name="connsiteX10" fmla="*/ 13952 w 65365"/>
                  <a:gd name="connsiteY10" fmla="*/ 6350 h 74319"/>
                  <a:gd name="connsiteX11" fmla="*/ 10777 w 65365"/>
                  <a:gd name="connsiteY11" fmla="*/ 9525 h 74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365" h="74319">
                    <a:moveTo>
                      <a:pt x="10777" y="9525"/>
                    </a:moveTo>
                    <a:lnTo>
                      <a:pt x="10777" y="9525"/>
                    </a:lnTo>
                    <a:cubicBezTo>
                      <a:pt x="7039" y="19492"/>
                      <a:pt x="-9484" y="48934"/>
                      <a:pt x="7602" y="60325"/>
                    </a:cubicBezTo>
                    <a:cubicBezTo>
                      <a:pt x="10777" y="62442"/>
                      <a:pt x="13640" y="65125"/>
                      <a:pt x="17127" y="66675"/>
                    </a:cubicBezTo>
                    <a:cubicBezTo>
                      <a:pt x="23244" y="69393"/>
                      <a:pt x="36177" y="73025"/>
                      <a:pt x="36177" y="73025"/>
                    </a:cubicBezTo>
                    <a:cubicBezTo>
                      <a:pt x="45702" y="71967"/>
                      <a:pt x="60242" y="78306"/>
                      <a:pt x="64752" y="69850"/>
                    </a:cubicBezTo>
                    <a:cubicBezTo>
                      <a:pt x="66306" y="66937"/>
                      <a:pt x="65155" y="29382"/>
                      <a:pt x="58402" y="15875"/>
                    </a:cubicBezTo>
                    <a:cubicBezTo>
                      <a:pt x="56695" y="12462"/>
                      <a:pt x="54750" y="9048"/>
                      <a:pt x="52052" y="6350"/>
                    </a:cubicBezTo>
                    <a:cubicBezTo>
                      <a:pt x="49354" y="3652"/>
                      <a:pt x="45702" y="2117"/>
                      <a:pt x="42527" y="0"/>
                    </a:cubicBezTo>
                    <a:cubicBezTo>
                      <a:pt x="36177" y="1058"/>
                      <a:pt x="29761" y="1778"/>
                      <a:pt x="23477" y="3175"/>
                    </a:cubicBezTo>
                    <a:cubicBezTo>
                      <a:pt x="20210" y="3901"/>
                      <a:pt x="17265" y="5877"/>
                      <a:pt x="13952" y="6350"/>
                    </a:cubicBezTo>
                    <a:cubicBezTo>
                      <a:pt x="9761" y="6949"/>
                      <a:pt x="11306" y="8996"/>
                      <a:pt x="10777" y="9525"/>
                    </a:cubicBezTo>
                    <a:close/>
                  </a:path>
                </a:pathLst>
              </a:custGeom>
              <a:blipFill>
                <a:blip r:embed="rId4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pic>
        <p:nvPicPr>
          <p:cNvPr id="932" name="Imagem 931" descr="Uma imagem contendo grama, roda, diferente, câmera&#10;&#10;Descrição gerada automaticamente">
            <a:extLst>
              <a:ext uri="{FF2B5EF4-FFF2-40B4-BE49-F238E27FC236}">
                <a16:creationId xmlns:a16="http://schemas.microsoft.com/office/drawing/2014/main" id="{E67A40B5-5CE5-414B-A29F-154F48930E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702" y="3805754"/>
            <a:ext cx="2737341" cy="17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8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0.00052 0.311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55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0.00065 0.2905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451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22222E-6 L -2.70833E-6 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4.58333E-6 0.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0.00092 0.3053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1525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-0.00052 0.3083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541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0.00052 0.2888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444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-0.00052 0.2981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490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1.25E-6 0.2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C00000"/>
                </a:solidFill>
              </a:rPr>
              <a:t>Concreto</a:t>
            </a: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8E52398E-F50D-41E4-AE22-4707533AF680}"/>
              </a:ext>
            </a:extLst>
          </p:cNvPr>
          <p:cNvSpPr txBox="1">
            <a:spLocks/>
          </p:cNvSpPr>
          <p:nvPr/>
        </p:nvSpPr>
        <p:spPr>
          <a:xfrm>
            <a:off x="235390" y="1108088"/>
            <a:ext cx="11633703" cy="543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Modelo de Andreasen para descrever distribuições </a:t>
            </a:r>
            <a:r>
              <a:rPr lang="pt-BR" altLang="pt-BR" u="sng" dirty="0">
                <a:solidFill>
                  <a:srgbClr val="000000"/>
                </a:solidFill>
              </a:rPr>
              <a:t>contínuas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8ADF061F-E0E0-4E2A-AF68-287599727238}"/>
                  </a:ext>
                </a:extLst>
              </p:cNvPr>
              <p:cNvSpPr txBox="1"/>
              <p:nvPr/>
            </p:nvSpPr>
            <p:spPr>
              <a:xfrm>
                <a:off x="9832830" y="755009"/>
                <a:ext cx="2036263" cy="6544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pt-B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100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8ADF061F-E0E0-4E2A-AF68-2875997272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2830" y="755009"/>
                <a:ext cx="2036263" cy="6544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ubtítulo 2">
            <a:extLst>
              <a:ext uri="{FF2B5EF4-FFF2-40B4-BE49-F238E27FC236}">
                <a16:creationId xmlns:a16="http://schemas.microsoft.com/office/drawing/2014/main" id="{09422C41-A567-4461-AAAE-04D6FC2A5A97}"/>
              </a:ext>
            </a:extLst>
          </p:cNvPr>
          <p:cNvSpPr txBox="1">
            <a:spLocks/>
          </p:cNvSpPr>
          <p:nvPr/>
        </p:nvSpPr>
        <p:spPr>
          <a:xfrm>
            <a:off x="235389" y="1615969"/>
            <a:ext cx="11633703" cy="543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Coeficiente </a:t>
            </a:r>
            <a:r>
              <a:rPr lang="pt-BR" altLang="pt-BR" i="1" dirty="0">
                <a:solidFill>
                  <a:srgbClr val="000000"/>
                </a:solidFill>
              </a:rPr>
              <a:t>q</a:t>
            </a:r>
            <a:r>
              <a:rPr lang="pt-BR" altLang="pt-BR" dirty="0">
                <a:solidFill>
                  <a:srgbClr val="000000"/>
                </a:solidFill>
              </a:rPr>
              <a:t> define proporção matriz/agregado no concreto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6A26A0D-37F6-4536-95E9-E357CB6C6F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674" y="2159811"/>
            <a:ext cx="6480207" cy="4023067"/>
          </a:xfrm>
          <a:prstGeom prst="rect">
            <a:avLst/>
          </a:prstGeom>
        </p:spPr>
      </p:pic>
      <p:sp>
        <p:nvSpPr>
          <p:cNvPr id="9" name="Text Box 11">
            <a:extLst>
              <a:ext uri="{FF2B5EF4-FFF2-40B4-BE49-F238E27FC236}">
                <a16:creationId xmlns:a16="http://schemas.microsoft.com/office/drawing/2014/main" id="{125DA47F-240D-48E5-AE54-B76471C6D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0777" y="4845398"/>
            <a:ext cx="26516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alt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q = 0,37   </a:t>
            </a:r>
            <a:r>
              <a:rPr lang="pt-BR" alt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sym typeface="Symbol" pitchFamily="18" charset="2"/>
              </a:rPr>
              <a:t></a:t>
            </a:r>
            <a:r>
              <a:rPr lang="pt-BR" alt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  10 % &lt; 10 </a:t>
            </a:r>
            <a:r>
              <a:rPr lang="pt-BR" alt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pt-BR" alt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73496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9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C00000"/>
                </a:solidFill>
              </a:rPr>
              <a:t>Concreto</a:t>
            </a: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8E52398E-F50D-41E4-AE22-4707533AF680}"/>
              </a:ext>
            </a:extLst>
          </p:cNvPr>
          <p:cNvSpPr txBox="1">
            <a:spLocks/>
          </p:cNvSpPr>
          <p:nvPr/>
        </p:nvSpPr>
        <p:spPr>
          <a:xfrm>
            <a:off x="235390" y="1108088"/>
            <a:ext cx="11633703" cy="543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Modelo de Andreasen para descrever distribuições </a:t>
            </a:r>
            <a:r>
              <a:rPr lang="pt-BR" altLang="pt-BR" u="sng" dirty="0">
                <a:solidFill>
                  <a:srgbClr val="000000"/>
                </a:solidFill>
              </a:rPr>
              <a:t>contínuas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8ADF061F-E0E0-4E2A-AF68-287599727238}"/>
                  </a:ext>
                </a:extLst>
              </p:cNvPr>
              <p:cNvSpPr txBox="1"/>
              <p:nvPr/>
            </p:nvSpPr>
            <p:spPr>
              <a:xfrm>
                <a:off x="9832830" y="755009"/>
                <a:ext cx="2036263" cy="6544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pt-B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100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8ADF061F-E0E0-4E2A-AF68-2875997272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2830" y="755009"/>
                <a:ext cx="2036263" cy="6544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ubtítulo 2">
            <a:extLst>
              <a:ext uri="{FF2B5EF4-FFF2-40B4-BE49-F238E27FC236}">
                <a16:creationId xmlns:a16="http://schemas.microsoft.com/office/drawing/2014/main" id="{09422C41-A567-4461-AAAE-04D6FC2A5A97}"/>
              </a:ext>
            </a:extLst>
          </p:cNvPr>
          <p:cNvSpPr txBox="1">
            <a:spLocks/>
          </p:cNvSpPr>
          <p:nvPr/>
        </p:nvSpPr>
        <p:spPr>
          <a:xfrm>
            <a:off x="235389" y="1615969"/>
            <a:ext cx="11633703" cy="543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Coeficiente </a:t>
            </a:r>
            <a:r>
              <a:rPr lang="pt-BR" altLang="pt-BR" i="1" dirty="0">
                <a:solidFill>
                  <a:srgbClr val="000000"/>
                </a:solidFill>
              </a:rPr>
              <a:t>q</a:t>
            </a:r>
            <a:r>
              <a:rPr lang="pt-BR" altLang="pt-BR" dirty="0">
                <a:solidFill>
                  <a:srgbClr val="000000"/>
                </a:solidFill>
              </a:rPr>
              <a:t> define proporção matriz/agregado no concreto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6A26A0D-37F6-4536-95E9-E357CB6C6F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674" y="2159811"/>
            <a:ext cx="6480207" cy="402306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73A16E4-5443-4B63-9B23-4D74066A95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674" y="2159811"/>
            <a:ext cx="6480207" cy="4023067"/>
          </a:xfrm>
          <a:prstGeom prst="rect">
            <a:avLst/>
          </a:prstGeom>
        </p:spPr>
      </p:pic>
      <p:sp>
        <p:nvSpPr>
          <p:cNvPr id="9" name="Text Box 11">
            <a:extLst>
              <a:ext uri="{FF2B5EF4-FFF2-40B4-BE49-F238E27FC236}">
                <a16:creationId xmlns:a16="http://schemas.microsoft.com/office/drawing/2014/main" id="{125DA47F-240D-48E5-AE54-B76471C6D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0777" y="4706899"/>
            <a:ext cx="270138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alt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q = 0,21   </a:t>
            </a:r>
            <a:r>
              <a:rPr lang="pt-BR" alt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sym typeface="Symbol" pitchFamily="18" charset="2"/>
              </a:rPr>
              <a:t></a:t>
            </a:r>
            <a:r>
              <a:rPr lang="pt-BR" alt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  26 % &lt; 10 </a:t>
            </a:r>
            <a:r>
              <a:rPr lang="pt-BR" alt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pt-BR" alt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m</a:t>
            </a:r>
          </a:p>
          <a:p>
            <a:pPr>
              <a:defRPr/>
            </a:pPr>
            <a:r>
              <a:rPr lang="pt-BR" alt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q = 0,37   </a:t>
            </a:r>
            <a:r>
              <a:rPr lang="pt-BR" alt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sym typeface="Symbol" pitchFamily="18" charset="2"/>
              </a:rPr>
              <a:t></a:t>
            </a:r>
            <a:r>
              <a:rPr lang="pt-BR" alt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  10 % &lt; 10 </a:t>
            </a:r>
            <a:r>
              <a:rPr lang="pt-BR" alt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pt-BR" alt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m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A78DE86C-3285-451B-AF48-7004DE4E1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3773" y="2182420"/>
            <a:ext cx="397531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pt-BR" altLang="pt-BR" sz="2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sym typeface="Wingdings" pitchFamily="2" charset="2"/>
              </a:rPr>
              <a:t>  q concreto -   teor de matriz</a:t>
            </a:r>
          </a:p>
        </p:txBody>
      </p:sp>
      <p:grpSp>
        <p:nvGrpSpPr>
          <p:cNvPr id="11" name="Group 29">
            <a:extLst>
              <a:ext uri="{FF2B5EF4-FFF2-40B4-BE49-F238E27FC236}">
                <a16:creationId xmlns:a16="http://schemas.microsoft.com/office/drawing/2014/main" id="{E4D5FD59-8AEF-4153-9A00-4F84AEC20021}"/>
              </a:ext>
            </a:extLst>
          </p:cNvPr>
          <p:cNvGrpSpPr>
            <a:grpSpLocks/>
          </p:cNvGrpSpPr>
          <p:nvPr/>
        </p:nvGrpSpPr>
        <p:grpSpPr bwMode="auto">
          <a:xfrm>
            <a:off x="7805707" y="2689141"/>
            <a:ext cx="4198938" cy="1030289"/>
            <a:chOff x="-2388" y="1615"/>
            <a:chExt cx="2645" cy="649"/>
          </a:xfrm>
        </p:grpSpPr>
        <p:sp>
          <p:nvSpPr>
            <p:cNvPr id="12" name="Text Box 9">
              <a:extLst>
                <a:ext uri="{FF2B5EF4-FFF2-40B4-BE49-F238E27FC236}">
                  <a16:creationId xmlns:a16="http://schemas.microsoft.com/office/drawing/2014/main" id="{9C22278F-72D2-4CA6-B721-52DCB5E18C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388" y="1993"/>
              <a:ext cx="2645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pt-BR" altLang="pt-BR" sz="2200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sym typeface="Wingdings" pitchFamily="2" charset="2"/>
                </a:rPr>
                <a:t>  afastamento entre os agregados</a:t>
              </a:r>
            </a:p>
          </p:txBody>
        </p:sp>
        <p:sp>
          <p:nvSpPr>
            <p:cNvPr id="16" name="AutoShape 18">
              <a:extLst>
                <a:ext uri="{FF2B5EF4-FFF2-40B4-BE49-F238E27FC236}">
                  <a16:creationId xmlns:a16="http://schemas.microsoft.com/office/drawing/2014/main" id="{568F20D5-0116-41AC-8F29-587679A1BE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350" y="1615"/>
              <a:ext cx="325" cy="384"/>
            </a:xfrm>
            <a:prstGeom prst="downArrow">
              <a:avLst>
                <a:gd name="adj1" fmla="val 46648"/>
                <a:gd name="adj2" fmla="val 61704"/>
              </a:avLst>
            </a:prstGeom>
            <a:solidFill>
              <a:srgbClr val="92D05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>
                <a:latin typeface="+mj-lt"/>
              </a:endParaRPr>
            </a:p>
          </p:txBody>
        </p:sp>
      </p:grpSp>
      <p:sp>
        <p:nvSpPr>
          <p:cNvPr id="17" name="Text Box 10">
            <a:extLst>
              <a:ext uri="{FF2B5EF4-FFF2-40B4-BE49-F238E27FC236}">
                <a16:creationId xmlns:a16="http://schemas.microsoft.com/office/drawing/2014/main" id="{5134509D-8A47-43D3-87CE-5534E44AF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3773" y="4461249"/>
            <a:ext cx="419893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pt-BR" altLang="pt-BR" sz="2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sym typeface="Wingdings" pitchFamily="2" charset="2"/>
              </a:rPr>
              <a:t>  facilidade de movimentação entre as maiores partículas</a:t>
            </a:r>
          </a:p>
        </p:txBody>
      </p:sp>
      <p:grpSp>
        <p:nvGrpSpPr>
          <p:cNvPr id="18" name="Group 30">
            <a:extLst>
              <a:ext uri="{FF2B5EF4-FFF2-40B4-BE49-F238E27FC236}">
                <a16:creationId xmlns:a16="http://schemas.microsoft.com/office/drawing/2014/main" id="{5BF733F4-91DB-4E8B-B9EE-73B186945FFB}"/>
              </a:ext>
            </a:extLst>
          </p:cNvPr>
          <p:cNvGrpSpPr>
            <a:grpSpLocks/>
          </p:cNvGrpSpPr>
          <p:nvPr/>
        </p:nvGrpSpPr>
        <p:grpSpPr bwMode="auto">
          <a:xfrm>
            <a:off x="8993704" y="5353230"/>
            <a:ext cx="1431925" cy="1027113"/>
            <a:chOff x="2349" y="3631"/>
            <a:chExt cx="902" cy="647"/>
          </a:xfrm>
        </p:grpSpPr>
        <p:sp>
          <p:nvSpPr>
            <p:cNvPr id="19" name="Text Box 11">
              <a:extLst>
                <a:ext uri="{FF2B5EF4-FFF2-40B4-BE49-F238E27FC236}">
                  <a16:creationId xmlns:a16="http://schemas.microsoft.com/office/drawing/2014/main" id="{906CCF77-F22F-46AE-9B73-BE5AF8F024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9" y="4007"/>
              <a:ext cx="902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pt-BR" altLang="pt-BR" sz="22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sym typeface="Wingdings" pitchFamily="2" charset="2"/>
                </a:rPr>
                <a:t> FLUIDEZ</a:t>
              </a:r>
            </a:p>
          </p:txBody>
        </p:sp>
        <p:sp>
          <p:nvSpPr>
            <p:cNvPr id="20" name="AutoShape 19">
              <a:extLst>
                <a:ext uri="{FF2B5EF4-FFF2-40B4-BE49-F238E27FC236}">
                  <a16:creationId xmlns:a16="http://schemas.microsoft.com/office/drawing/2014/main" id="{4E3C8773-E8CD-4509-8819-0AFECEB7D7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7" y="3631"/>
              <a:ext cx="325" cy="384"/>
            </a:xfrm>
            <a:prstGeom prst="downArrow">
              <a:avLst>
                <a:gd name="adj1" fmla="val 46648"/>
                <a:gd name="adj2" fmla="val 61704"/>
              </a:avLst>
            </a:prstGeom>
            <a:solidFill>
              <a:srgbClr val="92D05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>
                <a:latin typeface="+mj-lt"/>
              </a:endParaRPr>
            </a:p>
          </p:txBody>
        </p:sp>
      </p:grpSp>
      <p:sp>
        <p:nvSpPr>
          <p:cNvPr id="21" name="AutoShape 18">
            <a:extLst>
              <a:ext uri="{FF2B5EF4-FFF2-40B4-BE49-F238E27FC236}">
                <a16:creationId xmlns:a16="http://schemas.microsoft.com/office/drawing/2014/main" id="{D39012B6-5A6C-4C5F-8414-9CC26C514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50904" y="3818547"/>
            <a:ext cx="515938" cy="609601"/>
          </a:xfrm>
          <a:prstGeom prst="downArrow">
            <a:avLst>
              <a:gd name="adj1" fmla="val 46648"/>
              <a:gd name="adj2" fmla="val 61704"/>
            </a:avLst>
          </a:prstGeom>
          <a:solidFill>
            <a:srgbClr val="92D05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pt-BR" altLang="pt-BR">
              <a:latin typeface="+mj-lt"/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A67ECF69-7353-4FC8-9FA1-BD9AC48117E6}"/>
              </a:ext>
            </a:extLst>
          </p:cNvPr>
          <p:cNvCxnSpPr/>
          <p:nvPr/>
        </p:nvCxnSpPr>
        <p:spPr>
          <a:xfrm flipV="1">
            <a:off x="3701143" y="2307771"/>
            <a:ext cx="0" cy="3161212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DA83D04D-C427-4ADD-B824-900390E8CFA7}"/>
              </a:ext>
            </a:extLst>
          </p:cNvPr>
          <p:cNvCxnSpPr/>
          <p:nvPr/>
        </p:nvCxnSpPr>
        <p:spPr>
          <a:xfrm flipH="1">
            <a:off x="1567543" y="3374571"/>
            <a:ext cx="214230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A408A8CD-DCE5-473C-8E1F-7957E18AD59B}"/>
              </a:ext>
            </a:extLst>
          </p:cNvPr>
          <p:cNvCxnSpPr/>
          <p:nvPr/>
        </p:nvCxnSpPr>
        <p:spPr>
          <a:xfrm flipH="1">
            <a:off x="1554480" y="2917371"/>
            <a:ext cx="214230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347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  <p:bldP spid="10" grpId="0" autoUpdateAnimBg="0"/>
      <p:bldP spid="17" grpId="0" autoUpdateAnimBg="0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C00000"/>
                </a:solidFill>
              </a:rPr>
              <a:t>Concreto</a:t>
            </a: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8E52398E-F50D-41E4-AE22-4707533AF680}"/>
              </a:ext>
            </a:extLst>
          </p:cNvPr>
          <p:cNvSpPr txBox="1">
            <a:spLocks/>
          </p:cNvSpPr>
          <p:nvPr/>
        </p:nvSpPr>
        <p:spPr>
          <a:xfrm>
            <a:off x="235390" y="1108088"/>
            <a:ext cx="11633703" cy="543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Modelo de Andreasen para descrever distribuições </a:t>
            </a:r>
            <a:r>
              <a:rPr lang="pt-BR" altLang="pt-BR" u="sng" dirty="0">
                <a:solidFill>
                  <a:srgbClr val="000000"/>
                </a:solidFill>
              </a:rPr>
              <a:t>contínuas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8ADF061F-E0E0-4E2A-AF68-287599727238}"/>
                  </a:ext>
                </a:extLst>
              </p:cNvPr>
              <p:cNvSpPr txBox="1"/>
              <p:nvPr/>
            </p:nvSpPr>
            <p:spPr>
              <a:xfrm>
                <a:off x="9832830" y="755009"/>
                <a:ext cx="2036263" cy="6544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pt-B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100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8ADF061F-E0E0-4E2A-AF68-2875997272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2830" y="755009"/>
                <a:ext cx="2036263" cy="6544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ubtítulo 2">
            <a:extLst>
              <a:ext uri="{FF2B5EF4-FFF2-40B4-BE49-F238E27FC236}">
                <a16:creationId xmlns:a16="http://schemas.microsoft.com/office/drawing/2014/main" id="{09422C41-A567-4461-AAAE-04D6FC2A5A97}"/>
              </a:ext>
            </a:extLst>
          </p:cNvPr>
          <p:cNvSpPr txBox="1">
            <a:spLocks/>
          </p:cNvSpPr>
          <p:nvPr/>
        </p:nvSpPr>
        <p:spPr>
          <a:xfrm>
            <a:off x="235389" y="1615969"/>
            <a:ext cx="11633703" cy="543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Coeficiente </a:t>
            </a:r>
            <a:r>
              <a:rPr lang="pt-BR" altLang="pt-BR" i="1" dirty="0">
                <a:solidFill>
                  <a:srgbClr val="000000"/>
                </a:solidFill>
              </a:rPr>
              <a:t>q</a:t>
            </a:r>
            <a:r>
              <a:rPr lang="pt-BR" altLang="pt-BR" dirty="0">
                <a:solidFill>
                  <a:srgbClr val="000000"/>
                </a:solidFill>
              </a:rPr>
              <a:t> define proporção matriz/agregado no concreto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6A26A0D-37F6-4536-95E9-E357CB6C6F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674" y="2159811"/>
            <a:ext cx="6480207" cy="402306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73A16E4-5443-4B63-9B23-4D74066A95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674" y="2159811"/>
            <a:ext cx="6480207" cy="4023067"/>
          </a:xfrm>
          <a:prstGeom prst="rect">
            <a:avLst/>
          </a:prstGeom>
        </p:spPr>
      </p:pic>
      <p:sp>
        <p:nvSpPr>
          <p:cNvPr id="9" name="Text Box 11">
            <a:extLst>
              <a:ext uri="{FF2B5EF4-FFF2-40B4-BE49-F238E27FC236}">
                <a16:creationId xmlns:a16="http://schemas.microsoft.com/office/drawing/2014/main" id="{125DA47F-240D-48E5-AE54-B76471C6D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0777" y="4706899"/>
            <a:ext cx="270138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alt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q = 0,21   </a:t>
            </a:r>
            <a:r>
              <a:rPr lang="pt-BR" alt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sym typeface="Symbol" pitchFamily="18" charset="2"/>
              </a:rPr>
              <a:t></a:t>
            </a:r>
            <a:r>
              <a:rPr lang="pt-BR" alt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  26 % &lt; 10 </a:t>
            </a:r>
            <a:r>
              <a:rPr lang="pt-BR" alt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pt-BR" alt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m</a:t>
            </a:r>
          </a:p>
          <a:p>
            <a:pPr>
              <a:defRPr/>
            </a:pPr>
            <a:r>
              <a:rPr lang="pt-BR" alt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q = 0,37   </a:t>
            </a:r>
            <a:r>
              <a:rPr lang="pt-BR" alt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sym typeface="Symbol" pitchFamily="18" charset="2"/>
              </a:rPr>
              <a:t></a:t>
            </a:r>
            <a:r>
              <a:rPr lang="pt-BR" alt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  10 % &lt; 10 </a:t>
            </a:r>
            <a:r>
              <a:rPr lang="pt-BR" alt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pt-BR" alt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m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9556CCC-C171-4464-8476-CB0E4E65EDC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775408" y="4285130"/>
            <a:ext cx="2872669" cy="239286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5C4230C-46F5-43D5-98C6-EEEF6B9FDBD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765865" y="1762563"/>
            <a:ext cx="2891757" cy="241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00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C00000"/>
                </a:solidFill>
              </a:rPr>
              <a:t>Concreto (Influência do valor de q na fluidez)</a:t>
            </a: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8E52398E-F50D-41E4-AE22-4707533AF680}"/>
              </a:ext>
            </a:extLst>
          </p:cNvPr>
          <p:cNvSpPr txBox="1">
            <a:spLocks/>
          </p:cNvSpPr>
          <p:nvPr/>
        </p:nvSpPr>
        <p:spPr>
          <a:xfrm>
            <a:off x="235390" y="1108088"/>
            <a:ext cx="11633703" cy="543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Modelo de Andreasen para descrever distribuições </a:t>
            </a:r>
            <a:r>
              <a:rPr lang="pt-BR" altLang="pt-BR" u="sng" dirty="0">
                <a:solidFill>
                  <a:srgbClr val="000000"/>
                </a:solidFill>
              </a:rPr>
              <a:t>contínuas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8ADF061F-E0E0-4E2A-AF68-287599727238}"/>
                  </a:ext>
                </a:extLst>
              </p:cNvPr>
              <p:cNvSpPr txBox="1"/>
              <p:nvPr/>
            </p:nvSpPr>
            <p:spPr>
              <a:xfrm>
                <a:off x="9832830" y="755009"/>
                <a:ext cx="2036263" cy="6544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pt-B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100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8ADF061F-E0E0-4E2A-AF68-2875997272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2830" y="755009"/>
                <a:ext cx="2036263" cy="6544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ubtítulo 2">
            <a:extLst>
              <a:ext uri="{FF2B5EF4-FFF2-40B4-BE49-F238E27FC236}">
                <a16:creationId xmlns:a16="http://schemas.microsoft.com/office/drawing/2014/main" id="{09422C41-A567-4461-AAAE-04D6FC2A5A97}"/>
              </a:ext>
            </a:extLst>
          </p:cNvPr>
          <p:cNvSpPr txBox="1">
            <a:spLocks/>
          </p:cNvSpPr>
          <p:nvPr/>
        </p:nvSpPr>
        <p:spPr>
          <a:xfrm>
            <a:off x="235389" y="1615969"/>
            <a:ext cx="11633703" cy="543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Coeficiente </a:t>
            </a:r>
            <a:r>
              <a:rPr lang="pt-BR" altLang="pt-BR" i="1" dirty="0">
                <a:solidFill>
                  <a:srgbClr val="000000"/>
                </a:solidFill>
              </a:rPr>
              <a:t>q</a:t>
            </a:r>
            <a:r>
              <a:rPr lang="pt-BR" altLang="pt-BR" dirty="0">
                <a:solidFill>
                  <a:srgbClr val="000000"/>
                </a:solidFill>
              </a:rPr>
              <a:t> define proporção matriz/agregado no concreto</a:t>
            </a:r>
          </a:p>
        </p:txBody>
      </p:sp>
      <p:sp>
        <p:nvSpPr>
          <p:cNvPr id="39" name="Text Box 7">
            <a:extLst>
              <a:ext uri="{FF2B5EF4-FFF2-40B4-BE49-F238E27FC236}">
                <a16:creationId xmlns:a16="http://schemas.microsoft.com/office/drawing/2014/main" id="{40808D82-1F10-4F90-BCAF-9124AA094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997" y="2536922"/>
            <a:ext cx="440639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pt-BR" altLang="pt-BR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espaço para movimentação dos agregados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pt-BR" altLang="pt-BR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lubrificação entre os agregados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pt-BR" altLang="pt-BR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coesão</a:t>
            </a:r>
          </a:p>
        </p:txBody>
      </p:sp>
      <p:sp>
        <p:nvSpPr>
          <p:cNvPr id="40" name="Text Box 8">
            <a:extLst>
              <a:ext uri="{FF2B5EF4-FFF2-40B4-BE49-F238E27FC236}">
                <a16:creationId xmlns:a16="http://schemas.microsoft.com/office/drawing/2014/main" id="{E44682A6-8AD2-41B4-81B2-3106DC5C2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769" y="3941724"/>
            <a:ext cx="4697740" cy="92333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pt-BR" alt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Escoamento ocorrerá quando o cisalhamento superar a tensão de escoamento da matriz e o atrito entre os agregados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904C4C0-DBC5-4329-B2F7-BDFF105CC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5338" y="2014935"/>
            <a:ext cx="5668988" cy="4690400"/>
          </a:xfrm>
          <a:prstGeom prst="rect">
            <a:avLst/>
          </a:prstGeom>
        </p:spPr>
      </p:pic>
      <p:sp>
        <p:nvSpPr>
          <p:cNvPr id="36" name="Subtítulo 2">
            <a:extLst>
              <a:ext uri="{FF2B5EF4-FFF2-40B4-BE49-F238E27FC236}">
                <a16:creationId xmlns:a16="http://schemas.microsoft.com/office/drawing/2014/main" id="{03AB0103-AB90-4A7C-8F56-E2FC036C01CE}"/>
              </a:ext>
            </a:extLst>
          </p:cNvPr>
          <p:cNvSpPr txBox="1">
            <a:spLocks/>
          </p:cNvSpPr>
          <p:nvPr/>
        </p:nvSpPr>
        <p:spPr>
          <a:xfrm>
            <a:off x="10765104" y="3777381"/>
            <a:ext cx="2247256" cy="543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sz="1600" dirty="0">
                <a:solidFill>
                  <a:srgbClr val="000000"/>
                </a:solidFill>
              </a:rPr>
              <a:t>Fluidez vibrada</a:t>
            </a:r>
          </a:p>
        </p:txBody>
      </p:sp>
      <p:sp>
        <p:nvSpPr>
          <p:cNvPr id="37" name="Subtítulo 2">
            <a:extLst>
              <a:ext uri="{FF2B5EF4-FFF2-40B4-BE49-F238E27FC236}">
                <a16:creationId xmlns:a16="http://schemas.microsoft.com/office/drawing/2014/main" id="{E3C3C3EA-AFB9-486D-AA44-AED9F702FD5F}"/>
              </a:ext>
            </a:extLst>
          </p:cNvPr>
          <p:cNvSpPr txBox="1">
            <a:spLocks/>
          </p:cNvSpPr>
          <p:nvPr/>
        </p:nvSpPr>
        <p:spPr>
          <a:xfrm>
            <a:off x="10765104" y="4189109"/>
            <a:ext cx="2247256" cy="543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sz="1600" dirty="0">
                <a:solidFill>
                  <a:srgbClr val="000000"/>
                </a:solidFill>
              </a:rPr>
              <a:t>Fluidez batida</a:t>
            </a:r>
          </a:p>
        </p:txBody>
      </p:sp>
      <p:sp>
        <p:nvSpPr>
          <p:cNvPr id="38" name="Subtítulo 2">
            <a:extLst>
              <a:ext uri="{FF2B5EF4-FFF2-40B4-BE49-F238E27FC236}">
                <a16:creationId xmlns:a16="http://schemas.microsoft.com/office/drawing/2014/main" id="{6102ABEC-93A1-4869-A276-F342E18454E9}"/>
              </a:ext>
            </a:extLst>
          </p:cNvPr>
          <p:cNvSpPr txBox="1">
            <a:spLocks/>
          </p:cNvSpPr>
          <p:nvPr/>
        </p:nvSpPr>
        <p:spPr>
          <a:xfrm>
            <a:off x="10765104" y="4588218"/>
            <a:ext cx="2247256" cy="543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sz="1600" dirty="0">
                <a:solidFill>
                  <a:srgbClr val="000000"/>
                </a:solidFill>
              </a:rPr>
              <a:t>Fluidez livre</a:t>
            </a:r>
          </a:p>
        </p:txBody>
      </p:sp>
    </p:spTree>
    <p:extLst>
      <p:ext uri="{BB962C8B-B14F-4D97-AF65-F5344CB8AC3E}">
        <p14:creationId xmlns:p14="http://schemas.microsoft.com/office/powerpoint/2010/main" val="243749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 animBg="1" autoUpdateAnimBg="0"/>
      <p:bldP spid="36" grpId="0"/>
      <p:bldP spid="37" grpId="0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C00000"/>
                </a:solidFill>
              </a:rPr>
              <a:t>Concreto (Influência do valor de q na fluidez)</a:t>
            </a: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8E52398E-F50D-41E4-AE22-4707533AF680}"/>
              </a:ext>
            </a:extLst>
          </p:cNvPr>
          <p:cNvSpPr txBox="1">
            <a:spLocks/>
          </p:cNvSpPr>
          <p:nvPr/>
        </p:nvSpPr>
        <p:spPr>
          <a:xfrm>
            <a:off x="235390" y="1108088"/>
            <a:ext cx="11633703" cy="543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Modelo de Andreasen para descrever distribuições </a:t>
            </a:r>
            <a:r>
              <a:rPr lang="pt-BR" altLang="pt-BR" u="sng" dirty="0">
                <a:solidFill>
                  <a:srgbClr val="000000"/>
                </a:solidFill>
              </a:rPr>
              <a:t>contínuas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09422C41-A567-4461-AAAE-04D6FC2A5A97}"/>
              </a:ext>
            </a:extLst>
          </p:cNvPr>
          <p:cNvSpPr txBox="1">
            <a:spLocks/>
          </p:cNvSpPr>
          <p:nvPr/>
        </p:nvSpPr>
        <p:spPr>
          <a:xfrm>
            <a:off x="235389" y="1615969"/>
            <a:ext cx="11633703" cy="543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Coeficiente </a:t>
            </a:r>
            <a:r>
              <a:rPr lang="pt-BR" altLang="pt-BR" i="1" dirty="0">
                <a:solidFill>
                  <a:srgbClr val="000000"/>
                </a:solidFill>
              </a:rPr>
              <a:t>q</a:t>
            </a:r>
            <a:r>
              <a:rPr lang="pt-BR" altLang="pt-BR" dirty="0">
                <a:solidFill>
                  <a:srgbClr val="000000"/>
                </a:solidFill>
              </a:rPr>
              <a:t> define proporção matriz/agregado no concreto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5D7F75C-8FC6-487D-83FC-B92B124D2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08" y="2159811"/>
            <a:ext cx="6193894" cy="4147000"/>
          </a:xfrm>
          <a:prstGeom prst="rect">
            <a:avLst/>
          </a:prstGeom>
        </p:spPr>
      </p:pic>
      <p:sp>
        <p:nvSpPr>
          <p:cNvPr id="26" name="Text Box 10">
            <a:extLst>
              <a:ext uri="{FF2B5EF4-FFF2-40B4-BE49-F238E27FC236}">
                <a16:creationId xmlns:a16="http://schemas.microsoft.com/office/drawing/2014/main" id="{78CF59E4-7B85-41B5-A96B-78C3B7590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5956" y="3305972"/>
            <a:ext cx="46217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pt-BR" altLang="pt-BR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Wingdings" pitchFamily="2" charset="2"/>
              </a:rPr>
              <a:t></a:t>
            </a:r>
            <a:r>
              <a:rPr lang="pt-BR" altLang="pt-BR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q  - fluidez baixa  -  agregados próximos</a:t>
            </a:r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id="{B14F7D41-3FD6-411B-95A2-F5AC567C0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2593" y="3899697"/>
            <a:ext cx="50064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pt-BR" altLang="pt-BR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Wingdings" pitchFamily="2" charset="2"/>
              </a:rPr>
              <a:t></a:t>
            </a:r>
            <a:r>
              <a:rPr lang="pt-BR" altLang="pt-BR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q  -  fluidez elevada  -  agregados afastados</a:t>
            </a:r>
          </a:p>
        </p:txBody>
      </p:sp>
      <p:sp>
        <p:nvSpPr>
          <p:cNvPr id="28" name="Text Box 12">
            <a:extLst>
              <a:ext uri="{FF2B5EF4-FFF2-40B4-BE49-F238E27FC236}">
                <a16:creationId xmlns:a16="http://schemas.microsoft.com/office/drawing/2014/main" id="{30B5916F-9A20-4E78-8BD0-DAE9A232F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6913" y="4451169"/>
            <a:ext cx="52180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pt-BR" altLang="pt-BR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q &lt; 0,20  -  excesso de finos – redução da fluidez</a:t>
            </a:r>
          </a:p>
        </p:txBody>
      </p:sp>
    </p:spTree>
    <p:extLst>
      <p:ext uri="{BB962C8B-B14F-4D97-AF65-F5344CB8AC3E}">
        <p14:creationId xmlns:p14="http://schemas.microsoft.com/office/powerpoint/2010/main" val="171272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utoUpdateAnimBg="0"/>
      <p:bldP spid="27" grpId="0" autoUpdateAnimBg="0"/>
      <p:bldP spid="28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C00000"/>
                </a:solidFill>
              </a:rPr>
              <a:t>Material cimentício...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FF43B5D5-83D2-47B9-A60B-B906FE195ECC}"/>
              </a:ext>
            </a:extLst>
          </p:cNvPr>
          <p:cNvSpPr txBox="1">
            <a:spLocks/>
          </p:cNvSpPr>
          <p:nvPr/>
        </p:nvSpPr>
        <p:spPr>
          <a:xfrm>
            <a:off x="235390" y="1108087"/>
            <a:ext cx="11633703" cy="970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Apresenta comportamento variável em função do teor de água (ou dispersão das partículas)</a:t>
            </a:r>
          </a:p>
          <a:p>
            <a:pPr algn="just">
              <a:buClr>
                <a:srgbClr val="FF0000"/>
              </a:buClr>
              <a:buSzPct val="90000"/>
            </a:pPr>
            <a:endParaRPr lang="pt-BR" alt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490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Modelo de Furnas (abordagem discreta)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764422EB-99BE-4EEA-96B0-08A83E559673}"/>
                  </a:ext>
                </a:extLst>
              </p:cNvPr>
              <p:cNvSpPr txBox="1"/>
              <p:nvPr/>
            </p:nvSpPr>
            <p:spPr>
              <a:xfrm>
                <a:off x="659080" y="1001279"/>
                <a:ext cx="2984299" cy="691536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pt-BR" sz="20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pt-BR" sz="20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BR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pt-BR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pt-BR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  <m:sup>
                                <m:func>
                                  <m:funcPr>
                                    <m:ctrlP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pt-BR" sz="200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func>
                              </m:sup>
                            </m:sSubSup>
                            <m:r>
                              <a:rPr lang="pt-BR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pt-BR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  <m:sup>
                                <m:func>
                                  <m:funcPr>
                                    <m:ctrlP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pt-BR" sz="200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func>
                              </m:sup>
                            </m:sSubSup>
                          </m:num>
                          <m:den>
                            <m:sSubSup>
                              <m:sSubSupPr>
                                <m:ctrlPr>
                                  <a:rPr lang="pt-BR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  <m:sup>
                                <m:func>
                                  <m:funcPr>
                                    <m:ctrlP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pt-BR" sz="200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func>
                              </m:sup>
                            </m:sSubSup>
                            <m:r>
                              <a:rPr lang="pt-BR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pt-BR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  <m:sup>
                                <m:func>
                                  <m:funcPr>
                                    <m:ctrlP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pt-BR" sz="200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func>
                              </m:sup>
                            </m:sSubSup>
                          </m:den>
                        </m:f>
                      </m:e>
                    </m:d>
                  </m:oMath>
                </a14:m>
                <a:r>
                  <a:rPr lang="pt-BR" sz="2000" dirty="0"/>
                  <a:t> x 100</a:t>
                </a:r>
              </a:p>
            </p:txBody>
          </p:sp>
        </mc:Choice>
        <mc:Fallback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764422EB-99BE-4EEA-96B0-08A83E5596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080" y="1001279"/>
                <a:ext cx="2984299" cy="69153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ubtítulo 2">
            <a:extLst>
              <a:ext uri="{FF2B5EF4-FFF2-40B4-BE49-F238E27FC236}">
                <a16:creationId xmlns:a16="http://schemas.microsoft.com/office/drawing/2014/main" id="{B8588D1A-9D78-4523-AEC9-7700DDB8CC56}"/>
              </a:ext>
            </a:extLst>
          </p:cNvPr>
          <p:cNvSpPr txBox="1">
            <a:spLocks/>
          </p:cNvSpPr>
          <p:nvPr/>
        </p:nvSpPr>
        <p:spPr>
          <a:xfrm>
            <a:off x="4162643" y="831633"/>
            <a:ext cx="6853474" cy="118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P</a:t>
            </a:r>
            <a:r>
              <a:rPr lang="pt-BR" altLang="pt-BR" sz="1200" baseline="-25000" dirty="0">
                <a:solidFill>
                  <a:srgbClr val="000000"/>
                </a:solidFill>
              </a:rPr>
              <a:t>(d)</a:t>
            </a:r>
            <a:r>
              <a:rPr lang="pt-BR" altLang="pt-BR" sz="1200" dirty="0">
                <a:solidFill>
                  <a:srgbClr val="000000"/>
                </a:solidFill>
              </a:rPr>
              <a:t> = distribuição acumulada de tamanho de partículas (</a:t>
            </a:r>
            <a:r>
              <a:rPr lang="pt-BR" altLang="pt-BR" sz="1200" i="1" dirty="0">
                <a:solidFill>
                  <a:srgbClr val="000000"/>
                </a:solidFill>
              </a:rPr>
              <a:t>CPFT</a:t>
            </a:r>
            <a:r>
              <a:rPr lang="pt-BR" altLang="pt-BR" sz="1200" dirty="0">
                <a:solidFill>
                  <a:srgbClr val="000000"/>
                </a:solidFill>
              </a:rPr>
              <a:t>)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D</a:t>
            </a:r>
            <a:r>
              <a:rPr lang="pt-BR" altLang="pt-BR" sz="1200" baseline="-25000" dirty="0">
                <a:solidFill>
                  <a:srgbClr val="000000"/>
                </a:solidFill>
              </a:rPr>
              <a:t>p</a:t>
            </a:r>
            <a:r>
              <a:rPr lang="pt-BR" altLang="pt-BR" sz="1200" dirty="0">
                <a:solidFill>
                  <a:srgbClr val="000000"/>
                </a:solidFill>
              </a:rPr>
              <a:t> = diâmetro da partícula sendo considerada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D</a:t>
            </a:r>
            <a:r>
              <a:rPr lang="pt-BR" altLang="pt-BR" sz="1200" baseline="-25000" dirty="0">
                <a:solidFill>
                  <a:srgbClr val="000000"/>
                </a:solidFill>
              </a:rPr>
              <a:t>s</a:t>
            </a:r>
            <a:r>
              <a:rPr lang="pt-BR" altLang="pt-BR" sz="1200" dirty="0">
                <a:solidFill>
                  <a:srgbClr val="000000"/>
                </a:solidFill>
              </a:rPr>
              <a:t> = diâmetro da menor partícula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D</a:t>
            </a:r>
            <a:r>
              <a:rPr lang="pt-BR" altLang="pt-BR" sz="1200" baseline="-25000" dirty="0">
                <a:solidFill>
                  <a:srgbClr val="000000"/>
                </a:solidFill>
              </a:rPr>
              <a:t>L</a:t>
            </a:r>
            <a:r>
              <a:rPr lang="pt-BR" altLang="pt-BR" sz="1200" dirty="0">
                <a:solidFill>
                  <a:srgbClr val="000000"/>
                </a:solidFill>
              </a:rPr>
              <a:t> = diâmetro da maior partícula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r = quociente entre o volume das partículas retidas em uma malha de peneira e o volume na malha inferior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F1922A94-1CAE-425C-9065-1C9154D3848B}"/>
              </a:ext>
            </a:extLst>
          </p:cNvPr>
          <p:cNvSpPr txBox="1">
            <a:spLocks/>
          </p:cNvSpPr>
          <p:nvPr/>
        </p:nvSpPr>
        <p:spPr>
          <a:xfrm>
            <a:off x="139815" y="2229475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Modelo de </a:t>
            </a:r>
            <a:r>
              <a:rPr lang="pt-BR" sz="3000" dirty="0" err="1">
                <a:solidFill>
                  <a:srgbClr val="00B050"/>
                </a:solidFill>
              </a:rPr>
              <a:t>Westman</a:t>
            </a:r>
            <a:r>
              <a:rPr lang="pt-BR" sz="3000" dirty="0">
                <a:solidFill>
                  <a:srgbClr val="00B050"/>
                </a:solidFill>
              </a:rPr>
              <a:t> e Hugill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47F13FD3-8495-4545-BC06-97F0E3D4CC0E}"/>
              </a:ext>
            </a:extLst>
          </p:cNvPr>
          <p:cNvSpPr txBox="1">
            <a:spLocks/>
          </p:cNvSpPr>
          <p:nvPr/>
        </p:nvSpPr>
        <p:spPr>
          <a:xfrm>
            <a:off x="3253671" y="2969193"/>
            <a:ext cx="5657850" cy="1101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90000"/>
            </a:pPr>
            <a:r>
              <a:rPr lang="pt-BR" altLang="pt-BR" sz="1200" dirty="0"/>
              <a:t>ai = volume aparente de uma distribuição discreta do tamanho i (i varia de 1 a n, onde 1 é a classe mais grossa e n = total de classes na mistura)</a:t>
            </a:r>
          </a:p>
          <a:p>
            <a:pPr algn="just">
              <a:buSzPct val="90000"/>
            </a:pPr>
            <a:r>
              <a:rPr lang="pt-BR" altLang="pt-BR" sz="1200" dirty="0"/>
              <a:t>xi = fração volumétrica da classe de tamanho i</a:t>
            </a:r>
          </a:p>
          <a:p>
            <a:pPr algn="just">
              <a:buSzPct val="90000"/>
            </a:pPr>
            <a:r>
              <a:rPr lang="pt-BR" altLang="pt-BR" sz="1200" dirty="0"/>
              <a:t>Vai = volume aparente da mistura. Calculado com base na classe de tamanho de partículas i.</a:t>
            </a:r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BBA2342A-0281-42D3-B2F5-0FCC6B55B20F}"/>
              </a:ext>
            </a:extLst>
          </p:cNvPr>
          <p:cNvSpPr txBox="1">
            <a:spLocks/>
          </p:cNvSpPr>
          <p:nvPr/>
        </p:nvSpPr>
        <p:spPr>
          <a:xfrm>
            <a:off x="3253671" y="2969193"/>
            <a:ext cx="5657850" cy="1101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buSzPct val="90000"/>
            </a:pPr>
            <a:r>
              <a:rPr lang="pt-BR" altLang="pt-BR" sz="1200" dirty="0">
                <a:solidFill>
                  <a:srgbClr val="FF0000"/>
                </a:solidFill>
              </a:rPr>
              <a:t>ai = volume aparente de uma distribuição discreta do tamanho i (i varia de 1 a n, onde 1 é a classe mais grossa e n = total de classes na mistura)</a:t>
            </a: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8F1812C2-2E48-4204-BCE3-F0BF173D20DB}"/>
              </a:ext>
            </a:extLst>
          </p:cNvPr>
          <p:cNvSpPr txBox="1">
            <a:spLocks/>
          </p:cNvSpPr>
          <p:nvPr/>
        </p:nvSpPr>
        <p:spPr>
          <a:xfrm>
            <a:off x="139814" y="4266642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Modelo de Andreasen (abordagem contínua)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25217D6F-A319-41AA-B61F-981D8E7C8D5F}"/>
                  </a:ext>
                </a:extLst>
              </p:cNvPr>
              <p:cNvSpPr txBox="1"/>
              <p:nvPr/>
            </p:nvSpPr>
            <p:spPr>
              <a:xfrm>
                <a:off x="659080" y="5047947"/>
                <a:ext cx="2036263" cy="6544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pt-B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100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25217D6F-A319-41AA-B61F-981D8E7C8D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080" y="5047947"/>
                <a:ext cx="2036263" cy="6544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Subtítulo 2">
            <a:extLst>
              <a:ext uri="{FF2B5EF4-FFF2-40B4-BE49-F238E27FC236}">
                <a16:creationId xmlns:a16="http://schemas.microsoft.com/office/drawing/2014/main" id="{AB6178A1-F09E-4356-BF93-75DBADEDB6F4}"/>
              </a:ext>
            </a:extLst>
          </p:cNvPr>
          <p:cNvSpPr txBox="1">
            <a:spLocks/>
          </p:cNvSpPr>
          <p:nvPr/>
        </p:nvSpPr>
        <p:spPr>
          <a:xfrm>
            <a:off x="269651" y="5844402"/>
            <a:ext cx="4368610" cy="959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P</a:t>
            </a:r>
            <a:r>
              <a:rPr lang="pt-BR" altLang="pt-BR" sz="1200" baseline="-25000" dirty="0">
                <a:solidFill>
                  <a:srgbClr val="000000"/>
                </a:solidFill>
              </a:rPr>
              <a:t>(d)</a:t>
            </a:r>
            <a:r>
              <a:rPr lang="pt-BR" altLang="pt-BR" sz="1200" dirty="0">
                <a:solidFill>
                  <a:srgbClr val="000000"/>
                </a:solidFill>
              </a:rPr>
              <a:t> = distribuição acumulada de tamanho de partículas (</a:t>
            </a:r>
            <a:r>
              <a:rPr lang="pt-BR" altLang="pt-BR" sz="1200" i="1" dirty="0">
                <a:solidFill>
                  <a:srgbClr val="000000"/>
                </a:solidFill>
              </a:rPr>
              <a:t>CPFT</a:t>
            </a:r>
            <a:r>
              <a:rPr lang="pt-BR" altLang="pt-BR" sz="1200" dirty="0">
                <a:solidFill>
                  <a:srgbClr val="000000"/>
                </a:solidFill>
              </a:rPr>
              <a:t>)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pt-BR" altLang="pt-BR" sz="1200" dirty="0" err="1">
                <a:solidFill>
                  <a:srgbClr val="000000"/>
                </a:solidFill>
              </a:rPr>
              <a:t>D</a:t>
            </a:r>
            <a:r>
              <a:rPr lang="pt-BR" altLang="pt-BR" sz="1200" baseline="-25000" dirty="0" err="1">
                <a:solidFill>
                  <a:srgbClr val="000000"/>
                </a:solidFill>
              </a:rPr>
              <a:t>p</a:t>
            </a:r>
            <a:r>
              <a:rPr lang="pt-BR" altLang="pt-BR" sz="1200" dirty="0">
                <a:solidFill>
                  <a:srgbClr val="000000"/>
                </a:solidFill>
              </a:rPr>
              <a:t> = diâmetro da partícula sendo considerada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D</a:t>
            </a:r>
            <a:r>
              <a:rPr lang="pt-BR" altLang="pt-BR" sz="1200" baseline="-25000" dirty="0">
                <a:solidFill>
                  <a:srgbClr val="000000"/>
                </a:solidFill>
              </a:rPr>
              <a:t>L</a:t>
            </a:r>
            <a:r>
              <a:rPr lang="pt-BR" altLang="pt-BR" sz="1200" dirty="0">
                <a:solidFill>
                  <a:srgbClr val="000000"/>
                </a:solidFill>
              </a:rPr>
              <a:t> = diâmetro da maior partícula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q = coeficiente da distribuição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44CA324A-AD09-4725-B054-95CFBA402B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956" t="54919" r="43763" b="36146"/>
          <a:stretch/>
        </p:blipFill>
        <p:spPr>
          <a:xfrm>
            <a:off x="523451" y="3058787"/>
            <a:ext cx="2211519" cy="10811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7854B574-23D0-4419-99A1-42CA098C90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938" t="50238" r="43906" b="40360"/>
          <a:stretch/>
        </p:blipFill>
        <p:spPr>
          <a:xfrm>
            <a:off x="10038159" y="2109796"/>
            <a:ext cx="1687437" cy="8786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7363F41D-984F-4A66-8928-F54324BD07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643" t="23398" r="73215" b="28704"/>
          <a:stretch/>
        </p:blipFill>
        <p:spPr>
          <a:xfrm>
            <a:off x="9430222" y="3142679"/>
            <a:ext cx="2518313" cy="2101558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D33BA1BD-904D-4165-A07B-D519FA7E6DA4}"/>
              </a:ext>
            </a:extLst>
          </p:cNvPr>
          <p:cNvSpPr/>
          <p:nvPr/>
        </p:nvSpPr>
        <p:spPr>
          <a:xfrm>
            <a:off x="4999917" y="5280974"/>
            <a:ext cx="389614" cy="375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A213C597-DE80-4540-97A1-F4F5B552DAD6}"/>
              </a:ext>
            </a:extLst>
          </p:cNvPr>
          <p:cNvSpPr/>
          <p:nvPr/>
        </p:nvSpPr>
        <p:spPr>
          <a:xfrm>
            <a:off x="5404283" y="5274085"/>
            <a:ext cx="389614" cy="375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193F5870-4D9C-4717-950E-954A0FEF2352}"/>
              </a:ext>
            </a:extLst>
          </p:cNvPr>
          <p:cNvSpPr/>
          <p:nvPr/>
        </p:nvSpPr>
        <p:spPr>
          <a:xfrm>
            <a:off x="5210829" y="5650674"/>
            <a:ext cx="389614" cy="375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E581B688-33FF-4B1E-B968-D2AB348167BA}"/>
              </a:ext>
            </a:extLst>
          </p:cNvPr>
          <p:cNvSpPr/>
          <p:nvPr/>
        </p:nvSpPr>
        <p:spPr>
          <a:xfrm>
            <a:off x="5607143" y="5650674"/>
            <a:ext cx="389614" cy="375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056DE381-F714-46D2-B314-5774B72F0B48}"/>
              </a:ext>
            </a:extLst>
          </p:cNvPr>
          <p:cNvSpPr/>
          <p:nvPr/>
        </p:nvSpPr>
        <p:spPr>
          <a:xfrm>
            <a:off x="5806662" y="5272926"/>
            <a:ext cx="389614" cy="375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A29D1DEB-AF6B-42AC-8BA8-1E1B389C9CD6}"/>
              </a:ext>
            </a:extLst>
          </p:cNvPr>
          <p:cNvSpPr/>
          <p:nvPr/>
        </p:nvSpPr>
        <p:spPr>
          <a:xfrm>
            <a:off x="5008660" y="6029930"/>
            <a:ext cx="389614" cy="375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563CA427-1168-4957-AF26-C9E0E3C18CB3}"/>
              </a:ext>
            </a:extLst>
          </p:cNvPr>
          <p:cNvSpPr/>
          <p:nvPr/>
        </p:nvSpPr>
        <p:spPr>
          <a:xfrm>
            <a:off x="5398274" y="6029930"/>
            <a:ext cx="389614" cy="375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66DE74B9-5C49-4807-8A21-15EE1FE73B21}"/>
              </a:ext>
            </a:extLst>
          </p:cNvPr>
          <p:cNvSpPr/>
          <p:nvPr/>
        </p:nvSpPr>
        <p:spPr>
          <a:xfrm>
            <a:off x="5807988" y="6029930"/>
            <a:ext cx="389614" cy="375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4" name="Agrupar 63">
            <a:extLst>
              <a:ext uri="{FF2B5EF4-FFF2-40B4-BE49-F238E27FC236}">
                <a16:creationId xmlns:a16="http://schemas.microsoft.com/office/drawing/2014/main" id="{06EC8446-196E-475D-910C-DEFC7D202898}"/>
              </a:ext>
            </a:extLst>
          </p:cNvPr>
          <p:cNvGrpSpPr/>
          <p:nvPr/>
        </p:nvGrpSpPr>
        <p:grpSpPr>
          <a:xfrm>
            <a:off x="5318302" y="5519040"/>
            <a:ext cx="563197" cy="266814"/>
            <a:chOff x="5318302" y="5519040"/>
            <a:chExt cx="563197" cy="266814"/>
          </a:xfrm>
        </p:grpSpPr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41E830F4-F6DC-453F-B239-CA6313DAAD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54302" y="5561569"/>
              <a:ext cx="89268" cy="8593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Elipse 36">
              <a:extLst>
                <a:ext uri="{FF2B5EF4-FFF2-40B4-BE49-F238E27FC236}">
                  <a16:creationId xmlns:a16="http://schemas.microsoft.com/office/drawing/2014/main" id="{2E549FD9-33DA-4AA4-9817-2D0EE5D62B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54456" y="5659457"/>
              <a:ext cx="89268" cy="8593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Elipse 38">
              <a:extLst>
                <a:ext uri="{FF2B5EF4-FFF2-40B4-BE49-F238E27FC236}">
                  <a16:creationId xmlns:a16="http://schemas.microsoft.com/office/drawing/2014/main" id="{64BA0DE6-322A-4A5A-940E-68EE21CBA4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3321" y="5561141"/>
              <a:ext cx="89268" cy="8593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Elipse 46">
              <a:extLst>
                <a:ext uri="{FF2B5EF4-FFF2-40B4-BE49-F238E27FC236}">
                  <a16:creationId xmlns:a16="http://schemas.microsoft.com/office/drawing/2014/main" id="{ABCBDDDB-768C-4906-B9C9-7DB044A5F7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8302" y="5615495"/>
              <a:ext cx="36000" cy="3600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Elipse 48">
              <a:extLst>
                <a:ext uri="{FF2B5EF4-FFF2-40B4-BE49-F238E27FC236}">
                  <a16:creationId xmlns:a16="http://schemas.microsoft.com/office/drawing/2014/main" id="{8B651433-78FF-4961-A5DE-A1329B5537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77914" y="5525226"/>
              <a:ext cx="36000" cy="3600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Elipse 50">
              <a:extLst>
                <a:ext uri="{FF2B5EF4-FFF2-40B4-BE49-F238E27FC236}">
                  <a16:creationId xmlns:a16="http://schemas.microsoft.com/office/drawing/2014/main" id="{7E0CEC90-CEA8-4CDC-8FDB-6FAFD3668B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48615" y="5617341"/>
              <a:ext cx="36000" cy="3600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Elipse 52">
              <a:extLst>
                <a:ext uri="{FF2B5EF4-FFF2-40B4-BE49-F238E27FC236}">
                  <a16:creationId xmlns:a16="http://schemas.microsoft.com/office/drawing/2014/main" id="{5533B048-9387-4C25-B165-C94473464A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21704" y="5652451"/>
              <a:ext cx="36000" cy="3600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Elipse 54">
              <a:extLst>
                <a:ext uri="{FF2B5EF4-FFF2-40B4-BE49-F238E27FC236}">
                  <a16:creationId xmlns:a16="http://schemas.microsoft.com/office/drawing/2014/main" id="{6FF53845-F007-402E-86A7-49D6D1C613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0070" y="5652451"/>
              <a:ext cx="36000" cy="3600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Elipse 56">
              <a:extLst>
                <a:ext uri="{FF2B5EF4-FFF2-40B4-BE49-F238E27FC236}">
                  <a16:creationId xmlns:a16="http://schemas.microsoft.com/office/drawing/2014/main" id="{6AC64204-A03C-4D42-9861-C1B28CA742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89143" y="5749854"/>
              <a:ext cx="36000" cy="3600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Elipse 58">
              <a:extLst>
                <a:ext uri="{FF2B5EF4-FFF2-40B4-BE49-F238E27FC236}">
                  <a16:creationId xmlns:a16="http://schemas.microsoft.com/office/drawing/2014/main" id="{7E61984A-AC09-418D-9DDD-1012368F0B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13971" y="5620802"/>
              <a:ext cx="36000" cy="3600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Elipse 60">
              <a:extLst>
                <a:ext uri="{FF2B5EF4-FFF2-40B4-BE49-F238E27FC236}">
                  <a16:creationId xmlns:a16="http://schemas.microsoft.com/office/drawing/2014/main" id="{A072F533-3BE0-45C0-8906-FA9A6BD97F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82280" y="5519040"/>
              <a:ext cx="36000" cy="3600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3" name="Elipse 62">
              <a:extLst>
                <a:ext uri="{FF2B5EF4-FFF2-40B4-BE49-F238E27FC236}">
                  <a16:creationId xmlns:a16="http://schemas.microsoft.com/office/drawing/2014/main" id="{E4906808-00A4-4222-BD00-35FBF5C9B8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5499" y="5613515"/>
              <a:ext cx="36000" cy="3600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65" name="Agrupar 64">
            <a:extLst>
              <a:ext uri="{FF2B5EF4-FFF2-40B4-BE49-F238E27FC236}">
                <a16:creationId xmlns:a16="http://schemas.microsoft.com/office/drawing/2014/main" id="{CE1C2FB0-A528-4CEB-8F19-64F514DA3A98}"/>
              </a:ext>
            </a:extLst>
          </p:cNvPr>
          <p:cNvGrpSpPr/>
          <p:nvPr/>
        </p:nvGrpSpPr>
        <p:grpSpPr>
          <a:xfrm rot="10800000">
            <a:off x="5318302" y="5892948"/>
            <a:ext cx="563197" cy="266814"/>
            <a:chOff x="5318302" y="5519040"/>
            <a:chExt cx="563197" cy="266814"/>
          </a:xfrm>
        </p:grpSpPr>
        <p:sp>
          <p:nvSpPr>
            <p:cNvPr id="66" name="Elipse 65">
              <a:extLst>
                <a:ext uri="{FF2B5EF4-FFF2-40B4-BE49-F238E27FC236}">
                  <a16:creationId xmlns:a16="http://schemas.microsoft.com/office/drawing/2014/main" id="{4CC1DA6A-2D72-4B53-B979-F10AD39B34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54302" y="5561569"/>
              <a:ext cx="89268" cy="8593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7" name="Elipse 66">
              <a:extLst>
                <a:ext uri="{FF2B5EF4-FFF2-40B4-BE49-F238E27FC236}">
                  <a16:creationId xmlns:a16="http://schemas.microsoft.com/office/drawing/2014/main" id="{0635F6C0-322C-4914-85A6-B2E8F4A162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54456" y="5659457"/>
              <a:ext cx="89268" cy="8593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8" name="Elipse 67">
              <a:extLst>
                <a:ext uri="{FF2B5EF4-FFF2-40B4-BE49-F238E27FC236}">
                  <a16:creationId xmlns:a16="http://schemas.microsoft.com/office/drawing/2014/main" id="{9AFC2795-6007-423A-B372-6EAE82DBA6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3321" y="5561141"/>
              <a:ext cx="89268" cy="8593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9" name="Elipse 68">
              <a:extLst>
                <a:ext uri="{FF2B5EF4-FFF2-40B4-BE49-F238E27FC236}">
                  <a16:creationId xmlns:a16="http://schemas.microsoft.com/office/drawing/2014/main" id="{26A4E30A-559E-46EB-8321-57B8BBB48C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8302" y="5615495"/>
              <a:ext cx="36000" cy="3600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0" name="Elipse 69">
              <a:extLst>
                <a:ext uri="{FF2B5EF4-FFF2-40B4-BE49-F238E27FC236}">
                  <a16:creationId xmlns:a16="http://schemas.microsoft.com/office/drawing/2014/main" id="{F392C2E4-D0F9-48BC-8804-A36D16A5A4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77914" y="5525226"/>
              <a:ext cx="36000" cy="3600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1" name="Elipse 70">
              <a:extLst>
                <a:ext uri="{FF2B5EF4-FFF2-40B4-BE49-F238E27FC236}">
                  <a16:creationId xmlns:a16="http://schemas.microsoft.com/office/drawing/2014/main" id="{2FC33658-B4C0-4392-8F9A-7E9BBBB908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48615" y="5617341"/>
              <a:ext cx="36000" cy="3600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2" name="Elipse 71">
              <a:extLst>
                <a:ext uri="{FF2B5EF4-FFF2-40B4-BE49-F238E27FC236}">
                  <a16:creationId xmlns:a16="http://schemas.microsoft.com/office/drawing/2014/main" id="{69867DB9-211C-4AA1-92CA-B179BD77C6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21704" y="5652451"/>
              <a:ext cx="36000" cy="3600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3" name="Elipse 72">
              <a:extLst>
                <a:ext uri="{FF2B5EF4-FFF2-40B4-BE49-F238E27FC236}">
                  <a16:creationId xmlns:a16="http://schemas.microsoft.com/office/drawing/2014/main" id="{25A05A9C-578B-46DD-8E15-306B45D1DD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0070" y="5652451"/>
              <a:ext cx="36000" cy="3600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4" name="Elipse 73">
              <a:extLst>
                <a:ext uri="{FF2B5EF4-FFF2-40B4-BE49-F238E27FC236}">
                  <a16:creationId xmlns:a16="http://schemas.microsoft.com/office/drawing/2014/main" id="{050A2656-5F61-4179-A8FD-28D800BBA0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89143" y="5749854"/>
              <a:ext cx="36000" cy="3600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5" name="Elipse 74">
              <a:extLst>
                <a:ext uri="{FF2B5EF4-FFF2-40B4-BE49-F238E27FC236}">
                  <a16:creationId xmlns:a16="http://schemas.microsoft.com/office/drawing/2014/main" id="{4DE9F512-C4A8-4905-A470-A210EB4C6D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13971" y="5620802"/>
              <a:ext cx="36000" cy="3600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6" name="Elipse 75">
              <a:extLst>
                <a:ext uri="{FF2B5EF4-FFF2-40B4-BE49-F238E27FC236}">
                  <a16:creationId xmlns:a16="http://schemas.microsoft.com/office/drawing/2014/main" id="{9D8A9930-EED2-4CD2-857D-CB41536873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82280" y="5519040"/>
              <a:ext cx="36000" cy="3600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EC5EEBCF-2362-4D37-9ED6-5DAC427727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5499" y="5613515"/>
              <a:ext cx="36000" cy="3600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40" name="Agrupar 139">
            <a:extLst>
              <a:ext uri="{FF2B5EF4-FFF2-40B4-BE49-F238E27FC236}">
                <a16:creationId xmlns:a16="http://schemas.microsoft.com/office/drawing/2014/main" id="{12FFC816-FFFF-4219-B016-B9E1E239CF14}"/>
              </a:ext>
            </a:extLst>
          </p:cNvPr>
          <p:cNvGrpSpPr/>
          <p:nvPr/>
        </p:nvGrpSpPr>
        <p:grpSpPr>
          <a:xfrm>
            <a:off x="5243769" y="5121582"/>
            <a:ext cx="3231254" cy="1247609"/>
            <a:chOff x="5243769" y="5121582"/>
            <a:chExt cx="3231254" cy="1247609"/>
          </a:xfrm>
        </p:grpSpPr>
        <p:sp>
          <p:nvSpPr>
            <p:cNvPr id="112" name="Retângulo: Cantos Arredondados 111">
              <a:extLst>
                <a:ext uri="{FF2B5EF4-FFF2-40B4-BE49-F238E27FC236}">
                  <a16:creationId xmlns:a16="http://schemas.microsoft.com/office/drawing/2014/main" id="{4552D6E4-7842-4F4D-82CE-1289B2DBE8D1}"/>
                </a:ext>
              </a:extLst>
            </p:cNvPr>
            <p:cNvSpPr/>
            <p:nvPr/>
          </p:nvSpPr>
          <p:spPr>
            <a:xfrm>
              <a:off x="5243769" y="5454092"/>
              <a:ext cx="328145" cy="31762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37" name="Agrupar 136">
              <a:extLst>
                <a:ext uri="{FF2B5EF4-FFF2-40B4-BE49-F238E27FC236}">
                  <a16:creationId xmlns:a16="http://schemas.microsoft.com/office/drawing/2014/main" id="{7E219591-0AC9-41C6-B9F8-B129EDBF449B}"/>
                </a:ext>
              </a:extLst>
            </p:cNvPr>
            <p:cNvGrpSpPr/>
            <p:nvPr/>
          </p:nvGrpSpPr>
          <p:grpSpPr>
            <a:xfrm>
              <a:off x="7153747" y="5121582"/>
              <a:ext cx="1321276" cy="1247609"/>
              <a:chOff x="7347747" y="5340481"/>
              <a:chExt cx="845851" cy="813095"/>
            </a:xfrm>
          </p:grpSpPr>
          <p:sp>
            <p:nvSpPr>
              <p:cNvPr id="136" name="Retângulo: Cantos Arredondados 135">
                <a:extLst>
                  <a:ext uri="{FF2B5EF4-FFF2-40B4-BE49-F238E27FC236}">
                    <a16:creationId xmlns:a16="http://schemas.microsoft.com/office/drawing/2014/main" id="{E1B26246-5D27-4FDF-A388-E5764D51C5C2}"/>
                  </a:ext>
                </a:extLst>
              </p:cNvPr>
              <p:cNvSpPr/>
              <p:nvPr/>
            </p:nvSpPr>
            <p:spPr>
              <a:xfrm>
                <a:off x="7347747" y="5340481"/>
                <a:ext cx="845851" cy="813095"/>
              </a:xfrm>
              <a:prstGeom prst="roundRect">
                <a:avLst/>
              </a:prstGeom>
              <a:solidFill>
                <a:srgbClr val="0070C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0" name="Elipse 79">
                <a:extLst>
                  <a:ext uri="{FF2B5EF4-FFF2-40B4-BE49-F238E27FC236}">
                    <a16:creationId xmlns:a16="http://schemas.microsoft.com/office/drawing/2014/main" id="{2340E3F3-7492-4F7A-AE5A-CB774C420A04}"/>
                  </a:ext>
                </a:extLst>
              </p:cNvPr>
              <p:cNvSpPr/>
              <p:nvPr/>
            </p:nvSpPr>
            <p:spPr>
              <a:xfrm>
                <a:off x="7575451" y="5364984"/>
                <a:ext cx="389614" cy="375048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3" name="Elipse 82">
                <a:extLst>
                  <a:ext uri="{FF2B5EF4-FFF2-40B4-BE49-F238E27FC236}">
                    <a16:creationId xmlns:a16="http://schemas.microsoft.com/office/drawing/2014/main" id="{080AC352-B129-4D9D-8D3F-FB580296E5B3}"/>
                  </a:ext>
                </a:extLst>
              </p:cNvPr>
              <p:cNvSpPr/>
              <p:nvPr/>
            </p:nvSpPr>
            <p:spPr>
              <a:xfrm>
                <a:off x="7373282" y="5744240"/>
                <a:ext cx="389614" cy="375048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4" name="Elipse 83">
                <a:extLst>
                  <a:ext uri="{FF2B5EF4-FFF2-40B4-BE49-F238E27FC236}">
                    <a16:creationId xmlns:a16="http://schemas.microsoft.com/office/drawing/2014/main" id="{E5C2C3E9-E718-4030-BFD5-C1610D1C7D99}"/>
                  </a:ext>
                </a:extLst>
              </p:cNvPr>
              <p:cNvSpPr/>
              <p:nvPr/>
            </p:nvSpPr>
            <p:spPr>
              <a:xfrm>
                <a:off x="7762896" y="5744240"/>
                <a:ext cx="389614" cy="375048"/>
              </a:xfrm>
              <a:prstGeom prst="ellipse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99" name="Agrupar 98">
                <a:extLst>
                  <a:ext uri="{FF2B5EF4-FFF2-40B4-BE49-F238E27FC236}">
                    <a16:creationId xmlns:a16="http://schemas.microsoft.com/office/drawing/2014/main" id="{C4A5ADB2-FE3A-46E1-AE03-5E358D673C87}"/>
                  </a:ext>
                </a:extLst>
              </p:cNvPr>
              <p:cNvGrpSpPr/>
              <p:nvPr/>
            </p:nvGrpSpPr>
            <p:grpSpPr>
              <a:xfrm rot="10800000">
                <a:off x="7682924" y="5607258"/>
                <a:ext cx="359795" cy="266814"/>
                <a:chOff x="5521704" y="5519040"/>
                <a:chExt cx="359795" cy="266814"/>
              </a:xfrm>
            </p:grpSpPr>
            <p:sp>
              <p:nvSpPr>
                <p:cNvPr id="101" name="Elipse 100">
                  <a:extLst>
                    <a:ext uri="{FF2B5EF4-FFF2-40B4-BE49-F238E27FC236}">
                      <a16:creationId xmlns:a16="http://schemas.microsoft.com/office/drawing/2014/main" id="{1929EE0A-1297-48DC-828A-D944BA2BFD9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554456" y="5659457"/>
                  <a:ext cx="89268" cy="85930"/>
                </a:xfrm>
                <a:prstGeom prst="ellipse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02" name="Elipse 101">
                  <a:extLst>
                    <a:ext uri="{FF2B5EF4-FFF2-40B4-BE49-F238E27FC236}">
                      <a16:creationId xmlns:a16="http://schemas.microsoft.com/office/drawing/2014/main" id="{5BAC5D2C-D29C-480E-AC41-2598452A7BB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753321" y="5561141"/>
                  <a:ext cx="89268" cy="85930"/>
                </a:xfrm>
                <a:prstGeom prst="ellipse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06" name="Elipse 105">
                  <a:extLst>
                    <a:ext uri="{FF2B5EF4-FFF2-40B4-BE49-F238E27FC236}">
                      <a16:creationId xmlns:a16="http://schemas.microsoft.com/office/drawing/2014/main" id="{3FC7908E-891D-42C5-9ADA-B9617FAF1F3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521704" y="5652451"/>
                  <a:ext cx="36000" cy="36000"/>
                </a:xfrm>
                <a:prstGeom prst="ellips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07" name="Elipse 106">
                  <a:extLst>
                    <a:ext uri="{FF2B5EF4-FFF2-40B4-BE49-F238E27FC236}">
                      <a16:creationId xmlns:a16="http://schemas.microsoft.com/office/drawing/2014/main" id="{F8E824EC-E6BD-4CEF-B034-32985DBCD50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650070" y="5652451"/>
                  <a:ext cx="36000" cy="36000"/>
                </a:xfrm>
                <a:prstGeom prst="ellips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08" name="Elipse 107">
                  <a:extLst>
                    <a:ext uri="{FF2B5EF4-FFF2-40B4-BE49-F238E27FC236}">
                      <a16:creationId xmlns:a16="http://schemas.microsoft.com/office/drawing/2014/main" id="{CA81165B-EBF7-4FAD-8397-DC04A7C1236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589143" y="5749854"/>
                  <a:ext cx="36000" cy="36000"/>
                </a:xfrm>
                <a:prstGeom prst="ellips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09" name="Elipse 108">
                  <a:extLst>
                    <a:ext uri="{FF2B5EF4-FFF2-40B4-BE49-F238E27FC236}">
                      <a16:creationId xmlns:a16="http://schemas.microsoft.com/office/drawing/2014/main" id="{6508547A-EEAC-4DF5-BCA4-A699E264F2D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713971" y="5620802"/>
                  <a:ext cx="36000" cy="36000"/>
                </a:xfrm>
                <a:prstGeom prst="ellips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10" name="Elipse 109">
                  <a:extLst>
                    <a:ext uri="{FF2B5EF4-FFF2-40B4-BE49-F238E27FC236}">
                      <a16:creationId xmlns:a16="http://schemas.microsoft.com/office/drawing/2014/main" id="{CF86C6B3-F696-4D89-96D6-619073F8179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782280" y="5519040"/>
                  <a:ext cx="36000" cy="36000"/>
                </a:xfrm>
                <a:prstGeom prst="ellips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11" name="Elipse 110">
                  <a:extLst>
                    <a:ext uri="{FF2B5EF4-FFF2-40B4-BE49-F238E27FC236}">
                      <a16:creationId xmlns:a16="http://schemas.microsoft.com/office/drawing/2014/main" id="{68C37ACB-FC70-414C-B18C-A5CE1659BE2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845499" y="5613515"/>
                  <a:ext cx="36000" cy="36000"/>
                </a:xfrm>
                <a:prstGeom prst="ellips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114" name="Elipse 113">
                <a:extLst>
                  <a:ext uri="{FF2B5EF4-FFF2-40B4-BE49-F238E27FC236}">
                    <a16:creationId xmlns:a16="http://schemas.microsoft.com/office/drawing/2014/main" id="{416911B4-474D-4EF0-A319-7B2B27FE063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514994" y="5644608"/>
                <a:ext cx="89268" cy="85930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6" name="Elipse 115">
                <a:extLst>
                  <a:ext uri="{FF2B5EF4-FFF2-40B4-BE49-F238E27FC236}">
                    <a16:creationId xmlns:a16="http://schemas.microsoft.com/office/drawing/2014/main" id="{F3B30D3E-6722-41BB-9083-631D69D9664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609006" y="5697656"/>
                <a:ext cx="36000" cy="36000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8" name="Elipse 117">
                <a:extLst>
                  <a:ext uri="{FF2B5EF4-FFF2-40B4-BE49-F238E27FC236}">
                    <a16:creationId xmlns:a16="http://schemas.microsoft.com/office/drawing/2014/main" id="{E704C8CD-4B04-460E-89F0-D94B900D025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541627" y="5592607"/>
                <a:ext cx="36000" cy="36000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0" name="Elipse 119">
                <a:extLst>
                  <a:ext uri="{FF2B5EF4-FFF2-40B4-BE49-F238E27FC236}">
                    <a16:creationId xmlns:a16="http://schemas.microsoft.com/office/drawing/2014/main" id="{6912894B-D3AD-4A61-BC2D-A48F58300B6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7475821" y="5708170"/>
                <a:ext cx="36000" cy="36000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cxnSp>
          <p:nvCxnSpPr>
            <p:cNvPr id="139" name="Conector reto 138">
              <a:extLst>
                <a:ext uri="{FF2B5EF4-FFF2-40B4-BE49-F238E27FC236}">
                  <a16:creationId xmlns:a16="http://schemas.microsoft.com/office/drawing/2014/main" id="{5346A195-2B7B-4187-AABB-CFE3D865FFEF}"/>
                </a:ext>
              </a:extLst>
            </p:cNvPr>
            <p:cNvCxnSpPr/>
            <p:nvPr/>
          </p:nvCxnSpPr>
          <p:spPr>
            <a:xfrm flipV="1">
              <a:off x="5545217" y="5244237"/>
              <a:ext cx="1608530" cy="209855"/>
            </a:xfrm>
            <a:prstGeom prst="lin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42" name="Subtítulo 2">
            <a:extLst>
              <a:ext uri="{FF2B5EF4-FFF2-40B4-BE49-F238E27FC236}">
                <a16:creationId xmlns:a16="http://schemas.microsoft.com/office/drawing/2014/main" id="{3F48A1CE-CC52-44FB-BF51-78DCA1A15AF9}"/>
              </a:ext>
            </a:extLst>
          </p:cNvPr>
          <p:cNvSpPr txBox="1">
            <a:spLocks/>
          </p:cNvSpPr>
          <p:nvPr/>
        </p:nvSpPr>
        <p:spPr>
          <a:xfrm>
            <a:off x="5873916" y="6506209"/>
            <a:ext cx="1904141" cy="3355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IMAGEM DE GRANULAÇÃO</a:t>
            </a:r>
          </a:p>
        </p:txBody>
      </p:sp>
    </p:spTree>
    <p:extLst>
      <p:ext uri="{BB962C8B-B14F-4D97-AF65-F5344CB8AC3E}">
        <p14:creationId xmlns:p14="http://schemas.microsoft.com/office/powerpoint/2010/main" val="173293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C00000"/>
                </a:solidFill>
              </a:rPr>
              <a:t>Exemplo: Concreto</a:t>
            </a:r>
          </a:p>
        </p:txBody>
      </p:sp>
      <p:sp>
        <p:nvSpPr>
          <p:cNvPr id="5" name="Text Box 21">
            <a:extLst>
              <a:ext uri="{FF2B5EF4-FFF2-40B4-BE49-F238E27FC236}">
                <a16:creationId xmlns:a16="http://schemas.microsoft.com/office/drawing/2014/main" id="{332FBA61-0690-4B5B-8ED3-F1DBDE006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54" y="2265247"/>
            <a:ext cx="2003497" cy="156966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altLang="pt-BR" sz="2400" dirty="0">
                <a:solidFill>
                  <a:schemeClr val="bg1"/>
                </a:solidFill>
              </a:rPr>
              <a:t>Socado</a:t>
            </a:r>
          </a:p>
          <a:p>
            <a:pPr algn="ctr"/>
            <a:r>
              <a:rPr lang="pt-BR" altLang="pt-BR" sz="2400" dirty="0">
                <a:solidFill>
                  <a:schemeClr val="bg1"/>
                </a:solidFill>
              </a:rPr>
              <a:t>Vibrado</a:t>
            </a:r>
          </a:p>
          <a:p>
            <a:pPr algn="ctr"/>
            <a:r>
              <a:rPr lang="pt-BR" altLang="pt-BR" sz="2400" dirty="0">
                <a:solidFill>
                  <a:schemeClr val="bg1"/>
                </a:solidFill>
              </a:rPr>
              <a:t>Bombeado</a:t>
            </a:r>
          </a:p>
          <a:p>
            <a:pPr algn="ctr"/>
            <a:r>
              <a:rPr lang="pt-BR" altLang="pt-BR" sz="2400" dirty="0" err="1">
                <a:solidFill>
                  <a:schemeClr val="bg1"/>
                </a:solidFill>
              </a:rPr>
              <a:t>Auto-escoante</a:t>
            </a:r>
            <a:endParaRPr lang="pt-BR" altLang="pt-BR" sz="2400" dirty="0">
              <a:solidFill>
                <a:schemeClr val="bg1"/>
              </a:solidFill>
            </a:endParaRPr>
          </a:p>
        </p:txBody>
      </p:sp>
      <p:grpSp>
        <p:nvGrpSpPr>
          <p:cNvPr id="6" name="Group 29">
            <a:extLst>
              <a:ext uri="{FF2B5EF4-FFF2-40B4-BE49-F238E27FC236}">
                <a16:creationId xmlns:a16="http://schemas.microsoft.com/office/drawing/2014/main" id="{E070B745-880E-4B7C-9D8E-155B000352C9}"/>
              </a:ext>
            </a:extLst>
          </p:cNvPr>
          <p:cNvGrpSpPr>
            <a:grpSpLocks/>
          </p:cNvGrpSpPr>
          <p:nvPr/>
        </p:nvGrpSpPr>
        <p:grpSpPr bwMode="auto">
          <a:xfrm>
            <a:off x="3022174" y="2324590"/>
            <a:ext cx="3060699" cy="1522413"/>
            <a:chOff x="3600" y="1603"/>
            <a:chExt cx="1928" cy="959"/>
          </a:xfrm>
        </p:grpSpPr>
        <p:sp>
          <p:nvSpPr>
            <p:cNvPr id="7" name="Text Box 26">
              <a:extLst>
                <a:ext uri="{FF2B5EF4-FFF2-40B4-BE49-F238E27FC236}">
                  <a16:creationId xmlns:a16="http://schemas.microsoft.com/office/drawing/2014/main" id="{9B6584C5-894D-4BFA-8BE4-FC5D4B2B59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1" y="1740"/>
              <a:ext cx="1417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/>
              <a:r>
                <a:rPr lang="pt-BR" altLang="pt-BR" sz="2200" dirty="0"/>
                <a:t>Aumento do teor de água</a:t>
              </a:r>
            </a:p>
          </p:txBody>
        </p:sp>
        <p:sp>
          <p:nvSpPr>
            <p:cNvPr id="9" name="AutoShape 28">
              <a:extLst>
                <a:ext uri="{FF2B5EF4-FFF2-40B4-BE49-F238E27FC236}">
                  <a16:creationId xmlns:a16="http://schemas.microsoft.com/office/drawing/2014/main" id="{5FA65321-5408-4F3D-9A2E-72829F185AD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351" y="1852"/>
              <a:ext cx="959" cy="462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endParaRPr lang="pt-BR"/>
            </a:p>
          </p:txBody>
        </p:sp>
      </p:grpSp>
      <p:sp>
        <p:nvSpPr>
          <p:cNvPr id="11" name="Subtítulo 2">
            <a:extLst>
              <a:ext uri="{FF2B5EF4-FFF2-40B4-BE49-F238E27FC236}">
                <a16:creationId xmlns:a16="http://schemas.microsoft.com/office/drawing/2014/main" id="{C024F8F8-F17B-4D51-B84E-6B5C2B3B7256}"/>
              </a:ext>
            </a:extLst>
          </p:cNvPr>
          <p:cNvSpPr txBox="1">
            <a:spLocks/>
          </p:cNvSpPr>
          <p:nvPr/>
        </p:nvSpPr>
        <p:spPr>
          <a:xfrm>
            <a:off x="1527655" y="4951313"/>
            <a:ext cx="5959998" cy="639326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O teor de água depende da condição de estabilização das partículas!!!!</a:t>
            </a:r>
          </a:p>
          <a:p>
            <a:pPr>
              <a:buClr>
                <a:srgbClr val="FF0000"/>
              </a:buClr>
              <a:buSzPct val="90000"/>
            </a:pPr>
            <a:endParaRPr lang="pt-BR" altLang="pt-BR" dirty="0">
              <a:solidFill>
                <a:srgbClr val="000000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94F06B2-9D61-4CE4-949F-82A9517E5C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2" b="1"/>
          <a:stretch/>
        </p:blipFill>
        <p:spPr>
          <a:xfrm>
            <a:off x="9507767" y="210378"/>
            <a:ext cx="2544417" cy="1588579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E967302A-C6F7-4A55-B3B0-2AD93D3A4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766" y="1851483"/>
            <a:ext cx="2544417" cy="1588578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539EFDE3-5860-43F6-8B29-337EBBDCC3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39"/>
          <a:stretch/>
        </p:blipFill>
        <p:spPr>
          <a:xfrm>
            <a:off x="9507766" y="3483160"/>
            <a:ext cx="2548555" cy="1588578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26F78FB5-3C80-467D-86A3-5AD8F29678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7" r="20070" b="2013"/>
          <a:stretch/>
        </p:blipFill>
        <p:spPr>
          <a:xfrm>
            <a:off x="9507766" y="5105410"/>
            <a:ext cx="2548555" cy="158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30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C00000"/>
                </a:solidFill>
              </a:rPr>
              <a:t>Exemplo: Concreto</a:t>
            </a:r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id="{5400834C-1BDF-4A41-A82B-B31B50D6BE3D}"/>
              </a:ext>
            </a:extLst>
          </p:cNvPr>
          <p:cNvSpPr txBox="1">
            <a:spLocks/>
          </p:cNvSpPr>
          <p:nvPr/>
        </p:nvSpPr>
        <p:spPr>
          <a:xfrm>
            <a:off x="235390" y="1108087"/>
            <a:ext cx="11633703" cy="970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Qual a faixa de fluidez exigida para cada aplicação?</a:t>
            </a:r>
          </a:p>
          <a:p>
            <a:pPr algn="just">
              <a:buClr>
                <a:srgbClr val="FF0000"/>
              </a:buClr>
              <a:buSzPct val="90000"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18" name="Text Box 21">
            <a:extLst>
              <a:ext uri="{FF2B5EF4-FFF2-40B4-BE49-F238E27FC236}">
                <a16:creationId xmlns:a16="http://schemas.microsoft.com/office/drawing/2014/main" id="{AFE3E81F-BD97-460F-9D82-EC52CB264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54" y="2265247"/>
            <a:ext cx="2003497" cy="156966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altLang="pt-BR" sz="2400" dirty="0">
                <a:solidFill>
                  <a:schemeClr val="bg1"/>
                </a:solidFill>
              </a:rPr>
              <a:t>Socado</a:t>
            </a:r>
          </a:p>
          <a:p>
            <a:pPr algn="ctr"/>
            <a:r>
              <a:rPr lang="pt-BR" altLang="pt-BR" sz="2400" dirty="0">
                <a:solidFill>
                  <a:schemeClr val="bg1"/>
                </a:solidFill>
              </a:rPr>
              <a:t>Vibrado</a:t>
            </a:r>
          </a:p>
          <a:p>
            <a:pPr algn="ctr"/>
            <a:r>
              <a:rPr lang="pt-BR" altLang="pt-BR" sz="2400" dirty="0">
                <a:solidFill>
                  <a:schemeClr val="bg1"/>
                </a:solidFill>
              </a:rPr>
              <a:t>Bombeado</a:t>
            </a:r>
          </a:p>
          <a:p>
            <a:pPr algn="ctr"/>
            <a:r>
              <a:rPr lang="pt-BR" altLang="pt-BR" sz="2400" dirty="0" err="1">
                <a:solidFill>
                  <a:schemeClr val="bg1"/>
                </a:solidFill>
              </a:rPr>
              <a:t>Auto-escoante</a:t>
            </a:r>
            <a:endParaRPr lang="pt-BR" altLang="pt-BR" sz="2400" dirty="0">
              <a:solidFill>
                <a:schemeClr val="bg1"/>
              </a:solidFill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594190D0-D128-4B01-9CF7-3D96559E4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934" y="2265247"/>
            <a:ext cx="1473480" cy="156966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altLang="pt-BR" sz="2400" dirty="0">
                <a:solidFill>
                  <a:srgbClr val="FFC000"/>
                </a:solidFill>
              </a:rPr>
              <a:t>0 – 30%</a:t>
            </a:r>
          </a:p>
          <a:p>
            <a:pPr algn="ctr"/>
            <a:r>
              <a:rPr lang="pt-BR" altLang="pt-BR" sz="2400" dirty="0">
                <a:solidFill>
                  <a:srgbClr val="FFC000"/>
                </a:solidFill>
              </a:rPr>
              <a:t>30 – 80%</a:t>
            </a:r>
          </a:p>
          <a:p>
            <a:pPr algn="ctr"/>
            <a:r>
              <a:rPr lang="pt-BR" altLang="pt-BR" sz="2400" dirty="0">
                <a:solidFill>
                  <a:srgbClr val="FFC000"/>
                </a:solidFill>
              </a:rPr>
              <a:t>80 – 100%</a:t>
            </a:r>
          </a:p>
          <a:p>
            <a:pPr algn="ctr"/>
            <a:r>
              <a:rPr lang="pt-BR" altLang="pt-BR" sz="2400" dirty="0">
                <a:solidFill>
                  <a:srgbClr val="FFC000"/>
                </a:solidFill>
              </a:rPr>
              <a:t>???????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037BC34-3706-41FB-BC2D-8741F4F62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2" b="1"/>
          <a:stretch/>
        </p:blipFill>
        <p:spPr>
          <a:xfrm>
            <a:off x="9507767" y="210378"/>
            <a:ext cx="2544417" cy="158857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D4DE5C1-E00D-45E5-87F7-8E745CA32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766" y="1851483"/>
            <a:ext cx="2544417" cy="158857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6BB2AFEF-8C7E-468D-8351-1A3D2B5910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39"/>
          <a:stretch/>
        </p:blipFill>
        <p:spPr>
          <a:xfrm>
            <a:off x="9507766" y="3483160"/>
            <a:ext cx="2548555" cy="1588578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90A8F904-0241-4387-A859-B2F98F423F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7" r="20070" b="2013"/>
          <a:stretch/>
        </p:blipFill>
        <p:spPr>
          <a:xfrm>
            <a:off x="9507766" y="5105410"/>
            <a:ext cx="2548555" cy="158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11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C00000"/>
                </a:solidFill>
              </a:rPr>
              <a:t>Exemplo: Concreto</a:t>
            </a:r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id="{5400834C-1BDF-4A41-A82B-B31B50D6BE3D}"/>
              </a:ext>
            </a:extLst>
          </p:cNvPr>
          <p:cNvSpPr txBox="1">
            <a:spLocks/>
          </p:cNvSpPr>
          <p:nvPr/>
        </p:nvSpPr>
        <p:spPr>
          <a:xfrm>
            <a:off x="235390" y="1108087"/>
            <a:ext cx="11633703" cy="970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Qual o tipo de comportamento reológico para cada aplicação?</a:t>
            </a:r>
          </a:p>
          <a:p>
            <a:pPr algn="just">
              <a:buClr>
                <a:srgbClr val="FF0000"/>
              </a:buClr>
              <a:buSzPct val="90000"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18" name="Text Box 21">
            <a:extLst>
              <a:ext uri="{FF2B5EF4-FFF2-40B4-BE49-F238E27FC236}">
                <a16:creationId xmlns:a16="http://schemas.microsoft.com/office/drawing/2014/main" id="{AFE3E81F-BD97-460F-9D82-EC52CB264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54" y="2265247"/>
            <a:ext cx="2003497" cy="156966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altLang="pt-BR" sz="2400" dirty="0">
                <a:solidFill>
                  <a:schemeClr val="bg1"/>
                </a:solidFill>
              </a:rPr>
              <a:t>Socado</a:t>
            </a:r>
          </a:p>
          <a:p>
            <a:pPr algn="ctr"/>
            <a:r>
              <a:rPr lang="pt-BR" altLang="pt-BR" sz="2400" dirty="0">
                <a:solidFill>
                  <a:schemeClr val="bg1"/>
                </a:solidFill>
              </a:rPr>
              <a:t>Vibrado</a:t>
            </a:r>
          </a:p>
          <a:p>
            <a:pPr algn="ctr"/>
            <a:r>
              <a:rPr lang="pt-BR" altLang="pt-BR" sz="2400" dirty="0">
                <a:solidFill>
                  <a:schemeClr val="bg1"/>
                </a:solidFill>
              </a:rPr>
              <a:t>Bombeado</a:t>
            </a:r>
          </a:p>
          <a:p>
            <a:pPr algn="ctr"/>
            <a:r>
              <a:rPr lang="pt-BR" altLang="pt-BR" sz="2400" dirty="0" err="1">
                <a:solidFill>
                  <a:schemeClr val="bg1"/>
                </a:solidFill>
              </a:rPr>
              <a:t>Auto-escoante</a:t>
            </a:r>
            <a:endParaRPr lang="pt-BR" altLang="pt-BR" sz="2400" dirty="0">
              <a:solidFill>
                <a:schemeClr val="bg1"/>
              </a:solidFill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594190D0-D128-4B01-9CF7-3D96559E4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6826" y="2265247"/>
            <a:ext cx="5906233" cy="156966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pt-BR" altLang="pt-BR" sz="2400" dirty="0">
                <a:solidFill>
                  <a:srgbClr val="FFC000"/>
                </a:solidFill>
              </a:rPr>
              <a:t>Pseudoplástico com ↑ tensão de escoamento</a:t>
            </a:r>
          </a:p>
          <a:p>
            <a:r>
              <a:rPr lang="pt-BR" altLang="pt-BR" sz="2400" dirty="0">
                <a:solidFill>
                  <a:srgbClr val="FFC000"/>
                </a:solidFill>
              </a:rPr>
              <a:t>Pseudoplástico / </a:t>
            </a:r>
            <a:r>
              <a:rPr lang="pt-BR" altLang="pt-BR" sz="2400" dirty="0" err="1">
                <a:solidFill>
                  <a:srgbClr val="FFC000"/>
                </a:solidFill>
              </a:rPr>
              <a:t>Tixotrópico</a:t>
            </a:r>
            <a:endParaRPr lang="pt-BR" altLang="pt-BR" sz="2400" dirty="0">
              <a:solidFill>
                <a:srgbClr val="FFC000"/>
              </a:solidFill>
            </a:endParaRPr>
          </a:p>
          <a:p>
            <a:r>
              <a:rPr lang="pt-BR" altLang="pt-BR" sz="2400" dirty="0">
                <a:solidFill>
                  <a:srgbClr val="FFC000"/>
                </a:solidFill>
              </a:rPr>
              <a:t>Pseudoplástico </a:t>
            </a:r>
          </a:p>
          <a:p>
            <a:r>
              <a:rPr lang="pt-BR" altLang="pt-BR" sz="2400" dirty="0">
                <a:solidFill>
                  <a:srgbClr val="FFC000"/>
                </a:solidFill>
              </a:rPr>
              <a:t>↓ Tensão de escoamento</a:t>
            </a:r>
          </a:p>
        </p:txBody>
      </p:sp>
      <p:sp>
        <p:nvSpPr>
          <p:cNvPr id="26" name="Subtítulo 2">
            <a:extLst>
              <a:ext uri="{FF2B5EF4-FFF2-40B4-BE49-F238E27FC236}">
                <a16:creationId xmlns:a16="http://schemas.microsoft.com/office/drawing/2014/main" id="{0B97B475-8C2F-48AD-B93C-60DC7AB20C82}"/>
              </a:ext>
            </a:extLst>
          </p:cNvPr>
          <p:cNvSpPr txBox="1">
            <a:spLocks/>
          </p:cNvSpPr>
          <p:nvPr/>
        </p:nvSpPr>
        <p:spPr>
          <a:xfrm>
            <a:off x="1527655" y="4951313"/>
            <a:ext cx="5959998" cy="639326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Tensão de escoamento é sensível à variação do teor de água e da condição de estabilização das partículas!!!!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8CA9DF82-D7CE-4F56-9201-94BCC1BDC9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2" b="1"/>
          <a:stretch/>
        </p:blipFill>
        <p:spPr>
          <a:xfrm>
            <a:off x="9507767" y="210378"/>
            <a:ext cx="2544417" cy="1588579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DDE1C7CB-BCE9-4154-AD71-A4AD2A812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766" y="1851483"/>
            <a:ext cx="2544417" cy="1588578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128794C-840F-4DCC-9387-3213237828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39"/>
          <a:stretch/>
        </p:blipFill>
        <p:spPr>
          <a:xfrm>
            <a:off x="9507766" y="3483160"/>
            <a:ext cx="2548555" cy="1588578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BD13BA33-2BCE-4A82-8E06-077EC3CAF1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7" r="20070" b="2013"/>
          <a:stretch/>
        </p:blipFill>
        <p:spPr>
          <a:xfrm>
            <a:off x="9507766" y="5105410"/>
            <a:ext cx="2548555" cy="158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0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C00000"/>
                </a:solidFill>
              </a:rPr>
              <a:t>Exemplo: Concreto</a:t>
            </a:r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id="{5400834C-1BDF-4A41-A82B-B31B50D6BE3D}"/>
              </a:ext>
            </a:extLst>
          </p:cNvPr>
          <p:cNvSpPr txBox="1">
            <a:spLocks/>
          </p:cNvSpPr>
          <p:nvPr/>
        </p:nvSpPr>
        <p:spPr>
          <a:xfrm>
            <a:off x="235390" y="1108087"/>
            <a:ext cx="11633703" cy="970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Planejamento da composição?</a:t>
            </a:r>
          </a:p>
          <a:p>
            <a:pPr algn="just">
              <a:buClr>
                <a:srgbClr val="FF0000"/>
              </a:buClr>
              <a:buSzPct val="90000"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18" name="Text Box 21">
            <a:extLst>
              <a:ext uri="{FF2B5EF4-FFF2-40B4-BE49-F238E27FC236}">
                <a16:creationId xmlns:a16="http://schemas.microsoft.com/office/drawing/2014/main" id="{AFE3E81F-BD97-460F-9D82-EC52CB264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54" y="2265247"/>
            <a:ext cx="2003497" cy="156966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altLang="pt-BR" sz="2400" dirty="0">
                <a:solidFill>
                  <a:schemeClr val="bg1"/>
                </a:solidFill>
              </a:rPr>
              <a:t>Socado</a:t>
            </a:r>
          </a:p>
          <a:p>
            <a:pPr algn="ctr"/>
            <a:r>
              <a:rPr lang="pt-BR" altLang="pt-BR" sz="2400" dirty="0">
                <a:solidFill>
                  <a:schemeClr val="bg1"/>
                </a:solidFill>
              </a:rPr>
              <a:t>Vibrado</a:t>
            </a:r>
          </a:p>
          <a:p>
            <a:pPr algn="ctr"/>
            <a:r>
              <a:rPr lang="pt-BR" altLang="pt-BR" sz="2400" dirty="0">
                <a:solidFill>
                  <a:schemeClr val="bg1"/>
                </a:solidFill>
              </a:rPr>
              <a:t>Bombeado</a:t>
            </a:r>
          </a:p>
          <a:p>
            <a:pPr algn="ctr"/>
            <a:r>
              <a:rPr lang="pt-BR" altLang="pt-BR" sz="2400" dirty="0" err="1">
                <a:solidFill>
                  <a:schemeClr val="bg1"/>
                </a:solidFill>
              </a:rPr>
              <a:t>Auto-escoante</a:t>
            </a:r>
            <a:endParaRPr lang="pt-BR" altLang="pt-BR" sz="2400" dirty="0">
              <a:solidFill>
                <a:schemeClr val="bg1"/>
              </a:solidFill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594190D0-D128-4B01-9CF7-3D96559E4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6826" y="2265247"/>
            <a:ext cx="3401893" cy="156966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pt-BR" altLang="pt-BR" sz="2400" dirty="0">
                <a:solidFill>
                  <a:srgbClr val="FFC000"/>
                </a:solidFill>
              </a:rPr>
              <a:t>q = 0,31 (↓ finos)</a:t>
            </a:r>
          </a:p>
          <a:p>
            <a:r>
              <a:rPr lang="pt-BR" altLang="pt-BR" sz="2400" dirty="0">
                <a:solidFill>
                  <a:srgbClr val="FFC000"/>
                </a:solidFill>
              </a:rPr>
              <a:t>q = 0,31 (↓ finos)</a:t>
            </a:r>
          </a:p>
          <a:p>
            <a:r>
              <a:rPr lang="pt-BR" altLang="pt-BR" sz="2400" dirty="0">
                <a:solidFill>
                  <a:srgbClr val="00B0F0"/>
                </a:solidFill>
              </a:rPr>
              <a:t>q = ‘0,26’ (multifuncional)</a:t>
            </a:r>
          </a:p>
          <a:p>
            <a:r>
              <a:rPr lang="pt-BR" altLang="pt-BR" sz="2400" dirty="0">
                <a:solidFill>
                  <a:srgbClr val="FFC000"/>
                </a:solidFill>
              </a:rPr>
              <a:t>q = 0,21 (↑ finos)</a:t>
            </a:r>
          </a:p>
        </p:txBody>
      </p:sp>
      <p:sp>
        <p:nvSpPr>
          <p:cNvPr id="26" name="Subtítulo 2">
            <a:extLst>
              <a:ext uri="{FF2B5EF4-FFF2-40B4-BE49-F238E27FC236}">
                <a16:creationId xmlns:a16="http://schemas.microsoft.com/office/drawing/2014/main" id="{0B97B475-8C2F-48AD-B93C-60DC7AB20C82}"/>
              </a:ext>
            </a:extLst>
          </p:cNvPr>
          <p:cNvSpPr txBox="1">
            <a:spLocks/>
          </p:cNvSpPr>
          <p:nvPr/>
        </p:nvSpPr>
        <p:spPr>
          <a:xfrm>
            <a:off x="1527655" y="4951313"/>
            <a:ext cx="5959998" cy="639326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Tensão de escoamento é sensível à variação do teor de água e da condição de estabilização das partículas!!!!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36108092-9577-4C33-8608-32C4D8DF41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2" b="1"/>
          <a:stretch/>
        </p:blipFill>
        <p:spPr>
          <a:xfrm>
            <a:off x="9507767" y="210378"/>
            <a:ext cx="2544417" cy="1588579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68ED7A9-11DA-4FD3-BDC0-1E807DC31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766" y="1851483"/>
            <a:ext cx="2544417" cy="1588578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54AE8F1-F3CE-4D7D-96DD-F6E8072BE6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39"/>
          <a:stretch/>
        </p:blipFill>
        <p:spPr>
          <a:xfrm>
            <a:off x="9507766" y="3483160"/>
            <a:ext cx="2548555" cy="1588578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995D66FD-90A3-4FB1-8336-C9F2EE9424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7" r="20070" b="2013"/>
          <a:stretch/>
        </p:blipFill>
        <p:spPr>
          <a:xfrm>
            <a:off x="9507766" y="5105410"/>
            <a:ext cx="2548555" cy="158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5336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C00000"/>
                </a:solidFill>
              </a:rPr>
              <a:t>Exemplo: Concreto</a:t>
            </a:r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id="{5400834C-1BDF-4A41-A82B-B31B50D6BE3D}"/>
              </a:ext>
            </a:extLst>
          </p:cNvPr>
          <p:cNvSpPr txBox="1">
            <a:spLocks/>
          </p:cNvSpPr>
          <p:nvPr/>
        </p:nvSpPr>
        <p:spPr>
          <a:xfrm>
            <a:off x="235390" y="1108087"/>
            <a:ext cx="11633703" cy="970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Mistura...</a:t>
            </a:r>
          </a:p>
          <a:p>
            <a:pPr algn="just">
              <a:buClr>
                <a:srgbClr val="FF0000"/>
              </a:buClr>
              <a:buSzPct val="90000"/>
            </a:pPr>
            <a:endParaRPr lang="pt-BR" altLang="pt-BR" dirty="0">
              <a:solidFill>
                <a:srgbClr val="000000"/>
              </a:solidFill>
            </a:endParaRPr>
          </a:p>
        </p:txBody>
      </p:sp>
      <p:grpSp>
        <p:nvGrpSpPr>
          <p:cNvPr id="111" name="Group 959">
            <a:extLst>
              <a:ext uri="{FF2B5EF4-FFF2-40B4-BE49-F238E27FC236}">
                <a16:creationId xmlns:a16="http://schemas.microsoft.com/office/drawing/2014/main" id="{BFD13FD0-9088-402A-ACA9-5BB93386027E}"/>
              </a:ext>
            </a:extLst>
          </p:cNvPr>
          <p:cNvGrpSpPr>
            <a:grpSpLocks/>
          </p:cNvGrpSpPr>
          <p:nvPr/>
        </p:nvGrpSpPr>
        <p:grpSpPr bwMode="auto">
          <a:xfrm>
            <a:off x="1927374" y="856457"/>
            <a:ext cx="6629400" cy="4114800"/>
            <a:chOff x="868" y="458"/>
            <a:chExt cx="4176" cy="2592"/>
          </a:xfrm>
        </p:grpSpPr>
        <p:sp>
          <p:nvSpPr>
            <p:cNvPr id="112" name="Rectangle 5" descr="Papel pardo">
              <a:extLst>
                <a:ext uri="{FF2B5EF4-FFF2-40B4-BE49-F238E27FC236}">
                  <a16:creationId xmlns:a16="http://schemas.microsoft.com/office/drawing/2014/main" id="{1CE59949-AEBF-427B-890E-02E271A9BD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8" y="458"/>
              <a:ext cx="4176" cy="2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3" name="Rectangle 7" descr="Pergaminho">
              <a:extLst>
                <a:ext uri="{FF2B5EF4-FFF2-40B4-BE49-F238E27FC236}">
                  <a16:creationId xmlns:a16="http://schemas.microsoft.com/office/drawing/2014/main" id="{1CFA6CC2-E7FF-48B3-9E71-BD81D81EF4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7" y="639"/>
              <a:ext cx="3194" cy="18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114" name="Group 243">
              <a:extLst>
                <a:ext uri="{FF2B5EF4-FFF2-40B4-BE49-F238E27FC236}">
                  <a16:creationId xmlns:a16="http://schemas.microsoft.com/office/drawing/2014/main" id="{E5FB351D-4281-4DAC-A785-09E06DD2EC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3" y="643"/>
              <a:ext cx="3274" cy="1887"/>
              <a:chOff x="1432" y="1709"/>
              <a:chExt cx="3274" cy="1887"/>
            </a:xfrm>
          </p:grpSpPr>
          <p:sp>
            <p:nvSpPr>
              <p:cNvPr id="822" name="Line 43">
                <a:extLst>
                  <a:ext uri="{FF2B5EF4-FFF2-40B4-BE49-F238E27FC236}">
                    <a16:creationId xmlns:a16="http://schemas.microsoft.com/office/drawing/2014/main" id="{5C66190E-7432-4484-8D24-DA18F77338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69" y="1709"/>
                <a:ext cx="1" cy="185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3" name="Line 44">
                <a:extLst>
                  <a:ext uri="{FF2B5EF4-FFF2-40B4-BE49-F238E27FC236}">
                    <a16:creationId xmlns:a16="http://schemas.microsoft.com/office/drawing/2014/main" id="{FFB5E6FE-DDC5-4ABA-8114-176A043CB5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2" y="3560"/>
                <a:ext cx="3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4" name="Line 45">
                <a:extLst>
                  <a:ext uri="{FF2B5EF4-FFF2-40B4-BE49-F238E27FC236}">
                    <a16:creationId xmlns:a16="http://schemas.microsoft.com/office/drawing/2014/main" id="{0143EF6E-074D-48B0-A680-A4FFAA52C7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2" y="2943"/>
                <a:ext cx="3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5" name="Line 46">
                <a:extLst>
                  <a:ext uri="{FF2B5EF4-FFF2-40B4-BE49-F238E27FC236}">
                    <a16:creationId xmlns:a16="http://schemas.microsoft.com/office/drawing/2014/main" id="{4FA08B54-FD4F-4600-9B55-3A8022540B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2" y="2326"/>
                <a:ext cx="3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6" name="Line 47">
                <a:extLst>
                  <a:ext uri="{FF2B5EF4-FFF2-40B4-BE49-F238E27FC236}">
                    <a16:creationId xmlns:a16="http://schemas.microsoft.com/office/drawing/2014/main" id="{38D26663-2283-4FD9-A402-7BD961E2B4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2" y="1709"/>
                <a:ext cx="3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7" name="Line 48">
                <a:extLst>
                  <a:ext uri="{FF2B5EF4-FFF2-40B4-BE49-F238E27FC236}">
                    <a16:creationId xmlns:a16="http://schemas.microsoft.com/office/drawing/2014/main" id="{D153AAB9-66A6-4096-8060-5138F1F358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69" y="3560"/>
                <a:ext cx="323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8" name="Line 49">
                <a:extLst>
                  <a:ext uri="{FF2B5EF4-FFF2-40B4-BE49-F238E27FC236}">
                    <a16:creationId xmlns:a16="http://schemas.microsoft.com/office/drawing/2014/main" id="{DEB41F78-A856-46C9-9024-B676E59924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69" y="3560"/>
                <a:ext cx="1" cy="3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9" name="Line 50">
                <a:extLst>
                  <a:ext uri="{FF2B5EF4-FFF2-40B4-BE49-F238E27FC236}">
                    <a16:creationId xmlns:a16="http://schemas.microsoft.com/office/drawing/2014/main" id="{D7E3A28D-0F5B-4D92-9F64-A4DB081B4E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31" y="3560"/>
                <a:ext cx="1" cy="3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30" name="Line 51">
                <a:extLst>
                  <a:ext uri="{FF2B5EF4-FFF2-40B4-BE49-F238E27FC236}">
                    <a16:creationId xmlns:a16="http://schemas.microsoft.com/office/drawing/2014/main" id="{52F353B9-B0E1-4CD6-AF66-66343DE29D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93" y="3560"/>
                <a:ext cx="1" cy="3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31" name="Line 52">
                <a:extLst>
                  <a:ext uri="{FF2B5EF4-FFF2-40B4-BE49-F238E27FC236}">
                    <a16:creationId xmlns:a16="http://schemas.microsoft.com/office/drawing/2014/main" id="{B415F2D3-AAF7-463D-9E64-353296F8A9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56" y="3560"/>
                <a:ext cx="1" cy="3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32" name="Line 53">
                <a:extLst>
                  <a:ext uri="{FF2B5EF4-FFF2-40B4-BE49-F238E27FC236}">
                    <a16:creationId xmlns:a16="http://schemas.microsoft.com/office/drawing/2014/main" id="{422E209B-1708-4F94-9746-B2BE32C3FB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18" y="3560"/>
                <a:ext cx="1" cy="3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33" name="Line 54">
                <a:extLst>
                  <a:ext uri="{FF2B5EF4-FFF2-40B4-BE49-F238E27FC236}">
                    <a16:creationId xmlns:a16="http://schemas.microsoft.com/office/drawing/2014/main" id="{04D3A4F4-D604-4396-9DE2-23F2C53820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80" y="3560"/>
                <a:ext cx="1" cy="3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34" name="Line 55">
                <a:extLst>
                  <a:ext uri="{FF2B5EF4-FFF2-40B4-BE49-F238E27FC236}">
                    <a16:creationId xmlns:a16="http://schemas.microsoft.com/office/drawing/2014/main" id="{0FFCBD39-0CCF-436E-9B74-2FEF94BE25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42" y="3560"/>
                <a:ext cx="1" cy="3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35" name="Line 56">
                <a:extLst>
                  <a:ext uri="{FF2B5EF4-FFF2-40B4-BE49-F238E27FC236}">
                    <a16:creationId xmlns:a16="http://schemas.microsoft.com/office/drawing/2014/main" id="{09AE313C-B02D-451B-B61E-88F820CFDA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05" y="3560"/>
                <a:ext cx="1" cy="3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36" name="Freeform 57">
                <a:extLst>
                  <a:ext uri="{FF2B5EF4-FFF2-40B4-BE49-F238E27FC236}">
                    <a16:creationId xmlns:a16="http://schemas.microsoft.com/office/drawing/2014/main" id="{9307EE74-32FE-4809-943E-066AB66E88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9" y="3507"/>
                <a:ext cx="9" cy="8"/>
              </a:xfrm>
              <a:custGeom>
                <a:avLst/>
                <a:gdLst>
                  <a:gd name="T0" fmla="*/ 0 w 9"/>
                  <a:gd name="T1" fmla="*/ 8 h 8"/>
                  <a:gd name="T2" fmla="*/ 4 w 9"/>
                  <a:gd name="T3" fmla="*/ 4 h 8"/>
                  <a:gd name="T4" fmla="*/ 9 w 9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8">
                    <a:moveTo>
                      <a:pt x="0" y="8"/>
                    </a:moveTo>
                    <a:lnTo>
                      <a:pt x="4" y="4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37" name="Freeform 58">
                <a:extLst>
                  <a:ext uri="{FF2B5EF4-FFF2-40B4-BE49-F238E27FC236}">
                    <a16:creationId xmlns:a16="http://schemas.microsoft.com/office/drawing/2014/main" id="{878CE7BC-5948-4722-8A20-FCDEAF970C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8" y="3504"/>
                <a:ext cx="11" cy="3"/>
              </a:xfrm>
              <a:custGeom>
                <a:avLst/>
                <a:gdLst>
                  <a:gd name="T0" fmla="*/ 0 w 11"/>
                  <a:gd name="T1" fmla="*/ 3 h 3"/>
                  <a:gd name="T2" fmla="*/ 6 w 11"/>
                  <a:gd name="T3" fmla="*/ 2 h 3"/>
                  <a:gd name="T4" fmla="*/ 8 w 11"/>
                  <a:gd name="T5" fmla="*/ 1 h 3"/>
                  <a:gd name="T6" fmla="*/ 11 w 1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3">
                    <a:moveTo>
                      <a:pt x="0" y="3"/>
                    </a:moveTo>
                    <a:lnTo>
                      <a:pt x="6" y="2"/>
                    </a:lnTo>
                    <a:lnTo>
                      <a:pt x="8" y="1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38" name="Freeform 59">
                <a:extLst>
                  <a:ext uri="{FF2B5EF4-FFF2-40B4-BE49-F238E27FC236}">
                    <a16:creationId xmlns:a16="http://schemas.microsoft.com/office/drawing/2014/main" id="{8AED776F-72EE-4366-ACB6-0D7E89EF19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9" y="3493"/>
                <a:ext cx="9" cy="11"/>
              </a:xfrm>
              <a:custGeom>
                <a:avLst/>
                <a:gdLst>
                  <a:gd name="T0" fmla="*/ 0 w 9"/>
                  <a:gd name="T1" fmla="*/ 11 h 11"/>
                  <a:gd name="T2" fmla="*/ 5 w 9"/>
                  <a:gd name="T3" fmla="*/ 5 h 11"/>
                  <a:gd name="T4" fmla="*/ 9 w 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1">
                    <a:moveTo>
                      <a:pt x="0" y="11"/>
                    </a:moveTo>
                    <a:lnTo>
                      <a:pt x="5" y="5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39" name="Line 60">
                <a:extLst>
                  <a:ext uri="{FF2B5EF4-FFF2-40B4-BE49-F238E27FC236}">
                    <a16:creationId xmlns:a16="http://schemas.microsoft.com/office/drawing/2014/main" id="{FE73705A-C3C8-4926-887F-9351C66AFE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08" y="3484"/>
                <a:ext cx="9" cy="9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40" name="Freeform 61">
                <a:extLst>
                  <a:ext uri="{FF2B5EF4-FFF2-40B4-BE49-F238E27FC236}">
                    <a16:creationId xmlns:a16="http://schemas.microsoft.com/office/drawing/2014/main" id="{6740AFEB-FF73-4354-B5F9-ADD8501E23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7" y="3477"/>
                <a:ext cx="11" cy="7"/>
              </a:xfrm>
              <a:custGeom>
                <a:avLst/>
                <a:gdLst>
                  <a:gd name="T0" fmla="*/ 0 w 11"/>
                  <a:gd name="T1" fmla="*/ 7 h 7"/>
                  <a:gd name="T2" fmla="*/ 5 w 11"/>
                  <a:gd name="T3" fmla="*/ 3 h 7"/>
                  <a:gd name="T4" fmla="*/ 11 w 11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7">
                    <a:moveTo>
                      <a:pt x="0" y="7"/>
                    </a:moveTo>
                    <a:lnTo>
                      <a:pt x="5" y="3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41" name="Freeform 62">
                <a:extLst>
                  <a:ext uri="{FF2B5EF4-FFF2-40B4-BE49-F238E27FC236}">
                    <a16:creationId xmlns:a16="http://schemas.microsoft.com/office/drawing/2014/main" id="{A7248FB7-245B-4BF9-97A5-5C7D45181A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8" y="3475"/>
                <a:ext cx="9" cy="2"/>
              </a:xfrm>
              <a:custGeom>
                <a:avLst/>
                <a:gdLst>
                  <a:gd name="T0" fmla="*/ 0 w 9"/>
                  <a:gd name="T1" fmla="*/ 2 h 2"/>
                  <a:gd name="T2" fmla="*/ 5 w 9"/>
                  <a:gd name="T3" fmla="*/ 1 h 2"/>
                  <a:gd name="T4" fmla="*/ 9 w 9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5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42" name="Line 63">
                <a:extLst>
                  <a:ext uri="{FF2B5EF4-FFF2-40B4-BE49-F238E27FC236}">
                    <a16:creationId xmlns:a16="http://schemas.microsoft.com/office/drawing/2014/main" id="{275C04EA-E193-4102-B9ED-09EDA68BD9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37" y="3472"/>
                <a:ext cx="9" cy="3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43" name="Line 64">
                <a:extLst>
                  <a:ext uri="{FF2B5EF4-FFF2-40B4-BE49-F238E27FC236}">
                    <a16:creationId xmlns:a16="http://schemas.microsoft.com/office/drawing/2014/main" id="{12699757-C29B-4210-9B35-244B92A524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46" y="3471"/>
                <a:ext cx="10" cy="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44" name="Line 65">
                <a:extLst>
                  <a:ext uri="{FF2B5EF4-FFF2-40B4-BE49-F238E27FC236}">
                    <a16:creationId xmlns:a16="http://schemas.microsoft.com/office/drawing/2014/main" id="{1523FEBB-9CA6-4887-86F9-975E3FA680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6" y="3471"/>
                <a:ext cx="11" cy="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45" name="Line 66">
                <a:extLst>
                  <a:ext uri="{FF2B5EF4-FFF2-40B4-BE49-F238E27FC236}">
                    <a16:creationId xmlns:a16="http://schemas.microsoft.com/office/drawing/2014/main" id="{2C34A6F2-90B4-47DE-BB59-8E060F1F7F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7" y="3471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46" name="Freeform 67">
                <a:extLst>
                  <a:ext uri="{FF2B5EF4-FFF2-40B4-BE49-F238E27FC236}">
                    <a16:creationId xmlns:a16="http://schemas.microsoft.com/office/drawing/2014/main" id="{F42F231F-5A6F-4B77-B581-2E0B6357C5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6" y="3471"/>
                <a:ext cx="9" cy="1"/>
              </a:xfrm>
              <a:custGeom>
                <a:avLst/>
                <a:gdLst>
                  <a:gd name="T0" fmla="*/ 0 w 9"/>
                  <a:gd name="T1" fmla="*/ 4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47" name="Freeform 68">
                <a:extLst>
                  <a:ext uri="{FF2B5EF4-FFF2-40B4-BE49-F238E27FC236}">
                    <a16:creationId xmlns:a16="http://schemas.microsoft.com/office/drawing/2014/main" id="{B204F042-7425-4AAE-B027-51EB39AC9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5" y="3468"/>
                <a:ext cx="10" cy="3"/>
              </a:xfrm>
              <a:custGeom>
                <a:avLst/>
                <a:gdLst>
                  <a:gd name="T0" fmla="*/ 0 w 10"/>
                  <a:gd name="T1" fmla="*/ 3 h 3"/>
                  <a:gd name="T2" fmla="*/ 5 w 10"/>
                  <a:gd name="T3" fmla="*/ 2 h 3"/>
                  <a:gd name="T4" fmla="*/ 10 w 10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3">
                    <a:moveTo>
                      <a:pt x="0" y="3"/>
                    </a:moveTo>
                    <a:lnTo>
                      <a:pt x="5" y="2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48" name="Freeform 69">
                <a:extLst>
                  <a:ext uri="{FF2B5EF4-FFF2-40B4-BE49-F238E27FC236}">
                    <a16:creationId xmlns:a16="http://schemas.microsoft.com/office/drawing/2014/main" id="{C45C716E-CE86-42A1-AD24-28BF02A9DE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5" y="3468"/>
                <a:ext cx="10" cy="3"/>
              </a:xfrm>
              <a:custGeom>
                <a:avLst/>
                <a:gdLst>
                  <a:gd name="T0" fmla="*/ 0 w 10"/>
                  <a:gd name="T1" fmla="*/ 0 h 3"/>
                  <a:gd name="T2" fmla="*/ 4 w 10"/>
                  <a:gd name="T3" fmla="*/ 2 h 3"/>
                  <a:gd name="T4" fmla="*/ 10 w 10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3">
                    <a:moveTo>
                      <a:pt x="0" y="0"/>
                    </a:moveTo>
                    <a:lnTo>
                      <a:pt x="4" y="2"/>
                    </a:lnTo>
                    <a:lnTo>
                      <a:pt x="10" y="3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49" name="Freeform 70">
                <a:extLst>
                  <a:ext uri="{FF2B5EF4-FFF2-40B4-BE49-F238E27FC236}">
                    <a16:creationId xmlns:a16="http://schemas.microsoft.com/office/drawing/2014/main" id="{9F26A1AD-A97A-4E43-9EB9-30B9D8D702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5" y="3471"/>
                <a:ext cx="10" cy="2"/>
              </a:xfrm>
              <a:custGeom>
                <a:avLst/>
                <a:gdLst>
                  <a:gd name="T0" fmla="*/ 0 w 10"/>
                  <a:gd name="T1" fmla="*/ 0 h 2"/>
                  <a:gd name="T2" fmla="*/ 5 w 10"/>
                  <a:gd name="T3" fmla="*/ 1 h 2"/>
                  <a:gd name="T4" fmla="*/ 10 w 10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5" y="1"/>
                    </a:lnTo>
                    <a:lnTo>
                      <a:pt x="10" y="2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50" name="Freeform 71">
                <a:extLst>
                  <a:ext uri="{FF2B5EF4-FFF2-40B4-BE49-F238E27FC236}">
                    <a16:creationId xmlns:a16="http://schemas.microsoft.com/office/drawing/2014/main" id="{AA6D1F7E-87B7-419E-836B-93A004B778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5" y="3472"/>
                <a:ext cx="9" cy="1"/>
              </a:xfrm>
              <a:custGeom>
                <a:avLst/>
                <a:gdLst>
                  <a:gd name="T0" fmla="*/ 0 w 9"/>
                  <a:gd name="T1" fmla="*/ 1 h 1"/>
                  <a:gd name="T2" fmla="*/ 5 w 9"/>
                  <a:gd name="T3" fmla="*/ 1 h 1"/>
                  <a:gd name="T4" fmla="*/ 9 w 9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">
                    <a:moveTo>
                      <a:pt x="0" y="1"/>
                    </a:moveTo>
                    <a:lnTo>
                      <a:pt x="5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51" name="Line 72">
                <a:extLst>
                  <a:ext uri="{FF2B5EF4-FFF2-40B4-BE49-F238E27FC236}">
                    <a16:creationId xmlns:a16="http://schemas.microsoft.com/office/drawing/2014/main" id="{53A48CD2-AFF7-4E30-8335-21986D0AD1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4" y="3472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52" name="Freeform 73">
                <a:extLst>
                  <a:ext uri="{FF2B5EF4-FFF2-40B4-BE49-F238E27FC236}">
                    <a16:creationId xmlns:a16="http://schemas.microsoft.com/office/drawing/2014/main" id="{6620E524-F9B3-46DA-8D2B-FAFEC8547E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3" y="3472"/>
                <a:ext cx="11" cy="3"/>
              </a:xfrm>
              <a:custGeom>
                <a:avLst/>
                <a:gdLst>
                  <a:gd name="T0" fmla="*/ 0 w 11"/>
                  <a:gd name="T1" fmla="*/ 0 h 3"/>
                  <a:gd name="T2" fmla="*/ 6 w 11"/>
                  <a:gd name="T3" fmla="*/ 1 h 3"/>
                  <a:gd name="T4" fmla="*/ 11 w 1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3">
                    <a:moveTo>
                      <a:pt x="0" y="0"/>
                    </a:moveTo>
                    <a:lnTo>
                      <a:pt x="6" y="1"/>
                    </a:lnTo>
                    <a:lnTo>
                      <a:pt x="11" y="3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53" name="Line 74">
                <a:extLst>
                  <a:ext uri="{FF2B5EF4-FFF2-40B4-BE49-F238E27FC236}">
                    <a16:creationId xmlns:a16="http://schemas.microsoft.com/office/drawing/2014/main" id="{6CA24BB7-7C39-4802-86A4-CAC32A78D5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44" y="3475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54" name="Freeform 75">
                <a:extLst>
                  <a:ext uri="{FF2B5EF4-FFF2-40B4-BE49-F238E27FC236}">
                    <a16:creationId xmlns:a16="http://schemas.microsoft.com/office/drawing/2014/main" id="{73973A44-5996-4F1E-A084-8F9BC0A45B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3" y="3472"/>
                <a:ext cx="10" cy="3"/>
              </a:xfrm>
              <a:custGeom>
                <a:avLst/>
                <a:gdLst>
                  <a:gd name="T0" fmla="*/ 0 w 10"/>
                  <a:gd name="T1" fmla="*/ 3 h 3"/>
                  <a:gd name="T2" fmla="*/ 5 w 10"/>
                  <a:gd name="T3" fmla="*/ 1 h 3"/>
                  <a:gd name="T4" fmla="*/ 10 w 10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3">
                    <a:moveTo>
                      <a:pt x="0" y="3"/>
                    </a:moveTo>
                    <a:lnTo>
                      <a:pt x="5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55" name="Freeform 76">
                <a:extLst>
                  <a:ext uri="{FF2B5EF4-FFF2-40B4-BE49-F238E27FC236}">
                    <a16:creationId xmlns:a16="http://schemas.microsoft.com/office/drawing/2014/main" id="{3D207627-55B4-4EA4-B905-B931388658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3" y="3472"/>
                <a:ext cx="9" cy="1"/>
              </a:xfrm>
              <a:custGeom>
                <a:avLst/>
                <a:gdLst>
                  <a:gd name="T0" fmla="*/ 0 w 9"/>
                  <a:gd name="T1" fmla="*/ 6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6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56" name="Line 77">
                <a:extLst>
                  <a:ext uri="{FF2B5EF4-FFF2-40B4-BE49-F238E27FC236}">
                    <a16:creationId xmlns:a16="http://schemas.microsoft.com/office/drawing/2014/main" id="{ADF1ED17-E504-4D32-9E95-2C352DC663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72" y="3472"/>
                <a:ext cx="10" cy="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57" name="Line 78">
                <a:extLst>
                  <a:ext uri="{FF2B5EF4-FFF2-40B4-BE49-F238E27FC236}">
                    <a16:creationId xmlns:a16="http://schemas.microsoft.com/office/drawing/2014/main" id="{D17F0811-663E-4B4B-B9E9-FDF6AEF22A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2" y="3472"/>
                <a:ext cx="10" cy="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58" name="Line 79">
                <a:extLst>
                  <a:ext uri="{FF2B5EF4-FFF2-40B4-BE49-F238E27FC236}">
                    <a16:creationId xmlns:a16="http://schemas.microsoft.com/office/drawing/2014/main" id="{219D0751-F3E9-434F-B67F-E171292D78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2" y="3472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59" name="Line 80">
                <a:extLst>
                  <a:ext uri="{FF2B5EF4-FFF2-40B4-BE49-F238E27FC236}">
                    <a16:creationId xmlns:a16="http://schemas.microsoft.com/office/drawing/2014/main" id="{E44E7D91-24BB-4364-87FD-D69453FECD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01" y="3472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60" name="Line 81">
                <a:extLst>
                  <a:ext uri="{FF2B5EF4-FFF2-40B4-BE49-F238E27FC236}">
                    <a16:creationId xmlns:a16="http://schemas.microsoft.com/office/drawing/2014/main" id="{C35104DA-23A4-4901-9E1D-BE1C24CFBE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10" y="3472"/>
                <a:ext cx="11" cy="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61" name="Line 82">
                <a:extLst>
                  <a:ext uri="{FF2B5EF4-FFF2-40B4-BE49-F238E27FC236}">
                    <a16:creationId xmlns:a16="http://schemas.microsoft.com/office/drawing/2014/main" id="{B61FE4F4-FD3F-49AC-AFBF-60802B51E2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21" y="3472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62" name="Freeform 83">
                <a:extLst>
                  <a:ext uri="{FF2B5EF4-FFF2-40B4-BE49-F238E27FC236}">
                    <a16:creationId xmlns:a16="http://schemas.microsoft.com/office/drawing/2014/main" id="{793936E6-DA1C-4CC9-93E6-C532A53B1D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0" y="3472"/>
                <a:ext cx="10" cy="1"/>
              </a:xfrm>
              <a:custGeom>
                <a:avLst/>
                <a:gdLst>
                  <a:gd name="T0" fmla="*/ 0 w 10"/>
                  <a:gd name="T1" fmla="*/ 0 h 1"/>
                  <a:gd name="T2" fmla="*/ 5 w 10"/>
                  <a:gd name="T3" fmla="*/ 0 h 1"/>
                  <a:gd name="T4" fmla="*/ 10 w 10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">
                    <a:moveTo>
                      <a:pt x="0" y="0"/>
                    </a:moveTo>
                    <a:lnTo>
                      <a:pt x="5" y="0"/>
                    </a:lnTo>
                    <a:lnTo>
                      <a:pt x="10" y="1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63" name="Line 84">
                <a:extLst>
                  <a:ext uri="{FF2B5EF4-FFF2-40B4-BE49-F238E27FC236}">
                    <a16:creationId xmlns:a16="http://schemas.microsoft.com/office/drawing/2014/main" id="{E095BBDE-6F7E-4277-A922-6011A2B50B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40" y="3473"/>
                <a:ext cx="10" cy="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64" name="Freeform 85">
                <a:extLst>
                  <a:ext uri="{FF2B5EF4-FFF2-40B4-BE49-F238E27FC236}">
                    <a16:creationId xmlns:a16="http://schemas.microsoft.com/office/drawing/2014/main" id="{5AAF22B0-DB2E-4323-A7EE-C5EE6833F4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0" y="3471"/>
                <a:ext cx="9" cy="2"/>
              </a:xfrm>
              <a:custGeom>
                <a:avLst/>
                <a:gdLst>
                  <a:gd name="T0" fmla="*/ 0 w 9"/>
                  <a:gd name="T1" fmla="*/ 2 h 2"/>
                  <a:gd name="T2" fmla="*/ 3 w 9"/>
                  <a:gd name="T3" fmla="*/ 1 h 2"/>
                  <a:gd name="T4" fmla="*/ 9 w 9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3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65" name="Freeform 86">
                <a:extLst>
                  <a:ext uri="{FF2B5EF4-FFF2-40B4-BE49-F238E27FC236}">
                    <a16:creationId xmlns:a16="http://schemas.microsoft.com/office/drawing/2014/main" id="{01D5EEBB-E8CA-40EF-92E3-4BFA7CFDBD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9" y="3468"/>
                <a:ext cx="10" cy="3"/>
              </a:xfrm>
              <a:custGeom>
                <a:avLst/>
                <a:gdLst>
                  <a:gd name="T0" fmla="*/ 0 w 10"/>
                  <a:gd name="T1" fmla="*/ 3 h 3"/>
                  <a:gd name="T2" fmla="*/ 5 w 10"/>
                  <a:gd name="T3" fmla="*/ 2 h 3"/>
                  <a:gd name="T4" fmla="*/ 10 w 10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3">
                    <a:moveTo>
                      <a:pt x="0" y="3"/>
                    </a:moveTo>
                    <a:lnTo>
                      <a:pt x="5" y="2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66" name="Line 87">
                <a:extLst>
                  <a:ext uri="{FF2B5EF4-FFF2-40B4-BE49-F238E27FC236}">
                    <a16:creationId xmlns:a16="http://schemas.microsoft.com/office/drawing/2014/main" id="{26742A44-1DD7-4002-8A6A-F0D345726B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69" y="3463"/>
                <a:ext cx="9" cy="5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67" name="Freeform 88">
                <a:extLst>
                  <a:ext uri="{FF2B5EF4-FFF2-40B4-BE49-F238E27FC236}">
                    <a16:creationId xmlns:a16="http://schemas.microsoft.com/office/drawing/2014/main" id="{A394B1DA-AA88-4DCA-98A6-3CD92DC2B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8" y="3455"/>
                <a:ext cx="11" cy="8"/>
              </a:xfrm>
              <a:custGeom>
                <a:avLst/>
                <a:gdLst>
                  <a:gd name="T0" fmla="*/ 0 w 11"/>
                  <a:gd name="T1" fmla="*/ 8 h 8"/>
                  <a:gd name="T2" fmla="*/ 5 w 11"/>
                  <a:gd name="T3" fmla="*/ 4 h 8"/>
                  <a:gd name="T4" fmla="*/ 11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0" y="8"/>
                    </a:moveTo>
                    <a:lnTo>
                      <a:pt x="5" y="4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68" name="Line 89">
                <a:extLst>
                  <a:ext uri="{FF2B5EF4-FFF2-40B4-BE49-F238E27FC236}">
                    <a16:creationId xmlns:a16="http://schemas.microsoft.com/office/drawing/2014/main" id="{AC1B221E-3F0C-49C4-B5A8-96042168E6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89" y="3446"/>
                <a:ext cx="9" cy="9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69" name="Line 90">
                <a:extLst>
                  <a:ext uri="{FF2B5EF4-FFF2-40B4-BE49-F238E27FC236}">
                    <a16:creationId xmlns:a16="http://schemas.microsoft.com/office/drawing/2014/main" id="{F1C4B4B8-79D0-4D8F-BBC0-42F5DE2004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98" y="3434"/>
                <a:ext cx="10" cy="12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70" name="Freeform 91">
                <a:extLst>
                  <a:ext uri="{FF2B5EF4-FFF2-40B4-BE49-F238E27FC236}">
                    <a16:creationId xmlns:a16="http://schemas.microsoft.com/office/drawing/2014/main" id="{2B376F73-B2A9-4299-B0BB-8D31650F3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8" y="3420"/>
                <a:ext cx="9" cy="14"/>
              </a:xfrm>
              <a:custGeom>
                <a:avLst/>
                <a:gdLst>
                  <a:gd name="T0" fmla="*/ 0 w 9"/>
                  <a:gd name="T1" fmla="*/ 14 h 14"/>
                  <a:gd name="T2" fmla="*/ 4 w 9"/>
                  <a:gd name="T3" fmla="*/ 8 h 14"/>
                  <a:gd name="T4" fmla="*/ 9 w 9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4">
                    <a:moveTo>
                      <a:pt x="0" y="14"/>
                    </a:moveTo>
                    <a:lnTo>
                      <a:pt x="4" y="8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71" name="Freeform 92">
                <a:extLst>
                  <a:ext uri="{FF2B5EF4-FFF2-40B4-BE49-F238E27FC236}">
                    <a16:creationId xmlns:a16="http://schemas.microsoft.com/office/drawing/2014/main" id="{29AD6865-6316-42FA-9A26-B0727EF719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7" y="3402"/>
                <a:ext cx="11" cy="18"/>
              </a:xfrm>
              <a:custGeom>
                <a:avLst/>
                <a:gdLst>
                  <a:gd name="T0" fmla="*/ 0 w 11"/>
                  <a:gd name="T1" fmla="*/ 18 h 18"/>
                  <a:gd name="T2" fmla="*/ 6 w 11"/>
                  <a:gd name="T3" fmla="*/ 9 h 18"/>
                  <a:gd name="T4" fmla="*/ 11 w 11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6" y="9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72" name="Freeform 93">
                <a:extLst>
                  <a:ext uri="{FF2B5EF4-FFF2-40B4-BE49-F238E27FC236}">
                    <a16:creationId xmlns:a16="http://schemas.microsoft.com/office/drawing/2014/main" id="{3B48E52F-49AC-4D2F-82EF-A5D67C746A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8" y="3386"/>
                <a:ext cx="9" cy="16"/>
              </a:xfrm>
              <a:custGeom>
                <a:avLst/>
                <a:gdLst>
                  <a:gd name="T0" fmla="*/ 0 w 9"/>
                  <a:gd name="T1" fmla="*/ 16 h 16"/>
                  <a:gd name="T2" fmla="*/ 5 w 9"/>
                  <a:gd name="T3" fmla="*/ 8 h 16"/>
                  <a:gd name="T4" fmla="*/ 9 w 9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6">
                    <a:moveTo>
                      <a:pt x="0" y="16"/>
                    </a:moveTo>
                    <a:lnTo>
                      <a:pt x="5" y="8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73" name="Freeform 94">
                <a:extLst>
                  <a:ext uri="{FF2B5EF4-FFF2-40B4-BE49-F238E27FC236}">
                    <a16:creationId xmlns:a16="http://schemas.microsoft.com/office/drawing/2014/main" id="{04198168-9561-4B9F-A3CC-A0F86BC16A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7" y="3369"/>
                <a:ext cx="9" cy="17"/>
              </a:xfrm>
              <a:custGeom>
                <a:avLst/>
                <a:gdLst>
                  <a:gd name="T0" fmla="*/ 0 w 9"/>
                  <a:gd name="T1" fmla="*/ 17 h 17"/>
                  <a:gd name="T2" fmla="*/ 4 w 9"/>
                  <a:gd name="T3" fmla="*/ 8 h 17"/>
                  <a:gd name="T4" fmla="*/ 9 w 9"/>
                  <a:gd name="T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7">
                    <a:moveTo>
                      <a:pt x="0" y="17"/>
                    </a:moveTo>
                    <a:lnTo>
                      <a:pt x="4" y="8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74" name="Freeform 95">
                <a:extLst>
                  <a:ext uri="{FF2B5EF4-FFF2-40B4-BE49-F238E27FC236}">
                    <a16:creationId xmlns:a16="http://schemas.microsoft.com/office/drawing/2014/main" id="{859386EA-F904-4328-BB39-DB4D3956A5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6" y="3355"/>
                <a:ext cx="11" cy="14"/>
              </a:xfrm>
              <a:custGeom>
                <a:avLst/>
                <a:gdLst>
                  <a:gd name="T0" fmla="*/ 0 w 11"/>
                  <a:gd name="T1" fmla="*/ 14 h 14"/>
                  <a:gd name="T2" fmla="*/ 5 w 11"/>
                  <a:gd name="T3" fmla="*/ 6 h 14"/>
                  <a:gd name="T4" fmla="*/ 11 w 11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4">
                    <a:moveTo>
                      <a:pt x="0" y="14"/>
                    </a:moveTo>
                    <a:lnTo>
                      <a:pt x="5" y="6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75" name="Freeform 96">
                <a:extLst>
                  <a:ext uri="{FF2B5EF4-FFF2-40B4-BE49-F238E27FC236}">
                    <a16:creationId xmlns:a16="http://schemas.microsoft.com/office/drawing/2014/main" id="{BACB8571-3679-471F-9B38-88C2AFE8BF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7" y="3340"/>
                <a:ext cx="9" cy="15"/>
              </a:xfrm>
              <a:custGeom>
                <a:avLst/>
                <a:gdLst>
                  <a:gd name="T0" fmla="*/ 0 w 9"/>
                  <a:gd name="T1" fmla="*/ 15 h 15"/>
                  <a:gd name="T2" fmla="*/ 4 w 9"/>
                  <a:gd name="T3" fmla="*/ 7 h 15"/>
                  <a:gd name="T4" fmla="*/ 9 w 9"/>
                  <a:gd name="T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5">
                    <a:moveTo>
                      <a:pt x="0" y="15"/>
                    </a:moveTo>
                    <a:lnTo>
                      <a:pt x="4" y="7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76" name="Freeform 97">
                <a:extLst>
                  <a:ext uri="{FF2B5EF4-FFF2-40B4-BE49-F238E27FC236}">
                    <a16:creationId xmlns:a16="http://schemas.microsoft.com/office/drawing/2014/main" id="{B711144E-79F4-4B6B-AC3C-9A81F689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6" y="3331"/>
                <a:ext cx="10" cy="9"/>
              </a:xfrm>
              <a:custGeom>
                <a:avLst/>
                <a:gdLst>
                  <a:gd name="T0" fmla="*/ 0 w 10"/>
                  <a:gd name="T1" fmla="*/ 9 h 9"/>
                  <a:gd name="T2" fmla="*/ 5 w 10"/>
                  <a:gd name="T3" fmla="*/ 4 h 9"/>
                  <a:gd name="T4" fmla="*/ 10 w 10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9">
                    <a:moveTo>
                      <a:pt x="0" y="9"/>
                    </a:moveTo>
                    <a:lnTo>
                      <a:pt x="5" y="4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77" name="Line 98">
                <a:extLst>
                  <a:ext uri="{FF2B5EF4-FFF2-40B4-BE49-F238E27FC236}">
                    <a16:creationId xmlns:a16="http://schemas.microsoft.com/office/drawing/2014/main" id="{9DA7A661-061B-49AA-8186-74A445C7DF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76" y="3322"/>
                <a:ext cx="9" cy="9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78" name="Line 99">
                <a:extLst>
                  <a:ext uri="{FF2B5EF4-FFF2-40B4-BE49-F238E27FC236}">
                    <a16:creationId xmlns:a16="http://schemas.microsoft.com/office/drawing/2014/main" id="{E711BE46-43F6-4B0D-B132-733E6DE1D9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85" y="3314"/>
                <a:ext cx="9" cy="8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79" name="Line 100">
                <a:extLst>
                  <a:ext uri="{FF2B5EF4-FFF2-40B4-BE49-F238E27FC236}">
                    <a16:creationId xmlns:a16="http://schemas.microsoft.com/office/drawing/2014/main" id="{52112D97-B97E-4328-A6C8-B3C354DE0D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94" y="3308"/>
                <a:ext cx="11" cy="6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" name="Freeform 101">
                <a:extLst>
                  <a:ext uri="{FF2B5EF4-FFF2-40B4-BE49-F238E27FC236}">
                    <a16:creationId xmlns:a16="http://schemas.microsoft.com/office/drawing/2014/main" id="{F36CF7C9-4E4F-438F-9E8D-0920EEC4D7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5" y="3302"/>
                <a:ext cx="9" cy="6"/>
              </a:xfrm>
              <a:custGeom>
                <a:avLst/>
                <a:gdLst>
                  <a:gd name="T0" fmla="*/ 0 w 9"/>
                  <a:gd name="T1" fmla="*/ 6 h 6"/>
                  <a:gd name="T2" fmla="*/ 5 w 9"/>
                  <a:gd name="T3" fmla="*/ 3 h 6"/>
                  <a:gd name="T4" fmla="*/ 9 w 9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6">
                    <a:moveTo>
                      <a:pt x="0" y="6"/>
                    </a:moveTo>
                    <a:lnTo>
                      <a:pt x="5" y="3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" name="Freeform 102">
                <a:extLst>
                  <a:ext uri="{FF2B5EF4-FFF2-40B4-BE49-F238E27FC236}">
                    <a16:creationId xmlns:a16="http://schemas.microsoft.com/office/drawing/2014/main" id="{6778A173-5899-4EBD-8EFB-56ED006D7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4" y="3295"/>
                <a:ext cx="9" cy="7"/>
              </a:xfrm>
              <a:custGeom>
                <a:avLst/>
                <a:gdLst>
                  <a:gd name="T0" fmla="*/ 0 w 9"/>
                  <a:gd name="T1" fmla="*/ 7 h 7"/>
                  <a:gd name="T2" fmla="*/ 4 w 9"/>
                  <a:gd name="T3" fmla="*/ 3 h 7"/>
                  <a:gd name="T4" fmla="*/ 9 w 9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7">
                    <a:moveTo>
                      <a:pt x="0" y="7"/>
                    </a:moveTo>
                    <a:lnTo>
                      <a:pt x="4" y="3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2" name="Freeform 103">
                <a:extLst>
                  <a:ext uri="{FF2B5EF4-FFF2-40B4-BE49-F238E27FC236}">
                    <a16:creationId xmlns:a16="http://schemas.microsoft.com/office/drawing/2014/main" id="{70FF0D80-FB28-4272-BECE-595E6E8040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3" y="3291"/>
                <a:ext cx="11" cy="4"/>
              </a:xfrm>
              <a:custGeom>
                <a:avLst/>
                <a:gdLst>
                  <a:gd name="T0" fmla="*/ 0 w 11"/>
                  <a:gd name="T1" fmla="*/ 4 h 4"/>
                  <a:gd name="T2" fmla="*/ 5 w 11"/>
                  <a:gd name="T3" fmla="*/ 1 h 4"/>
                  <a:gd name="T4" fmla="*/ 11 w 1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4">
                    <a:moveTo>
                      <a:pt x="0" y="4"/>
                    </a:moveTo>
                    <a:lnTo>
                      <a:pt x="5" y="1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3" name="Freeform 104">
                <a:extLst>
                  <a:ext uri="{FF2B5EF4-FFF2-40B4-BE49-F238E27FC236}">
                    <a16:creationId xmlns:a16="http://schemas.microsoft.com/office/drawing/2014/main" id="{A2A1DBE6-7BFF-423B-B715-86626DDCE2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4" y="3283"/>
                <a:ext cx="9" cy="8"/>
              </a:xfrm>
              <a:custGeom>
                <a:avLst/>
                <a:gdLst>
                  <a:gd name="T0" fmla="*/ 0 w 9"/>
                  <a:gd name="T1" fmla="*/ 8 h 8"/>
                  <a:gd name="T2" fmla="*/ 4 w 9"/>
                  <a:gd name="T3" fmla="*/ 4 h 8"/>
                  <a:gd name="T4" fmla="*/ 9 w 9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8">
                    <a:moveTo>
                      <a:pt x="0" y="8"/>
                    </a:moveTo>
                    <a:lnTo>
                      <a:pt x="4" y="4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4" name="Freeform 105">
                <a:extLst>
                  <a:ext uri="{FF2B5EF4-FFF2-40B4-BE49-F238E27FC236}">
                    <a16:creationId xmlns:a16="http://schemas.microsoft.com/office/drawing/2014/main" id="{9C675FC1-3455-47B2-ABB6-321F26076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3" y="3274"/>
                <a:ext cx="10" cy="9"/>
              </a:xfrm>
              <a:custGeom>
                <a:avLst/>
                <a:gdLst>
                  <a:gd name="T0" fmla="*/ 0 w 10"/>
                  <a:gd name="T1" fmla="*/ 9 h 9"/>
                  <a:gd name="T2" fmla="*/ 5 w 10"/>
                  <a:gd name="T3" fmla="*/ 4 h 9"/>
                  <a:gd name="T4" fmla="*/ 10 w 10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9">
                    <a:moveTo>
                      <a:pt x="0" y="9"/>
                    </a:moveTo>
                    <a:lnTo>
                      <a:pt x="5" y="4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5" name="Freeform 106">
                <a:extLst>
                  <a:ext uri="{FF2B5EF4-FFF2-40B4-BE49-F238E27FC236}">
                    <a16:creationId xmlns:a16="http://schemas.microsoft.com/office/drawing/2014/main" id="{9A5C3D28-8895-44A9-AF5D-55E07AA962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3" y="3267"/>
                <a:ext cx="9" cy="7"/>
              </a:xfrm>
              <a:custGeom>
                <a:avLst/>
                <a:gdLst>
                  <a:gd name="T0" fmla="*/ 0 w 9"/>
                  <a:gd name="T1" fmla="*/ 7 h 7"/>
                  <a:gd name="T2" fmla="*/ 5 w 9"/>
                  <a:gd name="T3" fmla="*/ 3 h 7"/>
                  <a:gd name="T4" fmla="*/ 9 w 9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7">
                    <a:moveTo>
                      <a:pt x="0" y="7"/>
                    </a:moveTo>
                    <a:lnTo>
                      <a:pt x="5" y="3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6" name="Freeform 107">
                <a:extLst>
                  <a:ext uri="{FF2B5EF4-FFF2-40B4-BE49-F238E27FC236}">
                    <a16:creationId xmlns:a16="http://schemas.microsoft.com/office/drawing/2014/main" id="{152BC3E6-3859-446B-A953-7D1559C02F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2" y="3259"/>
                <a:ext cx="10" cy="8"/>
              </a:xfrm>
              <a:custGeom>
                <a:avLst/>
                <a:gdLst>
                  <a:gd name="T0" fmla="*/ 0 w 10"/>
                  <a:gd name="T1" fmla="*/ 8 h 8"/>
                  <a:gd name="T2" fmla="*/ 4 w 10"/>
                  <a:gd name="T3" fmla="*/ 4 h 8"/>
                  <a:gd name="T4" fmla="*/ 10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0" y="8"/>
                    </a:moveTo>
                    <a:lnTo>
                      <a:pt x="4" y="4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7" name="Line 108">
                <a:extLst>
                  <a:ext uri="{FF2B5EF4-FFF2-40B4-BE49-F238E27FC236}">
                    <a16:creationId xmlns:a16="http://schemas.microsoft.com/office/drawing/2014/main" id="{784FEC71-4B37-414A-A269-AFE6B74011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2" y="3253"/>
                <a:ext cx="10" cy="6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8" name="Line 109">
                <a:extLst>
                  <a:ext uri="{FF2B5EF4-FFF2-40B4-BE49-F238E27FC236}">
                    <a16:creationId xmlns:a16="http://schemas.microsoft.com/office/drawing/2014/main" id="{D735B7FB-49C0-439B-8505-F5A94BE21C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82" y="3248"/>
                <a:ext cx="9" cy="5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9" name="Freeform 110">
                <a:extLst>
                  <a:ext uri="{FF2B5EF4-FFF2-40B4-BE49-F238E27FC236}">
                    <a16:creationId xmlns:a16="http://schemas.microsoft.com/office/drawing/2014/main" id="{6248065F-5394-4F83-A1E8-907C915778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1" y="3245"/>
                <a:ext cx="11" cy="3"/>
              </a:xfrm>
              <a:custGeom>
                <a:avLst/>
                <a:gdLst>
                  <a:gd name="T0" fmla="*/ 0 w 11"/>
                  <a:gd name="T1" fmla="*/ 3 h 3"/>
                  <a:gd name="T2" fmla="*/ 5 w 11"/>
                  <a:gd name="T3" fmla="*/ 1 h 3"/>
                  <a:gd name="T4" fmla="*/ 11 w 1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3">
                    <a:moveTo>
                      <a:pt x="0" y="3"/>
                    </a:moveTo>
                    <a:lnTo>
                      <a:pt x="5" y="1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0" name="Freeform 111">
                <a:extLst>
                  <a:ext uri="{FF2B5EF4-FFF2-40B4-BE49-F238E27FC236}">
                    <a16:creationId xmlns:a16="http://schemas.microsoft.com/office/drawing/2014/main" id="{16B90CFB-FA01-4FBD-8E7C-A4A21B8DB6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2" y="3236"/>
                <a:ext cx="9" cy="9"/>
              </a:xfrm>
              <a:custGeom>
                <a:avLst/>
                <a:gdLst>
                  <a:gd name="T0" fmla="*/ 0 w 9"/>
                  <a:gd name="T1" fmla="*/ 9 h 9"/>
                  <a:gd name="T2" fmla="*/ 5 w 9"/>
                  <a:gd name="T3" fmla="*/ 5 h 9"/>
                  <a:gd name="T4" fmla="*/ 9 w 9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9">
                    <a:moveTo>
                      <a:pt x="0" y="9"/>
                    </a:moveTo>
                    <a:lnTo>
                      <a:pt x="5" y="5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" name="Freeform 112">
                <a:extLst>
                  <a:ext uri="{FF2B5EF4-FFF2-40B4-BE49-F238E27FC236}">
                    <a16:creationId xmlns:a16="http://schemas.microsoft.com/office/drawing/2014/main" id="{47226B4E-8481-4CA9-B5A3-09D759BACB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" y="3228"/>
                <a:ext cx="9" cy="8"/>
              </a:xfrm>
              <a:custGeom>
                <a:avLst/>
                <a:gdLst>
                  <a:gd name="T0" fmla="*/ 0 w 9"/>
                  <a:gd name="T1" fmla="*/ 8 h 8"/>
                  <a:gd name="T2" fmla="*/ 4 w 9"/>
                  <a:gd name="T3" fmla="*/ 4 h 8"/>
                  <a:gd name="T4" fmla="*/ 9 w 9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8">
                    <a:moveTo>
                      <a:pt x="0" y="8"/>
                    </a:moveTo>
                    <a:lnTo>
                      <a:pt x="4" y="4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" name="Freeform 113">
                <a:extLst>
                  <a:ext uri="{FF2B5EF4-FFF2-40B4-BE49-F238E27FC236}">
                    <a16:creationId xmlns:a16="http://schemas.microsoft.com/office/drawing/2014/main" id="{5F4C1306-0EB4-4C95-A8F0-57C43B1CA4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0" y="3216"/>
                <a:ext cx="10" cy="12"/>
              </a:xfrm>
              <a:custGeom>
                <a:avLst/>
                <a:gdLst>
                  <a:gd name="T0" fmla="*/ 0 w 10"/>
                  <a:gd name="T1" fmla="*/ 12 h 12"/>
                  <a:gd name="T2" fmla="*/ 5 w 10"/>
                  <a:gd name="T3" fmla="*/ 7 h 12"/>
                  <a:gd name="T4" fmla="*/ 10 w 10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2">
                    <a:moveTo>
                      <a:pt x="0" y="12"/>
                    </a:moveTo>
                    <a:lnTo>
                      <a:pt x="5" y="7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3" name="Freeform 114">
                <a:extLst>
                  <a:ext uri="{FF2B5EF4-FFF2-40B4-BE49-F238E27FC236}">
                    <a16:creationId xmlns:a16="http://schemas.microsoft.com/office/drawing/2014/main" id="{DAC1DB79-A0D8-455F-8B99-C4300C86FE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3197"/>
                <a:ext cx="9" cy="19"/>
              </a:xfrm>
              <a:custGeom>
                <a:avLst/>
                <a:gdLst>
                  <a:gd name="T0" fmla="*/ 0 w 9"/>
                  <a:gd name="T1" fmla="*/ 19 h 19"/>
                  <a:gd name="T2" fmla="*/ 6 w 9"/>
                  <a:gd name="T3" fmla="*/ 10 h 19"/>
                  <a:gd name="T4" fmla="*/ 9 w 9"/>
                  <a:gd name="T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9">
                    <a:moveTo>
                      <a:pt x="0" y="19"/>
                    </a:moveTo>
                    <a:lnTo>
                      <a:pt x="6" y="1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4" name="Freeform 115">
                <a:extLst>
                  <a:ext uri="{FF2B5EF4-FFF2-40B4-BE49-F238E27FC236}">
                    <a16:creationId xmlns:a16="http://schemas.microsoft.com/office/drawing/2014/main" id="{D7FEC9F7-4006-4C86-BB58-B354ABF4B0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9" y="3176"/>
                <a:ext cx="10" cy="21"/>
              </a:xfrm>
              <a:custGeom>
                <a:avLst/>
                <a:gdLst>
                  <a:gd name="T0" fmla="*/ 0 w 10"/>
                  <a:gd name="T1" fmla="*/ 21 h 21"/>
                  <a:gd name="T2" fmla="*/ 4 w 10"/>
                  <a:gd name="T3" fmla="*/ 10 h 21"/>
                  <a:gd name="T4" fmla="*/ 10 w 10"/>
                  <a:gd name="T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1">
                    <a:moveTo>
                      <a:pt x="0" y="21"/>
                    </a:moveTo>
                    <a:lnTo>
                      <a:pt x="4" y="1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5" name="Freeform 116">
                <a:extLst>
                  <a:ext uri="{FF2B5EF4-FFF2-40B4-BE49-F238E27FC236}">
                    <a16:creationId xmlns:a16="http://schemas.microsoft.com/office/drawing/2014/main" id="{CCF43B9B-FA6C-4CB7-ACF8-15AD54459A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9" y="3161"/>
                <a:ext cx="10" cy="15"/>
              </a:xfrm>
              <a:custGeom>
                <a:avLst/>
                <a:gdLst>
                  <a:gd name="T0" fmla="*/ 0 w 10"/>
                  <a:gd name="T1" fmla="*/ 15 h 15"/>
                  <a:gd name="T2" fmla="*/ 2 w 10"/>
                  <a:gd name="T3" fmla="*/ 11 h 15"/>
                  <a:gd name="T4" fmla="*/ 5 w 10"/>
                  <a:gd name="T5" fmla="*/ 7 h 15"/>
                  <a:gd name="T6" fmla="*/ 7 w 10"/>
                  <a:gd name="T7" fmla="*/ 4 h 15"/>
                  <a:gd name="T8" fmla="*/ 10 w 10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5">
                    <a:moveTo>
                      <a:pt x="0" y="15"/>
                    </a:moveTo>
                    <a:lnTo>
                      <a:pt x="2" y="11"/>
                    </a:lnTo>
                    <a:lnTo>
                      <a:pt x="5" y="7"/>
                    </a:lnTo>
                    <a:lnTo>
                      <a:pt x="7" y="4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6" name="Freeform 117">
                <a:extLst>
                  <a:ext uri="{FF2B5EF4-FFF2-40B4-BE49-F238E27FC236}">
                    <a16:creationId xmlns:a16="http://schemas.microsoft.com/office/drawing/2014/main" id="{548D88D0-9A0D-4AE1-BCE2-AEB978A9EA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9" y="3140"/>
                <a:ext cx="9" cy="21"/>
              </a:xfrm>
              <a:custGeom>
                <a:avLst/>
                <a:gdLst>
                  <a:gd name="T0" fmla="*/ 0 w 9"/>
                  <a:gd name="T1" fmla="*/ 21 h 21"/>
                  <a:gd name="T2" fmla="*/ 4 w 9"/>
                  <a:gd name="T3" fmla="*/ 11 h 21"/>
                  <a:gd name="T4" fmla="*/ 9 w 9"/>
                  <a:gd name="T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1">
                    <a:moveTo>
                      <a:pt x="0" y="21"/>
                    </a:moveTo>
                    <a:lnTo>
                      <a:pt x="4" y="1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7" name="Freeform 118">
                <a:extLst>
                  <a:ext uri="{FF2B5EF4-FFF2-40B4-BE49-F238E27FC236}">
                    <a16:creationId xmlns:a16="http://schemas.microsoft.com/office/drawing/2014/main" id="{93E22732-091F-4070-97DB-1290E876EF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8" y="3117"/>
                <a:ext cx="11" cy="23"/>
              </a:xfrm>
              <a:custGeom>
                <a:avLst/>
                <a:gdLst>
                  <a:gd name="T0" fmla="*/ 0 w 11"/>
                  <a:gd name="T1" fmla="*/ 23 h 23"/>
                  <a:gd name="T2" fmla="*/ 5 w 11"/>
                  <a:gd name="T3" fmla="*/ 12 h 23"/>
                  <a:gd name="T4" fmla="*/ 11 w 11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23">
                    <a:moveTo>
                      <a:pt x="0" y="23"/>
                    </a:moveTo>
                    <a:lnTo>
                      <a:pt x="5" y="12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8" name="Freeform 119">
                <a:extLst>
                  <a:ext uri="{FF2B5EF4-FFF2-40B4-BE49-F238E27FC236}">
                    <a16:creationId xmlns:a16="http://schemas.microsoft.com/office/drawing/2014/main" id="{4D9738CD-30A4-4D53-B7BD-EA7D855BD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9" y="3096"/>
                <a:ext cx="9" cy="21"/>
              </a:xfrm>
              <a:custGeom>
                <a:avLst/>
                <a:gdLst>
                  <a:gd name="T0" fmla="*/ 0 w 9"/>
                  <a:gd name="T1" fmla="*/ 21 h 21"/>
                  <a:gd name="T2" fmla="*/ 5 w 9"/>
                  <a:gd name="T3" fmla="*/ 11 h 21"/>
                  <a:gd name="T4" fmla="*/ 9 w 9"/>
                  <a:gd name="T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1">
                    <a:moveTo>
                      <a:pt x="0" y="21"/>
                    </a:moveTo>
                    <a:lnTo>
                      <a:pt x="5" y="1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9" name="Freeform 120">
                <a:extLst>
                  <a:ext uri="{FF2B5EF4-FFF2-40B4-BE49-F238E27FC236}">
                    <a16:creationId xmlns:a16="http://schemas.microsoft.com/office/drawing/2014/main" id="{28C08007-CAB0-46FA-B576-B2952562D6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8" y="3079"/>
                <a:ext cx="9" cy="17"/>
              </a:xfrm>
              <a:custGeom>
                <a:avLst/>
                <a:gdLst>
                  <a:gd name="T0" fmla="*/ 0 w 9"/>
                  <a:gd name="T1" fmla="*/ 17 h 17"/>
                  <a:gd name="T2" fmla="*/ 2 w 9"/>
                  <a:gd name="T3" fmla="*/ 13 h 17"/>
                  <a:gd name="T4" fmla="*/ 4 w 9"/>
                  <a:gd name="T5" fmla="*/ 9 h 17"/>
                  <a:gd name="T6" fmla="*/ 6 w 9"/>
                  <a:gd name="T7" fmla="*/ 5 h 17"/>
                  <a:gd name="T8" fmla="*/ 9 w 9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7">
                    <a:moveTo>
                      <a:pt x="0" y="17"/>
                    </a:move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0" name="Freeform 121">
                <a:extLst>
                  <a:ext uri="{FF2B5EF4-FFF2-40B4-BE49-F238E27FC236}">
                    <a16:creationId xmlns:a16="http://schemas.microsoft.com/office/drawing/2014/main" id="{4D9F43E3-E00C-4891-B1BA-22B9F34E7F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7" y="3052"/>
                <a:ext cx="10" cy="27"/>
              </a:xfrm>
              <a:custGeom>
                <a:avLst/>
                <a:gdLst>
                  <a:gd name="T0" fmla="*/ 0 w 10"/>
                  <a:gd name="T1" fmla="*/ 27 h 27"/>
                  <a:gd name="T2" fmla="*/ 3 w 10"/>
                  <a:gd name="T3" fmla="*/ 21 h 27"/>
                  <a:gd name="T4" fmla="*/ 5 w 10"/>
                  <a:gd name="T5" fmla="*/ 14 h 27"/>
                  <a:gd name="T6" fmla="*/ 8 w 10"/>
                  <a:gd name="T7" fmla="*/ 6 h 27"/>
                  <a:gd name="T8" fmla="*/ 10 w 10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7">
                    <a:moveTo>
                      <a:pt x="0" y="27"/>
                    </a:moveTo>
                    <a:lnTo>
                      <a:pt x="3" y="21"/>
                    </a:lnTo>
                    <a:lnTo>
                      <a:pt x="5" y="14"/>
                    </a:lnTo>
                    <a:lnTo>
                      <a:pt x="8" y="6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" name="Freeform 122">
                <a:extLst>
                  <a:ext uri="{FF2B5EF4-FFF2-40B4-BE49-F238E27FC236}">
                    <a16:creationId xmlns:a16="http://schemas.microsoft.com/office/drawing/2014/main" id="{AFC96CFF-E58D-42D3-9EA3-65F2169F28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7" y="3032"/>
                <a:ext cx="9" cy="20"/>
              </a:xfrm>
              <a:custGeom>
                <a:avLst/>
                <a:gdLst>
                  <a:gd name="T0" fmla="*/ 0 w 9"/>
                  <a:gd name="T1" fmla="*/ 20 h 20"/>
                  <a:gd name="T2" fmla="*/ 4 w 9"/>
                  <a:gd name="T3" fmla="*/ 9 h 20"/>
                  <a:gd name="T4" fmla="*/ 9 w 9"/>
                  <a:gd name="T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0">
                    <a:moveTo>
                      <a:pt x="0" y="20"/>
                    </a:moveTo>
                    <a:lnTo>
                      <a:pt x="4" y="9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" name="Freeform 123">
                <a:extLst>
                  <a:ext uri="{FF2B5EF4-FFF2-40B4-BE49-F238E27FC236}">
                    <a16:creationId xmlns:a16="http://schemas.microsoft.com/office/drawing/2014/main" id="{3D90A3F2-BFE0-4CE9-9570-558A7AC8C4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6" y="3018"/>
                <a:ext cx="11" cy="14"/>
              </a:xfrm>
              <a:custGeom>
                <a:avLst/>
                <a:gdLst>
                  <a:gd name="T0" fmla="*/ 0 w 11"/>
                  <a:gd name="T1" fmla="*/ 14 h 14"/>
                  <a:gd name="T2" fmla="*/ 6 w 11"/>
                  <a:gd name="T3" fmla="*/ 6 h 14"/>
                  <a:gd name="T4" fmla="*/ 11 w 11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4">
                    <a:moveTo>
                      <a:pt x="0" y="14"/>
                    </a:moveTo>
                    <a:lnTo>
                      <a:pt x="6" y="6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3" name="Freeform 124">
                <a:extLst>
                  <a:ext uri="{FF2B5EF4-FFF2-40B4-BE49-F238E27FC236}">
                    <a16:creationId xmlns:a16="http://schemas.microsoft.com/office/drawing/2014/main" id="{9CFBFBEA-420D-4406-AF10-D4945F1F56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3010"/>
                <a:ext cx="9" cy="8"/>
              </a:xfrm>
              <a:custGeom>
                <a:avLst/>
                <a:gdLst>
                  <a:gd name="T0" fmla="*/ 0 w 9"/>
                  <a:gd name="T1" fmla="*/ 8 h 8"/>
                  <a:gd name="T2" fmla="*/ 3 w 9"/>
                  <a:gd name="T3" fmla="*/ 5 h 8"/>
                  <a:gd name="T4" fmla="*/ 5 w 9"/>
                  <a:gd name="T5" fmla="*/ 4 h 8"/>
                  <a:gd name="T6" fmla="*/ 9 w 9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8">
                    <a:moveTo>
                      <a:pt x="0" y="8"/>
                    </a:moveTo>
                    <a:lnTo>
                      <a:pt x="3" y="5"/>
                    </a:lnTo>
                    <a:lnTo>
                      <a:pt x="5" y="4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4" name="Freeform 125">
                <a:extLst>
                  <a:ext uri="{FF2B5EF4-FFF2-40B4-BE49-F238E27FC236}">
                    <a16:creationId xmlns:a16="http://schemas.microsoft.com/office/drawing/2014/main" id="{9075D171-8521-4CA8-B3FA-2FBB97117F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6" y="2998"/>
                <a:ext cx="9" cy="12"/>
              </a:xfrm>
              <a:custGeom>
                <a:avLst/>
                <a:gdLst>
                  <a:gd name="T0" fmla="*/ 0 w 9"/>
                  <a:gd name="T1" fmla="*/ 12 h 12"/>
                  <a:gd name="T2" fmla="*/ 4 w 9"/>
                  <a:gd name="T3" fmla="*/ 7 h 12"/>
                  <a:gd name="T4" fmla="*/ 9 w 9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2">
                    <a:moveTo>
                      <a:pt x="0" y="12"/>
                    </a:moveTo>
                    <a:lnTo>
                      <a:pt x="4" y="7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5" name="Freeform 126">
                <a:extLst>
                  <a:ext uri="{FF2B5EF4-FFF2-40B4-BE49-F238E27FC236}">
                    <a16:creationId xmlns:a16="http://schemas.microsoft.com/office/drawing/2014/main" id="{DF6DBC64-AA94-476E-803D-38FD8EA17C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989"/>
                <a:ext cx="11" cy="9"/>
              </a:xfrm>
              <a:custGeom>
                <a:avLst/>
                <a:gdLst>
                  <a:gd name="T0" fmla="*/ 0 w 11"/>
                  <a:gd name="T1" fmla="*/ 9 h 9"/>
                  <a:gd name="T2" fmla="*/ 5 w 11"/>
                  <a:gd name="T3" fmla="*/ 4 h 9"/>
                  <a:gd name="T4" fmla="*/ 11 w 11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9">
                    <a:moveTo>
                      <a:pt x="0" y="9"/>
                    </a:moveTo>
                    <a:lnTo>
                      <a:pt x="5" y="4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6" name="Freeform 127">
                <a:extLst>
                  <a:ext uri="{FF2B5EF4-FFF2-40B4-BE49-F238E27FC236}">
                    <a16:creationId xmlns:a16="http://schemas.microsoft.com/office/drawing/2014/main" id="{58823082-97D8-4036-87AB-24B15FF2DD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6" y="2977"/>
                <a:ext cx="9" cy="12"/>
              </a:xfrm>
              <a:custGeom>
                <a:avLst/>
                <a:gdLst>
                  <a:gd name="T0" fmla="*/ 0 w 9"/>
                  <a:gd name="T1" fmla="*/ 12 h 12"/>
                  <a:gd name="T2" fmla="*/ 4 w 9"/>
                  <a:gd name="T3" fmla="*/ 7 h 12"/>
                  <a:gd name="T4" fmla="*/ 9 w 9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2">
                    <a:moveTo>
                      <a:pt x="0" y="12"/>
                    </a:moveTo>
                    <a:lnTo>
                      <a:pt x="4" y="7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7" name="Freeform 128">
                <a:extLst>
                  <a:ext uri="{FF2B5EF4-FFF2-40B4-BE49-F238E27FC236}">
                    <a16:creationId xmlns:a16="http://schemas.microsoft.com/office/drawing/2014/main" id="{794FBFFC-C639-4132-8B2D-C9DB4B38C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5" y="2962"/>
                <a:ext cx="10" cy="15"/>
              </a:xfrm>
              <a:custGeom>
                <a:avLst/>
                <a:gdLst>
                  <a:gd name="T0" fmla="*/ 0 w 10"/>
                  <a:gd name="T1" fmla="*/ 15 h 15"/>
                  <a:gd name="T2" fmla="*/ 5 w 10"/>
                  <a:gd name="T3" fmla="*/ 7 h 15"/>
                  <a:gd name="T4" fmla="*/ 10 w 10"/>
                  <a:gd name="T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5">
                    <a:moveTo>
                      <a:pt x="0" y="15"/>
                    </a:moveTo>
                    <a:lnTo>
                      <a:pt x="5" y="7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8" name="Freeform 129">
                <a:extLst>
                  <a:ext uri="{FF2B5EF4-FFF2-40B4-BE49-F238E27FC236}">
                    <a16:creationId xmlns:a16="http://schemas.microsoft.com/office/drawing/2014/main" id="{21F0E9DD-E477-4CD6-A63D-4F36E6D48F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5" y="2941"/>
                <a:ext cx="9" cy="21"/>
              </a:xfrm>
              <a:custGeom>
                <a:avLst/>
                <a:gdLst>
                  <a:gd name="T0" fmla="*/ 0 w 9"/>
                  <a:gd name="T1" fmla="*/ 21 h 21"/>
                  <a:gd name="T2" fmla="*/ 3 w 9"/>
                  <a:gd name="T3" fmla="*/ 15 h 21"/>
                  <a:gd name="T4" fmla="*/ 5 w 9"/>
                  <a:gd name="T5" fmla="*/ 10 h 21"/>
                  <a:gd name="T6" fmla="*/ 7 w 9"/>
                  <a:gd name="T7" fmla="*/ 5 h 21"/>
                  <a:gd name="T8" fmla="*/ 9 w 9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1">
                    <a:moveTo>
                      <a:pt x="0" y="21"/>
                    </a:moveTo>
                    <a:lnTo>
                      <a:pt x="3" y="15"/>
                    </a:lnTo>
                    <a:lnTo>
                      <a:pt x="5" y="10"/>
                    </a:lnTo>
                    <a:lnTo>
                      <a:pt x="7" y="5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9" name="Freeform 130">
                <a:extLst>
                  <a:ext uri="{FF2B5EF4-FFF2-40B4-BE49-F238E27FC236}">
                    <a16:creationId xmlns:a16="http://schemas.microsoft.com/office/drawing/2014/main" id="{A0BA639F-A355-40ED-BEC2-50C81E81E2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4" y="2926"/>
                <a:ext cx="10" cy="15"/>
              </a:xfrm>
              <a:custGeom>
                <a:avLst/>
                <a:gdLst>
                  <a:gd name="T0" fmla="*/ 0 w 10"/>
                  <a:gd name="T1" fmla="*/ 15 h 15"/>
                  <a:gd name="T2" fmla="*/ 4 w 10"/>
                  <a:gd name="T3" fmla="*/ 7 h 15"/>
                  <a:gd name="T4" fmla="*/ 10 w 10"/>
                  <a:gd name="T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5">
                    <a:moveTo>
                      <a:pt x="0" y="15"/>
                    </a:moveTo>
                    <a:lnTo>
                      <a:pt x="4" y="7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10" name="Freeform 131">
                <a:extLst>
                  <a:ext uri="{FF2B5EF4-FFF2-40B4-BE49-F238E27FC236}">
                    <a16:creationId xmlns:a16="http://schemas.microsoft.com/office/drawing/2014/main" id="{ACFB1B2D-6CF9-45F0-8E86-45CAFC8D36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4" y="2917"/>
                <a:ext cx="10" cy="9"/>
              </a:xfrm>
              <a:custGeom>
                <a:avLst/>
                <a:gdLst>
                  <a:gd name="T0" fmla="*/ 0 w 10"/>
                  <a:gd name="T1" fmla="*/ 9 h 9"/>
                  <a:gd name="T2" fmla="*/ 5 w 10"/>
                  <a:gd name="T3" fmla="*/ 4 h 9"/>
                  <a:gd name="T4" fmla="*/ 10 w 10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9">
                    <a:moveTo>
                      <a:pt x="0" y="9"/>
                    </a:moveTo>
                    <a:lnTo>
                      <a:pt x="5" y="4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11" name="Freeform 132">
                <a:extLst>
                  <a:ext uri="{FF2B5EF4-FFF2-40B4-BE49-F238E27FC236}">
                    <a16:creationId xmlns:a16="http://schemas.microsoft.com/office/drawing/2014/main" id="{925A456E-6E53-4E6B-913D-BE02853359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4" y="2909"/>
                <a:ext cx="10" cy="8"/>
              </a:xfrm>
              <a:custGeom>
                <a:avLst/>
                <a:gdLst>
                  <a:gd name="T0" fmla="*/ 0 w 10"/>
                  <a:gd name="T1" fmla="*/ 8 h 8"/>
                  <a:gd name="T2" fmla="*/ 5 w 10"/>
                  <a:gd name="T3" fmla="*/ 4 h 8"/>
                  <a:gd name="T4" fmla="*/ 10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0" y="8"/>
                    </a:moveTo>
                    <a:lnTo>
                      <a:pt x="5" y="4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12" name="Freeform 133">
                <a:extLst>
                  <a:ext uri="{FF2B5EF4-FFF2-40B4-BE49-F238E27FC236}">
                    <a16:creationId xmlns:a16="http://schemas.microsoft.com/office/drawing/2014/main" id="{C56923FC-D82C-4531-8950-7E15DD3553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4" y="2905"/>
                <a:ext cx="10" cy="4"/>
              </a:xfrm>
              <a:custGeom>
                <a:avLst/>
                <a:gdLst>
                  <a:gd name="T0" fmla="*/ 0 w 10"/>
                  <a:gd name="T1" fmla="*/ 4 h 4"/>
                  <a:gd name="T2" fmla="*/ 6 w 10"/>
                  <a:gd name="T3" fmla="*/ 2 h 4"/>
                  <a:gd name="T4" fmla="*/ 10 w 10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4">
                    <a:moveTo>
                      <a:pt x="0" y="4"/>
                    </a:moveTo>
                    <a:lnTo>
                      <a:pt x="6" y="2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13" name="Freeform 134">
                <a:extLst>
                  <a:ext uri="{FF2B5EF4-FFF2-40B4-BE49-F238E27FC236}">
                    <a16:creationId xmlns:a16="http://schemas.microsoft.com/office/drawing/2014/main" id="{44CE3B36-A54A-4C9D-98EA-0F3B0BF5C4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4" y="2905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2 w 9"/>
                  <a:gd name="T3" fmla="*/ 0 h 6"/>
                  <a:gd name="T4" fmla="*/ 3 w 9"/>
                  <a:gd name="T5" fmla="*/ 2 h 6"/>
                  <a:gd name="T6" fmla="*/ 9 w 9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2" y="0"/>
                    </a:lnTo>
                    <a:lnTo>
                      <a:pt x="3" y="2"/>
                    </a:lnTo>
                    <a:lnTo>
                      <a:pt x="9" y="6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14" name="Line 135">
                <a:extLst>
                  <a:ext uri="{FF2B5EF4-FFF2-40B4-BE49-F238E27FC236}">
                    <a16:creationId xmlns:a16="http://schemas.microsoft.com/office/drawing/2014/main" id="{9B3AF82B-5BCE-498D-B21D-4B16309975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3" y="2911"/>
                <a:ext cx="9" cy="6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15" name="Freeform 136">
                <a:extLst>
                  <a:ext uri="{FF2B5EF4-FFF2-40B4-BE49-F238E27FC236}">
                    <a16:creationId xmlns:a16="http://schemas.microsoft.com/office/drawing/2014/main" id="{F5F5E4D0-395E-482C-B477-3D8301EDA5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2" y="2917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5 w 10"/>
                  <a:gd name="T3" fmla="*/ 4 h 7"/>
                  <a:gd name="T4" fmla="*/ 10 w 10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7">
                    <a:moveTo>
                      <a:pt x="0" y="0"/>
                    </a:moveTo>
                    <a:lnTo>
                      <a:pt x="5" y="4"/>
                    </a:lnTo>
                    <a:lnTo>
                      <a:pt x="10" y="7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16" name="Freeform 137">
                <a:extLst>
                  <a:ext uri="{FF2B5EF4-FFF2-40B4-BE49-F238E27FC236}">
                    <a16:creationId xmlns:a16="http://schemas.microsoft.com/office/drawing/2014/main" id="{C2F1119D-EDA6-4FFC-9F9C-BC489F3714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2" y="2924"/>
                <a:ext cx="9" cy="4"/>
              </a:xfrm>
              <a:custGeom>
                <a:avLst/>
                <a:gdLst>
                  <a:gd name="T0" fmla="*/ 0 w 9"/>
                  <a:gd name="T1" fmla="*/ 0 h 4"/>
                  <a:gd name="T2" fmla="*/ 4 w 9"/>
                  <a:gd name="T3" fmla="*/ 1 h 4"/>
                  <a:gd name="T4" fmla="*/ 9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0"/>
                    </a:moveTo>
                    <a:lnTo>
                      <a:pt x="4" y="1"/>
                    </a:lnTo>
                    <a:lnTo>
                      <a:pt x="9" y="4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17" name="Freeform 138">
                <a:extLst>
                  <a:ext uri="{FF2B5EF4-FFF2-40B4-BE49-F238E27FC236}">
                    <a16:creationId xmlns:a16="http://schemas.microsoft.com/office/drawing/2014/main" id="{060DD755-4689-4D3B-8389-1D88ECBDA2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1" y="2928"/>
                <a:ext cx="11" cy="6"/>
              </a:xfrm>
              <a:custGeom>
                <a:avLst/>
                <a:gdLst>
                  <a:gd name="T0" fmla="*/ 0 w 11"/>
                  <a:gd name="T1" fmla="*/ 0 h 6"/>
                  <a:gd name="T2" fmla="*/ 6 w 11"/>
                  <a:gd name="T3" fmla="*/ 4 h 6"/>
                  <a:gd name="T4" fmla="*/ 11 w 11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6">
                    <a:moveTo>
                      <a:pt x="0" y="0"/>
                    </a:moveTo>
                    <a:lnTo>
                      <a:pt x="6" y="4"/>
                    </a:lnTo>
                    <a:lnTo>
                      <a:pt x="11" y="6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18" name="Freeform 139">
                <a:extLst>
                  <a:ext uri="{FF2B5EF4-FFF2-40B4-BE49-F238E27FC236}">
                    <a16:creationId xmlns:a16="http://schemas.microsoft.com/office/drawing/2014/main" id="{37C17770-0893-4700-8755-B23707764F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2" y="2934"/>
                <a:ext cx="9" cy="3"/>
              </a:xfrm>
              <a:custGeom>
                <a:avLst/>
                <a:gdLst>
                  <a:gd name="T0" fmla="*/ 0 w 9"/>
                  <a:gd name="T1" fmla="*/ 0 h 3"/>
                  <a:gd name="T2" fmla="*/ 4 w 9"/>
                  <a:gd name="T3" fmla="*/ 1 h 3"/>
                  <a:gd name="T4" fmla="*/ 9 w 9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0"/>
                    </a:moveTo>
                    <a:lnTo>
                      <a:pt x="4" y="1"/>
                    </a:lnTo>
                    <a:lnTo>
                      <a:pt x="9" y="3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19" name="Freeform 140">
                <a:extLst>
                  <a:ext uri="{FF2B5EF4-FFF2-40B4-BE49-F238E27FC236}">
                    <a16:creationId xmlns:a16="http://schemas.microsoft.com/office/drawing/2014/main" id="{0CED68F7-DBB3-4EC2-84FE-425938DCF3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1" y="2933"/>
                <a:ext cx="10" cy="4"/>
              </a:xfrm>
              <a:custGeom>
                <a:avLst/>
                <a:gdLst>
                  <a:gd name="T0" fmla="*/ 0 w 10"/>
                  <a:gd name="T1" fmla="*/ 4 h 4"/>
                  <a:gd name="T2" fmla="*/ 5 w 10"/>
                  <a:gd name="T3" fmla="*/ 2 h 4"/>
                  <a:gd name="T4" fmla="*/ 10 w 10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4">
                    <a:moveTo>
                      <a:pt x="0" y="4"/>
                    </a:moveTo>
                    <a:lnTo>
                      <a:pt x="5" y="2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20" name="Freeform 141">
                <a:extLst>
                  <a:ext uri="{FF2B5EF4-FFF2-40B4-BE49-F238E27FC236}">
                    <a16:creationId xmlns:a16="http://schemas.microsoft.com/office/drawing/2014/main" id="{53979512-2834-414F-9465-5CF18BD37E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1" y="2925"/>
                <a:ext cx="10" cy="8"/>
              </a:xfrm>
              <a:custGeom>
                <a:avLst/>
                <a:gdLst>
                  <a:gd name="T0" fmla="*/ 0 w 10"/>
                  <a:gd name="T1" fmla="*/ 8 h 8"/>
                  <a:gd name="T2" fmla="*/ 6 w 10"/>
                  <a:gd name="T3" fmla="*/ 4 h 8"/>
                  <a:gd name="T4" fmla="*/ 7 w 10"/>
                  <a:gd name="T5" fmla="*/ 1 h 8"/>
                  <a:gd name="T6" fmla="*/ 10 w 10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0" y="8"/>
                    </a:moveTo>
                    <a:lnTo>
                      <a:pt x="6" y="4"/>
                    </a:lnTo>
                    <a:lnTo>
                      <a:pt x="7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21" name="Freeform 142">
                <a:extLst>
                  <a:ext uri="{FF2B5EF4-FFF2-40B4-BE49-F238E27FC236}">
                    <a16:creationId xmlns:a16="http://schemas.microsoft.com/office/drawing/2014/main" id="{2B715C77-3BA1-472B-8E63-72B1D6DB7B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1" y="2925"/>
                <a:ext cx="9" cy="1"/>
              </a:xfrm>
              <a:custGeom>
                <a:avLst/>
                <a:gdLst>
                  <a:gd name="T0" fmla="*/ 0 w 9"/>
                  <a:gd name="T1" fmla="*/ 4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22" name="Freeform 143">
                <a:extLst>
                  <a:ext uri="{FF2B5EF4-FFF2-40B4-BE49-F238E27FC236}">
                    <a16:creationId xmlns:a16="http://schemas.microsoft.com/office/drawing/2014/main" id="{D5EA1520-566E-4D8B-81D2-4A90535B0D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0" y="2925"/>
                <a:ext cx="10" cy="1"/>
              </a:xfrm>
              <a:custGeom>
                <a:avLst/>
                <a:gdLst>
                  <a:gd name="T0" fmla="*/ 0 w 10"/>
                  <a:gd name="T1" fmla="*/ 5 w 10"/>
                  <a:gd name="T2" fmla="*/ 10 w 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">
                    <a:moveTo>
                      <a:pt x="0" y="0"/>
                    </a:moveTo>
                    <a:lnTo>
                      <a:pt x="5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23" name="Freeform 144">
                <a:extLst>
                  <a:ext uri="{FF2B5EF4-FFF2-40B4-BE49-F238E27FC236}">
                    <a16:creationId xmlns:a16="http://schemas.microsoft.com/office/drawing/2014/main" id="{3B360351-4510-447C-85BC-14B3100436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918"/>
                <a:ext cx="9" cy="7"/>
              </a:xfrm>
              <a:custGeom>
                <a:avLst/>
                <a:gdLst>
                  <a:gd name="T0" fmla="*/ 0 w 9"/>
                  <a:gd name="T1" fmla="*/ 7 h 7"/>
                  <a:gd name="T2" fmla="*/ 3 w 9"/>
                  <a:gd name="T3" fmla="*/ 6 h 7"/>
                  <a:gd name="T4" fmla="*/ 4 w 9"/>
                  <a:gd name="T5" fmla="*/ 4 h 7"/>
                  <a:gd name="T6" fmla="*/ 9 w 9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7">
                    <a:moveTo>
                      <a:pt x="0" y="7"/>
                    </a:moveTo>
                    <a:lnTo>
                      <a:pt x="3" y="6"/>
                    </a:lnTo>
                    <a:lnTo>
                      <a:pt x="4" y="4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24" name="Freeform 145">
                <a:extLst>
                  <a:ext uri="{FF2B5EF4-FFF2-40B4-BE49-F238E27FC236}">
                    <a16:creationId xmlns:a16="http://schemas.microsoft.com/office/drawing/2014/main" id="{9748B90B-2C5E-489E-8D7C-E9612234F6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9" y="2916"/>
                <a:ext cx="11" cy="2"/>
              </a:xfrm>
              <a:custGeom>
                <a:avLst/>
                <a:gdLst>
                  <a:gd name="T0" fmla="*/ 0 w 11"/>
                  <a:gd name="T1" fmla="*/ 2 h 2"/>
                  <a:gd name="T2" fmla="*/ 6 w 11"/>
                  <a:gd name="T3" fmla="*/ 1 h 2"/>
                  <a:gd name="T4" fmla="*/ 11 w 1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2">
                    <a:moveTo>
                      <a:pt x="0" y="2"/>
                    </a:moveTo>
                    <a:lnTo>
                      <a:pt x="6" y="1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25" name="Freeform 146">
                <a:extLst>
                  <a:ext uri="{FF2B5EF4-FFF2-40B4-BE49-F238E27FC236}">
                    <a16:creationId xmlns:a16="http://schemas.microsoft.com/office/drawing/2014/main" id="{8C8ECA74-335C-4B2B-B28F-9219813709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0" y="2909"/>
                <a:ext cx="9" cy="7"/>
              </a:xfrm>
              <a:custGeom>
                <a:avLst/>
                <a:gdLst>
                  <a:gd name="T0" fmla="*/ 0 w 9"/>
                  <a:gd name="T1" fmla="*/ 7 h 7"/>
                  <a:gd name="T2" fmla="*/ 5 w 9"/>
                  <a:gd name="T3" fmla="*/ 4 h 7"/>
                  <a:gd name="T4" fmla="*/ 9 w 9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7">
                    <a:moveTo>
                      <a:pt x="0" y="7"/>
                    </a:moveTo>
                    <a:lnTo>
                      <a:pt x="5" y="4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26" name="Freeform 147">
                <a:extLst>
                  <a:ext uri="{FF2B5EF4-FFF2-40B4-BE49-F238E27FC236}">
                    <a16:creationId xmlns:a16="http://schemas.microsoft.com/office/drawing/2014/main" id="{E326D578-7994-40EC-A47C-0757AB7867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9" y="2895"/>
                <a:ext cx="9" cy="14"/>
              </a:xfrm>
              <a:custGeom>
                <a:avLst/>
                <a:gdLst>
                  <a:gd name="T0" fmla="*/ 0 w 9"/>
                  <a:gd name="T1" fmla="*/ 14 h 14"/>
                  <a:gd name="T2" fmla="*/ 4 w 9"/>
                  <a:gd name="T3" fmla="*/ 8 h 14"/>
                  <a:gd name="T4" fmla="*/ 9 w 9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4">
                    <a:moveTo>
                      <a:pt x="0" y="14"/>
                    </a:moveTo>
                    <a:lnTo>
                      <a:pt x="4" y="8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27" name="Freeform 148">
                <a:extLst>
                  <a:ext uri="{FF2B5EF4-FFF2-40B4-BE49-F238E27FC236}">
                    <a16:creationId xmlns:a16="http://schemas.microsoft.com/office/drawing/2014/main" id="{DAF5F2BB-BC76-43EA-9163-91E6CF69EB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8" y="2871"/>
                <a:ext cx="11" cy="24"/>
              </a:xfrm>
              <a:custGeom>
                <a:avLst/>
                <a:gdLst>
                  <a:gd name="T0" fmla="*/ 0 w 11"/>
                  <a:gd name="T1" fmla="*/ 24 h 24"/>
                  <a:gd name="T2" fmla="*/ 3 w 11"/>
                  <a:gd name="T3" fmla="*/ 19 h 24"/>
                  <a:gd name="T4" fmla="*/ 5 w 11"/>
                  <a:gd name="T5" fmla="*/ 12 h 24"/>
                  <a:gd name="T6" fmla="*/ 8 w 11"/>
                  <a:gd name="T7" fmla="*/ 6 h 24"/>
                  <a:gd name="T8" fmla="*/ 11 w 11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24">
                    <a:moveTo>
                      <a:pt x="0" y="24"/>
                    </a:moveTo>
                    <a:lnTo>
                      <a:pt x="3" y="19"/>
                    </a:lnTo>
                    <a:lnTo>
                      <a:pt x="5" y="12"/>
                    </a:lnTo>
                    <a:lnTo>
                      <a:pt x="8" y="6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28" name="Freeform 149">
                <a:extLst>
                  <a:ext uri="{FF2B5EF4-FFF2-40B4-BE49-F238E27FC236}">
                    <a16:creationId xmlns:a16="http://schemas.microsoft.com/office/drawing/2014/main" id="{BB096FA9-0C8E-4026-B53D-82CD559AAC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9" y="2854"/>
                <a:ext cx="9" cy="17"/>
              </a:xfrm>
              <a:custGeom>
                <a:avLst/>
                <a:gdLst>
                  <a:gd name="T0" fmla="*/ 0 w 9"/>
                  <a:gd name="T1" fmla="*/ 17 h 17"/>
                  <a:gd name="T2" fmla="*/ 2 w 9"/>
                  <a:gd name="T3" fmla="*/ 12 h 17"/>
                  <a:gd name="T4" fmla="*/ 5 w 9"/>
                  <a:gd name="T5" fmla="*/ 8 h 17"/>
                  <a:gd name="T6" fmla="*/ 9 w 9"/>
                  <a:gd name="T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7">
                    <a:moveTo>
                      <a:pt x="0" y="17"/>
                    </a:moveTo>
                    <a:lnTo>
                      <a:pt x="2" y="12"/>
                    </a:lnTo>
                    <a:lnTo>
                      <a:pt x="5" y="8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29" name="Freeform 150">
                <a:extLst>
                  <a:ext uri="{FF2B5EF4-FFF2-40B4-BE49-F238E27FC236}">
                    <a16:creationId xmlns:a16="http://schemas.microsoft.com/office/drawing/2014/main" id="{2F6E130C-058F-45A0-BDB6-1A94E2B47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8" y="2834"/>
                <a:ext cx="9" cy="20"/>
              </a:xfrm>
              <a:custGeom>
                <a:avLst/>
                <a:gdLst>
                  <a:gd name="T0" fmla="*/ 0 w 9"/>
                  <a:gd name="T1" fmla="*/ 20 h 20"/>
                  <a:gd name="T2" fmla="*/ 4 w 9"/>
                  <a:gd name="T3" fmla="*/ 10 h 20"/>
                  <a:gd name="T4" fmla="*/ 9 w 9"/>
                  <a:gd name="T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0">
                    <a:moveTo>
                      <a:pt x="0" y="20"/>
                    </a:moveTo>
                    <a:lnTo>
                      <a:pt x="4" y="1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30" name="Freeform 151">
                <a:extLst>
                  <a:ext uri="{FF2B5EF4-FFF2-40B4-BE49-F238E27FC236}">
                    <a16:creationId xmlns:a16="http://schemas.microsoft.com/office/drawing/2014/main" id="{246BD5BE-930E-4EF5-8275-38060AB8AD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7" y="2817"/>
                <a:ext cx="10" cy="17"/>
              </a:xfrm>
              <a:custGeom>
                <a:avLst/>
                <a:gdLst>
                  <a:gd name="T0" fmla="*/ 0 w 10"/>
                  <a:gd name="T1" fmla="*/ 17 h 17"/>
                  <a:gd name="T2" fmla="*/ 5 w 10"/>
                  <a:gd name="T3" fmla="*/ 7 h 17"/>
                  <a:gd name="T4" fmla="*/ 10 w 10"/>
                  <a:gd name="T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7">
                    <a:moveTo>
                      <a:pt x="0" y="17"/>
                    </a:moveTo>
                    <a:lnTo>
                      <a:pt x="5" y="7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31" name="Freeform 152">
                <a:extLst>
                  <a:ext uri="{FF2B5EF4-FFF2-40B4-BE49-F238E27FC236}">
                    <a16:creationId xmlns:a16="http://schemas.microsoft.com/office/drawing/2014/main" id="{B28FDE81-724A-443C-9169-7D61BE3237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7" y="2805"/>
                <a:ext cx="9" cy="12"/>
              </a:xfrm>
              <a:custGeom>
                <a:avLst/>
                <a:gdLst>
                  <a:gd name="T0" fmla="*/ 0 w 9"/>
                  <a:gd name="T1" fmla="*/ 12 h 12"/>
                  <a:gd name="T2" fmla="*/ 4 w 9"/>
                  <a:gd name="T3" fmla="*/ 5 h 12"/>
                  <a:gd name="T4" fmla="*/ 9 w 9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2">
                    <a:moveTo>
                      <a:pt x="0" y="12"/>
                    </a:moveTo>
                    <a:lnTo>
                      <a:pt x="4" y="5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32" name="Freeform 153">
                <a:extLst>
                  <a:ext uri="{FF2B5EF4-FFF2-40B4-BE49-F238E27FC236}">
                    <a16:creationId xmlns:a16="http://schemas.microsoft.com/office/drawing/2014/main" id="{755BD594-23EB-4050-A589-C25A9D1FD7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6" y="2797"/>
                <a:ext cx="11" cy="8"/>
              </a:xfrm>
              <a:custGeom>
                <a:avLst/>
                <a:gdLst>
                  <a:gd name="T0" fmla="*/ 0 w 11"/>
                  <a:gd name="T1" fmla="*/ 8 h 8"/>
                  <a:gd name="T2" fmla="*/ 6 w 11"/>
                  <a:gd name="T3" fmla="*/ 4 h 8"/>
                  <a:gd name="T4" fmla="*/ 11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0" y="8"/>
                    </a:moveTo>
                    <a:lnTo>
                      <a:pt x="6" y="4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33" name="Freeform 154">
                <a:extLst>
                  <a:ext uri="{FF2B5EF4-FFF2-40B4-BE49-F238E27FC236}">
                    <a16:creationId xmlns:a16="http://schemas.microsoft.com/office/drawing/2014/main" id="{7398633F-2356-4A86-9CC2-E94F1F820B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784"/>
                <a:ext cx="9" cy="13"/>
              </a:xfrm>
              <a:custGeom>
                <a:avLst/>
                <a:gdLst>
                  <a:gd name="T0" fmla="*/ 0 w 9"/>
                  <a:gd name="T1" fmla="*/ 13 h 13"/>
                  <a:gd name="T2" fmla="*/ 4 w 9"/>
                  <a:gd name="T3" fmla="*/ 6 h 13"/>
                  <a:gd name="T4" fmla="*/ 9 w 9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3">
                    <a:moveTo>
                      <a:pt x="0" y="13"/>
                    </a:moveTo>
                    <a:lnTo>
                      <a:pt x="4" y="6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34" name="Freeform 155">
                <a:extLst>
                  <a:ext uri="{FF2B5EF4-FFF2-40B4-BE49-F238E27FC236}">
                    <a16:creationId xmlns:a16="http://schemas.microsoft.com/office/drawing/2014/main" id="{B94E0E6C-0C14-4007-BCA2-738D6B748D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6" y="2775"/>
                <a:ext cx="10" cy="9"/>
              </a:xfrm>
              <a:custGeom>
                <a:avLst/>
                <a:gdLst>
                  <a:gd name="T0" fmla="*/ 0 w 10"/>
                  <a:gd name="T1" fmla="*/ 9 h 9"/>
                  <a:gd name="T2" fmla="*/ 5 w 10"/>
                  <a:gd name="T3" fmla="*/ 4 h 9"/>
                  <a:gd name="T4" fmla="*/ 10 w 10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9">
                    <a:moveTo>
                      <a:pt x="0" y="9"/>
                    </a:moveTo>
                    <a:lnTo>
                      <a:pt x="5" y="4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35" name="Freeform 156">
                <a:extLst>
                  <a:ext uri="{FF2B5EF4-FFF2-40B4-BE49-F238E27FC236}">
                    <a16:creationId xmlns:a16="http://schemas.microsoft.com/office/drawing/2014/main" id="{5CB5D21F-11E5-42D0-A7B7-85E8CEE6ED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6" y="2762"/>
                <a:ext cx="10" cy="13"/>
              </a:xfrm>
              <a:custGeom>
                <a:avLst/>
                <a:gdLst>
                  <a:gd name="T0" fmla="*/ 0 w 10"/>
                  <a:gd name="T1" fmla="*/ 13 h 13"/>
                  <a:gd name="T2" fmla="*/ 4 w 10"/>
                  <a:gd name="T3" fmla="*/ 6 h 13"/>
                  <a:gd name="T4" fmla="*/ 10 w 10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3">
                    <a:moveTo>
                      <a:pt x="0" y="13"/>
                    </a:moveTo>
                    <a:lnTo>
                      <a:pt x="4" y="6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36" name="Line 157">
                <a:extLst>
                  <a:ext uri="{FF2B5EF4-FFF2-40B4-BE49-F238E27FC236}">
                    <a16:creationId xmlns:a16="http://schemas.microsoft.com/office/drawing/2014/main" id="{1E61597D-ED69-4FB4-AC97-5F8206808B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46" y="2747"/>
                <a:ext cx="10" cy="15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37" name="Freeform 158">
                <a:extLst>
                  <a:ext uri="{FF2B5EF4-FFF2-40B4-BE49-F238E27FC236}">
                    <a16:creationId xmlns:a16="http://schemas.microsoft.com/office/drawing/2014/main" id="{5919882C-BCCE-4172-8E7B-8E0C28CD53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734"/>
                <a:ext cx="9" cy="13"/>
              </a:xfrm>
              <a:custGeom>
                <a:avLst/>
                <a:gdLst>
                  <a:gd name="T0" fmla="*/ 0 w 9"/>
                  <a:gd name="T1" fmla="*/ 13 h 13"/>
                  <a:gd name="T2" fmla="*/ 5 w 9"/>
                  <a:gd name="T3" fmla="*/ 7 h 13"/>
                  <a:gd name="T4" fmla="*/ 9 w 9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3">
                    <a:moveTo>
                      <a:pt x="0" y="13"/>
                    </a:moveTo>
                    <a:lnTo>
                      <a:pt x="5" y="7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38" name="Freeform 159">
                <a:extLst>
                  <a:ext uri="{FF2B5EF4-FFF2-40B4-BE49-F238E27FC236}">
                    <a16:creationId xmlns:a16="http://schemas.microsoft.com/office/drawing/2014/main" id="{C2F1D9F2-19BD-43C1-9A6B-9405659A3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5" y="2728"/>
                <a:ext cx="9" cy="6"/>
              </a:xfrm>
              <a:custGeom>
                <a:avLst/>
                <a:gdLst>
                  <a:gd name="T0" fmla="*/ 0 w 9"/>
                  <a:gd name="T1" fmla="*/ 6 h 6"/>
                  <a:gd name="T2" fmla="*/ 1 w 9"/>
                  <a:gd name="T3" fmla="*/ 5 h 6"/>
                  <a:gd name="T4" fmla="*/ 4 w 9"/>
                  <a:gd name="T5" fmla="*/ 4 h 6"/>
                  <a:gd name="T6" fmla="*/ 7 w 9"/>
                  <a:gd name="T7" fmla="*/ 2 h 6"/>
                  <a:gd name="T8" fmla="*/ 9 w 9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0" y="6"/>
                    </a:moveTo>
                    <a:lnTo>
                      <a:pt x="1" y="5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39" name="Freeform 160">
                <a:extLst>
                  <a:ext uri="{FF2B5EF4-FFF2-40B4-BE49-F238E27FC236}">
                    <a16:creationId xmlns:a16="http://schemas.microsoft.com/office/drawing/2014/main" id="{3288E7A7-BE34-43B9-99A6-2B8CB4113F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4" y="2708"/>
                <a:ext cx="20" cy="20"/>
              </a:xfrm>
              <a:custGeom>
                <a:avLst/>
                <a:gdLst>
                  <a:gd name="T0" fmla="*/ 0 w 20"/>
                  <a:gd name="T1" fmla="*/ 20 h 20"/>
                  <a:gd name="T2" fmla="*/ 4 w 20"/>
                  <a:gd name="T3" fmla="*/ 16 h 20"/>
                  <a:gd name="T4" fmla="*/ 9 w 20"/>
                  <a:gd name="T5" fmla="*/ 11 h 20"/>
                  <a:gd name="T6" fmla="*/ 16 w 20"/>
                  <a:gd name="T7" fmla="*/ 4 h 20"/>
                  <a:gd name="T8" fmla="*/ 20 w 2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0">
                    <a:moveTo>
                      <a:pt x="0" y="20"/>
                    </a:moveTo>
                    <a:lnTo>
                      <a:pt x="4" y="16"/>
                    </a:lnTo>
                    <a:lnTo>
                      <a:pt x="9" y="11"/>
                    </a:lnTo>
                    <a:lnTo>
                      <a:pt x="16" y="4"/>
                    </a:lnTo>
                    <a:lnTo>
                      <a:pt x="2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40" name="Freeform 161">
                <a:extLst>
                  <a:ext uri="{FF2B5EF4-FFF2-40B4-BE49-F238E27FC236}">
                    <a16:creationId xmlns:a16="http://schemas.microsoft.com/office/drawing/2014/main" id="{DF54BC1D-EBEA-49C1-B1C1-D93CBE167D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4" y="2698"/>
                <a:ext cx="10" cy="10"/>
              </a:xfrm>
              <a:custGeom>
                <a:avLst/>
                <a:gdLst>
                  <a:gd name="T0" fmla="*/ 0 w 10"/>
                  <a:gd name="T1" fmla="*/ 10 h 10"/>
                  <a:gd name="T2" fmla="*/ 4 w 10"/>
                  <a:gd name="T3" fmla="*/ 6 h 10"/>
                  <a:gd name="T4" fmla="*/ 5 w 10"/>
                  <a:gd name="T5" fmla="*/ 5 h 10"/>
                  <a:gd name="T6" fmla="*/ 10 w 10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0">
                    <a:moveTo>
                      <a:pt x="0" y="10"/>
                    </a:moveTo>
                    <a:lnTo>
                      <a:pt x="4" y="6"/>
                    </a:lnTo>
                    <a:lnTo>
                      <a:pt x="5" y="5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41" name="Line 162">
                <a:extLst>
                  <a:ext uri="{FF2B5EF4-FFF2-40B4-BE49-F238E27FC236}">
                    <a16:creationId xmlns:a16="http://schemas.microsoft.com/office/drawing/2014/main" id="{C0DD144E-14F5-44AB-ADDE-03700AF5AD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04" y="2689"/>
                <a:ext cx="9" cy="9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42" name="Line 163">
                <a:extLst>
                  <a:ext uri="{FF2B5EF4-FFF2-40B4-BE49-F238E27FC236}">
                    <a16:creationId xmlns:a16="http://schemas.microsoft.com/office/drawing/2014/main" id="{B94710A8-8069-4A55-A761-2D720ABA82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13" y="2681"/>
                <a:ext cx="10" cy="8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43" name="Line 164">
                <a:extLst>
                  <a:ext uri="{FF2B5EF4-FFF2-40B4-BE49-F238E27FC236}">
                    <a16:creationId xmlns:a16="http://schemas.microsoft.com/office/drawing/2014/main" id="{4703683F-3AAE-4C77-84DE-1DFB4A1DBF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23" y="2673"/>
                <a:ext cx="10" cy="8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44" name="Freeform 165">
                <a:extLst>
                  <a:ext uri="{FF2B5EF4-FFF2-40B4-BE49-F238E27FC236}">
                    <a16:creationId xmlns:a16="http://schemas.microsoft.com/office/drawing/2014/main" id="{A638C700-F147-4603-9D39-817B31BBCC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3" y="2665"/>
                <a:ext cx="9" cy="8"/>
              </a:xfrm>
              <a:custGeom>
                <a:avLst/>
                <a:gdLst>
                  <a:gd name="T0" fmla="*/ 0 w 9"/>
                  <a:gd name="T1" fmla="*/ 8 h 8"/>
                  <a:gd name="T2" fmla="*/ 5 w 9"/>
                  <a:gd name="T3" fmla="*/ 4 h 8"/>
                  <a:gd name="T4" fmla="*/ 9 w 9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8">
                    <a:moveTo>
                      <a:pt x="0" y="8"/>
                    </a:moveTo>
                    <a:lnTo>
                      <a:pt x="5" y="4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45" name="Freeform 166">
                <a:extLst>
                  <a:ext uri="{FF2B5EF4-FFF2-40B4-BE49-F238E27FC236}">
                    <a16:creationId xmlns:a16="http://schemas.microsoft.com/office/drawing/2014/main" id="{06486DD0-D505-42D3-8D99-49E89D4A96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2" y="2661"/>
                <a:ext cx="9" cy="4"/>
              </a:xfrm>
              <a:custGeom>
                <a:avLst/>
                <a:gdLst>
                  <a:gd name="T0" fmla="*/ 0 w 9"/>
                  <a:gd name="T1" fmla="*/ 4 h 4"/>
                  <a:gd name="T2" fmla="*/ 3 w 9"/>
                  <a:gd name="T3" fmla="*/ 3 h 4"/>
                  <a:gd name="T4" fmla="*/ 4 w 9"/>
                  <a:gd name="T5" fmla="*/ 3 h 4"/>
                  <a:gd name="T6" fmla="*/ 7 w 9"/>
                  <a:gd name="T7" fmla="*/ 1 h 4"/>
                  <a:gd name="T8" fmla="*/ 9 w 9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lnTo>
                      <a:pt x="3" y="3"/>
                    </a:lnTo>
                    <a:lnTo>
                      <a:pt x="4" y="3"/>
                    </a:lnTo>
                    <a:lnTo>
                      <a:pt x="7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46" name="Freeform 167">
                <a:extLst>
                  <a:ext uri="{FF2B5EF4-FFF2-40B4-BE49-F238E27FC236}">
                    <a16:creationId xmlns:a16="http://schemas.microsoft.com/office/drawing/2014/main" id="{1F45D68E-4525-4D11-8E99-4DE2D87184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1" y="2648"/>
                <a:ext cx="11" cy="13"/>
              </a:xfrm>
              <a:custGeom>
                <a:avLst/>
                <a:gdLst>
                  <a:gd name="T0" fmla="*/ 0 w 11"/>
                  <a:gd name="T1" fmla="*/ 13 h 13"/>
                  <a:gd name="T2" fmla="*/ 3 w 11"/>
                  <a:gd name="T3" fmla="*/ 11 h 13"/>
                  <a:gd name="T4" fmla="*/ 6 w 11"/>
                  <a:gd name="T5" fmla="*/ 8 h 13"/>
                  <a:gd name="T6" fmla="*/ 11 w 11"/>
                  <a:gd name="T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3">
                    <a:moveTo>
                      <a:pt x="0" y="13"/>
                    </a:moveTo>
                    <a:lnTo>
                      <a:pt x="3" y="11"/>
                    </a:lnTo>
                    <a:lnTo>
                      <a:pt x="6" y="8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47" name="Line 168">
                <a:extLst>
                  <a:ext uri="{FF2B5EF4-FFF2-40B4-BE49-F238E27FC236}">
                    <a16:creationId xmlns:a16="http://schemas.microsoft.com/office/drawing/2014/main" id="{F2F7ABFC-EB19-4ED4-A257-C7AB0A4BB0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62" y="2634"/>
                <a:ext cx="9" cy="14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48" name="Freeform 169">
                <a:extLst>
                  <a:ext uri="{FF2B5EF4-FFF2-40B4-BE49-F238E27FC236}">
                    <a16:creationId xmlns:a16="http://schemas.microsoft.com/office/drawing/2014/main" id="{174C4224-C035-413D-BA0C-5DB72E359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1" y="2621"/>
                <a:ext cx="10" cy="13"/>
              </a:xfrm>
              <a:custGeom>
                <a:avLst/>
                <a:gdLst>
                  <a:gd name="T0" fmla="*/ 0 w 10"/>
                  <a:gd name="T1" fmla="*/ 13 h 13"/>
                  <a:gd name="T2" fmla="*/ 5 w 10"/>
                  <a:gd name="T3" fmla="*/ 6 h 13"/>
                  <a:gd name="T4" fmla="*/ 10 w 10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3">
                    <a:moveTo>
                      <a:pt x="0" y="13"/>
                    </a:moveTo>
                    <a:lnTo>
                      <a:pt x="5" y="6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49" name="Freeform 170">
                <a:extLst>
                  <a:ext uri="{FF2B5EF4-FFF2-40B4-BE49-F238E27FC236}">
                    <a16:creationId xmlns:a16="http://schemas.microsoft.com/office/drawing/2014/main" id="{F72273E9-7D0D-4352-8227-7E29A9FDEA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1" y="2612"/>
                <a:ext cx="9" cy="9"/>
              </a:xfrm>
              <a:custGeom>
                <a:avLst/>
                <a:gdLst>
                  <a:gd name="T0" fmla="*/ 0 w 9"/>
                  <a:gd name="T1" fmla="*/ 9 h 9"/>
                  <a:gd name="T2" fmla="*/ 6 w 9"/>
                  <a:gd name="T3" fmla="*/ 3 h 9"/>
                  <a:gd name="T4" fmla="*/ 9 w 9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9">
                    <a:moveTo>
                      <a:pt x="0" y="9"/>
                    </a:moveTo>
                    <a:lnTo>
                      <a:pt x="6" y="3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50" name="Freeform 171">
                <a:extLst>
                  <a:ext uri="{FF2B5EF4-FFF2-40B4-BE49-F238E27FC236}">
                    <a16:creationId xmlns:a16="http://schemas.microsoft.com/office/drawing/2014/main" id="{ACEBCD84-FF83-4018-B33E-410A1445A4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0" y="2600"/>
                <a:ext cx="10" cy="12"/>
              </a:xfrm>
              <a:custGeom>
                <a:avLst/>
                <a:gdLst>
                  <a:gd name="T0" fmla="*/ 0 w 10"/>
                  <a:gd name="T1" fmla="*/ 12 h 12"/>
                  <a:gd name="T2" fmla="*/ 3 w 10"/>
                  <a:gd name="T3" fmla="*/ 9 h 12"/>
                  <a:gd name="T4" fmla="*/ 4 w 10"/>
                  <a:gd name="T5" fmla="*/ 5 h 12"/>
                  <a:gd name="T6" fmla="*/ 7 w 10"/>
                  <a:gd name="T7" fmla="*/ 2 h 12"/>
                  <a:gd name="T8" fmla="*/ 10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0" y="12"/>
                    </a:moveTo>
                    <a:lnTo>
                      <a:pt x="3" y="9"/>
                    </a:lnTo>
                    <a:lnTo>
                      <a:pt x="4" y="5"/>
                    </a:lnTo>
                    <a:lnTo>
                      <a:pt x="7" y="2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51" name="Freeform 172">
                <a:extLst>
                  <a:ext uri="{FF2B5EF4-FFF2-40B4-BE49-F238E27FC236}">
                    <a16:creationId xmlns:a16="http://schemas.microsoft.com/office/drawing/2014/main" id="{D647CC90-C719-48EA-9DA1-DD5ACF21FB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0" y="2600"/>
                <a:ext cx="10" cy="2"/>
              </a:xfrm>
              <a:custGeom>
                <a:avLst/>
                <a:gdLst>
                  <a:gd name="T0" fmla="*/ 0 w 10"/>
                  <a:gd name="T1" fmla="*/ 0 h 2"/>
                  <a:gd name="T2" fmla="*/ 2 w 10"/>
                  <a:gd name="T3" fmla="*/ 0 h 2"/>
                  <a:gd name="T4" fmla="*/ 5 w 10"/>
                  <a:gd name="T5" fmla="*/ 1 h 2"/>
                  <a:gd name="T6" fmla="*/ 7 w 10"/>
                  <a:gd name="T7" fmla="*/ 2 h 2"/>
                  <a:gd name="T8" fmla="*/ 10 w 10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7" y="2"/>
                    </a:lnTo>
                    <a:lnTo>
                      <a:pt x="10" y="2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52" name="Freeform 173">
                <a:extLst>
                  <a:ext uri="{FF2B5EF4-FFF2-40B4-BE49-F238E27FC236}">
                    <a16:creationId xmlns:a16="http://schemas.microsoft.com/office/drawing/2014/main" id="{196E0EAC-1770-4C64-96D5-4F63BD8BBA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0" y="2600"/>
                <a:ext cx="11" cy="2"/>
              </a:xfrm>
              <a:custGeom>
                <a:avLst/>
                <a:gdLst>
                  <a:gd name="T0" fmla="*/ 0 w 11"/>
                  <a:gd name="T1" fmla="*/ 2 h 2"/>
                  <a:gd name="T2" fmla="*/ 5 w 11"/>
                  <a:gd name="T3" fmla="*/ 1 h 2"/>
                  <a:gd name="T4" fmla="*/ 11 w 1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2">
                    <a:moveTo>
                      <a:pt x="0" y="2"/>
                    </a:moveTo>
                    <a:lnTo>
                      <a:pt x="5" y="1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53" name="Freeform 174">
                <a:extLst>
                  <a:ext uri="{FF2B5EF4-FFF2-40B4-BE49-F238E27FC236}">
                    <a16:creationId xmlns:a16="http://schemas.microsoft.com/office/drawing/2014/main" id="{1528994A-C9C1-4C2E-8B9F-291C26AE5C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1" y="2595"/>
                <a:ext cx="9" cy="5"/>
              </a:xfrm>
              <a:custGeom>
                <a:avLst/>
                <a:gdLst>
                  <a:gd name="T0" fmla="*/ 0 w 9"/>
                  <a:gd name="T1" fmla="*/ 5 h 5"/>
                  <a:gd name="T2" fmla="*/ 2 w 9"/>
                  <a:gd name="T3" fmla="*/ 3 h 5"/>
                  <a:gd name="T4" fmla="*/ 3 w 9"/>
                  <a:gd name="T5" fmla="*/ 1 h 5"/>
                  <a:gd name="T6" fmla="*/ 6 w 9"/>
                  <a:gd name="T7" fmla="*/ 0 h 5"/>
                  <a:gd name="T8" fmla="*/ 9 w 9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0" y="5"/>
                    </a:moveTo>
                    <a:lnTo>
                      <a:pt x="2" y="3"/>
                    </a:lnTo>
                    <a:lnTo>
                      <a:pt x="3" y="1"/>
                    </a:lnTo>
                    <a:lnTo>
                      <a:pt x="6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54" name="Freeform 175">
                <a:extLst>
                  <a:ext uri="{FF2B5EF4-FFF2-40B4-BE49-F238E27FC236}">
                    <a16:creationId xmlns:a16="http://schemas.microsoft.com/office/drawing/2014/main" id="{CD0961B7-54E6-4CBF-AFBF-2C287787A7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0" y="2595"/>
                <a:ext cx="10" cy="10"/>
              </a:xfrm>
              <a:custGeom>
                <a:avLst/>
                <a:gdLst>
                  <a:gd name="T0" fmla="*/ 0 w 10"/>
                  <a:gd name="T1" fmla="*/ 0 h 10"/>
                  <a:gd name="T2" fmla="*/ 2 w 10"/>
                  <a:gd name="T3" fmla="*/ 1 h 10"/>
                  <a:gd name="T4" fmla="*/ 5 w 10"/>
                  <a:gd name="T5" fmla="*/ 3 h 10"/>
                  <a:gd name="T6" fmla="*/ 8 w 10"/>
                  <a:gd name="T7" fmla="*/ 7 h 10"/>
                  <a:gd name="T8" fmla="*/ 10 w 10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0" y="0"/>
                    </a:moveTo>
                    <a:lnTo>
                      <a:pt x="2" y="1"/>
                    </a:lnTo>
                    <a:lnTo>
                      <a:pt x="5" y="3"/>
                    </a:lnTo>
                    <a:lnTo>
                      <a:pt x="8" y="7"/>
                    </a:lnTo>
                    <a:lnTo>
                      <a:pt x="10" y="1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55" name="Freeform 176">
                <a:extLst>
                  <a:ext uri="{FF2B5EF4-FFF2-40B4-BE49-F238E27FC236}">
                    <a16:creationId xmlns:a16="http://schemas.microsoft.com/office/drawing/2014/main" id="{F394D844-93AA-4A96-BF54-AC2797C87C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0" y="2605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4 w 9"/>
                  <a:gd name="T3" fmla="*/ 4 h 7"/>
                  <a:gd name="T4" fmla="*/ 9 w 9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7">
                    <a:moveTo>
                      <a:pt x="0" y="0"/>
                    </a:moveTo>
                    <a:lnTo>
                      <a:pt x="4" y="4"/>
                    </a:lnTo>
                    <a:lnTo>
                      <a:pt x="9" y="7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56" name="Freeform 177">
                <a:extLst>
                  <a:ext uri="{FF2B5EF4-FFF2-40B4-BE49-F238E27FC236}">
                    <a16:creationId xmlns:a16="http://schemas.microsoft.com/office/drawing/2014/main" id="{8D92F34F-6013-4346-9843-11D92A2853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9" y="2612"/>
                <a:ext cx="11" cy="3"/>
              </a:xfrm>
              <a:custGeom>
                <a:avLst/>
                <a:gdLst>
                  <a:gd name="T0" fmla="*/ 0 w 11"/>
                  <a:gd name="T1" fmla="*/ 0 h 3"/>
                  <a:gd name="T2" fmla="*/ 5 w 11"/>
                  <a:gd name="T3" fmla="*/ 1 h 3"/>
                  <a:gd name="T4" fmla="*/ 11 w 1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3">
                    <a:moveTo>
                      <a:pt x="0" y="0"/>
                    </a:moveTo>
                    <a:lnTo>
                      <a:pt x="5" y="1"/>
                    </a:lnTo>
                    <a:lnTo>
                      <a:pt x="11" y="3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57" name="Freeform 178">
                <a:extLst>
                  <a:ext uri="{FF2B5EF4-FFF2-40B4-BE49-F238E27FC236}">
                    <a16:creationId xmlns:a16="http://schemas.microsoft.com/office/drawing/2014/main" id="{646680C5-485C-434F-BAA6-1795C42E4D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0" y="2615"/>
                <a:ext cx="9" cy="10"/>
              </a:xfrm>
              <a:custGeom>
                <a:avLst/>
                <a:gdLst>
                  <a:gd name="T0" fmla="*/ 0 w 9"/>
                  <a:gd name="T1" fmla="*/ 0 h 10"/>
                  <a:gd name="T2" fmla="*/ 5 w 9"/>
                  <a:gd name="T3" fmla="*/ 4 h 10"/>
                  <a:gd name="T4" fmla="*/ 9 w 9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0">
                    <a:moveTo>
                      <a:pt x="0" y="0"/>
                    </a:moveTo>
                    <a:lnTo>
                      <a:pt x="5" y="4"/>
                    </a:lnTo>
                    <a:lnTo>
                      <a:pt x="9" y="1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58" name="Freeform 179">
                <a:extLst>
                  <a:ext uri="{FF2B5EF4-FFF2-40B4-BE49-F238E27FC236}">
                    <a16:creationId xmlns:a16="http://schemas.microsoft.com/office/drawing/2014/main" id="{DDDDB9D4-747F-4A9C-A1C8-9FFBD7D62D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9" y="2625"/>
                <a:ext cx="9" cy="10"/>
              </a:xfrm>
              <a:custGeom>
                <a:avLst/>
                <a:gdLst>
                  <a:gd name="T0" fmla="*/ 0 w 9"/>
                  <a:gd name="T1" fmla="*/ 0 h 10"/>
                  <a:gd name="T2" fmla="*/ 4 w 9"/>
                  <a:gd name="T3" fmla="*/ 5 h 10"/>
                  <a:gd name="T4" fmla="*/ 6 w 9"/>
                  <a:gd name="T5" fmla="*/ 7 h 10"/>
                  <a:gd name="T6" fmla="*/ 9 w 9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0">
                    <a:moveTo>
                      <a:pt x="0" y="0"/>
                    </a:moveTo>
                    <a:lnTo>
                      <a:pt x="4" y="5"/>
                    </a:lnTo>
                    <a:lnTo>
                      <a:pt x="6" y="7"/>
                    </a:lnTo>
                    <a:lnTo>
                      <a:pt x="9" y="1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59" name="Freeform 180">
                <a:extLst>
                  <a:ext uri="{FF2B5EF4-FFF2-40B4-BE49-F238E27FC236}">
                    <a16:creationId xmlns:a16="http://schemas.microsoft.com/office/drawing/2014/main" id="{57BE7649-387A-4601-AA62-C10089187B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8" y="2635"/>
                <a:ext cx="10" cy="3"/>
              </a:xfrm>
              <a:custGeom>
                <a:avLst/>
                <a:gdLst>
                  <a:gd name="T0" fmla="*/ 0 w 10"/>
                  <a:gd name="T1" fmla="*/ 0 h 3"/>
                  <a:gd name="T2" fmla="*/ 3 w 10"/>
                  <a:gd name="T3" fmla="*/ 1 h 3"/>
                  <a:gd name="T4" fmla="*/ 5 w 10"/>
                  <a:gd name="T5" fmla="*/ 1 h 3"/>
                  <a:gd name="T6" fmla="*/ 10 w 10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3">
                    <a:moveTo>
                      <a:pt x="0" y="0"/>
                    </a:moveTo>
                    <a:lnTo>
                      <a:pt x="3" y="1"/>
                    </a:lnTo>
                    <a:lnTo>
                      <a:pt x="5" y="1"/>
                    </a:lnTo>
                    <a:lnTo>
                      <a:pt x="10" y="3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60" name="Freeform 181">
                <a:extLst>
                  <a:ext uri="{FF2B5EF4-FFF2-40B4-BE49-F238E27FC236}">
                    <a16:creationId xmlns:a16="http://schemas.microsoft.com/office/drawing/2014/main" id="{A5A9B272-8E70-40BE-803A-4F9CFFA79E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8" y="2638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6 w 10"/>
                  <a:gd name="T3" fmla="*/ 4 h 6"/>
                  <a:gd name="T4" fmla="*/ 10 w 10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6">
                    <a:moveTo>
                      <a:pt x="0" y="0"/>
                    </a:moveTo>
                    <a:lnTo>
                      <a:pt x="6" y="4"/>
                    </a:lnTo>
                    <a:lnTo>
                      <a:pt x="10" y="6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61" name="Freeform 182">
                <a:extLst>
                  <a:ext uri="{FF2B5EF4-FFF2-40B4-BE49-F238E27FC236}">
                    <a16:creationId xmlns:a16="http://schemas.microsoft.com/office/drawing/2014/main" id="{B669E851-6279-4C86-8530-EDECCB58C2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8" y="2644"/>
                <a:ext cx="9" cy="2"/>
              </a:xfrm>
              <a:custGeom>
                <a:avLst/>
                <a:gdLst>
                  <a:gd name="T0" fmla="*/ 0 w 9"/>
                  <a:gd name="T1" fmla="*/ 0 h 2"/>
                  <a:gd name="T2" fmla="*/ 3 w 9"/>
                  <a:gd name="T3" fmla="*/ 2 h 2"/>
                  <a:gd name="T4" fmla="*/ 9 w 9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3" y="2"/>
                    </a:lnTo>
                    <a:lnTo>
                      <a:pt x="9" y="2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62" name="Freeform 183">
                <a:extLst>
                  <a:ext uri="{FF2B5EF4-FFF2-40B4-BE49-F238E27FC236}">
                    <a16:creationId xmlns:a16="http://schemas.microsoft.com/office/drawing/2014/main" id="{74967FE3-1B34-46DE-828D-AEDED1C439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7" y="2643"/>
                <a:ext cx="10" cy="3"/>
              </a:xfrm>
              <a:custGeom>
                <a:avLst/>
                <a:gdLst>
                  <a:gd name="T0" fmla="*/ 0 w 10"/>
                  <a:gd name="T1" fmla="*/ 3 h 3"/>
                  <a:gd name="T2" fmla="*/ 5 w 10"/>
                  <a:gd name="T3" fmla="*/ 1 h 3"/>
                  <a:gd name="T4" fmla="*/ 10 w 10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3">
                    <a:moveTo>
                      <a:pt x="0" y="3"/>
                    </a:moveTo>
                    <a:lnTo>
                      <a:pt x="5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63" name="Freeform 184">
                <a:extLst>
                  <a:ext uri="{FF2B5EF4-FFF2-40B4-BE49-F238E27FC236}">
                    <a16:creationId xmlns:a16="http://schemas.microsoft.com/office/drawing/2014/main" id="{360E05E9-E07C-4044-98E1-2B9F7EE6D8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7" y="2638"/>
                <a:ext cx="9" cy="5"/>
              </a:xfrm>
              <a:custGeom>
                <a:avLst/>
                <a:gdLst>
                  <a:gd name="T0" fmla="*/ 0 w 9"/>
                  <a:gd name="T1" fmla="*/ 5 h 5"/>
                  <a:gd name="T2" fmla="*/ 4 w 9"/>
                  <a:gd name="T3" fmla="*/ 2 h 5"/>
                  <a:gd name="T4" fmla="*/ 9 w 9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5">
                    <a:moveTo>
                      <a:pt x="0" y="5"/>
                    </a:moveTo>
                    <a:lnTo>
                      <a:pt x="4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64" name="Freeform 185">
                <a:extLst>
                  <a:ext uri="{FF2B5EF4-FFF2-40B4-BE49-F238E27FC236}">
                    <a16:creationId xmlns:a16="http://schemas.microsoft.com/office/drawing/2014/main" id="{2892164B-FBE9-4E3E-A974-F9FE01BCC6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6" y="2638"/>
                <a:ext cx="11" cy="1"/>
              </a:xfrm>
              <a:custGeom>
                <a:avLst/>
                <a:gdLst>
                  <a:gd name="T0" fmla="*/ 0 w 11"/>
                  <a:gd name="T1" fmla="*/ 6 w 11"/>
                  <a:gd name="T2" fmla="*/ 11 w 1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1">
                    <a:moveTo>
                      <a:pt x="0" y="0"/>
                    </a:moveTo>
                    <a:lnTo>
                      <a:pt x="6" y="0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65" name="Freeform 186">
                <a:extLst>
                  <a:ext uri="{FF2B5EF4-FFF2-40B4-BE49-F238E27FC236}">
                    <a16:creationId xmlns:a16="http://schemas.microsoft.com/office/drawing/2014/main" id="{1E09FE28-214C-4237-870D-5FF8CCEACA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2636"/>
                <a:ext cx="9" cy="2"/>
              </a:xfrm>
              <a:custGeom>
                <a:avLst/>
                <a:gdLst>
                  <a:gd name="T0" fmla="*/ 0 w 9"/>
                  <a:gd name="T1" fmla="*/ 2 h 2"/>
                  <a:gd name="T2" fmla="*/ 5 w 9"/>
                  <a:gd name="T3" fmla="*/ 0 h 2"/>
                  <a:gd name="T4" fmla="*/ 9 w 9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5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66" name="Freeform 187">
                <a:extLst>
                  <a:ext uri="{FF2B5EF4-FFF2-40B4-BE49-F238E27FC236}">
                    <a16:creationId xmlns:a16="http://schemas.microsoft.com/office/drawing/2014/main" id="{FDC686BC-B080-496E-B486-3261F81BB2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6" y="2636"/>
                <a:ext cx="9" cy="4"/>
              </a:xfrm>
              <a:custGeom>
                <a:avLst/>
                <a:gdLst>
                  <a:gd name="T0" fmla="*/ 0 w 9"/>
                  <a:gd name="T1" fmla="*/ 0 h 4"/>
                  <a:gd name="T2" fmla="*/ 4 w 9"/>
                  <a:gd name="T3" fmla="*/ 2 h 4"/>
                  <a:gd name="T4" fmla="*/ 9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0"/>
                    </a:moveTo>
                    <a:lnTo>
                      <a:pt x="4" y="2"/>
                    </a:lnTo>
                    <a:lnTo>
                      <a:pt x="9" y="4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67" name="Freeform 188">
                <a:extLst>
                  <a:ext uri="{FF2B5EF4-FFF2-40B4-BE49-F238E27FC236}">
                    <a16:creationId xmlns:a16="http://schemas.microsoft.com/office/drawing/2014/main" id="{41306D10-0C34-462F-8131-E73267DE44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5" y="2640"/>
                <a:ext cx="10" cy="9"/>
              </a:xfrm>
              <a:custGeom>
                <a:avLst/>
                <a:gdLst>
                  <a:gd name="T0" fmla="*/ 0 w 10"/>
                  <a:gd name="T1" fmla="*/ 0 h 9"/>
                  <a:gd name="T2" fmla="*/ 5 w 10"/>
                  <a:gd name="T3" fmla="*/ 4 h 9"/>
                  <a:gd name="T4" fmla="*/ 10 w 10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9">
                    <a:moveTo>
                      <a:pt x="0" y="0"/>
                    </a:moveTo>
                    <a:lnTo>
                      <a:pt x="5" y="4"/>
                    </a:lnTo>
                    <a:lnTo>
                      <a:pt x="10" y="9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68" name="Freeform 189">
                <a:extLst>
                  <a:ext uri="{FF2B5EF4-FFF2-40B4-BE49-F238E27FC236}">
                    <a16:creationId xmlns:a16="http://schemas.microsoft.com/office/drawing/2014/main" id="{3248BE7C-DB49-4304-B3A9-048EA74D6A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649"/>
                <a:ext cx="10" cy="20"/>
              </a:xfrm>
              <a:custGeom>
                <a:avLst/>
                <a:gdLst>
                  <a:gd name="T0" fmla="*/ 0 w 10"/>
                  <a:gd name="T1" fmla="*/ 0 h 20"/>
                  <a:gd name="T2" fmla="*/ 3 w 10"/>
                  <a:gd name="T3" fmla="*/ 4 h 20"/>
                  <a:gd name="T4" fmla="*/ 4 w 10"/>
                  <a:gd name="T5" fmla="*/ 10 h 20"/>
                  <a:gd name="T6" fmla="*/ 7 w 10"/>
                  <a:gd name="T7" fmla="*/ 15 h 20"/>
                  <a:gd name="T8" fmla="*/ 10 w 10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0">
                    <a:moveTo>
                      <a:pt x="0" y="0"/>
                    </a:moveTo>
                    <a:lnTo>
                      <a:pt x="3" y="4"/>
                    </a:lnTo>
                    <a:lnTo>
                      <a:pt x="4" y="10"/>
                    </a:lnTo>
                    <a:lnTo>
                      <a:pt x="7" y="15"/>
                    </a:lnTo>
                    <a:lnTo>
                      <a:pt x="10" y="2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69" name="Freeform 190">
                <a:extLst>
                  <a:ext uri="{FF2B5EF4-FFF2-40B4-BE49-F238E27FC236}">
                    <a16:creationId xmlns:a16="http://schemas.microsoft.com/office/drawing/2014/main" id="{A976510E-9CF1-4139-8399-B05771BE50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5" y="2669"/>
                <a:ext cx="10" cy="12"/>
              </a:xfrm>
              <a:custGeom>
                <a:avLst/>
                <a:gdLst>
                  <a:gd name="T0" fmla="*/ 0 w 10"/>
                  <a:gd name="T1" fmla="*/ 0 h 12"/>
                  <a:gd name="T2" fmla="*/ 2 w 10"/>
                  <a:gd name="T3" fmla="*/ 4 h 12"/>
                  <a:gd name="T4" fmla="*/ 5 w 10"/>
                  <a:gd name="T5" fmla="*/ 7 h 12"/>
                  <a:gd name="T6" fmla="*/ 10 w 10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2">
                    <a:moveTo>
                      <a:pt x="0" y="0"/>
                    </a:moveTo>
                    <a:lnTo>
                      <a:pt x="2" y="4"/>
                    </a:lnTo>
                    <a:lnTo>
                      <a:pt x="5" y="7"/>
                    </a:lnTo>
                    <a:lnTo>
                      <a:pt x="10" y="12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70" name="Freeform 191">
                <a:extLst>
                  <a:ext uri="{FF2B5EF4-FFF2-40B4-BE49-F238E27FC236}">
                    <a16:creationId xmlns:a16="http://schemas.microsoft.com/office/drawing/2014/main" id="{FDB9D189-A315-4EF2-8348-E9AB408422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5" y="2681"/>
                <a:ext cx="9" cy="13"/>
              </a:xfrm>
              <a:custGeom>
                <a:avLst/>
                <a:gdLst>
                  <a:gd name="T0" fmla="*/ 0 w 9"/>
                  <a:gd name="T1" fmla="*/ 0 h 13"/>
                  <a:gd name="T2" fmla="*/ 4 w 9"/>
                  <a:gd name="T3" fmla="*/ 6 h 13"/>
                  <a:gd name="T4" fmla="*/ 9 w 9"/>
                  <a:gd name="T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3">
                    <a:moveTo>
                      <a:pt x="0" y="0"/>
                    </a:moveTo>
                    <a:lnTo>
                      <a:pt x="4" y="6"/>
                    </a:lnTo>
                    <a:lnTo>
                      <a:pt x="9" y="13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71" name="Freeform 192">
                <a:extLst>
                  <a:ext uri="{FF2B5EF4-FFF2-40B4-BE49-F238E27FC236}">
                    <a16:creationId xmlns:a16="http://schemas.microsoft.com/office/drawing/2014/main" id="{49F8F6BE-7E8E-4C73-BF4C-B59BFF77A2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4" y="2694"/>
                <a:ext cx="11" cy="10"/>
              </a:xfrm>
              <a:custGeom>
                <a:avLst/>
                <a:gdLst>
                  <a:gd name="T0" fmla="*/ 0 w 11"/>
                  <a:gd name="T1" fmla="*/ 0 h 10"/>
                  <a:gd name="T2" fmla="*/ 5 w 11"/>
                  <a:gd name="T3" fmla="*/ 5 h 10"/>
                  <a:gd name="T4" fmla="*/ 11 w 11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lnTo>
                      <a:pt x="5" y="5"/>
                    </a:lnTo>
                    <a:lnTo>
                      <a:pt x="11" y="1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72" name="Freeform 193">
                <a:extLst>
                  <a:ext uri="{FF2B5EF4-FFF2-40B4-BE49-F238E27FC236}">
                    <a16:creationId xmlns:a16="http://schemas.microsoft.com/office/drawing/2014/main" id="{D7013B83-A948-4B89-8791-8FE99DEDBA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2704"/>
                <a:ext cx="9" cy="5"/>
              </a:xfrm>
              <a:custGeom>
                <a:avLst/>
                <a:gdLst>
                  <a:gd name="T0" fmla="*/ 0 w 9"/>
                  <a:gd name="T1" fmla="*/ 0 h 5"/>
                  <a:gd name="T2" fmla="*/ 4 w 9"/>
                  <a:gd name="T3" fmla="*/ 3 h 5"/>
                  <a:gd name="T4" fmla="*/ 9 w 9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5">
                    <a:moveTo>
                      <a:pt x="0" y="0"/>
                    </a:moveTo>
                    <a:lnTo>
                      <a:pt x="4" y="3"/>
                    </a:lnTo>
                    <a:lnTo>
                      <a:pt x="9" y="5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73" name="Line 194">
                <a:extLst>
                  <a:ext uri="{FF2B5EF4-FFF2-40B4-BE49-F238E27FC236}">
                    <a16:creationId xmlns:a16="http://schemas.microsoft.com/office/drawing/2014/main" id="{F2308227-8382-486C-A5E8-244D8AD7A9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" y="2709"/>
                <a:ext cx="10" cy="3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74" name="Freeform 195">
                <a:extLst>
                  <a:ext uri="{FF2B5EF4-FFF2-40B4-BE49-F238E27FC236}">
                    <a16:creationId xmlns:a16="http://schemas.microsoft.com/office/drawing/2014/main" id="{803B55CC-CEAE-4F13-9BC7-5BE9B3123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4" y="2712"/>
                <a:ext cx="9" cy="1"/>
              </a:xfrm>
              <a:custGeom>
                <a:avLst/>
                <a:gdLst>
                  <a:gd name="T0" fmla="*/ 0 w 9"/>
                  <a:gd name="T1" fmla="*/ 0 h 1"/>
                  <a:gd name="T2" fmla="*/ 4 w 9"/>
                  <a:gd name="T3" fmla="*/ 0 h 1"/>
                  <a:gd name="T4" fmla="*/ 9 w 9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">
                    <a:moveTo>
                      <a:pt x="0" y="0"/>
                    </a:moveTo>
                    <a:lnTo>
                      <a:pt x="4" y="0"/>
                    </a:lnTo>
                    <a:lnTo>
                      <a:pt x="9" y="1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75" name="Freeform 196">
                <a:extLst>
                  <a:ext uri="{FF2B5EF4-FFF2-40B4-BE49-F238E27FC236}">
                    <a16:creationId xmlns:a16="http://schemas.microsoft.com/office/drawing/2014/main" id="{8509D3BE-ED10-4879-BC99-8323FC4034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3" y="2713"/>
                <a:ext cx="11" cy="6"/>
              </a:xfrm>
              <a:custGeom>
                <a:avLst/>
                <a:gdLst>
                  <a:gd name="T0" fmla="*/ 0 w 11"/>
                  <a:gd name="T1" fmla="*/ 0 h 6"/>
                  <a:gd name="T2" fmla="*/ 6 w 11"/>
                  <a:gd name="T3" fmla="*/ 3 h 6"/>
                  <a:gd name="T4" fmla="*/ 11 w 11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6">
                    <a:moveTo>
                      <a:pt x="0" y="0"/>
                    </a:moveTo>
                    <a:lnTo>
                      <a:pt x="6" y="3"/>
                    </a:lnTo>
                    <a:lnTo>
                      <a:pt x="11" y="6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76" name="Freeform 197">
                <a:extLst>
                  <a:ext uri="{FF2B5EF4-FFF2-40B4-BE49-F238E27FC236}">
                    <a16:creationId xmlns:a16="http://schemas.microsoft.com/office/drawing/2014/main" id="{225C6312-68C1-4D46-A971-2A02CAB8DB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4" y="2719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5 w 9"/>
                  <a:gd name="T3" fmla="*/ 2 h 6"/>
                  <a:gd name="T4" fmla="*/ 9 w 9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5" y="2"/>
                    </a:lnTo>
                    <a:lnTo>
                      <a:pt x="9" y="6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77" name="Freeform 198">
                <a:extLst>
                  <a:ext uri="{FF2B5EF4-FFF2-40B4-BE49-F238E27FC236}">
                    <a16:creationId xmlns:a16="http://schemas.microsoft.com/office/drawing/2014/main" id="{0EC58A24-8F38-47AA-B83C-C6A551AF3A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3" y="2725"/>
                <a:ext cx="9" cy="12"/>
              </a:xfrm>
              <a:custGeom>
                <a:avLst/>
                <a:gdLst>
                  <a:gd name="T0" fmla="*/ 0 w 9"/>
                  <a:gd name="T1" fmla="*/ 0 h 12"/>
                  <a:gd name="T2" fmla="*/ 4 w 9"/>
                  <a:gd name="T3" fmla="*/ 5 h 12"/>
                  <a:gd name="T4" fmla="*/ 9 w 9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2">
                    <a:moveTo>
                      <a:pt x="0" y="0"/>
                    </a:moveTo>
                    <a:lnTo>
                      <a:pt x="4" y="5"/>
                    </a:lnTo>
                    <a:lnTo>
                      <a:pt x="9" y="12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78" name="Freeform 199">
                <a:extLst>
                  <a:ext uri="{FF2B5EF4-FFF2-40B4-BE49-F238E27FC236}">
                    <a16:creationId xmlns:a16="http://schemas.microsoft.com/office/drawing/2014/main" id="{11B6A0E2-A12C-476C-89E3-589F79FC52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2" y="2737"/>
                <a:ext cx="11" cy="10"/>
              </a:xfrm>
              <a:custGeom>
                <a:avLst/>
                <a:gdLst>
                  <a:gd name="T0" fmla="*/ 0 w 11"/>
                  <a:gd name="T1" fmla="*/ 0 h 10"/>
                  <a:gd name="T2" fmla="*/ 5 w 11"/>
                  <a:gd name="T3" fmla="*/ 5 h 10"/>
                  <a:gd name="T4" fmla="*/ 8 w 11"/>
                  <a:gd name="T5" fmla="*/ 9 h 10"/>
                  <a:gd name="T6" fmla="*/ 11 w 11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lnTo>
                      <a:pt x="5" y="5"/>
                    </a:lnTo>
                    <a:lnTo>
                      <a:pt x="8" y="9"/>
                    </a:lnTo>
                    <a:lnTo>
                      <a:pt x="11" y="1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79" name="Freeform 200">
                <a:extLst>
                  <a:ext uri="{FF2B5EF4-FFF2-40B4-BE49-F238E27FC236}">
                    <a16:creationId xmlns:a16="http://schemas.microsoft.com/office/drawing/2014/main" id="{58A2529E-3C1F-4091-A8F4-A52C411867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3" y="2747"/>
                <a:ext cx="9" cy="3"/>
              </a:xfrm>
              <a:custGeom>
                <a:avLst/>
                <a:gdLst>
                  <a:gd name="T0" fmla="*/ 0 w 9"/>
                  <a:gd name="T1" fmla="*/ 0 h 3"/>
                  <a:gd name="T2" fmla="*/ 3 w 9"/>
                  <a:gd name="T3" fmla="*/ 3 h 3"/>
                  <a:gd name="T4" fmla="*/ 6 w 9"/>
                  <a:gd name="T5" fmla="*/ 3 h 3"/>
                  <a:gd name="T6" fmla="*/ 9 w 9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3">
                    <a:moveTo>
                      <a:pt x="0" y="0"/>
                    </a:moveTo>
                    <a:lnTo>
                      <a:pt x="3" y="3"/>
                    </a:lnTo>
                    <a:lnTo>
                      <a:pt x="6" y="3"/>
                    </a:lnTo>
                    <a:lnTo>
                      <a:pt x="9" y="2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80" name="Freeform 201">
                <a:extLst>
                  <a:ext uri="{FF2B5EF4-FFF2-40B4-BE49-F238E27FC236}">
                    <a16:creationId xmlns:a16="http://schemas.microsoft.com/office/drawing/2014/main" id="{DCF91C0C-AA10-43D3-8D5C-DB6B2B7941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737"/>
                <a:ext cx="10" cy="12"/>
              </a:xfrm>
              <a:custGeom>
                <a:avLst/>
                <a:gdLst>
                  <a:gd name="T0" fmla="*/ 0 w 10"/>
                  <a:gd name="T1" fmla="*/ 12 h 12"/>
                  <a:gd name="T2" fmla="*/ 2 w 10"/>
                  <a:gd name="T3" fmla="*/ 9 h 12"/>
                  <a:gd name="T4" fmla="*/ 5 w 10"/>
                  <a:gd name="T5" fmla="*/ 6 h 12"/>
                  <a:gd name="T6" fmla="*/ 8 w 10"/>
                  <a:gd name="T7" fmla="*/ 3 h 12"/>
                  <a:gd name="T8" fmla="*/ 10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0" y="12"/>
                    </a:moveTo>
                    <a:lnTo>
                      <a:pt x="2" y="9"/>
                    </a:lnTo>
                    <a:lnTo>
                      <a:pt x="5" y="6"/>
                    </a:lnTo>
                    <a:lnTo>
                      <a:pt x="8" y="3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81" name="Freeform 202">
                <a:extLst>
                  <a:ext uri="{FF2B5EF4-FFF2-40B4-BE49-F238E27FC236}">
                    <a16:creationId xmlns:a16="http://schemas.microsoft.com/office/drawing/2014/main" id="{96B30D56-EDB3-468D-A7A4-B9708A4F2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2" y="2728"/>
                <a:ext cx="9" cy="9"/>
              </a:xfrm>
              <a:custGeom>
                <a:avLst/>
                <a:gdLst>
                  <a:gd name="T0" fmla="*/ 0 w 9"/>
                  <a:gd name="T1" fmla="*/ 9 h 9"/>
                  <a:gd name="T2" fmla="*/ 5 w 9"/>
                  <a:gd name="T3" fmla="*/ 5 h 9"/>
                  <a:gd name="T4" fmla="*/ 9 w 9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9">
                    <a:moveTo>
                      <a:pt x="0" y="9"/>
                    </a:moveTo>
                    <a:lnTo>
                      <a:pt x="5" y="5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82" name="Freeform 203">
                <a:extLst>
                  <a:ext uri="{FF2B5EF4-FFF2-40B4-BE49-F238E27FC236}">
                    <a16:creationId xmlns:a16="http://schemas.microsoft.com/office/drawing/2014/main" id="{C385DDF5-DEB4-45CC-AF0F-FA81D6C959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1" y="2713"/>
                <a:ext cx="9" cy="15"/>
              </a:xfrm>
              <a:custGeom>
                <a:avLst/>
                <a:gdLst>
                  <a:gd name="T0" fmla="*/ 0 w 9"/>
                  <a:gd name="T1" fmla="*/ 15 h 15"/>
                  <a:gd name="T2" fmla="*/ 4 w 9"/>
                  <a:gd name="T3" fmla="*/ 8 h 15"/>
                  <a:gd name="T4" fmla="*/ 9 w 9"/>
                  <a:gd name="T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5">
                    <a:moveTo>
                      <a:pt x="0" y="15"/>
                    </a:moveTo>
                    <a:lnTo>
                      <a:pt x="4" y="8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83" name="Freeform 204">
                <a:extLst>
                  <a:ext uri="{FF2B5EF4-FFF2-40B4-BE49-F238E27FC236}">
                    <a16:creationId xmlns:a16="http://schemas.microsoft.com/office/drawing/2014/main" id="{B842D456-8166-4EEF-89B3-9EC5B086FB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0" y="2699"/>
                <a:ext cx="11" cy="14"/>
              </a:xfrm>
              <a:custGeom>
                <a:avLst/>
                <a:gdLst>
                  <a:gd name="T0" fmla="*/ 0 w 11"/>
                  <a:gd name="T1" fmla="*/ 14 h 14"/>
                  <a:gd name="T2" fmla="*/ 6 w 11"/>
                  <a:gd name="T3" fmla="*/ 7 h 14"/>
                  <a:gd name="T4" fmla="*/ 8 w 11"/>
                  <a:gd name="T5" fmla="*/ 3 h 14"/>
                  <a:gd name="T6" fmla="*/ 11 w 11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4">
                    <a:moveTo>
                      <a:pt x="0" y="14"/>
                    </a:moveTo>
                    <a:lnTo>
                      <a:pt x="6" y="7"/>
                    </a:lnTo>
                    <a:lnTo>
                      <a:pt x="8" y="3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84" name="Freeform 205">
                <a:extLst>
                  <a:ext uri="{FF2B5EF4-FFF2-40B4-BE49-F238E27FC236}">
                    <a16:creationId xmlns:a16="http://schemas.microsoft.com/office/drawing/2014/main" id="{FA4F01C1-B48D-4637-A263-41E910571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1" y="2693"/>
                <a:ext cx="9" cy="6"/>
              </a:xfrm>
              <a:custGeom>
                <a:avLst/>
                <a:gdLst>
                  <a:gd name="T0" fmla="*/ 0 w 9"/>
                  <a:gd name="T1" fmla="*/ 6 h 6"/>
                  <a:gd name="T2" fmla="*/ 4 w 9"/>
                  <a:gd name="T3" fmla="*/ 2 h 6"/>
                  <a:gd name="T4" fmla="*/ 9 w 9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6">
                    <a:moveTo>
                      <a:pt x="0" y="6"/>
                    </a:moveTo>
                    <a:lnTo>
                      <a:pt x="4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85" name="Freeform 206">
                <a:extLst>
                  <a:ext uri="{FF2B5EF4-FFF2-40B4-BE49-F238E27FC236}">
                    <a16:creationId xmlns:a16="http://schemas.microsoft.com/office/drawing/2014/main" id="{6981B48B-DE9B-47F4-8938-0A1767FF3A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0" y="2687"/>
                <a:ext cx="10" cy="6"/>
              </a:xfrm>
              <a:custGeom>
                <a:avLst/>
                <a:gdLst>
                  <a:gd name="T0" fmla="*/ 0 w 10"/>
                  <a:gd name="T1" fmla="*/ 6 h 6"/>
                  <a:gd name="T2" fmla="*/ 5 w 10"/>
                  <a:gd name="T3" fmla="*/ 3 h 6"/>
                  <a:gd name="T4" fmla="*/ 10 w 10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6">
                    <a:moveTo>
                      <a:pt x="0" y="6"/>
                    </a:moveTo>
                    <a:lnTo>
                      <a:pt x="5" y="3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86" name="Freeform 207">
                <a:extLst>
                  <a:ext uri="{FF2B5EF4-FFF2-40B4-BE49-F238E27FC236}">
                    <a16:creationId xmlns:a16="http://schemas.microsoft.com/office/drawing/2014/main" id="{85ED5A80-1D6B-4D49-8BAD-12E10F25AA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679"/>
                <a:ext cx="10" cy="8"/>
              </a:xfrm>
              <a:custGeom>
                <a:avLst/>
                <a:gdLst>
                  <a:gd name="T0" fmla="*/ 0 w 10"/>
                  <a:gd name="T1" fmla="*/ 8 h 8"/>
                  <a:gd name="T2" fmla="*/ 4 w 10"/>
                  <a:gd name="T3" fmla="*/ 4 h 8"/>
                  <a:gd name="T4" fmla="*/ 10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0" y="8"/>
                    </a:moveTo>
                    <a:lnTo>
                      <a:pt x="4" y="4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87" name="Freeform 208">
                <a:extLst>
                  <a:ext uri="{FF2B5EF4-FFF2-40B4-BE49-F238E27FC236}">
                    <a16:creationId xmlns:a16="http://schemas.microsoft.com/office/drawing/2014/main" id="{5AF22DF2-E3CE-471F-AFA6-EE6FB95316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0" y="2674"/>
                <a:ext cx="10" cy="5"/>
              </a:xfrm>
              <a:custGeom>
                <a:avLst/>
                <a:gdLst>
                  <a:gd name="T0" fmla="*/ 0 w 10"/>
                  <a:gd name="T1" fmla="*/ 5 h 5"/>
                  <a:gd name="T2" fmla="*/ 5 w 10"/>
                  <a:gd name="T3" fmla="*/ 3 h 5"/>
                  <a:gd name="T4" fmla="*/ 10 w 10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5">
                    <a:moveTo>
                      <a:pt x="0" y="5"/>
                    </a:moveTo>
                    <a:lnTo>
                      <a:pt x="5" y="3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88" name="Freeform 209">
                <a:extLst>
                  <a:ext uri="{FF2B5EF4-FFF2-40B4-BE49-F238E27FC236}">
                    <a16:creationId xmlns:a16="http://schemas.microsoft.com/office/drawing/2014/main" id="{ABA3317A-8EA3-4601-A05A-7FAA7542F5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0" y="2674"/>
                <a:ext cx="9" cy="1"/>
              </a:xfrm>
              <a:custGeom>
                <a:avLst/>
                <a:gdLst>
                  <a:gd name="T0" fmla="*/ 0 w 9"/>
                  <a:gd name="T1" fmla="*/ 4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89" name="Freeform 210">
                <a:extLst>
                  <a:ext uri="{FF2B5EF4-FFF2-40B4-BE49-F238E27FC236}">
                    <a16:creationId xmlns:a16="http://schemas.microsoft.com/office/drawing/2014/main" id="{28CB2EDB-43CC-491F-B7C5-9D39A99889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9" y="2669"/>
                <a:ext cx="11" cy="5"/>
              </a:xfrm>
              <a:custGeom>
                <a:avLst/>
                <a:gdLst>
                  <a:gd name="T0" fmla="*/ 0 w 11"/>
                  <a:gd name="T1" fmla="*/ 5 h 5"/>
                  <a:gd name="T2" fmla="*/ 3 w 11"/>
                  <a:gd name="T3" fmla="*/ 4 h 5"/>
                  <a:gd name="T4" fmla="*/ 5 w 11"/>
                  <a:gd name="T5" fmla="*/ 3 h 5"/>
                  <a:gd name="T6" fmla="*/ 8 w 11"/>
                  <a:gd name="T7" fmla="*/ 0 h 5"/>
                  <a:gd name="T8" fmla="*/ 11 w 11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5">
                    <a:moveTo>
                      <a:pt x="0" y="5"/>
                    </a:moveTo>
                    <a:lnTo>
                      <a:pt x="3" y="4"/>
                    </a:lnTo>
                    <a:lnTo>
                      <a:pt x="5" y="3"/>
                    </a:lnTo>
                    <a:lnTo>
                      <a:pt x="8" y="0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90" name="Freeform 211">
                <a:extLst>
                  <a:ext uri="{FF2B5EF4-FFF2-40B4-BE49-F238E27FC236}">
                    <a16:creationId xmlns:a16="http://schemas.microsoft.com/office/drawing/2014/main" id="{9D7B1C7E-8327-440A-96DA-EAFFE109D7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0" y="2669"/>
                <a:ext cx="9" cy="9"/>
              </a:xfrm>
              <a:custGeom>
                <a:avLst/>
                <a:gdLst>
                  <a:gd name="T0" fmla="*/ 0 w 9"/>
                  <a:gd name="T1" fmla="*/ 0 h 9"/>
                  <a:gd name="T2" fmla="*/ 2 w 9"/>
                  <a:gd name="T3" fmla="*/ 1 h 9"/>
                  <a:gd name="T4" fmla="*/ 5 w 9"/>
                  <a:gd name="T5" fmla="*/ 4 h 9"/>
                  <a:gd name="T6" fmla="*/ 6 w 9"/>
                  <a:gd name="T7" fmla="*/ 7 h 9"/>
                  <a:gd name="T8" fmla="*/ 9 w 9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0" y="0"/>
                    </a:moveTo>
                    <a:lnTo>
                      <a:pt x="2" y="1"/>
                    </a:lnTo>
                    <a:lnTo>
                      <a:pt x="5" y="4"/>
                    </a:lnTo>
                    <a:lnTo>
                      <a:pt x="6" y="7"/>
                    </a:lnTo>
                    <a:lnTo>
                      <a:pt x="9" y="9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91" name="Freeform 212">
                <a:extLst>
                  <a:ext uri="{FF2B5EF4-FFF2-40B4-BE49-F238E27FC236}">
                    <a16:creationId xmlns:a16="http://schemas.microsoft.com/office/drawing/2014/main" id="{7FCA7551-866B-4923-A3E8-D1AF6DFED5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9" y="2678"/>
                <a:ext cx="9" cy="3"/>
              </a:xfrm>
              <a:custGeom>
                <a:avLst/>
                <a:gdLst>
                  <a:gd name="T0" fmla="*/ 0 w 9"/>
                  <a:gd name="T1" fmla="*/ 0 h 3"/>
                  <a:gd name="T2" fmla="*/ 2 w 9"/>
                  <a:gd name="T3" fmla="*/ 1 h 3"/>
                  <a:gd name="T4" fmla="*/ 4 w 9"/>
                  <a:gd name="T5" fmla="*/ 1 h 3"/>
                  <a:gd name="T6" fmla="*/ 9 w 9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3">
                    <a:moveTo>
                      <a:pt x="0" y="0"/>
                    </a:moveTo>
                    <a:lnTo>
                      <a:pt x="2" y="1"/>
                    </a:lnTo>
                    <a:lnTo>
                      <a:pt x="4" y="1"/>
                    </a:lnTo>
                    <a:lnTo>
                      <a:pt x="9" y="3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92" name="Freeform 213">
                <a:extLst>
                  <a:ext uri="{FF2B5EF4-FFF2-40B4-BE49-F238E27FC236}">
                    <a16:creationId xmlns:a16="http://schemas.microsoft.com/office/drawing/2014/main" id="{251A8873-CE77-4ADB-B055-6C4E12768B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8" y="2681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1 h 6"/>
                  <a:gd name="T4" fmla="*/ 5 w 10"/>
                  <a:gd name="T5" fmla="*/ 4 h 6"/>
                  <a:gd name="T6" fmla="*/ 8 w 10"/>
                  <a:gd name="T7" fmla="*/ 5 h 6"/>
                  <a:gd name="T8" fmla="*/ 10 w 10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6">
                    <a:moveTo>
                      <a:pt x="0" y="0"/>
                    </a:moveTo>
                    <a:lnTo>
                      <a:pt x="3" y="1"/>
                    </a:lnTo>
                    <a:lnTo>
                      <a:pt x="5" y="4"/>
                    </a:lnTo>
                    <a:lnTo>
                      <a:pt x="8" y="5"/>
                    </a:lnTo>
                    <a:lnTo>
                      <a:pt x="10" y="6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93" name="Freeform 214">
                <a:extLst>
                  <a:ext uri="{FF2B5EF4-FFF2-40B4-BE49-F238E27FC236}">
                    <a16:creationId xmlns:a16="http://schemas.microsoft.com/office/drawing/2014/main" id="{7F924B0E-CD56-4676-AAA9-0C26CD17DB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8" y="2682"/>
                <a:ext cx="10" cy="5"/>
              </a:xfrm>
              <a:custGeom>
                <a:avLst/>
                <a:gdLst>
                  <a:gd name="T0" fmla="*/ 0 w 10"/>
                  <a:gd name="T1" fmla="*/ 5 h 5"/>
                  <a:gd name="T2" fmla="*/ 3 w 10"/>
                  <a:gd name="T3" fmla="*/ 4 h 5"/>
                  <a:gd name="T4" fmla="*/ 6 w 10"/>
                  <a:gd name="T5" fmla="*/ 3 h 5"/>
                  <a:gd name="T6" fmla="*/ 7 w 10"/>
                  <a:gd name="T7" fmla="*/ 1 h 5"/>
                  <a:gd name="T8" fmla="*/ 10 w 1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5">
                    <a:moveTo>
                      <a:pt x="0" y="5"/>
                    </a:moveTo>
                    <a:lnTo>
                      <a:pt x="3" y="4"/>
                    </a:lnTo>
                    <a:lnTo>
                      <a:pt x="6" y="3"/>
                    </a:lnTo>
                    <a:lnTo>
                      <a:pt x="7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94" name="Freeform 215">
                <a:extLst>
                  <a:ext uri="{FF2B5EF4-FFF2-40B4-BE49-F238E27FC236}">
                    <a16:creationId xmlns:a16="http://schemas.microsoft.com/office/drawing/2014/main" id="{8D055558-EA89-49DB-8AA5-8F3F5C083A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8" y="2682"/>
                <a:ext cx="9" cy="4"/>
              </a:xfrm>
              <a:custGeom>
                <a:avLst/>
                <a:gdLst>
                  <a:gd name="T0" fmla="*/ 0 w 9"/>
                  <a:gd name="T1" fmla="*/ 0 h 4"/>
                  <a:gd name="T2" fmla="*/ 2 w 9"/>
                  <a:gd name="T3" fmla="*/ 0 h 4"/>
                  <a:gd name="T4" fmla="*/ 3 w 9"/>
                  <a:gd name="T5" fmla="*/ 1 h 4"/>
                  <a:gd name="T6" fmla="*/ 6 w 9"/>
                  <a:gd name="T7" fmla="*/ 3 h 4"/>
                  <a:gd name="T8" fmla="*/ 9 w 9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0" y="0"/>
                    </a:moveTo>
                    <a:lnTo>
                      <a:pt x="2" y="0"/>
                    </a:lnTo>
                    <a:lnTo>
                      <a:pt x="3" y="1"/>
                    </a:lnTo>
                    <a:lnTo>
                      <a:pt x="6" y="3"/>
                    </a:lnTo>
                    <a:lnTo>
                      <a:pt x="9" y="4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95" name="Freeform 216">
                <a:extLst>
                  <a:ext uri="{FF2B5EF4-FFF2-40B4-BE49-F238E27FC236}">
                    <a16:creationId xmlns:a16="http://schemas.microsoft.com/office/drawing/2014/main" id="{5C8C9276-90E1-4862-A7D2-1CAA331CC8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7" y="2686"/>
                <a:ext cx="10" cy="1"/>
              </a:xfrm>
              <a:custGeom>
                <a:avLst/>
                <a:gdLst>
                  <a:gd name="T0" fmla="*/ 0 w 10"/>
                  <a:gd name="T1" fmla="*/ 5 w 10"/>
                  <a:gd name="T2" fmla="*/ 10 w 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">
                    <a:moveTo>
                      <a:pt x="0" y="0"/>
                    </a:moveTo>
                    <a:lnTo>
                      <a:pt x="5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96" name="Freeform 217">
                <a:extLst>
                  <a:ext uri="{FF2B5EF4-FFF2-40B4-BE49-F238E27FC236}">
                    <a16:creationId xmlns:a16="http://schemas.microsoft.com/office/drawing/2014/main" id="{DEE1CBE9-6EC3-4F03-9DB7-5C684712E6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7" y="2683"/>
                <a:ext cx="9" cy="3"/>
              </a:xfrm>
              <a:custGeom>
                <a:avLst/>
                <a:gdLst>
                  <a:gd name="T0" fmla="*/ 0 w 9"/>
                  <a:gd name="T1" fmla="*/ 3 h 3"/>
                  <a:gd name="T2" fmla="*/ 4 w 9"/>
                  <a:gd name="T3" fmla="*/ 2 h 3"/>
                  <a:gd name="T4" fmla="*/ 9 w 9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3"/>
                    </a:moveTo>
                    <a:lnTo>
                      <a:pt x="4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97" name="Freeform 218">
                <a:extLst>
                  <a:ext uri="{FF2B5EF4-FFF2-40B4-BE49-F238E27FC236}">
                    <a16:creationId xmlns:a16="http://schemas.microsoft.com/office/drawing/2014/main" id="{41B6ED65-60DC-4CBB-93B9-9FB924258A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6" y="2683"/>
                <a:ext cx="11" cy="1"/>
              </a:xfrm>
              <a:custGeom>
                <a:avLst/>
                <a:gdLst>
                  <a:gd name="T0" fmla="*/ 0 w 11"/>
                  <a:gd name="T1" fmla="*/ 5 w 11"/>
                  <a:gd name="T2" fmla="*/ 11 w 1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1">
                    <a:moveTo>
                      <a:pt x="0" y="0"/>
                    </a:moveTo>
                    <a:lnTo>
                      <a:pt x="5" y="0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98" name="Freeform 219">
                <a:extLst>
                  <a:ext uri="{FF2B5EF4-FFF2-40B4-BE49-F238E27FC236}">
                    <a16:creationId xmlns:a16="http://schemas.microsoft.com/office/drawing/2014/main" id="{591A61F8-4C06-4E7E-A045-1FA5E5A93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7" y="2683"/>
                <a:ext cx="9" cy="4"/>
              </a:xfrm>
              <a:custGeom>
                <a:avLst/>
                <a:gdLst>
                  <a:gd name="T0" fmla="*/ 0 w 9"/>
                  <a:gd name="T1" fmla="*/ 0 h 4"/>
                  <a:gd name="T2" fmla="*/ 2 w 9"/>
                  <a:gd name="T3" fmla="*/ 2 h 4"/>
                  <a:gd name="T4" fmla="*/ 4 w 9"/>
                  <a:gd name="T5" fmla="*/ 3 h 4"/>
                  <a:gd name="T6" fmla="*/ 6 w 9"/>
                  <a:gd name="T7" fmla="*/ 4 h 4"/>
                  <a:gd name="T8" fmla="*/ 9 w 9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0" y="0"/>
                    </a:moveTo>
                    <a:lnTo>
                      <a:pt x="2" y="2"/>
                    </a:lnTo>
                    <a:lnTo>
                      <a:pt x="4" y="3"/>
                    </a:lnTo>
                    <a:lnTo>
                      <a:pt x="6" y="4"/>
                    </a:lnTo>
                    <a:lnTo>
                      <a:pt x="9" y="4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99" name="Freeform 220">
                <a:extLst>
                  <a:ext uri="{FF2B5EF4-FFF2-40B4-BE49-F238E27FC236}">
                    <a16:creationId xmlns:a16="http://schemas.microsoft.com/office/drawing/2014/main" id="{1F3AA4B2-87B2-4ED5-BB29-CF439996B8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6" y="2682"/>
                <a:ext cx="10" cy="5"/>
              </a:xfrm>
              <a:custGeom>
                <a:avLst/>
                <a:gdLst>
                  <a:gd name="T0" fmla="*/ 0 w 10"/>
                  <a:gd name="T1" fmla="*/ 5 h 5"/>
                  <a:gd name="T2" fmla="*/ 2 w 10"/>
                  <a:gd name="T3" fmla="*/ 4 h 5"/>
                  <a:gd name="T4" fmla="*/ 5 w 10"/>
                  <a:gd name="T5" fmla="*/ 3 h 5"/>
                  <a:gd name="T6" fmla="*/ 8 w 10"/>
                  <a:gd name="T7" fmla="*/ 1 h 5"/>
                  <a:gd name="T8" fmla="*/ 10 w 1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5">
                    <a:moveTo>
                      <a:pt x="0" y="5"/>
                    </a:moveTo>
                    <a:lnTo>
                      <a:pt x="2" y="4"/>
                    </a:lnTo>
                    <a:lnTo>
                      <a:pt x="5" y="3"/>
                    </a:lnTo>
                    <a:lnTo>
                      <a:pt x="8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00" name="Freeform 221">
                <a:extLst>
                  <a:ext uri="{FF2B5EF4-FFF2-40B4-BE49-F238E27FC236}">
                    <a16:creationId xmlns:a16="http://schemas.microsoft.com/office/drawing/2014/main" id="{C4D67E23-3720-46F9-ACF5-D984C48A49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6" y="2681"/>
                <a:ext cx="9" cy="1"/>
              </a:xfrm>
              <a:custGeom>
                <a:avLst/>
                <a:gdLst>
                  <a:gd name="T0" fmla="*/ 0 w 9"/>
                  <a:gd name="T1" fmla="*/ 1 h 1"/>
                  <a:gd name="T2" fmla="*/ 4 w 9"/>
                  <a:gd name="T3" fmla="*/ 0 h 1"/>
                  <a:gd name="T4" fmla="*/ 7 w 9"/>
                  <a:gd name="T5" fmla="*/ 0 h 1"/>
                  <a:gd name="T6" fmla="*/ 9 w 9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">
                    <a:moveTo>
                      <a:pt x="0" y="1"/>
                    </a:moveTo>
                    <a:lnTo>
                      <a:pt x="4" y="0"/>
                    </a:lnTo>
                    <a:lnTo>
                      <a:pt x="7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01" name="Freeform 222">
                <a:extLst>
                  <a:ext uri="{FF2B5EF4-FFF2-40B4-BE49-F238E27FC236}">
                    <a16:creationId xmlns:a16="http://schemas.microsoft.com/office/drawing/2014/main" id="{88EDF6DB-7456-47A7-AD89-4E45C76986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5" y="2681"/>
                <a:ext cx="11" cy="10"/>
              </a:xfrm>
              <a:custGeom>
                <a:avLst/>
                <a:gdLst>
                  <a:gd name="T0" fmla="*/ 0 w 11"/>
                  <a:gd name="T1" fmla="*/ 0 h 10"/>
                  <a:gd name="T2" fmla="*/ 3 w 11"/>
                  <a:gd name="T3" fmla="*/ 2 h 10"/>
                  <a:gd name="T4" fmla="*/ 6 w 11"/>
                  <a:gd name="T5" fmla="*/ 5 h 10"/>
                  <a:gd name="T6" fmla="*/ 8 w 11"/>
                  <a:gd name="T7" fmla="*/ 8 h 10"/>
                  <a:gd name="T8" fmla="*/ 11 w 11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lnTo>
                      <a:pt x="3" y="2"/>
                    </a:lnTo>
                    <a:lnTo>
                      <a:pt x="6" y="5"/>
                    </a:lnTo>
                    <a:lnTo>
                      <a:pt x="8" y="8"/>
                    </a:lnTo>
                    <a:lnTo>
                      <a:pt x="11" y="1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02" name="Freeform 223">
                <a:extLst>
                  <a:ext uri="{FF2B5EF4-FFF2-40B4-BE49-F238E27FC236}">
                    <a16:creationId xmlns:a16="http://schemas.microsoft.com/office/drawing/2014/main" id="{69239B3D-B721-4743-ABA9-577ECEDCDA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6" y="2691"/>
                <a:ext cx="9" cy="2"/>
              </a:xfrm>
              <a:custGeom>
                <a:avLst/>
                <a:gdLst>
                  <a:gd name="T0" fmla="*/ 0 w 9"/>
                  <a:gd name="T1" fmla="*/ 0 h 2"/>
                  <a:gd name="T2" fmla="*/ 2 w 9"/>
                  <a:gd name="T3" fmla="*/ 2 h 2"/>
                  <a:gd name="T4" fmla="*/ 4 w 9"/>
                  <a:gd name="T5" fmla="*/ 2 h 2"/>
                  <a:gd name="T6" fmla="*/ 9 w 9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2" y="2"/>
                    </a:lnTo>
                    <a:lnTo>
                      <a:pt x="4" y="2"/>
                    </a:lnTo>
                    <a:lnTo>
                      <a:pt x="9" y="2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03" name="Freeform 224">
                <a:extLst>
                  <a:ext uri="{FF2B5EF4-FFF2-40B4-BE49-F238E27FC236}">
                    <a16:creationId xmlns:a16="http://schemas.microsoft.com/office/drawing/2014/main" id="{1A5156EC-6216-4E4B-8D67-EA0E5A2D4C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5" y="2693"/>
                <a:ext cx="10" cy="2"/>
              </a:xfrm>
              <a:custGeom>
                <a:avLst/>
                <a:gdLst>
                  <a:gd name="T0" fmla="*/ 0 w 10"/>
                  <a:gd name="T1" fmla="*/ 0 h 2"/>
                  <a:gd name="T2" fmla="*/ 5 w 10"/>
                  <a:gd name="T3" fmla="*/ 1 h 2"/>
                  <a:gd name="T4" fmla="*/ 10 w 10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5" y="1"/>
                    </a:lnTo>
                    <a:lnTo>
                      <a:pt x="10" y="2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04" name="Freeform 225">
                <a:extLst>
                  <a:ext uri="{FF2B5EF4-FFF2-40B4-BE49-F238E27FC236}">
                    <a16:creationId xmlns:a16="http://schemas.microsoft.com/office/drawing/2014/main" id="{2AE2B7C9-7DFB-475C-A2BF-12B72AB92E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5" y="2694"/>
                <a:ext cx="10" cy="1"/>
              </a:xfrm>
              <a:custGeom>
                <a:avLst/>
                <a:gdLst>
                  <a:gd name="T0" fmla="*/ 0 w 10"/>
                  <a:gd name="T1" fmla="*/ 1 h 1"/>
                  <a:gd name="T2" fmla="*/ 4 w 10"/>
                  <a:gd name="T3" fmla="*/ 1 h 1"/>
                  <a:gd name="T4" fmla="*/ 10 w 10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">
                    <a:moveTo>
                      <a:pt x="0" y="1"/>
                    </a:moveTo>
                    <a:lnTo>
                      <a:pt x="4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05" name="Freeform 226">
                <a:extLst>
                  <a:ext uri="{FF2B5EF4-FFF2-40B4-BE49-F238E27FC236}">
                    <a16:creationId xmlns:a16="http://schemas.microsoft.com/office/drawing/2014/main" id="{FDF00B8A-B10E-4E31-B511-04A8BA290C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5" y="2687"/>
                <a:ext cx="10" cy="7"/>
              </a:xfrm>
              <a:custGeom>
                <a:avLst/>
                <a:gdLst>
                  <a:gd name="T0" fmla="*/ 0 w 10"/>
                  <a:gd name="T1" fmla="*/ 7 h 7"/>
                  <a:gd name="T2" fmla="*/ 5 w 10"/>
                  <a:gd name="T3" fmla="*/ 4 h 7"/>
                  <a:gd name="T4" fmla="*/ 10 w 10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7">
                    <a:moveTo>
                      <a:pt x="0" y="7"/>
                    </a:moveTo>
                    <a:lnTo>
                      <a:pt x="5" y="4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06" name="Freeform 227">
                <a:extLst>
                  <a:ext uri="{FF2B5EF4-FFF2-40B4-BE49-F238E27FC236}">
                    <a16:creationId xmlns:a16="http://schemas.microsoft.com/office/drawing/2014/main" id="{B12DE312-4592-48EA-893E-15FDC1A703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" y="2676"/>
                <a:ext cx="9" cy="11"/>
              </a:xfrm>
              <a:custGeom>
                <a:avLst/>
                <a:gdLst>
                  <a:gd name="T0" fmla="*/ 0 w 9"/>
                  <a:gd name="T1" fmla="*/ 11 h 11"/>
                  <a:gd name="T2" fmla="*/ 3 w 9"/>
                  <a:gd name="T3" fmla="*/ 9 h 11"/>
                  <a:gd name="T4" fmla="*/ 5 w 9"/>
                  <a:gd name="T5" fmla="*/ 5 h 11"/>
                  <a:gd name="T6" fmla="*/ 7 w 9"/>
                  <a:gd name="T7" fmla="*/ 2 h 11"/>
                  <a:gd name="T8" fmla="*/ 9 w 9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1">
                    <a:moveTo>
                      <a:pt x="0" y="11"/>
                    </a:moveTo>
                    <a:lnTo>
                      <a:pt x="3" y="9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07" name="Freeform 228">
                <a:extLst>
                  <a:ext uri="{FF2B5EF4-FFF2-40B4-BE49-F238E27FC236}">
                    <a16:creationId xmlns:a16="http://schemas.microsoft.com/office/drawing/2014/main" id="{47AB4EAE-99BC-4E45-AF84-841E5C4F17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4" y="2669"/>
                <a:ext cx="9" cy="7"/>
              </a:xfrm>
              <a:custGeom>
                <a:avLst/>
                <a:gdLst>
                  <a:gd name="T0" fmla="*/ 0 w 9"/>
                  <a:gd name="T1" fmla="*/ 7 h 7"/>
                  <a:gd name="T2" fmla="*/ 4 w 9"/>
                  <a:gd name="T3" fmla="*/ 3 h 7"/>
                  <a:gd name="T4" fmla="*/ 9 w 9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7">
                    <a:moveTo>
                      <a:pt x="0" y="7"/>
                    </a:moveTo>
                    <a:lnTo>
                      <a:pt x="4" y="3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08" name="Line 229">
                <a:extLst>
                  <a:ext uri="{FF2B5EF4-FFF2-40B4-BE49-F238E27FC236}">
                    <a16:creationId xmlns:a16="http://schemas.microsoft.com/office/drawing/2014/main" id="{17EFCF70-BC92-4545-8ED3-1F0F2DACBD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53" y="2664"/>
                <a:ext cx="11" cy="5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09" name="Freeform 230">
                <a:extLst>
                  <a:ext uri="{FF2B5EF4-FFF2-40B4-BE49-F238E27FC236}">
                    <a16:creationId xmlns:a16="http://schemas.microsoft.com/office/drawing/2014/main" id="{A8B28859-23F2-45BE-AA09-6E2111B9A7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4" y="2661"/>
                <a:ext cx="9" cy="3"/>
              </a:xfrm>
              <a:custGeom>
                <a:avLst/>
                <a:gdLst>
                  <a:gd name="T0" fmla="*/ 0 w 9"/>
                  <a:gd name="T1" fmla="*/ 3 h 3"/>
                  <a:gd name="T2" fmla="*/ 5 w 9"/>
                  <a:gd name="T3" fmla="*/ 1 h 3"/>
                  <a:gd name="T4" fmla="*/ 6 w 9"/>
                  <a:gd name="T5" fmla="*/ 1 h 3"/>
                  <a:gd name="T6" fmla="*/ 9 w 9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3">
                    <a:moveTo>
                      <a:pt x="0" y="3"/>
                    </a:moveTo>
                    <a:lnTo>
                      <a:pt x="5" y="1"/>
                    </a:lnTo>
                    <a:lnTo>
                      <a:pt x="6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10" name="Freeform 231">
                <a:extLst>
                  <a:ext uri="{FF2B5EF4-FFF2-40B4-BE49-F238E27FC236}">
                    <a16:creationId xmlns:a16="http://schemas.microsoft.com/office/drawing/2014/main" id="{F28380A8-164A-4AC7-905E-AF09A36FBE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3" y="2649"/>
                <a:ext cx="9" cy="12"/>
              </a:xfrm>
              <a:custGeom>
                <a:avLst/>
                <a:gdLst>
                  <a:gd name="T0" fmla="*/ 0 w 9"/>
                  <a:gd name="T1" fmla="*/ 12 h 12"/>
                  <a:gd name="T2" fmla="*/ 3 w 9"/>
                  <a:gd name="T3" fmla="*/ 10 h 12"/>
                  <a:gd name="T4" fmla="*/ 4 w 9"/>
                  <a:gd name="T5" fmla="*/ 6 h 12"/>
                  <a:gd name="T6" fmla="*/ 6 w 9"/>
                  <a:gd name="T7" fmla="*/ 3 h 12"/>
                  <a:gd name="T8" fmla="*/ 9 w 9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0" y="12"/>
                    </a:moveTo>
                    <a:lnTo>
                      <a:pt x="3" y="10"/>
                    </a:lnTo>
                    <a:lnTo>
                      <a:pt x="4" y="6"/>
                    </a:lnTo>
                    <a:lnTo>
                      <a:pt x="6" y="3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11" name="Freeform 232">
                <a:extLst>
                  <a:ext uri="{FF2B5EF4-FFF2-40B4-BE49-F238E27FC236}">
                    <a16:creationId xmlns:a16="http://schemas.microsoft.com/office/drawing/2014/main" id="{6253FD44-6B75-4EE3-8EE2-86B7D572F6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2" y="2649"/>
                <a:ext cx="10" cy="3"/>
              </a:xfrm>
              <a:custGeom>
                <a:avLst/>
                <a:gdLst>
                  <a:gd name="T0" fmla="*/ 0 w 10"/>
                  <a:gd name="T1" fmla="*/ 0 h 3"/>
                  <a:gd name="T2" fmla="*/ 3 w 10"/>
                  <a:gd name="T3" fmla="*/ 0 h 3"/>
                  <a:gd name="T4" fmla="*/ 5 w 10"/>
                  <a:gd name="T5" fmla="*/ 2 h 3"/>
                  <a:gd name="T6" fmla="*/ 8 w 10"/>
                  <a:gd name="T7" fmla="*/ 2 h 3"/>
                  <a:gd name="T8" fmla="*/ 10 w 10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">
                    <a:moveTo>
                      <a:pt x="0" y="0"/>
                    </a:moveTo>
                    <a:lnTo>
                      <a:pt x="3" y="0"/>
                    </a:lnTo>
                    <a:lnTo>
                      <a:pt x="5" y="2"/>
                    </a:lnTo>
                    <a:lnTo>
                      <a:pt x="8" y="2"/>
                    </a:lnTo>
                    <a:lnTo>
                      <a:pt x="10" y="3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12" name="Freeform 233">
                <a:extLst>
                  <a:ext uri="{FF2B5EF4-FFF2-40B4-BE49-F238E27FC236}">
                    <a16:creationId xmlns:a16="http://schemas.microsoft.com/office/drawing/2014/main" id="{079C9EEB-D94B-432C-B291-5C66F2F645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2" y="2651"/>
                <a:ext cx="10" cy="1"/>
              </a:xfrm>
              <a:custGeom>
                <a:avLst/>
                <a:gdLst>
                  <a:gd name="T0" fmla="*/ 0 w 10"/>
                  <a:gd name="T1" fmla="*/ 1 h 1"/>
                  <a:gd name="T2" fmla="*/ 4 w 10"/>
                  <a:gd name="T3" fmla="*/ 1 h 1"/>
                  <a:gd name="T4" fmla="*/ 10 w 10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">
                    <a:moveTo>
                      <a:pt x="0" y="1"/>
                    </a:moveTo>
                    <a:lnTo>
                      <a:pt x="4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13" name="Freeform 234">
                <a:extLst>
                  <a:ext uri="{FF2B5EF4-FFF2-40B4-BE49-F238E27FC236}">
                    <a16:creationId xmlns:a16="http://schemas.microsoft.com/office/drawing/2014/main" id="{723E9A34-4E3C-4077-BA17-DADA03CA78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2" y="2642"/>
                <a:ext cx="10" cy="9"/>
              </a:xfrm>
              <a:custGeom>
                <a:avLst/>
                <a:gdLst>
                  <a:gd name="T0" fmla="*/ 0 w 10"/>
                  <a:gd name="T1" fmla="*/ 9 h 9"/>
                  <a:gd name="T2" fmla="*/ 2 w 10"/>
                  <a:gd name="T3" fmla="*/ 7 h 9"/>
                  <a:gd name="T4" fmla="*/ 5 w 10"/>
                  <a:gd name="T5" fmla="*/ 4 h 9"/>
                  <a:gd name="T6" fmla="*/ 7 w 10"/>
                  <a:gd name="T7" fmla="*/ 1 h 9"/>
                  <a:gd name="T8" fmla="*/ 10 w 1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9">
                    <a:moveTo>
                      <a:pt x="0" y="9"/>
                    </a:moveTo>
                    <a:lnTo>
                      <a:pt x="2" y="7"/>
                    </a:lnTo>
                    <a:lnTo>
                      <a:pt x="5" y="4"/>
                    </a:lnTo>
                    <a:lnTo>
                      <a:pt x="7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14" name="Freeform 235">
                <a:extLst>
                  <a:ext uri="{FF2B5EF4-FFF2-40B4-BE49-F238E27FC236}">
                    <a16:creationId xmlns:a16="http://schemas.microsoft.com/office/drawing/2014/main" id="{90AC1036-70AF-4E04-851B-47DDEA9725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2" y="2642"/>
                <a:ext cx="9" cy="1"/>
              </a:xfrm>
              <a:custGeom>
                <a:avLst/>
                <a:gdLst>
                  <a:gd name="T0" fmla="*/ 0 w 9"/>
                  <a:gd name="T1" fmla="*/ 3 w 9"/>
                  <a:gd name="T2" fmla="*/ 5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15" name="Freeform 236">
                <a:extLst>
                  <a:ext uri="{FF2B5EF4-FFF2-40B4-BE49-F238E27FC236}">
                    <a16:creationId xmlns:a16="http://schemas.microsoft.com/office/drawing/2014/main" id="{9A102C47-AEA8-4D45-8BA4-433482C67C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1" y="2642"/>
                <a:ext cx="9" cy="1"/>
              </a:xfrm>
              <a:custGeom>
                <a:avLst/>
                <a:gdLst>
                  <a:gd name="T0" fmla="*/ 0 w 9"/>
                  <a:gd name="T1" fmla="*/ 0 h 1"/>
                  <a:gd name="T2" fmla="*/ 4 w 9"/>
                  <a:gd name="T3" fmla="*/ 1 h 1"/>
                  <a:gd name="T4" fmla="*/ 7 w 9"/>
                  <a:gd name="T5" fmla="*/ 1 h 1"/>
                  <a:gd name="T6" fmla="*/ 9 w 9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">
                    <a:moveTo>
                      <a:pt x="0" y="0"/>
                    </a:moveTo>
                    <a:lnTo>
                      <a:pt x="4" y="1"/>
                    </a:lnTo>
                    <a:lnTo>
                      <a:pt x="7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16" name="Freeform 237">
                <a:extLst>
                  <a:ext uri="{FF2B5EF4-FFF2-40B4-BE49-F238E27FC236}">
                    <a16:creationId xmlns:a16="http://schemas.microsoft.com/office/drawing/2014/main" id="{E4A4787F-5485-4942-B72B-3166077B4E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0" y="2629"/>
                <a:ext cx="11" cy="13"/>
              </a:xfrm>
              <a:custGeom>
                <a:avLst/>
                <a:gdLst>
                  <a:gd name="T0" fmla="*/ 0 w 11"/>
                  <a:gd name="T1" fmla="*/ 13 h 13"/>
                  <a:gd name="T2" fmla="*/ 3 w 11"/>
                  <a:gd name="T3" fmla="*/ 10 h 13"/>
                  <a:gd name="T4" fmla="*/ 6 w 11"/>
                  <a:gd name="T5" fmla="*/ 6 h 13"/>
                  <a:gd name="T6" fmla="*/ 8 w 11"/>
                  <a:gd name="T7" fmla="*/ 3 h 13"/>
                  <a:gd name="T8" fmla="*/ 11 w 1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3">
                    <a:moveTo>
                      <a:pt x="0" y="13"/>
                    </a:moveTo>
                    <a:lnTo>
                      <a:pt x="3" y="10"/>
                    </a:lnTo>
                    <a:lnTo>
                      <a:pt x="6" y="6"/>
                    </a:lnTo>
                    <a:lnTo>
                      <a:pt x="8" y="3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17" name="Freeform 238">
                <a:extLst>
                  <a:ext uri="{FF2B5EF4-FFF2-40B4-BE49-F238E27FC236}">
                    <a16:creationId xmlns:a16="http://schemas.microsoft.com/office/drawing/2014/main" id="{0505CA56-ABCE-4674-8D1B-B77E2FA3BC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1" y="2619"/>
                <a:ext cx="9" cy="10"/>
              </a:xfrm>
              <a:custGeom>
                <a:avLst/>
                <a:gdLst>
                  <a:gd name="T0" fmla="*/ 0 w 9"/>
                  <a:gd name="T1" fmla="*/ 10 h 10"/>
                  <a:gd name="T2" fmla="*/ 4 w 9"/>
                  <a:gd name="T3" fmla="*/ 4 h 10"/>
                  <a:gd name="T4" fmla="*/ 9 w 9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0">
                    <a:moveTo>
                      <a:pt x="0" y="10"/>
                    </a:moveTo>
                    <a:lnTo>
                      <a:pt x="4" y="4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18" name="Freeform 239">
                <a:extLst>
                  <a:ext uri="{FF2B5EF4-FFF2-40B4-BE49-F238E27FC236}">
                    <a16:creationId xmlns:a16="http://schemas.microsoft.com/office/drawing/2014/main" id="{43416DDE-AC2F-4FA8-8451-E14DDBF62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0" y="2614"/>
                <a:ext cx="10" cy="5"/>
              </a:xfrm>
              <a:custGeom>
                <a:avLst/>
                <a:gdLst>
                  <a:gd name="T0" fmla="*/ 0 w 10"/>
                  <a:gd name="T1" fmla="*/ 5 h 5"/>
                  <a:gd name="T2" fmla="*/ 5 w 10"/>
                  <a:gd name="T3" fmla="*/ 3 h 5"/>
                  <a:gd name="T4" fmla="*/ 10 w 10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5">
                    <a:moveTo>
                      <a:pt x="0" y="5"/>
                    </a:moveTo>
                    <a:lnTo>
                      <a:pt x="5" y="3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19" name="Freeform 240">
                <a:extLst>
                  <a:ext uri="{FF2B5EF4-FFF2-40B4-BE49-F238E27FC236}">
                    <a16:creationId xmlns:a16="http://schemas.microsoft.com/office/drawing/2014/main" id="{1A6B57B9-CE9F-4712-B403-CF39D55F9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0" y="2608"/>
                <a:ext cx="10" cy="6"/>
              </a:xfrm>
              <a:custGeom>
                <a:avLst/>
                <a:gdLst>
                  <a:gd name="T0" fmla="*/ 0 w 10"/>
                  <a:gd name="T1" fmla="*/ 6 h 6"/>
                  <a:gd name="T2" fmla="*/ 6 w 10"/>
                  <a:gd name="T3" fmla="*/ 2 h 6"/>
                  <a:gd name="T4" fmla="*/ 7 w 10"/>
                  <a:gd name="T5" fmla="*/ 1 h 6"/>
                  <a:gd name="T6" fmla="*/ 10 w 10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6">
                    <a:moveTo>
                      <a:pt x="0" y="6"/>
                    </a:moveTo>
                    <a:lnTo>
                      <a:pt x="6" y="2"/>
                    </a:lnTo>
                    <a:lnTo>
                      <a:pt x="7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20" name="Freeform 241">
                <a:extLst>
                  <a:ext uri="{FF2B5EF4-FFF2-40B4-BE49-F238E27FC236}">
                    <a16:creationId xmlns:a16="http://schemas.microsoft.com/office/drawing/2014/main" id="{6B2D6953-1315-475A-AB21-AE6E1CD425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0" y="2608"/>
                <a:ext cx="9" cy="1"/>
              </a:xfrm>
              <a:custGeom>
                <a:avLst/>
                <a:gdLst>
                  <a:gd name="T0" fmla="*/ 0 w 9"/>
                  <a:gd name="T1" fmla="*/ 0 h 1"/>
                  <a:gd name="T2" fmla="*/ 2 w 9"/>
                  <a:gd name="T3" fmla="*/ 0 h 1"/>
                  <a:gd name="T4" fmla="*/ 3 w 9"/>
                  <a:gd name="T5" fmla="*/ 0 h 1"/>
                  <a:gd name="T6" fmla="*/ 9 w 9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">
                    <a:moveTo>
                      <a:pt x="0" y="0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9" y="1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21" name="Freeform 242">
                <a:extLst>
                  <a:ext uri="{FF2B5EF4-FFF2-40B4-BE49-F238E27FC236}">
                    <a16:creationId xmlns:a16="http://schemas.microsoft.com/office/drawing/2014/main" id="{2D33D257-4C4F-4146-BD31-9CFB5EAE83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9" y="2609"/>
                <a:ext cx="10" cy="1"/>
              </a:xfrm>
              <a:custGeom>
                <a:avLst/>
                <a:gdLst>
                  <a:gd name="T0" fmla="*/ 0 w 10"/>
                  <a:gd name="T1" fmla="*/ 5 w 10"/>
                  <a:gd name="T2" fmla="*/ 10 w 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">
                    <a:moveTo>
                      <a:pt x="0" y="0"/>
                    </a:moveTo>
                    <a:lnTo>
                      <a:pt x="5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15" name="Group 444">
              <a:extLst>
                <a:ext uri="{FF2B5EF4-FFF2-40B4-BE49-F238E27FC236}">
                  <a16:creationId xmlns:a16="http://schemas.microsoft.com/office/drawing/2014/main" id="{9713435D-B41D-4591-A00D-D8999127BD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19" y="1232"/>
              <a:ext cx="3100" cy="1262"/>
              <a:chOff x="1478" y="2298"/>
              <a:chExt cx="3100" cy="1262"/>
            </a:xfrm>
          </p:grpSpPr>
          <p:sp>
            <p:nvSpPr>
              <p:cNvPr id="622" name="Freeform 244">
                <a:extLst>
                  <a:ext uri="{FF2B5EF4-FFF2-40B4-BE49-F238E27FC236}">
                    <a16:creationId xmlns:a16="http://schemas.microsoft.com/office/drawing/2014/main" id="{7D8FBE68-B851-4FA2-9805-880F75C1D7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9" y="2609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3 w 9"/>
                  <a:gd name="T3" fmla="*/ 1 h 6"/>
                  <a:gd name="T4" fmla="*/ 4 w 9"/>
                  <a:gd name="T5" fmla="*/ 3 h 6"/>
                  <a:gd name="T6" fmla="*/ 7 w 9"/>
                  <a:gd name="T7" fmla="*/ 5 h 6"/>
                  <a:gd name="T8" fmla="*/ 9 w 9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3" y="1"/>
                    </a:lnTo>
                    <a:lnTo>
                      <a:pt x="4" y="3"/>
                    </a:lnTo>
                    <a:lnTo>
                      <a:pt x="7" y="5"/>
                    </a:lnTo>
                    <a:lnTo>
                      <a:pt x="9" y="6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23" name="Freeform 245">
                <a:extLst>
                  <a:ext uri="{FF2B5EF4-FFF2-40B4-BE49-F238E27FC236}">
                    <a16:creationId xmlns:a16="http://schemas.microsoft.com/office/drawing/2014/main" id="{C5FDB652-FB30-4BFF-8591-6FF4A54F1E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8" y="2615"/>
                <a:ext cx="11" cy="2"/>
              </a:xfrm>
              <a:custGeom>
                <a:avLst/>
                <a:gdLst>
                  <a:gd name="T0" fmla="*/ 0 w 11"/>
                  <a:gd name="T1" fmla="*/ 0 h 2"/>
                  <a:gd name="T2" fmla="*/ 5 w 11"/>
                  <a:gd name="T3" fmla="*/ 2 h 2"/>
                  <a:gd name="T4" fmla="*/ 11 w 1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2">
                    <a:moveTo>
                      <a:pt x="0" y="0"/>
                    </a:moveTo>
                    <a:lnTo>
                      <a:pt x="5" y="2"/>
                    </a:lnTo>
                    <a:lnTo>
                      <a:pt x="11" y="2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24" name="Freeform 246">
                <a:extLst>
                  <a:ext uri="{FF2B5EF4-FFF2-40B4-BE49-F238E27FC236}">
                    <a16:creationId xmlns:a16="http://schemas.microsoft.com/office/drawing/2014/main" id="{A75CFB47-8B81-4883-B11C-6B916E9672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617"/>
                <a:ext cx="9" cy="5"/>
              </a:xfrm>
              <a:custGeom>
                <a:avLst/>
                <a:gdLst>
                  <a:gd name="T0" fmla="*/ 0 w 9"/>
                  <a:gd name="T1" fmla="*/ 0 h 5"/>
                  <a:gd name="T2" fmla="*/ 4 w 9"/>
                  <a:gd name="T3" fmla="*/ 2 h 5"/>
                  <a:gd name="T4" fmla="*/ 9 w 9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5">
                    <a:moveTo>
                      <a:pt x="0" y="0"/>
                    </a:moveTo>
                    <a:lnTo>
                      <a:pt x="4" y="2"/>
                    </a:lnTo>
                    <a:lnTo>
                      <a:pt x="9" y="5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25" name="Freeform 247">
                <a:extLst>
                  <a:ext uri="{FF2B5EF4-FFF2-40B4-BE49-F238E27FC236}">
                    <a16:creationId xmlns:a16="http://schemas.microsoft.com/office/drawing/2014/main" id="{13DFACD3-B8AA-4F66-8E88-AD36EB4747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8" y="2622"/>
                <a:ext cx="10" cy="1"/>
              </a:xfrm>
              <a:custGeom>
                <a:avLst/>
                <a:gdLst>
                  <a:gd name="T0" fmla="*/ 0 w 10"/>
                  <a:gd name="T1" fmla="*/ 0 h 1"/>
                  <a:gd name="T2" fmla="*/ 5 w 10"/>
                  <a:gd name="T3" fmla="*/ 1 h 1"/>
                  <a:gd name="T4" fmla="*/ 10 w 10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">
                    <a:moveTo>
                      <a:pt x="0" y="0"/>
                    </a:moveTo>
                    <a:lnTo>
                      <a:pt x="5" y="1"/>
                    </a:lnTo>
                    <a:lnTo>
                      <a:pt x="10" y="1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26" name="Freeform 248">
                <a:extLst>
                  <a:ext uri="{FF2B5EF4-FFF2-40B4-BE49-F238E27FC236}">
                    <a16:creationId xmlns:a16="http://schemas.microsoft.com/office/drawing/2014/main" id="{4D96D5C7-1B6C-44AF-A068-F981ABA828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8" y="2623"/>
                <a:ext cx="9" cy="2"/>
              </a:xfrm>
              <a:custGeom>
                <a:avLst/>
                <a:gdLst>
                  <a:gd name="T0" fmla="*/ 0 w 9"/>
                  <a:gd name="T1" fmla="*/ 0 h 2"/>
                  <a:gd name="T2" fmla="*/ 6 w 9"/>
                  <a:gd name="T3" fmla="*/ 2 h 2"/>
                  <a:gd name="T4" fmla="*/ 7 w 9"/>
                  <a:gd name="T5" fmla="*/ 2 h 2"/>
                  <a:gd name="T6" fmla="*/ 9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6" y="2"/>
                    </a:lnTo>
                    <a:lnTo>
                      <a:pt x="7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27" name="Freeform 249">
                <a:extLst>
                  <a:ext uri="{FF2B5EF4-FFF2-40B4-BE49-F238E27FC236}">
                    <a16:creationId xmlns:a16="http://schemas.microsoft.com/office/drawing/2014/main" id="{7E3E8673-5151-4865-AFE0-714124122E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7" y="2609"/>
                <a:ext cx="10" cy="14"/>
              </a:xfrm>
              <a:custGeom>
                <a:avLst/>
                <a:gdLst>
                  <a:gd name="T0" fmla="*/ 0 w 10"/>
                  <a:gd name="T1" fmla="*/ 14 h 14"/>
                  <a:gd name="T2" fmla="*/ 3 w 10"/>
                  <a:gd name="T3" fmla="*/ 12 h 14"/>
                  <a:gd name="T4" fmla="*/ 4 w 10"/>
                  <a:gd name="T5" fmla="*/ 8 h 14"/>
                  <a:gd name="T6" fmla="*/ 10 w 10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4">
                    <a:moveTo>
                      <a:pt x="0" y="14"/>
                    </a:moveTo>
                    <a:lnTo>
                      <a:pt x="3" y="12"/>
                    </a:lnTo>
                    <a:lnTo>
                      <a:pt x="4" y="8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28" name="Line 250">
                <a:extLst>
                  <a:ext uri="{FF2B5EF4-FFF2-40B4-BE49-F238E27FC236}">
                    <a16:creationId xmlns:a16="http://schemas.microsoft.com/office/drawing/2014/main" id="{F86EDB65-0984-40C1-8147-4151FCEE1B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47" y="2595"/>
                <a:ext cx="10" cy="14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29" name="Freeform 251">
                <a:extLst>
                  <a:ext uri="{FF2B5EF4-FFF2-40B4-BE49-F238E27FC236}">
                    <a16:creationId xmlns:a16="http://schemas.microsoft.com/office/drawing/2014/main" id="{2123B476-4C4E-4930-906A-3FFDF2DE0B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7" y="2579"/>
                <a:ext cx="9" cy="16"/>
              </a:xfrm>
              <a:custGeom>
                <a:avLst/>
                <a:gdLst>
                  <a:gd name="T0" fmla="*/ 0 w 9"/>
                  <a:gd name="T1" fmla="*/ 16 h 16"/>
                  <a:gd name="T2" fmla="*/ 4 w 9"/>
                  <a:gd name="T3" fmla="*/ 8 h 16"/>
                  <a:gd name="T4" fmla="*/ 9 w 9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6">
                    <a:moveTo>
                      <a:pt x="0" y="16"/>
                    </a:moveTo>
                    <a:lnTo>
                      <a:pt x="4" y="8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30" name="Freeform 252">
                <a:extLst>
                  <a:ext uri="{FF2B5EF4-FFF2-40B4-BE49-F238E27FC236}">
                    <a16:creationId xmlns:a16="http://schemas.microsoft.com/office/drawing/2014/main" id="{BB96DA21-DBFB-4345-8025-A32575DFDA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6" y="2557"/>
                <a:ext cx="11" cy="22"/>
              </a:xfrm>
              <a:custGeom>
                <a:avLst/>
                <a:gdLst>
                  <a:gd name="T0" fmla="*/ 0 w 11"/>
                  <a:gd name="T1" fmla="*/ 22 h 22"/>
                  <a:gd name="T2" fmla="*/ 3 w 11"/>
                  <a:gd name="T3" fmla="*/ 17 h 22"/>
                  <a:gd name="T4" fmla="*/ 5 w 11"/>
                  <a:gd name="T5" fmla="*/ 10 h 22"/>
                  <a:gd name="T6" fmla="*/ 8 w 11"/>
                  <a:gd name="T7" fmla="*/ 5 h 22"/>
                  <a:gd name="T8" fmla="*/ 11 w 11"/>
                  <a:gd name="T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22">
                    <a:moveTo>
                      <a:pt x="0" y="22"/>
                    </a:moveTo>
                    <a:lnTo>
                      <a:pt x="3" y="17"/>
                    </a:lnTo>
                    <a:lnTo>
                      <a:pt x="5" y="10"/>
                    </a:lnTo>
                    <a:lnTo>
                      <a:pt x="8" y="5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31" name="Freeform 253">
                <a:extLst>
                  <a:ext uri="{FF2B5EF4-FFF2-40B4-BE49-F238E27FC236}">
                    <a16:creationId xmlns:a16="http://schemas.microsoft.com/office/drawing/2014/main" id="{3269C468-1EE4-4F9F-9196-E42ED8FB56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7" y="2541"/>
                <a:ext cx="9" cy="16"/>
              </a:xfrm>
              <a:custGeom>
                <a:avLst/>
                <a:gdLst>
                  <a:gd name="T0" fmla="*/ 0 w 9"/>
                  <a:gd name="T1" fmla="*/ 16 h 16"/>
                  <a:gd name="T2" fmla="*/ 4 w 9"/>
                  <a:gd name="T3" fmla="*/ 7 h 16"/>
                  <a:gd name="T4" fmla="*/ 9 w 9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6">
                    <a:moveTo>
                      <a:pt x="0" y="16"/>
                    </a:moveTo>
                    <a:lnTo>
                      <a:pt x="4" y="7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32" name="Freeform 254">
                <a:extLst>
                  <a:ext uri="{FF2B5EF4-FFF2-40B4-BE49-F238E27FC236}">
                    <a16:creationId xmlns:a16="http://schemas.microsoft.com/office/drawing/2014/main" id="{A889F42F-9D02-46F1-869C-53632BB3C0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6" y="2536"/>
                <a:ext cx="10" cy="5"/>
              </a:xfrm>
              <a:custGeom>
                <a:avLst/>
                <a:gdLst>
                  <a:gd name="T0" fmla="*/ 0 w 10"/>
                  <a:gd name="T1" fmla="*/ 5 h 5"/>
                  <a:gd name="T2" fmla="*/ 2 w 10"/>
                  <a:gd name="T3" fmla="*/ 4 h 5"/>
                  <a:gd name="T4" fmla="*/ 5 w 10"/>
                  <a:gd name="T5" fmla="*/ 2 h 5"/>
                  <a:gd name="T6" fmla="*/ 8 w 10"/>
                  <a:gd name="T7" fmla="*/ 1 h 5"/>
                  <a:gd name="T8" fmla="*/ 10 w 1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5">
                    <a:moveTo>
                      <a:pt x="0" y="5"/>
                    </a:moveTo>
                    <a:lnTo>
                      <a:pt x="2" y="4"/>
                    </a:lnTo>
                    <a:lnTo>
                      <a:pt x="5" y="2"/>
                    </a:lnTo>
                    <a:lnTo>
                      <a:pt x="8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33" name="Freeform 255">
                <a:extLst>
                  <a:ext uri="{FF2B5EF4-FFF2-40B4-BE49-F238E27FC236}">
                    <a16:creationId xmlns:a16="http://schemas.microsoft.com/office/drawing/2014/main" id="{0199D4AD-F8A0-4A72-86F5-3AB347509B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6" y="2524"/>
                <a:ext cx="9" cy="12"/>
              </a:xfrm>
              <a:custGeom>
                <a:avLst/>
                <a:gdLst>
                  <a:gd name="T0" fmla="*/ 0 w 9"/>
                  <a:gd name="T1" fmla="*/ 12 h 12"/>
                  <a:gd name="T2" fmla="*/ 4 w 9"/>
                  <a:gd name="T3" fmla="*/ 7 h 12"/>
                  <a:gd name="T4" fmla="*/ 9 w 9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2">
                    <a:moveTo>
                      <a:pt x="0" y="12"/>
                    </a:moveTo>
                    <a:lnTo>
                      <a:pt x="4" y="7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34" name="Freeform 256">
                <a:extLst>
                  <a:ext uri="{FF2B5EF4-FFF2-40B4-BE49-F238E27FC236}">
                    <a16:creationId xmlns:a16="http://schemas.microsoft.com/office/drawing/2014/main" id="{DFDB1FE2-7CD7-4B9B-83A3-FBD7804211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5" y="2512"/>
                <a:ext cx="11" cy="12"/>
              </a:xfrm>
              <a:custGeom>
                <a:avLst/>
                <a:gdLst>
                  <a:gd name="T0" fmla="*/ 0 w 11"/>
                  <a:gd name="T1" fmla="*/ 12 h 12"/>
                  <a:gd name="T2" fmla="*/ 6 w 11"/>
                  <a:gd name="T3" fmla="*/ 6 h 12"/>
                  <a:gd name="T4" fmla="*/ 11 w 11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6" y="6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35" name="Freeform 257">
                <a:extLst>
                  <a:ext uri="{FF2B5EF4-FFF2-40B4-BE49-F238E27FC236}">
                    <a16:creationId xmlns:a16="http://schemas.microsoft.com/office/drawing/2014/main" id="{FDCEF2E0-AAF9-4396-8570-5ED0F4088F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6" y="2508"/>
                <a:ext cx="9" cy="4"/>
              </a:xfrm>
              <a:custGeom>
                <a:avLst/>
                <a:gdLst>
                  <a:gd name="T0" fmla="*/ 0 w 9"/>
                  <a:gd name="T1" fmla="*/ 4 h 4"/>
                  <a:gd name="T2" fmla="*/ 2 w 9"/>
                  <a:gd name="T3" fmla="*/ 3 h 4"/>
                  <a:gd name="T4" fmla="*/ 5 w 9"/>
                  <a:gd name="T5" fmla="*/ 2 h 4"/>
                  <a:gd name="T6" fmla="*/ 6 w 9"/>
                  <a:gd name="T7" fmla="*/ 2 h 4"/>
                  <a:gd name="T8" fmla="*/ 9 w 9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lnTo>
                      <a:pt x="2" y="3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36" name="Freeform 258">
                <a:extLst>
                  <a:ext uri="{FF2B5EF4-FFF2-40B4-BE49-F238E27FC236}">
                    <a16:creationId xmlns:a16="http://schemas.microsoft.com/office/drawing/2014/main" id="{A4097CC5-59C8-40EF-89C8-D5E6377E02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5" y="2497"/>
                <a:ext cx="9" cy="11"/>
              </a:xfrm>
              <a:custGeom>
                <a:avLst/>
                <a:gdLst>
                  <a:gd name="T0" fmla="*/ 0 w 9"/>
                  <a:gd name="T1" fmla="*/ 11 h 11"/>
                  <a:gd name="T2" fmla="*/ 4 w 9"/>
                  <a:gd name="T3" fmla="*/ 6 h 11"/>
                  <a:gd name="T4" fmla="*/ 9 w 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1">
                    <a:moveTo>
                      <a:pt x="0" y="11"/>
                    </a:moveTo>
                    <a:lnTo>
                      <a:pt x="4" y="6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37" name="Freeform 259">
                <a:extLst>
                  <a:ext uri="{FF2B5EF4-FFF2-40B4-BE49-F238E27FC236}">
                    <a16:creationId xmlns:a16="http://schemas.microsoft.com/office/drawing/2014/main" id="{43C35586-91A2-463E-8364-AF5AA31DAA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4" y="2478"/>
                <a:ext cx="11" cy="19"/>
              </a:xfrm>
              <a:custGeom>
                <a:avLst/>
                <a:gdLst>
                  <a:gd name="T0" fmla="*/ 0 w 11"/>
                  <a:gd name="T1" fmla="*/ 19 h 19"/>
                  <a:gd name="T2" fmla="*/ 3 w 11"/>
                  <a:gd name="T3" fmla="*/ 15 h 19"/>
                  <a:gd name="T4" fmla="*/ 5 w 11"/>
                  <a:gd name="T5" fmla="*/ 9 h 19"/>
                  <a:gd name="T6" fmla="*/ 8 w 11"/>
                  <a:gd name="T7" fmla="*/ 4 h 19"/>
                  <a:gd name="T8" fmla="*/ 11 w 11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9">
                    <a:moveTo>
                      <a:pt x="0" y="19"/>
                    </a:moveTo>
                    <a:lnTo>
                      <a:pt x="3" y="15"/>
                    </a:lnTo>
                    <a:lnTo>
                      <a:pt x="5" y="9"/>
                    </a:lnTo>
                    <a:lnTo>
                      <a:pt x="8" y="4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38" name="Freeform 260">
                <a:extLst>
                  <a:ext uri="{FF2B5EF4-FFF2-40B4-BE49-F238E27FC236}">
                    <a16:creationId xmlns:a16="http://schemas.microsoft.com/office/drawing/2014/main" id="{DFD53D62-5095-481F-85C5-5501EB6127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5" y="2476"/>
                <a:ext cx="9" cy="2"/>
              </a:xfrm>
              <a:custGeom>
                <a:avLst/>
                <a:gdLst>
                  <a:gd name="T0" fmla="*/ 0 w 9"/>
                  <a:gd name="T1" fmla="*/ 2 h 2"/>
                  <a:gd name="T2" fmla="*/ 2 w 9"/>
                  <a:gd name="T3" fmla="*/ 1 h 2"/>
                  <a:gd name="T4" fmla="*/ 3 w 9"/>
                  <a:gd name="T5" fmla="*/ 1 h 2"/>
                  <a:gd name="T6" fmla="*/ 6 w 9"/>
                  <a:gd name="T7" fmla="*/ 1 h 2"/>
                  <a:gd name="T8" fmla="*/ 9 w 9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2" y="1"/>
                    </a:lnTo>
                    <a:lnTo>
                      <a:pt x="3" y="1"/>
                    </a:lnTo>
                    <a:lnTo>
                      <a:pt x="6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39" name="Freeform 261">
                <a:extLst>
                  <a:ext uri="{FF2B5EF4-FFF2-40B4-BE49-F238E27FC236}">
                    <a16:creationId xmlns:a16="http://schemas.microsoft.com/office/drawing/2014/main" id="{1F1F0811-E31F-45E4-8200-50B8889843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4" y="2467"/>
                <a:ext cx="10" cy="9"/>
              </a:xfrm>
              <a:custGeom>
                <a:avLst/>
                <a:gdLst>
                  <a:gd name="T0" fmla="*/ 0 w 10"/>
                  <a:gd name="T1" fmla="*/ 9 h 9"/>
                  <a:gd name="T2" fmla="*/ 5 w 10"/>
                  <a:gd name="T3" fmla="*/ 5 h 9"/>
                  <a:gd name="T4" fmla="*/ 10 w 10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9">
                    <a:moveTo>
                      <a:pt x="0" y="9"/>
                    </a:moveTo>
                    <a:lnTo>
                      <a:pt x="5" y="5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40" name="Freeform 262">
                <a:extLst>
                  <a:ext uri="{FF2B5EF4-FFF2-40B4-BE49-F238E27FC236}">
                    <a16:creationId xmlns:a16="http://schemas.microsoft.com/office/drawing/2014/main" id="{0093BF91-9D1E-4970-B8D6-DA09FC478A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4" y="2455"/>
                <a:ext cx="9" cy="12"/>
              </a:xfrm>
              <a:custGeom>
                <a:avLst/>
                <a:gdLst>
                  <a:gd name="T0" fmla="*/ 0 w 9"/>
                  <a:gd name="T1" fmla="*/ 12 h 12"/>
                  <a:gd name="T2" fmla="*/ 4 w 9"/>
                  <a:gd name="T3" fmla="*/ 6 h 12"/>
                  <a:gd name="T4" fmla="*/ 9 w 9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2">
                    <a:moveTo>
                      <a:pt x="0" y="12"/>
                    </a:moveTo>
                    <a:lnTo>
                      <a:pt x="4" y="6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41" name="Freeform 263">
                <a:extLst>
                  <a:ext uri="{FF2B5EF4-FFF2-40B4-BE49-F238E27FC236}">
                    <a16:creationId xmlns:a16="http://schemas.microsoft.com/office/drawing/2014/main" id="{0AE96E84-B627-46D8-B499-FFE051366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3" y="2443"/>
                <a:ext cx="11" cy="12"/>
              </a:xfrm>
              <a:custGeom>
                <a:avLst/>
                <a:gdLst>
                  <a:gd name="T0" fmla="*/ 0 w 11"/>
                  <a:gd name="T1" fmla="*/ 12 h 12"/>
                  <a:gd name="T2" fmla="*/ 5 w 11"/>
                  <a:gd name="T3" fmla="*/ 5 h 12"/>
                  <a:gd name="T4" fmla="*/ 11 w 11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5" y="5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42" name="Freeform 264">
                <a:extLst>
                  <a:ext uri="{FF2B5EF4-FFF2-40B4-BE49-F238E27FC236}">
                    <a16:creationId xmlns:a16="http://schemas.microsoft.com/office/drawing/2014/main" id="{344703B1-4D00-4937-A841-4AF83EAF77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2437"/>
                <a:ext cx="9" cy="6"/>
              </a:xfrm>
              <a:custGeom>
                <a:avLst/>
                <a:gdLst>
                  <a:gd name="T0" fmla="*/ 0 w 9"/>
                  <a:gd name="T1" fmla="*/ 6 h 6"/>
                  <a:gd name="T2" fmla="*/ 5 w 9"/>
                  <a:gd name="T3" fmla="*/ 2 h 6"/>
                  <a:gd name="T4" fmla="*/ 9 w 9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6">
                    <a:moveTo>
                      <a:pt x="0" y="6"/>
                    </a:moveTo>
                    <a:lnTo>
                      <a:pt x="5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43" name="Freeform 265">
                <a:extLst>
                  <a:ext uri="{FF2B5EF4-FFF2-40B4-BE49-F238E27FC236}">
                    <a16:creationId xmlns:a16="http://schemas.microsoft.com/office/drawing/2014/main" id="{097F9BAB-722E-4A2F-B59E-0F8C96FB96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427"/>
                <a:ext cx="9" cy="10"/>
              </a:xfrm>
              <a:custGeom>
                <a:avLst/>
                <a:gdLst>
                  <a:gd name="T0" fmla="*/ 0 w 9"/>
                  <a:gd name="T1" fmla="*/ 10 h 10"/>
                  <a:gd name="T2" fmla="*/ 4 w 9"/>
                  <a:gd name="T3" fmla="*/ 4 h 10"/>
                  <a:gd name="T4" fmla="*/ 6 w 9"/>
                  <a:gd name="T5" fmla="*/ 2 h 10"/>
                  <a:gd name="T6" fmla="*/ 9 w 9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0">
                    <a:moveTo>
                      <a:pt x="0" y="10"/>
                    </a:moveTo>
                    <a:lnTo>
                      <a:pt x="4" y="4"/>
                    </a:lnTo>
                    <a:lnTo>
                      <a:pt x="6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44" name="Freeform 266">
                <a:extLst>
                  <a:ext uri="{FF2B5EF4-FFF2-40B4-BE49-F238E27FC236}">
                    <a16:creationId xmlns:a16="http://schemas.microsoft.com/office/drawing/2014/main" id="{C85E6131-5AE0-4802-9D62-D4DF7D6A42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2" y="2426"/>
                <a:ext cx="10" cy="1"/>
              </a:xfrm>
              <a:custGeom>
                <a:avLst/>
                <a:gdLst>
                  <a:gd name="T0" fmla="*/ 0 w 10"/>
                  <a:gd name="T1" fmla="*/ 1 h 1"/>
                  <a:gd name="T2" fmla="*/ 3 w 10"/>
                  <a:gd name="T3" fmla="*/ 0 h 1"/>
                  <a:gd name="T4" fmla="*/ 5 w 10"/>
                  <a:gd name="T5" fmla="*/ 0 h 1"/>
                  <a:gd name="T6" fmla="*/ 10 w 10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">
                    <a:moveTo>
                      <a:pt x="0" y="1"/>
                    </a:moveTo>
                    <a:lnTo>
                      <a:pt x="3" y="0"/>
                    </a:lnTo>
                    <a:lnTo>
                      <a:pt x="5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45" name="Freeform 267">
                <a:extLst>
                  <a:ext uri="{FF2B5EF4-FFF2-40B4-BE49-F238E27FC236}">
                    <a16:creationId xmlns:a16="http://schemas.microsoft.com/office/drawing/2014/main" id="{EABCE292-6A13-47DC-ACED-735E1C9B75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2" y="2421"/>
                <a:ext cx="10" cy="5"/>
              </a:xfrm>
              <a:custGeom>
                <a:avLst/>
                <a:gdLst>
                  <a:gd name="T0" fmla="*/ 0 w 10"/>
                  <a:gd name="T1" fmla="*/ 5 h 5"/>
                  <a:gd name="T2" fmla="*/ 4 w 10"/>
                  <a:gd name="T3" fmla="*/ 2 h 5"/>
                  <a:gd name="T4" fmla="*/ 10 w 10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5">
                    <a:moveTo>
                      <a:pt x="0" y="5"/>
                    </a:moveTo>
                    <a:lnTo>
                      <a:pt x="4" y="2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46" name="Line 268">
                <a:extLst>
                  <a:ext uri="{FF2B5EF4-FFF2-40B4-BE49-F238E27FC236}">
                    <a16:creationId xmlns:a16="http://schemas.microsoft.com/office/drawing/2014/main" id="{1D625F81-AC21-47E7-9CA9-C182FE3E5A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22" y="2418"/>
                <a:ext cx="10" cy="3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47" name="Freeform 269">
                <a:extLst>
                  <a:ext uri="{FF2B5EF4-FFF2-40B4-BE49-F238E27FC236}">
                    <a16:creationId xmlns:a16="http://schemas.microsoft.com/office/drawing/2014/main" id="{00D98064-7456-44A2-8A9D-E1B70DEBFD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2" y="2417"/>
                <a:ext cx="9" cy="1"/>
              </a:xfrm>
              <a:custGeom>
                <a:avLst/>
                <a:gdLst>
                  <a:gd name="T0" fmla="*/ 0 w 9"/>
                  <a:gd name="T1" fmla="*/ 1 h 1"/>
                  <a:gd name="T2" fmla="*/ 5 w 9"/>
                  <a:gd name="T3" fmla="*/ 1 h 1"/>
                  <a:gd name="T4" fmla="*/ 9 w 9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">
                    <a:moveTo>
                      <a:pt x="0" y="1"/>
                    </a:moveTo>
                    <a:lnTo>
                      <a:pt x="5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48" name="Freeform 270">
                <a:extLst>
                  <a:ext uri="{FF2B5EF4-FFF2-40B4-BE49-F238E27FC236}">
                    <a16:creationId xmlns:a16="http://schemas.microsoft.com/office/drawing/2014/main" id="{C8C297FB-E7F2-4FA7-BD89-922D28CE5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1" y="2409"/>
                <a:ext cx="9" cy="8"/>
              </a:xfrm>
              <a:custGeom>
                <a:avLst/>
                <a:gdLst>
                  <a:gd name="T0" fmla="*/ 0 w 9"/>
                  <a:gd name="T1" fmla="*/ 8 h 8"/>
                  <a:gd name="T2" fmla="*/ 3 w 9"/>
                  <a:gd name="T3" fmla="*/ 7 h 8"/>
                  <a:gd name="T4" fmla="*/ 4 w 9"/>
                  <a:gd name="T5" fmla="*/ 4 h 8"/>
                  <a:gd name="T6" fmla="*/ 7 w 9"/>
                  <a:gd name="T7" fmla="*/ 1 h 8"/>
                  <a:gd name="T8" fmla="*/ 9 w 9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0" y="8"/>
                    </a:moveTo>
                    <a:lnTo>
                      <a:pt x="3" y="7"/>
                    </a:lnTo>
                    <a:lnTo>
                      <a:pt x="4" y="4"/>
                    </a:lnTo>
                    <a:lnTo>
                      <a:pt x="7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49" name="Freeform 271">
                <a:extLst>
                  <a:ext uri="{FF2B5EF4-FFF2-40B4-BE49-F238E27FC236}">
                    <a16:creationId xmlns:a16="http://schemas.microsoft.com/office/drawing/2014/main" id="{924A3266-0067-4472-9C2B-3B2A0B7003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" y="2407"/>
                <a:ext cx="11" cy="2"/>
              </a:xfrm>
              <a:custGeom>
                <a:avLst/>
                <a:gdLst>
                  <a:gd name="T0" fmla="*/ 0 w 11"/>
                  <a:gd name="T1" fmla="*/ 2 h 2"/>
                  <a:gd name="T2" fmla="*/ 6 w 11"/>
                  <a:gd name="T3" fmla="*/ 1 h 2"/>
                  <a:gd name="T4" fmla="*/ 11 w 1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2">
                    <a:moveTo>
                      <a:pt x="0" y="2"/>
                    </a:moveTo>
                    <a:lnTo>
                      <a:pt x="6" y="1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50" name="Line 272">
                <a:extLst>
                  <a:ext uri="{FF2B5EF4-FFF2-40B4-BE49-F238E27FC236}">
                    <a16:creationId xmlns:a16="http://schemas.microsoft.com/office/drawing/2014/main" id="{56808BF5-806B-4F84-96D6-905E97101F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61" y="2405"/>
                <a:ext cx="9" cy="2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51" name="Freeform 273">
                <a:extLst>
                  <a:ext uri="{FF2B5EF4-FFF2-40B4-BE49-F238E27FC236}">
                    <a16:creationId xmlns:a16="http://schemas.microsoft.com/office/drawing/2014/main" id="{96C29CF4-EDC8-488D-B25F-D7E67178B7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0" y="2405"/>
                <a:ext cx="10" cy="1"/>
              </a:xfrm>
              <a:custGeom>
                <a:avLst/>
                <a:gdLst>
                  <a:gd name="T0" fmla="*/ 0 w 10"/>
                  <a:gd name="T1" fmla="*/ 5 w 10"/>
                  <a:gd name="T2" fmla="*/ 10 w 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">
                    <a:moveTo>
                      <a:pt x="0" y="0"/>
                    </a:moveTo>
                    <a:lnTo>
                      <a:pt x="5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52" name="Freeform 274">
                <a:extLst>
                  <a:ext uri="{FF2B5EF4-FFF2-40B4-BE49-F238E27FC236}">
                    <a16:creationId xmlns:a16="http://schemas.microsoft.com/office/drawing/2014/main" id="{CA657BD7-BBA7-4A4F-A817-2F358A879C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0" y="2400"/>
                <a:ext cx="9" cy="5"/>
              </a:xfrm>
              <a:custGeom>
                <a:avLst/>
                <a:gdLst>
                  <a:gd name="T0" fmla="*/ 0 w 9"/>
                  <a:gd name="T1" fmla="*/ 5 h 5"/>
                  <a:gd name="T2" fmla="*/ 3 w 9"/>
                  <a:gd name="T3" fmla="*/ 4 h 5"/>
                  <a:gd name="T4" fmla="*/ 4 w 9"/>
                  <a:gd name="T5" fmla="*/ 3 h 5"/>
                  <a:gd name="T6" fmla="*/ 7 w 9"/>
                  <a:gd name="T7" fmla="*/ 1 h 5"/>
                  <a:gd name="T8" fmla="*/ 9 w 9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0" y="5"/>
                    </a:moveTo>
                    <a:lnTo>
                      <a:pt x="3" y="4"/>
                    </a:lnTo>
                    <a:lnTo>
                      <a:pt x="4" y="3"/>
                    </a:lnTo>
                    <a:lnTo>
                      <a:pt x="7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53" name="Freeform 275">
                <a:extLst>
                  <a:ext uri="{FF2B5EF4-FFF2-40B4-BE49-F238E27FC236}">
                    <a16:creationId xmlns:a16="http://schemas.microsoft.com/office/drawing/2014/main" id="{63AE6F7C-AE9E-45C3-8219-057679449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" y="2400"/>
                <a:ext cx="11" cy="1"/>
              </a:xfrm>
              <a:custGeom>
                <a:avLst/>
                <a:gdLst>
                  <a:gd name="T0" fmla="*/ 0 w 11"/>
                  <a:gd name="T1" fmla="*/ 3 w 11"/>
                  <a:gd name="T2" fmla="*/ 6 w 11"/>
                  <a:gd name="T3" fmla="*/ 8 w 11"/>
                  <a:gd name="T4" fmla="*/ 11 w 1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1">
                    <a:moveTo>
                      <a:pt x="0" y="0"/>
                    </a:moveTo>
                    <a:lnTo>
                      <a:pt x="3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54" name="Freeform 276">
                <a:extLst>
                  <a:ext uri="{FF2B5EF4-FFF2-40B4-BE49-F238E27FC236}">
                    <a16:creationId xmlns:a16="http://schemas.microsoft.com/office/drawing/2014/main" id="{E7E1FBBF-2983-4CCF-A954-F72C980BD2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0" y="2390"/>
                <a:ext cx="9" cy="10"/>
              </a:xfrm>
              <a:custGeom>
                <a:avLst/>
                <a:gdLst>
                  <a:gd name="T0" fmla="*/ 0 w 9"/>
                  <a:gd name="T1" fmla="*/ 10 h 10"/>
                  <a:gd name="T2" fmla="*/ 3 w 9"/>
                  <a:gd name="T3" fmla="*/ 7 h 10"/>
                  <a:gd name="T4" fmla="*/ 4 w 9"/>
                  <a:gd name="T5" fmla="*/ 5 h 10"/>
                  <a:gd name="T6" fmla="*/ 6 w 9"/>
                  <a:gd name="T7" fmla="*/ 2 h 10"/>
                  <a:gd name="T8" fmla="*/ 9 w 9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0">
                    <a:moveTo>
                      <a:pt x="0" y="10"/>
                    </a:moveTo>
                    <a:lnTo>
                      <a:pt x="3" y="7"/>
                    </a:lnTo>
                    <a:lnTo>
                      <a:pt x="4" y="5"/>
                    </a:lnTo>
                    <a:lnTo>
                      <a:pt x="6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55" name="Freeform 277">
                <a:extLst>
                  <a:ext uri="{FF2B5EF4-FFF2-40B4-BE49-F238E27FC236}">
                    <a16:creationId xmlns:a16="http://schemas.microsoft.com/office/drawing/2014/main" id="{91E1C870-E48A-4840-8067-BB358E8447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9" y="2384"/>
                <a:ext cx="11" cy="6"/>
              </a:xfrm>
              <a:custGeom>
                <a:avLst/>
                <a:gdLst>
                  <a:gd name="T0" fmla="*/ 0 w 11"/>
                  <a:gd name="T1" fmla="*/ 6 h 6"/>
                  <a:gd name="T2" fmla="*/ 5 w 11"/>
                  <a:gd name="T3" fmla="*/ 3 h 6"/>
                  <a:gd name="T4" fmla="*/ 11 w 11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6">
                    <a:moveTo>
                      <a:pt x="0" y="6"/>
                    </a:moveTo>
                    <a:lnTo>
                      <a:pt x="5" y="3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56" name="Freeform 278">
                <a:extLst>
                  <a:ext uri="{FF2B5EF4-FFF2-40B4-BE49-F238E27FC236}">
                    <a16:creationId xmlns:a16="http://schemas.microsoft.com/office/drawing/2014/main" id="{C8D3F2EF-4063-4513-8D8F-31C1B1ED96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0" y="2379"/>
                <a:ext cx="9" cy="5"/>
              </a:xfrm>
              <a:custGeom>
                <a:avLst/>
                <a:gdLst>
                  <a:gd name="T0" fmla="*/ 0 w 9"/>
                  <a:gd name="T1" fmla="*/ 5 h 5"/>
                  <a:gd name="T2" fmla="*/ 5 w 9"/>
                  <a:gd name="T3" fmla="*/ 3 h 5"/>
                  <a:gd name="T4" fmla="*/ 9 w 9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5">
                    <a:moveTo>
                      <a:pt x="0" y="5"/>
                    </a:moveTo>
                    <a:lnTo>
                      <a:pt x="5" y="3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57" name="Freeform 279">
                <a:extLst>
                  <a:ext uri="{FF2B5EF4-FFF2-40B4-BE49-F238E27FC236}">
                    <a16:creationId xmlns:a16="http://schemas.microsoft.com/office/drawing/2014/main" id="{E82A6034-5345-462A-B7CE-98A0A534A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9" y="2371"/>
                <a:ext cx="9" cy="8"/>
              </a:xfrm>
              <a:custGeom>
                <a:avLst/>
                <a:gdLst>
                  <a:gd name="T0" fmla="*/ 0 w 9"/>
                  <a:gd name="T1" fmla="*/ 8 h 8"/>
                  <a:gd name="T2" fmla="*/ 4 w 9"/>
                  <a:gd name="T3" fmla="*/ 4 h 8"/>
                  <a:gd name="T4" fmla="*/ 9 w 9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8">
                    <a:moveTo>
                      <a:pt x="0" y="8"/>
                    </a:moveTo>
                    <a:lnTo>
                      <a:pt x="4" y="4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58" name="Freeform 280">
                <a:extLst>
                  <a:ext uri="{FF2B5EF4-FFF2-40B4-BE49-F238E27FC236}">
                    <a16:creationId xmlns:a16="http://schemas.microsoft.com/office/drawing/2014/main" id="{EFF67446-A5C1-4365-8D58-933B486F6D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8" y="2360"/>
                <a:ext cx="10" cy="11"/>
              </a:xfrm>
              <a:custGeom>
                <a:avLst/>
                <a:gdLst>
                  <a:gd name="T0" fmla="*/ 0 w 10"/>
                  <a:gd name="T1" fmla="*/ 11 h 11"/>
                  <a:gd name="T2" fmla="*/ 2 w 10"/>
                  <a:gd name="T3" fmla="*/ 9 h 11"/>
                  <a:gd name="T4" fmla="*/ 5 w 10"/>
                  <a:gd name="T5" fmla="*/ 5 h 11"/>
                  <a:gd name="T6" fmla="*/ 8 w 10"/>
                  <a:gd name="T7" fmla="*/ 2 h 11"/>
                  <a:gd name="T8" fmla="*/ 10 w 10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0" y="11"/>
                    </a:moveTo>
                    <a:lnTo>
                      <a:pt x="2" y="9"/>
                    </a:lnTo>
                    <a:lnTo>
                      <a:pt x="5" y="5"/>
                    </a:lnTo>
                    <a:lnTo>
                      <a:pt x="8" y="2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59" name="Freeform 281">
                <a:extLst>
                  <a:ext uri="{FF2B5EF4-FFF2-40B4-BE49-F238E27FC236}">
                    <a16:creationId xmlns:a16="http://schemas.microsoft.com/office/drawing/2014/main" id="{9B16C87F-1BFB-481D-811C-E89AD98C16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8" y="2360"/>
                <a:ext cx="9" cy="1"/>
              </a:xfrm>
              <a:custGeom>
                <a:avLst/>
                <a:gdLst>
                  <a:gd name="T0" fmla="*/ 0 w 9"/>
                  <a:gd name="T1" fmla="*/ 0 h 1"/>
                  <a:gd name="T2" fmla="*/ 3 w 9"/>
                  <a:gd name="T3" fmla="*/ 0 h 1"/>
                  <a:gd name="T4" fmla="*/ 4 w 9"/>
                  <a:gd name="T5" fmla="*/ 0 h 1"/>
                  <a:gd name="T6" fmla="*/ 7 w 9"/>
                  <a:gd name="T7" fmla="*/ 1 h 1"/>
                  <a:gd name="T8" fmla="*/ 9 w 9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">
                    <a:moveTo>
                      <a:pt x="0" y="0"/>
                    </a:moveTo>
                    <a:lnTo>
                      <a:pt x="3" y="0"/>
                    </a:lnTo>
                    <a:lnTo>
                      <a:pt x="4" y="0"/>
                    </a:lnTo>
                    <a:lnTo>
                      <a:pt x="7" y="1"/>
                    </a:lnTo>
                    <a:lnTo>
                      <a:pt x="9" y="1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0" name="Freeform 282">
                <a:extLst>
                  <a:ext uri="{FF2B5EF4-FFF2-40B4-BE49-F238E27FC236}">
                    <a16:creationId xmlns:a16="http://schemas.microsoft.com/office/drawing/2014/main" id="{A0330496-7634-4809-90AA-5702D49416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7" y="2353"/>
                <a:ext cx="20" cy="8"/>
              </a:xfrm>
              <a:custGeom>
                <a:avLst/>
                <a:gdLst>
                  <a:gd name="T0" fmla="*/ 0 w 20"/>
                  <a:gd name="T1" fmla="*/ 8 h 8"/>
                  <a:gd name="T2" fmla="*/ 4 w 20"/>
                  <a:gd name="T3" fmla="*/ 7 h 8"/>
                  <a:gd name="T4" fmla="*/ 10 w 20"/>
                  <a:gd name="T5" fmla="*/ 4 h 8"/>
                  <a:gd name="T6" fmla="*/ 16 w 20"/>
                  <a:gd name="T7" fmla="*/ 1 h 8"/>
                  <a:gd name="T8" fmla="*/ 20 w 2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0" y="8"/>
                    </a:moveTo>
                    <a:lnTo>
                      <a:pt x="4" y="7"/>
                    </a:lnTo>
                    <a:lnTo>
                      <a:pt x="10" y="4"/>
                    </a:lnTo>
                    <a:lnTo>
                      <a:pt x="16" y="1"/>
                    </a:lnTo>
                    <a:lnTo>
                      <a:pt x="2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1" name="Freeform 283">
                <a:extLst>
                  <a:ext uri="{FF2B5EF4-FFF2-40B4-BE49-F238E27FC236}">
                    <a16:creationId xmlns:a16="http://schemas.microsoft.com/office/drawing/2014/main" id="{BA8C0F8D-6699-4372-95F2-FC59FB78DC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7" y="2353"/>
                <a:ext cx="9" cy="1"/>
              </a:xfrm>
              <a:custGeom>
                <a:avLst/>
                <a:gdLst>
                  <a:gd name="T0" fmla="*/ 0 w 9"/>
                  <a:gd name="T1" fmla="*/ 5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5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2" name="Freeform 284">
                <a:extLst>
                  <a:ext uri="{FF2B5EF4-FFF2-40B4-BE49-F238E27FC236}">
                    <a16:creationId xmlns:a16="http://schemas.microsoft.com/office/drawing/2014/main" id="{E1645DB4-BE2C-4C38-871F-D70FA20C63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6" y="2353"/>
                <a:ext cx="11" cy="3"/>
              </a:xfrm>
              <a:custGeom>
                <a:avLst/>
                <a:gdLst>
                  <a:gd name="T0" fmla="*/ 0 w 11"/>
                  <a:gd name="T1" fmla="*/ 0 h 3"/>
                  <a:gd name="T2" fmla="*/ 5 w 11"/>
                  <a:gd name="T3" fmla="*/ 1 h 3"/>
                  <a:gd name="T4" fmla="*/ 11 w 1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3">
                    <a:moveTo>
                      <a:pt x="0" y="0"/>
                    </a:moveTo>
                    <a:lnTo>
                      <a:pt x="5" y="1"/>
                    </a:lnTo>
                    <a:lnTo>
                      <a:pt x="11" y="3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3" name="Freeform 285">
                <a:extLst>
                  <a:ext uri="{FF2B5EF4-FFF2-40B4-BE49-F238E27FC236}">
                    <a16:creationId xmlns:a16="http://schemas.microsoft.com/office/drawing/2014/main" id="{DEE72076-41F2-4EA2-A904-B29EFB0F2F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7" y="2352"/>
                <a:ext cx="9" cy="4"/>
              </a:xfrm>
              <a:custGeom>
                <a:avLst/>
                <a:gdLst>
                  <a:gd name="T0" fmla="*/ 0 w 9"/>
                  <a:gd name="T1" fmla="*/ 4 h 4"/>
                  <a:gd name="T2" fmla="*/ 2 w 9"/>
                  <a:gd name="T3" fmla="*/ 2 h 4"/>
                  <a:gd name="T4" fmla="*/ 5 w 9"/>
                  <a:gd name="T5" fmla="*/ 1 h 4"/>
                  <a:gd name="T6" fmla="*/ 6 w 9"/>
                  <a:gd name="T7" fmla="*/ 0 h 4"/>
                  <a:gd name="T8" fmla="*/ 9 w 9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lnTo>
                      <a:pt x="2" y="2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4" name="Freeform 286">
                <a:extLst>
                  <a:ext uri="{FF2B5EF4-FFF2-40B4-BE49-F238E27FC236}">
                    <a16:creationId xmlns:a16="http://schemas.microsoft.com/office/drawing/2014/main" id="{1DAD7F8F-8B83-4619-AF66-FA42A8D784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6" y="2352"/>
                <a:ext cx="9" cy="4"/>
              </a:xfrm>
              <a:custGeom>
                <a:avLst/>
                <a:gdLst>
                  <a:gd name="T0" fmla="*/ 0 w 9"/>
                  <a:gd name="T1" fmla="*/ 0 h 4"/>
                  <a:gd name="T2" fmla="*/ 2 w 9"/>
                  <a:gd name="T3" fmla="*/ 0 h 4"/>
                  <a:gd name="T4" fmla="*/ 4 w 9"/>
                  <a:gd name="T5" fmla="*/ 1 h 4"/>
                  <a:gd name="T6" fmla="*/ 9 w 9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0" y="0"/>
                    </a:moveTo>
                    <a:lnTo>
                      <a:pt x="2" y="0"/>
                    </a:lnTo>
                    <a:lnTo>
                      <a:pt x="4" y="1"/>
                    </a:lnTo>
                    <a:lnTo>
                      <a:pt x="9" y="4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5" name="Freeform 287">
                <a:extLst>
                  <a:ext uri="{FF2B5EF4-FFF2-40B4-BE49-F238E27FC236}">
                    <a16:creationId xmlns:a16="http://schemas.microsoft.com/office/drawing/2014/main" id="{7AE2D781-80DC-4B8B-ABE2-E9C1A11731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5" y="2356"/>
                <a:ext cx="10" cy="1"/>
              </a:xfrm>
              <a:custGeom>
                <a:avLst/>
                <a:gdLst>
                  <a:gd name="T0" fmla="*/ 0 w 10"/>
                  <a:gd name="T1" fmla="*/ 0 h 1"/>
                  <a:gd name="T2" fmla="*/ 5 w 10"/>
                  <a:gd name="T3" fmla="*/ 0 h 1"/>
                  <a:gd name="T4" fmla="*/ 10 w 10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">
                    <a:moveTo>
                      <a:pt x="0" y="0"/>
                    </a:moveTo>
                    <a:lnTo>
                      <a:pt x="5" y="0"/>
                    </a:lnTo>
                    <a:lnTo>
                      <a:pt x="10" y="1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" name="Freeform 288">
                <a:extLst>
                  <a:ext uri="{FF2B5EF4-FFF2-40B4-BE49-F238E27FC236}">
                    <a16:creationId xmlns:a16="http://schemas.microsoft.com/office/drawing/2014/main" id="{DFF709EA-14C8-4327-8D77-03ABDD979B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5" y="2357"/>
                <a:ext cx="9" cy="8"/>
              </a:xfrm>
              <a:custGeom>
                <a:avLst/>
                <a:gdLst>
                  <a:gd name="T0" fmla="*/ 0 w 9"/>
                  <a:gd name="T1" fmla="*/ 0 h 8"/>
                  <a:gd name="T2" fmla="*/ 3 w 9"/>
                  <a:gd name="T3" fmla="*/ 1 h 8"/>
                  <a:gd name="T4" fmla="*/ 4 w 9"/>
                  <a:gd name="T5" fmla="*/ 4 h 8"/>
                  <a:gd name="T6" fmla="*/ 7 w 9"/>
                  <a:gd name="T7" fmla="*/ 6 h 8"/>
                  <a:gd name="T8" fmla="*/ 9 w 9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0" y="0"/>
                    </a:moveTo>
                    <a:lnTo>
                      <a:pt x="3" y="1"/>
                    </a:lnTo>
                    <a:lnTo>
                      <a:pt x="4" y="4"/>
                    </a:lnTo>
                    <a:lnTo>
                      <a:pt x="7" y="6"/>
                    </a:lnTo>
                    <a:lnTo>
                      <a:pt x="9" y="8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" name="Freeform 289">
                <a:extLst>
                  <a:ext uri="{FF2B5EF4-FFF2-40B4-BE49-F238E27FC236}">
                    <a16:creationId xmlns:a16="http://schemas.microsoft.com/office/drawing/2014/main" id="{5C7DEC5C-3A59-4F68-B63B-CD0F81D056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4" y="2365"/>
                <a:ext cx="11" cy="1"/>
              </a:xfrm>
              <a:custGeom>
                <a:avLst/>
                <a:gdLst>
                  <a:gd name="T0" fmla="*/ 0 w 11"/>
                  <a:gd name="T1" fmla="*/ 3 w 11"/>
                  <a:gd name="T2" fmla="*/ 6 w 11"/>
                  <a:gd name="T3" fmla="*/ 7 w 11"/>
                  <a:gd name="T4" fmla="*/ 11 w 1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1">
                    <a:moveTo>
                      <a:pt x="0" y="0"/>
                    </a:moveTo>
                    <a:lnTo>
                      <a:pt x="3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" name="Freeform 290">
                <a:extLst>
                  <a:ext uri="{FF2B5EF4-FFF2-40B4-BE49-F238E27FC236}">
                    <a16:creationId xmlns:a16="http://schemas.microsoft.com/office/drawing/2014/main" id="{C1F82147-A5D3-46BC-AB22-666A26B0FC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5" y="2365"/>
                <a:ext cx="19" cy="1"/>
              </a:xfrm>
              <a:custGeom>
                <a:avLst/>
                <a:gdLst>
                  <a:gd name="T0" fmla="*/ 0 w 19"/>
                  <a:gd name="T1" fmla="*/ 0 h 1"/>
                  <a:gd name="T2" fmla="*/ 4 w 19"/>
                  <a:gd name="T3" fmla="*/ 0 h 1"/>
                  <a:gd name="T4" fmla="*/ 10 w 19"/>
                  <a:gd name="T5" fmla="*/ 1 h 1"/>
                  <a:gd name="T6" fmla="*/ 16 w 19"/>
                  <a:gd name="T7" fmla="*/ 1 h 1"/>
                  <a:gd name="T8" fmla="*/ 19 w 19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">
                    <a:moveTo>
                      <a:pt x="0" y="0"/>
                    </a:moveTo>
                    <a:lnTo>
                      <a:pt x="4" y="0"/>
                    </a:lnTo>
                    <a:lnTo>
                      <a:pt x="10" y="1"/>
                    </a:lnTo>
                    <a:lnTo>
                      <a:pt x="16" y="1"/>
                    </a:lnTo>
                    <a:lnTo>
                      <a:pt x="19" y="1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" name="Freeform 291">
                <a:extLst>
                  <a:ext uri="{FF2B5EF4-FFF2-40B4-BE49-F238E27FC236}">
                    <a16:creationId xmlns:a16="http://schemas.microsoft.com/office/drawing/2014/main" id="{D4EB1EA3-7B18-435A-B1D3-A497DE58C9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4" y="2362"/>
                <a:ext cx="10" cy="4"/>
              </a:xfrm>
              <a:custGeom>
                <a:avLst/>
                <a:gdLst>
                  <a:gd name="T0" fmla="*/ 0 w 10"/>
                  <a:gd name="T1" fmla="*/ 4 h 4"/>
                  <a:gd name="T2" fmla="*/ 3 w 10"/>
                  <a:gd name="T3" fmla="*/ 4 h 4"/>
                  <a:gd name="T4" fmla="*/ 6 w 10"/>
                  <a:gd name="T5" fmla="*/ 3 h 4"/>
                  <a:gd name="T6" fmla="*/ 10 w 10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4">
                    <a:moveTo>
                      <a:pt x="0" y="4"/>
                    </a:moveTo>
                    <a:lnTo>
                      <a:pt x="3" y="4"/>
                    </a:lnTo>
                    <a:lnTo>
                      <a:pt x="6" y="3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" name="Freeform 292">
                <a:extLst>
                  <a:ext uri="{FF2B5EF4-FFF2-40B4-BE49-F238E27FC236}">
                    <a16:creationId xmlns:a16="http://schemas.microsoft.com/office/drawing/2014/main" id="{968EB250-8FB1-43AC-8045-86710ED768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4" y="2354"/>
                <a:ext cx="9" cy="8"/>
              </a:xfrm>
              <a:custGeom>
                <a:avLst/>
                <a:gdLst>
                  <a:gd name="T0" fmla="*/ 0 w 9"/>
                  <a:gd name="T1" fmla="*/ 8 h 8"/>
                  <a:gd name="T2" fmla="*/ 4 w 9"/>
                  <a:gd name="T3" fmla="*/ 4 h 8"/>
                  <a:gd name="T4" fmla="*/ 9 w 9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8">
                    <a:moveTo>
                      <a:pt x="0" y="8"/>
                    </a:moveTo>
                    <a:lnTo>
                      <a:pt x="4" y="4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" name="Freeform 293">
                <a:extLst>
                  <a:ext uri="{FF2B5EF4-FFF2-40B4-BE49-F238E27FC236}">
                    <a16:creationId xmlns:a16="http://schemas.microsoft.com/office/drawing/2014/main" id="{69FFD44F-19D9-4C46-B297-7C5F8745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3" y="2352"/>
                <a:ext cx="10" cy="2"/>
              </a:xfrm>
              <a:custGeom>
                <a:avLst/>
                <a:gdLst>
                  <a:gd name="T0" fmla="*/ 0 w 10"/>
                  <a:gd name="T1" fmla="*/ 2 h 2"/>
                  <a:gd name="T2" fmla="*/ 5 w 10"/>
                  <a:gd name="T3" fmla="*/ 1 h 2"/>
                  <a:gd name="T4" fmla="*/ 10 w 10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">
                    <a:moveTo>
                      <a:pt x="0" y="2"/>
                    </a:moveTo>
                    <a:lnTo>
                      <a:pt x="5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" name="Freeform 294">
                <a:extLst>
                  <a:ext uri="{FF2B5EF4-FFF2-40B4-BE49-F238E27FC236}">
                    <a16:creationId xmlns:a16="http://schemas.microsoft.com/office/drawing/2014/main" id="{9D080507-980F-4F6D-B051-527CB6718F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3" y="2352"/>
                <a:ext cx="11" cy="2"/>
              </a:xfrm>
              <a:custGeom>
                <a:avLst/>
                <a:gdLst>
                  <a:gd name="T0" fmla="*/ 0 w 11"/>
                  <a:gd name="T1" fmla="*/ 0 h 2"/>
                  <a:gd name="T2" fmla="*/ 5 w 11"/>
                  <a:gd name="T3" fmla="*/ 1 h 2"/>
                  <a:gd name="T4" fmla="*/ 11 w 1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2">
                    <a:moveTo>
                      <a:pt x="0" y="0"/>
                    </a:moveTo>
                    <a:lnTo>
                      <a:pt x="5" y="1"/>
                    </a:lnTo>
                    <a:lnTo>
                      <a:pt x="11" y="2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" name="Freeform 295">
                <a:extLst>
                  <a:ext uri="{FF2B5EF4-FFF2-40B4-BE49-F238E27FC236}">
                    <a16:creationId xmlns:a16="http://schemas.microsoft.com/office/drawing/2014/main" id="{2937515D-BA48-49C7-8979-703AF272FF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4" y="2354"/>
                <a:ext cx="9" cy="1"/>
              </a:xfrm>
              <a:custGeom>
                <a:avLst/>
                <a:gdLst>
                  <a:gd name="T0" fmla="*/ 0 w 9"/>
                  <a:gd name="T1" fmla="*/ 4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4" name="Line 296">
                <a:extLst>
                  <a:ext uri="{FF2B5EF4-FFF2-40B4-BE49-F238E27FC236}">
                    <a16:creationId xmlns:a16="http://schemas.microsoft.com/office/drawing/2014/main" id="{AE0361C7-043F-48AF-9C63-2D6C11FF77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13" y="2354"/>
                <a:ext cx="10" cy="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5" name="Line 297">
                <a:extLst>
                  <a:ext uri="{FF2B5EF4-FFF2-40B4-BE49-F238E27FC236}">
                    <a16:creationId xmlns:a16="http://schemas.microsoft.com/office/drawing/2014/main" id="{ED48E5D4-16E3-472E-936C-43B9D95122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23" y="2354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6" name="Freeform 298">
                <a:extLst>
                  <a:ext uri="{FF2B5EF4-FFF2-40B4-BE49-F238E27FC236}">
                    <a16:creationId xmlns:a16="http://schemas.microsoft.com/office/drawing/2014/main" id="{F6F63E6E-1403-49C2-B473-94B67AA31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2" y="2353"/>
                <a:ext cx="11" cy="1"/>
              </a:xfrm>
              <a:custGeom>
                <a:avLst/>
                <a:gdLst>
                  <a:gd name="T0" fmla="*/ 0 w 11"/>
                  <a:gd name="T1" fmla="*/ 1 h 1"/>
                  <a:gd name="T2" fmla="*/ 6 w 11"/>
                  <a:gd name="T3" fmla="*/ 1 h 1"/>
                  <a:gd name="T4" fmla="*/ 11 w 1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0" y="1"/>
                    </a:moveTo>
                    <a:lnTo>
                      <a:pt x="6" y="1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7" name="Freeform 299">
                <a:extLst>
                  <a:ext uri="{FF2B5EF4-FFF2-40B4-BE49-F238E27FC236}">
                    <a16:creationId xmlns:a16="http://schemas.microsoft.com/office/drawing/2014/main" id="{BDBA397B-572D-496D-B22C-849BEA055C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2345"/>
                <a:ext cx="9" cy="8"/>
              </a:xfrm>
              <a:custGeom>
                <a:avLst/>
                <a:gdLst>
                  <a:gd name="T0" fmla="*/ 0 w 9"/>
                  <a:gd name="T1" fmla="*/ 8 h 8"/>
                  <a:gd name="T2" fmla="*/ 2 w 9"/>
                  <a:gd name="T3" fmla="*/ 7 h 8"/>
                  <a:gd name="T4" fmla="*/ 5 w 9"/>
                  <a:gd name="T5" fmla="*/ 4 h 8"/>
                  <a:gd name="T6" fmla="*/ 6 w 9"/>
                  <a:gd name="T7" fmla="*/ 1 h 8"/>
                  <a:gd name="T8" fmla="*/ 9 w 9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0" y="8"/>
                    </a:moveTo>
                    <a:lnTo>
                      <a:pt x="2" y="7"/>
                    </a:lnTo>
                    <a:lnTo>
                      <a:pt x="5" y="4"/>
                    </a:lnTo>
                    <a:lnTo>
                      <a:pt x="6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8" name="Freeform 300">
                <a:extLst>
                  <a:ext uri="{FF2B5EF4-FFF2-40B4-BE49-F238E27FC236}">
                    <a16:creationId xmlns:a16="http://schemas.microsoft.com/office/drawing/2014/main" id="{F47B8032-C24F-4D36-A5FA-44CC5D66BC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344"/>
                <a:ext cx="9" cy="1"/>
              </a:xfrm>
              <a:custGeom>
                <a:avLst/>
                <a:gdLst>
                  <a:gd name="T0" fmla="*/ 0 w 9"/>
                  <a:gd name="T1" fmla="*/ 1 h 1"/>
                  <a:gd name="T2" fmla="*/ 4 w 9"/>
                  <a:gd name="T3" fmla="*/ 0 h 1"/>
                  <a:gd name="T4" fmla="*/ 9 w 9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">
                    <a:moveTo>
                      <a:pt x="0" y="1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9" name="Freeform 301">
                <a:extLst>
                  <a:ext uri="{FF2B5EF4-FFF2-40B4-BE49-F238E27FC236}">
                    <a16:creationId xmlns:a16="http://schemas.microsoft.com/office/drawing/2014/main" id="{1ADC65C4-C129-4CD9-A4ED-D350E26608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1" y="2344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5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0" y="0"/>
                    </a:moveTo>
                    <a:lnTo>
                      <a:pt x="5" y="0"/>
                    </a:lnTo>
                    <a:lnTo>
                      <a:pt x="11" y="1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0" name="Freeform 302">
                <a:extLst>
                  <a:ext uri="{FF2B5EF4-FFF2-40B4-BE49-F238E27FC236}">
                    <a16:creationId xmlns:a16="http://schemas.microsoft.com/office/drawing/2014/main" id="{7DEBB635-3525-4C32-9520-CC78C8723D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2" y="2345"/>
                <a:ext cx="9" cy="1"/>
              </a:xfrm>
              <a:custGeom>
                <a:avLst/>
                <a:gdLst>
                  <a:gd name="T0" fmla="*/ 0 w 9"/>
                  <a:gd name="T1" fmla="*/ 0 h 1"/>
                  <a:gd name="T2" fmla="*/ 3 w 9"/>
                  <a:gd name="T3" fmla="*/ 1 h 1"/>
                  <a:gd name="T4" fmla="*/ 9 w 9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">
                    <a:moveTo>
                      <a:pt x="0" y="0"/>
                    </a:moveTo>
                    <a:lnTo>
                      <a:pt x="3" y="1"/>
                    </a:lnTo>
                    <a:lnTo>
                      <a:pt x="9" y="1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1" name="Freeform 303">
                <a:extLst>
                  <a:ext uri="{FF2B5EF4-FFF2-40B4-BE49-F238E27FC236}">
                    <a16:creationId xmlns:a16="http://schemas.microsoft.com/office/drawing/2014/main" id="{DB337F4A-7414-4F68-9F7B-BA230A43A2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1" y="2340"/>
                <a:ext cx="10" cy="6"/>
              </a:xfrm>
              <a:custGeom>
                <a:avLst/>
                <a:gdLst>
                  <a:gd name="T0" fmla="*/ 0 w 10"/>
                  <a:gd name="T1" fmla="*/ 6 h 6"/>
                  <a:gd name="T2" fmla="*/ 2 w 10"/>
                  <a:gd name="T3" fmla="*/ 5 h 6"/>
                  <a:gd name="T4" fmla="*/ 5 w 10"/>
                  <a:gd name="T5" fmla="*/ 4 h 6"/>
                  <a:gd name="T6" fmla="*/ 8 w 10"/>
                  <a:gd name="T7" fmla="*/ 1 h 6"/>
                  <a:gd name="T8" fmla="*/ 10 w 1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6">
                    <a:moveTo>
                      <a:pt x="0" y="6"/>
                    </a:moveTo>
                    <a:lnTo>
                      <a:pt x="2" y="5"/>
                    </a:lnTo>
                    <a:lnTo>
                      <a:pt x="5" y="4"/>
                    </a:lnTo>
                    <a:lnTo>
                      <a:pt x="8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2" name="Freeform 304">
                <a:extLst>
                  <a:ext uri="{FF2B5EF4-FFF2-40B4-BE49-F238E27FC236}">
                    <a16:creationId xmlns:a16="http://schemas.microsoft.com/office/drawing/2014/main" id="{D1F8C4AC-1C5C-45D0-A2A2-6B95CDD03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1" y="2337"/>
                <a:ext cx="11" cy="3"/>
              </a:xfrm>
              <a:custGeom>
                <a:avLst/>
                <a:gdLst>
                  <a:gd name="T0" fmla="*/ 0 w 11"/>
                  <a:gd name="T1" fmla="*/ 3 h 3"/>
                  <a:gd name="T2" fmla="*/ 3 w 11"/>
                  <a:gd name="T3" fmla="*/ 3 h 3"/>
                  <a:gd name="T4" fmla="*/ 5 w 11"/>
                  <a:gd name="T5" fmla="*/ 2 h 3"/>
                  <a:gd name="T6" fmla="*/ 8 w 11"/>
                  <a:gd name="T7" fmla="*/ 2 h 3"/>
                  <a:gd name="T8" fmla="*/ 11 w 11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">
                    <a:moveTo>
                      <a:pt x="0" y="3"/>
                    </a:moveTo>
                    <a:lnTo>
                      <a:pt x="3" y="3"/>
                    </a:lnTo>
                    <a:lnTo>
                      <a:pt x="5" y="2"/>
                    </a:lnTo>
                    <a:lnTo>
                      <a:pt x="8" y="2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3" name="Freeform 305">
                <a:extLst>
                  <a:ext uri="{FF2B5EF4-FFF2-40B4-BE49-F238E27FC236}">
                    <a16:creationId xmlns:a16="http://schemas.microsoft.com/office/drawing/2014/main" id="{B76647D0-C84A-4754-848D-61A47595F8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2" y="2323"/>
                <a:ext cx="9" cy="14"/>
              </a:xfrm>
              <a:custGeom>
                <a:avLst/>
                <a:gdLst>
                  <a:gd name="T0" fmla="*/ 0 w 9"/>
                  <a:gd name="T1" fmla="*/ 14 h 14"/>
                  <a:gd name="T2" fmla="*/ 2 w 9"/>
                  <a:gd name="T3" fmla="*/ 12 h 14"/>
                  <a:gd name="T4" fmla="*/ 5 w 9"/>
                  <a:gd name="T5" fmla="*/ 8 h 14"/>
                  <a:gd name="T6" fmla="*/ 9 w 9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4">
                    <a:moveTo>
                      <a:pt x="0" y="14"/>
                    </a:moveTo>
                    <a:lnTo>
                      <a:pt x="2" y="12"/>
                    </a:lnTo>
                    <a:lnTo>
                      <a:pt x="5" y="8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4" name="Freeform 306">
                <a:extLst>
                  <a:ext uri="{FF2B5EF4-FFF2-40B4-BE49-F238E27FC236}">
                    <a16:creationId xmlns:a16="http://schemas.microsoft.com/office/drawing/2014/main" id="{05D1DB12-58CA-4230-BC6C-66FD29B662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1" y="2307"/>
                <a:ext cx="9" cy="16"/>
              </a:xfrm>
              <a:custGeom>
                <a:avLst/>
                <a:gdLst>
                  <a:gd name="T0" fmla="*/ 0 w 9"/>
                  <a:gd name="T1" fmla="*/ 16 h 16"/>
                  <a:gd name="T2" fmla="*/ 4 w 9"/>
                  <a:gd name="T3" fmla="*/ 8 h 16"/>
                  <a:gd name="T4" fmla="*/ 6 w 9"/>
                  <a:gd name="T5" fmla="*/ 4 h 16"/>
                  <a:gd name="T6" fmla="*/ 9 w 9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6">
                    <a:moveTo>
                      <a:pt x="0" y="16"/>
                    </a:moveTo>
                    <a:lnTo>
                      <a:pt x="4" y="8"/>
                    </a:lnTo>
                    <a:lnTo>
                      <a:pt x="6" y="4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5" name="Freeform 307">
                <a:extLst>
                  <a:ext uri="{FF2B5EF4-FFF2-40B4-BE49-F238E27FC236}">
                    <a16:creationId xmlns:a16="http://schemas.microsoft.com/office/drawing/2014/main" id="{5A2EE574-BF42-4B24-8D3B-FAAA263267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0" y="2299"/>
                <a:ext cx="10" cy="8"/>
              </a:xfrm>
              <a:custGeom>
                <a:avLst/>
                <a:gdLst>
                  <a:gd name="T0" fmla="*/ 0 w 10"/>
                  <a:gd name="T1" fmla="*/ 8 h 8"/>
                  <a:gd name="T2" fmla="*/ 5 w 10"/>
                  <a:gd name="T3" fmla="*/ 3 h 8"/>
                  <a:gd name="T4" fmla="*/ 10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0" y="8"/>
                    </a:moveTo>
                    <a:lnTo>
                      <a:pt x="5" y="3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6" name="Freeform 308">
                <a:extLst>
                  <a:ext uri="{FF2B5EF4-FFF2-40B4-BE49-F238E27FC236}">
                    <a16:creationId xmlns:a16="http://schemas.microsoft.com/office/drawing/2014/main" id="{704478F4-46F2-4AC1-8236-51BDBCD5B9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0" y="2298"/>
                <a:ext cx="9" cy="1"/>
              </a:xfrm>
              <a:custGeom>
                <a:avLst/>
                <a:gdLst>
                  <a:gd name="T0" fmla="*/ 0 w 9"/>
                  <a:gd name="T1" fmla="*/ 1 h 1"/>
                  <a:gd name="T2" fmla="*/ 4 w 9"/>
                  <a:gd name="T3" fmla="*/ 0 h 1"/>
                  <a:gd name="T4" fmla="*/ 9 w 9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">
                    <a:moveTo>
                      <a:pt x="0" y="1"/>
                    </a:moveTo>
                    <a:lnTo>
                      <a:pt x="4" y="0"/>
                    </a:lnTo>
                    <a:lnTo>
                      <a:pt x="9" y="1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7" name="Freeform 309">
                <a:extLst>
                  <a:ext uri="{FF2B5EF4-FFF2-40B4-BE49-F238E27FC236}">
                    <a16:creationId xmlns:a16="http://schemas.microsoft.com/office/drawing/2014/main" id="{727A0B81-3A12-457D-9B9A-18E231C3C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9" y="2299"/>
                <a:ext cx="11" cy="6"/>
              </a:xfrm>
              <a:custGeom>
                <a:avLst/>
                <a:gdLst>
                  <a:gd name="T0" fmla="*/ 0 w 11"/>
                  <a:gd name="T1" fmla="*/ 0 h 6"/>
                  <a:gd name="T2" fmla="*/ 6 w 11"/>
                  <a:gd name="T3" fmla="*/ 3 h 6"/>
                  <a:gd name="T4" fmla="*/ 11 w 11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6">
                    <a:moveTo>
                      <a:pt x="0" y="0"/>
                    </a:moveTo>
                    <a:lnTo>
                      <a:pt x="6" y="3"/>
                    </a:lnTo>
                    <a:lnTo>
                      <a:pt x="11" y="6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8" name="Freeform 310">
                <a:extLst>
                  <a:ext uri="{FF2B5EF4-FFF2-40B4-BE49-F238E27FC236}">
                    <a16:creationId xmlns:a16="http://schemas.microsoft.com/office/drawing/2014/main" id="{798E5391-8085-46AF-88BF-CEFF636543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2305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5 w 9"/>
                  <a:gd name="T3" fmla="*/ 4 h 7"/>
                  <a:gd name="T4" fmla="*/ 9 w 9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7">
                    <a:moveTo>
                      <a:pt x="0" y="0"/>
                    </a:moveTo>
                    <a:lnTo>
                      <a:pt x="5" y="4"/>
                    </a:lnTo>
                    <a:lnTo>
                      <a:pt x="9" y="7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9" name="Freeform 311">
                <a:extLst>
                  <a:ext uri="{FF2B5EF4-FFF2-40B4-BE49-F238E27FC236}">
                    <a16:creationId xmlns:a16="http://schemas.microsoft.com/office/drawing/2014/main" id="{72765259-F9CE-4EA5-8395-67251874DE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2312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4 w 9"/>
                  <a:gd name="T3" fmla="*/ 3 h 6"/>
                  <a:gd name="T4" fmla="*/ 9 w 9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3"/>
                    </a:lnTo>
                    <a:lnTo>
                      <a:pt x="9" y="6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90" name="Freeform 312">
                <a:extLst>
                  <a:ext uri="{FF2B5EF4-FFF2-40B4-BE49-F238E27FC236}">
                    <a16:creationId xmlns:a16="http://schemas.microsoft.com/office/drawing/2014/main" id="{FC4FB9DE-2CAB-41CF-8896-5F301C52A7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" y="2318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5 w 11"/>
                  <a:gd name="T3" fmla="*/ 1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0" y="0"/>
                    </a:moveTo>
                    <a:lnTo>
                      <a:pt x="5" y="1"/>
                    </a:lnTo>
                    <a:lnTo>
                      <a:pt x="11" y="1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91" name="Freeform 313">
                <a:extLst>
                  <a:ext uri="{FF2B5EF4-FFF2-40B4-BE49-F238E27FC236}">
                    <a16:creationId xmlns:a16="http://schemas.microsoft.com/office/drawing/2014/main" id="{8B129C65-7A15-4C27-A5BB-EE487DF604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9" y="2319"/>
                <a:ext cx="9" cy="4"/>
              </a:xfrm>
              <a:custGeom>
                <a:avLst/>
                <a:gdLst>
                  <a:gd name="T0" fmla="*/ 0 w 9"/>
                  <a:gd name="T1" fmla="*/ 0 h 4"/>
                  <a:gd name="T2" fmla="*/ 4 w 9"/>
                  <a:gd name="T3" fmla="*/ 1 h 4"/>
                  <a:gd name="T4" fmla="*/ 9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0"/>
                    </a:moveTo>
                    <a:lnTo>
                      <a:pt x="4" y="1"/>
                    </a:lnTo>
                    <a:lnTo>
                      <a:pt x="9" y="4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92" name="Freeform 314">
                <a:extLst>
                  <a:ext uri="{FF2B5EF4-FFF2-40B4-BE49-F238E27FC236}">
                    <a16:creationId xmlns:a16="http://schemas.microsoft.com/office/drawing/2014/main" id="{B542F209-5E08-4AB5-B532-30E1D9C224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8" y="2323"/>
                <a:ext cx="10" cy="1"/>
              </a:xfrm>
              <a:custGeom>
                <a:avLst/>
                <a:gdLst>
                  <a:gd name="T0" fmla="*/ 0 w 10"/>
                  <a:gd name="T1" fmla="*/ 0 h 1"/>
                  <a:gd name="T2" fmla="*/ 5 w 10"/>
                  <a:gd name="T3" fmla="*/ 1 h 1"/>
                  <a:gd name="T4" fmla="*/ 10 w 10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">
                    <a:moveTo>
                      <a:pt x="0" y="0"/>
                    </a:moveTo>
                    <a:lnTo>
                      <a:pt x="5" y="1"/>
                    </a:lnTo>
                    <a:lnTo>
                      <a:pt x="10" y="1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93" name="Freeform 315">
                <a:extLst>
                  <a:ext uri="{FF2B5EF4-FFF2-40B4-BE49-F238E27FC236}">
                    <a16:creationId xmlns:a16="http://schemas.microsoft.com/office/drawing/2014/main" id="{369B0272-AB29-4BC7-8807-3FA6B9BB58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8" y="2318"/>
                <a:ext cx="9" cy="6"/>
              </a:xfrm>
              <a:custGeom>
                <a:avLst/>
                <a:gdLst>
                  <a:gd name="T0" fmla="*/ 0 w 9"/>
                  <a:gd name="T1" fmla="*/ 6 h 6"/>
                  <a:gd name="T2" fmla="*/ 3 w 9"/>
                  <a:gd name="T3" fmla="*/ 5 h 6"/>
                  <a:gd name="T4" fmla="*/ 5 w 9"/>
                  <a:gd name="T5" fmla="*/ 4 h 6"/>
                  <a:gd name="T6" fmla="*/ 7 w 9"/>
                  <a:gd name="T7" fmla="*/ 1 h 6"/>
                  <a:gd name="T8" fmla="*/ 9 w 9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0" y="6"/>
                    </a:moveTo>
                    <a:lnTo>
                      <a:pt x="3" y="5"/>
                    </a:lnTo>
                    <a:lnTo>
                      <a:pt x="5" y="4"/>
                    </a:lnTo>
                    <a:lnTo>
                      <a:pt x="7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94" name="Freeform 316">
                <a:extLst>
                  <a:ext uri="{FF2B5EF4-FFF2-40B4-BE49-F238E27FC236}">
                    <a16:creationId xmlns:a16="http://schemas.microsoft.com/office/drawing/2014/main" id="{19B743DD-EDE3-4B47-A68C-B837217F41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7" y="2316"/>
                <a:ext cx="9" cy="2"/>
              </a:xfrm>
              <a:custGeom>
                <a:avLst/>
                <a:gdLst>
                  <a:gd name="T0" fmla="*/ 0 w 9"/>
                  <a:gd name="T1" fmla="*/ 2 h 2"/>
                  <a:gd name="T2" fmla="*/ 3 w 9"/>
                  <a:gd name="T3" fmla="*/ 2 h 2"/>
                  <a:gd name="T4" fmla="*/ 4 w 9"/>
                  <a:gd name="T5" fmla="*/ 2 h 2"/>
                  <a:gd name="T6" fmla="*/ 7 w 9"/>
                  <a:gd name="T7" fmla="*/ 0 h 2"/>
                  <a:gd name="T8" fmla="*/ 9 w 9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3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95" name="Freeform 317">
                <a:extLst>
                  <a:ext uri="{FF2B5EF4-FFF2-40B4-BE49-F238E27FC236}">
                    <a16:creationId xmlns:a16="http://schemas.microsoft.com/office/drawing/2014/main" id="{19643724-FA3A-4F5D-827D-6511FD41B4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6" y="2309"/>
                <a:ext cx="11" cy="7"/>
              </a:xfrm>
              <a:custGeom>
                <a:avLst/>
                <a:gdLst>
                  <a:gd name="T0" fmla="*/ 0 w 11"/>
                  <a:gd name="T1" fmla="*/ 7 h 7"/>
                  <a:gd name="T2" fmla="*/ 6 w 11"/>
                  <a:gd name="T3" fmla="*/ 3 h 7"/>
                  <a:gd name="T4" fmla="*/ 11 w 11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7">
                    <a:moveTo>
                      <a:pt x="0" y="7"/>
                    </a:moveTo>
                    <a:lnTo>
                      <a:pt x="6" y="3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96" name="Freeform 318">
                <a:extLst>
                  <a:ext uri="{FF2B5EF4-FFF2-40B4-BE49-F238E27FC236}">
                    <a16:creationId xmlns:a16="http://schemas.microsoft.com/office/drawing/2014/main" id="{3023B238-2F80-4629-AF5A-807EFF9BA9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7" y="2298"/>
                <a:ext cx="9" cy="11"/>
              </a:xfrm>
              <a:custGeom>
                <a:avLst/>
                <a:gdLst>
                  <a:gd name="T0" fmla="*/ 0 w 9"/>
                  <a:gd name="T1" fmla="*/ 11 h 11"/>
                  <a:gd name="T2" fmla="*/ 3 w 9"/>
                  <a:gd name="T3" fmla="*/ 8 h 11"/>
                  <a:gd name="T4" fmla="*/ 4 w 9"/>
                  <a:gd name="T5" fmla="*/ 4 h 11"/>
                  <a:gd name="T6" fmla="*/ 6 w 9"/>
                  <a:gd name="T7" fmla="*/ 1 h 11"/>
                  <a:gd name="T8" fmla="*/ 9 w 9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1">
                    <a:moveTo>
                      <a:pt x="0" y="11"/>
                    </a:moveTo>
                    <a:lnTo>
                      <a:pt x="3" y="8"/>
                    </a:lnTo>
                    <a:lnTo>
                      <a:pt x="4" y="4"/>
                    </a:lnTo>
                    <a:lnTo>
                      <a:pt x="6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97" name="Freeform 319">
                <a:extLst>
                  <a:ext uri="{FF2B5EF4-FFF2-40B4-BE49-F238E27FC236}">
                    <a16:creationId xmlns:a16="http://schemas.microsoft.com/office/drawing/2014/main" id="{9BCD72BF-1BF2-4F2F-91A1-A214EA9085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6" y="2298"/>
                <a:ext cx="11" cy="4"/>
              </a:xfrm>
              <a:custGeom>
                <a:avLst/>
                <a:gdLst>
                  <a:gd name="T0" fmla="*/ 0 w 11"/>
                  <a:gd name="T1" fmla="*/ 0 h 4"/>
                  <a:gd name="T2" fmla="*/ 3 w 11"/>
                  <a:gd name="T3" fmla="*/ 0 h 4"/>
                  <a:gd name="T4" fmla="*/ 5 w 11"/>
                  <a:gd name="T5" fmla="*/ 0 h 4"/>
                  <a:gd name="T6" fmla="*/ 8 w 11"/>
                  <a:gd name="T7" fmla="*/ 1 h 4"/>
                  <a:gd name="T8" fmla="*/ 11 w 1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4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  <a:lnTo>
                      <a:pt x="8" y="1"/>
                    </a:lnTo>
                    <a:lnTo>
                      <a:pt x="11" y="4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98" name="Freeform 320">
                <a:extLst>
                  <a:ext uri="{FF2B5EF4-FFF2-40B4-BE49-F238E27FC236}">
                    <a16:creationId xmlns:a16="http://schemas.microsoft.com/office/drawing/2014/main" id="{AAC3EC25-00C6-40E7-8511-152639005F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7" y="2302"/>
                <a:ext cx="9" cy="33"/>
              </a:xfrm>
              <a:custGeom>
                <a:avLst/>
                <a:gdLst>
                  <a:gd name="T0" fmla="*/ 0 w 9"/>
                  <a:gd name="T1" fmla="*/ 0 h 33"/>
                  <a:gd name="T2" fmla="*/ 2 w 9"/>
                  <a:gd name="T3" fmla="*/ 7 h 33"/>
                  <a:gd name="T4" fmla="*/ 5 w 9"/>
                  <a:gd name="T5" fmla="*/ 14 h 33"/>
                  <a:gd name="T6" fmla="*/ 6 w 9"/>
                  <a:gd name="T7" fmla="*/ 24 h 33"/>
                  <a:gd name="T8" fmla="*/ 9 w 9"/>
                  <a:gd name="T9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3">
                    <a:moveTo>
                      <a:pt x="0" y="0"/>
                    </a:moveTo>
                    <a:lnTo>
                      <a:pt x="2" y="7"/>
                    </a:lnTo>
                    <a:lnTo>
                      <a:pt x="5" y="14"/>
                    </a:lnTo>
                    <a:lnTo>
                      <a:pt x="6" y="24"/>
                    </a:lnTo>
                    <a:lnTo>
                      <a:pt x="9" y="33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99" name="Freeform 321">
                <a:extLst>
                  <a:ext uri="{FF2B5EF4-FFF2-40B4-BE49-F238E27FC236}">
                    <a16:creationId xmlns:a16="http://schemas.microsoft.com/office/drawing/2014/main" id="{70DD8F51-9877-48D6-8B46-C00EA80C65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6" y="2335"/>
                <a:ext cx="9" cy="32"/>
              </a:xfrm>
              <a:custGeom>
                <a:avLst/>
                <a:gdLst>
                  <a:gd name="T0" fmla="*/ 0 w 9"/>
                  <a:gd name="T1" fmla="*/ 0 h 32"/>
                  <a:gd name="T2" fmla="*/ 4 w 9"/>
                  <a:gd name="T3" fmla="*/ 15 h 32"/>
                  <a:gd name="T4" fmla="*/ 9 w 9"/>
                  <a:gd name="T5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2">
                    <a:moveTo>
                      <a:pt x="0" y="0"/>
                    </a:moveTo>
                    <a:lnTo>
                      <a:pt x="4" y="15"/>
                    </a:lnTo>
                    <a:lnTo>
                      <a:pt x="9" y="32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00" name="Freeform 322">
                <a:extLst>
                  <a:ext uri="{FF2B5EF4-FFF2-40B4-BE49-F238E27FC236}">
                    <a16:creationId xmlns:a16="http://schemas.microsoft.com/office/drawing/2014/main" id="{0C3DCC0D-63E0-4608-A083-BDAC93E89A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2367"/>
                <a:ext cx="10" cy="40"/>
              </a:xfrm>
              <a:custGeom>
                <a:avLst/>
                <a:gdLst>
                  <a:gd name="T0" fmla="*/ 0 w 10"/>
                  <a:gd name="T1" fmla="*/ 0 h 40"/>
                  <a:gd name="T2" fmla="*/ 5 w 10"/>
                  <a:gd name="T3" fmla="*/ 20 h 40"/>
                  <a:gd name="T4" fmla="*/ 10 w 10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40">
                    <a:moveTo>
                      <a:pt x="0" y="0"/>
                    </a:moveTo>
                    <a:lnTo>
                      <a:pt x="5" y="20"/>
                    </a:lnTo>
                    <a:lnTo>
                      <a:pt x="10" y="4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01" name="Freeform 323">
                <a:extLst>
                  <a:ext uri="{FF2B5EF4-FFF2-40B4-BE49-F238E27FC236}">
                    <a16:creationId xmlns:a16="http://schemas.microsoft.com/office/drawing/2014/main" id="{044D4402-A728-428F-805F-EE9EB7C797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2407"/>
                <a:ext cx="9" cy="39"/>
              </a:xfrm>
              <a:custGeom>
                <a:avLst/>
                <a:gdLst>
                  <a:gd name="T0" fmla="*/ 0 w 9"/>
                  <a:gd name="T1" fmla="*/ 0 h 39"/>
                  <a:gd name="T2" fmla="*/ 3 w 9"/>
                  <a:gd name="T3" fmla="*/ 10 h 39"/>
                  <a:gd name="T4" fmla="*/ 4 w 9"/>
                  <a:gd name="T5" fmla="*/ 20 h 39"/>
                  <a:gd name="T6" fmla="*/ 7 w 9"/>
                  <a:gd name="T7" fmla="*/ 31 h 39"/>
                  <a:gd name="T8" fmla="*/ 9 w 9"/>
                  <a:gd name="T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9">
                    <a:moveTo>
                      <a:pt x="0" y="0"/>
                    </a:moveTo>
                    <a:lnTo>
                      <a:pt x="3" y="10"/>
                    </a:lnTo>
                    <a:lnTo>
                      <a:pt x="4" y="20"/>
                    </a:lnTo>
                    <a:lnTo>
                      <a:pt x="7" y="31"/>
                    </a:lnTo>
                    <a:lnTo>
                      <a:pt x="9" y="39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02" name="Freeform 324">
                <a:extLst>
                  <a:ext uri="{FF2B5EF4-FFF2-40B4-BE49-F238E27FC236}">
                    <a16:creationId xmlns:a16="http://schemas.microsoft.com/office/drawing/2014/main" id="{F52A76D3-09D5-4690-A0C0-72F71ACEA8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4" y="2446"/>
                <a:ext cx="11" cy="21"/>
              </a:xfrm>
              <a:custGeom>
                <a:avLst/>
                <a:gdLst>
                  <a:gd name="T0" fmla="*/ 0 w 11"/>
                  <a:gd name="T1" fmla="*/ 0 h 21"/>
                  <a:gd name="T2" fmla="*/ 3 w 11"/>
                  <a:gd name="T3" fmla="*/ 6 h 21"/>
                  <a:gd name="T4" fmla="*/ 6 w 11"/>
                  <a:gd name="T5" fmla="*/ 11 h 21"/>
                  <a:gd name="T6" fmla="*/ 11 w 11"/>
                  <a:gd name="T7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21">
                    <a:moveTo>
                      <a:pt x="0" y="0"/>
                    </a:moveTo>
                    <a:lnTo>
                      <a:pt x="3" y="6"/>
                    </a:lnTo>
                    <a:lnTo>
                      <a:pt x="6" y="11"/>
                    </a:lnTo>
                    <a:lnTo>
                      <a:pt x="11" y="21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03" name="Freeform 325">
                <a:extLst>
                  <a:ext uri="{FF2B5EF4-FFF2-40B4-BE49-F238E27FC236}">
                    <a16:creationId xmlns:a16="http://schemas.microsoft.com/office/drawing/2014/main" id="{D3FD80D5-7623-4653-AB20-3766F7E6C0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2467"/>
                <a:ext cx="9" cy="15"/>
              </a:xfrm>
              <a:custGeom>
                <a:avLst/>
                <a:gdLst>
                  <a:gd name="T0" fmla="*/ 0 w 9"/>
                  <a:gd name="T1" fmla="*/ 0 h 15"/>
                  <a:gd name="T2" fmla="*/ 2 w 9"/>
                  <a:gd name="T3" fmla="*/ 4 h 15"/>
                  <a:gd name="T4" fmla="*/ 5 w 9"/>
                  <a:gd name="T5" fmla="*/ 7 h 15"/>
                  <a:gd name="T6" fmla="*/ 6 w 9"/>
                  <a:gd name="T7" fmla="*/ 11 h 15"/>
                  <a:gd name="T8" fmla="*/ 9 w 9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5">
                    <a:moveTo>
                      <a:pt x="0" y="0"/>
                    </a:moveTo>
                    <a:lnTo>
                      <a:pt x="2" y="4"/>
                    </a:lnTo>
                    <a:lnTo>
                      <a:pt x="5" y="7"/>
                    </a:lnTo>
                    <a:lnTo>
                      <a:pt x="6" y="11"/>
                    </a:lnTo>
                    <a:lnTo>
                      <a:pt x="9" y="15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04" name="Freeform 326">
                <a:extLst>
                  <a:ext uri="{FF2B5EF4-FFF2-40B4-BE49-F238E27FC236}">
                    <a16:creationId xmlns:a16="http://schemas.microsoft.com/office/drawing/2014/main" id="{F32850C7-34D3-4C9A-8480-2B7A90CD98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4" y="2482"/>
                <a:ext cx="9" cy="25"/>
              </a:xfrm>
              <a:custGeom>
                <a:avLst/>
                <a:gdLst>
                  <a:gd name="T0" fmla="*/ 0 w 9"/>
                  <a:gd name="T1" fmla="*/ 0 h 25"/>
                  <a:gd name="T2" fmla="*/ 4 w 9"/>
                  <a:gd name="T3" fmla="*/ 12 h 25"/>
                  <a:gd name="T4" fmla="*/ 9 w 9"/>
                  <a:gd name="T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5">
                    <a:moveTo>
                      <a:pt x="0" y="0"/>
                    </a:moveTo>
                    <a:lnTo>
                      <a:pt x="4" y="12"/>
                    </a:lnTo>
                    <a:lnTo>
                      <a:pt x="9" y="25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05" name="Freeform 327">
                <a:extLst>
                  <a:ext uri="{FF2B5EF4-FFF2-40B4-BE49-F238E27FC236}">
                    <a16:creationId xmlns:a16="http://schemas.microsoft.com/office/drawing/2014/main" id="{C35CA1EA-0208-4C05-81B4-946A2C74D5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3" y="2507"/>
                <a:ext cx="11" cy="30"/>
              </a:xfrm>
              <a:custGeom>
                <a:avLst/>
                <a:gdLst>
                  <a:gd name="T0" fmla="*/ 0 w 11"/>
                  <a:gd name="T1" fmla="*/ 0 h 30"/>
                  <a:gd name="T2" fmla="*/ 5 w 11"/>
                  <a:gd name="T3" fmla="*/ 14 h 30"/>
                  <a:gd name="T4" fmla="*/ 8 w 11"/>
                  <a:gd name="T5" fmla="*/ 21 h 30"/>
                  <a:gd name="T6" fmla="*/ 11 w 11"/>
                  <a:gd name="T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30">
                    <a:moveTo>
                      <a:pt x="0" y="0"/>
                    </a:moveTo>
                    <a:lnTo>
                      <a:pt x="5" y="14"/>
                    </a:lnTo>
                    <a:lnTo>
                      <a:pt x="8" y="21"/>
                    </a:lnTo>
                    <a:lnTo>
                      <a:pt x="11" y="3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06" name="Freeform 328">
                <a:extLst>
                  <a:ext uri="{FF2B5EF4-FFF2-40B4-BE49-F238E27FC236}">
                    <a16:creationId xmlns:a16="http://schemas.microsoft.com/office/drawing/2014/main" id="{8A0BC9FE-00C1-489F-ADD1-856FE85493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2537"/>
                <a:ext cx="9" cy="43"/>
              </a:xfrm>
              <a:custGeom>
                <a:avLst/>
                <a:gdLst>
                  <a:gd name="T0" fmla="*/ 0 w 9"/>
                  <a:gd name="T1" fmla="*/ 0 h 43"/>
                  <a:gd name="T2" fmla="*/ 2 w 9"/>
                  <a:gd name="T3" fmla="*/ 9 h 43"/>
                  <a:gd name="T4" fmla="*/ 5 w 9"/>
                  <a:gd name="T5" fmla="*/ 20 h 43"/>
                  <a:gd name="T6" fmla="*/ 6 w 9"/>
                  <a:gd name="T7" fmla="*/ 30 h 43"/>
                  <a:gd name="T8" fmla="*/ 9 w 9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3">
                    <a:moveTo>
                      <a:pt x="0" y="0"/>
                    </a:moveTo>
                    <a:lnTo>
                      <a:pt x="2" y="9"/>
                    </a:lnTo>
                    <a:lnTo>
                      <a:pt x="5" y="20"/>
                    </a:lnTo>
                    <a:lnTo>
                      <a:pt x="6" y="30"/>
                    </a:lnTo>
                    <a:lnTo>
                      <a:pt x="9" y="43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07" name="Freeform 329">
                <a:extLst>
                  <a:ext uri="{FF2B5EF4-FFF2-40B4-BE49-F238E27FC236}">
                    <a16:creationId xmlns:a16="http://schemas.microsoft.com/office/drawing/2014/main" id="{CFB50D00-5208-4224-8651-3303227429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3" y="2580"/>
                <a:ext cx="9" cy="66"/>
              </a:xfrm>
              <a:custGeom>
                <a:avLst/>
                <a:gdLst>
                  <a:gd name="T0" fmla="*/ 0 w 9"/>
                  <a:gd name="T1" fmla="*/ 0 h 66"/>
                  <a:gd name="T2" fmla="*/ 2 w 9"/>
                  <a:gd name="T3" fmla="*/ 15 h 66"/>
                  <a:gd name="T4" fmla="*/ 4 w 9"/>
                  <a:gd name="T5" fmla="*/ 32 h 66"/>
                  <a:gd name="T6" fmla="*/ 9 w 9"/>
                  <a:gd name="T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66">
                    <a:moveTo>
                      <a:pt x="0" y="0"/>
                    </a:moveTo>
                    <a:lnTo>
                      <a:pt x="2" y="15"/>
                    </a:lnTo>
                    <a:lnTo>
                      <a:pt x="4" y="32"/>
                    </a:lnTo>
                    <a:lnTo>
                      <a:pt x="9" y="66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08" name="Freeform 330">
                <a:extLst>
                  <a:ext uri="{FF2B5EF4-FFF2-40B4-BE49-F238E27FC236}">
                    <a16:creationId xmlns:a16="http://schemas.microsoft.com/office/drawing/2014/main" id="{62B57E24-28E5-4F93-9E42-AD3DFA220F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" y="2646"/>
                <a:ext cx="10" cy="73"/>
              </a:xfrm>
              <a:custGeom>
                <a:avLst/>
                <a:gdLst>
                  <a:gd name="T0" fmla="*/ 0 w 10"/>
                  <a:gd name="T1" fmla="*/ 0 h 73"/>
                  <a:gd name="T2" fmla="*/ 5 w 10"/>
                  <a:gd name="T3" fmla="*/ 35 h 73"/>
                  <a:gd name="T4" fmla="*/ 10 w 10"/>
                  <a:gd name="T5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73">
                    <a:moveTo>
                      <a:pt x="0" y="0"/>
                    </a:moveTo>
                    <a:lnTo>
                      <a:pt x="5" y="35"/>
                    </a:lnTo>
                    <a:lnTo>
                      <a:pt x="10" y="73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09" name="Freeform 331">
                <a:extLst>
                  <a:ext uri="{FF2B5EF4-FFF2-40B4-BE49-F238E27FC236}">
                    <a16:creationId xmlns:a16="http://schemas.microsoft.com/office/drawing/2014/main" id="{8BAD0E64-D0B9-44D6-AADA-C68306D889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2" y="2719"/>
                <a:ext cx="9" cy="83"/>
              </a:xfrm>
              <a:custGeom>
                <a:avLst/>
                <a:gdLst>
                  <a:gd name="T0" fmla="*/ 0 w 9"/>
                  <a:gd name="T1" fmla="*/ 0 h 83"/>
                  <a:gd name="T2" fmla="*/ 4 w 9"/>
                  <a:gd name="T3" fmla="*/ 40 h 83"/>
                  <a:gd name="T4" fmla="*/ 9 w 9"/>
                  <a:gd name="T5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83">
                    <a:moveTo>
                      <a:pt x="0" y="0"/>
                    </a:moveTo>
                    <a:lnTo>
                      <a:pt x="4" y="40"/>
                    </a:lnTo>
                    <a:lnTo>
                      <a:pt x="9" y="83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0" name="Freeform 332">
                <a:extLst>
                  <a:ext uri="{FF2B5EF4-FFF2-40B4-BE49-F238E27FC236}">
                    <a16:creationId xmlns:a16="http://schemas.microsoft.com/office/drawing/2014/main" id="{4AD259EF-D076-4F15-A760-A2ABCD7B4B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1" y="2802"/>
                <a:ext cx="11" cy="92"/>
              </a:xfrm>
              <a:custGeom>
                <a:avLst/>
                <a:gdLst>
                  <a:gd name="T0" fmla="*/ 0 w 11"/>
                  <a:gd name="T1" fmla="*/ 0 h 92"/>
                  <a:gd name="T2" fmla="*/ 3 w 11"/>
                  <a:gd name="T3" fmla="*/ 22 h 92"/>
                  <a:gd name="T4" fmla="*/ 6 w 11"/>
                  <a:gd name="T5" fmla="*/ 46 h 92"/>
                  <a:gd name="T6" fmla="*/ 8 w 11"/>
                  <a:gd name="T7" fmla="*/ 69 h 92"/>
                  <a:gd name="T8" fmla="*/ 11 w 11"/>
                  <a:gd name="T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2">
                    <a:moveTo>
                      <a:pt x="0" y="0"/>
                    </a:moveTo>
                    <a:lnTo>
                      <a:pt x="3" y="22"/>
                    </a:lnTo>
                    <a:lnTo>
                      <a:pt x="6" y="46"/>
                    </a:lnTo>
                    <a:lnTo>
                      <a:pt x="8" y="69"/>
                    </a:lnTo>
                    <a:lnTo>
                      <a:pt x="11" y="92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1" name="Freeform 333">
                <a:extLst>
                  <a:ext uri="{FF2B5EF4-FFF2-40B4-BE49-F238E27FC236}">
                    <a16:creationId xmlns:a16="http://schemas.microsoft.com/office/drawing/2014/main" id="{89103E58-CAC5-417E-AAE4-48F5520D92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2" y="2894"/>
                <a:ext cx="9" cy="85"/>
              </a:xfrm>
              <a:custGeom>
                <a:avLst/>
                <a:gdLst>
                  <a:gd name="T0" fmla="*/ 0 w 9"/>
                  <a:gd name="T1" fmla="*/ 0 h 85"/>
                  <a:gd name="T2" fmla="*/ 5 w 9"/>
                  <a:gd name="T3" fmla="*/ 43 h 85"/>
                  <a:gd name="T4" fmla="*/ 9 w 9"/>
                  <a:gd name="T5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85">
                    <a:moveTo>
                      <a:pt x="0" y="0"/>
                    </a:moveTo>
                    <a:lnTo>
                      <a:pt x="5" y="43"/>
                    </a:lnTo>
                    <a:lnTo>
                      <a:pt x="9" y="85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2" name="Freeform 334">
                <a:extLst>
                  <a:ext uri="{FF2B5EF4-FFF2-40B4-BE49-F238E27FC236}">
                    <a16:creationId xmlns:a16="http://schemas.microsoft.com/office/drawing/2014/main" id="{5947C9E6-7806-4368-BF11-F64B281A5F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1" y="2979"/>
                <a:ext cx="9" cy="80"/>
              </a:xfrm>
              <a:custGeom>
                <a:avLst/>
                <a:gdLst>
                  <a:gd name="T0" fmla="*/ 0 w 9"/>
                  <a:gd name="T1" fmla="*/ 0 h 80"/>
                  <a:gd name="T2" fmla="*/ 4 w 9"/>
                  <a:gd name="T3" fmla="*/ 41 h 80"/>
                  <a:gd name="T4" fmla="*/ 7 w 9"/>
                  <a:gd name="T5" fmla="*/ 61 h 80"/>
                  <a:gd name="T6" fmla="*/ 9 w 9"/>
                  <a:gd name="T7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80">
                    <a:moveTo>
                      <a:pt x="0" y="0"/>
                    </a:moveTo>
                    <a:lnTo>
                      <a:pt x="4" y="41"/>
                    </a:lnTo>
                    <a:lnTo>
                      <a:pt x="7" y="61"/>
                    </a:lnTo>
                    <a:lnTo>
                      <a:pt x="9" y="8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3" name="Freeform 335">
                <a:extLst>
                  <a:ext uri="{FF2B5EF4-FFF2-40B4-BE49-F238E27FC236}">
                    <a16:creationId xmlns:a16="http://schemas.microsoft.com/office/drawing/2014/main" id="{9F05E1D5-E9B6-456E-BC03-A7ED6E2F6C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0" y="3059"/>
                <a:ext cx="11" cy="64"/>
              </a:xfrm>
              <a:custGeom>
                <a:avLst/>
                <a:gdLst>
                  <a:gd name="T0" fmla="*/ 0 w 11"/>
                  <a:gd name="T1" fmla="*/ 0 h 64"/>
                  <a:gd name="T2" fmla="*/ 3 w 11"/>
                  <a:gd name="T3" fmla="*/ 17 h 64"/>
                  <a:gd name="T4" fmla="*/ 5 w 11"/>
                  <a:gd name="T5" fmla="*/ 34 h 64"/>
                  <a:gd name="T6" fmla="*/ 11 w 11"/>
                  <a:gd name="T7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64">
                    <a:moveTo>
                      <a:pt x="0" y="0"/>
                    </a:moveTo>
                    <a:lnTo>
                      <a:pt x="3" y="17"/>
                    </a:lnTo>
                    <a:lnTo>
                      <a:pt x="5" y="34"/>
                    </a:lnTo>
                    <a:lnTo>
                      <a:pt x="11" y="64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4" name="Freeform 336">
                <a:extLst>
                  <a:ext uri="{FF2B5EF4-FFF2-40B4-BE49-F238E27FC236}">
                    <a16:creationId xmlns:a16="http://schemas.microsoft.com/office/drawing/2014/main" id="{148E9D7A-28A0-4566-83CB-86A9DA7F92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1" y="3123"/>
                <a:ext cx="9" cy="54"/>
              </a:xfrm>
              <a:custGeom>
                <a:avLst/>
                <a:gdLst>
                  <a:gd name="T0" fmla="*/ 0 w 9"/>
                  <a:gd name="T1" fmla="*/ 0 h 54"/>
                  <a:gd name="T2" fmla="*/ 4 w 9"/>
                  <a:gd name="T3" fmla="*/ 29 h 54"/>
                  <a:gd name="T4" fmla="*/ 9 w 9"/>
                  <a:gd name="T5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54">
                    <a:moveTo>
                      <a:pt x="0" y="0"/>
                    </a:moveTo>
                    <a:lnTo>
                      <a:pt x="4" y="29"/>
                    </a:lnTo>
                    <a:lnTo>
                      <a:pt x="9" y="54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5" name="Freeform 337">
                <a:extLst>
                  <a:ext uri="{FF2B5EF4-FFF2-40B4-BE49-F238E27FC236}">
                    <a16:creationId xmlns:a16="http://schemas.microsoft.com/office/drawing/2014/main" id="{886FAEFA-B9A0-4A31-80E0-1892D19E24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0" y="3177"/>
                <a:ext cx="10" cy="42"/>
              </a:xfrm>
              <a:custGeom>
                <a:avLst/>
                <a:gdLst>
                  <a:gd name="T0" fmla="*/ 0 w 10"/>
                  <a:gd name="T1" fmla="*/ 0 h 42"/>
                  <a:gd name="T2" fmla="*/ 2 w 10"/>
                  <a:gd name="T3" fmla="*/ 12 h 42"/>
                  <a:gd name="T4" fmla="*/ 5 w 10"/>
                  <a:gd name="T5" fmla="*/ 22 h 42"/>
                  <a:gd name="T6" fmla="*/ 10 w 10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42">
                    <a:moveTo>
                      <a:pt x="0" y="0"/>
                    </a:moveTo>
                    <a:lnTo>
                      <a:pt x="2" y="12"/>
                    </a:lnTo>
                    <a:lnTo>
                      <a:pt x="5" y="22"/>
                    </a:lnTo>
                    <a:lnTo>
                      <a:pt x="10" y="42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6" name="Freeform 338">
                <a:extLst>
                  <a:ext uri="{FF2B5EF4-FFF2-40B4-BE49-F238E27FC236}">
                    <a16:creationId xmlns:a16="http://schemas.microsoft.com/office/drawing/2014/main" id="{E0B7327F-B1E3-42CF-BDD2-46343A9136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0" y="3219"/>
                <a:ext cx="9" cy="40"/>
              </a:xfrm>
              <a:custGeom>
                <a:avLst/>
                <a:gdLst>
                  <a:gd name="T0" fmla="*/ 0 w 9"/>
                  <a:gd name="T1" fmla="*/ 0 h 40"/>
                  <a:gd name="T2" fmla="*/ 5 w 9"/>
                  <a:gd name="T3" fmla="*/ 21 h 40"/>
                  <a:gd name="T4" fmla="*/ 7 w 9"/>
                  <a:gd name="T5" fmla="*/ 31 h 40"/>
                  <a:gd name="T6" fmla="*/ 9 w 9"/>
                  <a:gd name="T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0">
                    <a:moveTo>
                      <a:pt x="0" y="0"/>
                    </a:moveTo>
                    <a:lnTo>
                      <a:pt x="5" y="21"/>
                    </a:lnTo>
                    <a:lnTo>
                      <a:pt x="7" y="31"/>
                    </a:lnTo>
                    <a:lnTo>
                      <a:pt x="9" y="4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7" name="Freeform 339">
                <a:extLst>
                  <a:ext uri="{FF2B5EF4-FFF2-40B4-BE49-F238E27FC236}">
                    <a16:creationId xmlns:a16="http://schemas.microsoft.com/office/drawing/2014/main" id="{C65881CD-3488-45A1-92C5-095E4CC5E6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9" y="3259"/>
                <a:ext cx="9" cy="32"/>
              </a:xfrm>
              <a:custGeom>
                <a:avLst/>
                <a:gdLst>
                  <a:gd name="T0" fmla="*/ 0 w 9"/>
                  <a:gd name="T1" fmla="*/ 0 h 32"/>
                  <a:gd name="T2" fmla="*/ 4 w 9"/>
                  <a:gd name="T3" fmla="*/ 17 h 32"/>
                  <a:gd name="T4" fmla="*/ 9 w 9"/>
                  <a:gd name="T5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2">
                    <a:moveTo>
                      <a:pt x="0" y="0"/>
                    </a:moveTo>
                    <a:lnTo>
                      <a:pt x="4" y="17"/>
                    </a:lnTo>
                    <a:lnTo>
                      <a:pt x="9" y="32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8" name="Freeform 340">
                <a:extLst>
                  <a:ext uri="{FF2B5EF4-FFF2-40B4-BE49-F238E27FC236}">
                    <a16:creationId xmlns:a16="http://schemas.microsoft.com/office/drawing/2014/main" id="{5D85260E-FF65-4F90-B7B7-E7A7C06961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8" y="3291"/>
                <a:ext cx="11" cy="28"/>
              </a:xfrm>
              <a:custGeom>
                <a:avLst/>
                <a:gdLst>
                  <a:gd name="T0" fmla="*/ 0 w 11"/>
                  <a:gd name="T1" fmla="*/ 0 h 28"/>
                  <a:gd name="T2" fmla="*/ 6 w 11"/>
                  <a:gd name="T3" fmla="*/ 14 h 28"/>
                  <a:gd name="T4" fmla="*/ 11 w 11"/>
                  <a:gd name="T5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28">
                    <a:moveTo>
                      <a:pt x="0" y="0"/>
                    </a:moveTo>
                    <a:lnTo>
                      <a:pt x="6" y="14"/>
                    </a:lnTo>
                    <a:lnTo>
                      <a:pt x="11" y="28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9" name="Freeform 341">
                <a:extLst>
                  <a:ext uri="{FF2B5EF4-FFF2-40B4-BE49-F238E27FC236}">
                    <a16:creationId xmlns:a16="http://schemas.microsoft.com/office/drawing/2014/main" id="{10FA0968-EF08-4249-AABD-046972311F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9" y="3319"/>
                <a:ext cx="9" cy="23"/>
              </a:xfrm>
              <a:custGeom>
                <a:avLst/>
                <a:gdLst>
                  <a:gd name="T0" fmla="*/ 0 w 9"/>
                  <a:gd name="T1" fmla="*/ 0 h 23"/>
                  <a:gd name="T2" fmla="*/ 5 w 9"/>
                  <a:gd name="T3" fmla="*/ 12 h 23"/>
                  <a:gd name="T4" fmla="*/ 9 w 9"/>
                  <a:gd name="T5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3">
                    <a:moveTo>
                      <a:pt x="0" y="0"/>
                    </a:moveTo>
                    <a:lnTo>
                      <a:pt x="5" y="12"/>
                    </a:lnTo>
                    <a:lnTo>
                      <a:pt x="9" y="23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0" name="Freeform 342">
                <a:extLst>
                  <a:ext uri="{FF2B5EF4-FFF2-40B4-BE49-F238E27FC236}">
                    <a16:creationId xmlns:a16="http://schemas.microsoft.com/office/drawing/2014/main" id="{8C741DDF-3F5C-4382-B841-4CBC51E820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8" y="3342"/>
                <a:ext cx="9" cy="15"/>
              </a:xfrm>
              <a:custGeom>
                <a:avLst/>
                <a:gdLst>
                  <a:gd name="T0" fmla="*/ 0 w 9"/>
                  <a:gd name="T1" fmla="*/ 0 h 15"/>
                  <a:gd name="T2" fmla="*/ 4 w 9"/>
                  <a:gd name="T3" fmla="*/ 9 h 15"/>
                  <a:gd name="T4" fmla="*/ 9 w 9"/>
                  <a:gd name="T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5">
                    <a:moveTo>
                      <a:pt x="0" y="0"/>
                    </a:moveTo>
                    <a:lnTo>
                      <a:pt x="4" y="9"/>
                    </a:lnTo>
                    <a:lnTo>
                      <a:pt x="9" y="15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1" name="Freeform 343">
                <a:extLst>
                  <a:ext uri="{FF2B5EF4-FFF2-40B4-BE49-F238E27FC236}">
                    <a16:creationId xmlns:a16="http://schemas.microsoft.com/office/drawing/2014/main" id="{C83937DC-274E-4C72-8DB6-204E324B7D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7" y="3357"/>
                <a:ext cx="11" cy="11"/>
              </a:xfrm>
              <a:custGeom>
                <a:avLst/>
                <a:gdLst>
                  <a:gd name="T0" fmla="*/ 0 w 11"/>
                  <a:gd name="T1" fmla="*/ 0 h 11"/>
                  <a:gd name="T2" fmla="*/ 5 w 11"/>
                  <a:gd name="T3" fmla="*/ 5 h 11"/>
                  <a:gd name="T4" fmla="*/ 11 w 11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1">
                    <a:moveTo>
                      <a:pt x="0" y="0"/>
                    </a:moveTo>
                    <a:lnTo>
                      <a:pt x="5" y="5"/>
                    </a:lnTo>
                    <a:lnTo>
                      <a:pt x="11" y="11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2" name="Freeform 344">
                <a:extLst>
                  <a:ext uri="{FF2B5EF4-FFF2-40B4-BE49-F238E27FC236}">
                    <a16:creationId xmlns:a16="http://schemas.microsoft.com/office/drawing/2014/main" id="{60181ABC-2B61-4757-BF01-8BF1B5C8B3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8" y="3368"/>
                <a:ext cx="9" cy="5"/>
              </a:xfrm>
              <a:custGeom>
                <a:avLst/>
                <a:gdLst>
                  <a:gd name="T0" fmla="*/ 0 w 9"/>
                  <a:gd name="T1" fmla="*/ 0 h 5"/>
                  <a:gd name="T2" fmla="*/ 4 w 9"/>
                  <a:gd name="T3" fmla="*/ 2 h 5"/>
                  <a:gd name="T4" fmla="*/ 9 w 9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5">
                    <a:moveTo>
                      <a:pt x="0" y="0"/>
                    </a:moveTo>
                    <a:lnTo>
                      <a:pt x="4" y="2"/>
                    </a:lnTo>
                    <a:lnTo>
                      <a:pt x="9" y="5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3" name="Line 345">
                <a:extLst>
                  <a:ext uri="{FF2B5EF4-FFF2-40B4-BE49-F238E27FC236}">
                    <a16:creationId xmlns:a16="http://schemas.microsoft.com/office/drawing/2014/main" id="{7F74CECF-28CB-44E2-821A-D6EFFEB26C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87" y="3373"/>
                <a:ext cx="10" cy="4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4" name="Freeform 346">
                <a:extLst>
                  <a:ext uri="{FF2B5EF4-FFF2-40B4-BE49-F238E27FC236}">
                    <a16:creationId xmlns:a16="http://schemas.microsoft.com/office/drawing/2014/main" id="{240B0D34-2F1F-46F2-BDA9-358D48BAA1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7" y="3377"/>
                <a:ext cx="9" cy="5"/>
              </a:xfrm>
              <a:custGeom>
                <a:avLst/>
                <a:gdLst>
                  <a:gd name="T0" fmla="*/ 0 w 9"/>
                  <a:gd name="T1" fmla="*/ 0 h 5"/>
                  <a:gd name="T2" fmla="*/ 5 w 9"/>
                  <a:gd name="T3" fmla="*/ 2 h 5"/>
                  <a:gd name="T4" fmla="*/ 9 w 9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5">
                    <a:moveTo>
                      <a:pt x="0" y="0"/>
                    </a:moveTo>
                    <a:lnTo>
                      <a:pt x="5" y="2"/>
                    </a:lnTo>
                    <a:lnTo>
                      <a:pt x="9" y="5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5" name="Line 347">
                <a:extLst>
                  <a:ext uri="{FF2B5EF4-FFF2-40B4-BE49-F238E27FC236}">
                    <a16:creationId xmlns:a16="http://schemas.microsoft.com/office/drawing/2014/main" id="{3AE9DD9A-D85E-4CAF-ADCF-A743C05AA9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06" y="3382"/>
                <a:ext cx="10" cy="3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6" name="Freeform 348">
                <a:extLst>
                  <a:ext uri="{FF2B5EF4-FFF2-40B4-BE49-F238E27FC236}">
                    <a16:creationId xmlns:a16="http://schemas.microsoft.com/office/drawing/2014/main" id="{BB8B0C0C-AABC-449E-879B-0DD3A88BA2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6" y="3385"/>
                <a:ext cx="10" cy="1"/>
              </a:xfrm>
              <a:custGeom>
                <a:avLst/>
                <a:gdLst>
                  <a:gd name="T0" fmla="*/ 0 w 10"/>
                  <a:gd name="T1" fmla="*/ 5 w 10"/>
                  <a:gd name="T2" fmla="*/ 10 w 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">
                    <a:moveTo>
                      <a:pt x="0" y="0"/>
                    </a:moveTo>
                    <a:lnTo>
                      <a:pt x="5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7" name="Freeform 349">
                <a:extLst>
                  <a:ext uri="{FF2B5EF4-FFF2-40B4-BE49-F238E27FC236}">
                    <a16:creationId xmlns:a16="http://schemas.microsoft.com/office/drawing/2014/main" id="{5DC46507-68E8-42B8-8A0B-E3CE2A13E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6" y="3385"/>
                <a:ext cx="10" cy="4"/>
              </a:xfrm>
              <a:custGeom>
                <a:avLst/>
                <a:gdLst>
                  <a:gd name="T0" fmla="*/ 0 w 10"/>
                  <a:gd name="T1" fmla="*/ 0 h 4"/>
                  <a:gd name="T2" fmla="*/ 5 w 10"/>
                  <a:gd name="T3" fmla="*/ 1 h 4"/>
                  <a:gd name="T4" fmla="*/ 10 w 10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4">
                    <a:moveTo>
                      <a:pt x="0" y="0"/>
                    </a:moveTo>
                    <a:lnTo>
                      <a:pt x="5" y="1"/>
                    </a:lnTo>
                    <a:lnTo>
                      <a:pt x="10" y="4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8" name="Freeform 350">
                <a:extLst>
                  <a:ext uri="{FF2B5EF4-FFF2-40B4-BE49-F238E27FC236}">
                    <a16:creationId xmlns:a16="http://schemas.microsoft.com/office/drawing/2014/main" id="{7624D4AA-942E-497C-A8A3-502B108737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6" y="3389"/>
                <a:ext cx="10" cy="2"/>
              </a:xfrm>
              <a:custGeom>
                <a:avLst/>
                <a:gdLst>
                  <a:gd name="T0" fmla="*/ 0 w 10"/>
                  <a:gd name="T1" fmla="*/ 0 h 2"/>
                  <a:gd name="T2" fmla="*/ 4 w 10"/>
                  <a:gd name="T3" fmla="*/ 1 h 2"/>
                  <a:gd name="T4" fmla="*/ 10 w 10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4" y="1"/>
                    </a:lnTo>
                    <a:lnTo>
                      <a:pt x="10" y="2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9" name="Freeform 351">
                <a:extLst>
                  <a:ext uri="{FF2B5EF4-FFF2-40B4-BE49-F238E27FC236}">
                    <a16:creationId xmlns:a16="http://schemas.microsoft.com/office/drawing/2014/main" id="{4FE0F6C9-BEE2-4281-88BA-8450951A37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6" y="3391"/>
                <a:ext cx="10" cy="1"/>
              </a:xfrm>
              <a:custGeom>
                <a:avLst/>
                <a:gdLst>
                  <a:gd name="T0" fmla="*/ 0 w 10"/>
                  <a:gd name="T1" fmla="*/ 5 w 10"/>
                  <a:gd name="T2" fmla="*/ 10 w 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">
                    <a:moveTo>
                      <a:pt x="0" y="0"/>
                    </a:moveTo>
                    <a:lnTo>
                      <a:pt x="5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30" name="Freeform 352">
                <a:extLst>
                  <a:ext uri="{FF2B5EF4-FFF2-40B4-BE49-F238E27FC236}">
                    <a16:creationId xmlns:a16="http://schemas.microsoft.com/office/drawing/2014/main" id="{EB7F9504-3578-4C54-8FFC-189BDF71A1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6" y="3391"/>
                <a:ext cx="9" cy="3"/>
              </a:xfrm>
              <a:custGeom>
                <a:avLst/>
                <a:gdLst>
                  <a:gd name="T0" fmla="*/ 0 w 9"/>
                  <a:gd name="T1" fmla="*/ 0 h 3"/>
                  <a:gd name="T2" fmla="*/ 4 w 9"/>
                  <a:gd name="T3" fmla="*/ 2 h 3"/>
                  <a:gd name="T4" fmla="*/ 9 w 9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0"/>
                    </a:moveTo>
                    <a:lnTo>
                      <a:pt x="4" y="2"/>
                    </a:lnTo>
                    <a:lnTo>
                      <a:pt x="9" y="3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31" name="Freeform 353">
                <a:extLst>
                  <a:ext uri="{FF2B5EF4-FFF2-40B4-BE49-F238E27FC236}">
                    <a16:creationId xmlns:a16="http://schemas.microsoft.com/office/drawing/2014/main" id="{A80D3951-6B96-4006-9121-B5BBF3B88A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5" y="3394"/>
                <a:ext cx="11" cy="9"/>
              </a:xfrm>
              <a:custGeom>
                <a:avLst/>
                <a:gdLst>
                  <a:gd name="T0" fmla="*/ 0 w 11"/>
                  <a:gd name="T1" fmla="*/ 0 h 9"/>
                  <a:gd name="T2" fmla="*/ 3 w 11"/>
                  <a:gd name="T3" fmla="*/ 2 h 9"/>
                  <a:gd name="T4" fmla="*/ 5 w 11"/>
                  <a:gd name="T5" fmla="*/ 5 h 9"/>
                  <a:gd name="T6" fmla="*/ 8 w 11"/>
                  <a:gd name="T7" fmla="*/ 8 h 9"/>
                  <a:gd name="T8" fmla="*/ 11 w 11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0" y="0"/>
                    </a:moveTo>
                    <a:lnTo>
                      <a:pt x="3" y="2"/>
                    </a:lnTo>
                    <a:lnTo>
                      <a:pt x="5" y="5"/>
                    </a:lnTo>
                    <a:lnTo>
                      <a:pt x="8" y="8"/>
                    </a:lnTo>
                    <a:lnTo>
                      <a:pt x="11" y="9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32" name="Freeform 354">
                <a:extLst>
                  <a:ext uri="{FF2B5EF4-FFF2-40B4-BE49-F238E27FC236}">
                    <a16:creationId xmlns:a16="http://schemas.microsoft.com/office/drawing/2014/main" id="{0C9C732C-B67D-4EF0-BED8-76623225BA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6" y="3400"/>
                <a:ext cx="9" cy="3"/>
              </a:xfrm>
              <a:custGeom>
                <a:avLst/>
                <a:gdLst>
                  <a:gd name="T0" fmla="*/ 0 w 9"/>
                  <a:gd name="T1" fmla="*/ 3 h 3"/>
                  <a:gd name="T2" fmla="*/ 2 w 9"/>
                  <a:gd name="T3" fmla="*/ 3 h 3"/>
                  <a:gd name="T4" fmla="*/ 3 w 9"/>
                  <a:gd name="T5" fmla="*/ 2 h 3"/>
                  <a:gd name="T6" fmla="*/ 6 w 9"/>
                  <a:gd name="T7" fmla="*/ 2 h 3"/>
                  <a:gd name="T8" fmla="*/ 9 w 9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">
                    <a:moveTo>
                      <a:pt x="0" y="3"/>
                    </a:moveTo>
                    <a:lnTo>
                      <a:pt x="2" y="3"/>
                    </a:lnTo>
                    <a:lnTo>
                      <a:pt x="3" y="2"/>
                    </a:lnTo>
                    <a:lnTo>
                      <a:pt x="6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33" name="Freeform 355">
                <a:extLst>
                  <a:ext uri="{FF2B5EF4-FFF2-40B4-BE49-F238E27FC236}">
                    <a16:creationId xmlns:a16="http://schemas.microsoft.com/office/drawing/2014/main" id="{CD344895-7078-48A4-B9F9-B9832F8C3F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5" y="3400"/>
                <a:ext cx="10" cy="1"/>
              </a:xfrm>
              <a:custGeom>
                <a:avLst/>
                <a:gdLst>
                  <a:gd name="T0" fmla="*/ 0 w 10"/>
                  <a:gd name="T1" fmla="*/ 5 w 10"/>
                  <a:gd name="T2" fmla="*/ 10 w 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">
                    <a:moveTo>
                      <a:pt x="0" y="0"/>
                    </a:moveTo>
                    <a:lnTo>
                      <a:pt x="5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34" name="Freeform 356">
                <a:extLst>
                  <a:ext uri="{FF2B5EF4-FFF2-40B4-BE49-F238E27FC236}">
                    <a16:creationId xmlns:a16="http://schemas.microsoft.com/office/drawing/2014/main" id="{7EC898F4-E236-4AA0-BE32-EDA2C32743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5" y="3400"/>
                <a:ext cx="9" cy="1"/>
              </a:xfrm>
              <a:custGeom>
                <a:avLst/>
                <a:gdLst>
                  <a:gd name="T0" fmla="*/ 0 w 9"/>
                  <a:gd name="T1" fmla="*/ 5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5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35" name="Line 357">
                <a:extLst>
                  <a:ext uri="{FF2B5EF4-FFF2-40B4-BE49-F238E27FC236}">
                    <a16:creationId xmlns:a16="http://schemas.microsoft.com/office/drawing/2014/main" id="{31F12703-31F7-4A7D-B47F-DD5C131BE9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04" y="3398"/>
                <a:ext cx="9" cy="2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36" name="Freeform 358">
                <a:extLst>
                  <a:ext uri="{FF2B5EF4-FFF2-40B4-BE49-F238E27FC236}">
                    <a16:creationId xmlns:a16="http://schemas.microsoft.com/office/drawing/2014/main" id="{609F6076-1145-455D-950F-E3F263E34C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3" y="3393"/>
                <a:ext cx="11" cy="5"/>
              </a:xfrm>
              <a:custGeom>
                <a:avLst/>
                <a:gdLst>
                  <a:gd name="T0" fmla="*/ 0 w 11"/>
                  <a:gd name="T1" fmla="*/ 5 h 5"/>
                  <a:gd name="T2" fmla="*/ 6 w 11"/>
                  <a:gd name="T3" fmla="*/ 2 h 5"/>
                  <a:gd name="T4" fmla="*/ 8 w 11"/>
                  <a:gd name="T5" fmla="*/ 1 h 5"/>
                  <a:gd name="T6" fmla="*/ 11 w 11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5">
                    <a:moveTo>
                      <a:pt x="0" y="5"/>
                    </a:moveTo>
                    <a:lnTo>
                      <a:pt x="6" y="2"/>
                    </a:lnTo>
                    <a:lnTo>
                      <a:pt x="8" y="1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37" name="Freeform 359">
                <a:extLst>
                  <a:ext uri="{FF2B5EF4-FFF2-40B4-BE49-F238E27FC236}">
                    <a16:creationId xmlns:a16="http://schemas.microsoft.com/office/drawing/2014/main" id="{1B1907B2-7F6A-4B97-AD54-02BD988DC5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4" y="3393"/>
                <a:ext cx="9" cy="2"/>
              </a:xfrm>
              <a:custGeom>
                <a:avLst/>
                <a:gdLst>
                  <a:gd name="T0" fmla="*/ 0 w 9"/>
                  <a:gd name="T1" fmla="*/ 0 h 2"/>
                  <a:gd name="T2" fmla="*/ 3 w 9"/>
                  <a:gd name="T3" fmla="*/ 0 h 2"/>
                  <a:gd name="T4" fmla="*/ 4 w 9"/>
                  <a:gd name="T5" fmla="*/ 1 h 2"/>
                  <a:gd name="T6" fmla="*/ 6 w 9"/>
                  <a:gd name="T7" fmla="*/ 2 h 2"/>
                  <a:gd name="T8" fmla="*/ 9 w 9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3" y="0"/>
                    </a:lnTo>
                    <a:lnTo>
                      <a:pt x="4" y="1"/>
                    </a:lnTo>
                    <a:lnTo>
                      <a:pt x="6" y="2"/>
                    </a:lnTo>
                    <a:lnTo>
                      <a:pt x="9" y="2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38" name="Freeform 360">
                <a:extLst>
                  <a:ext uri="{FF2B5EF4-FFF2-40B4-BE49-F238E27FC236}">
                    <a16:creationId xmlns:a16="http://schemas.microsoft.com/office/drawing/2014/main" id="{4A245262-DF0F-4D8C-B049-37FA59BC78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3" y="3393"/>
                <a:ext cx="10" cy="2"/>
              </a:xfrm>
              <a:custGeom>
                <a:avLst/>
                <a:gdLst>
                  <a:gd name="T0" fmla="*/ 0 w 10"/>
                  <a:gd name="T1" fmla="*/ 2 h 2"/>
                  <a:gd name="T2" fmla="*/ 5 w 10"/>
                  <a:gd name="T3" fmla="*/ 1 h 2"/>
                  <a:gd name="T4" fmla="*/ 10 w 10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">
                    <a:moveTo>
                      <a:pt x="0" y="2"/>
                    </a:moveTo>
                    <a:lnTo>
                      <a:pt x="5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39" name="Freeform 361">
                <a:extLst>
                  <a:ext uri="{FF2B5EF4-FFF2-40B4-BE49-F238E27FC236}">
                    <a16:creationId xmlns:a16="http://schemas.microsoft.com/office/drawing/2014/main" id="{98AA5B90-2A8D-406F-B1F4-CCEFF19FC5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3" y="3393"/>
                <a:ext cx="10" cy="2"/>
              </a:xfrm>
              <a:custGeom>
                <a:avLst/>
                <a:gdLst>
                  <a:gd name="T0" fmla="*/ 0 w 10"/>
                  <a:gd name="T1" fmla="*/ 0 h 2"/>
                  <a:gd name="T2" fmla="*/ 6 w 10"/>
                  <a:gd name="T3" fmla="*/ 1 h 2"/>
                  <a:gd name="T4" fmla="*/ 10 w 10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6" y="1"/>
                    </a:lnTo>
                    <a:lnTo>
                      <a:pt x="10" y="2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40" name="Freeform 362">
                <a:extLst>
                  <a:ext uri="{FF2B5EF4-FFF2-40B4-BE49-F238E27FC236}">
                    <a16:creationId xmlns:a16="http://schemas.microsoft.com/office/drawing/2014/main" id="{66430B32-712F-47F7-B81C-4C946184A9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3" y="3395"/>
                <a:ext cx="9" cy="1"/>
              </a:xfrm>
              <a:custGeom>
                <a:avLst/>
                <a:gdLst>
                  <a:gd name="T0" fmla="*/ 0 w 9"/>
                  <a:gd name="T1" fmla="*/ 4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41" name="Line 363">
                <a:extLst>
                  <a:ext uri="{FF2B5EF4-FFF2-40B4-BE49-F238E27FC236}">
                    <a16:creationId xmlns:a16="http://schemas.microsoft.com/office/drawing/2014/main" id="{60431C04-90ED-4B10-9FBE-7E5A930DD0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62" y="3395"/>
                <a:ext cx="10" cy="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42" name="Line 364">
                <a:extLst>
                  <a:ext uri="{FF2B5EF4-FFF2-40B4-BE49-F238E27FC236}">
                    <a16:creationId xmlns:a16="http://schemas.microsoft.com/office/drawing/2014/main" id="{0E60562F-4D68-4F4F-A066-2A4C63982A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72" y="3394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43" name="Freeform 365">
                <a:extLst>
                  <a:ext uri="{FF2B5EF4-FFF2-40B4-BE49-F238E27FC236}">
                    <a16:creationId xmlns:a16="http://schemas.microsoft.com/office/drawing/2014/main" id="{0717CFCC-5723-49A6-923D-968EF4D0E6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1" y="3393"/>
                <a:ext cx="11" cy="1"/>
              </a:xfrm>
              <a:custGeom>
                <a:avLst/>
                <a:gdLst>
                  <a:gd name="T0" fmla="*/ 0 w 11"/>
                  <a:gd name="T1" fmla="*/ 1 h 1"/>
                  <a:gd name="T2" fmla="*/ 6 w 11"/>
                  <a:gd name="T3" fmla="*/ 1 h 1"/>
                  <a:gd name="T4" fmla="*/ 11 w 1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0" y="1"/>
                    </a:moveTo>
                    <a:lnTo>
                      <a:pt x="6" y="1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44" name="Freeform 366">
                <a:extLst>
                  <a:ext uri="{FF2B5EF4-FFF2-40B4-BE49-F238E27FC236}">
                    <a16:creationId xmlns:a16="http://schemas.microsoft.com/office/drawing/2014/main" id="{478833D7-650F-4A9A-9398-F7F9DB9170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2" y="3389"/>
                <a:ext cx="9" cy="4"/>
              </a:xfrm>
              <a:custGeom>
                <a:avLst/>
                <a:gdLst>
                  <a:gd name="T0" fmla="*/ 0 w 9"/>
                  <a:gd name="T1" fmla="*/ 4 h 4"/>
                  <a:gd name="T2" fmla="*/ 5 w 9"/>
                  <a:gd name="T3" fmla="*/ 1 h 4"/>
                  <a:gd name="T4" fmla="*/ 9 w 9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lnTo>
                      <a:pt x="5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45" name="Freeform 367">
                <a:extLst>
                  <a:ext uri="{FF2B5EF4-FFF2-40B4-BE49-F238E27FC236}">
                    <a16:creationId xmlns:a16="http://schemas.microsoft.com/office/drawing/2014/main" id="{466CB25C-C26A-4743-975D-4B70CFE5D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1" y="3389"/>
                <a:ext cx="9" cy="1"/>
              </a:xfrm>
              <a:custGeom>
                <a:avLst/>
                <a:gdLst>
                  <a:gd name="T0" fmla="*/ 0 w 9"/>
                  <a:gd name="T1" fmla="*/ 4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46" name="Freeform 368">
                <a:extLst>
                  <a:ext uri="{FF2B5EF4-FFF2-40B4-BE49-F238E27FC236}">
                    <a16:creationId xmlns:a16="http://schemas.microsoft.com/office/drawing/2014/main" id="{DF06B85A-C746-4705-94FA-936975F248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0" y="3387"/>
                <a:ext cx="11" cy="2"/>
              </a:xfrm>
              <a:custGeom>
                <a:avLst/>
                <a:gdLst>
                  <a:gd name="T0" fmla="*/ 0 w 11"/>
                  <a:gd name="T1" fmla="*/ 2 h 2"/>
                  <a:gd name="T2" fmla="*/ 3 w 11"/>
                  <a:gd name="T3" fmla="*/ 2 h 2"/>
                  <a:gd name="T4" fmla="*/ 5 w 11"/>
                  <a:gd name="T5" fmla="*/ 0 h 2"/>
                  <a:gd name="T6" fmla="*/ 8 w 11"/>
                  <a:gd name="T7" fmla="*/ 0 h 2"/>
                  <a:gd name="T8" fmla="*/ 11 w 11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2">
                    <a:moveTo>
                      <a:pt x="0" y="2"/>
                    </a:moveTo>
                    <a:lnTo>
                      <a:pt x="3" y="2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1" y="2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47" name="Freeform 369">
                <a:extLst>
                  <a:ext uri="{FF2B5EF4-FFF2-40B4-BE49-F238E27FC236}">
                    <a16:creationId xmlns:a16="http://schemas.microsoft.com/office/drawing/2014/main" id="{307D60CC-52F7-49E8-8D92-86D0E8820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1" y="3389"/>
                <a:ext cx="9" cy="24"/>
              </a:xfrm>
              <a:custGeom>
                <a:avLst/>
                <a:gdLst>
                  <a:gd name="T0" fmla="*/ 0 w 9"/>
                  <a:gd name="T1" fmla="*/ 0 h 24"/>
                  <a:gd name="T2" fmla="*/ 2 w 9"/>
                  <a:gd name="T3" fmla="*/ 4 h 24"/>
                  <a:gd name="T4" fmla="*/ 3 w 9"/>
                  <a:gd name="T5" fmla="*/ 10 h 24"/>
                  <a:gd name="T6" fmla="*/ 6 w 9"/>
                  <a:gd name="T7" fmla="*/ 17 h 24"/>
                  <a:gd name="T8" fmla="*/ 9 w 9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4">
                    <a:moveTo>
                      <a:pt x="0" y="0"/>
                    </a:moveTo>
                    <a:lnTo>
                      <a:pt x="2" y="4"/>
                    </a:lnTo>
                    <a:lnTo>
                      <a:pt x="3" y="10"/>
                    </a:lnTo>
                    <a:lnTo>
                      <a:pt x="6" y="17"/>
                    </a:lnTo>
                    <a:lnTo>
                      <a:pt x="9" y="24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48" name="Freeform 370">
                <a:extLst>
                  <a:ext uri="{FF2B5EF4-FFF2-40B4-BE49-F238E27FC236}">
                    <a16:creationId xmlns:a16="http://schemas.microsoft.com/office/drawing/2014/main" id="{C80659D6-3AD8-49BF-B906-1437911EE1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0" y="3413"/>
                <a:ext cx="10" cy="36"/>
              </a:xfrm>
              <a:custGeom>
                <a:avLst/>
                <a:gdLst>
                  <a:gd name="T0" fmla="*/ 0 w 10"/>
                  <a:gd name="T1" fmla="*/ 0 h 36"/>
                  <a:gd name="T2" fmla="*/ 2 w 10"/>
                  <a:gd name="T3" fmla="*/ 8 h 36"/>
                  <a:gd name="T4" fmla="*/ 5 w 10"/>
                  <a:gd name="T5" fmla="*/ 17 h 36"/>
                  <a:gd name="T6" fmla="*/ 10 w 10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36">
                    <a:moveTo>
                      <a:pt x="0" y="0"/>
                    </a:moveTo>
                    <a:lnTo>
                      <a:pt x="2" y="8"/>
                    </a:lnTo>
                    <a:lnTo>
                      <a:pt x="5" y="17"/>
                    </a:lnTo>
                    <a:lnTo>
                      <a:pt x="10" y="36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49" name="Freeform 371">
                <a:extLst>
                  <a:ext uri="{FF2B5EF4-FFF2-40B4-BE49-F238E27FC236}">
                    <a16:creationId xmlns:a16="http://schemas.microsoft.com/office/drawing/2014/main" id="{B8C2ABF7-ED55-4955-AAAD-95E9F711B6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0" y="3449"/>
                <a:ext cx="9" cy="36"/>
              </a:xfrm>
              <a:custGeom>
                <a:avLst/>
                <a:gdLst>
                  <a:gd name="T0" fmla="*/ 0 w 9"/>
                  <a:gd name="T1" fmla="*/ 0 h 36"/>
                  <a:gd name="T2" fmla="*/ 5 w 9"/>
                  <a:gd name="T3" fmla="*/ 18 h 36"/>
                  <a:gd name="T4" fmla="*/ 9 w 9"/>
                  <a:gd name="T5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6">
                    <a:moveTo>
                      <a:pt x="0" y="0"/>
                    </a:moveTo>
                    <a:lnTo>
                      <a:pt x="5" y="18"/>
                    </a:lnTo>
                    <a:lnTo>
                      <a:pt x="9" y="36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50" name="Line 372">
                <a:extLst>
                  <a:ext uri="{FF2B5EF4-FFF2-40B4-BE49-F238E27FC236}">
                    <a16:creationId xmlns:a16="http://schemas.microsoft.com/office/drawing/2014/main" id="{E94466C0-7720-4397-976D-AF88A0D530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49" y="3485"/>
                <a:ext cx="9" cy="34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51" name="Freeform 373">
                <a:extLst>
                  <a:ext uri="{FF2B5EF4-FFF2-40B4-BE49-F238E27FC236}">
                    <a16:creationId xmlns:a16="http://schemas.microsoft.com/office/drawing/2014/main" id="{AEA54F4F-C82E-4B6E-B91F-A64070202C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8" y="3519"/>
                <a:ext cx="11" cy="32"/>
              </a:xfrm>
              <a:custGeom>
                <a:avLst/>
                <a:gdLst>
                  <a:gd name="T0" fmla="*/ 0 w 11"/>
                  <a:gd name="T1" fmla="*/ 0 h 32"/>
                  <a:gd name="T2" fmla="*/ 3 w 11"/>
                  <a:gd name="T3" fmla="*/ 9 h 32"/>
                  <a:gd name="T4" fmla="*/ 6 w 11"/>
                  <a:gd name="T5" fmla="*/ 17 h 32"/>
                  <a:gd name="T6" fmla="*/ 8 w 11"/>
                  <a:gd name="T7" fmla="*/ 25 h 32"/>
                  <a:gd name="T8" fmla="*/ 11 w 11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2">
                    <a:moveTo>
                      <a:pt x="0" y="0"/>
                    </a:moveTo>
                    <a:lnTo>
                      <a:pt x="3" y="9"/>
                    </a:lnTo>
                    <a:lnTo>
                      <a:pt x="6" y="17"/>
                    </a:lnTo>
                    <a:lnTo>
                      <a:pt x="8" y="25"/>
                    </a:lnTo>
                    <a:lnTo>
                      <a:pt x="11" y="32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52" name="Freeform 374">
                <a:extLst>
                  <a:ext uri="{FF2B5EF4-FFF2-40B4-BE49-F238E27FC236}">
                    <a16:creationId xmlns:a16="http://schemas.microsoft.com/office/drawing/2014/main" id="{4B38D566-7EF2-4E6B-8D7E-60C341781A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" y="3551"/>
                <a:ext cx="9" cy="9"/>
              </a:xfrm>
              <a:custGeom>
                <a:avLst/>
                <a:gdLst>
                  <a:gd name="T0" fmla="*/ 0 w 9"/>
                  <a:gd name="T1" fmla="*/ 0 h 9"/>
                  <a:gd name="T2" fmla="*/ 2 w 9"/>
                  <a:gd name="T3" fmla="*/ 3 h 9"/>
                  <a:gd name="T4" fmla="*/ 5 w 9"/>
                  <a:gd name="T5" fmla="*/ 5 h 9"/>
                  <a:gd name="T6" fmla="*/ 9 w 9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0" y="0"/>
                    </a:moveTo>
                    <a:lnTo>
                      <a:pt x="2" y="3"/>
                    </a:lnTo>
                    <a:lnTo>
                      <a:pt x="5" y="5"/>
                    </a:lnTo>
                    <a:lnTo>
                      <a:pt x="9" y="9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53" name="Line 375">
                <a:extLst>
                  <a:ext uri="{FF2B5EF4-FFF2-40B4-BE49-F238E27FC236}">
                    <a16:creationId xmlns:a16="http://schemas.microsoft.com/office/drawing/2014/main" id="{D8073360-1D72-44FE-A75C-EBB6D540DA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78" y="3454"/>
                <a:ext cx="10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54" name="Line 376">
                <a:extLst>
                  <a:ext uri="{FF2B5EF4-FFF2-40B4-BE49-F238E27FC236}">
                    <a16:creationId xmlns:a16="http://schemas.microsoft.com/office/drawing/2014/main" id="{69CB323C-1543-472F-8A8D-2CE22B600A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88" y="3453"/>
                <a:ext cx="11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55" name="Freeform 377">
                <a:extLst>
                  <a:ext uri="{FF2B5EF4-FFF2-40B4-BE49-F238E27FC236}">
                    <a16:creationId xmlns:a16="http://schemas.microsoft.com/office/drawing/2014/main" id="{AB454155-7580-474F-B30F-8417486FA8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9" y="3450"/>
                <a:ext cx="9" cy="3"/>
              </a:xfrm>
              <a:custGeom>
                <a:avLst/>
                <a:gdLst>
                  <a:gd name="T0" fmla="*/ 0 w 9"/>
                  <a:gd name="T1" fmla="*/ 3 h 3"/>
                  <a:gd name="T2" fmla="*/ 4 w 9"/>
                  <a:gd name="T3" fmla="*/ 1 h 3"/>
                  <a:gd name="T4" fmla="*/ 9 w 9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3"/>
                    </a:moveTo>
                    <a:lnTo>
                      <a:pt x="4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56" name="Freeform 378">
                <a:extLst>
                  <a:ext uri="{FF2B5EF4-FFF2-40B4-BE49-F238E27FC236}">
                    <a16:creationId xmlns:a16="http://schemas.microsoft.com/office/drawing/2014/main" id="{1A9FE762-BAC5-443A-8B29-490FE93D3C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8" y="3450"/>
                <a:ext cx="10" cy="1"/>
              </a:xfrm>
              <a:custGeom>
                <a:avLst/>
                <a:gdLst>
                  <a:gd name="T0" fmla="*/ 0 w 10"/>
                  <a:gd name="T1" fmla="*/ 5 w 10"/>
                  <a:gd name="T2" fmla="*/ 10 w 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">
                    <a:moveTo>
                      <a:pt x="0" y="0"/>
                    </a:moveTo>
                    <a:lnTo>
                      <a:pt x="5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57" name="Line 379">
                <a:extLst>
                  <a:ext uri="{FF2B5EF4-FFF2-40B4-BE49-F238E27FC236}">
                    <a16:creationId xmlns:a16="http://schemas.microsoft.com/office/drawing/2014/main" id="{1BFBC18B-5076-4D5F-A341-0E80B1AF95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8" y="3449"/>
                <a:ext cx="10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58" name="Line 380">
                <a:extLst>
                  <a:ext uri="{FF2B5EF4-FFF2-40B4-BE49-F238E27FC236}">
                    <a16:creationId xmlns:a16="http://schemas.microsoft.com/office/drawing/2014/main" id="{3E32C1CB-F655-45A4-B7AF-7529F6169C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28" y="3446"/>
                <a:ext cx="10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59" name="Line 381">
                <a:extLst>
                  <a:ext uri="{FF2B5EF4-FFF2-40B4-BE49-F238E27FC236}">
                    <a16:creationId xmlns:a16="http://schemas.microsoft.com/office/drawing/2014/main" id="{2C361CC7-17ED-4728-AE6E-910894C7BF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38" y="3445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60" name="Line 382">
                <a:extLst>
                  <a:ext uri="{FF2B5EF4-FFF2-40B4-BE49-F238E27FC236}">
                    <a16:creationId xmlns:a16="http://schemas.microsoft.com/office/drawing/2014/main" id="{CC6C4143-F206-44F9-AE83-7029C591A4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7" y="3445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61" name="Line 383">
                <a:extLst>
                  <a:ext uri="{FF2B5EF4-FFF2-40B4-BE49-F238E27FC236}">
                    <a16:creationId xmlns:a16="http://schemas.microsoft.com/office/drawing/2014/main" id="{D1D1A5A5-47CF-46A5-B108-5B0E95B107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6" y="3445"/>
                <a:ext cx="11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62" name="Line 384">
                <a:extLst>
                  <a:ext uri="{FF2B5EF4-FFF2-40B4-BE49-F238E27FC236}">
                    <a16:creationId xmlns:a16="http://schemas.microsoft.com/office/drawing/2014/main" id="{EC9123F9-6803-4070-A67C-2103B06318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7" y="3445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63" name="Line 385">
                <a:extLst>
                  <a:ext uri="{FF2B5EF4-FFF2-40B4-BE49-F238E27FC236}">
                    <a16:creationId xmlns:a16="http://schemas.microsoft.com/office/drawing/2014/main" id="{2BB292E0-9198-4511-8C5F-8C43A90AB6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6" y="3445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64" name="Freeform 386">
                <a:extLst>
                  <a:ext uri="{FF2B5EF4-FFF2-40B4-BE49-F238E27FC236}">
                    <a16:creationId xmlns:a16="http://schemas.microsoft.com/office/drawing/2014/main" id="{D0F202AF-34D6-4415-89FF-100AADAB51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5" y="3445"/>
                <a:ext cx="10" cy="1"/>
              </a:xfrm>
              <a:custGeom>
                <a:avLst/>
                <a:gdLst>
                  <a:gd name="T0" fmla="*/ 0 w 10"/>
                  <a:gd name="T1" fmla="*/ 0 h 1"/>
                  <a:gd name="T2" fmla="*/ 5 w 10"/>
                  <a:gd name="T3" fmla="*/ 0 h 1"/>
                  <a:gd name="T4" fmla="*/ 10 w 10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">
                    <a:moveTo>
                      <a:pt x="0" y="0"/>
                    </a:moveTo>
                    <a:lnTo>
                      <a:pt x="5" y="0"/>
                    </a:lnTo>
                    <a:lnTo>
                      <a:pt x="10" y="1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65" name="Line 387">
                <a:extLst>
                  <a:ext uri="{FF2B5EF4-FFF2-40B4-BE49-F238E27FC236}">
                    <a16:creationId xmlns:a16="http://schemas.microsoft.com/office/drawing/2014/main" id="{8BC38024-5193-4D29-AFE3-1723BC1C79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95" y="3446"/>
                <a:ext cx="10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66" name="Freeform 388">
                <a:extLst>
                  <a:ext uri="{FF2B5EF4-FFF2-40B4-BE49-F238E27FC236}">
                    <a16:creationId xmlns:a16="http://schemas.microsoft.com/office/drawing/2014/main" id="{196E64BA-6584-4693-A2E4-515487539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5" y="3446"/>
                <a:ext cx="10" cy="1"/>
              </a:xfrm>
              <a:custGeom>
                <a:avLst/>
                <a:gdLst>
                  <a:gd name="T0" fmla="*/ 0 w 10"/>
                  <a:gd name="T1" fmla="*/ 5 w 10"/>
                  <a:gd name="T2" fmla="*/ 10 w 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">
                    <a:moveTo>
                      <a:pt x="0" y="0"/>
                    </a:moveTo>
                    <a:lnTo>
                      <a:pt x="5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67" name="Freeform 389">
                <a:extLst>
                  <a:ext uri="{FF2B5EF4-FFF2-40B4-BE49-F238E27FC236}">
                    <a16:creationId xmlns:a16="http://schemas.microsoft.com/office/drawing/2014/main" id="{5E6AB199-60EB-4578-80EF-A2CF089FD8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5" y="3446"/>
                <a:ext cx="9" cy="3"/>
              </a:xfrm>
              <a:custGeom>
                <a:avLst/>
                <a:gdLst>
                  <a:gd name="T0" fmla="*/ 0 w 9"/>
                  <a:gd name="T1" fmla="*/ 0 h 3"/>
                  <a:gd name="T2" fmla="*/ 4 w 9"/>
                  <a:gd name="T3" fmla="*/ 1 h 3"/>
                  <a:gd name="T4" fmla="*/ 9 w 9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0"/>
                    </a:moveTo>
                    <a:lnTo>
                      <a:pt x="4" y="1"/>
                    </a:lnTo>
                    <a:lnTo>
                      <a:pt x="9" y="3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68" name="Freeform 390">
                <a:extLst>
                  <a:ext uri="{FF2B5EF4-FFF2-40B4-BE49-F238E27FC236}">
                    <a16:creationId xmlns:a16="http://schemas.microsoft.com/office/drawing/2014/main" id="{185776EB-1D2E-49CF-BC7F-6E27A4AD3F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4" y="3449"/>
                <a:ext cx="11" cy="2"/>
              </a:xfrm>
              <a:custGeom>
                <a:avLst/>
                <a:gdLst>
                  <a:gd name="T0" fmla="*/ 0 w 11"/>
                  <a:gd name="T1" fmla="*/ 0 h 2"/>
                  <a:gd name="T2" fmla="*/ 5 w 11"/>
                  <a:gd name="T3" fmla="*/ 1 h 2"/>
                  <a:gd name="T4" fmla="*/ 11 w 1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2">
                    <a:moveTo>
                      <a:pt x="0" y="0"/>
                    </a:moveTo>
                    <a:lnTo>
                      <a:pt x="5" y="1"/>
                    </a:lnTo>
                    <a:lnTo>
                      <a:pt x="11" y="2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69" name="Freeform 391">
                <a:extLst>
                  <a:ext uri="{FF2B5EF4-FFF2-40B4-BE49-F238E27FC236}">
                    <a16:creationId xmlns:a16="http://schemas.microsoft.com/office/drawing/2014/main" id="{EC51AA4C-9C57-4C21-80EB-19E753CE3F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5" y="3451"/>
                <a:ext cx="10" cy="1"/>
              </a:xfrm>
              <a:custGeom>
                <a:avLst/>
                <a:gdLst>
                  <a:gd name="T0" fmla="*/ 0 w 10"/>
                  <a:gd name="T1" fmla="*/ 5 w 10"/>
                  <a:gd name="T2" fmla="*/ 10 w 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">
                    <a:moveTo>
                      <a:pt x="0" y="0"/>
                    </a:moveTo>
                    <a:lnTo>
                      <a:pt x="5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70" name="Line 392">
                <a:extLst>
                  <a:ext uri="{FF2B5EF4-FFF2-40B4-BE49-F238E27FC236}">
                    <a16:creationId xmlns:a16="http://schemas.microsoft.com/office/drawing/2014/main" id="{E9DA111F-8F39-4C08-9C92-AB75DF3B00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45" y="3451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71" name="Freeform 393">
                <a:extLst>
                  <a:ext uri="{FF2B5EF4-FFF2-40B4-BE49-F238E27FC236}">
                    <a16:creationId xmlns:a16="http://schemas.microsoft.com/office/drawing/2014/main" id="{ABF121C7-7137-4D92-9869-0674B239A6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4" y="3451"/>
                <a:ext cx="9" cy="1"/>
              </a:xfrm>
              <a:custGeom>
                <a:avLst/>
                <a:gdLst>
                  <a:gd name="T0" fmla="*/ 0 w 9"/>
                  <a:gd name="T1" fmla="*/ 4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72" name="Freeform 394">
                <a:extLst>
                  <a:ext uri="{FF2B5EF4-FFF2-40B4-BE49-F238E27FC236}">
                    <a16:creationId xmlns:a16="http://schemas.microsoft.com/office/drawing/2014/main" id="{E66027C1-FE20-4937-AF22-6FCD809114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3" y="3449"/>
                <a:ext cx="11" cy="2"/>
              </a:xfrm>
              <a:custGeom>
                <a:avLst/>
                <a:gdLst>
                  <a:gd name="T0" fmla="*/ 0 w 11"/>
                  <a:gd name="T1" fmla="*/ 2 h 2"/>
                  <a:gd name="T2" fmla="*/ 6 w 11"/>
                  <a:gd name="T3" fmla="*/ 1 h 2"/>
                  <a:gd name="T4" fmla="*/ 11 w 1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2">
                    <a:moveTo>
                      <a:pt x="0" y="2"/>
                    </a:moveTo>
                    <a:lnTo>
                      <a:pt x="6" y="1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73" name="Freeform 395">
                <a:extLst>
                  <a:ext uri="{FF2B5EF4-FFF2-40B4-BE49-F238E27FC236}">
                    <a16:creationId xmlns:a16="http://schemas.microsoft.com/office/drawing/2014/main" id="{75AD0E24-8400-4797-9547-0AE9E75765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4" y="3449"/>
                <a:ext cx="9" cy="1"/>
              </a:xfrm>
              <a:custGeom>
                <a:avLst/>
                <a:gdLst>
                  <a:gd name="T0" fmla="*/ 0 w 9"/>
                  <a:gd name="T1" fmla="*/ 5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5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74" name="Line 396">
                <a:extLst>
                  <a:ext uri="{FF2B5EF4-FFF2-40B4-BE49-F238E27FC236}">
                    <a16:creationId xmlns:a16="http://schemas.microsoft.com/office/drawing/2014/main" id="{3820AC85-3DAF-4ED4-A873-AAE71B7456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3" y="3449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75" name="Line 397">
                <a:extLst>
                  <a:ext uri="{FF2B5EF4-FFF2-40B4-BE49-F238E27FC236}">
                    <a16:creationId xmlns:a16="http://schemas.microsoft.com/office/drawing/2014/main" id="{90C5ED54-857C-4DC2-8322-8753CDF6B1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2" y="3449"/>
                <a:ext cx="11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76" name="Freeform 398">
                <a:extLst>
                  <a:ext uri="{FF2B5EF4-FFF2-40B4-BE49-F238E27FC236}">
                    <a16:creationId xmlns:a16="http://schemas.microsoft.com/office/drawing/2014/main" id="{797A7898-2AF4-4EC7-BFC9-3DDBA31A57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3" y="3449"/>
                <a:ext cx="9" cy="1"/>
              </a:xfrm>
              <a:custGeom>
                <a:avLst/>
                <a:gdLst>
                  <a:gd name="T0" fmla="*/ 0 w 9"/>
                  <a:gd name="T1" fmla="*/ 3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3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77" name="Freeform 399">
                <a:extLst>
                  <a:ext uri="{FF2B5EF4-FFF2-40B4-BE49-F238E27FC236}">
                    <a16:creationId xmlns:a16="http://schemas.microsoft.com/office/drawing/2014/main" id="{D74BEDA3-4222-41B4-955D-2C119D564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2" y="3445"/>
                <a:ext cx="10" cy="4"/>
              </a:xfrm>
              <a:custGeom>
                <a:avLst/>
                <a:gdLst>
                  <a:gd name="T0" fmla="*/ 0 w 10"/>
                  <a:gd name="T1" fmla="*/ 4 h 4"/>
                  <a:gd name="T2" fmla="*/ 5 w 10"/>
                  <a:gd name="T3" fmla="*/ 2 h 4"/>
                  <a:gd name="T4" fmla="*/ 10 w 10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4">
                    <a:moveTo>
                      <a:pt x="0" y="4"/>
                    </a:moveTo>
                    <a:lnTo>
                      <a:pt x="5" y="2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78" name="Line 400">
                <a:extLst>
                  <a:ext uri="{FF2B5EF4-FFF2-40B4-BE49-F238E27FC236}">
                    <a16:creationId xmlns:a16="http://schemas.microsoft.com/office/drawing/2014/main" id="{BFE65081-2FAC-424F-8DA4-014039AFA6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22" y="3443"/>
                <a:ext cx="9" cy="2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79" name="Line 401">
                <a:extLst>
                  <a:ext uri="{FF2B5EF4-FFF2-40B4-BE49-F238E27FC236}">
                    <a16:creationId xmlns:a16="http://schemas.microsoft.com/office/drawing/2014/main" id="{C6F93366-3AE0-4B48-B10B-360FDE2549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31" y="3443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80" name="Freeform 402">
                <a:extLst>
                  <a:ext uri="{FF2B5EF4-FFF2-40B4-BE49-F238E27FC236}">
                    <a16:creationId xmlns:a16="http://schemas.microsoft.com/office/drawing/2014/main" id="{A5AAADB1-4C9F-44AE-8D36-323BA7C4C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0" y="3443"/>
                <a:ext cx="11" cy="1"/>
              </a:xfrm>
              <a:custGeom>
                <a:avLst/>
                <a:gdLst>
                  <a:gd name="T0" fmla="*/ 0 w 11"/>
                  <a:gd name="T1" fmla="*/ 6 w 11"/>
                  <a:gd name="T2" fmla="*/ 11 w 1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1">
                    <a:moveTo>
                      <a:pt x="0" y="0"/>
                    </a:moveTo>
                    <a:lnTo>
                      <a:pt x="6" y="0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81" name="Freeform 403">
                <a:extLst>
                  <a:ext uri="{FF2B5EF4-FFF2-40B4-BE49-F238E27FC236}">
                    <a16:creationId xmlns:a16="http://schemas.microsoft.com/office/drawing/2014/main" id="{962D260F-393B-49DC-BA6A-1625B75462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1" y="3441"/>
                <a:ext cx="9" cy="2"/>
              </a:xfrm>
              <a:custGeom>
                <a:avLst/>
                <a:gdLst>
                  <a:gd name="T0" fmla="*/ 0 w 9"/>
                  <a:gd name="T1" fmla="*/ 2 h 2"/>
                  <a:gd name="T2" fmla="*/ 4 w 9"/>
                  <a:gd name="T3" fmla="*/ 1 h 2"/>
                  <a:gd name="T4" fmla="*/ 9 w 9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4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82" name="Freeform 404">
                <a:extLst>
                  <a:ext uri="{FF2B5EF4-FFF2-40B4-BE49-F238E27FC236}">
                    <a16:creationId xmlns:a16="http://schemas.microsoft.com/office/drawing/2014/main" id="{00516237-A668-4967-BF59-F83A2F28A7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0" y="3441"/>
                <a:ext cx="10" cy="2"/>
              </a:xfrm>
              <a:custGeom>
                <a:avLst/>
                <a:gdLst>
                  <a:gd name="T0" fmla="*/ 0 w 10"/>
                  <a:gd name="T1" fmla="*/ 0 h 2"/>
                  <a:gd name="T2" fmla="*/ 3 w 10"/>
                  <a:gd name="T3" fmla="*/ 0 h 2"/>
                  <a:gd name="T4" fmla="*/ 5 w 10"/>
                  <a:gd name="T5" fmla="*/ 1 h 2"/>
                  <a:gd name="T6" fmla="*/ 8 w 10"/>
                  <a:gd name="T7" fmla="*/ 2 h 2"/>
                  <a:gd name="T8" fmla="*/ 10 w 10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3" y="0"/>
                    </a:lnTo>
                    <a:lnTo>
                      <a:pt x="5" y="1"/>
                    </a:lnTo>
                    <a:lnTo>
                      <a:pt x="8" y="2"/>
                    </a:lnTo>
                    <a:lnTo>
                      <a:pt x="10" y="2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83" name="Freeform 405">
                <a:extLst>
                  <a:ext uri="{FF2B5EF4-FFF2-40B4-BE49-F238E27FC236}">
                    <a16:creationId xmlns:a16="http://schemas.microsoft.com/office/drawing/2014/main" id="{C05C67F2-8134-400B-8A5B-C408B0ADB8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0" y="3436"/>
                <a:ext cx="10" cy="7"/>
              </a:xfrm>
              <a:custGeom>
                <a:avLst/>
                <a:gdLst>
                  <a:gd name="T0" fmla="*/ 0 w 10"/>
                  <a:gd name="T1" fmla="*/ 7 h 7"/>
                  <a:gd name="T2" fmla="*/ 3 w 10"/>
                  <a:gd name="T3" fmla="*/ 6 h 7"/>
                  <a:gd name="T4" fmla="*/ 6 w 10"/>
                  <a:gd name="T5" fmla="*/ 5 h 7"/>
                  <a:gd name="T6" fmla="*/ 10 w 10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7">
                    <a:moveTo>
                      <a:pt x="0" y="7"/>
                    </a:moveTo>
                    <a:lnTo>
                      <a:pt x="3" y="6"/>
                    </a:lnTo>
                    <a:lnTo>
                      <a:pt x="6" y="5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84" name="Freeform 406">
                <a:extLst>
                  <a:ext uri="{FF2B5EF4-FFF2-40B4-BE49-F238E27FC236}">
                    <a16:creationId xmlns:a16="http://schemas.microsoft.com/office/drawing/2014/main" id="{9A966243-3476-4F7A-829B-391AC1831F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0" y="3424"/>
                <a:ext cx="9" cy="12"/>
              </a:xfrm>
              <a:custGeom>
                <a:avLst/>
                <a:gdLst>
                  <a:gd name="T0" fmla="*/ 0 w 9"/>
                  <a:gd name="T1" fmla="*/ 12 h 12"/>
                  <a:gd name="T2" fmla="*/ 3 w 9"/>
                  <a:gd name="T3" fmla="*/ 6 h 12"/>
                  <a:gd name="T4" fmla="*/ 9 w 9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2">
                    <a:moveTo>
                      <a:pt x="0" y="12"/>
                    </a:moveTo>
                    <a:lnTo>
                      <a:pt x="3" y="6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85" name="Freeform 407">
                <a:extLst>
                  <a:ext uri="{FF2B5EF4-FFF2-40B4-BE49-F238E27FC236}">
                    <a16:creationId xmlns:a16="http://schemas.microsoft.com/office/drawing/2014/main" id="{3AA50446-9676-4E5B-84CA-EEB924C5F0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9" y="3409"/>
                <a:ext cx="10" cy="15"/>
              </a:xfrm>
              <a:custGeom>
                <a:avLst/>
                <a:gdLst>
                  <a:gd name="T0" fmla="*/ 0 w 10"/>
                  <a:gd name="T1" fmla="*/ 15 h 15"/>
                  <a:gd name="T2" fmla="*/ 5 w 10"/>
                  <a:gd name="T3" fmla="*/ 8 h 15"/>
                  <a:gd name="T4" fmla="*/ 10 w 10"/>
                  <a:gd name="T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5">
                    <a:moveTo>
                      <a:pt x="0" y="15"/>
                    </a:moveTo>
                    <a:lnTo>
                      <a:pt x="5" y="8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86" name="Line 408">
                <a:extLst>
                  <a:ext uri="{FF2B5EF4-FFF2-40B4-BE49-F238E27FC236}">
                    <a16:creationId xmlns:a16="http://schemas.microsoft.com/office/drawing/2014/main" id="{84DEFC18-EEC8-43CB-8FF4-28B8A5BCE1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99" y="3395"/>
                <a:ext cx="9" cy="14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87" name="Line 409">
                <a:extLst>
                  <a:ext uri="{FF2B5EF4-FFF2-40B4-BE49-F238E27FC236}">
                    <a16:creationId xmlns:a16="http://schemas.microsoft.com/office/drawing/2014/main" id="{8DB45C4A-7324-4B53-931A-27201CD1FF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08" y="3381"/>
                <a:ext cx="11" cy="14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88" name="Freeform 410">
                <a:extLst>
                  <a:ext uri="{FF2B5EF4-FFF2-40B4-BE49-F238E27FC236}">
                    <a16:creationId xmlns:a16="http://schemas.microsoft.com/office/drawing/2014/main" id="{15BB266F-8540-4886-876C-FAF7BB8E8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9" y="3366"/>
                <a:ext cx="9" cy="15"/>
              </a:xfrm>
              <a:custGeom>
                <a:avLst/>
                <a:gdLst>
                  <a:gd name="T0" fmla="*/ 0 w 9"/>
                  <a:gd name="T1" fmla="*/ 15 h 15"/>
                  <a:gd name="T2" fmla="*/ 5 w 9"/>
                  <a:gd name="T3" fmla="*/ 7 h 15"/>
                  <a:gd name="T4" fmla="*/ 9 w 9"/>
                  <a:gd name="T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5">
                    <a:moveTo>
                      <a:pt x="0" y="15"/>
                    </a:moveTo>
                    <a:lnTo>
                      <a:pt x="5" y="7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89" name="Freeform 411">
                <a:extLst>
                  <a:ext uri="{FF2B5EF4-FFF2-40B4-BE49-F238E27FC236}">
                    <a16:creationId xmlns:a16="http://schemas.microsoft.com/office/drawing/2014/main" id="{2365F6F8-3673-476F-AC01-7B43BE2F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8" y="3355"/>
                <a:ext cx="9" cy="11"/>
              </a:xfrm>
              <a:custGeom>
                <a:avLst/>
                <a:gdLst>
                  <a:gd name="T0" fmla="*/ 0 w 9"/>
                  <a:gd name="T1" fmla="*/ 11 h 11"/>
                  <a:gd name="T2" fmla="*/ 4 w 9"/>
                  <a:gd name="T3" fmla="*/ 5 h 11"/>
                  <a:gd name="T4" fmla="*/ 9 w 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1">
                    <a:moveTo>
                      <a:pt x="0" y="11"/>
                    </a:moveTo>
                    <a:lnTo>
                      <a:pt x="4" y="5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90" name="Freeform 412">
                <a:extLst>
                  <a:ext uri="{FF2B5EF4-FFF2-40B4-BE49-F238E27FC236}">
                    <a16:creationId xmlns:a16="http://schemas.microsoft.com/office/drawing/2014/main" id="{CE432A58-7671-4471-A492-CE1FBC76E5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7" y="3343"/>
                <a:ext cx="10" cy="12"/>
              </a:xfrm>
              <a:custGeom>
                <a:avLst/>
                <a:gdLst>
                  <a:gd name="T0" fmla="*/ 0 w 10"/>
                  <a:gd name="T1" fmla="*/ 12 h 12"/>
                  <a:gd name="T2" fmla="*/ 5 w 10"/>
                  <a:gd name="T3" fmla="*/ 5 h 12"/>
                  <a:gd name="T4" fmla="*/ 10 w 10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2">
                    <a:moveTo>
                      <a:pt x="0" y="12"/>
                    </a:moveTo>
                    <a:lnTo>
                      <a:pt x="5" y="5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91" name="Line 413">
                <a:extLst>
                  <a:ext uri="{FF2B5EF4-FFF2-40B4-BE49-F238E27FC236}">
                    <a16:creationId xmlns:a16="http://schemas.microsoft.com/office/drawing/2014/main" id="{49639BF2-00A7-4B4A-9C8D-02FC1D499E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47" y="3334"/>
                <a:ext cx="10" cy="9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92" name="Freeform 414">
                <a:extLst>
                  <a:ext uri="{FF2B5EF4-FFF2-40B4-BE49-F238E27FC236}">
                    <a16:creationId xmlns:a16="http://schemas.microsoft.com/office/drawing/2014/main" id="{C994824D-F432-471B-A96D-AEDEB04449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7" y="3326"/>
                <a:ext cx="10" cy="8"/>
              </a:xfrm>
              <a:custGeom>
                <a:avLst/>
                <a:gdLst>
                  <a:gd name="T0" fmla="*/ 0 w 10"/>
                  <a:gd name="T1" fmla="*/ 8 h 8"/>
                  <a:gd name="T2" fmla="*/ 5 w 10"/>
                  <a:gd name="T3" fmla="*/ 4 h 8"/>
                  <a:gd name="T4" fmla="*/ 10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0" y="8"/>
                    </a:moveTo>
                    <a:lnTo>
                      <a:pt x="5" y="4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93" name="Freeform 415">
                <a:extLst>
                  <a:ext uri="{FF2B5EF4-FFF2-40B4-BE49-F238E27FC236}">
                    <a16:creationId xmlns:a16="http://schemas.microsoft.com/office/drawing/2014/main" id="{2119E1BF-ABEE-4F1D-8039-5B4C57693B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7" y="3322"/>
                <a:ext cx="9" cy="4"/>
              </a:xfrm>
              <a:custGeom>
                <a:avLst/>
                <a:gdLst>
                  <a:gd name="T0" fmla="*/ 0 w 9"/>
                  <a:gd name="T1" fmla="*/ 4 h 4"/>
                  <a:gd name="T2" fmla="*/ 5 w 9"/>
                  <a:gd name="T3" fmla="*/ 1 h 4"/>
                  <a:gd name="T4" fmla="*/ 9 w 9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lnTo>
                      <a:pt x="5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94" name="Freeform 416">
                <a:extLst>
                  <a:ext uri="{FF2B5EF4-FFF2-40B4-BE49-F238E27FC236}">
                    <a16:creationId xmlns:a16="http://schemas.microsoft.com/office/drawing/2014/main" id="{8F1690B0-D0A6-490C-BF33-221645CDBB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6" y="3317"/>
                <a:ext cx="9" cy="5"/>
              </a:xfrm>
              <a:custGeom>
                <a:avLst/>
                <a:gdLst>
                  <a:gd name="T0" fmla="*/ 0 w 9"/>
                  <a:gd name="T1" fmla="*/ 5 h 5"/>
                  <a:gd name="T2" fmla="*/ 4 w 9"/>
                  <a:gd name="T3" fmla="*/ 2 h 5"/>
                  <a:gd name="T4" fmla="*/ 9 w 9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5">
                    <a:moveTo>
                      <a:pt x="0" y="5"/>
                    </a:moveTo>
                    <a:lnTo>
                      <a:pt x="4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95" name="Freeform 417">
                <a:extLst>
                  <a:ext uri="{FF2B5EF4-FFF2-40B4-BE49-F238E27FC236}">
                    <a16:creationId xmlns:a16="http://schemas.microsoft.com/office/drawing/2014/main" id="{DCE36FB7-B5E0-480C-BF8D-D129C0CED5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5" y="3306"/>
                <a:ext cx="11" cy="11"/>
              </a:xfrm>
              <a:custGeom>
                <a:avLst/>
                <a:gdLst>
                  <a:gd name="T0" fmla="*/ 0 w 11"/>
                  <a:gd name="T1" fmla="*/ 11 h 11"/>
                  <a:gd name="T2" fmla="*/ 3 w 11"/>
                  <a:gd name="T3" fmla="*/ 8 h 11"/>
                  <a:gd name="T4" fmla="*/ 6 w 11"/>
                  <a:gd name="T5" fmla="*/ 6 h 11"/>
                  <a:gd name="T6" fmla="*/ 8 w 11"/>
                  <a:gd name="T7" fmla="*/ 3 h 11"/>
                  <a:gd name="T8" fmla="*/ 11 w 11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3" y="8"/>
                    </a:lnTo>
                    <a:lnTo>
                      <a:pt x="6" y="6"/>
                    </a:lnTo>
                    <a:lnTo>
                      <a:pt x="8" y="3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96" name="Freeform 418">
                <a:extLst>
                  <a:ext uri="{FF2B5EF4-FFF2-40B4-BE49-F238E27FC236}">
                    <a16:creationId xmlns:a16="http://schemas.microsoft.com/office/drawing/2014/main" id="{838B72D6-9ACE-4566-A404-ACB594D7B4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6" y="3304"/>
                <a:ext cx="9" cy="2"/>
              </a:xfrm>
              <a:custGeom>
                <a:avLst/>
                <a:gdLst>
                  <a:gd name="T0" fmla="*/ 0 w 9"/>
                  <a:gd name="T1" fmla="*/ 2 h 2"/>
                  <a:gd name="T2" fmla="*/ 2 w 9"/>
                  <a:gd name="T3" fmla="*/ 1 h 2"/>
                  <a:gd name="T4" fmla="*/ 5 w 9"/>
                  <a:gd name="T5" fmla="*/ 1 h 2"/>
                  <a:gd name="T6" fmla="*/ 9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2" y="1"/>
                    </a:lnTo>
                    <a:lnTo>
                      <a:pt x="5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97" name="Freeform 419">
                <a:extLst>
                  <a:ext uri="{FF2B5EF4-FFF2-40B4-BE49-F238E27FC236}">
                    <a16:creationId xmlns:a16="http://schemas.microsoft.com/office/drawing/2014/main" id="{285DFE7E-06BB-4C08-BE16-0CA0EA46BA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5" y="3298"/>
                <a:ext cx="9" cy="6"/>
              </a:xfrm>
              <a:custGeom>
                <a:avLst/>
                <a:gdLst>
                  <a:gd name="T0" fmla="*/ 0 w 9"/>
                  <a:gd name="T1" fmla="*/ 6 h 6"/>
                  <a:gd name="T2" fmla="*/ 4 w 9"/>
                  <a:gd name="T3" fmla="*/ 3 h 6"/>
                  <a:gd name="T4" fmla="*/ 9 w 9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6">
                    <a:moveTo>
                      <a:pt x="0" y="6"/>
                    </a:moveTo>
                    <a:lnTo>
                      <a:pt x="4" y="3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98" name="Line 420">
                <a:extLst>
                  <a:ext uri="{FF2B5EF4-FFF2-40B4-BE49-F238E27FC236}">
                    <a16:creationId xmlns:a16="http://schemas.microsoft.com/office/drawing/2014/main" id="{04592ED6-7DE8-4287-945C-EB6FB11CEF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14" y="3295"/>
                <a:ext cx="11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99" name="Freeform 421">
                <a:extLst>
                  <a:ext uri="{FF2B5EF4-FFF2-40B4-BE49-F238E27FC236}">
                    <a16:creationId xmlns:a16="http://schemas.microsoft.com/office/drawing/2014/main" id="{FC4A2D6F-3862-4F32-A789-687E4C5A11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5" y="3289"/>
                <a:ext cx="9" cy="6"/>
              </a:xfrm>
              <a:custGeom>
                <a:avLst/>
                <a:gdLst>
                  <a:gd name="T0" fmla="*/ 0 w 9"/>
                  <a:gd name="T1" fmla="*/ 6 h 6"/>
                  <a:gd name="T2" fmla="*/ 3 w 9"/>
                  <a:gd name="T3" fmla="*/ 3 h 6"/>
                  <a:gd name="T4" fmla="*/ 9 w 9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6">
                    <a:moveTo>
                      <a:pt x="0" y="6"/>
                    </a:moveTo>
                    <a:lnTo>
                      <a:pt x="3" y="3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00" name="Freeform 422">
                <a:extLst>
                  <a:ext uri="{FF2B5EF4-FFF2-40B4-BE49-F238E27FC236}">
                    <a16:creationId xmlns:a16="http://schemas.microsoft.com/office/drawing/2014/main" id="{5A0BF893-6086-46F4-ADC7-465353A9EE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4" y="3289"/>
                <a:ext cx="10" cy="2"/>
              </a:xfrm>
              <a:custGeom>
                <a:avLst/>
                <a:gdLst>
                  <a:gd name="T0" fmla="*/ 0 w 10"/>
                  <a:gd name="T1" fmla="*/ 0 h 2"/>
                  <a:gd name="T2" fmla="*/ 2 w 10"/>
                  <a:gd name="T3" fmla="*/ 0 h 2"/>
                  <a:gd name="T4" fmla="*/ 5 w 10"/>
                  <a:gd name="T5" fmla="*/ 2 h 2"/>
                  <a:gd name="T6" fmla="*/ 7 w 10"/>
                  <a:gd name="T7" fmla="*/ 2 h 2"/>
                  <a:gd name="T8" fmla="*/ 10 w 10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2" y="0"/>
                    </a:lnTo>
                    <a:lnTo>
                      <a:pt x="5" y="2"/>
                    </a:lnTo>
                    <a:lnTo>
                      <a:pt x="7" y="2"/>
                    </a:lnTo>
                    <a:lnTo>
                      <a:pt x="10" y="2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01" name="Freeform 423">
                <a:extLst>
                  <a:ext uri="{FF2B5EF4-FFF2-40B4-BE49-F238E27FC236}">
                    <a16:creationId xmlns:a16="http://schemas.microsoft.com/office/drawing/2014/main" id="{420DF159-57EE-4C18-9A64-482FE0C807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4" y="3284"/>
                <a:ext cx="9" cy="7"/>
              </a:xfrm>
              <a:custGeom>
                <a:avLst/>
                <a:gdLst>
                  <a:gd name="T0" fmla="*/ 0 w 9"/>
                  <a:gd name="T1" fmla="*/ 7 h 7"/>
                  <a:gd name="T2" fmla="*/ 5 w 9"/>
                  <a:gd name="T3" fmla="*/ 4 h 7"/>
                  <a:gd name="T4" fmla="*/ 9 w 9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7">
                    <a:moveTo>
                      <a:pt x="0" y="7"/>
                    </a:moveTo>
                    <a:lnTo>
                      <a:pt x="5" y="4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02" name="Freeform 424">
                <a:extLst>
                  <a:ext uri="{FF2B5EF4-FFF2-40B4-BE49-F238E27FC236}">
                    <a16:creationId xmlns:a16="http://schemas.microsoft.com/office/drawing/2014/main" id="{121540E8-D865-473F-AB79-3190CE2360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3" y="3276"/>
                <a:ext cx="9" cy="8"/>
              </a:xfrm>
              <a:custGeom>
                <a:avLst/>
                <a:gdLst>
                  <a:gd name="T0" fmla="*/ 0 w 9"/>
                  <a:gd name="T1" fmla="*/ 8 h 8"/>
                  <a:gd name="T2" fmla="*/ 4 w 9"/>
                  <a:gd name="T3" fmla="*/ 4 h 8"/>
                  <a:gd name="T4" fmla="*/ 9 w 9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8">
                    <a:moveTo>
                      <a:pt x="0" y="8"/>
                    </a:moveTo>
                    <a:lnTo>
                      <a:pt x="4" y="4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03" name="Line 425">
                <a:extLst>
                  <a:ext uri="{FF2B5EF4-FFF2-40B4-BE49-F238E27FC236}">
                    <a16:creationId xmlns:a16="http://schemas.microsoft.com/office/drawing/2014/main" id="{743AA570-0347-4101-8D22-ADF3F0EAB4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62" y="3270"/>
                <a:ext cx="1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04" name="Line 426">
                <a:extLst>
                  <a:ext uri="{FF2B5EF4-FFF2-40B4-BE49-F238E27FC236}">
                    <a16:creationId xmlns:a16="http://schemas.microsoft.com/office/drawing/2014/main" id="{75441F83-659F-4DF8-B22F-23C91B60BB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265"/>
                <a:ext cx="9" cy="5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05" name="Line 427">
                <a:extLst>
                  <a:ext uri="{FF2B5EF4-FFF2-40B4-BE49-F238E27FC236}">
                    <a16:creationId xmlns:a16="http://schemas.microsoft.com/office/drawing/2014/main" id="{FFBEFEC5-43A6-4AC9-9B5D-E920739E74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82" y="3259"/>
                <a:ext cx="10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06" name="Freeform 428">
                <a:extLst>
                  <a:ext uri="{FF2B5EF4-FFF2-40B4-BE49-F238E27FC236}">
                    <a16:creationId xmlns:a16="http://schemas.microsoft.com/office/drawing/2014/main" id="{959CD203-B4DE-4573-9E15-786AA3B8D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2" y="3253"/>
                <a:ext cx="10" cy="6"/>
              </a:xfrm>
              <a:custGeom>
                <a:avLst/>
                <a:gdLst>
                  <a:gd name="T0" fmla="*/ 0 w 10"/>
                  <a:gd name="T1" fmla="*/ 6 h 6"/>
                  <a:gd name="T2" fmla="*/ 4 w 10"/>
                  <a:gd name="T3" fmla="*/ 4 h 6"/>
                  <a:gd name="T4" fmla="*/ 10 w 10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6">
                    <a:moveTo>
                      <a:pt x="0" y="6"/>
                    </a:moveTo>
                    <a:lnTo>
                      <a:pt x="4" y="4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07" name="Freeform 429">
                <a:extLst>
                  <a:ext uri="{FF2B5EF4-FFF2-40B4-BE49-F238E27FC236}">
                    <a16:creationId xmlns:a16="http://schemas.microsoft.com/office/drawing/2014/main" id="{E7053CF3-A2B5-4DC6-B18A-A6F1FB3AF5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2" y="3242"/>
                <a:ext cx="10" cy="11"/>
              </a:xfrm>
              <a:custGeom>
                <a:avLst/>
                <a:gdLst>
                  <a:gd name="T0" fmla="*/ 0 w 10"/>
                  <a:gd name="T1" fmla="*/ 11 h 11"/>
                  <a:gd name="T2" fmla="*/ 5 w 10"/>
                  <a:gd name="T3" fmla="*/ 6 h 11"/>
                  <a:gd name="T4" fmla="*/ 10 w 10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1">
                    <a:moveTo>
                      <a:pt x="0" y="11"/>
                    </a:moveTo>
                    <a:lnTo>
                      <a:pt x="5" y="6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08" name="Line 430">
                <a:extLst>
                  <a:ext uri="{FF2B5EF4-FFF2-40B4-BE49-F238E27FC236}">
                    <a16:creationId xmlns:a16="http://schemas.microsoft.com/office/drawing/2014/main" id="{2530F997-9BA5-494B-A31C-E7D99CB45E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12" y="3231"/>
                <a:ext cx="9" cy="1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09" name="Freeform 431">
                <a:extLst>
                  <a:ext uri="{FF2B5EF4-FFF2-40B4-BE49-F238E27FC236}">
                    <a16:creationId xmlns:a16="http://schemas.microsoft.com/office/drawing/2014/main" id="{D0EC499A-B933-470E-B779-508AE6A0D9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3216"/>
                <a:ext cx="9" cy="15"/>
              </a:xfrm>
              <a:custGeom>
                <a:avLst/>
                <a:gdLst>
                  <a:gd name="T0" fmla="*/ 0 w 9"/>
                  <a:gd name="T1" fmla="*/ 15 h 15"/>
                  <a:gd name="T2" fmla="*/ 4 w 9"/>
                  <a:gd name="T3" fmla="*/ 8 h 15"/>
                  <a:gd name="T4" fmla="*/ 9 w 9"/>
                  <a:gd name="T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5">
                    <a:moveTo>
                      <a:pt x="0" y="15"/>
                    </a:moveTo>
                    <a:lnTo>
                      <a:pt x="4" y="8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10" name="Freeform 432">
                <a:extLst>
                  <a:ext uri="{FF2B5EF4-FFF2-40B4-BE49-F238E27FC236}">
                    <a16:creationId xmlns:a16="http://schemas.microsoft.com/office/drawing/2014/main" id="{61143BF4-6598-4749-A57B-8FC33F2C46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3202"/>
                <a:ext cx="11" cy="14"/>
              </a:xfrm>
              <a:custGeom>
                <a:avLst/>
                <a:gdLst>
                  <a:gd name="T0" fmla="*/ 0 w 11"/>
                  <a:gd name="T1" fmla="*/ 14 h 14"/>
                  <a:gd name="T2" fmla="*/ 6 w 11"/>
                  <a:gd name="T3" fmla="*/ 8 h 14"/>
                  <a:gd name="T4" fmla="*/ 11 w 11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4">
                    <a:moveTo>
                      <a:pt x="0" y="14"/>
                    </a:moveTo>
                    <a:lnTo>
                      <a:pt x="6" y="8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11" name="Freeform 433">
                <a:extLst>
                  <a:ext uri="{FF2B5EF4-FFF2-40B4-BE49-F238E27FC236}">
                    <a16:creationId xmlns:a16="http://schemas.microsoft.com/office/drawing/2014/main" id="{BE90B492-F010-4E32-810B-CA28D68B68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1" y="3182"/>
                <a:ext cx="9" cy="20"/>
              </a:xfrm>
              <a:custGeom>
                <a:avLst/>
                <a:gdLst>
                  <a:gd name="T0" fmla="*/ 0 w 9"/>
                  <a:gd name="T1" fmla="*/ 20 h 20"/>
                  <a:gd name="T2" fmla="*/ 2 w 9"/>
                  <a:gd name="T3" fmla="*/ 15 h 20"/>
                  <a:gd name="T4" fmla="*/ 4 w 9"/>
                  <a:gd name="T5" fmla="*/ 9 h 20"/>
                  <a:gd name="T6" fmla="*/ 6 w 9"/>
                  <a:gd name="T7" fmla="*/ 4 h 20"/>
                  <a:gd name="T8" fmla="*/ 9 w 9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0">
                    <a:moveTo>
                      <a:pt x="0" y="20"/>
                    </a:moveTo>
                    <a:lnTo>
                      <a:pt x="2" y="15"/>
                    </a:lnTo>
                    <a:lnTo>
                      <a:pt x="4" y="9"/>
                    </a:lnTo>
                    <a:lnTo>
                      <a:pt x="6" y="4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12" name="Freeform 434">
                <a:extLst>
                  <a:ext uri="{FF2B5EF4-FFF2-40B4-BE49-F238E27FC236}">
                    <a16:creationId xmlns:a16="http://schemas.microsoft.com/office/drawing/2014/main" id="{D1CAE4D5-50E0-42D4-B8DE-B94C624D7A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0" y="3170"/>
                <a:ext cx="10" cy="12"/>
              </a:xfrm>
              <a:custGeom>
                <a:avLst/>
                <a:gdLst>
                  <a:gd name="T0" fmla="*/ 0 w 10"/>
                  <a:gd name="T1" fmla="*/ 12 h 12"/>
                  <a:gd name="T2" fmla="*/ 5 w 10"/>
                  <a:gd name="T3" fmla="*/ 6 h 12"/>
                  <a:gd name="T4" fmla="*/ 10 w 10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2">
                    <a:moveTo>
                      <a:pt x="0" y="12"/>
                    </a:moveTo>
                    <a:lnTo>
                      <a:pt x="5" y="6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13" name="Freeform 435">
                <a:extLst>
                  <a:ext uri="{FF2B5EF4-FFF2-40B4-BE49-F238E27FC236}">
                    <a16:creationId xmlns:a16="http://schemas.microsoft.com/office/drawing/2014/main" id="{E6D7B556-7ECE-4126-89BE-FD3843E3A4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0" y="3163"/>
                <a:ext cx="11" cy="7"/>
              </a:xfrm>
              <a:custGeom>
                <a:avLst/>
                <a:gdLst>
                  <a:gd name="T0" fmla="*/ 0 w 11"/>
                  <a:gd name="T1" fmla="*/ 7 h 7"/>
                  <a:gd name="T2" fmla="*/ 6 w 11"/>
                  <a:gd name="T3" fmla="*/ 2 h 7"/>
                  <a:gd name="T4" fmla="*/ 11 w 11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7">
                    <a:moveTo>
                      <a:pt x="0" y="7"/>
                    </a:moveTo>
                    <a:lnTo>
                      <a:pt x="6" y="2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14" name="Freeform 436">
                <a:extLst>
                  <a:ext uri="{FF2B5EF4-FFF2-40B4-BE49-F238E27FC236}">
                    <a16:creationId xmlns:a16="http://schemas.microsoft.com/office/drawing/2014/main" id="{4459D66E-A231-4F75-B3AD-DE7681133B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1" y="3161"/>
                <a:ext cx="9" cy="2"/>
              </a:xfrm>
              <a:custGeom>
                <a:avLst/>
                <a:gdLst>
                  <a:gd name="T0" fmla="*/ 0 w 9"/>
                  <a:gd name="T1" fmla="*/ 2 h 2"/>
                  <a:gd name="T2" fmla="*/ 4 w 9"/>
                  <a:gd name="T3" fmla="*/ 0 h 2"/>
                  <a:gd name="T4" fmla="*/ 9 w 9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15" name="Freeform 437">
                <a:extLst>
                  <a:ext uri="{FF2B5EF4-FFF2-40B4-BE49-F238E27FC236}">
                    <a16:creationId xmlns:a16="http://schemas.microsoft.com/office/drawing/2014/main" id="{06187814-591A-45EC-89AE-544537ED0F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0" y="3161"/>
                <a:ext cx="10" cy="3"/>
              </a:xfrm>
              <a:custGeom>
                <a:avLst/>
                <a:gdLst>
                  <a:gd name="T0" fmla="*/ 0 w 10"/>
                  <a:gd name="T1" fmla="*/ 0 h 3"/>
                  <a:gd name="T2" fmla="*/ 5 w 10"/>
                  <a:gd name="T3" fmla="*/ 0 h 3"/>
                  <a:gd name="T4" fmla="*/ 10 w 10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3">
                    <a:moveTo>
                      <a:pt x="0" y="0"/>
                    </a:moveTo>
                    <a:lnTo>
                      <a:pt x="5" y="0"/>
                    </a:lnTo>
                    <a:lnTo>
                      <a:pt x="10" y="3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16" name="Freeform 438">
                <a:extLst>
                  <a:ext uri="{FF2B5EF4-FFF2-40B4-BE49-F238E27FC236}">
                    <a16:creationId xmlns:a16="http://schemas.microsoft.com/office/drawing/2014/main" id="{8C0D6BEA-0386-449C-9705-B24E4461BE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0" y="3164"/>
                <a:ext cx="10" cy="9"/>
              </a:xfrm>
              <a:custGeom>
                <a:avLst/>
                <a:gdLst>
                  <a:gd name="T0" fmla="*/ 0 w 10"/>
                  <a:gd name="T1" fmla="*/ 0 h 9"/>
                  <a:gd name="T2" fmla="*/ 3 w 10"/>
                  <a:gd name="T3" fmla="*/ 3 h 9"/>
                  <a:gd name="T4" fmla="*/ 6 w 10"/>
                  <a:gd name="T5" fmla="*/ 4 h 9"/>
                  <a:gd name="T6" fmla="*/ 7 w 10"/>
                  <a:gd name="T7" fmla="*/ 6 h 9"/>
                  <a:gd name="T8" fmla="*/ 10 w 10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9">
                    <a:moveTo>
                      <a:pt x="0" y="0"/>
                    </a:moveTo>
                    <a:lnTo>
                      <a:pt x="3" y="3"/>
                    </a:lnTo>
                    <a:lnTo>
                      <a:pt x="6" y="4"/>
                    </a:lnTo>
                    <a:lnTo>
                      <a:pt x="7" y="6"/>
                    </a:lnTo>
                    <a:lnTo>
                      <a:pt x="10" y="9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17" name="Freeform 439">
                <a:extLst>
                  <a:ext uri="{FF2B5EF4-FFF2-40B4-BE49-F238E27FC236}">
                    <a16:creationId xmlns:a16="http://schemas.microsoft.com/office/drawing/2014/main" id="{B0675B5B-8BBB-4798-91B6-0A26F69195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0" y="3173"/>
                <a:ext cx="9" cy="3"/>
              </a:xfrm>
              <a:custGeom>
                <a:avLst/>
                <a:gdLst>
                  <a:gd name="T0" fmla="*/ 0 w 9"/>
                  <a:gd name="T1" fmla="*/ 0 h 3"/>
                  <a:gd name="T2" fmla="*/ 3 w 9"/>
                  <a:gd name="T3" fmla="*/ 1 h 3"/>
                  <a:gd name="T4" fmla="*/ 9 w 9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0"/>
                    </a:moveTo>
                    <a:lnTo>
                      <a:pt x="3" y="1"/>
                    </a:lnTo>
                    <a:lnTo>
                      <a:pt x="9" y="3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18" name="Line 440">
                <a:extLst>
                  <a:ext uri="{FF2B5EF4-FFF2-40B4-BE49-F238E27FC236}">
                    <a16:creationId xmlns:a16="http://schemas.microsoft.com/office/drawing/2014/main" id="{7BF1664B-E033-414C-8AFA-224B9C556C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9" y="3176"/>
                <a:ext cx="10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19" name="Line 441">
                <a:extLst>
                  <a:ext uri="{FF2B5EF4-FFF2-40B4-BE49-F238E27FC236}">
                    <a16:creationId xmlns:a16="http://schemas.microsoft.com/office/drawing/2014/main" id="{DB842EB9-75F1-463E-9064-DB14D13D13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19" y="3173"/>
                <a:ext cx="9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0" name="Freeform 442">
                <a:extLst>
                  <a:ext uri="{FF2B5EF4-FFF2-40B4-BE49-F238E27FC236}">
                    <a16:creationId xmlns:a16="http://schemas.microsoft.com/office/drawing/2014/main" id="{822EB136-9AA8-4529-BE98-E369E43FA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8" y="3168"/>
                <a:ext cx="11" cy="5"/>
              </a:xfrm>
              <a:custGeom>
                <a:avLst/>
                <a:gdLst>
                  <a:gd name="T0" fmla="*/ 0 w 11"/>
                  <a:gd name="T1" fmla="*/ 5 h 5"/>
                  <a:gd name="T2" fmla="*/ 5 w 11"/>
                  <a:gd name="T3" fmla="*/ 2 h 5"/>
                  <a:gd name="T4" fmla="*/ 11 w 1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5">
                    <a:moveTo>
                      <a:pt x="0" y="5"/>
                    </a:moveTo>
                    <a:lnTo>
                      <a:pt x="5" y="2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1" name="Freeform 443">
                <a:extLst>
                  <a:ext uri="{FF2B5EF4-FFF2-40B4-BE49-F238E27FC236}">
                    <a16:creationId xmlns:a16="http://schemas.microsoft.com/office/drawing/2014/main" id="{D135B983-8CA7-441B-A7A4-1AE1B3EAAF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9" y="3163"/>
                <a:ext cx="9" cy="5"/>
              </a:xfrm>
              <a:custGeom>
                <a:avLst/>
                <a:gdLst>
                  <a:gd name="T0" fmla="*/ 0 w 9"/>
                  <a:gd name="T1" fmla="*/ 5 h 5"/>
                  <a:gd name="T2" fmla="*/ 5 w 9"/>
                  <a:gd name="T3" fmla="*/ 2 h 5"/>
                  <a:gd name="T4" fmla="*/ 9 w 9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5">
                    <a:moveTo>
                      <a:pt x="0" y="5"/>
                    </a:moveTo>
                    <a:lnTo>
                      <a:pt x="5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16" name="Group 645">
              <a:extLst>
                <a:ext uri="{FF2B5EF4-FFF2-40B4-BE49-F238E27FC236}">
                  <a16:creationId xmlns:a16="http://schemas.microsoft.com/office/drawing/2014/main" id="{340C716D-F719-42FE-9766-119F3844E4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89" y="1731"/>
              <a:ext cx="1947" cy="655"/>
              <a:chOff x="2148" y="2797"/>
              <a:chExt cx="1947" cy="655"/>
            </a:xfrm>
          </p:grpSpPr>
          <p:sp>
            <p:nvSpPr>
              <p:cNvPr id="422" name="Line 445">
                <a:extLst>
                  <a:ext uri="{FF2B5EF4-FFF2-40B4-BE49-F238E27FC236}">
                    <a16:creationId xmlns:a16="http://schemas.microsoft.com/office/drawing/2014/main" id="{469B7835-7B38-49BA-9442-3158FC7EE4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48" y="3160"/>
                <a:ext cx="9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3" name="Freeform 446">
                <a:extLst>
                  <a:ext uri="{FF2B5EF4-FFF2-40B4-BE49-F238E27FC236}">
                    <a16:creationId xmlns:a16="http://schemas.microsoft.com/office/drawing/2014/main" id="{4E0F6AD3-BC7C-4FEC-9E86-EBF4981DE3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7" y="3159"/>
                <a:ext cx="10" cy="1"/>
              </a:xfrm>
              <a:custGeom>
                <a:avLst/>
                <a:gdLst>
                  <a:gd name="T0" fmla="*/ 0 w 10"/>
                  <a:gd name="T1" fmla="*/ 1 h 1"/>
                  <a:gd name="T2" fmla="*/ 5 w 10"/>
                  <a:gd name="T3" fmla="*/ 1 h 1"/>
                  <a:gd name="T4" fmla="*/ 10 w 10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">
                    <a:moveTo>
                      <a:pt x="0" y="1"/>
                    </a:moveTo>
                    <a:lnTo>
                      <a:pt x="5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4" name="Freeform 447">
                <a:extLst>
                  <a:ext uri="{FF2B5EF4-FFF2-40B4-BE49-F238E27FC236}">
                    <a16:creationId xmlns:a16="http://schemas.microsoft.com/office/drawing/2014/main" id="{5F499085-E21A-4C2A-92A3-46ED2565C4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7" y="3155"/>
                <a:ext cx="10" cy="4"/>
              </a:xfrm>
              <a:custGeom>
                <a:avLst/>
                <a:gdLst>
                  <a:gd name="T0" fmla="*/ 0 w 10"/>
                  <a:gd name="T1" fmla="*/ 4 h 4"/>
                  <a:gd name="T2" fmla="*/ 6 w 10"/>
                  <a:gd name="T3" fmla="*/ 1 h 4"/>
                  <a:gd name="T4" fmla="*/ 10 w 10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4">
                    <a:moveTo>
                      <a:pt x="0" y="4"/>
                    </a:moveTo>
                    <a:lnTo>
                      <a:pt x="6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5" name="Freeform 448">
                <a:extLst>
                  <a:ext uri="{FF2B5EF4-FFF2-40B4-BE49-F238E27FC236}">
                    <a16:creationId xmlns:a16="http://schemas.microsoft.com/office/drawing/2014/main" id="{00AEB262-DCC9-44B1-B917-9B0484EDED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7" y="3155"/>
                <a:ext cx="9" cy="1"/>
              </a:xfrm>
              <a:custGeom>
                <a:avLst/>
                <a:gdLst>
                  <a:gd name="T0" fmla="*/ 0 w 9"/>
                  <a:gd name="T1" fmla="*/ 3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3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6" name="Freeform 449">
                <a:extLst>
                  <a:ext uri="{FF2B5EF4-FFF2-40B4-BE49-F238E27FC236}">
                    <a16:creationId xmlns:a16="http://schemas.microsoft.com/office/drawing/2014/main" id="{B05611DE-E2C2-4730-AA97-D4C3565CCA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6" y="3155"/>
                <a:ext cx="10" cy="1"/>
              </a:xfrm>
              <a:custGeom>
                <a:avLst/>
                <a:gdLst>
                  <a:gd name="T0" fmla="*/ 0 w 10"/>
                  <a:gd name="T1" fmla="*/ 5 w 10"/>
                  <a:gd name="T2" fmla="*/ 10 w 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">
                    <a:moveTo>
                      <a:pt x="0" y="0"/>
                    </a:moveTo>
                    <a:lnTo>
                      <a:pt x="5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7" name="Freeform 450">
                <a:extLst>
                  <a:ext uri="{FF2B5EF4-FFF2-40B4-BE49-F238E27FC236}">
                    <a16:creationId xmlns:a16="http://schemas.microsoft.com/office/drawing/2014/main" id="{89DD86B8-C19E-48F7-BB46-72C646956D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6" y="3150"/>
                <a:ext cx="9" cy="5"/>
              </a:xfrm>
              <a:custGeom>
                <a:avLst/>
                <a:gdLst>
                  <a:gd name="T0" fmla="*/ 0 w 9"/>
                  <a:gd name="T1" fmla="*/ 5 h 5"/>
                  <a:gd name="T2" fmla="*/ 4 w 9"/>
                  <a:gd name="T3" fmla="*/ 2 h 5"/>
                  <a:gd name="T4" fmla="*/ 9 w 9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5">
                    <a:moveTo>
                      <a:pt x="0" y="5"/>
                    </a:moveTo>
                    <a:lnTo>
                      <a:pt x="4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8" name="Freeform 451">
                <a:extLst>
                  <a:ext uri="{FF2B5EF4-FFF2-40B4-BE49-F238E27FC236}">
                    <a16:creationId xmlns:a16="http://schemas.microsoft.com/office/drawing/2014/main" id="{D7CD2333-B077-4AA9-AD04-27C527EAEE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5" y="3147"/>
                <a:ext cx="11" cy="3"/>
              </a:xfrm>
              <a:custGeom>
                <a:avLst/>
                <a:gdLst>
                  <a:gd name="T0" fmla="*/ 0 w 11"/>
                  <a:gd name="T1" fmla="*/ 3 h 3"/>
                  <a:gd name="T2" fmla="*/ 5 w 11"/>
                  <a:gd name="T3" fmla="*/ 1 h 3"/>
                  <a:gd name="T4" fmla="*/ 11 w 1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3">
                    <a:moveTo>
                      <a:pt x="0" y="3"/>
                    </a:moveTo>
                    <a:lnTo>
                      <a:pt x="5" y="1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9" name="Line 452">
                <a:extLst>
                  <a:ext uri="{FF2B5EF4-FFF2-40B4-BE49-F238E27FC236}">
                    <a16:creationId xmlns:a16="http://schemas.microsoft.com/office/drawing/2014/main" id="{DA1CF9EE-D5E0-40A8-8BE4-DCB2825CFD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16" y="3144"/>
                <a:ext cx="9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0" name="Line 453">
                <a:extLst>
                  <a:ext uri="{FF2B5EF4-FFF2-40B4-BE49-F238E27FC236}">
                    <a16:creationId xmlns:a16="http://schemas.microsoft.com/office/drawing/2014/main" id="{0BB302D7-99CD-4615-97A7-61E69EF300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25" y="3142"/>
                <a:ext cx="9" cy="2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1" name="Line 454">
                <a:extLst>
                  <a:ext uri="{FF2B5EF4-FFF2-40B4-BE49-F238E27FC236}">
                    <a16:creationId xmlns:a16="http://schemas.microsoft.com/office/drawing/2014/main" id="{7379F5BB-4C60-4434-AFCC-82B2CEB538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34" y="3139"/>
                <a:ext cx="10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2" name="Line 455">
                <a:extLst>
                  <a:ext uri="{FF2B5EF4-FFF2-40B4-BE49-F238E27FC236}">
                    <a16:creationId xmlns:a16="http://schemas.microsoft.com/office/drawing/2014/main" id="{64C83231-556D-4E20-B283-CD37A32803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44" y="3137"/>
                <a:ext cx="11" cy="2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3" name="Line 456">
                <a:extLst>
                  <a:ext uri="{FF2B5EF4-FFF2-40B4-BE49-F238E27FC236}">
                    <a16:creationId xmlns:a16="http://schemas.microsoft.com/office/drawing/2014/main" id="{44869D29-1C99-40EB-9E0E-BBFD9E7028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55" y="3135"/>
                <a:ext cx="9" cy="2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4" name="Line 457">
                <a:extLst>
                  <a:ext uri="{FF2B5EF4-FFF2-40B4-BE49-F238E27FC236}">
                    <a16:creationId xmlns:a16="http://schemas.microsoft.com/office/drawing/2014/main" id="{9D866ED3-5C4E-423D-8036-201D513184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64" y="3133"/>
                <a:ext cx="9" cy="2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5" name="Freeform 458">
                <a:extLst>
                  <a:ext uri="{FF2B5EF4-FFF2-40B4-BE49-F238E27FC236}">
                    <a16:creationId xmlns:a16="http://schemas.microsoft.com/office/drawing/2014/main" id="{662C765E-0D2B-41E4-A934-8B6820BA34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3" y="3130"/>
                <a:ext cx="11" cy="3"/>
              </a:xfrm>
              <a:custGeom>
                <a:avLst/>
                <a:gdLst>
                  <a:gd name="T0" fmla="*/ 0 w 11"/>
                  <a:gd name="T1" fmla="*/ 3 h 3"/>
                  <a:gd name="T2" fmla="*/ 5 w 11"/>
                  <a:gd name="T3" fmla="*/ 1 h 3"/>
                  <a:gd name="T4" fmla="*/ 11 w 1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3">
                    <a:moveTo>
                      <a:pt x="0" y="3"/>
                    </a:moveTo>
                    <a:lnTo>
                      <a:pt x="5" y="1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6" name="Freeform 459">
                <a:extLst>
                  <a:ext uri="{FF2B5EF4-FFF2-40B4-BE49-F238E27FC236}">
                    <a16:creationId xmlns:a16="http://schemas.microsoft.com/office/drawing/2014/main" id="{74F558FF-1906-44E1-A9A8-5B9B09A7D6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4" y="3121"/>
                <a:ext cx="9" cy="9"/>
              </a:xfrm>
              <a:custGeom>
                <a:avLst/>
                <a:gdLst>
                  <a:gd name="T0" fmla="*/ 0 w 9"/>
                  <a:gd name="T1" fmla="*/ 9 h 9"/>
                  <a:gd name="T2" fmla="*/ 2 w 9"/>
                  <a:gd name="T3" fmla="*/ 6 h 9"/>
                  <a:gd name="T4" fmla="*/ 4 w 9"/>
                  <a:gd name="T5" fmla="*/ 4 h 9"/>
                  <a:gd name="T6" fmla="*/ 6 w 9"/>
                  <a:gd name="T7" fmla="*/ 2 h 9"/>
                  <a:gd name="T8" fmla="*/ 9 w 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0" y="9"/>
                    </a:moveTo>
                    <a:lnTo>
                      <a:pt x="2" y="6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7" name="Freeform 460">
                <a:extLst>
                  <a:ext uri="{FF2B5EF4-FFF2-40B4-BE49-F238E27FC236}">
                    <a16:creationId xmlns:a16="http://schemas.microsoft.com/office/drawing/2014/main" id="{9409E8BC-EC0F-4FC8-B8F3-E910481DB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3" y="3118"/>
                <a:ext cx="10" cy="3"/>
              </a:xfrm>
              <a:custGeom>
                <a:avLst/>
                <a:gdLst>
                  <a:gd name="T0" fmla="*/ 0 w 10"/>
                  <a:gd name="T1" fmla="*/ 3 h 3"/>
                  <a:gd name="T2" fmla="*/ 2 w 10"/>
                  <a:gd name="T3" fmla="*/ 2 h 3"/>
                  <a:gd name="T4" fmla="*/ 5 w 10"/>
                  <a:gd name="T5" fmla="*/ 2 h 3"/>
                  <a:gd name="T6" fmla="*/ 8 w 10"/>
                  <a:gd name="T7" fmla="*/ 2 h 3"/>
                  <a:gd name="T8" fmla="*/ 10 w 10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">
                    <a:moveTo>
                      <a:pt x="0" y="3"/>
                    </a:moveTo>
                    <a:lnTo>
                      <a:pt x="2" y="2"/>
                    </a:lnTo>
                    <a:lnTo>
                      <a:pt x="5" y="2"/>
                    </a:lnTo>
                    <a:lnTo>
                      <a:pt x="8" y="2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8" name="Freeform 461">
                <a:extLst>
                  <a:ext uri="{FF2B5EF4-FFF2-40B4-BE49-F238E27FC236}">
                    <a16:creationId xmlns:a16="http://schemas.microsoft.com/office/drawing/2014/main" id="{DE647926-CD36-4674-B1FE-7806A1540F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3" y="3110"/>
                <a:ext cx="9" cy="8"/>
              </a:xfrm>
              <a:custGeom>
                <a:avLst/>
                <a:gdLst>
                  <a:gd name="T0" fmla="*/ 0 w 9"/>
                  <a:gd name="T1" fmla="*/ 8 h 8"/>
                  <a:gd name="T2" fmla="*/ 3 w 9"/>
                  <a:gd name="T3" fmla="*/ 7 h 8"/>
                  <a:gd name="T4" fmla="*/ 5 w 9"/>
                  <a:gd name="T5" fmla="*/ 4 h 8"/>
                  <a:gd name="T6" fmla="*/ 7 w 9"/>
                  <a:gd name="T7" fmla="*/ 2 h 8"/>
                  <a:gd name="T8" fmla="*/ 9 w 9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0" y="8"/>
                    </a:moveTo>
                    <a:lnTo>
                      <a:pt x="3" y="7"/>
                    </a:lnTo>
                    <a:lnTo>
                      <a:pt x="5" y="4"/>
                    </a:lnTo>
                    <a:lnTo>
                      <a:pt x="7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9" name="Freeform 462">
                <a:extLst>
                  <a:ext uri="{FF2B5EF4-FFF2-40B4-BE49-F238E27FC236}">
                    <a16:creationId xmlns:a16="http://schemas.microsoft.com/office/drawing/2014/main" id="{9CE0F0C1-75C8-4553-9308-903ABDC59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2" y="3110"/>
                <a:ext cx="9" cy="3"/>
              </a:xfrm>
              <a:custGeom>
                <a:avLst/>
                <a:gdLst>
                  <a:gd name="T0" fmla="*/ 0 w 9"/>
                  <a:gd name="T1" fmla="*/ 0 h 3"/>
                  <a:gd name="T2" fmla="*/ 3 w 9"/>
                  <a:gd name="T3" fmla="*/ 0 h 3"/>
                  <a:gd name="T4" fmla="*/ 4 w 9"/>
                  <a:gd name="T5" fmla="*/ 2 h 3"/>
                  <a:gd name="T6" fmla="*/ 7 w 9"/>
                  <a:gd name="T7" fmla="*/ 3 h 3"/>
                  <a:gd name="T8" fmla="*/ 9 w 9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">
                    <a:moveTo>
                      <a:pt x="0" y="0"/>
                    </a:moveTo>
                    <a:lnTo>
                      <a:pt x="3" y="0"/>
                    </a:lnTo>
                    <a:lnTo>
                      <a:pt x="4" y="2"/>
                    </a:lnTo>
                    <a:lnTo>
                      <a:pt x="7" y="3"/>
                    </a:lnTo>
                    <a:lnTo>
                      <a:pt x="9" y="3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0" name="Freeform 463">
                <a:extLst>
                  <a:ext uri="{FF2B5EF4-FFF2-40B4-BE49-F238E27FC236}">
                    <a16:creationId xmlns:a16="http://schemas.microsoft.com/office/drawing/2014/main" id="{C111202E-457D-4978-B4FF-B7B3A5721C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1" y="3104"/>
                <a:ext cx="11" cy="9"/>
              </a:xfrm>
              <a:custGeom>
                <a:avLst/>
                <a:gdLst>
                  <a:gd name="T0" fmla="*/ 0 w 11"/>
                  <a:gd name="T1" fmla="*/ 9 h 9"/>
                  <a:gd name="T2" fmla="*/ 3 w 11"/>
                  <a:gd name="T3" fmla="*/ 8 h 9"/>
                  <a:gd name="T4" fmla="*/ 6 w 11"/>
                  <a:gd name="T5" fmla="*/ 5 h 9"/>
                  <a:gd name="T6" fmla="*/ 8 w 11"/>
                  <a:gd name="T7" fmla="*/ 3 h 9"/>
                  <a:gd name="T8" fmla="*/ 11 w 11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0" y="9"/>
                    </a:moveTo>
                    <a:lnTo>
                      <a:pt x="3" y="8"/>
                    </a:lnTo>
                    <a:lnTo>
                      <a:pt x="6" y="5"/>
                    </a:lnTo>
                    <a:lnTo>
                      <a:pt x="8" y="3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1" name="Freeform 464">
                <a:extLst>
                  <a:ext uri="{FF2B5EF4-FFF2-40B4-BE49-F238E27FC236}">
                    <a16:creationId xmlns:a16="http://schemas.microsoft.com/office/drawing/2014/main" id="{B791214E-362F-48C4-94B6-8D00781C6A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2" y="3101"/>
                <a:ext cx="9" cy="3"/>
              </a:xfrm>
              <a:custGeom>
                <a:avLst/>
                <a:gdLst>
                  <a:gd name="T0" fmla="*/ 0 w 9"/>
                  <a:gd name="T1" fmla="*/ 3 h 3"/>
                  <a:gd name="T2" fmla="*/ 4 w 9"/>
                  <a:gd name="T3" fmla="*/ 2 h 3"/>
                  <a:gd name="T4" fmla="*/ 9 w 9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3"/>
                    </a:moveTo>
                    <a:lnTo>
                      <a:pt x="4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2" name="Freeform 465">
                <a:extLst>
                  <a:ext uri="{FF2B5EF4-FFF2-40B4-BE49-F238E27FC236}">
                    <a16:creationId xmlns:a16="http://schemas.microsoft.com/office/drawing/2014/main" id="{DA7FFCEF-4421-49EB-9E72-3A6C9D21E9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1" y="3099"/>
                <a:ext cx="11" cy="2"/>
              </a:xfrm>
              <a:custGeom>
                <a:avLst/>
                <a:gdLst>
                  <a:gd name="T0" fmla="*/ 0 w 11"/>
                  <a:gd name="T1" fmla="*/ 2 h 2"/>
                  <a:gd name="T2" fmla="*/ 5 w 11"/>
                  <a:gd name="T3" fmla="*/ 1 h 2"/>
                  <a:gd name="T4" fmla="*/ 11 w 1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2">
                    <a:moveTo>
                      <a:pt x="0" y="2"/>
                    </a:moveTo>
                    <a:lnTo>
                      <a:pt x="5" y="1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3" name="Freeform 466">
                <a:extLst>
                  <a:ext uri="{FF2B5EF4-FFF2-40B4-BE49-F238E27FC236}">
                    <a16:creationId xmlns:a16="http://schemas.microsoft.com/office/drawing/2014/main" id="{2E16B2B7-0276-41F8-9FC6-8A85509E48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2" y="3099"/>
                <a:ext cx="9" cy="2"/>
              </a:xfrm>
              <a:custGeom>
                <a:avLst/>
                <a:gdLst>
                  <a:gd name="T0" fmla="*/ 0 w 9"/>
                  <a:gd name="T1" fmla="*/ 0 h 2"/>
                  <a:gd name="T2" fmla="*/ 2 w 9"/>
                  <a:gd name="T3" fmla="*/ 0 h 2"/>
                  <a:gd name="T4" fmla="*/ 5 w 9"/>
                  <a:gd name="T5" fmla="*/ 1 h 2"/>
                  <a:gd name="T6" fmla="*/ 6 w 9"/>
                  <a:gd name="T7" fmla="*/ 2 h 2"/>
                  <a:gd name="T8" fmla="*/ 9 w 9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6" y="2"/>
                    </a:lnTo>
                    <a:lnTo>
                      <a:pt x="9" y="2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4" name="Freeform 467">
                <a:extLst>
                  <a:ext uri="{FF2B5EF4-FFF2-40B4-BE49-F238E27FC236}">
                    <a16:creationId xmlns:a16="http://schemas.microsoft.com/office/drawing/2014/main" id="{209C9E1B-7332-49DA-BAAC-F10122B5C4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1" y="3095"/>
                <a:ext cx="9" cy="6"/>
              </a:xfrm>
              <a:custGeom>
                <a:avLst/>
                <a:gdLst>
                  <a:gd name="T0" fmla="*/ 0 w 9"/>
                  <a:gd name="T1" fmla="*/ 6 h 6"/>
                  <a:gd name="T2" fmla="*/ 2 w 9"/>
                  <a:gd name="T3" fmla="*/ 5 h 6"/>
                  <a:gd name="T4" fmla="*/ 4 w 9"/>
                  <a:gd name="T5" fmla="*/ 4 h 6"/>
                  <a:gd name="T6" fmla="*/ 6 w 9"/>
                  <a:gd name="T7" fmla="*/ 1 h 6"/>
                  <a:gd name="T8" fmla="*/ 9 w 9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0" y="6"/>
                    </a:moveTo>
                    <a:lnTo>
                      <a:pt x="2" y="5"/>
                    </a:lnTo>
                    <a:lnTo>
                      <a:pt x="4" y="4"/>
                    </a:lnTo>
                    <a:lnTo>
                      <a:pt x="6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5" name="Freeform 468">
                <a:extLst>
                  <a:ext uri="{FF2B5EF4-FFF2-40B4-BE49-F238E27FC236}">
                    <a16:creationId xmlns:a16="http://schemas.microsoft.com/office/drawing/2014/main" id="{CA05B186-D402-4097-99B4-98820AD81A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0" y="3093"/>
                <a:ext cx="10" cy="2"/>
              </a:xfrm>
              <a:custGeom>
                <a:avLst/>
                <a:gdLst>
                  <a:gd name="T0" fmla="*/ 0 w 10"/>
                  <a:gd name="T1" fmla="*/ 2 h 2"/>
                  <a:gd name="T2" fmla="*/ 5 w 10"/>
                  <a:gd name="T3" fmla="*/ 0 h 2"/>
                  <a:gd name="T4" fmla="*/ 10 w 10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">
                    <a:moveTo>
                      <a:pt x="0" y="2"/>
                    </a:moveTo>
                    <a:lnTo>
                      <a:pt x="5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6" name="Freeform 469">
                <a:extLst>
                  <a:ext uri="{FF2B5EF4-FFF2-40B4-BE49-F238E27FC236}">
                    <a16:creationId xmlns:a16="http://schemas.microsoft.com/office/drawing/2014/main" id="{82AE399F-85F5-4F1A-B520-611E85C656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0" y="3093"/>
                <a:ext cx="9" cy="2"/>
              </a:xfrm>
              <a:custGeom>
                <a:avLst/>
                <a:gdLst>
                  <a:gd name="T0" fmla="*/ 0 w 9"/>
                  <a:gd name="T1" fmla="*/ 0 h 2"/>
                  <a:gd name="T2" fmla="*/ 5 w 9"/>
                  <a:gd name="T3" fmla="*/ 2 h 2"/>
                  <a:gd name="T4" fmla="*/ 7 w 9"/>
                  <a:gd name="T5" fmla="*/ 2 h 2"/>
                  <a:gd name="T6" fmla="*/ 9 w 9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5" y="2"/>
                    </a:lnTo>
                    <a:lnTo>
                      <a:pt x="7" y="2"/>
                    </a:lnTo>
                    <a:lnTo>
                      <a:pt x="9" y="2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7" name="Freeform 470">
                <a:extLst>
                  <a:ext uri="{FF2B5EF4-FFF2-40B4-BE49-F238E27FC236}">
                    <a16:creationId xmlns:a16="http://schemas.microsoft.com/office/drawing/2014/main" id="{FA694A49-3F86-4B59-BE2F-DB43A5A058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9" y="3087"/>
                <a:ext cx="10" cy="8"/>
              </a:xfrm>
              <a:custGeom>
                <a:avLst/>
                <a:gdLst>
                  <a:gd name="T0" fmla="*/ 0 w 10"/>
                  <a:gd name="T1" fmla="*/ 8 h 8"/>
                  <a:gd name="T2" fmla="*/ 3 w 10"/>
                  <a:gd name="T3" fmla="*/ 6 h 8"/>
                  <a:gd name="T4" fmla="*/ 4 w 10"/>
                  <a:gd name="T5" fmla="*/ 4 h 8"/>
                  <a:gd name="T6" fmla="*/ 7 w 10"/>
                  <a:gd name="T7" fmla="*/ 1 h 8"/>
                  <a:gd name="T8" fmla="*/ 10 w 1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8">
                    <a:moveTo>
                      <a:pt x="0" y="8"/>
                    </a:moveTo>
                    <a:lnTo>
                      <a:pt x="3" y="6"/>
                    </a:lnTo>
                    <a:lnTo>
                      <a:pt x="4" y="4"/>
                    </a:lnTo>
                    <a:lnTo>
                      <a:pt x="7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8" name="Freeform 471">
                <a:extLst>
                  <a:ext uri="{FF2B5EF4-FFF2-40B4-BE49-F238E27FC236}">
                    <a16:creationId xmlns:a16="http://schemas.microsoft.com/office/drawing/2014/main" id="{F1F06430-5CCF-4868-88B4-E8231351CC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9" y="3084"/>
                <a:ext cx="10" cy="3"/>
              </a:xfrm>
              <a:custGeom>
                <a:avLst/>
                <a:gdLst>
                  <a:gd name="T0" fmla="*/ 0 w 10"/>
                  <a:gd name="T1" fmla="*/ 3 h 3"/>
                  <a:gd name="T2" fmla="*/ 5 w 10"/>
                  <a:gd name="T3" fmla="*/ 2 h 3"/>
                  <a:gd name="T4" fmla="*/ 10 w 10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3">
                    <a:moveTo>
                      <a:pt x="0" y="3"/>
                    </a:moveTo>
                    <a:lnTo>
                      <a:pt x="5" y="2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9" name="Freeform 472">
                <a:extLst>
                  <a:ext uri="{FF2B5EF4-FFF2-40B4-BE49-F238E27FC236}">
                    <a16:creationId xmlns:a16="http://schemas.microsoft.com/office/drawing/2014/main" id="{7001AC67-2ED5-4449-8DB0-6CD40AD146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9" y="3080"/>
                <a:ext cx="9" cy="4"/>
              </a:xfrm>
              <a:custGeom>
                <a:avLst/>
                <a:gdLst>
                  <a:gd name="T0" fmla="*/ 0 w 9"/>
                  <a:gd name="T1" fmla="*/ 4 h 4"/>
                  <a:gd name="T2" fmla="*/ 4 w 9"/>
                  <a:gd name="T3" fmla="*/ 2 h 4"/>
                  <a:gd name="T4" fmla="*/ 9 w 9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lnTo>
                      <a:pt x="4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50" name="Freeform 473">
                <a:extLst>
                  <a:ext uri="{FF2B5EF4-FFF2-40B4-BE49-F238E27FC236}">
                    <a16:creationId xmlns:a16="http://schemas.microsoft.com/office/drawing/2014/main" id="{89EDCBE3-52E7-494E-91A9-AF8CA4340B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8" y="3080"/>
                <a:ext cx="11" cy="1"/>
              </a:xfrm>
              <a:custGeom>
                <a:avLst/>
                <a:gdLst>
                  <a:gd name="T0" fmla="*/ 0 w 11"/>
                  <a:gd name="T1" fmla="*/ 5 w 11"/>
                  <a:gd name="T2" fmla="*/ 11 w 1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1">
                    <a:moveTo>
                      <a:pt x="0" y="0"/>
                    </a:moveTo>
                    <a:lnTo>
                      <a:pt x="5" y="0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51" name="Freeform 474">
                <a:extLst>
                  <a:ext uri="{FF2B5EF4-FFF2-40B4-BE49-F238E27FC236}">
                    <a16:creationId xmlns:a16="http://schemas.microsoft.com/office/drawing/2014/main" id="{57762632-5A24-43D9-B50E-8A4237AAED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9" y="3078"/>
                <a:ext cx="9" cy="2"/>
              </a:xfrm>
              <a:custGeom>
                <a:avLst/>
                <a:gdLst>
                  <a:gd name="T0" fmla="*/ 0 w 9"/>
                  <a:gd name="T1" fmla="*/ 2 h 2"/>
                  <a:gd name="T2" fmla="*/ 3 w 9"/>
                  <a:gd name="T3" fmla="*/ 1 h 2"/>
                  <a:gd name="T4" fmla="*/ 9 w 9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3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52" name="Freeform 475">
                <a:extLst>
                  <a:ext uri="{FF2B5EF4-FFF2-40B4-BE49-F238E27FC236}">
                    <a16:creationId xmlns:a16="http://schemas.microsoft.com/office/drawing/2014/main" id="{C76137D2-5597-4659-A0DA-08D9E1C3C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8" y="3078"/>
                <a:ext cx="10" cy="2"/>
              </a:xfrm>
              <a:custGeom>
                <a:avLst/>
                <a:gdLst>
                  <a:gd name="T0" fmla="*/ 0 w 10"/>
                  <a:gd name="T1" fmla="*/ 0 h 2"/>
                  <a:gd name="T2" fmla="*/ 5 w 10"/>
                  <a:gd name="T3" fmla="*/ 1 h 2"/>
                  <a:gd name="T4" fmla="*/ 10 w 10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5" y="1"/>
                    </a:lnTo>
                    <a:lnTo>
                      <a:pt x="10" y="2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53" name="Freeform 476">
                <a:extLst>
                  <a:ext uri="{FF2B5EF4-FFF2-40B4-BE49-F238E27FC236}">
                    <a16:creationId xmlns:a16="http://schemas.microsoft.com/office/drawing/2014/main" id="{DE68B585-B37E-4D15-9A6E-15F6E683AB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8" y="3080"/>
                <a:ext cx="9" cy="1"/>
              </a:xfrm>
              <a:custGeom>
                <a:avLst/>
                <a:gdLst>
                  <a:gd name="T0" fmla="*/ 0 w 9"/>
                  <a:gd name="T1" fmla="*/ 5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5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54" name="Freeform 477">
                <a:extLst>
                  <a:ext uri="{FF2B5EF4-FFF2-40B4-BE49-F238E27FC236}">
                    <a16:creationId xmlns:a16="http://schemas.microsoft.com/office/drawing/2014/main" id="{7D325D35-5B49-4124-A2D7-0000033245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7" y="3080"/>
                <a:ext cx="9" cy="2"/>
              </a:xfrm>
              <a:custGeom>
                <a:avLst/>
                <a:gdLst>
                  <a:gd name="T0" fmla="*/ 0 w 9"/>
                  <a:gd name="T1" fmla="*/ 0 h 2"/>
                  <a:gd name="T2" fmla="*/ 4 w 9"/>
                  <a:gd name="T3" fmla="*/ 2 h 2"/>
                  <a:gd name="T4" fmla="*/ 9 w 9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4" y="2"/>
                    </a:lnTo>
                    <a:lnTo>
                      <a:pt x="9" y="2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55" name="Freeform 478">
                <a:extLst>
                  <a:ext uri="{FF2B5EF4-FFF2-40B4-BE49-F238E27FC236}">
                    <a16:creationId xmlns:a16="http://schemas.microsoft.com/office/drawing/2014/main" id="{E89F13E6-07B9-4928-B268-D5B7E979D8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6" y="3079"/>
                <a:ext cx="11" cy="3"/>
              </a:xfrm>
              <a:custGeom>
                <a:avLst/>
                <a:gdLst>
                  <a:gd name="T0" fmla="*/ 0 w 11"/>
                  <a:gd name="T1" fmla="*/ 3 h 3"/>
                  <a:gd name="T2" fmla="*/ 6 w 11"/>
                  <a:gd name="T3" fmla="*/ 1 h 3"/>
                  <a:gd name="T4" fmla="*/ 11 w 1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3">
                    <a:moveTo>
                      <a:pt x="0" y="3"/>
                    </a:moveTo>
                    <a:lnTo>
                      <a:pt x="6" y="1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56" name="Freeform 479">
                <a:extLst>
                  <a:ext uri="{FF2B5EF4-FFF2-40B4-BE49-F238E27FC236}">
                    <a16:creationId xmlns:a16="http://schemas.microsoft.com/office/drawing/2014/main" id="{287A1C36-D832-4C97-BF31-8E0196CC12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7" y="3078"/>
                <a:ext cx="10" cy="1"/>
              </a:xfrm>
              <a:custGeom>
                <a:avLst/>
                <a:gdLst>
                  <a:gd name="T0" fmla="*/ 0 w 10"/>
                  <a:gd name="T1" fmla="*/ 1 h 1"/>
                  <a:gd name="T2" fmla="*/ 5 w 10"/>
                  <a:gd name="T3" fmla="*/ 1 h 1"/>
                  <a:gd name="T4" fmla="*/ 10 w 10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">
                    <a:moveTo>
                      <a:pt x="0" y="1"/>
                    </a:moveTo>
                    <a:lnTo>
                      <a:pt x="5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57" name="Freeform 480">
                <a:extLst>
                  <a:ext uri="{FF2B5EF4-FFF2-40B4-BE49-F238E27FC236}">
                    <a16:creationId xmlns:a16="http://schemas.microsoft.com/office/drawing/2014/main" id="{2C72EBF9-AF9E-4F12-A139-A6008D86C0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7" y="3073"/>
                <a:ext cx="9" cy="5"/>
              </a:xfrm>
              <a:custGeom>
                <a:avLst/>
                <a:gdLst>
                  <a:gd name="T0" fmla="*/ 0 w 9"/>
                  <a:gd name="T1" fmla="*/ 5 h 5"/>
                  <a:gd name="T2" fmla="*/ 6 w 9"/>
                  <a:gd name="T3" fmla="*/ 2 h 5"/>
                  <a:gd name="T4" fmla="*/ 9 w 9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5">
                    <a:moveTo>
                      <a:pt x="0" y="5"/>
                    </a:moveTo>
                    <a:lnTo>
                      <a:pt x="6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58" name="Freeform 481">
                <a:extLst>
                  <a:ext uri="{FF2B5EF4-FFF2-40B4-BE49-F238E27FC236}">
                    <a16:creationId xmlns:a16="http://schemas.microsoft.com/office/drawing/2014/main" id="{A39CC8E8-9686-4069-8CB1-E3CA887B00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6" y="3066"/>
                <a:ext cx="10" cy="7"/>
              </a:xfrm>
              <a:custGeom>
                <a:avLst/>
                <a:gdLst>
                  <a:gd name="T0" fmla="*/ 0 w 10"/>
                  <a:gd name="T1" fmla="*/ 7 h 7"/>
                  <a:gd name="T2" fmla="*/ 4 w 10"/>
                  <a:gd name="T3" fmla="*/ 3 h 7"/>
                  <a:gd name="T4" fmla="*/ 10 w 10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7">
                    <a:moveTo>
                      <a:pt x="0" y="7"/>
                    </a:moveTo>
                    <a:lnTo>
                      <a:pt x="4" y="3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59" name="Freeform 482">
                <a:extLst>
                  <a:ext uri="{FF2B5EF4-FFF2-40B4-BE49-F238E27FC236}">
                    <a16:creationId xmlns:a16="http://schemas.microsoft.com/office/drawing/2014/main" id="{9F48C6FC-EAFC-48C0-904B-C2216DA6B1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6" y="3063"/>
                <a:ext cx="10" cy="3"/>
              </a:xfrm>
              <a:custGeom>
                <a:avLst/>
                <a:gdLst>
                  <a:gd name="T0" fmla="*/ 0 w 10"/>
                  <a:gd name="T1" fmla="*/ 3 h 3"/>
                  <a:gd name="T2" fmla="*/ 5 w 10"/>
                  <a:gd name="T3" fmla="*/ 2 h 3"/>
                  <a:gd name="T4" fmla="*/ 10 w 10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3">
                    <a:moveTo>
                      <a:pt x="0" y="3"/>
                    </a:moveTo>
                    <a:lnTo>
                      <a:pt x="5" y="2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60" name="Freeform 483">
                <a:extLst>
                  <a:ext uri="{FF2B5EF4-FFF2-40B4-BE49-F238E27FC236}">
                    <a16:creationId xmlns:a16="http://schemas.microsoft.com/office/drawing/2014/main" id="{1FFA06D7-3C93-482F-9FDF-8E3DF979AB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6" y="3063"/>
                <a:ext cx="9" cy="1"/>
              </a:xfrm>
              <a:custGeom>
                <a:avLst/>
                <a:gdLst>
                  <a:gd name="T0" fmla="*/ 0 w 9"/>
                  <a:gd name="T1" fmla="*/ 4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61" name="Line 484">
                <a:extLst>
                  <a:ext uri="{FF2B5EF4-FFF2-40B4-BE49-F238E27FC236}">
                    <a16:creationId xmlns:a16="http://schemas.microsoft.com/office/drawing/2014/main" id="{376192C7-3CD8-4D0D-926A-57A56E0F28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25" y="3063"/>
                <a:ext cx="11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62" name="Line 485">
                <a:extLst>
                  <a:ext uri="{FF2B5EF4-FFF2-40B4-BE49-F238E27FC236}">
                    <a16:creationId xmlns:a16="http://schemas.microsoft.com/office/drawing/2014/main" id="{381A1A49-20D3-445F-8479-830F9D25F8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36" y="3063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63" name="Freeform 486">
                <a:extLst>
                  <a:ext uri="{FF2B5EF4-FFF2-40B4-BE49-F238E27FC236}">
                    <a16:creationId xmlns:a16="http://schemas.microsoft.com/office/drawing/2014/main" id="{414BF80F-7959-4B73-A221-438184B500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5" y="3063"/>
                <a:ext cx="9" cy="1"/>
              </a:xfrm>
              <a:custGeom>
                <a:avLst/>
                <a:gdLst>
                  <a:gd name="T0" fmla="*/ 0 w 9"/>
                  <a:gd name="T1" fmla="*/ 4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64" name="Freeform 487">
                <a:extLst>
                  <a:ext uri="{FF2B5EF4-FFF2-40B4-BE49-F238E27FC236}">
                    <a16:creationId xmlns:a16="http://schemas.microsoft.com/office/drawing/2014/main" id="{F8899D76-2FF9-4EF1-BC33-B84A8CC1B4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4" y="3058"/>
                <a:ext cx="10" cy="5"/>
              </a:xfrm>
              <a:custGeom>
                <a:avLst/>
                <a:gdLst>
                  <a:gd name="T0" fmla="*/ 0 w 10"/>
                  <a:gd name="T1" fmla="*/ 5 h 5"/>
                  <a:gd name="T2" fmla="*/ 5 w 10"/>
                  <a:gd name="T3" fmla="*/ 3 h 5"/>
                  <a:gd name="T4" fmla="*/ 10 w 10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5">
                    <a:moveTo>
                      <a:pt x="0" y="5"/>
                    </a:moveTo>
                    <a:lnTo>
                      <a:pt x="5" y="3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65" name="Freeform 488">
                <a:extLst>
                  <a:ext uri="{FF2B5EF4-FFF2-40B4-BE49-F238E27FC236}">
                    <a16:creationId xmlns:a16="http://schemas.microsoft.com/office/drawing/2014/main" id="{A8723042-6ECF-407A-936E-C031FEE11C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4" y="3052"/>
                <a:ext cx="10" cy="6"/>
              </a:xfrm>
              <a:custGeom>
                <a:avLst/>
                <a:gdLst>
                  <a:gd name="T0" fmla="*/ 0 w 10"/>
                  <a:gd name="T1" fmla="*/ 6 h 6"/>
                  <a:gd name="T2" fmla="*/ 4 w 10"/>
                  <a:gd name="T3" fmla="*/ 2 h 6"/>
                  <a:gd name="T4" fmla="*/ 10 w 10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6">
                    <a:moveTo>
                      <a:pt x="0" y="6"/>
                    </a:moveTo>
                    <a:lnTo>
                      <a:pt x="4" y="2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66" name="Freeform 489">
                <a:extLst>
                  <a:ext uri="{FF2B5EF4-FFF2-40B4-BE49-F238E27FC236}">
                    <a16:creationId xmlns:a16="http://schemas.microsoft.com/office/drawing/2014/main" id="{09C28077-EE3B-463C-84C7-C68962DBC1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3052"/>
                <a:ext cx="10" cy="1"/>
              </a:xfrm>
              <a:custGeom>
                <a:avLst/>
                <a:gdLst>
                  <a:gd name="T0" fmla="*/ 0 w 10"/>
                  <a:gd name="T1" fmla="*/ 2 w 10"/>
                  <a:gd name="T2" fmla="*/ 5 w 10"/>
                  <a:gd name="T3" fmla="*/ 7 w 10"/>
                  <a:gd name="T4" fmla="*/ 10 w 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0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67" name="Freeform 490">
                <a:extLst>
                  <a:ext uri="{FF2B5EF4-FFF2-40B4-BE49-F238E27FC236}">
                    <a16:creationId xmlns:a16="http://schemas.microsoft.com/office/drawing/2014/main" id="{7A4C3061-B950-4BBC-AF28-6E579D8AD5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4" y="3046"/>
                <a:ext cx="9" cy="6"/>
              </a:xfrm>
              <a:custGeom>
                <a:avLst/>
                <a:gdLst>
                  <a:gd name="T0" fmla="*/ 0 w 9"/>
                  <a:gd name="T1" fmla="*/ 6 h 6"/>
                  <a:gd name="T2" fmla="*/ 4 w 9"/>
                  <a:gd name="T3" fmla="*/ 3 h 6"/>
                  <a:gd name="T4" fmla="*/ 9 w 9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6">
                    <a:moveTo>
                      <a:pt x="0" y="6"/>
                    </a:moveTo>
                    <a:lnTo>
                      <a:pt x="4" y="3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68" name="Line 491">
                <a:extLst>
                  <a:ext uri="{FF2B5EF4-FFF2-40B4-BE49-F238E27FC236}">
                    <a16:creationId xmlns:a16="http://schemas.microsoft.com/office/drawing/2014/main" id="{142AD33E-ECC1-4E82-A9DC-85425FCF51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93" y="3041"/>
                <a:ext cx="11" cy="5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69" name="Line 492">
                <a:extLst>
                  <a:ext uri="{FF2B5EF4-FFF2-40B4-BE49-F238E27FC236}">
                    <a16:creationId xmlns:a16="http://schemas.microsoft.com/office/drawing/2014/main" id="{2D0F2891-4A80-4CD7-882C-9C26424292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04" y="3036"/>
                <a:ext cx="9" cy="5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0" name="Freeform 493">
                <a:extLst>
                  <a:ext uri="{FF2B5EF4-FFF2-40B4-BE49-F238E27FC236}">
                    <a16:creationId xmlns:a16="http://schemas.microsoft.com/office/drawing/2014/main" id="{95C1A06E-92A3-45FE-B717-BA177C901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3" y="3031"/>
                <a:ext cx="10" cy="5"/>
              </a:xfrm>
              <a:custGeom>
                <a:avLst/>
                <a:gdLst>
                  <a:gd name="T0" fmla="*/ 0 w 10"/>
                  <a:gd name="T1" fmla="*/ 5 h 5"/>
                  <a:gd name="T2" fmla="*/ 5 w 10"/>
                  <a:gd name="T3" fmla="*/ 2 h 5"/>
                  <a:gd name="T4" fmla="*/ 10 w 10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5">
                    <a:moveTo>
                      <a:pt x="0" y="5"/>
                    </a:moveTo>
                    <a:lnTo>
                      <a:pt x="5" y="2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1" name="Freeform 494">
                <a:extLst>
                  <a:ext uri="{FF2B5EF4-FFF2-40B4-BE49-F238E27FC236}">
                    <a16:creationId xmlns:a16="http://schemas.microsoft.com/office/drawing/2014/main" id="{4BACC7DC-A48F-44C8-B021-11B3DE3DAA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3" y="3019"/>
                <a:ext cx="9" cy="12"/>
              </a:xfrm>
              <a:custGeom>
                <a:avLst/>
                <a:gdLst>
                  <a:gd name="T0" fmla="*/ 0 w 9"/>
                  <a:gd name="T1" fmla="*/ 12 h 12"/>
                  <a:gd name="T2" fmla="*/ 3 w 9"/>
                  <a:gd name="T3" fmla="*/ 9 h 12"/>
                  <a:gd name="T4" fmla="*/ 5 w 9"/>
                  <a:gd name="T5" fmla="*/ 5 h 12"/>
                  <a:gd name="T6" fmla="*/ 7 w 9"/>
                  <a:gd name="T7" fmla="*/ 3 h 12"/>
                  <a:gd name="T8" fmla="*/ 9 w 9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0" y="12"/>
                    </a:moveTo>
                    <a:lnTo>
                      <a:pt x="3" y="9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2" name="Freeform 495">
                <a:extLst>
                  <a:ext uri="{FF2B5EF4-FFF2-40B4-BE49-F238E27FC236}">
                    <a16:creationId xmlns:a16="http://schemas.microsoft.com/office/drawing/2014/main" id="{947EA0CC-4950-44C0-8C67-2B0DB4F447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2" y="3014"/>
                <a:ext cx="9" cy="5"/>
              </a:xfrm>
              <a:custGeom>
                <a:avLst/>
                <a:gdLst>
                  <a:gd name="T0" fmla="*/ 0 w 9"/>
                  <a:gd name="T1" fmla="*/ 5 h 5"/>
                  <a:gd name="T2" fmla="*/ 4 w 9"/>
                  <a:gd name="T3" fmla="*/ 2 h 5"/>
                  <a:gd name="T4" fmla="*/ 9 w 9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5">
                    <a:moveTo>
                      <a:pt x="0" y="5"/>
                    </a:moveTo>
                    <a:lnTo>
                      <a:pt x="4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3" name="Line 496">
                <a:extLst>
                  <a:ext uri="{FF2B5EF4-FFF2-40B4-BE49-F238E27FC236}">
                    <a16:creationId xmlns:a16="http://schemas.microsoft.com/office/drawing/2014/main" id="{3397B77D-6B49-48C6-B7C6-1DEDC32DC4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41" y="3007"/>
                <a:ext cx="1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4" name="Line 497">
                <a:extLst>
                  <a:ext uri="{FF2B5EF4-FFF2-40B4-BE49-F238E27FC236}">
                    <a16:creationId xmlns:a16="http://schemas.microsoft.com/office/drawing/2014/main" id="{ECBD7C16-DAA1-4C77-A073-5547F05BE1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52" y="3002"/>
                <a:ext cx="9" cy="5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5" name="Freeform 498">
                <a:extLst>
                  <a:ext uri="{FF2B5EF4-FFF2-40B4-BE49-F238E27FC236}">
                    <a16:creationId xmlns:a16="http://schemas.microsoft.com/office/drawing/2014/main" id="{D4A69CA8-6BE9-465A-9AC2-C8802CEF05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2995"/>
                <a:ext cx="9" cy="7"/>
              </a:xfrm>
              <a:custGeom>
                <a:avLst/>
                <a:gdLst>
                  <a:gd name="T0" fmla="*/ 0 w 9"/>
                  <a:gd name="T1" fmla="*/ 7 h 7"/>
                  <a:gd name="T2" fmla="*/ 4 w 9"/>
                  <a:gd name="T3" fmla="*/ 3 h 7"/>
                  <a:gd name="T4" fmla="*/ 9 w 9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7">
                    <a:moveTo>
                      <a:pt x="0" y="7"/>
                    </a:moveTo>
                    <a:lnTo>
                      <a:pt x="4" y="3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6" name="Freeform 499">
                <a:extLst>
                  <a:ext uri="{FF2B5EF4-FFF2-40B4-BE49-F238E27FC236}">
                    <a16:creationId xmlns:a16="http://schemas.microsoft.com/office/drawing/2014/main" id="{86DF2E8F-0079-490A-B75E-3EF8213B49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0" y="2993"/>
                <a:ext cx="11" cy="2"/>
              </a:xfrm>
              <a:custGeom>
                <a:avLst/>
                <a:gdLst>
                  <a:gd name="T0" fmla="*/ 0 w 11"/>
                  <a:gd name="T1" fmla="*/ 2 h 2"/>
                  <a:gd name="T2" fmla="*/ 5 w 11"/>
                  <a:gd name="T3" fmla="*/ 1 h 2"/>
                  <a:gd name="T4" fmla="*/ 11 w 1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2">
                    <a:moveTo>
                      <a:pt x="0" y="2"/>
                    </a:moveTo>
                    <a:lnTo>
                      <a:pt x="5" y="1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7" name="Line 500">
                <a:extLst>
                  <a:ext uri="{FF2B5EF4-FFF2-40B4-BE49-F238E27FC236}">
                    <a16:creationId xmlns:a16="http://schemas.microsoft.com/office/drawing/2014/main" id="{2C3169AB-3B0B-481E-8F65-8A20FB4754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81" y="2989"/>
                <a:ext cx="9" cy="4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8" name="Freeform 501">
                <a:extLst>
                  <a:ext uri="{FF2B5EF4-FFF2-40B4-BE49-F238E27FC236}">
                    <a16:creationId xmlns:a16="http://schemas.microsoft.com/office/drawing/2014/main" id="{6B8E8B16-EABA-49D3-A740-EA4646A86C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0" y="2982"/>
                <a:ext cx="10" cy="7"/>
              </a:xfrm>
              <a:custGeom>
                <a:avLst/>
                <a:gdLst>
                  <a:gd name="T0" fmla="*/ 0 w 10"/>
                  <a:gd name="T1" fmla="*/ 7 h 7"/>
                  <a:gd name="T2" fmla="*/ 5 w 10"/>
                  <a:gd name="T3" fmla="*/ 4 h 7"/>
                  <a:gd name="T4" fmla="*/ 10 w 10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7">
                    <a:moveTo>
                      <a:pt x="0" y="7"/>
                    </a:moveTo>
                    <a:lnTo>
                      <a:pt x="5" y="4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" name="Freeform 502">
                <a:extLst>
                  <a:ext uri="{FF2B5EF4-FFF2-40B4-BE49-F238E27FC236}">
                    <a16:creationId xmlns:a16="http://schemas.microsoft.com/office/drawing/2014/main" id="{D7BFB59D-DE96-43A8-9D78-989C7564A2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0" y="2977"/>
                <a:ext cx="9" cy="5"/>
              </a:xfrm>
              <a:custGeom>
                <a:avLst/>
                <a:gdLst>
                  <a:gd name="T0" fmla="*/ 0 w 9"/>
                  <a:gd name="T1" fmla="*/ 5 h 5"/>
                  <a:gd name="T2" fmla="*/ 4 w 9"/>
                  <a:gd name="T3" fmla="*/ 3 h 5"/>
                  <a:gd name="T4" fmla="*/ 9 w 9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5">
                    <a:moveTo>
                      <a:pt x="0" y="5"/>
                    </a:moveTo>
                    <a:lnTo>
                      <a:pt x="4" y="3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80" name="Freeform 503">
                <a:extLst>
                  <a:ext uri="{FF2B5EF4-FFF2-40B4-BE49-F238E27FC236}">
                    <a16:creationId xmlns:a16="http://schemas.microsoft.com/office/drawing/2014/main" id="{89C3649F-FF90-4D00-9884-AACBB2E9A3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9" y="2976"/>
                <a:ext cx="11" cy="1"/>
              </a:xfrm>
              <a:custGeom>
                <a:avLst/>
                <a:gdLst>
                  <a:gd name="T0" fmla="*/ 0 w 11"/>
                  <a:gd name="T1" fmla="*/ 1 h 1"/>
                  <a:gd name="T2" fmla="*/ 6 w 11"/>
                  <a:gd name="T3" fmla="*/ 0 h 1"/>
                  <a:gd name="T4" fmla="*/ 11 w 1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0" y="1"/>
                    </a:moveTo>
                    <a:lnTo>
                      <a:pt x="6" y="0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81" name="Freeform 504">
                <a:extLst>
                  <a:ext uri="{FF2B5EF4-FFF2-40B4-BE49-F238E27FC236}">
                    <a16:creationId xmlns:a16="http://schemas.microsoft.com/office/drawing/2014/main" id="{AC17CFDE-7094-41E4-83C5-F9196D6952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0" y="2976"/>
                <a:ext cx="9" cy="1"/>
              </a:xfrm>
              <a:custGeom>
                <a:avLst/>
                <a:gdLst>
                  <a:gd name="T0" fmla="*/ 0 w 9"/>
                  <a:gd name="T1" fmla="*/ 4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82" name="Freeform 505">
                <a:extLst>
                  <a:ext uri="{FF2B5EF4-FFF2-40B4-BE49-F238E27FC236}">
                    <a16:creationId xmlns:a16="http://schemas.microsoft.com/office/drawing/2014/main" id="{E789944F-8245-435A-B258-446C9B73C3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9" y="2971"/>
                <a:ext cx="10" cy="5"/>
              </a:xfrm>
              <a:custGeom>
                <a:avLst/>
                <a:gdLst>
                  <a:gd name="T0" fmla="*/ 0 w 10"/>
                  <a:gd name="T1" fmla="*/ 5 h 5"/>
                  <a:gd name="T2" fmla="*/ 5 w 10"/>
                  <a:gd name="T3" fmla="*/ 2 h 5"/>
                  <a:gd name="T4" fmla="*/ 10 w 10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5">
                    <a:moveTo>
                      <a:pt x="0" y="5"/>
                    </a:moveTo>
                    <a:lnTo>
                      <a:pt x="5" y="2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83" name="Freeform 506">
                <a:extLst>
                  <a:ext uri="{FF2B5EF4-FFF2-40B4-BE49-F238E27FC236}">
                    <a16:creationId xmlns:a16="http://schemas.microsoft.com/office/drawing/2014/main" id="{9498D97C-141B-4E47-9336-9098CEFE99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9" y="2967"/>
                <a:ext cx="10" cy="4"/>
              </a:xfrm>
              <a:custGeom>
                <a:avLst/>
                <a:gdLst>
                  <a:gd name="T0" fmla="*/ 0 w 10"/>
                  <a:gd name="T1" fmla="*/ 4 h 4"/>
                  <a:gd name="T2" fmla="*/ 3 w 10"/>
                  <a:gd name="T3" fmla="*/ 4 h 4"/>
                  <a:gd name="T4" fmla="*/ 6 w 10"/>
                  <a:gd name="T5" fmla="*/ 2 h 4"/>
                  <a:gd name="T6" fmla="*/ 7 w 10"/>
                  <a:gd name="T7" fmla="*/ 2 h 4"/>
                  <a:gd name="T8" fmla="*/ 10 w 10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">
                    <a:moveTo>
                      <a:pt x="0" y="4"/>
                    </a:moveTo>
                    <a:lnTo>
                      <a:pt x="3" y="4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84" name="Freeform 507">
                <a:extLst>
                  <a:ext uri="{FF2B5EF4-FFF2-40B4-BE49-F238E27FC236}">
                    <a16:creationId xmlns:a16="http://schemas.microsoft.com/office/drawing/2014/main" id="{E272C2A0-98FC-4D92-AB4A-F239F56DAC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9" y="2938"/>
                <a:ext cx="9" cy="29"/>
              </a:xfrm>
              <a:custGeom>
                <a:avLst/>
                <a:gdLst>
                  <a:gd name="T0" fmla="*/ 0 w 9"/>
                  <a:gd name="T1" fmla="*/ 29 h 29"/>
                  <a:gd name="T2" fmla="*/ 1 w 9"/>
                  <a:gd name="T3" fmla="*/ 26 h 29"/>
                  <a:gd name="T4" fmla="*/ 2 w 9"/>
                  <a:gd name="T5" fmla="*/ 22 h 29"/>
                  <a:gd name="T6" fmla="*/ 3 w 9"/>
                  <a:gd name="T7" fmla="*/ 14 h 29"/>
                  <a:gd name="T8" fmla="*/ 6 w 9"/>
                  <a:gd name="T9" fmla="*/ 7 h 29"/>
                  <a:gd name="T10" fmla="*/ 7 w 9"/>
                  <a:gd name="T11" fmla="*/ 3 h 29"/>
                  <a:gd name="T12" fmla="*/ 9 w 9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29">
                    <a:moveTo>
                      <a:pt x="0" y="29"/>
                    </a:moveTo>
                    <a:lnTo>
                      <a:pt x="1" y="26"/>
                    </a:lnTo>
                    <a:lnTo>
                      <a:pt x="2" y="22"/>
                    </a:lnTo>
                    <a:lnTo>
                      <a:pt x="3" y="14"/>
                    </a:lnTo>
                    <a:lnTo>
                      <a:pt x="6" y="7"/>
                    </a:lnTo>
                    <a:lnTo>
                      <a:pt x="7" y="3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85" name="Freeform 508">
                <a:extLst>
                  <a:ext uri="{FF2B5EF4-FFF2-40B4-BE49-F238E27FC236}">
                    <a16:creationId xmlns:a16="http://schemas.microsoft.com/office/drawing/2014/main" id="{D362F89D-3095-4C80-9CC0-2BF394AD25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8" y="2934"/>
                <a:ext cx="10" cy="4"/>
              </a:xfrm>
              <a:custGeom>
                <a:avLst/>
                <a:gdLst>
                  <a:gd name="T0" fmla="*/ 0 w 10"/>
                  <a:gd name="T1" fmla="*/ 4 h 4"/>
                  <a:gd name="T2" fmla="*/ 2 w 10"/>
                  <a:gd name="T3" fmla="*/ 1 h 4"/>
                  <a:gd name="T4" fmla="*/ 5 w 10"/>
                  <a:gd name="T5" fmla="*/ 1 h 4"/>
                  <a:gd name="T6" fmla="*/ 7 w 10"/>
                  <a:gd name="T7" fmla="*/ 1 h 4"/>
                  <a:gd name="T8" fmla="*/ 10 w 10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">
                    <a:moveTo>
                      <a:pt x="0" y="4"/>
                    </a:moveTo>
                    <a:lnTo>
                      <a:pt x="2" y="1"/>
                    </a:lnTo>
                    <a:lnTo>
                      <a:pt x="5" y="1"/>
                    </a:lnTo>
                    <a:lnTo>
                      <a:pt x="7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86" name="Freeform 509">
                <a:extLst>
                  <a:ext uri="{FF2B5EF4-FFF2-40B4-BE49-F238E27FC236}">
                    <a16:creationId xmlns:a16="http://schemas.microsoft.com/office/drawing/2014/main" id="{CF5CCEBE-8EAF-40AF-9C26-FC85E08D49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8" y="2912"/>
                <a:ext cx="9" cy="22"/>
              </a:xfrm>
              <a:custGeom>
                <a:avLst/>
                <a:gdLst>
                  <a:gd name="T0" fmla="*/ 0 w 9"/>
                  <a:gd name="T1" fmla="*/ 22 h 22"/>
                  <a:gd name="T2" fmla="*/ 3 w 9"/>
                  <a:gd name="T3" fmla="*/ 18 h 22"/>
                  <a:gd name="T4" fmla="*/ 4 w 9"/>
                  <a:gd name="T5" fmla="*/ 12 h 22"/>
                  <a:gd name="T6" fmla="*/ 7 w 9"/>
                  <a:gd name="T7" fmla="*/ 5 h 22"/>
                  <a:gd name="T8" fmla="*/ 9 w 9"/>
                  <a:gd name="T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2">
                    <a:moveTo>
                      <a:pt x="0" y="22"/>
                    </a:moveTo>
                    <a:lnTo>
                      <a:pt x="3" y="18"/>
                    </a:lnTo>
                    <a:lnTo>
                      <a:pt x="4" y="12"/>
                    </a:lnTo>
                    <a:lnTo>
                      <a:pt x="7" y="5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87" name="Freeform 510">
                <a:extLst>
                  <a:ext uri="{FF2B5EF4-FFF2-40B4-BE49-F238E27FC236}">
                    <a16:creationId xmlns:a16="http://schemas.microsoft.com/office/drawing/2014/main" id="{E8227406-F0D9-4DD2-AC59-0DE439D770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7" y="2900"/>
                <a:ext cx="11" cy="12"/>
              </a:xfrm>
              <a:custGeom>
                <a:avLst/>
                <a:gdLst>
                  <a:gd name="T0" fmla="*/ 0 w 11"/>
                  <a:gd name="T1" fmla="*/ 12 h 12"/>
                  <a:gd name="T2" fmla="*/ 5 w 11"/>
                  <a:gd name="T3" fmla="*/ 5 h 12"/>
                  <a:gd name="T4" fmla="*/ 11 w 11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5" y="5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88" name="Freeform 511">
                <a:extLst>
                  <a:ext uri="{FF2B5EF4-FFF2-40B4-BE49-F238E27FC236}">
                    <a16:creationId xmlns:a16="http://schemas.microsoft.com/office/drawing/2014/main" id="{15CFB47F-5FF9-4E82-A920-7AA0412B8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8" y="2894"/>
                <a:ext cx="9" cy="6"/>
              </a:xfrm>
              <a:custGeom>
                <a:avLst/>
                <a:gdLst>
                  <a:gd name="T0" fmla="*/ 0 w 9"/>
                  <a:gd name="T1" fmla="*/ 6 h 6"/>
                  <a:gd name="T2" fmla="*/ 5 w 9"/>
                  <a:gd name="T3" fmla="*/ 1 h 6"/>
                  <a:gd name="T4" fmla="*/ 6 w 9"/>
                  <a:gd name="T5" fmla="*/ 0 h 6"/>
                  <a:gd name="T6" fmla="*/ 9 w 9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6">
                    <a:moveTo>
                      <a:pt x="0" y="6"/>
                    </a:moveTo>
                    <a:lnTo>
                      <a:pt x="5" y="1"/>
                    </a:lnTo>
                    <a:lnTo>
                      <a:pt x="6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89" name="Freeform 512">
                <a:extLst>
                  <a:ext uri="{FF2B5EF4-FFF2-40B4-BE49-F238E27FC236}">
                    <a16:creationId xmlns:a16="http://schemas.microsoft.com/office/drawing/2014/main" id="{E4969844-BF64-48D0-AE00-CC98E88489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7" y="2894"/>
                <a:ext cx="9" cy="15"/>
              </a:xfrm>
              <a:custGeom>
                <a:avLst/>
                <a:gdLst>
                  <a:gd name="T0" fmla="*/ 0 w 9"/>
                  <a:gd name="T1" fmla="*/ 0 h 15"/>
                  <a:gd name="T2" fmla="*/ 1 w 9"/>
                  <a:gd name="T3" fmla="*/ 1 h 15"/>
                  <a:gd name="T4" fmla="*/ 2 w 9"/>
                  <a:gd name="T5" fmla="*/ 2 h 15"/>
                  <a:gd name="T6" fmla="*/ 4 w 9"/>
                  <a:gd name="T7" fmla="*/ 7 h 15"/>
                  <a:gd name="T8" fmla="*/ 6 w 9"/>
                  <a:gd name="T9" fmla="*/ 13 h 15"/>
                  <a:gd name="T10" fmla="*/ 8 w 9"/>
                  <a:gd name="T11" fmla="*/ 14 h 15"/>
                  <a:gd name="T12" fmla="*/ 9 w 9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5">
                    <a:moveTo>
                      <a:pt x="0" y="0"/>
                    </a:moveTo>
                    <a:lnTo>
                      <a:pt x="1" y="1"/>
                    </a:lnTo>
                    <a:lnTo>
                      <a:pt x="2" y="2"/>
                    </a:lnTo>
                    <a:lnTo>
                      <a:pt x="4" y="7"/>
                    </a:lnTo>
                    <a:lnTo>
                      <a:pt x="6" y="13"/>
                    </a:lnTo>
                    <a:lnTo>
                      <a:pt x="8" y="14"/>
                    </a:lnTo>
                    <a:lnTo>
                      <a:pt x="9" y="15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0" name="Freeform 513">
                <a:extLst>
                  <a:ext uri="{FF2B5EF4-FFF2-40B4-BE49-F238E27FC236}">
                    <a16:creationId xmlns:a16="http://schemas.microsoft.com/office/drawing/2014/main" id="{420920D5-22A9-4319-A58E-5035E62700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6" y="2901"/>
                <a:ext cx="10" cy="8"/>
              </a:xfrm>
              <a:custGeom>
                <a:avLst/>
                <a:gdLst>
                  <a:gd name="T0" fmla="*/ 0 w 10"/>
                  <a:gd name="T1" fmla="*/ 8 h 8"/>
                  <a:gd name="T2" fmla="*/ 3 w 10"/>
                  <a:gd name="T3" fmla="*/ 8 h 8"/>
                  <a:gd name="T4" fmla="*/ 5 w 10"/>
                  <a:gd name="T5" fmla="*/ 6 h 8"/>
                  <a:gd name="T6" fmla="*/ 8 w 10"/>
                  <a:gd name="T7" fmla="*/ 3 h 8"/>
                  <a:gd name="T8" fmla="*/ 10 w 1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8">
                    <a:moveTo>
                      <a:pt x="0" y="8"/>
                    </a:moveTo>
                    <a:lnTo>
                      <a:pt x="3" y="8"/>
                    </a:lnTo>
                    <a:lnTo>
                      <a:pt x="5" y="6"/>
                    </a:lnTo>
                    <a:lnTo>
                      <a:pt x="8" y="3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1" name="Freeform 514">
                <a:extLst>
                  <a:ext uri="{FF2B5EF4-FFF2-40B4-BE49-F238E27FC236}">
                    <a16:creationId xmlns:a16="http://schemas.microsoft.com/office/drawing/2014/main" id="{6062DAF2-6923-4129-9A2F-736AB4F28F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6" y="2900"/>
                <a:ext cx="10" cy="1"/>
              </a:xfrm>
              <a:custGeom>
                <a:avLst/>
                <a:gdLst>
                  <a:gd name="T0" fmla="*/ 0 w 10"/>
                  <a:gd name="T1" fmla="*/ 1 h 1"/>
                  <a:gd name="T2" fmla="*/ 6 w 10"/>
                  <a:gd name="T3" fmla="*/ 0 h 1"/>
                  <a:gd name="T4" fmla="*/ 10 w 10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">
                    <a:moveTo>
                      <a:pt x="0" y="1"/>
                    </a:moveTo>
                    <a:lnTo>
                      <a:pt x="6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2" name="Freeform 515">
                <a:extLst>
                  <a:ext uri="{FF2B5EF4-FFF2-40B4-BE49-F238E27FC236}">
                    <a16:creationId xmlns:a16="http://schemas.microsoft.com/office/drawing/2014/main" id="{EE0D0F48-E5DF-4967-B086-DCD33E18E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6" y="2900"/>
                <a:ext cx="9" cy="1"/>
              </a:xfrm>
              <a:custGeom>
                <a:avLst/>
                <a:gdLst>
                  <a:gd name="T0" fmla="*/ 0 w 9"/>
                  <a:gd name="T1" fmla="*/ 0 h 1"/>
                  <a:gd name="T2" fmla="*/ 3 w 9"/>
                  <a:gd name="T3" fmla="*/ 1 h 1"/>
                  <a:gd name="T4" fmla="*/ 6 w 9"/>
                  <a:gd name="T5" fmla="*/ 1 h 1"/>
                  <a:gd name="T6" fmla="*/ 9 w 9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">
                    <a:moveTo>
                      <a:pt x="0" y="0"/>
                    </a:moveTo>
                    <a:lnTo>
                      <a:pt x="3" y="1"/>
                    </a:lnTo>
                    <a:lnTo>
                      <a:pt x="6" y="1"/>
                    </a:lnTo>
                    <a:lnTo>
                      <a:pt x="9" y="1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3" name="Freeform 516">
                <a:extLst>
                  <a:ext uri="{FF2B5EF4-FFF2-40B4-BE49-F238E27FC236}">
                    <a16:creationId xmlns:a16="http://schemas.microsoft.com/office/drawing/2014/main" id="{DB1E560F-1441-4FEB-99A8-FA14134D19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5" y="2892"/>
                <a:ext cx="10" cy="9"/>
              </a:xfrm>
              <a:custGeom>
                <a:avLst/>
                <a:gdLst>
                  <a:gd name="T0" fmla="*/ 0 w 10"/>
                  <a:gd name="T1" fmla="*/ 9 h 9"/>
                  <a:gd name="T2" fmla="*/ 2 w 10"/>
                  <a:gd name="T3" fmla="*/ 8 h 9"/>
                  <a:gd name="T4" fmla="*/ 5 w 10"/>
                  <a:gd name="T5" fmla="*/ 6 h 9"/>
                  <a:gd name="T6" fmla="*/ 8 w 10"/>
                  <a:gd name="T7" fmla="*/ 3 h 9"/>
                  <a:gd name="T8" fmla="*/ 10 w 1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9">
                    <a:moveTo>
                      <a:pt x="0" y="9"/>
                    </a:moveTo>
                    <a:lnTo>
                      <a:pt x="2" y="8"/>
                    </a:lnTo>
                    <a:lnTo>
                      <a:pt x="5" y="6"/>
                    </a:lnTo>
                    <a:lnTo>
                      <a:pt x="8" y="3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4" name="Freeform 517">
                <a:extLst>
                  <a:ext uri="{FF2B5EF4-FFF2-40B4-BE49-F238E27FC236}">
                    <a16:creationId xmlns:a16="http://schemas.microsoft.com/office/drawing/2014/main" id="{0EC6256E-69DD-4F7B-BA29-D1302352A1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5" y="2890"/>
                <a:ext cx="11" cy="2"/>
              </a:xfrm>
              <a:custGeom>
                <a:avLst/>
                <a:gdLst>
                  <a:gd name="T0" fmla="*/ 0 w 11"/>
                  <a:gd name="T1" fmla="*/ 2 h 2"/>
                  <a:gd name="T2" fmla="*/ 3 w 11"/>
                  <a:gd name="T3" fmla="*/ 1 h 2"/>
                  <a:gd name="T4" fmla="*/ 5 w 11"/>
                  <a:gd name="T5" fmla="*/ 1 h 2"/>
                  <a:gd name="T6" fmla="*/ 8 w 11"/>
                  <a:gd name="T7" fmla="*/ 1 h 2"/>
                  <a:gd name="T8" fmla="*/ 11 w 11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2">
                    <a:moveTo>
                      <a:pt x="0" y="2"/>
                    </a:moveTo>
                    <a:lnTo>
                      <a:pt x="3" y="1"/>
                    </a:lnTo>
                    <a:lnTo>
                      <a:pt x="5" y="1"/>
                    </a:lnTo>
                    <a:lnTo>
                      <a:pt x="8" y="1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5" name="Freeform 518">
                <a:extLst>
                  <a:ext uri="{FF2B5EF4-FFF2-40B4-BE49-F238E27FC236}">
                    <a16:creationId xmlns:a16="http://schemas.microsoft.com/office/drawing/2014/main" id="{20D9CF87-AE81-4DC2-B3F6-FA17E7A5BE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6" y="2881"/>
                <a:ext cx="9" cy="9"/>
              </a:xfrm>
              <a:custGeom>
                <a:avLst/>
                <a:gdLst>
                  <a:gd name="T0" fmla="*/ 0 w 9"/>
                  <a:gd name="T1" fmla="*/ 9 h 9"/>
                  <a:gd name="T2" fmla="*/ 2 w 9"/>
                  <a:gd name="T3" fmla="*/ 7 h 9"/>
                  <a:gd name="T4" fmla="*/ 5 w 9"/>
                  <a:gd name="T5" fmla="*/ 5 h 9"/>
                  <a:gd name="T6" fmla="*/ 9 w 9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0" y="9"/>
                    </a:moveTo>
                    <a:lnTo>
                      <a:pt x="2" y="7"/>
                    </a:lnTo>
                    <a:lnTo>
                      <a:pt x="5" y="5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6" name="Freeform 519">
                <a:extLst>
                  <a:ext uri="{FF2B5EF4-FFF2-40B4-BE49-F238E27FC236}">
                    <a16:creationId xmlns:a16="http://schemas.microsoft.com/office/drawing/2014/main" id="{60EB61C3-FAF3-4070-8B48-35B631E83A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5" y="2875"/>
                <a:ext cx="9" cy="6"/>
              </a:xfrm>
              <a:custGeom>
                <a:avLst/>
                <a:gdLst>
                  <a:gd name="T0" fmla="*/ 0 w 9"/>
                  <a:gd name="T1" fmla="*/ 6 h 6"/>
                  <a:gd name="T2" fmla="*/ 4 w 9"/>
                  <a:gd name="T3" fmla="*/ 3 h 6"/>
                  <a:gd name="T4" fmla="*/ 9 w 9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6">
                    <a:moveTo>
                      <a:pt x="0" y="6"/>
                    </a:moveTo>
                    <a:lnTo>
                      <a:pt x="4" y="3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7" name="Freeform 520">
                <a:extLst>
                  <a:ext uri="{FF2B5EF4-FFF2-40B4-BE49-F238E27FC236}">
                    <a16:creationId xmlns:a16="http://schemas.microsoft.com/office/drawing/2014/main" id="{42DDAA85-784C-4AA6-A8AC-6E0E6B4661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4" y="2869"/>
                <a:ext cx="10" cy="6"/>
              </a:xfrm>
              <a:custGeom>
                <a:avLst/>
                <a:gdLst>
                  <a:gd name="T0" fmla="*/ 0 w 10"/>
                  <a:gd name="T1" fmla="*/ 6 h 6"/>
                  <a:gd name="T2" fmla="*/ 5 w 10"/>
                  <a:gd name="T3" fmla="*/ 2 h 6"/>
                  <a:gd name="T4" fmla="*/ 10 w 10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6">
                    <a:moveTo>
                      <a:pt x="0" y="6"/>
                    </a:moveTo>
                    <a:lnTo>
                      <a:pt x="5" y="2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8" name="Freeform 521">
                <a:extLst>
                  <a:ext uri="{FF2B5EF4-FFF2-40B4-BE49-F238E27FC236}">
                    <a16:creationId xmlns:a16="http://schemas.microsoft.com/office/drawing/2014/main" id="{D73FB28E-0041-420C-95DC-3686441132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4" y="2866"/>
                <a:ext cx="9" cy="3"/>
              </a:xfrm>
              <a:custGeom>
                <a:avLst/>
                <a:gdLst>
                  <a:gd name="T0" fmla="*/ 0 w 9"/>
                  <a:gd name="T1" fmla="*/ 3 h 3"/>
                  <a:gd name="T2" fmla="*/ 4 w 9"/>
                  <a:gd name="T3" fmla="*/ 2 h 3"/>
                  <a:gd name="T4" fmla="*/ 9 w 9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3"/>
                    </a:moveTo>
                    <a:lnTo>
                      <a:pt x="4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9" name="Line 522">
                <a:extLst>
                  <a:ext uri="{FF2B5EF4-FFF2-40B4-BE49-F238E27FC236}">
                    <a16:creationId xmlns:a16="http://schemas.microsoft.com/office/drawing/2014/main" id="{B3205917-3AEB-4068-B282-C59F3BC661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93" y="2862"/>
                <a:ext cx="11" cy="4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00" name="Freeform 523">
                <a:extLst>
                  <a:ext uri="{FF2B5EF4-FFF2-40B4-BE49-F238E27FC236}">
                    <a16:creationId xmlns:a16="http://schemas.microsoft.com/office/drawing/2014/main" id="{C24BEA21-029E-4EF5-A63E-A787FEDC47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4" y="2857"/>
                <a:ext cx="9" cy="5"/>
              </a:xfrm>
              <a:custGeom>
                <a:avLst/>
                <a:gdLst>
                  <a:gd name="T0" fmla="*/ 0 w 9"/>
                  <a:gd name="T1" fmla="*/ 5 h 5"/>
                  <a:gd name="T2" fmla="*/ 4 w 9"/>
                  <a:gd name="T3" fmla="*/ 3 h 5"/>
                  <a:gd name="T4" fmla="*/ 6 w 9"/>
                  <a:gd name="T5" fmla="*/ 0 h 5"/>
                  <a:gd name="T6" fmla="*/ 9 w 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5">
                    <a:moveTo>
                      <a:pt x="0" y="5"/>
                    </a:moveTo>
                    <a:lnTo>
                      <a:pt x="4" y="3"/>
                    </a:lnTo>
                    <a:lnTo>
                      <a:pt x="6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01" name="Freeform 524">
                <a:extLst>
                  <a:ext uri="{FF2B5EF4-FFF2-40B4-BE49-F238E27FC236}">
                    <a16:creationId xmlns:a16="http://schemas.microsoft.com/office/drawing/2014/main" id="{9C4532DE-2D6D-477D-9799-4B05F89BD4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3" y="2857"/>
                <a:ext cx="10" cy="5"/>
              </a:xfrm>
              <a:custGeom>
                <a:avLst/>
                <a:gdLst>
                  <a:gd name="T0" fmla="*/ 0 w 10"/>
                  <a:gd name="T1" fmla="*/ 0 h 5"/>
                  <a:gd name="T2" fmla="*/ 3 w 10"/>
                  <a:gd name="T3" fmla="*/ 0 h 5"/>
                  <a:gd name="T4" fmla="*/ 5 w 10"/>
                  <a:gd name="T5" fmla="*/ 3 h 5"/>
                  <a:gd name="T6" fmla="*/ 10 w 10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5">
                    <a:moveTo>
                      <a:pt x="0" y="0"/>
                    </a:moveTo>
                    <a:lnTo>
                      <a:pt x="3" y="0"/>
                    </a:lnTo>
                    <a:lnTo>
                      <a:pt x="5" y="3"/>
                    </a:lnTo>
                    <a:lnTo>
                      <a:pt x="10" y="5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02" name="Line 525">
                <a:extLst>
                  <a:ext uri="{FF2B5EF4-FFF2-40B4-BE49-F238E27FC236}">
                    <a16:creationId xmlns:a16="http://schemas.microsoft.com/office/drawing/2014/main" id="{70898904-A49D-4223-AB68-15F97EC2BE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3" y="2862"/>
                <a:ext cx="10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03" name="Line 526">
                <a:extLst>
                  <a:ext uri="{FF2B5EF4-FFF2-40B4-BE49-F238E27FC236}">
                    <a16:creationId xmlns:a16="http://schemas.microsoft.com/office/drawing/2014/main" id="{98B0C588-73DE-440C-8568-6277D50ED9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33" y="2868"/>
                <a:ext cx="9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04" name="Freeform 527">
                <a:extLst>
                  <a:ext uri="{FF2B5EF4-FFF2-40B4-BE49-F238E27FC236}">
                    <a16:creationId xmlns:a16="http://schemas.microsoft.com/office/drawing/2014/main" id="{414B29D2-A437-47B9-AA39-31065346E9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2" y="2871"/>
                <a:ext cx="10" cy="4"/>
              </a:xfrm>
              <a:custGeom>
                <a:avLst/>
                <a:gdLst>
                  <a:gd name="T0" fmla="*/ 0 w 10"/>
                  <a:gd name="T1" fmla="*/ 0 h 4"/>
                  <a:gd name="T2" fmla="*/ 5 w 10"/>
                  <a:gd name="T3" fmla="*/ 2 h 4"/>
                  <a:gd name="T4" fmla="*/ 10 w 10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4">
                    <a:moveTo>
                      <a:pt x="0" y="0"/>
                    </a:moveTo>
                    <a:lnTo>
                      <a:pt x="5" y="2"/>
                    </a:lnTo>
                    <a:lnTo>
                      <a:pt x="10" y="4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05" name="Freeform 528">
                <a:extLst>
                  <a:ext uri="{FF2B5EF4-FFF2-40B4-BE49-F238E27FC236}">
                    <a16:creationId xmlns:a16="http://schemas.microsoft.com/office/drawing/2014/main" id="{759FC11F-364D-4AC3-A98A-5C88AF4122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2" y="2875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4 w 9"/>
                  <a:gd name="T3" fmla="*/ 4 h 7"/>
                  <a:gd name="T4" fmla="*/ 9 w 9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7">
                    <a:moveTo>
                      <a:pt x="0" y="0"/>
                    </a:moveTo>
                    <a:lnTo>
                      <a:pt x="4" y="4"/>
                    </a:lnTo>
                    <a:lnTo>
                      <a:pt x="9" y="7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06" name="Freeform 529">
                <a:extLst>
                  <a:ext uri="{FF2B5EF4-FFF2-40B4-BE49-F238E27FC236}">
                    <a16:creationId xmlns:a16="http://schemas.microsoft.com/office/drawing/2014/main" id="{944FB839-DE27-4366-B75B-E929295B6B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1" y="2882"/>
                <a:ext cx="11" cy="2"/>
              </a:xfrm>
              <a:custGeom>
                <a:avLst/>
                <a:gdLst>
                  <a:gd name="T0" fmla="*/ 0 w 11"/>
                  <a:gd name="T1" fmla="*/ 0 h 2"/>
                  <a:gd name="T2" fmla="*/ 6 w 11"/>
                  <a:gd name="T3" fmla="*/ 2 h 2"/>
                  <a:gd name="T4" fmla="*/ 8 w 11"/>
                  <a:gd name="T5" fmla="*/ 2 h 2"/>
                  <a:gd name="T6" fmla="*/ 11 w 1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2">
                    <a:moveTo>
                      <a:pt x="0" y="0"/>
                    </a:moveTo>
                    <a:lnTo>
                      <a:pt x="6" y="2"/>
                    </a:lnTo>
                    <a:lnTo>
                      <a:pt x="8" y="2"/>
                    </a:lnTo>
                    <a:lnTo>
                      <a:pt x="11" y="2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07" name="Freeform 530">
                <a:extLst>
                  <a:ext uri="{FF2B5EF4-FFF2-40B4-BE49-F238E27FC236}">
                    <a16:creationId xmlns:a16="http://schemas.microsoft.com/office/drawing/2014/main" id="{C17484DE-AA02-4274-98A5-46A2D39F36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2" y="2873"/>
                <a:ext cx="9" cy="11"/>
              </a:xfrm>
              <a:custGeom>
                <a:avLst/>
                <a:gdLst>
                  <a:gd name="T0" fmla="*/ 0 w 9"/>
                  <a:gd name="T1" fmla="*/ 11 h 11"/>
                  <a:gd name="T2" fmla="*/ 2 w 9"/>
                  <a:gd name="T3" fmla="*/ 10 h 11"/>
                  <a:gd name="T4" fmla="*/ 5 w 9"/>
                  <a:gd name="T5" fmla="*/ 6 h 11"/>
                  <a:gd name="T6" fmla="*/ 6 w 9"/>
                  <a:gd name="T7" fmla="*/ 2 h 11"/>
                  <a:gd name="T8" fmla="*/ 9 w 9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1">
                    <a:moveTo>
                      <a:pt x="0" y="11"/>
                    </a:moveTo>
                    <a:lnTo>
                      <a:pt x="2" y="10"/>
                    </a:lnTo>
                    <a:lnTo>
                      <a:pt x="5" y="6"/>
                    </a:lnTo>
                    <a:lnTo>
                      <a:pt x="6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08" name="Line 531">
                <a:extLst>
                  <a:ext uri="{FF2B5EF4-FFF2-40B4-BE49-F238E27FC236}">
                    <a16:creationId xmlns:a16="http://schemas.microsoft.com/office/drawing/2014/main" id="{8870373A-743E-41BA-8E39-D8366FD2CD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81" y="2862"/>
                <a:ext cx="9" cy="1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09" name="Line 532">
                <a:extLst>
                  <a:ext uri="{FF2B5EF4-FFF2-40B4-BE49-F238E27FC236}">
                    <a16:creationId xmlns:a16="http://schemas.microsoft.com/office/drawing/2014/main" id="{97CE14EC-2B5E-4E3E-96FE-744790330F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90" y="2853"/>
                <a:ext cx="11" cy="9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10" name="Freeform 533">
                <a:extLst>
                  <a:ext uri="{FF2B5EF4-FFF2-40B4-BE49-F238E27FC236}">
                    <a16:creationId xmlns:a16="http://schemas.microsoft.com/office/drawing/2014/main" id="{C27A9A22-4A58-4E4F-A01E-31BB625C0F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1" y="2843"/>
                <a:ext cx="9" cy="10"/>
              </a:xfrm>
              <a:custGeom>
                <a:avLst/>
                <a:gdLst>
                  <a:gd name="T0" fmla="*/ 0 w 9"/>
                  <a:gd name="T1" fmla="*/ 10 h 10"/>
                  <a:gd name="T2" fmla="*/ 3 w 9"/>
                  <a:gd name="T3" fmla="*/ 5 h 10"/>
                  <a:gd name="T4" fmla="*/ 9 w 9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0">
                    <a:moveTo>
                      <a:pt x="0" y="10"/>
                    </a:moveTo>
                    <a:lnTo>
                      <a:pt x="3" y="5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11" name="Freeform 534">
                <a:extLst>
                  <a:ext uri="{FF2B5EF4-FFF2-40B4-BE49-F238E27FC236}">
                    <a16:creationId xmlns:a16="http://schemas.microsoft.com/office/drawing/2014/main" id="{EDB66E25-6E86-4727-A00F-564B192725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0" y="2828"/>
                <a:ext cx="10" cy="15"/>
              </a:xfrm>
              <a:custGeom>
                <a:avLst/>
                <a:gdLst>
                  <a:gd name="T0" fmla="*/ 0 w 10"/>
                  <a:gd name="T1" fmla="*/ 15 h 15"/>
                  <a:gd name="T2" fmla="*/ 2 w 10"/>
                  <a:gd name="T3" fmla="*/ 11 h 15"/>
                  <a:gd name="T4" fmla="*/ 5 w 10"/>
                  <a:gd name="T5" fmla="*/ 7 h 15"/>
                  <a:gd name="T6" fmla="*/ 8 w 10"/>
                  <a:gd name="T7" fmla="*/ 3 h 15"/>
                  <a:gd name="T8" fmla="*/ 10 w 10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5">
                    <a:moveTo>
                      <a:pt x="0" y="15"/>
                    </a:moveTo>
                    <a:lnTo>
                      <a:pt x="2" y="11"/>
                    </a:lnTo>
                    <a:lnTo>
                      <a:pt x="5" y="7"/>
                    </a:lnTo>
                    <a:lnTo>
                      <a:pt x="8" y="3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12" name="Freeform 535">
                <a:extLst>
                  <a:ext uri="{FF2B5EF4-FFF2-40B4-BE49-F238E27FC236}">
                    <a16:creationId xmlns:a16="http://schemas.microsoft.com/office/drawing/2014/main" id="{AB3FFC22-88A7-45BC-A83D-E27FC8349A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0" y="2827"/>
                <a:ext cx="9" cy="1"/>
              </a:xfrm>
              <a:custGeom>
                <a:avLst/>
                <a:gdLst>
                  <a:gd name="T0" fmla="*/ 0 w 9"/>
                  <a:gd name="T1" fmla="*/ 1 h 1"/>
                  <a:gd name="T2" fmla="*/ 3 w 9"/>
                  <a:gd name="T3" fmla="*/ 0 h 1"/>
                  <a:gd name="T4" fmla="*/ 5 w 9"/>
                  <a:gd name="T5" fmla="*/ 0 h 1"/>
                  <a:gd name="T6" fmla="*/ 9 w 9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">
                    <a:moveTo>
                      <a:pt x="0" y="1"/>
                    </a:moveTo>
                    <a:lnTo>
                      <a:pt x="3" y="0"/>
                    </a:lnTo>
                    <a:lnTo>
                      <a:pt x="5" y="0"/>
                    </a:lnTo>
                    <a:lnTo>
                      <a:pt x="9" y="1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13" name="Freeform 536">
                <a:extLst>
                  <a:ext uri="{FF2B5EF4-FFF2-40B4-BE49-F238E27FC236}">
                    <a16:creationId xmlns:a16="http://schemas.microsoft.com/office/drawing/2014/main" id="{0F14B33F-ADE9-4222-ADB8-79A96EC1E3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9" y="2828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4 w 9"/>
                  <a:gd name="T3" fmla="*/ 3 h 6"/>
                  <a:gd name="T4" fmla="*/ 9 w 9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3"/>
                    </a:lnTo>
                    <a:lnTo>
                      <a:pt x="9" y="6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14" name="Line 537">
                <a:extLst>
                  <a:ext uri="{FF2B5EF4-FFF2-40B4-BE49-F238E27FC236}">
                    <a16:creationId xmlns:a16="http://schemas.microsoft.com/office/drawing/2014/main" id="{F91DB28A-AE54-4E24-8952-0487585616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38" y="2834"/>
                <a:ext cx="11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15" name="Line 538">
                <a:extLst>
                  <a:ext uri="{FF2B5EF4-FFF2-40B4-BE49-F238E27FC236}">
                    <a16:creationId xmlns:a16="http://schemas.microsoft.com/office/drawing/2014/main" id="{A240BAE0-21A5-48AB-A8F7-C708E51896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9" y="2837"/>
                <a:ext cx="9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16" name="Freeform 539">
                <a:extLst>
                  <a:ext uri="{FF2B5EF4-FFF2-40B4-BE49-F238E27FC236}">
                    <a16:creationId xmlns:a16="http://schemas.microsoft.com/office/drawing/2014/main" id="{EB888D5E-88BB-4824-8781-2F75AB50D4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8" y="2843"/>
                <a:ext cx="10" cy="8"/>
              </a:xfrm>
              <a:custGeom>
                <a:avLst/>
                <a:gdLst>
                  <a:gd name="T0" fmla="*/ 0 w 10"/>
                  <a:gd name="T1" fmla="*/ 0 h 8"/>
                  <a:gd name="T2" fmla="*/ 5 w 10"/>
                  <a:gd name="T3" fmla="*/ 4 h 8"/>
                  <a:gd name="T4" fmla="*/ 10 w 10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0" y="0"/>
                    </a:moveTo>
                    <a:lnTo>
                      <a:pt x="5" y="4"/>
                    </a:lnTo>
                    <a:lnTo>
                      <a:pt x="10" y="8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17" name="Freeform 540">
                <a:extLst>
                  <a:ext uri="{FF2B5EF4-FFF2-40B4-BE49-F238E27FC236}">
                    <a16:creationId xmlns:a16="http://schemas.microsoft.com/office/drawing/2014/main" id="{9D51C608-5509-49B9-BB39-66CA42EB94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8" y="2851"/>
                <a:ext cx="10" cy="2"/>
              </a:xfrm>
              <a:custGeom>
                <a:avLst/>
                <a:gdLst>
                  <a:gd name="T0" fmla="*/ 0 w 10"/>
                  <a:gd name="T1" fmla="*/ 0 h 2"/>
                  <a:gd name="T2" fmla="*/ 6 w 10"/>
                  <a:gd name="T3" fmla="*/ 1 h 2"/>
                  <a:gd name="T4" fmla="*/ 10 w 10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6" y="1"/>
                    </a:lnTo>
                    <a:lnTo>
                      <a:pt x="10" y="2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18" name="Freeform 541">
                <a:extLst>
                  <a:ext uri="{FF2B5EF4-FFF2-40B4-BE49-F238E27FC236}">
                    <a16:creationId xmlns:a16="http://schemas.microsoft.com/office/drawing/2014/main" id="{49ED8618-B961-4330-97BC-3D35073A0D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8" y="2852"/>
                <a:ext cx="9" cy="1"/>
              </a:xfrm>
              <a:custGeom>
                <a:avLst/>
                <a:gdLst>
                  <a:gd name="T0" fmla="*/ 0 w 9"/>
                  <a:gd name="T1" fmla="*/ 1 h 1"/>
                  <a:gd name="T2" fmla="*/ 3 w 9"/>
                  <a:gd name="T3" fmla="*/ 1 h 1"/>
                  <a:gd name="T4" fmla="*/ 9 w 9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">
                    <a:moveTo>
                      <a:pt x="0" y="1"/>
                    </a:moveTo>
                    <a:lnTo>
                      <a:pt x="3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19" name="Line 542">
                <a:extLst>
                  <a:ext uri="{FF2B5EF4-FFF2-40B4-BE49-F238E27FC236}">
                    <a16:creationId xmlns:a16="http://schemas.microsoft.com/office/drawing/2014/main" id="{3E902C89-5B7B-4378-81ED-30E3917DAD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87" y="2852"/>
                <a:ext cx="10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0" name="Freeform 543">
                <a:extLst>
                  <a:ext uri="{FF2B5EF4-FFF2-40B4-BE49-F238E27FC236}">
                    <a16:creationId xmlns:a16="http://schemas.microsoft.com/office/drawing/2014/main" id="{84F097EB-7FFD-4B62-B279-4C44E2C8F8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7" y="2851"/>
                <a:ext cx="11" cy="1"/>
              </a:xfrm>
              <a:custGeom>
                <a:avLst/>
                <a:gdLst>
                  <a:gd name="T0" fmla="*/ 0 w 11"/>
                  <a:gd name="T1" fmla="*/ 1 h 1"/>
                  <a:gd name="T2" fmla="*/ 5 w 11"/>
                  <a:gd name="T3" fmla="*/ 0 h 1"/>
                  <a:gd name="T4" fmla="*/ 11 w 1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0" y="1"/>
                    </a:moveTo>
                    <a:lnTo>
                      <a:pt x="5" y="0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1" name="Freeform 544">
                <a:extLst>
                  <a:ext uri="{FF2B5EF4-FFF2-40B4-BE49-F238E27FC236}">
                    <a16:creationId xmlns:a16="http://schemas.microsoft.com/office/drawing/2014/main" id="{D254CC74-04DD-49B4-A94E-B237D0B1AA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8" y="2851"/>
                <a:ext cx="9" cy="1"/>
              </a:xfrm>
              <a:custGeom>
                <a:avLst/>
                <a:gdLst>
                  <a:gd name="T0" fmla="*/ 0 w 9"/>
                  <a:gd name="T1" fmla="*/ 0 h 1"/>
                  <a:gd name="T2" fmla="*/ 4 w 9"/>
                  <a:gd name="T3" fmla="*/ 1 h 1"/>
                  <a:gd name="T4" fmla="*/ 9 w 9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">
                    <a:moveTo>
                      <a:pt x="0" y="0"/>
                    </a:moveTo>
                    <a:lnTo>
                      <a:pt x="4" y="1"/>
                    </a:lnTo>
                    <a:lnTo>
                      <a:pt x="9" y="1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2" name="Freeform 545">
                <a:extLst>
                  <a:ext uri="{FF2B5EF4-FFF2-40B4-BE49-F238E27FC236}">
                    <a16:creationId xmlns:a16="http://schemas.microsoft.com/office/drawing/2014/main" id="{4B0379B7-77B1-4009-85A7-781852DBFF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7" y="2849"/>
                <a:ext cx="10" cy="3"/>
              </a:xfrm>
              <a:custGeom>
                <a:avLst/>
                <a:gdLst>
                  <a:gd name="T0" fmla="*/ 0 w 10"/>
                  <a:gd name="T1" fmla="*/ 3 h 3"/>
                  <a:gd name="T2" fmla="*/ 5 w 10"/>
                  <a:gd name="T3" fmla="*/ 2 h 3"/>
                  <a:gd name="T4" fmla="*/ 10 w 10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3">
                    <a:moveTo>
                      <a:pt x="0" y="3"/>
                    </a:moveTo>
                    <a:lnTo>
                      <a:pt x="5" y="2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3" name="Freeform 546">
                <a:extLst>
                  <a:ext uri="{FF2B5EF4-FFF2-40B4-BE49-F238E27FC236}">
                    <a16:creationId xmlns:a16="http://schemas.microsoft.com/office/drawing/2014/main" id="{E7AEC780-5EE9-4C44-BB4F-BFAF1BADF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7" y="2849"/>
                <a:ext cx="9" cy="1"/>
              </a:xfrm>
              <a:custGeom>
                <a:avLst/>
                <a:gdLst>
                  <a:gd name="T0" fmla="*/ 0 w 9"/>
                  <a:gd name="T1" fmla="*/ 5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5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4" name="Line 547">
                <a:extLst>
                  <a:ext uri="{FF2B5EF4-FFF2-40B4-BE49-F238E27FC236}">
                    <a16:creationId xmlns:a16="http://schemas.microsoft.com/office/drawing/2014/main" id="{F12FCEF0-C4B8-4077-864C-6DEB3BDFAB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6" y="2847"/>
                <a:ext cx="9" cy="2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5" name="Freeform 548">
                <a:extLst>
                  <a:ext uri="{FF2B5EF4-FFF2-40B4-BE49-F238E27FC236}">
                    <a16:creationId xmlns:a16="http://schemas.microsoft.com/office/drawing/2014/main" id="{041F4F09-809C-4810-AA5D-C295920E8D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5" y="2841"/>
                <a:ext cx="11" cy="6"/>
              </a:xfrm>
              <a:custGeom>
                <a:avLst/>
                <a:gdLst>
                  <a:gd name="T0" fmla="*/ 0 w 11"/>
                  <a:gd name="T1" fmla="*/ 6 h 6"/>
                  <a:gd name="T2" fmla="*/ 6 w 11"/>
                  <a:gd name="T3" fmla="*/ 3 h 6"/>
                  <a:gd name="T4" fmla="*/ 11 w 11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6">
                    <a:moveTo>
                      <a:pt x="0" y="6"/>
                    </a:moveTo>
                    <a:lnTo>
                      <a:pt x="6" y="3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6" name="Line 549">
                <a:extLst>
                  <a:ext uri="{FF2B5EF4-FFF2-40B4-BE49-F238E27FC236}">
                    <a16:creationId xmlns:a16="http://schemas.microsoft.com/office/drawing/2014/main" id="{56EC9D02-8A5D-4C3C-937C-E9FF0F7DA7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56" y="2836"/>
                <a:ext cx="9" cy="5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7" name="Freeform 550">
                <a:extLst>
                  <a:ext uri="{FF2B5EF4-FFF2-40B4-BE49-F238E27FC236}">
                    <a16:creationId xmlns:a16="http://schemas.microsoft.com/office/drawing/2014/main" id="{81FE859E-2A31-4524-833E-525F82B8E2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5" y="2831"/>
                <a:ext cx="11" cy="5"/>
              </a:xfrm>
              <a:custGeom>
                <a:avLst/>
                <a:gdLst>
                  <a:gd name="T0" fmla="*/ 0 w 11"/>
                  <a:gd name="T1" fmla="*/ 5 h 5"/>
                  <a:gd name="T2" fmla="*/ 5 w 11"/>
                  <a:gd name="T3" fmla="*/ 3 h 5"/>
                  <a:gd name="T4" fmla="*/ 11 w 1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5">
                    <a:moveTo>
                      <a:pt x="0" y="5"/>
                    </a:moveTo>
                    <a:lnTo>
                      <a:pt x="5" y="3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8" name="Freeform 551">
                <a:extLst>
                  <a:ext uri="{FF2B5EF4-FFF2-40B4-BE49-F238E27FC236}">
                    <a16:creationId xmlns:a16="http://schemas.microsoft.com/office/drawing/2014/main" id="{ED69077E-494E-4F52-AAFA-628FBB0AD2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6" y="2823"/>
                <a:ext cx="9" cy="8"/>
              </a:xfrm>
              <a:custGeom>
                <a:avLst/>
                <a:gdLst>
                  <a:gd name="T0" fmla="*/ 0 w 9"/>
                  <a:gd name="T1" fmla="*/ 8 h 8"/>
                  <a:gd name="T2" fmla="*/ 3 w 9"/>
                  <a:gd name="T3" fmla="*/ 4 h 8"/>
                  <a:gd name="T4" fmla="*/ 9 w 9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8">
                    <a:moveTo>
                      <a:pt x="0" y="8"/>
                    </a:moveTo>
                    <a:lnTo>
                      <a:pt x="3" y="4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9" name="Freeform 552">
                <a:extLst>
                  <a:ext uri="{FF2B5EF4-FFF2-40B4-BE49-F238E27FC236}">
                    <a16:creationId xmlns:a16="http://schemas.microsoft.com/office/drawing/2014/main" id="{703F7A8F-E2D5-4615-92D8-3D3686C304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5" y="2817"/>
                <a:ext cx="10" cy="6"/>
              </a:xfrm>
              <a:custGeom>
                <a:avLst/>
                <a:gdLst>
                  <a:gd name="T0" fmla="*/ 0 w 10"/>
                  <a:gd name="T1" fmla="*/ 6 h 6"/>
                  <a:gd name="T2" fmla="*/ 5 w 10"/>
                  <a:gd name="T3" fmla="*/ 2 h 6"/>
                  <a:gd name="T4" fmla="*/ 10 w 10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6">
                    <a:moveTo>
                      <a:pt x="0" y="6"/>
                    </a:moveTo>
                    <a:lnTo>
                      <a:pt x="5" y="2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30" name="Freeform 553">
                <a:extLst>
                  <a:ext uri="{FF2B5EF4-FFF2-40B4-BE49-F238E27FC236}">
                    <a16:creationId xmlns:a16="http://schemas.microsoft.com/office/drawing/2014/main" id="{C60B4533-9A58-4D84-8EE5-A7B7DA0C82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5" y="2814"/>
                <a:ext cx="9" cy="3"/>
              </a:xfrm>
              <a:custGeom>
                <a:avLst/>
                <a:gdLst>
                  <a:gd name="T0" fmla="*/ 0 w 9"/>
                  <a:gd name="T1" fmla="*/ 3 h 3"/>
                  <a:gd name="T2" fmla="*/ 4 w 9"/>
                  <a:gd name="T3" fmla="*/ 1 h 3"/>
                  <a:gd name="T4" fmla="*/ 9 w 9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3"/>
                    </a:moveTo>
                    <a:lnTo>
                      <a:pt x="4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31" name="Freeform 554">
                <a:extLst>
                  <a:ext uri="{FF2B5EF4-FFF2-40B4-BE49-F238E27FC236}">
                    <a16:creationId xmlns:a16="http://schemas.microsoft.com/office/drawing/2014/main" id="{7564E8E7-4E87-4316-B0E5-82D54D4DEB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4" y="2814"/>
                <a:ext cx="11" cy="3"/>
              </a:xfrm>
              <a:custGeom>
                <a:avLst/>
                <a:gdLst>
                  <a:gd name="T0" fmla="*/ 0 w 11"/>
                  <a:gd name="T1" fmla="*/ 0 h 3"/>
                  <a:gd name="T2" fmla="*/ 5 w 11"/>
                  <a:gd name="T3" fmla="*/ 1 h 3"/>
                  <a:gd name="T4" fmla="*/ 11 w 1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3">
                    <a:moveTo>
                      <a:pt x="0" y="0"/>
                    </a:moveTo>
                    <a:lnTo>
                      <a:pt x="5" y="1"/>
                    </a:lnTo>
                    <a:lnTo>
                      <a:pt x="11" y="3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32" name="Freeform 555">
                <a:extLst>
                  <a:ext uri="{FF2B5EF4-FFF2-40B4-BE49-F238E27FC236}">
                    <a16:creationId xmlns:a16="http://schemas.microsoft.com/office/drawing/2014/main" id="{608D2E87-952F-4275-86DA-CAC799ED4B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5" y="2817"/>
                <a:ext cx="9" cy="5"/>
              </a:xfrm>
              <a:custGeom>
                <a:avLst/>
                <a:gdLst>
                  <a:gd name="T0" fmla="*/ 0 w 9"/>
                  <a:gd name="T1" fmla="*/ 0 h 5"/>
                  <a:gd name="T2" fmla="*/ 4 w 9"/>
                  <a:gd name="T3" fmla="*/ 2 h 5"/>
                  <a:gd name="T4" fmla="*/ 9 w 9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5">
                    <a:moveTo>
                      <a:pt x="0" y="0"/>
                    </a:moveTo>
                    <a:lnTo>
                      <a:pt x="4" y="2"/>
                    </a:lnTo>
                    <a:lnTo>
                      <a:pt x="9" y="5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33" name="Freeform 556">
                <a:extLst>
                  <a:ext uri="{FF2B5EF4-FFF2-40B4-BE49-F238E27FC236}">
                    <a16:creationId xmlns:a16="http://schemas.microsoft.com/office/drawing/2014/main" id="{3F132AAD-8773-4B8A-AE7F-39724AF82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4" y="2822"/>
                <a:ext cx="10" cy="4"/>
              </a:xfrm>
              <a:custGeom>
                <a:avLst/>
                <a:gdLst>
                  <a:gd name="T0" fmla="*/ 0 w 10"/>
                  <a:gd name="T1" fmla="*/ 0 h 4"/>
                  <a:gd name="T2" fmla="*/ 5 w 10"/>
                  <a:gd name="T3" fmla="*/ 2 h 4"/>
                  <a:gd name="T4" fmla="*/ 10 w 10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4">
                    <a:moveTo>
                      <a:pt x="0" y="0"/>
                    </a:moveTo>
                    <a:lnTo>
                      <a:pt x="5" y="2"/>
                    </a:lnTo>
                    <a:lnTo>
                      <a:pt x="10" y="4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34" name="Freeform 557">
                <a:extLst>
                  <a:ext uri="{FF2B5EF4-FFF2-40B4-BE49-F238E27FC236}">
                    <a16:creationId xmlns:a16="http://schemas.microsoft.com/office/drawing/2014/main" id="{A0722194-2971-4FFF-B4A6-A4DE91EF3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4" y="2826"/>
                <a:ext cx="9" cy="1"/>
              </a:xfrm>
              <a:custGeom>
                <a:avLst/>
                <a:gdLst>
                  <a:gd name="T0" fmla="*/ 0 w 9"/>
                  <a:gd name="T1" fmla="*/ 4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35" name="Freeform 558">
                <a:extLst>
                  <a:ext uri="{FF2B5EF4-FFF2-40B4-BE49-F238E27FC236}">
                    <a16:creationId xmlns:a16="http://schemas.microsoft.com/office/drawing/2014/main" id="{302A5690-056D-421D-8E56-26BF64D69B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3" y="2826"/>
                <a:ext cx="11" cy="1"/>
              </a:xfrm>
              <a:custGeom>
                <a:avLst/>
                <a:gdLst>
                  <a:gd name="T0" fmla="*/ 0 w 11"/>
                  <a:gd name="T1" fmla="*/ 6 w 11"/>
                  <a:gd name="T2" fmla="*/ 11 w 1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1">
                    <a:moveTo>
                      <a:pt x="0" y="0"/>
                    </a:moveTo>
                    <a:lnTo>
                      <a:pt x="6" y="0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36" name="Freeform 559">
                <a:extLst>
                  <a:ext uri="{FF2B5EF4-FFF2-40B4-BE49-F238E27FC236}">
                    <a16:creationId xmlns:a16="http://schemas.microsoft.com/office/drawing/2014/main" id="{2074C304-11B5-4A8B-9C71-B36B078DF7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4" y="2818"/>
                <a:ext cx="9" cy="8"/>
              </a:xfrm>
              <a:custGeom>
                <a:avLst/>
                <a:gdLst>
                  <a:gd name="T0" fmla="*/ 0 w 9"/>
                  <a:gd name="T1" fmla="*/ 8 h 8"/>
                  <a:gd name="T2" fmla="*/ 5 w 9"/>
                  <a:gd name="T3" fmla="*/ 4 h 8"/>
                  <a:gd name="T4" fmla="*/ 9 w 9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8">
                    <a:moveTo>
                      <a:pt x="0" y="8"/>
                    </a:moveTo>
                    <a:lnTo>
                      <a:pt x="5" y="4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37" name="Freeform 560">
                <a:extLst>
                  <a:ext uri="{FF2B5EF4-FFF2-40B4-BE49-F238E27FC236}">
                    <a16:creationId xmlns:a16="http://schemas.microsoft.com/office/drawing/2014/main" id="{F90CA4AE-F721-4C2A-81BF-415B03888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3" y="2807"/>
                <a:ext cx="9" cy="11"/>
              </a:xfrm>
              <a:custGeom>
                <a:avLst/>
                <a:gdLst>
                  <a:gd name="T0" fmla="*/ 0 w 9"/>
                  <a:gd name="T1" fmla="*/ 11 h 11"/>
                  <a:gd name="T2" fmla="*/ 4 w 9"/>
                  <a:gd name="T3" fmla="*/ 6 h 11"/>
                  <a:gd name="T4" fmla="*/ 9 w 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1">
                    <a:moveTo>
                      <a:pt x="0" y="11"/>
                    </a:moveTo>
                    <a:lnTo>
                      <a:pt x="4" y="6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38" name="Freeform 561">
                <a:extLst>
                  <a:ext uri="{FF2B5EF4-FFF2-40B4-BE49-F238E27FC236}">
                    <a16:creationId xmlns:a16="http://schemas.microsoft.com/office/drawing/2014/main" id="{98B63B72-9D7E-41A7-8810-AD141AB7EF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2" y="2801"/>
                <a:ext cx="11" cy="6"/>
              </a:xfrm>
              <a:custGeom>
                <a:avLst/>
                <a:gdLst>
                  <a:gd name="T0" fmla="*/ 0 w 11"/>
                  <a:gd name="T1" fmla="*/ 6 h 6"/>
                  <a:gd name="T2" fmla="*/ 5 w 11"/>
                  <a:gd name="T3" fmla="*/ 3 h 6"/>
                  <a:gd name="T4" fmla="*/ 11 w 11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6">
                    <a:moveTo>
                      <a:pt x="0" y="6"/>
                    </a:moveTo>
                    <a:lnTo>
                      <a:pt x="5" y="3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39" name="Freeform 562">
                <a:extLst>
                  <a:ext uri="{FF2B5EF4-FFF2-40B4-BE49-F238E27FC236}">
                    <a16:creationId xmlns:a16="http://schemas.microsoft.com/office/drawing/2014/main" id="{E000976B-37F8-4301-8514-2DAD559131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3" y="2797"/>
                <a:ext cx="9" cy="4"/>
              </a:xfrm>
              <a:custGeom>
                <a:avLst/>
                <a:gdLst>
                  <a:gd name="T0" fmla="*/ 0 w 9"/>
                  <a:gd name="T1" fmla="*/ 4 h 4"/>
                  <a:gd name="T2" fmla="*/ 5 w 9"/>
                  <a:gd name="T3" fmla="*/ 1 h 4"/>
                  <a:gd name="T4" fmla="*/ 9 w 9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lnTo>
                      <a:pt x="5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40" name="Freeform 563">
                <a:extLst>
                  <a:ext uri="{FF2B5EF4-FFF2-40B4-BE49-F238E27FC236}">
                    <a16:creationId xmlns:a16="http://schemas.microsoft.com/office/drawing/2014/main" id="{37F942B4-A7BC-4D5C-9AA8-BA7B7AE3B2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2" y="2797"/>
                <a:ext cx="9" cy="3"/>
              </a:xfrm>
              <a:custGeom>
                <a:avLst/>
                <a:gdLst>
                  <a:gd name="T0" fmla="*/ 0 w 9"/>
                  <a:gd name="T1" fmla="*/ 0 h 3"/>
                  <a:gd name="T2" fmla="*/ 4 w 9"/>
                  <a:gd name="T3" fmla="*/ 1 h 3"/>
                  <a:gd name="T4" fmla="*/ 9 w 9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0"/>
                    </a:moveTo>
                    <a:lnTo>
                      <a:pt x="4" y="1"/>
                    </a:lnTo>
                    <a:lnTo>
                      <a:pt x="9" y="3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41" name="Line 564">
                <a:extLst>
                  <a:ext uri="{FF2B5EF4-FFF2-40B4-BE49-F238E27FC236}">
                    <a16:creationId xmlns:a16="http://schemas.microsoft.com/office/drawing/2014/main" id="{35598139-0406-46C1-AD3F-F024542B4F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01" y="2800"/>
                <a:ext cx="10" cy="5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42" name="Freeform 565">
                <a:extLst>
                  <a:ext uri="{FF2B5EF4-FFF2-40B4-BE49-F238E27FC236}">
                    <a16:creationId xmlns:a16="http://schemas.microsoft.com/office/drawing/2014/main" id="{8752A957-87BF-4755-B0FD-B30256C577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1" y="2805"/>
                <a:ext cx="11" cy="6"/>
              </a:xfrm>
              <a:custGeom>
                <a:avLst/>
                <a:gdLst>
                  <a:gd name="T0" fmla="*/ 0 w 11"/>
                  <a:gd name="T1" fmla="*/ 0 h 6"/>
                  <a:gd name="T2" fmla="*/ 3 w 11"/>
                  <a:gd name="T3" fmla="*/ 2 h 6"/>
                  <a:gd name="T4" fmla="*/ 6 w 11"/>
                  <a:gd name="T5" fmla="*/ 4 h 6"/>
                  <a:gd name="T6" fmla="*/ 8 w 11"/>
                  <a:gd name="T7" fmla="*/ 6 h 6"/>
                  <a:gd name="T8" fmla="*/ 11 w 11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6">
                    <a:moveTo>
                      <a:pt x="0" y="0"/>
                    </a:moveTo>
                    <a:lnTo>
                      <a:pt x="3" y="2"/>
                    </a:lnTo>
                    <a:lnTo>
                      <a:pt x="6" y="4"/>
                    </a:lnTo>
                    <a:lnTo>
                      <a:pt x="8" y="6"/>
                    </a:lnTo>
                    <a:lnTo>
                      <a:pt x="11" y="6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43" name="Freeform 566">
                <a:extLst>
                  <a:ext uri="{FF2B5EF4-FFF2-40B4-BE49-F238E27FC236}">
                    <a16:creationId xmlns:a16="http://schemas.microsoft.com/office/drawing/2014/main" id="{D60525B8-6DDC-4288-ACE8-9EEC4AAD17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2" y="2797"/>
                <a:ext cx="9" cy="14"/>
              </a:xfrm>
              <a:custGeom>
                <a:avLst/>
                <a:gdLst>
                  <a:gd name="T0" fmla="*/ 0 w 9"/>
                  <a:gd name="T1" fmla="*/ 14 h 14"/>
                  <a:gd name="T2" fmla="*/ 2 w 9"/>
                  <a:gd name="T3" fmla="*/ 12 h 14"/>
                  <a:gd name="T4" fmla="*/ 5 w 9"/>
                  <a:gd name="T5" fmla="*/ 8 h 14"/>
                  <a:gd name="T6" fmla="*/ 6 w 9"/>
                  <a:gd name="T7" fmla="*/ 3 h 14"/>
                  <a:gd name="T8" fmla="*/ 9 w 9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4">
                    <a:moveTo>
                      <a:pt x="0" y="14"/>
                    </a:moveTo>
                    <a:lnTo>
                      <a:pt x="2" y="12"/>
                    </a:lnTo>
                    <a:lnTo>
                      <a:pt x="5" y="8"/>
                    </a:lnTo>
                    <a:lnTo>
                      <a:pt x="6" y="3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44" name="Freeform 567">
                <a:extLst>
                  <a:ext uri="{FF2B5EF4-FFF2-40B4-BE49-F238E27FC236}">
                    <a16:creationId xmlns:a16="http://schemas.microsoft.com/office/drawing/2014/main" id="{9CA3EF95-AA2C-48A5-96CB-59293FDCDD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1" y="2797"/>
                <a:ext cx="9" cy="5"/>
              </a:xfrm>
              <a:custGeom>
                <a:avLst/>
                <a:gdLst>
                  <a:gd name="T0" fmla="*/ 0 w 9"/>
                  <a:gd name="T1" fmla="*/ 0 h 5"/>
                  <a:gd name="T2" fmla="*/ 3 w 9"/>
                  <a:gd name="T3" fmla="*/ 0 h 5"/>
                  <a:gd name="T4" fmla="*/ 4 w 9"/>
                  <a:gd name="T5" fmla="*/ 1 h 5"/>
                  <a:gd name="T6" fmla="*/ 6 w 9"/>
                  <a:gd name="T7" fmla="*/ 4 h 5"/>
                  <a:gd name="T8" fmla="*/ 9 w 9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0" y="0"/>
                    </a:moveTo>
                    <a:lnTo>
                      <a:pt x="3" y="0"/>
                    </a:lnTo>
                    <a:lnTo>
                      <a:pt x="4" y="1"/>
                    </a:lnTo>
                    <a:lnTo>
                      <a:pt x="6" y="4"/>
                    </a:lnTo>
                    <a:lnTo>
                      <a:pt x="9" y="5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45" name="Freeform 568">
                <a:extLst>
                  <a:ext uri="{FF2B5EF4-FFF2-40B4-BE49-F238E27FC236}">
                    <a16:creationId xmlns:a16="http://schemas.microsoft.com/office/drawing/2014/main" id="{9357E519-3B4C-4363-BAFA-2C716A2438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0" y="2802"/>
                <a:ext cx="10" cy="3"/>
              </a:xfrm>
              <a:custGeom>
                <a:avLst/>
                <a:gdLst>
                  <a:gd name="T0" fmla="*/ 0 w 10"/>
                  <a:gd name="T1" fmla="*/ 0 h 3"/>
                  <a:gd name="T2" fmla="*/ 5 w 10"/>
                  <a:gd name="T3" fmla="*/ 2 h 3"/>
                  <a:gd name="T4" fmla="*/ 8 w 10"/>
                  <a:gd name="T5" fmla="*/ 2 h 3"/>
                  <a:gd name="T6" fmla="*/ 10 w 10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3">
                    <a:moveTo>
                      <a:pt x="0" y="0"/>
                    </a:moveTo>
                    <a:lnTo>
                      <a:pt x="5" y="2"/>
                    </a:lnTo>
                    <a:lnTo>
                      <a:pt x="8" y="2"/>
                    </a:lnTo>
                    <a:lnTo>
                      <a:pt x="10" y="3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46" name="Freeform 569">
                <a:extLst>
                  <a:ext uri="{FF2B5EF4-FFF2-40B4-BE49-F238E27FC236}">
                    <a16:creationId xmlns:a16="http://schemas.microsoft.com/office/drawing/2014/main" id="{AB6FF25C-69DE-4ACA-96E0-D1449F85E4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0" y="2805"/>
                <a:ext cx="10" cy="12"/>
              </a:xfrm>
              <a:custGeom>
                <a:avLst/>
                <a:gdLst>
                  <a:gd name="T0" fmla="*/ 0 w 10"/>
                  <a:gd name="T1" fmla="*/ 0 h 12"/>
                  <a:gd name="T2" fmla="*/ 3 w 10"/>
                  <a:gd name="T3" fmla="*/ 2 h 12"/>
                  <a:gd name="T4" fmla="*/ 4 w 10"/>
                  <a:gd name="T5" fmla="*/ 6 h 12"/>
                  <a:gd name="T6" fmla="*/ 7 w 10"/>
                  <a:gd name="T7" fmla="*/ 10 h 12"/>
                  <a:gd name="T8" fmla="*/ 10 w 10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0" y="0"/>
                    </a:moveTo>
                    <a:lnTo>
                      <a:pt x="3" y="2"/>
                    </a:lnTo>
                    <a:lnTo>
                      <a:pt x="4" y="6"/>
                    </a:lnTo>
                    <a:lnTo>
                      <a:pt x="7" y="10"/>
                    </a:lnTo>
                    <a:lnTo>
                      <a:pt x="10" y="12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47" name="Freeform 570">
                <a:extLst>
                  <a:ext uri="{FF2B5EF4-FFF2-40B4-BE49-F238E27FC236}">
                    <a16:creationId xmlns:a16="http://schemas.microsoft.com/office/drawing/2014/main" id="{81339391-0A9E-4820-8493-097E6DCC5B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0" y="2809"/>
                <a:ext cx="10" cy="8"/>
              </a:xfrm>
              <a:custGeom>
                <a:avLst/>
                <a:gdLst>
                  <a:gd name="T0" fmla="*/ 0 w 10"/>
                  <a:gd name="T1" fmla="*/ 8 h 8"/>
                  <a:gd name="T2" fmla="*/ 2 w 10"/>
                  <a:gd name="T3" fmla="*/ 6 h 8"/>
                  <a:gd name="T4" fmla="*/ 5 w 10"/>
                  <a:gd name="T5" fmla="*/ 4 h 8"/>
                  <a:gd name="T6" fmla="*/ 7 w 10"/>
                  <a:gd name="T7" fmla="*/ 1 h 8"/>
                  <a:gd name="T8" fmla="*/ 10 w 1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8">
                    <a:moveTo>
                      <a:pt x="0" y="8"/>
                    </a:moveTo>
                    <a:lnTo>
                      <a:pt x="2" y="6"/>
                    </a:lnTo>
                    <a:lnTo>
                      <a:pt x="5" y="4"/>
                    </a:lnTo>
                    <a:lnTo>
                      <a:pt x="7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48" name="Freeform 571">
                <a:extLst>
                  <a:ext uri="{FF2B5EF4-FFF2-40B4-BE49-F238E27FC236}">
                    <a16:creationId xmlns:a16="http://schemas.microsoft.com/office/drawing/2014/main" id="{7503C792-E91F-4FF5-8DAB-FBDBDAADE2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0" y="2809"/>
                <a:ext cx="9" cy="8"/>
              </a:xfrm>
              <a:custGeom>
                <a:avLst/>
                <a:gdLst>
                  <a:gd name="T0" fmla="*/ 0 w 9"/>
                  <a:gd name="T1" fmla="*/ 0 h 8"/>
                  <a:gd name="T2" fmla="*/ 3 w 9"/>
                  <a:gd name="T3" fmla="*/ 1 h 8"/>
                  <a:gd name="T4" fmla="*/ 4 w 9"/>
                  <a:gd name="T5" fmla="*/ 4 h 8"/>
                  <a:gd name="T6" fmla="*/ 7 w 9"/>
                  <a:gd name="T7" fmla="*/ 6 h 8"/>
                  <a:gd name="T8" fmla="*/ 9 w 9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0" y="0"/>
                    </a:moveTo>
                    <a:lnTo>
                      <a:pt x="3" y="1"/>
                    </a:lnTo>
                    <a:lnTo>
                      <a:pt x="4" y="4"/>
                    </a:lnTo>
                    <a:lnTo>
                      <a:pt x="7" y="6"/>
                    </a:lnTo>
                    <a:lnTo>
                      <a:pt x="9" y="8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49" name="Freeform 572">
                <a:extLst>
                  <a:ext uri="{FF2B5EF4-FFF2-40B4-BE49-F238E27FC236}">
                    <a16:creationId xmlns:a16="http://schemas.microsoft.com/office/drawing/2014/main" id="{1154BCBD-BD6B-4775-B1B4-10DD82E0AE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9" y="2810"/>
                <a:ext cx="11" cy="7"/>
              </a:xfrm>
              <a:custGeom>
                <a:avLst/>
                <a:gdLst>
                  <a:gd name="T0" fmla="*/ 0 w 11"/>
                  <a:gd name="T1" fmla="*/ 7 h 7"/>
                  <a:gd name="T2" fmla="*/ 3 w 11"/>
                  <a:gd name="T3" fmla="*/ 5 h 7"/>
                  <a:gd name="T4" fmla="*/ 5 w 11"/>
                  <a:gd name="T5" fmla="*/ 4 h 7"/>
                  <a:gd name="T6" fmla="*/ 8 w 11"/>
                  <a:gd name="T7" fmla="*/ 1 h 7"/>
                  <a:gd name="T8" fmla="*/ 11 w 1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0" y="7"/>
                    </a:moveTo>
                    <a:lnTo>
                      <a:pt x="3" y="5"/>
                    </a:lnTo>
                    <a:lnTo>
                      <a:pt x="5" y="4"/>
                    </a:lnTo>
                    <a:lnTo>
                      <a:pt x="8" y="1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50" name="Freeform 573">
                <a:extLst>
                  <a:ext uri="{FF2B5EF4-FFF2-40B4-BE49-F238E27FC236}">
                    <a16:creationId xmlns:a16="http://schemas.microsoft.com/office/drawing/2014/main" id="{C094F5AA-F674-450E-AFCA-5A54AD5170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0" y="2807"/>
                <a:ext cx="9" cy="3"/>
              </a:xfrm>
              <a:custGeom>
                <a:avLst/>
                <a:gdLst>
                  <a:gd name="T0" fmla="*/ 0 w 9"/>
                  <a:gd name="T1" fmla="*/ 3 h 3"/>
                  <a:gd name="T2" fmla="*/ 4 w 9"/>
                  <a:gd name="T3" fmla="*/ 2 h 3"/>
                  <a:gd name="T4" fmla="*/ 9 w 9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3"/>
                    </a:moveTo>
                    <a:lnTo>
                      <a:pt x="4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51" name="Freeform 574">
                <a:extLst>
                  <a:ext uri="{FF2B5EF4-FFF2-40B4-BE49-F238E27FC236}">
                    <a16:creationId xmlns:a16="http://schemas.microsoft.com/office/drawing/2014/main" id="{C3D4B21F-A987-41B6-8DA9-40B01BAC85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9" y="2802"/>
                <a:ext cx="10" cy="5"/>
              </a:xfrm>
              <a:custGeom>
                <a:avLst/>
                <a:gdLst>
                  <a:gd name="T0" fmla="*/ 0 w 10"/>
                  <a:gd name="T1" fmla="*/ 5 h 5"/>
                  <a:gd name="T2" fmla="*/ 2 w 10"/>
                  <a:gd name="T3" fmla="*/ 4 h 5"/>
                  <a:gd name="T4" fmla="*/ 5 w 10"/>
                  <a:gd name="T5" fmla="*/ 2 h 5"/>
                  <a:gd name="T6" fmla="*/ 8 w 10"/>
                  <a:gd name="T7" fmla="*/ 0 h 5"/>
                  <a:gd name="T8" fmla="*/ 10 w 1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5">
                    <a:moveTo>
                      <a:pt x="0" y="5"/>
                    </a:moveTo>
                    <a:lnTo>
                      <a:pt x="2" y="4"/>
                    </a:lnTo>
                    <a:lnTo>
                      <a:pt x="5" y="2"/>
                    </a:lnTo>
                    <a:lnTo>
                      <a:pt x="8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52" name="Freeform 575">
                <a:extLst>
                  <a:ext uri="{FF2B5EF4-FFF2-40B4-BE49-F238E27FC236}">
                    <a16:creationId xmlns:a16="http://schemas.microsoft.com/office/drawing/2014/main" id="{118F9423-4D8B-475A-B738-6C49DD2BC8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9" y="2802"/>
                <a:ext cx="9" cy="13"/>
              </a:xfrm>
              <a:custGeom>
                <a:avLst/>
                <a:gdLst>
                  <a:gd name="T0" fmla="*/ 0 w 9"/>
                  <a:gd name="T1" fmla="*/ 0 h 13"/>
                  <a:gd name="T2" fmla="*/ 3 w 9"/>
                  <a:gd name="T3" fmla="*/ 2 h 13"/>
                  <a:gd name="T4" fmla="*/ 5 w 9"/>
                  <a:gd name="T5" fmla="*/ 5 h 13"/>
                  <a:gd name="T6" fmla="*/ 9 w 9"/>
                  <a:gd name="T7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3">
                    <a:moveTo>
                      <a:pt x="0" y="0"/>
                    </a:moveTo>
                    <a:lnTo>
                      <a:pt x="3" y="2"/>
                    </a:lnTo>
                    <a:lnTo>
                      <a:pt x="5" y="5"/>
                    </a:lnTo>
                    <a:lnTo>
                      <a:pt x="9" y="13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53" name="Freeform 576">
                <a:extLst>
                  <a:ext uri="{FF2B5EF4-FFF2-40B4-BE49-F238E27FC236}">
                    <a16:creationId xmlns:a16="http://schemas.microsoft.com/office/drawing/2014/main" id="{A79B0756-EFEB-4A62-9555-15C24024F4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8" y="2815"/>
                <a:ext cx="10" cy="20"/>
              </a:xfrm>
              <a:custGeom>
                <a:avLst/>
                <a:gdLst>
                  <a:gd name="T0" fmla="*/ 0 w 10"/>
                  <a:gd name="T1" fmla="*/ 0 h 20"/>
                  <a:gd name="T2" fmla="*/ 4 w 10"/>
                  <a:gd name="T3" fmla="*/ 9 h 20"/>
                  <a:gd name="T4" fmla="*/ 10 w 10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0">
                    <a:moveTo>
                      <a:pt x="0" y="0"/>
                    </a:moveTo>
                    <a:lnTo>
                      <a:pt x="4" y="9"/>
                    </a:lnTo>
                    <a:lnTo>
                      <a:pt x="10" y="2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54" name="Freeform 577">
                <a:extLst>
                  <a:ext uri="{FF2B5EF4-FFF2-40B4-BE49-F238E27FC236}">
                    <a16:creationId xmlns:a16="http://schemas.microsoft.com/office/drawing/2014/main" id="{375E362F-E916-423A-89C5-A9142F5CC5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8" y="2835"/>
                <a:ext cx="10" cy="18"/>
              </a:xfrm>
              <a:custGeom>
                <a:avLst/>
                <a:gdLst>
                  <a:gd name="T0" fmla="*/ 0 w 10"/>
                  <a:gd name="T1" fmla="*/ 0 h 18"/>
                  <a:gd name="T2" fmla="*/ 5 w 10"/>
                  <a:gd name="T3" fmla="*/ 9 h 18"/>
                  <a:gd name="T4" fmla="*/ 10 w 10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8">
                    <a:moveTo>
                      <a:pt x="0" y="0"/>
                    </a:moveTo>
                    <a:lnTo>
                      <a:pt x="5" y="9"/>
                    </a:lnTo>
                    <a:lnTo>
                      <a:pt x="10" y="18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55" name="Freeform 578">
                <a:extLst>
                  <a:ext uri="{FF2B5EF4-FFF2-40B4-BE49-F238E27FC236}">
                    <a16:creationId xmlns:a16="http://schemas.microsoft.com/office/drawing/2014/main" id="{0E3D5A0E-11E8-4A8D-804F-894B8799B6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8" y="2853"/>
                <a:ext cx="9" cy="11"/>
              </a:xfrm>
              <a:custGeom>
                <a:avLst/>
                <a:gdLst>
                  <a:gd name="T0" fmla="*/ 0 w 9"/>
                  <a:gd name="T1" fmla="*/ 0 h 11"/>
                  <a:gd name="T2" fmla="*/ 3 w 9"/>
                  <a:gd name="T3" fmla="*/ 3 h 11"/>
                  <a:gd name="T4" fmla="*/ 5 w 9"/>
                  <a:gd name="T5" fmla="*/ 5 h 11"/>
                  <a:gd name="T6" fmla="*/ 9 w 9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1">
                    <a:moveTo>
                      <a:pt x="0" y="0"/>
                    </a:moveTo>
                    <a:lnTo>
                      <a:pt x="3" y="3"/>
                    </a:lnTo>
                    <a:lnTo>
                      <a:pt x="5" y="5"/>
                    </a:lnTo>
                    <a:lnTo>
                      <a:pt x="9" y="11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56" name="Freeform 579">
                <a:extLst>
                  <a:ext uri="{FF2B5EF4-FFF2-40B4-BE49-F238E27FC236}">
                    <a16:creationId xmlns:a16="http://schemas.microsoft.com/office/drawing/2014/main" id="{B6EBD7F1-CE27-44DE-880F-76D4C7813E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7" y="2864"/>
                <a:ext cx="9" cy="11"/>
              </a:xfrm>
              <a:custGeom>
                <a:avLst/>
                <a:gdLst>
                  <a:gd name="T0" fmla="*/ 0 w 9"/>
                  <a:gd name="T1" fmla="*/ 0 h 11"/>
                  <a:gd name="T2" fmla="*/ 4 w 9"/>
                  <a:gd name="T3" fmla="*/ 5 h 11"/>
                  <a:gd name="T4" fmla="*/ 9 w 9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1">
                    <a:moveTo>
                      <a:pt x="0" y="0"/>
                    </a:moveTo>
                    <a:lnTo>
                      <a:pt x="4" y="5"/>
                    </a:lnTo>
                    <a:lnTo>
                      <a:pt x="9" y="11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57" name="Freeform 580">
                <a:extLst>
                  <a:ext uri="{FF2B5EF4-FFF2-40B4-BE49-F238E27FC236}">
                    <a16:creationId xmlns:a16="http://schemas.microsoft.com/office/drawing/2014/main" id="{31309937-C692-4DB1-ADEF-C5FE5B9945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6" y="2875"/>
                <a:ext cx="11" cy="11"/>
              </a:xfrm>
              <a:custGeom>
                <a:avLst/>
                <a:gdLst>
                  <a:gd name="T0" fmla="*/ 0 w 11"/>
                  <a:gd name="T1" fmla="*/ 0 h 11"/>
                  <a:gd name="T2" fmla="*/ 5 w 11"/>
                  <a:gd name="T3" fmla="*/ 6 h 11"/>
                  <a:gd name="T4" fmla="*/ 11 w 11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1">
                    <a:moveTo>
                      <a:pt x="0" y="0"/>
                    </a:moveTo>
                    <a:lnTo>
                      <a:pt x="5" y="6"/>
                    </a:lnTo>
                    <a:lnTo>
                      <a:pt x="11" y="11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58" name="Line 581">
                <a:extLst>
                  <a:ext uri="{FF2B5EF4-FFF2-40B4-BE49-F238E27FC236}">
                    <a16:creationId xmlns:a16="http://schemas.microsoft.com/office/drawing/2014/main" id="{1298EE37-CF71-47B4-BE78-7F9870C7A5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7" y="2886"/>
                <a:ext cx="9" cy="1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59" name="Line 582">
                <a:extLst>
                  <a:ext uri="{FF2B5EF4-FFF2-40B4-BE49-F238E27FC236}">
                    <a16:creationId xmlns:a16="http://schemas.microsoft.com/office/drawing/2014/main" id="{F0DBB104-2E2C-4204-9BFE-EB02CB0AF6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76" y="2899"/>
                <a:ext cx="10" cy="14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60" name="Line 583">
                <a:extLst>
                  <a:ext uri="{FF2B5EF4-FFF2-40B4-BE49-F238E27FC236}">
                    <a16:creationId xmlns:a16="http://schemas.microsoft.com/office/drawing/2014/main" id="{21D56ED8-B6B6-4329-BCB5-4E3B15540E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86" y="2913"/>
                <a:ext cx="9" cy="1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61" name="Line 584">
                <a:extLst>
                  <a:ext uri="{FF2B5EF4-FFF2-40B4-BE49-F238E27FC236}">
                    <a16:creationId xmlns:a16="http://schemas.microsoft.com/office/drawing/2014/main" id="{F552943C-6C3F-4B1F-B2EA-3963AE6334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95" y="2929"/>
                <a:ext cx="10" cy="1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62" name="Line 585">
                <a:extLst>
                  <a:ext uri="{FF2B5EF4-FFF2-40B4-BE49-F238E27FC236}">
                    <a16:creationId xmlns:a16="http://schemas.microsoft.com/office/drawing/2014/main" id="{9B8D106C-DCAC-4E93-8120-D458605CBF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05" y="2946"/>
                <a:ext cx="10" cy="18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63" name="Freeform 586">
                <a:extLst>
                  <a:ext uri="{FF2B5EF4-FFF2-40B4-BE49-F238E27FC236}">
                    <a16:creationId xmlns:a16="http://schemas.microsoft.com/office/drawing/2014/main" id="{03BBC425-AF3B-4113-ADE6-457D312F74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5" y="2964"/>
                <a:ext cx="9" cy="21"/>
              </a:xfrm>
              <a:custGeom>
                <a:avLst/>
                <a:gdLst>
                  <a:gd name="T0" fmla="*/ 0 w 9"/>
                  <a:gd name="T1" fmla="*/ 0 h 21"/>
                  <a:gd name="T2" fmla="*/ 4 w 9"/>
                  <a:gd name="T3" fmla="*/ 11 h 21"/>
                  <a:gd name="T4" fmla="*/ 9 w 9"/>
                  <a:gd name="T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1">
                    <a:moveTo>
                      <a:pt x="0" y="0"/>
                    </a:moveTo>
                    <a:lnTo>
                      <a:pt x="4" y="11"/>
                    </a:lnTo>
                    <a:lnTo>
                      <a:pt x="9" y="21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64" name="Freeform 587">
                <a:extLst>
                  <a:ext uri="{FF2B5EF4-FFF2-40B4-BE49-F238E27FC236}">
                    <a16:creationId xmlns:a16="http://schemas.microsoft.com/office/drawing/2014/main" id="{307261B5-23DC-4403-8008-A115AF778C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4" y="2985"/>
                <a:ext cx="11" cy="16"/>
              </a:xfrm>
              <a:custGeom>
                <a:avLst/>
                <a:gdLst>
                  <a:gd name="T0" fmla="*/ 0 w 11"/>
                  <a:gd name="T1" fmla="*/ 0 h 16"/>
                  <a:gd name="T2" fmla="*/ 5 w 11"/>
                  <a:gd name="T3" fmla="*/ 8 h 16"/>
                  <a:gd name="T4" fmla="*/ 11 w 11"/>
                  <a:gd name="T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6">
                    <a:moveTo>
                      <a:pt x="0" y="0"/>
                    </a:moveTo>
                    <a:lnTo>
                      <a:pt x="5" y="8"/>
                    </a:lnTo>
                    <a:lnTo>
                      <a:pt x="11" y="16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65" name="Freeform 588">
                <a:extLst>
                  <a:ext uri="{FF2B5EF4-FFF2-40B4-BE49-F238E27FC236}">
                    <a16:creationId xmlns:a16="http://schemas.microsoft.com/office/drawing/2014/main" id="{319B9F62-4086-4AC3-9CF4-412267BAA1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5" y="3001"/>
                <a:ext cx="9" cy="17"/>
              </a:xfrm>
              <a:custGeom>
                <a:avLst/>
                <a:gdLst>
                  <a:gd name="T0" fmla="*/ 0 w 9"/>
                  <a:gd name="T1" fmla="*/ 0 h 17"/>
                  <a:gd name="T2" fmla="*/ 4 w 9"/>
                  <a:gd name="T3" fmla="*/ 9 h 17"/>
                  <a:gd name="T4" fmla="*/ 6 w 9"/>
                  <a:gd name="T5" fmla="*/ 13 h 17"/>
                  <a:gd name="T6" fmla="*/ 9 w 9"/>
                  <a:gd name="T7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7">
                    <a:moveTo>
                      <a:pt x="0" y="0"/>
                    </a:moveTo>
                    <a:lnTo>
                      <a:pt x="4" y="9"/>
                    </a:lnTo>
                    <a:lnTo>
                      <a:pt x="6" y="13"/>
                    </a:lnTo>
                    <a:lnTo>
                      <a:pt x="9" y="17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66" name="Freeform 589">
                <a:extLst>
                  <a:ext uri="{FF2B5EF4-FFF2-40B4-BE49-F238E27FC236}">
                    <a16:creationId xmlns:a16="http://schemas.microsoft.com/office/drawing/2014/main" id="{79831C3F-3811-4669-BEC0-728CF47CF8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4" y="3018"/>
                <a:ext cx="10" cy="8"/>
              </a:xfrm>
              <a:custGeom>
                <a:avLst/>
                <a:gdLst>
                  <a:gd name="T0" fmla="*/ 0 w 10"/>
                  <a:gd name="T1" fmla="*/ 0 h 8"/>
                  <a:gd name="T2" fmla="*/ 2 w 10"/>
                  <a:gd name="T3" fmla="*/ 2 h 8"/>
                  <a:gd name="T4" fmla="*/ 5 w 10"/>
                  <a:gd name="T5" fmla="*/ 4 h 8"/>
                  <a:gd name="T6" fmla="*/ 10 w 10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0" y="0"/>
                    </a:moveTo>
                    <a:lnTo>
                      <a:pt x="2" y="2"/>
                    </a:lnTo>
                    <a:lnTo>
                      <a:pt x="5" y="4"/>
                    </a:lnTo>
                    <a:lnTo>
                      <a:pt x="10" y="8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67" name="Freeform 590">
                <a:extLst>
                  <a:ext uri="{FF2B5EF4-FFF2-40B4-BE49-F238E27FC236}">
                    <a16:creationId xmlns:a16="http://schemas.microsoft.com/office/drawing/2014/main" id="{D37AC110-E320-4CBC-A3C8-ADAA8EA0F8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4" y="3026"/>
                <a:ext cx="9" cy="9"/>
              </a:xfrm>
              <a:custGeom>
                <a:avLst/>
                <a:gdLst>
                  <a:gd name="T0" fmla="*/ 0 w 9"/>
                  <a:gd name="T1" fmla="*/ 0 h 9"/>
                  <a:gd name="T2" fmla="*/ 5 w 9"/>
                  <a:gd name="T3" fmla="*/ 5 h 9"/>
                  <a:gd name="T4" fmla="*/ 9 w 9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9">
                    <a:moveTo>
                      <a:pt x="0" y="0"/>
                    </a:moveTo>
                    <a:lnTo>
                      <a:pt x="5" y="5"/>
                    </a:lnTo>
                    <a:lnTo>
                      <a:pt x="9" y="9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68" name="Freeform 591">
                <a:extLst>
                  <a:ext uri="{FF2B5EF4-FFF2-40B4-BE49-F238E27FC236}">
                    <a16:creationId xmlns:a16="http://schemas.microsoft.com/office/drawing/2014/main" id="{DB3F8B71-FFF2-4DD8-84DC-8F3CAB006A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3" y="3035"/>
                <a:ext cx="9" cy="2"/>
              </a:xfrm>
              <a:custGeom>
                <a:avLst/>
                <a:gdLst>
                  <a:gd name="T0" fmla="*/ 0 w 9"/>
                  <a:gd name="T1" fmla="*/ 0 h 2"/>
                  <a:gd name="T2" fmla="*/ 2 w 9"/>
                  <a:gd name="T3" fmla="*/ 0 h 2"/>
                  <a:gd name="T4" fmla="*/ 4 w 9"/>
                  <a:gd name="T5" fmla="*/ 0 h 2"/>
                  <a:gd name="T6" fmla="*/ 7 w 9"/>
                  <a:gd name="T7" fmla="*/ 1 h 2"/>
                  <a:gd name="T8" fmla="*/ 9 w 9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  <a:lnTo>
                      <a:pt x="7" y="1"/>
                    </a:lnTo>
                    <a:lnTo>
                      <a:pt x="9" y="2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69" name="Freeform 592">
                <a:extLst>
                  <a:ext uri="{FF2B5EF4-FFF2-40B4-BE49-F238E27FC236}">
                    <a16:creationId xmlns:a16="http://schemas.microsoft.com/office/drawing/2014/main" id="{66A491A1-C4B3-4BAE-9E7B-95C0FEA271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2" y="3037"/>
                <a:ext cx="20" cy="25"/>
              </a:xfrm>
              <a:custGeom>
                <a:avLst/>
                <a:gdLst>
                  <a:gd name="T0" fmla="*/ 0 w 20"/>
                  <a:gd name="T1" fmla="*/ 0 h 25"/>
                  <a:gd name="T2" fmla="*/ 4 w 20"/>
                  <a:gd name="T3" fmla="*/ 6 h 25"/>
                  <a:gd name="T4" fmla="*/ 10 w 20"/>
                  <a:gd name="T5" fmla="*/ 12 h 25"/>
                  <a:gd name="T6" fmla="*/ 16 w 20"/>
                  <a:gd name="T7" fmla="*/ 19 h 25"/>
                  <a:gd name="T8" fmla="*/ 20 w 20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5">
                    <a:moveTo>
                      <a:pt x="0" y="0"/>
                    </a:moveTo>
                    <a:lnTo>
                      <a:pt x="4" y="6"/>
                    </a:lnTo>
                    <a:lnTo>
                      <a:pt x="10" y="12"/>
                    </a:lnTo>
                    <a:lnTo>
                      <a:pt x="16" y="19"/>
                    </a:lnTo>
                    <a:lnTo>
                      <a:pt x="20" y="25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70" name="Freeform 593">
                <a:extLst>
                  <a:ext uri="{FF2B5EF4-FFF2-40B4-BE49-F238E27FC236}">
                    <a16:creationId xmlns:a16="http://schemas.microsoft.com/office/drawing/2014/main" id="{B75EDDAE-B83C-465C-8F3D-9BEB940E0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2" y="3062"/>
                <a:ext cx="11" cy="21"/>
              </a:xfrm>
              <a:custGeom>
                <a:avLst/>
                <a:gdLst>
                  <a:gd name="T0" fmla="*/ 0 w 11"/>
                  <a:gd name="T1" fmla="*/ 0 h 21"/>
                  <a:gd name="T2" fmla="*/ 4 w 11"/>
                  <a:gd name="T3" fmla="*/ 5 h 21"/>
                  <a:gd name="T4" fmla="*/ 5 w 11"/>
                  <a:gd name="T5" fmla="*/ 11 h 21"/>
                  <a:gd name="T6" fmla="*/ 11 w 11"/>
                  <a:gd name="T7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21">
                    <a:moveTo>
                      <a:pt x="0" y="0"/>
                    </a:moveTo>
                    <a:lnTo>
                      <a:pt x="4" y="5"/>
                    </a:lnTo>
                    <a:lnTo>
                      <a:pt x="5" y="11"/>
                    </a:lnTo>
                    <a:lnTo>
                      <a:pt x="11" y="21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71" name="Freeform 594">
                <a:extLst>
                  <a:ext uri="{FF2B5EF4-FFF2-40B4-BE49-F238E27FC236}">
                    <a16:creationId xmlns:a16="http://schemas.microsoft.com/office/drawing/2014/main" id="{2D43FB37-AB58-4A83-9A84-2503620CF3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3" y="3083"/>
                <a:ext cx="9" cy="17"/>
              </a:xfrm>
              <a:custGeom>
                <a:avLst/>
                <a:gdLst>
                  <a:gd name="T0" fmla="*/ 0 w 9"/>
                  <a:gd name="T1" fmla="*/ 0 h 17"/>
                  <a:gd name="T2" fmla="*/ 5 w 9"/>
                  <a:gd name="T3" fmla="*/ 9 h 17"/>
                  <a:gd name="T4" fmla="*/ 9 w 9"/>
                  <a:gd name="T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7">
                    <a:moveTo>
                      <a:pt x="0" y="0"/>
                    </a:moveTo>
                    <a:lnTo>
                      <a:pt x="5" y="9"/>
                    </a:lnTo>
                    <a:lnTo>
                      <a:pt x="9" y="17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72" name="Freeform 595">
                <a:extLst>
                  <a:ext uri="{FF2B5EF4-FFF2-40B4-BE49-F238E27FC236}">
                    <a16:creationId xmlns:a16="http://schemas.microsoft.com/office/drawing/2014/main" id="{2F0A8AF6-5C59-4EF7-85E8-3AD046EC20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2" y="3100"/>
                <a:ext cx="9" cy="20"/>
              </a:xfrm>
              <a:custGeom>
                <a:avLst/>
                <a:gdLst>
                  <a:gd name="T0" fmla="*/ 0 w 9"/>
                  <a:gd name="T1" fmla="*/ 0 h 20"/>
                  <a:gd name="T2" fmla="*/ 4 w 9"/>
                  <a:gd name="T3" fmla="*/ 10 h 20"/>
                  <a:gd name="T4" fmla="*/ 6 w 9"/>
                  <a:gd name="T5" fmla="*/ 16 h 20"/>
                  <a:gd name="T6" fmla="*/ 9 w 9"/>
                  <a:gd name="T7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0">
                    <a:moveTo>
                      <a:pt x="0" y="0"/>
                    </a:moveTo>
                    <a:lnTo>
                      <a:pt x="4" y="10"/>
                    </a:lnTo>
                    <a:lnTo>
                      <a:pt x="6" y="16"/>
                    </a:lnTo>
                    <a:lnTo>
                      <a:pt x="9" y="2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73" name="Freeform 596">
                <a:extLst>
                  <a:ext uri="{FF2B5EF4-FFF2-40B4-BE49-F238E27FC236}">
                    <a16:creationId xmlns:a16="http://schemas.microsoft.com/office/drawing/2014/main" id="{D643943C-FC92-4AB0-8F0E-13A69F568E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1" y="3120"/>
                <a:ext cx="10" cy="10"/>
              </a:xfrm>
              <a:custGeom>
                <a:avLst/>
                <a:gdLst>
                  <a:gd name="T0" fmla="*/ 0 w 10"/>
                  <a:gd name="T1" fmla="*/ 0 h 10"/>
                  <a:gd name="T2" fmla="*/ 2 w 10"/>
                  <a:gd name="T3" fmla="*/ 2 h 10"/>
                  <a:gd name="T4" fmla="*/ 5 w 10"/>
                  <a:gd name="T5" fmla="*/ 5 h 10"/>
                  <a:gd name="T6" fmla="*/ 8 w 10"/>
                  <a:gd name="T7" fmla="*/ 7 h 10"/>
                  <a:gd name="T8" fmla="*/ 10 w 10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0" y="0"/>
                    </a:moveTo>
                    <a:lnTo>
                      <a:pt x="2" y="2"/>
                    </a:lnTo>
                    <a:lnTo>
                      <a:pt x="5" y="5"/>
                    </a:lnTo>
                    <a:lnTo>
                      <a:pt x="8" y="7"/>
                    </a:lnTo>
                    <a:lnTo>
                      <a:pt x="10" y="1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74" name="Freeform 597">
                <a:extLst>
                  <a:ext uri="{FF2B5EF4-FFF2-40B4-BE49-F238E27FC236}">
                    <a16:creationId xmlns:a16="http://schemas.microsoft.com/office/drawing/2014/main" id="{6A0A2941-8127-4CF7-ABA8-24958A9F01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1" y="3130"/>
                <a:ext cx="9" cy="17"/>
              </a:xfrm>
              <a:custGeom>
                <a:avLst/>
                <a:gdLst>
                  <a:gd name="T0" fmla="*/ 0 w 9"/>
                  <a:gd name="T1" fmla="*/ 0 h 17"/>
                  <a:gd name="T2" fmla="*/ 4 w 9"/>
                  <a:gd name="T3" fmla="*/ 8 h 17"/>
                  <a:gd name="T4" fmla="*/ 9 w 9"/>
                  <a:gd name="T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7">
                    <a:moveTo>
                      <a:pt x="0" y="0"/>
                    </a:moveTo>
                    <a:lnTo>
                      <a:pt x="4" y="8"/>
                    </a:lnTo>
                    <a:lnTo>
                      <a:pt x="9" y="17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75" name="Line 598">
                <a:extLst>
                  <a:ext uri="{FF2B5EF4-FFF2-40B4-BE49-F238E27FC236}">
                    <a16:creationId xmlns:a16="http://schemas.microsoft.com/office/drawing/2014/main" id="{F2174A3C-5A79-472F-8541-4A141160E9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40" y="3147"/>
                <a:ext cx="11" cy="1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76" name="Line 599">
                <a:extLst>
                  <a:ext uri="{FF2B5EF4-FFF2-40B4-BE49-F238E27FC236}">
                    <a16:creationId xmlns:a16="http://schemas.microsoft.com/office/drawing/2014/main" id="{CCF68FA7-C1C9-427C-B569-3D70E3AF7B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51" y="3163"/>
                <a:ext cx="9" cy="15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77" name="Freeform 600">
                <a:extLst>
                  <a:ext uri="{FF2B5EF4-FFF2-40B4-BE49-F238E27FC236}">
                    <a16:creationId xmlns:a16="http://schemas.microsoft.com/office/drawing/2014/main" id="{9765666D-04DF-4F60-ABAD-B7CC20208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0" y="3178"/>
                <a:ext cx="9" cy="16"/>
              </a:xfrm>
              <a:custGeom>
                <a:avLst/>
                <a:gdLst>
                  <a:gd name="T0" fmla="*/ 0 w 9"/>
                  <a:gd name="T1" fmla="*/ 0 h 16"/>
                  <a:gd name="T2" fmla="*/ 4 w 9"/>
                  <a:gd name="T3" fmla="*/ 8 h 16"/>
                  <a:gd name="T4" fmla="*/ 9 w 9"/>
                  <a:gd name="T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6">
                    <a:moveTo>
                      <a:pt x="0" y="0"/>
                    </a:moveTo>
                    <a:lnTo>
                      <a:pt x="4" y="8"/>
                    </a:lnTo>
                    <a:lnTo>
                      <a:pt x="9" y="16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78" name="Freeform 601">
                <a:extLst>
                  <a:ext uri="{FF2B5EF4-FFF2-40B4-BE49-F238E27FC236}">
                    <a16:creationId xmlns:a16="http://schemas.microsoft.com/office/drawing/2014/main" id="{0C32F171-7882-4CDE-9B97-17F218CEC2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9" y="3194"/>
                <a:ext cx="11" cy="18"/>
              </a:xfrm>
              <a:custGeom>
                <a:avLst/>
                <a:gdLst>
                  <a:gd name="T0" fmla="*/ 0 w 11"/>
                  <a:gd name="T1" fmla="*/ 0 h 18"/>
                  <a:gd name="T2" fmla="*/ 5 w 11"/>
                  <a:gd name="T3" fmla="*/ 9 h 18"/>
                  <a:gd name="T4" fmla="*/ 8 w 11"/>
                  <a:gd name="T5" fmla="*/ 14 h 18"/>
                  <a:gd name="T6" fmla="*/ 11 w 11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8">
                    <a:moveTo>
                      <a:pt x="0" y="0"/>
                    </a:moveTo>
                    <a:lnTo>
                      <a:pt x="5" y="9"/>
                    </a:lnTo>
                    <a:lnTo>
                      <a:pt x="8" y="14"/>
                    </a:lnTo>
                    <a:lnTo>
                      <a:pt x="11" y="18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79" name="Freeform 602">
                <a:extLst>
                  <a:ext uri="{FF2B5EF4-FFF2-40B4-BE49-F238E27FC236}">
                    <a16:creationId xmlns:a16="http://schemas.microsoft.com/office/drawing/2014/main" id="{FB51F427-F9CC-4100-8C9A-955DF8070F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0" y="3212"/>
                <a:ext cx="9" cy="9"/>
              </a:xfrm>
              <a:custGeom>
                <a:avLst/>
                <a:gdLst>
                  <a:gd name="T0" fmla="*/ 0 w 9"/>
                  <a:gd name="T1" fmla="*/ 0 h 9"/>
                  <a:gd name="T2" fmla="*/ 2 w 9"/>
                  <a:gd name="T3" fmla="*/ 3 h 9"/>
                  <a:gd name="T4" fmla="*/ 3 w 9"/>
                  <a:gd name="T5" fmla="*/ 6 h 9"/>
                  <a:gd name="T6" fmla="*/ 9 w 9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0" y="0"/>
                    </a:moveTo>
                    <a:lnTo>
                      <a:pt x="2" y="3"/>
                    </a:lnTo>
                    <a:lnTo>
                      <a:pt x="3" y="6"/>
                    </a:lnTo>
                    <a:lnTo>
                      <a:pt x="9" y="9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80" name="Freeform 603">
                <a:extLst>
                  <a:ext uri="{FF2B5EF4-FFF2-40B4-BE49-F238E27FC236}">
                    <a16:creationId xmlns:a16="http://schemas.microsoft.com/office/drawing/2014/main" id="{18C10230-A60E-4D1B-A8DE-9C24DEB417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9" y="3221"/>
                <a:ext cx="10" cy="10"/>
              </a:xfrm>
              <a:custGeom>
                <a:avLst/>
                <a:gdLst>
                  <a:gd name="T0" fmla="*/ 0 w 10"/>
                  <a:gd name="T1" fmla="*/ 0 h 10"/>
                  <a:gd name="T2" fmla="*/ 5 w 10"/>
                  <a:gd name="T3" fmla="*/ 4 h 10"/>
                  <a:gd name="T4" fmla="*/ 10 w 10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0">
                    <a:moveTo>
                      <a:pt x="0" y="0"/>
                    </a:moveTo>
                    <a:lnTo>
                      <a:pt x="5" y="4"/>
                    </a:lnTo>
                    <a:lnTo>
                      <a:pt x="10" y="1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81" name="Freeform 604">
                <a:extLst>
                  <a:ext uri="{FF2B5EF4-FFF2-40B4-BE49-F238E27FC236}">
                    <a16:creationId xmlns:a16="http://schemas.microsoft.com/office/drawing/2014/main" id="{9DA9A0D5-17E8-4332-AD1C-545049B111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9" y="3231"/>
                <a:ext cx="9" cy="17"/>
              </a:xfrm>
              <a:custGeom>
                <a:avLst/>
                <a:gdLst>
                  <a:gd name="T0" fmla="*/ 0 w 9"/>
                  <a:gd name="T1" fmla="*/ 0 h 17"/>
                  <a:gd name="T2" fmla="*/ 3 w 9"/>
                  <a:gd name="T3" fmla="*/ 3 h 17"/>
                  <a:gd name="T4" fmla="*/ 5 w 9"/>
                  <a:gd name="T5" fmla="*/ 7 h 17"/>
                  <a:gd name="T6" fmla="*/ 9 w 9"/>
                  <a:gd name="T7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7">
                    <a:moveTo>
                      <a:pt x="0" y="0"/>
                    </a:moveTo>
                    <a:lnTo>
                      <a:pt x="3" y="3"/>
                    </a:lnTo>
                    <a:lnTo>
                      <a:pt x="5" y="7"/>
                    </a:lnTo>
                    <a:lnTo>
                      <a:pt x="9" y="17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82" name="Freeform 605">
                <a:extLst>
                  <a:ext uri="{FF2B5EF4-FFF2-40B4-BE49-F238E27FC236}">
                    <a16:creationId xmlns:a16="http://schemas.microsoft.com/office/drawing/2014/main" id="{77E103DB-C3C1-44D6-82D4-1648B65D2F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8" y="3248"/>
                <a:ext cx="9" cy="14"/>
              </a:xfrm>
              <a:custGeom>
                <a:avLst/>
                <a:gdLst>
                  <a:gd name="T0" fmla="*/ 0 w 9"/>
                  <a:gd name="T1" fmla="*/ 0 h 14"/>
                  <a:gd name="T2" fmla="*/ 4 w 9"/>
                  <a:gd name="T3" fmla="*/ 7 h 14"/>
                  <a:gd name="T4" fmla="*/ 9 w 9"/>
                  <a:gd name="T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4">
                    <a:moveTo>
                      <a:pt x="0" y="0"/>
                    </a:moveTo>
                    <a:lnTo>
                      <a:pt x="4" y="7"/>
                    </a:lnTo>
                    <a:lnTo>
                      <a:pt x="9" y="14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83" name="Freeform 606">
                <a:extLst>
                  <a:ext uri="{FF2B5EF4-FFF2-40B4-BE49-F238E27FC236}">
                    <a16:creationId xmlns:a16="http://schemas.microsoft.com/office/drawing/2014/main" id="{B98F13AF-F465-4F10-884A-8A742E7F87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7" y="3262"/>
                <a:ext cx="11" cy="10"/>
              </a:xfrm>
              <a:custGeom>
                <a:avLst/>
                <a:gdLst>
                  <a:gd name="T0" fmla="*/ 0 w 11"/>
                  <a:gd name="T1" fmla="*/ 0 h 10"/>
                  <a:gd name="T2" fmla="*/ 6 w 11"/>
                  <a:gd name="T3" fmla="*/ 5 h 10"/>
                  <a:gd name="T4" fmla="*/ 11 w 11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lnTo>
                      <a:pt x="6" y="5"/>
                    </a:lnTo>
                    <a:lnTo>
                      <a:pt x="11" y="1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84" name="Freeform 607">
                <a:extLst>
                  <a:ext uri="{FF2B5EF4-FFF2-40B4-BE49-F238E27FC236}">
                    <a16:creationId xmlns:a16="http://schemas.microsoft.com/office/drawing/2014/main" id="{CC282658-8CB2-40C8-A2DB-65EC1B1A89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8" y="3272"/>
                <a:ext cx="9" cy="11"/>
              </a:xfrm>
              <a:custGeom>
                <a:avLst/>
                <a:gdLst>
                  <a:gd name="T0" fmla="*/ 0 w 9"/>
                  <a:gd name="T1" fmla="*/ 0 h 11"/>
                  <a:gd name="T2" fmla="*/ 4 w 9"/>
                  <a:gd name="T3" fmla="*/ 6 h 11"/>
                  <a:gd name="T4" fmla="*/ 9 w 9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1">
                    <a:moveTo>
                      <a:pt x="0" y="0"/>
                    </a:moveTo>
                    <a:lnTo>
                      <a:pt x="4" y="6"/>
                    </a:lnTo>
                    <a:lnTo>
                      <a:pt x="9" y="11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85" name="Line 608">
                <a:extLst>
                  <a:ext uri="{FF2B5EF4-FFF2-40B4-BE49-F238E27FC236}">
                    <a16:creationId xmlns:a16="http://schemas.microsoft.com/office/drawing/2014/main" id="{956CD1BA-9C72-49C3-97E0-2903DBC4F4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7" y="3283"/>
                <a:ext cx="10" cy="8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86" name="Line 609">
                <a:extLst>
                  <a:ext uri="{FF2B5EF4-FFF2-40B4-BE49-F238E27FC236}">
                    <a16:creationId xmlns:a16="http://schemas.microsoft.com/office/drawing/2014/main" id="{C6103C37-42E1-4F3C-A187-17F01B310B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47" y="3291"/>
                <a:ext cx="10" cy="5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87" name="Freeform 610">
                <a:extLst>
                  <a:ext uri="{FF2B5EF4-FFF2-40B4-BE49-F238E27FC236}">
                    <a16:creationId xmlns:a16="http://schemas.microsoft.com/office/drawing/2014/main" id="{DCE826F5-472E-4C6D-A725-B8370361F6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7" y="3296"/>
                <a:ext cx="10" cy="2"/>
              </a:xfrm>
              <a:custGeom>
                <a:avLst/>
                <a:gdLst>
                  <a:gd name="T0" fmla="*/ 0 w 10"/>
                  <a:gd name="T1" fmla="*/ 0 h 2"/>
                  <a:gd name="T2" fmla="*/ 5 w 10"/>
                  <a:gd name="T3" fmla="*/ 1 h 2"/>
                  <a:gd name="T4" fmla="*/ 7 w 10"/>
                  <a:gd name="T5" fmla="*/ 1 h 2"/>
                  <a:gd name="T6" fmla="*/ 10 w 10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5" y="1"/>
                    </a:lnTo>
                    <a:lnTo>
                      <a:pt x="7" y="1"/>
                    </a:lnTo>
                    <a:lnTo>
                      <a:pt x="10" y="2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88" name="Freeform 611">
                <a:extLst>
                  <a:ext uri="{FF2B5EF4-FFF2-40B4-BE49-F238E27FC236}">
                    <a16:creationId xmlns:a16="http://schemas.microsoft.com/office/drawing/2014/main" id="{BBB29689-33B5-4C25-B5A2-2BC1A58880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7" y="3298"/>
                <a:ext cx="9" cy="11"/>
              </a:xfrm>
              <a:custGeom>
                <a:avLst/>
                <a:gdLst>
                  <a:gd name="T0" fmla="*/ 0 w 9"/>
                  <a:gd name="T1" fmla="*/ 0 h 11"/>
                  <a:gd name="T2" fmla="*/ 3 w 9"/>
                  <a:gd name="T3" fmla="*/ 3 h 11"/>
                  <a:gd name="T4" fmla="*/ 5 w 9"/>
                  <a:gd name="T5" fmla="*/ 6 h 11"/>
                  <a:gd name="T6" fmla="*/ 9 w 9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1">
                    <a:moveTo>
                      <a:pt x="0" y="0"/>
                    </a:moveTo>
                    <a:lnTo>
                      <a:pt x="3" y="3"/>
                    </a:lnTo>
                    <a:lnTo>
                      <a:pt x="5" y="6"/>
                    </a:lnTo>
                    <a:lnTo>
                      <a:pt x="9" y="11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89" name="Freeform 612">
                <a:extLst>
                  <a:ext uri="{FF2B5EF4-FFF2-40B4-BE49-F238E27FC236}">
                    <a16:creationId xmlns:a16="http://schemas.microsoft.com/office/drawing/2014/main" id="{1ADDC485-D666-4A43-BB25-6CA100EB94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6" y="3309"/>
                <a:ext cx="9" cy="8"/>
              </a:xfrm>
              <a:custGeom>
                <a:avLst/>
                <a:gdLst>
                  <a:gd name="T0" fmla="*/ 0 w 9"/>
                  <a:gd name="T1" fmla="*/ 0 h 8"/>
                  <a:gd name="T2" fmla="*/ 4 w 9"/>
                  <a:gd name="T3" fmla="*/ 4 h 8"/>
                  <a:gd name="T4" fmla="*/ 9 w 9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8">
                    <a:moveTo>
                      <a:pt x="0" y="0"/>
                    </a:moveTo>
                    <a:lnTo>
                      <a:pt x="4" y="4"/>
                    </a:lnTo>
                    <a:lnTo>
                      <a:pt x="9" y="8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90" name="Freeform 613">
                <a:extLst>
                  <a:ext uri="{FF2B5EF4-FFF2-40B4-BE49-F238E27FC236}">
                    <a16:creationId xmlns:a16="http://schemas.microsoft.com/office/drawing/2014/main" id="{A0312CCE-E8BB-4E59-B2D2-76D5DB223C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5" y="3317"/>
                <a:ext cx="11" cy="9"/>
              </a:xfrm>
              <a:custGeom>
                <a:avLst/>
                <a:gdLst>
                  <a:gd name="T0" fmla="*/ 0 w 11"/>
                  <a:gd name="T1" fmla="*/ 0 h 9"/>
                  <a:gd name="T2" fmla="*/ 6 w 11"/>
                  <a:gd name="T3" fmla="*/ 5 h 9"/>
                  <a:gd name="T4" fmla="*/ 11 w 11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9">
                    <a:moveTo>
                      <a:pt x="0" y="0"/>
                    </a:moveTo>
                    <a:lnTo>
                      <a:pt x="6" y="5"/>
                    </a:lnTo>
                    <a:lnTo>
                      <a:pt x="11" y="9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91" name="Freeform 614">
                <a:extLst>
                  <a:ext uri="{FF2B5EF4-FFF2-40B4-BE49-F238E27FC236}">
                    <a16:creationId xmlns:a16="http://schemas.microsoft.com/office/drawing/2014/main" id="{CE96AB84-8BBA-4D9B-A4C8-B84E4CF790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6" y="3326"/>
                <a:ext cx="9" cy="4"/>
              </a:xfrm>
              <a:custGeom>
                <a:avLst/>
                <a:gdLst>
                  <a:gd name="T0" fmla="*/ 0 w 9"/>
                  <a:gd name="T1" fmla="*/ 0 h 4"/>
                  <a:gd name="T2" fmla="*/ 4 w 9"/>
                  <a:gd name="T3" fmla="*/ 3 h 4"/>
                  <a:gd name="T4" fmla="*/ 9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0"/>
                    </a:moveTo>
                    <a:lnTo>
                      <a:pt x="4" y="3"/>
                    </a:lnTo>
                    <a:lnTo>
                      <a:pt x="9" y="4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92" name="Freeform 615">
                <a:extLst>
                  <a:ext uri="{FF2B5EF4-FFF2-40B4-BE49-F238E27FC236}">
                    <a16:creationId xmlns:a16="http://schemas.microsoft.com/office/drawing/2014/main" id="{C7FB2107-8FD9-4BC2-B089-7BA20FB9F7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5" y="3330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5 w 10"/>
                  <a:gd name="T3" fmla="*/ 2 h 6"/>
                  <a:gd name="T4" fmla="*/ 10 w 10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6">
                    <a:moveTo>
                      <a:pt x="0" y="0"/>
                    </a:moveTo>
                    <a:lnTo>
                      <a:pt x="5" y="2"/>
                    </a:lnTo>
                    <a:lnTo>
                      <a:pt x="10" y="6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93" name="Line 616">
                <a:extLst>
                  <a:ext uri="{FF2B5EF4-FFF2-40B4-BE49-F238E27FC236}">
                    <a16:creationId xmlns:a16="http://schemas.microsoft.com/office/drawing/2014/main" id="{3D8C3D7B-C9EC-4B11-B9CF-C7BF1E8595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15" y="3336"/>
                <a:ext cx="10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94" name="Freeform 617">
                <a:extLst>
                  <a:ext uri="{FF2B5EF4-FFF2-40B4-BE49-F238E27FC236}">
                    <a16:creationId xmlns:a16="http://schemas.microsoft.com/office/drawing/2014/main" id="{E59A096D-112E-4945-ADC9-D26EBB2C72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5" y="3342"/>
                <a:ext cx="9" cy="3"/>
              </a:xfrm>
              <a:custGeom>
                <a:avLst/>
                <a:gdLst>
                  <a:gd name="T0" fmla="*/ 0 w 9"/>
                  <a:gd name="T1" fmla="*/ 0 h 3"/>
                  <a:gd name="T2" fmla="*/ 3 w 9"/>
                  <a:gd name="T3" fmla="*/ 2 h 3"/>
                  <a:gd name="T4" fmla="*/ 9 w 9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0"/>
                    </a:moveTo>
                    <a:lnTo>
                      <a:pt x="3" y="2"/>
                    </a:lnTo>
                    <a:lnTo>
                      <a:pt x="9" y="3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95" name="Freeform 618">
                <a:extLst>
                  <a:ext uri="{FF2B5EF4-FFF2-40B4-BE49-F238E27FC236}">
                    <a16:creationId xmlns:a16="http://schemas.microsoft.com/office/drawing/2014/main" id="{E53DFBFA-9661-4E72-B52B-4C0F9F0D59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4" y="3345"/>
                <a:ext cx="10" cy="1"/>
              </a:xfrm>
              <a:custGeom>
                <a:avLst/>
                <a:gdLst>
                  <a:gd name="T0" fmla="*/ 0 w 10"/>
                  <a:gd name="T1" fmla="*/ 5 w 10"/>
                  <a:gd name="T2" fmla="*/ 10 w 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">
                    <a:moveTo>
                      <a:pt x="0" y="0"/>
                    </a:moveTo>
                    <a:lnTo>
                      <a:pt x="5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96" name="Freeform 619">
                <a:extLst>
                  <a:ext uri="{FF2B5EF4-FFF2-40B4-BE49-F238E27FC236}">
                    <a16:creationId xmlns:a16="http://schemas.microsoft.com/office/drawing/2014/main" id="{250DB0CA-0DBC-4F02-9E7A-D0E8BB78F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4" y="3345"/>
                <a:ext cx="9" cy="3"/>
              </a:xfrm>
              <a:custGeom>
                <a:avLst/>
                <a:gdLst>
                  <a:gd name="T0" fmla="*/ 0 w 9"/>
                  <a:gd name="T1" fmla="*/ 0 h 3"/>
                  <a:gd name="T2" fmla="*/ 4 w 9"/>
                  <a:gd name="T3" fmla="*/ 2 h 3"/>
                  <a:gd name="T4" fmla="*/ 9 w 9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0"/>
                    </a:moveTo>
                    <a:lnTo>
                      <a:pt x="4" y="2"/>
                    </a:lnTo>
                    <a:lnTo>
                      <a:pt x="9" y="3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97" name="Freeform 620">
                <a:extLst>
                  <a:ext uri="{FF2B5EF4-FFF2-40B4-BE49-F238E27FC236}">
                    <a16:creationId xmlns:a16="http://schemas.microsoft.com/office/drawing/2014/main" id="{5C2475F3-39B7-4C41-A816-5A56911795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3" y="3348"/>
                <a:ext cx="11" cy="3"/>
              </a:xfrm>
              <a:custGeom>
                <a:avLst/>
                <a:gdLst>
                  <a:gd name="T0" fmla="*/ 0 w 11"/>
                  <a:gd name="T1" fmla="*/ 0 h 3"/>
                  <a:gd name="T2" fmla="*/ 5 w 11"/>
                  <a:gd name="T3" fmla="*/ 1 h 3"/>
                  <a:gd name="T4" fmla="*/ 11 w 1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3">
                    <a:moveTo>
                      <a:pt x="0" y="0"/>
                    </a:moveTo>
                    <a:lnTo>
                      <a:pt x="5" y="1"/>
                    </a:lnTo>
                    <a:lnTo>
                      <a:pt x="11" y="3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98" name="Freeform 621">
                <a:extLst>
                  <a:ext uri="{FF2B5EF4-FFF2-40B4-BE49-F238E27FC236}">
                    <a16:creationId xmlns:a16="http://schemas.microsoft.com/office/drawing/2014/main" id="{6AFD9C2C-E9CC-4B0E-877A-CB80FD232C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4" y="3349"/>
                <a:ext cx="9" cy="2"/>
              </a:xfrm>
              <a:custGeom>
                <a:avLst/>
                <a:gdLst>
                  <a:gd name="T0" fmla="*/ 0 w 9"/>
                  <a:gd name="T1" fmla="*/ 2 h 2"/>
                  <a:gd name="T2" fmla="*/ 4 w 9"/>
                  <a:gd name="T3" fmla="*/ 2 h 2"/>
                  <a:gd name="T4" fmla="*/ 9 w 9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4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99" name="Freeform 622">
                <a:extLst>
                  <a:ext uri="{FF2B5EF4-FFF2-40B4-BE49-F238E27FC236}">
                    <a16:creationId xmlns:a16="http://schemas.microsoft.com/office/drawing/2014/main" id="{3090323A-4F51-4A43-AF19-EDE4D4CB77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3" y="3349"/>
                <a:ext cx="10" cy="2"/>
              </a:xfrm>
              <a:custGeom>
                <a:avLst/>
                <a:gdLst>
                  <a:gd name="T0" fmla="*/ 0 w 10"/>
                  <a:gd name="T1" fmla="*/ 0 h 2"/>
                  <a:gd name="T2" fmla="*/ 5 w 10"/>
                  <a:gd name="T3" fmla="*/ 0 h 2"/>
                  <a:gd name="T4" fmla="*/ 10 w 10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5" y="0"/>
                    </a:lnTo>
                    <a:lnTo>
                      <a:pt x="10" y="2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00" name="Line 623">
                <a:extLst>
                  <a:ext uri="{FF2B5EF4-FFF2-40B4-BE49-F238E27FC236}">
                    <a16:creationId xmlns:a16="http://schemas.microsoft.com/office/drawing/2014/main" id="{FB89BE5B-3CA7-419A-94CE-A393F9BBE7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83" y="3351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01" name="Freeform 624">
                <a:extLst>
                  <a:ext uri="{FF2B5EF4-FFF2-40B4-BE49-F238E27FC236}">
                    <a16:creationId xmlns:a16="http://schemas.microsoft.com/office/drawing/2014/main" id="{24F98EB8-B32C-404E-8F91-DA844313F1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2" y="3351"/>
                <a:ext cx="10" cy="1"/>
              </a:xfrm>
              <a:custGeom>
                <a:avLst/>
                <a:gdLst>
                  <a:gd name="T0" fmla="*/ 0 w 10"/>
                  <a:gd name="T1" fmla="*/ 4 w 10"/>
                  <a:gd name="T2" fmla="*/ 10 w 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">
                    <a:moveTo>
                      <a:pt x="0" y="0"/>
                    </a:moveTo>
                    <a:lnTo>
                      <a:pt x="4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02" name="Line 625">
                <a:extLst>
                  <a:ext uri="{FF2B5EF4-FFF2-40B4-BE49-F238E27FC236}">
                    <a16:creationId xmlns:a16="http://schemas.microsoft.com/office/drawing/2014/main" id="{91CF2019-04C2-4536-BF17-D5A6034710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02" y="3351"/>
                <a:ext cx="10" cy="2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03" name="Line 626">
                <a:extLst>
                  <a:ext uri="{FF2B5EF4-FFF2-40B4-BE49-F238E27FC236}">
                    <a16:creationId xmlns:a16="http://schemas.microsoft.com/office/drawing/2014/main" id="{9D44F6C0-160B-42B1-ABF3-223D5955D8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12" y="3353"/>
                <a:ext cx="9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04" name="Freeform 627">
                <a:extLst>
                  <a:ext uri="{FF2B5EF4-FFF2-40B4-BE49-F238E27FC236}">
                    <a16:creationId xmlns:a16="http://schemas.microsoft.com/office/drawing/2014/main" id="{BC975FBC-DC8B-4C6F-B368-31F6AE1865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1" y="3359"/>
                <a:ext cx="11" cy="6"/>
              </a:xfrm>
              <a:custGeom>
                <a:avLst/>
                <a:gdLst>
                  <a:gd name="T0" fmla="*/ 0 w 11"/>
                  <a:gd name="T1" fmla="*/ 0 h 6"/>
                  <a:gd name="T2" fmla="*/ 5 w 11"/>
                  <a:gd name="T3" fmla="*/ 2 h 6"/>
                  <a:gd name="T4" fmla="*/ 8 w 11"/>
                  <a:gd name="T5" fmla="*/ 3 h 6"/>
                  <a:gd name="T6" fmla="*/ 11 w 11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6">
                    <a:moveTo>
                      <a:pt x="0" y="0"/>
                    </a:moveTo>
                    <a:lnTo>
                      <a:pt x="5" y="2"/>
                    </a:lnTo>
                    <a:lnTo>
                      <a:pt x="8" y="3"/>
                    </a:lnTo>
                    <a:lnTo>
                      <a:pt x="11" y="6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05" name="Freeform 628">
                <a:extLst>
                  <a:ext uri="{FF2B5EF4-FFF2-40B4-BE49-F238E27FC236}">
                    <a16:creationId xmlns:a16="http://schemas.microsoft.com/office/drawing/2014/main" id="{26FBE369-877D-4C0C-909B-1AFA1A60ED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2" y="3365"/>
                <a:ext cx="9" cy="17"/>
              </a:xfrm>
              <a:custGeom>
                <a:avLst/>
                <a:gdLst>
                  <a:gd name="T0" fmla="*/ 0 w 9"/>
                  <a:gd name="T1" fmla="*/ 0 h 17"/>
                  <a:gd name="T2" fmla="*/ 2 w 9"/>
                  <a:gd name="T3" fmla="*/ 4 h 17"/>
                  <a:gd name="T4" fmla="*/ 5 w 9"/>
                  <a:gd name="T5" fmla="*/ 8 h 17"/>
                  <a:gd name="T6" fmla="*/ 6 w 9"/>
                  <a:gd name="T7" fmla="*/ 13 h 17"/>
                  <a:gd name="T8" fmla="*/ 9 w 9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7">
                    <a:moveTo>
                      <a:pt x="0" y="0"/>
                    </a:moveTo>
                    <a:lnTo>
                      <a:pt x="2" y="4"/>
                    </a:lnTo>
                    <a:lnTo>
                      <a:pt x="5" y="8"/>
                    </a:lnTo>
                    <a:lnTo>
                      <a:pt x="6" y="13"/>
                    </a:lnTo>
                    <a:lnTo>
                      <a:pt x="9" y="17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06" name="Freeform 629">
                <a:extLst>
                  <a:ext uri="{FF2B5EF4-FFF2-40B4-BE49-F238E27FC236}">
                    <a16:creationId xmlns:a16="http://schemas.microsoft.com/office/drawing/2014/main" id="{5BF7F715-9707-48C0-9762-692240D751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1" y="3382"/>
                <a:ext cx="9" cy="12"/>
              </a:xfrm>
              <a:custGeom>
                <a:avLst/>
                <a:gdLst>
                  <a:gd name="T0" fmla="*/ 0 w 9"/>
                  <a:gd name="T1" fmla="*/ 0 h 12"/>
                  <a:gd name="T2" fmla="*/ 4 w 9"/>
                  <a:gd name="T3" fmla="*/ 7 h 12"/>
                  <a:gd name="T4" fmla="*/ 9 w 9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2">
                    <a:moveTo>
                      <a:pt x="0" y="0"/>
                    </a:moveTo>
                    <a:lnTo>
                      <a:pt x="4" y="7"/>
                    </a:lnTo>
                    <a:lnTo>
                      <a:pt x="9" y="12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07" name="Freeform 630">
                <a:extLst>
                  <a:ext uri="{FF2B5EF4-FFF2-40B4-BE49-F238E27FC236}">
                    <a16:creationId xmlns:a16="http://schemas.microsoft.com/office/drawing/2014/main" id="{B10431D3-53D8-4C3E-994A-76280E4EA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3394"/>
                <a:ext cx="10" cy="12"/>
              </a:xfrm>
              <a:custGeom>
                <a:avLst/>
                <a:gdLst>
                  <a:gd name="T0" fmla="*/ 0 w 10"/>
                  <a:gd name="T1" fmla="*/ 0 h 12"/>
                  <a:gd name="T2" fmla="*/ 5 w 10"/>
                  <a:gd name="T3" fmla="*/ 5 h 12"/>
                  <a:gd name="T4" fmla="*/ 10 w 10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2">
                    <a:moveTo>
                      <a:pt x="0" y="0"/>
                    </a:moveTo>
                    <a:lnTo>
                      <a:pt x="5" y="5"/>
                    </a:lnTo>
                    <a:lnTo>
                      <a:pt x="10" y="12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08" name="Freeform 631">
                <a:extLst>
                  <a:ext uri="{FF2B5EF4-FFF2-40B4-BE49-F238E27FC236}">
                    <a16:creationId xmlns:a16="http://schemas.microsoft.com/office/drawing/2014/main" id="{86668352-422F-4245-BC68-B34570D9BE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" y="3406"/>
                <a:ext cx="9" cy="14"/>
              </a:xfrm>
              <a:custGeom>
                <a:avLst/>
                <a:gdLst>
                  <a:gd name="T0" fmla="*/ 0 w 9"/>
                  <a:gd name="T1" fmla="*/ 0 h 14"/>
                  <a:gd name="T2" fmla="*/ 4 w 9"/>
                  <a:gd name="T3" fmla="*/ 6 h 14"/>
                  <a:gd name="T4" fmla="*/ 9 w 9"/>
                  <a:gd name="T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4">
                    <a:moveTo>
                      <a:pt x="0" y="0"/>
                    </a:moveTo>
                    <a:lnTo>
                      <a:pt x="4" y="6"/>
                    </a:lnTo>
                    <a:lnTo>
                      <a:pt x="9" y="14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09" name="Freeform 632">
                <a:extLst>
                  <a:ext uri="{FF2B5EF4-FFF2-40B4-BE49-F238E27FC236}">
                    <a16:creationId xmlns:a16="http://schemas.microsoft.com/office/drawing/2014/main" id="{20ACA33C-4D13-449E-A2AC-B0F8CC4A4E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9" y="3420"/>
                <a:ext cx="11" cy="14"/>
              </a:xfrm>
              <a:custGeom>
                <a:avLst/>
                <a:gdLst>
                  <a:gd name="T0" fmla="*/ 0 w 11"/>
                  <a:gd name="T1" fmla="*/ 0 h 14"/>
                  <a:gd name="T2" fmla="*/ 6 w 11"/>
                  <a:gd name="T3" fmla="*/ 8 h 14"/>
                  <a:gd name="T4" fmla="*/ 8 w 11"/>
                  <a:gd name="T5" fmla="*/ 12 h 14"/>
                  <a:gd name="T6" fmla="*/ 11 w 11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4">
                    <a:moveTo>
                      <a:pt x="0" y="0"/>
                    </a:moveTo>
                    <a:lnTo>
                      <a:pt x="6" y="8"/>
                    </a:lnTo>
                    <a:lnTo>
                      <a:pt x="8" y="12"/>
                    </a:lnTo>
                    <a:lnTo>
                      <a:pt x="11" y="14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10" name="Freeform 633">
                <a:extLst>
                  <a:ext uri="{FF2B5EF4-FFF2-40B4-BE49-F238E27FC236}">
                    <a16:creationId xmlns:a16="http://schemas.microsoft.com/office/drawing/2014/main" id="{65916AD3-ADEB-4E16-A6B1-BB20111E2F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0" y="3434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3 w 9"/>
                  <a:gd name="T3" fmla="*/ 2 h 6"/>
                  <a:gd name="T4" fmla="*/ 5 w 9"/>
                  <a:gd name="T5" fmla="*/ 3 h 6"/>
                  <a:gd name="T6" fmla="*/ 9 w 9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3" y="2"/>
                    </a:lnTo>
                    <a:lnTo>
                      <a:pt x="5" y="3"/>
                    </a:lnTo>
                    <a:lnTo>
                      <a:pt x="9" y="6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11" name="Line 634">
                <a:extLst>
                  <a:ext uri="{FF2B5EF4-FFF2-40B4-BE49-F238E27FC236}">
                    <a16:creationId xmlns:a16="http://schemas.microsoft.com/office/drawing/2014/main" id="{1EE00E93-916C-45D5-9565-2F31696F49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89" y="3440"/>
                <a:ext cx="9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12" name="Freeform 635">
                <a:extLst>
                  <a:ext uri="{FF2B5EF4-FFF2-40B4-BE49-F238E27FC236}">
                    <a16:creationId xmlns:a16="http://schemas.microsoft.com/office/drawing/2014/main" id="{D3C8D262-4453-4484-9B89-9F03DECC36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8" y="3446"/>
                <a:ext cx="11" cy="5"/>
              </a:xfrm>
              <a:custGeom>
                <a:avLst/>
                <a:gdLst>
                  <a:gd name="T0" fmla="*/ 0 w 11"/>
                  <a:gd name="T1" fmla="*/ 0 h 5"/>
                  <a:gd name="T2" fmla="*/ 5 w 11"/>
                  <a:gd name="T3" fmla="*/ 3 h 5"/>
                  <a:gd name="T4" fmla="*/ 11 w 11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5">
                    <a:moveTo>
                      <a:pt x="0" y="0"/>
                    </a:moveTo>
                    <a:lnTo>
                      <a:pt x="5" y="3"/>
                    </a:lnTo>
                    <a:lnTo>
                      <a:pt x="11" y="5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13" name="Freeform 636">
                <a:extLst>
                  <a:ext uri="{FF2B5EF4-FFF2-40B4-BE49-F238E27FC236}">
                    <a16:creationId xmlns:a16="http://schemas.microsoft.com/office/drawing/2014/main" id="{A86DD074-BA90-448C-8A6B-0AD4D8C4B8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9" y="3451"/>
                <a:ext cx="9" cy="1"/>
              </a:xfrm>
              <a:custGeom>
                <a:avLst/>
                <a:gdLst>
                  <a:gd name="T0" fmla="*/ 0 w 9"/>
                  <a:gd name="T1" fmla="*/ 4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14" name="Freeform 637">
                <a:extLst>
                  <a:ext uri="{FF2B5EF4-FFF2-40B4-BE49-F238E27FC236}">
                    <a16:creationId xmlns:a16="http://schemas.microsoft.com/office/drawing/2014/main" id="{56A5E22E-D5FE-4FD4-A610-4775FB50C4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8" y="3449"/>
                <a:ext cx="10" cy="2"/>
              </a:xfrm>
              <a:custGeom>
                <a:avLst/>
                <a:gdLst>
                  <a:gd name="T0" fmla="*/ 0 w 10"/>
                  <a:gd name="T1" fmla="*/ 2 h 2"/>
                  <a:gd name="T2" fmla="*/ 5 w 10"/>
                  <a:gd name="T3" fmla="*/ 1 h 2"/>
                  <a:gd name="T4" fmla="*/ 10 w 10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">
                    <a:moveTo>
                      <a:pt x="0" y="2"/>
                    </a:moveTo>
                    <a:lnTo>
                      <a:pt x="5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15" name="Freeform 638">
                <a:extLst>
                  <a:ext uri="{FF2B5EF4-FFF2-40B4-BE49-F238E27FC236}">
                    <a16:creationId xmlns:a16="http://schemas.microsoft.com/office/drawing/2014/main" id="{2402338C-54EC-450B-965D-7106E087F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8" y="3449"/>
                <a:ext cx="9" cy="1"/>
              </a:xfrm>
              <a:custGeom>
                <a:avLst/>
                <a:gdLst>
                  <a:gd name="T0" fmla="*/ 0 w 9"/>
                  <a:gd name="T1" fmla="*/ 5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5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16" name="Line 639">
                <a:extLst>
                  <a:ext uri="{FF2B5EF4-FFF2-40B4-BE49-F238E27FC236}">
                    <a16:creationId xmlns:a16="http://schemas.microsoft.com/office/drawing/2014/main" id="{290C3B1C-2A7D-48C4-A3A7-F7D0583907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37" y="3449"/>
                <a:ext cx="10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17" name="Line 640">
                <a:extLst>
                  <a:ext uri="{FF2B5EF4-FFF2-40B4-BE49-F238E27FC236}">
                    <a16:creationId xmlns:a16="http://schemas.microsoft.com/office/drawing/2014/main" id="{3DDB2461-4047-427A-83AC-DF77233778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47" y="3447"/>
                <a:ext cx="10" cy="2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18" name="Freeform 641">
                <a:extLst>
                  <a:ext uri="{FF2B5EF4-FFF2-40B4-BE49-F238E27FC236}">
                    <a16:creationId xmlns:a16="http://schemas.microsoft.com/office/drawing/2014/main" id="{A171AE39-170D-4F4F-B546-68FBA5B513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3445"/>
                <a:ext cx="9" cy="2"/>
              </a:xfrm>
              <a:custGeom>
                <a:avLst/>
                <a:gdLst>
                  <a:gd name="T0" fmla="*/ 0 w 9"/>
                  <a:gd name="T1" fmla="*/ 2 h 2"/>
                  <a:gd name="T2" fmla="*/ 5 w 9"/>
                  <a:gd name="T3" fmla="*/ 1 h 2"/>
                  <a:gd name="T4" fmla="*/ 9 w 9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5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19" name="Line 642">
                <a:extLst>
                  <a:ext uri="{FF2B5EF4-FFF2-40B4-BE49-F238E27FC236}">
                    <a16:creationId xmlns:a16="http://schemas.microsoft.com/office/drawing/2014/main" id="{ACBFB250-3483-4B88-8DDB-5AAD81D550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66" y="3445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20" name="Freeform 643">
                <a:extLst>
                  <a:ext uri="{FF2B5EF4-FFF2-40B4-BE49-F238E27FC236}">
                    <a16:creationId xmlns:a16="http://schemas.microsoft.com/office/drawing/2014/main" id="{8A4B1E2A-7728-4813-92D8-9F757A3C3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3445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5 w 11"/>
                  <a:gd name="T3" fmla="*/ 1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0" y="0"/>
                    </a:moveTo>
                    <a:lnTo>
                      <a:pt x="5" y="1"/>
                    </a:lnTo>
                    <a:lnTo>
                      <a:pt x="11" y="1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21" name="Freeform 644">
                <a:extLst>
                  <a:ext uri="{FF2B5EF4-FFF2-40B4-BE49-F238E27FC236}">
                    <a16:creationId xmlns:a16="http://schemas.microsoft.com/office/drawing/2014/main" id="{A0A6C998-0507-48B7-9EE8-C54B3DBE1C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6" y="3445"/>
                <a:ext cx="9" cy="1"/>
              </a:xfrm>
              <a:custGeom>
                <a:avLst/>
                <a:gdLst>
                  <a:gd name="T0" fmla="*/ 0 w 9"/>
                  <a:gd name="T1" fmla="*/ 1 h 1"/>
                  <a:gd name="T2" fmla="*/ 4 w 9"/>
                  <a:gd name="T3" fmla="*/ 0 h 1"/>
                  <a:gd name="T4" fmla="*/ 9 w 9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">
                    <a:moveTo>
                      <a:pt x="0" y="1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17" name="Group 846">
              <a:extLst>
                <a:ext uri="{FF2B5EF4-FFF2-40B4-BE49-F238E27FC236}">
                  <a16:creationId xmlns:a16="http://schemas.microsoft.com/office/drawing/2014/main" id="{A8CCB770-4A8A-440F-B662-725DCABDC7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0" y="2170"/>
              <a:ext cx="3014" cy="324"/>
              <a:chOff x="1479" y="3236"/>
              <a:chExt cx="3014" cy="324"/>
            </a:xfrm>
          </p:grpSpPr>
          <p:sp>
            <p:nvSpPr>
              <p:cNvPr id="222" name="Freeform 646">
                <a:extLst>
                  <a:ext uri="{FF2B5EF4-FFF2-40B4-BE49-F238E27FC236}">
                    <a16:creationId xmlns:a16="http://schemas.microsoft.com/office/drawing/2014/main" id="{0E9969BC-6DA6-4795-B381-77187BAC7D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3445"/>
                <a:ext cx="10" cy="5"/>
              </a:xfrm>
              <a:custGeom>
                <a:avLst/>
                <a:gdLst>
                  <a:gd name="T0" fmla="*/ 0 w 10"/>
                  <a:gd name="T1" fmla="*/ 0 h 5"/>
                  <a:gd name="T2" fmla="*/ 5 w 10"/>
                  <a:gd name="T3" fmla="*/ 2 h 5"/>
                  <a:gd name="T4" fmla="*/ 10 w 10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5">
                    <a:moveTo>
                      <a:pt x="0" y="0"/>
                    </a:moveTo>
                    <a:lnTo>
                      <a:pt x="5" y="2"/>
                    </a:lnTo>
                    <a:lnTo>
                      <a:pt x="10" y="5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3" name="Freeform 647">
                <a:extLst>
                  <a:ext uri="{FF2B5EF4-FFF2-40B4-BE49-F238E27FC236}">
                    <a16:creationId xmlns:a16="http://schemas.microsoft.com/office/drawing/2014/main" id="{F3F024D1-FF17-4929-9C04-075C2F8449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5" y="3450"/>
                <a:ext cx="9" cy="4"/>
              </a:xfrm>
              <a:custGeom>
                <a:avLst/>
                <a:gdLst>
                  <a:gd name="T0" fmla="*/ 0 w 9"/>
                  <a:gd name="T1" fmla="*/ 0 h 4"/>
                  <a:gd name="T2" fmla="*/ 5 w 9"/>
                  <a:gd name="T3" fmla="*/ 3 h 4"/>
                  <a:gd name="T4" fmla="*/ 9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0"/>
                    </a:moveTo>
                    <a:lnTo>
                      <a:pt x="5" y="3"/>
                    </a:lnTo>
                    <a:lnTo>
                      <a:pt x="9" y="4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4" name="Freeform 648">
                <a:extLst>
                  <a:ext uri="{FF2B5EF4-FFF2-40B4-BE49-F238E27FC236}">
                    <a16:creationId xmlns:a16="http://schemas.microsoft.com/office/drawing/2014/main" id="{EE5A455C-F3A8-4D94-ADBF-80B510E87D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4" y="3454"/>
                <a:ext cx="10" cy="1"/>
              </a:xfrm>
              <a:custGeom>
                <a:avLst/>
                <a:gdLst>
                  <a:gd name="T0" fmla="*/ 0 w 10"/>
                  <a:gd name="T1" fmla="*/ 4 w 10"/>
                  <a:gd name="T2" fmla="*/ 10 w 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">
                    <a:moveTo>
                      <a:pt x="0" y="0"/>
                    </a:moveTo>
                    <a:lnTo>
                      <a:pt x="4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" name="Line 649">
                <a:extLst>
                  <a:ext uri="{FF2B5EF4-FFF2-40B4-BE49-F238E27FC236}">
                    <a16:creationId xmlns:a16="http://schemas.microsoft.com/office/drawing/2014/main" id="{E5B10EA6-1DD1-499D-8AFA-ABD86CF73A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24" y="3453"/>
                <a:ext cx="10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6" name="Line 650">
                <a:extLst>
                  <a:ext uri="{FF2B5EF4-FFF2-40B4-BE49-F238E27FC236}">
                    <a16:creationId xmlns:a16="http://schemas.microsoft.com/office/drawing/2014/main" id="{73526AAD-EBC5-467F-B77D-270E98397C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34" y="3451"/>
                <a:ext cx="9" cy="2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7" name="Line 651">
                <a:extLst>
                  <a:ext uri="{FF2B5EF4-FFF2-40B4-BE49-F238E27FC236}">
                    <a16:creationId xmlns:a16="http://schemas.microsoft.com/office/drawing/2014/main" id="{E1101FAD-CCCD-4F08-AFDE-22C662B314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43" y="3449"/>
                <a:ext cx="11" cy="2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8" name="Freeform 652">
                <a:extLst>
                  <a:ext uri="{FF2B5EF4-FFF2-40B4-BE49-F238E27FC236}">
                    <a16:creationId xmlns:a16="http://schemas.microsoft.com/office/drawing/2014/main" id="{D99A8110-5EB3-4594-9324-D7F9ABA360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4" y="3446"/>
                <a:ext cx="9" cy="3"/>
              </a:xfrm>
              <a:custGeom>
                <a:avLst/>
                <a:gdLst>
                  <a:gd name="T0" fmla="*/ 0 w 9"/>
                  <a:gd name="T1" fmla="*/ 3 h 3"/>
                  <a:gd name="T2" fmla="*/ 4 w 9"/>
                  <a:gd name="T3" fmla="*/ 1 h 3"/>
                  <a:gd name="T4" fmla="*/ 9 w 9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3"/>
                    </a:moveTo>
                    <a:lnTo>
                      <a:pt x="4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9" name="Freeform 653">
                <a:extLst>
                  <a:ext uri="{FF2B5EF4-FFF2-40B4-BE49-F238E27FC236}">
                    <a16:creationId xmlns:a16="http://schemas.microsoft.com/office/drawing/2014/main" id="{204D0AE7-D66C-42B6-B832-8EC51902DD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3" y="3446"/>
                <a:ext cx="10" cy="1"/>
              </a:xfrm>
              <a:custGeom>
                <a:avLst/>
                <a:gdLst>
                  <a:gd name="T0" fmla="*/ 0 w 10"/>
                  <a:gd name="T1" fmla="*/ 5 w 10"/>
                  <a:gd name="T2" fmla="*/ 10 w 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">
                    <a:moveTo>
                      <a:pt x="0" y="0"/>
                    </a:moveTo>
                    <a:lnTo>
                      <a:pt x="5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0" name="Line 654">
                <a:extLst>
                  <a:ext uri="{FF2B5EF4-FFF2-40B4-BE49-F238E27FC236}">
                    <a16:creationId xmlns:a16="http://schemas.microsoft.com/office/drawing/2014/main" id="{847AF597-C992-4821-8C01-FBF15B2F7C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3" y="3446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1" name="Freeform 655">
                <a:extLst>
                  <a:ext uri="{FF2B5EF4-FFF2-40B4-BE49-F238E27FC236}">
                    <a16:creationId xmlns:a16="http://schemas.microsoft.com/office/drawing/2014/main" id="{EAFC925E-F4E0-49C1-94FA-C0F6AE2C4C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2" y="3446"/>
                <a:ext cx="11" cy="1"/>
              </a:xfrm>
              <a:custGeom>
                <a:avLst/>
                <a:gdLst>
                  <a:gd name="T0" fmla="*/ 0 w 11"/>
                  <a:gd name="T1" fmla="*/ 6 w 11"/>
                  <a:gd name="T2" fmla="*/ 11 w 1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1">
                    <a:moveTo>
                      <a:pt x="0" y="0"/>
                    </a:moveTo>
                    <a:lnTo>
                      <a:pt x="6" y="0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2" name="Freeform 656">
                <a:extLst>
                  <a:ext uri="{FF2B5EF4-FFF2-40B4-BE49-F238E27FC236}">
                    <a16:creationId xmlns:a16="http://schemas.microsoft.com/office/drawing/2014/main" id="{9BB26647-9B13-4942-89F9-995B07195A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3" y="3446"/>
                <a:ext cx="9" cy="3"/>
              </a:xfrm>
              <a:custGeom>
                <a:avLst/>
                <a:gdLst>
                  <a:gd name="T0" fmla="*/ 0 w 9"/>
                  <a:gd name="T1" fmla="*/ 0 h 3"/>
                  <a:gd name="T2" fmla="*/ 5 w 9"/>
                  <a:gd name="T3" fmla="*/ 1 h 3"/>
                  <a:gd name="T4" fmla="*/ 9 w 9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0"/>
                    </a:moveTo>
                    <a:lnTo>
                      <a:pt x="5" y="1"/>
                    </a:lnTo>
                    <a:lnTo>
                      <a:pt x="9" y="3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3" name="Freeform 657">
                <a:extLst>
                  <a:ext uri="{FF2B5EF4-FFF2-40B4-BE49-F238E27FC236}">
                    <a16:creationId xmlns:a16="http://schemas.microsoft.com/office/drawing/2014/main" id="{5E4AB132-A702-4290-88CE-FEF935ABD1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2" y="3449"/>
                <a:ext cx="9" cy="1"/>
              </a:xfrm>
              <a:custGeom>
                <a:avLst/>
                <a:gdLst>
                  <a:gd name="T0" fmla="*/ 0 w 9"/>
                  <a:gd name="T1" fmla="*/ 4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4" name="Freeform 658">
                <a:extLst>
                  <a:ext uri="{FF2B5EF4-FFF2-40B4-BE49-F238E27FC236}">
                    <a16:creationId xmlns:a16="http://schemas.microsoft.com/office/drawing/2014/main" id="{F0ABDC1E-C91A-4171-9260-6A7ED609D7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1" y="3449"/>
                <a:ext cx="10" cy="1"/>
              </a:xfrm>
              <a:custGeom>
                <a:avLst/>
                <a:gdLst>
                  <a:gd name="T0" fmla="*/ 0 w 10"/>
                  <a:gd name="T1" fmla="*/ 5 w 10"/>
                  <a:gd name="T2" fmla="*/ 10 w 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">
                    <a:moveTo>
                      <a:pt x="0" y="0"/>
                    </a:moveTo>
                    <a:lnTo>
                      <a:pt x="5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5" name="Freeform 659">
                <a:extLst>
                  <a:ext uri="{FF2B5EF4-FFF2-40B4-BE49-F238E27FC236}">
                    <a16:creationId xmlns:a16="http://schemas.microsoft.com/office/drawing/2014/main" id="{51E7319C-63D0-4C51-949F-90002215ED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1" y="3446"/>
                <a:ext cx="10" cy="3"/>
              </a:xfrm>
              <a:custGeom>
                <a:avLst/>
                <a:gdLst>
                  <a:gd name="T0" fmla="*/ 0 w 10"/>
                  <a:gd name="T1" fmla="*/ 3 h 3"/>
                  <a:gd name="T2" fmla="*/ 6 w 10"/>
                  <a:gd name="T3" fmla="*/ 1 h 3"/>
                  <a:gd name="T4" fmla="*/ 7 w 10"/>
                  <a:gd name="T5" fmla="*/ 0 h 3"/>
                  <a:gd name="T6" fmla="*/ 10 w 1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3">
                    <a:moveTo>
                      <a:pt x="0" y="3"/>
                    </a:moveTo>
                    <a:lnTo>
                      <a:pt x="6" y="1"/>
                    </a:lnTo>
                    <a:lnTo>
                      <a:pt x="7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6" name="Freeform 660">
                <a:extLst>
                  <a:ext uri="{FF2B5EF4-FFF2-40B4-BE49-F238E27FC236}">
                    <a16:creationId xmlns:a16="http://schemas.microsoft.com/office/drawing/2014/main" id="{3E565034-6878-4BD3-B871-F225743CE1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1" y="3446"/>
                <a:ext cx="9" cy="5"/>
              </a:xfrm>
              <a:custGeom>
                <a:avLst/>
                <a:gdLst>
                  <a:gd name="T0" fmla="*/ 0 w 9"/>
                  <a:gd name="T1" fmla="*/ 0 h 5"/>
                  <a:gd name="T2" fmla="*/ 2 w 9"/>
                  <a:gd name="T3" fmla="*/ 1 h 5"/>
                  <a:gd name="T4" fmla="*/ 4 w 9"/>
                  <a:gd name="T5" fmla="*/ 3 h 5"/>
                  <a:gd name="T6" fmla="*/ 6 w 9"/>
                  <a:gd name="T7" fmla="*/ 4 h 5"/>
                  <a:gd name="T8" fmla="*/ 9 w 9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0" y="0"/>
                    </a:moveTo>
                    <a:lnTo>
                      <a:pt x="2" y="1"/>
                    </a:lnTo>
                    <a:lnTo>
                      <a:pt x="4" y="3"/>
                    </a:lnTo>
                    <a:lnTo>
                      <a:pt x="6" y="4"/>
                    </a:lnTo>
                    <a:lnTo>
                      <a:pt x="9" y="5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7" name="Freeform 661">
                <a:extLst>
                  <a:ext uri="{FF2B5EF4-FFF2-40B4-BE49-F238E27FC236}">
                    <a16:creationId xmlns:a16="http://schemas.microsoft.com/office/drawing/2014/main" id="{570C54EA-9570-41FF-B3BD-58B550FAD3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0" y="3449"/>
                <a:ext cx="10" cy="2"/>
              </a:xfrm>
              <a:custGeom>
                <a:avLst/>
                <a:gdLst>
                  <a:gd name="T0" fmla="*/ 0 w 10"/>
                  <a:gd name="T1" fmla="*/ 2 h 2"/>
                  <a:gd name="T2" fmla="*/ 2 w 10"/>
                  <a:gd name="T3" fmla="*/ 2 h 2"/>
                  <a:gd name="T4" fmla="*/ 5 w 10"/>
                  <a:gd name="T5" fmla="*/ 1 h 2"/>
                  <a:gd name="T6" fmla="*/ 10 w 10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0" y="2"/>
                    </a:moveTo>
                    <a:lnTo>
                      <a:pt x="2" y="2"/>
                    </a:lnTo>
                    <a:lnTo>
                      <a:pt x="5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8" name="Freeform 662">
                <a:extLst>
                  <a:ext uri="{FF2B5EF4-FFF2-40B4-BE49-F238E27FC236}">
                    <a16:creationId xmlns:a16="http://schemas.microsoft.com/office/drawing/2014/main" id="{C9F3E873-19EE-4341-9C92-93E36607DF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0" y="3449"/>
                <a:ext cx="11" cy="1"/>
              </a:xfrm>
              <a:custGeom>
                <a:avLst/>
                <a:gdLst>
                  <a:gd name="T0" fmla="*/ 0 w 11"/>
                  <a:gd name="T1" fmla="*/ 5 w 11"/>
                  <a:gd name="T2" fmla="*/ 11 w 1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1">
                    <a:moveTo>
                      <a:pt x="0" y="0"/>
                    </a:moveTo>
                    <a:lnTo>
                      <a:pt x="5" y="0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9" name="Freeform 663">
                <a:extLst>
                  <a:ext uri="{FF2B5EF4-FFF2-40B4-BE49-F238E27FC236}">
                    <a16:creationId xmlns:a16="http://schemas.microsoft.com/office/drawing/2014/main" id="{096395BF-C03F-4415-A4FC-AE3EE2A1AA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1" y="3449"/>
                <a:ext cx="9" cy="1"/>
              </a:xfrm>
              <a:custGeom>
                <a:avLst/>
                <a:gdLst>
                  <a:gd name="T0" fmla="*/ 0 w 9"/>
                  <a:gd name="T1" fmla="*/ 5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5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0" name="Freeform 664">
                <a:extLst>
                  <a:ext uri="{FF2B5EF4-FFF2-40B4-BE49-F238E27FC236}">
                    <a16:creationId xmlns:a16="http://schemas.microsoft.com/office/drawing/2014/main" id="{C9D12CD9-254D-47FF-AEA1-739163B422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0" y="3449"/>
                <a:ext cx="9" cy="5"/>
              </a:xfrm>
              <a:custGeom>
                <a:avLst/>
                <a:gdLst>
                  <a:gd name="T0" fmla="*/ 0 w 9"/>
                  <a:gd name="T1" fmla="*/ 0 h 5"/>
                  <a:gd name="T2" fmla="*/ 2 w 9"/>
                  <a:gd name="T3" fmla="*/ 1 h 5"/>
                  <a:gd name="T4" fmla="*/ 4 w 9"/>
                  <a:gd name="T5" fmla="*/ 2 h 5"/>
                  <a:gd name="T6" fmla="*/ 6 w 9"/>
                  <a:gd name="T7" fmla="*/ 4 h 5"/>
                  <a:gd name="T8" fmla="*/ 9 w 9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0" y="0"/>
                    </a:moveTo>
                    <a:lnTo>
                      <a:pt x="2" y="1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9" y="5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1" name="Freeform 665">
                <a:extLst>
                  <a:ext uri="{FF2B5EF4-FFF2-40B4-BE49-F238E27FC236}">
                    <a16:creationId xmlns:a16="http://schemas.microsoft.com/office/drawing/2014/main" id="{720985B9-3E65-466F-9FFC-2F91505954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9" y="3451"/>
                <a:ext cx="10" cy="3"/>
              </a:xfrm>
              <a:custGeom>
                <a:avLst/>
                <a:gdLst>
                  <a:gd name="T0" fmla="*/ 0 w 10"/>
                  <a:gd name="T1" fmla="*/ 3 h 3"/>
                  <a:gd name="T2" fmla="*/ 3 w 10"/>
                  <a:gd name="T3" fmla="*/ 3 h 3"/>
                  <a:gd name="T4" fmla="*/ 5 w 10"/>
                  <a:gd name="T5" fmla="*/ 2 h 3"/>
                  <a:gd name="T6" fmla="*/ 6 w 10"/>
                  <a:gd name="T7" fmla="*/ 0 h 3"/>
                  <a:gd name="T8" fmla="*/ 10 w 10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">
                    <a:moveTo>
                      <a:pt x="0" y="3"/>
                    </a:moveTo>
                    <a:lnTo>
                      <a:pt x="3" y="3"/>
                    </a:lnTo>
                    <a:lnTo>
                      <a:pt x="5" y="2"/>
                    </a:lnTo>
                    <a:lnTo>
                      <a:pt x="6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2" name="Freeform 666">
                <a:extLst>
                  <a:ext uri="{FF2B5EF4-FFF2-40B4-BE49-F238E27FC236}">
                    <a16:creationId xmlns:a16="http://schemas.microsoft.com/office/drawing/2014/main" id="{EFEB3E63-6787-45B8-92DC-6EE8B0E420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9" y="3451"/>
                <a:ext cx="20" cy="2"/>
              </a:xfrm>
              <a:custGeom>
                <a:avLst/>
                <a:gdLst>
                  <a:gd name="T0" fmla="*/ 0 w 20"/>
                  <a:gd name="T1" fmla="*/ 0 h 2"/>
                  <a:gd name="T2" fmla="*/ 4 w 20"/>
                  <a:gd name="T3" fmla="*/ 0 h 2"/>
                  <a:gd name="T4" fmla="*/ 11 w 20"/>
                  <a:gd name="T5" fmla="*/ 0 h 2"/>
                  <a:gd name="T6" fmla="*/ 16 w 20"/>
                  <a:gd name="T7" fmla="*/ 2 h 2"/>
                  <a:gd name="T8" fmla="*/ 20 w 20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">
                    <a:moveTo>
                      <a:pt x="0" y="0"/>
                    </a:moveTo>
                    <a:lnTo>
                      <a:pt x="4" y="0"/>
                    </a:lnTo>
                    <a:lnTo>
                      <a:pt x="11" y="0"/>
                    </a:lnTo>
                    <a:lnTo>
                      <a:pt x="16" y="2"/>
                    </a:lnTo>
                    <a:lnTo>
                      <a:pt x="20" y="2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3" name="Freeform 667">
                <a:extLst>
                  <a:ext uri="{FF2B5EF4-FFF2-40B4-BE49-F238E27FC236}">
                    <a16:creationId xmlns:a16="http://schemas.microsoft.com/office/drawing/2014/main" id="{B4CB09A8-5524-4EEC-AD05-9AD4D0D993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9" y="3453"/>
                <a:ext cx="9" cy="1"/>
              </a:xfrm>
              <a:custGeom>
                <a:avLst/>
                <a:gdLst>
                  <a:gd name="T0" fmla="*/ 0 w 9"/>
                  <a:gd name="T1" fmla="*/ 3 w 9"/>
                  <a:gd name="T2" fmla="*/ 5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4" name="Line 668">
                <a:extLst>
                  <a:ext uri="{FF2B5EF4-FFF2-40B4-BE49-F238E27FC236}">
                    <a16:creationId xmlns:a16="http://schemas.microsoft.com/office/drawing/2014/main" id="{963E6A6E-5568-450F-8354-DA786FD7A0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18" y="3451"/>
                <a:ext cx="11" cy="2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5" name="Freeform 669">
                <a:extLst>
                  <a:ext uri="{FF2B5EF4-FFF2-40B4-BE49-F238E27FC236}">
                    <a16:creationId xmlns:a16="http://schemas.microsoft.com/office/drawing/2014/main" id="{2DDC297B-C8EF-41C5-97AD-831B5D1AC9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9" y="3450"/>
                <a:ext cx="9" cy="1"/>
              </a:xfrm>
              <a:custGeom>
                <a:avLst/>
                <a:gdLst>
                  <a:gd name="T0" fmla="*/ 0 w 9"/>
                  <a:gd name="T1" fmla="*/ 1 h 1"/>
                  <a:gd name="T2" fmla="*/ 3 w 9"/>
                  <a:gd name="T3" fmla="*/ 0 h 1"/>
                  <a:gd name="T4" fmla="*/ 9 w 9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">
                    <a:moveTo>
                      <a:pt x="0" y="1"/>
                    </a:moveTo>
                    <a:lnTo>
                      <a:pt x="3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6" name="Freeform 670">
                <a:extLst>
                  <a:ext uri="{FF2B5EF4-FFF2-40B4-BE49-F238E27FC236}">
                    <a16:creationId xmlns:a16="http://schemas.microsoft.com/office/drawing/2014/main" id="{38998564-A547-4DD6-AC3E-EA57547463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8" y="3450"/>
                <a:ext cx="10" cy="1"/>
              </a:xfrm>
              <a:custGeom>
                <a:avLst/>
                <a:gdLst>
                  <a:gd name="T0" fmla="*/ 0 w 10"/>
                  <a:gd name="T1" fmla="*/ 0 h 1"/>
                  <a:gd name="T2" fmla="*/ 5 w 10"/>
                  <a:gd name="T3" fmla="*/ 1 h 1"/>
                  <a:gd name="T4" fmla="*/ 10 w 10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">
                    <a:moveTo>
                      <a:pt x="0" y="0"/>
                    </a:moveTo>
                    <a:lnTo>
                      <a:pt x="5" y="1"/>
                    </a:lnTo>
                    <a:lnTo>
                      <a:pt x="10" y="1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7" name="Freeform 671">
                <a:extLst>
                  <a:ext uri="{FF2B5EF4-FFF2-40B4-BE49-F238E27FC236}">
                    <a16:creationId xmlns:a16="http://schemas.microsoft.com/office/drawing/2014/main" id="{5FBF5749-F5A0-47DB-BF39-497F39899E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8" y="3449"/>
                <a:ext cx="9" cy="2"/>
              </a:xfrm>
              <a:custGeom>
                <a:avLst/>
                <a:gdLst>
                  <a:gd name="T0" fmla="*/ 0 w 9"/>
                  <a:gd name="T1" fmla="*/ 2 h 2"/>
                  <a:gd name="T2" fmla="*/ 4 w 9"/>
                  <a:gd name="T3" fmla="*/ 1 h 2"/>
                  <a:gd name="T4" fmla="*/ 9 w 9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4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8" name="Freeform 672">
                <a:extLst>
                  <a:ext uri="{FF2B5EF4-FFF2-40B4-BE49-F238E27FC236}">
                    <a16:creationId xmlns:a16="http://schemas.microsoft.com/office/drawing/2014/main" id="{724E666E-29A6-43DA-A2B5-331957BEC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7" y="3449"/>
                <a:ext cx="11" cy="2"/>
              </a:xfrm>
              <a:custGeom>
                <a:avLst/>
                <a:gdLst>
                  <a:gd name="T0" fmla="*/ 0 w 11"/>
                  <a:gd name="T1" fmla="*/ 0 h 2"/>
                  <a:gd name="T2" fmla="*/ 6 w 11"/>
                  <a:gd name="T3" fmla="*/ 1 h 2"/>
                  <a:gd name="T4" fmla="*/ 11 w 1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2">
                    <a:moveTo>
                      <a:pt x="0" y="0"/>
                    </a:moveTo>
                    <a:lnTo>
                      <a:pt x="6" y="1"/>
                    </a:lnTo>
                    <a:lnTo>
                      <a:pt x="11" y="2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9" name="Line 673">
                <a:extLst>
                  <a:ext uri="{FF2B5EF4-FFF2-40B4-BE49-F238E27FC236}">
                    <a16:creationId xmlns:a16="http://schemas.microsoft.com/office/drawing/2014/main" id="{47089A78-24D8-4134-8660-D6E6533941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68" y="3451"/>
                <a:ext cx="9" cy="2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0" name="Line 674">
                <a:extLst>
                  <a:ext uri="{FF2B5EF4-FFF2-40B4-BE49-F238E27FC236}">
                    <a16:creationId xmlns:a16="http://schemas.microsoft.com/office/drawing/2014/main" id="{3E143E5B-BF35-41CA-BFDC-A80237B595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77" y="3453"/>
                <a:ext cx="10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1" name="Line 675">
                <a:extLst>
                  <a:ext uri="{FF2B5EF4-FFF2-40B4-BE49-F238E27FC236}">
                    <a16:creationId xmlns:a16="http://schemas.microsoft.com/office/drawing/2014/main" id="{1ABAE96B-7D5E-4673-8AC9-29AB46C56C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87" y="3454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2" name="Line 676">
                <a:extLst>
                  <a:ext uri="{FF2B5EF4-FFF2-40B4-BE49-F238E27FC236}">
                    <a16:creationId xmlns:a16="http://schemas.microsoft.com/office/drawing/2014/main" id="{F897CC31-4861-4F88-99DE-3644FFF363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96" y="3453"/>
                <a:ext cx="11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3" name="Line 677">
                <a:extLst>
                  <a:ext uri="{FF2B5EF4-FFF2-40B4-BE49-F238E27FC236}">
                    <a16:creationId xmlns:a16="http://schemas.microsoft.com/office/drawing/2014/main" id="{1C2F0BCD-3056-4088-8591-E7A8135408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07" y="3451"/>
                <a:ext cx="9" cy="2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4" name="Freeform 678">
                <a:extLst>
                  <a:ext uri="{FF2B5EF4-FFF2-40B4-BE49-F238E27FC236}">
                    <a16:creationId xmlns:a16="http://schemas.microsoft.com/office/drawing/2014/main" id="{D434656D-5310-427D-A773-BBF15D6421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6" y="3449"/>
                <a:ext cx="9" cy="2"/>
              </a:xfrm>
              <a:custGeom>
                <a:avLst/>
                <a:gdLst>
                  <a:gd name="T0" fmla="*/ 0 w 9"/>
                  <a:gd name="T1" fmla="*/ 2 h 2"/>
                  <a:gd name="T2" fmla="*/ 4 w 9"/>
                  <a:gd name="T3" fmla="*/ 1 h 2"/>
                  <a:gd name="T4" fmla="*/ 9 w 9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4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5" name="Freeform 679">
                <a:extLst>
                  <a:ext uri="{FF2B5EF4-FFF2-40B4-BE49-F238E27FC236}">
                    <a16:creationId xmlns:a16="http://schemas.microsoft.com/office/drawing/2014/main" id="{1C466760-1FB0-411B-A48A-BD91BD1CF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5" y="3449"/>
                <a:ext cx="11" cy="2"/>
              </a:xfrm>
              <a:custGeom>
                <a:avLst/>
                <a:gdLst>
                  <a:gd name="T0" fmla="*/ 0 w 11"/>
                  <a:gd name="T1" fmla="*/ 0 h 2"/>
                  <a:gd name="T2" fmla="*/ 5 w 11"/>
                  <a:gd name="T3" fmla="*/ 1 h 2"/>
                  <a:gd name="T4" fmla="*/ 11 w 1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2">
                    <a:moveTo>
                      <a:pt x="0" y="0"/>
                    </a:moveTo>
                    <a:lnTo>
                      <a:pt x="5" y="1"/>
                    </a:lnTo>
                    <a:lnTo>
                      <a:pt x="11" y="2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6" name="Freeform 680">
                <a:extLst>
                  <a:ext uri="{FF2B5EF4-FFF2-40B4-BE49-F238E27FC236}">
                    <a16:creationId xmlns:a16="http://schemas.microsoft.com/office/drawing/2014/main" id="{39E57EEC-E54B-4C85-99D5-766C7B4D7E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6" y="3451"/>
                <a:ext cx="9" cy="3"/>
              </a:xfrm>
              <a:custGeom>
                <a:avLst/>
                <a:gdLst>
                  <a:gd name="T0" fmla="*/ 0 w 9"/>
                  <a:gd name="T1" fmla="*/ 0 h 3"/>
                  <a:gd name="T2" fmla="*/ 4 w 9"/>
                  <a:gd name="T3" fmla="*/ 0 h 3"/>
                  <a:gd name="T4" fmla="*/ 6 w 9"/>
                  <a:gd name="T5" fmla="*/ 2 h 3"/>
                  <a:gd name="T6" fmla="*/ 9 w 9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3">
                    <a:moveTo>
                      <a:pt x="0" y="0"/>
                    </a:moveTo>
                    <a:lnTo>
                      <a:pt x="4" y="0"/>
                    </a:lnTo>
                    <a:lnTo>
                      <a:pt x="6" y="2"/>
                    </a:lnTo>
                    <a:lnTo>
                      <a:pt x="9" y="3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7" name="Freeform 681">
                <a:extLst>
                  <a:ext uri="{FF2B5EF4-FFF2-40B4-BE49-F238E27FC236}">
                    <a16:creationId xmlns:a16="http://schemas.microsoft.com/office/drawing/2014/main" id="{DFB5E943-7BD7-47AD-B5C8-D3303C431A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5" y="3454"/>
                <a:ext cx="10" cy="22"/>
              </a:xfrm>
              <a:custGeom>
                <a:avLst/>
                <a:gdLst>
                  <a:gd name="T0" fmla="*/ 0 w 10"/>
                  <a:gd name="T1" fmla="*/ 0 h 22"/>
                  <a:gd name="T2" fmla="*/ 2 w 10"/>
                  <a:gd name="T3" fmla="*/ 4 h 22"/>
                  <a:gd name="T4" fmla="*/ 5 w 10"/>
                  <a:gd name="T5" fmla="*/ 10 h 22"/>
                  <a:gd name="T6" fmla="*/ 8 w 10"/>
                  <a:gd name="T7" fmla="*/ 16 h 22"/>
                  <a:gd name="T8" fmla="*/ 10 w 10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2">
                    <a:moveTo>
                      <a:pt x="0" y="0"/>
                    </a:moveTo>
                    <a:lnTo>
                      <a:pt x="2" y="4"/>
                    </a:lnTo>
                    <a:lnTo>
                      <a:pt x="5" y="10"/>
                    </a:lnTo>
                    <a:lnTo>
                      <a:pt x="8" y="16"/>
                    </a:lnTo>
                    <a:lnTo>
                      <a:pt x="10" y="22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8" name="Line 682">
                <a:extLst>
                  <a:ext uri="{FF2B5EF4-FFF2-40B4-BE49-F238E27FC236}">
                    <a16:creationId xmlns:a16="http://schemas.microsoft.com/office/drawing/2014/main" id="{67628234-2A48-4066-B191-5C049940F8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55" y="3476"/>
                <a:ext cx="9" cy="22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9" name="Freeform 683">
                <a:extLst>
                  <a:ext uri="{FF2B5EF4-FFF2-40B4-BE49-F238E27FC236}">
                    <a16:creationId xmlns:a16="http://schemas.microsoft.com/office/drawing/2014/main" id="{D0FE1D85-4202-4501-9413-D0E47A28F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4" y="3498"/>
                <a:ext cx="10" cy="22"/>
              </a:xfrm>
              <a:custGeom>
                <a:avLst/>
                <a:gdLst>
                  <a:gd name="T0" fmla="*/ 0 w 10"/>
                  <a:gd name="T1" fmla="*/ 0 h 22"/>
                  <a:gd name="T2" fmla="*/ 4 w 10"/>
                  <a:gd name="T3" fmla="*/ 12 h 22"/>
                  <a:gd name="T4" fmla="*/ 10 w 10"/>
                  <a:gd name="T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2">
                    <a:moveTo>
                      <a:pt x="0" y="0"/>
                    </a:moveTo>
                    <a:lnTo>
                      <a:pt x="4" y="12"/>
                    </a:lnTo>
                    <a:lnTo>
                      <a:pt x="10" y="22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0" name="Freeform 684">
                <a:extLst>
                  <a:ext uri="{FF2B5EF4-FFF2-40B4-BE49-F238E27FC236}">
                    <a16:creationId xmlns:a16="http://schemas.microsoft.com/office/drawing/2014/main" id="{CA746353-B18F-47F7-81F3-0CE8A2B8F0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4" y="3520"/>
                <a:ext cx="10" cy="20"/>
              </a:xfrm>
              <a:custGeom>
                <a:avLst/>
                <a:gdLst>
                  <a:gd name="T0" fmla="*/ 0 w 10"/>
                  <a:gd name="T1" fmla="*/ 0 h 20"/>
                  <a:gd name="T2" fmla="*/ 5 w 10"/>
                  <a:gd name="T3" fmla="*/ 11 h 20"/>
                  <a:gd name="T4" fmla="*/ 10 w 10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0">
                    <a:moveTo>
                      <a:pt x="0" y="0"/>
                    </a:moveTo>
                    <a:lnTo>
                      <a:pt x="5" y="11"/>
                    </a:lnTo>
                    <a:lnTo>
                      <a:pt x="10" y="2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1" name="Line 685">
                <a:extLst>
                  <a:ext uri="{FF2B5EF4-FFF2-40B4-BE49-F238E27FC236}">
                    <a16:creationId xmlns:a16="http://schemas.microsoft.com/office/drawing/2014/main" id="{A03325C1-60C5-44F8-ABD6-6E83985FE6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84" y="3540"/>
                <a:ext cx="9" cy="20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2" name="Freeform 686">
                <a:extLst>
                  <a:ext uri="{FF2B5EF4-FFF2-40B4-BE49-F238E27FC236}">
                    <a16:creationId xmlns:a16="http://schemas.microsoft.com/office/drawing/2014/main" id="{340F8361-FA67-4909-ADE4-CF99DEECB5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9" y="3441"/>
                <a:ext cx="9" cy="2"/>
              </a:xfrm>
              <a:custGeom>
                <a:avLst/>
                <a:gdLst>
                  <a:gd name="T0" fmla="*/ 0 w 9"/>
                  <a:gd name="T1" fmla="*/ 0 h 2"/>
                  <a:gd name="T2" fmla="*/ 4 w 9"/>
                  <a:gd name="T3" fmla="*/ 1 h 2"/>
                  <a:gd name="T4" fmla="*/ 9 w 9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4" y="1"/>
                    </a:lnTo>
                    <a:lnTo>
                      <a:pt x="9" y="2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3" name="Freeform 687">
                <a:extLst>
                  <a:ext uri="{FF2B5EF4-FFF2-40B4-BE49-F238E27FC236}">
                    <a16:creationId xmlns:a16="http://schemas.microsoft.com/office/drawing/2014/main" id="{11C80F77-D547-4018-B23E-D9CB43482E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8" y="3442"/>
                <a:ext cx="10" cy="1"/>
              </a:xfrm>
              <a:custGeom>
                <a:avLst/>
                <a:gdLst>
                  <a:gd name="T0" fmla="*/ 0 w 10"/>
                  <a:gd name="T1" fmla="*/ 1 h 1"/>
                  <a:gd name="T2" fmla="*/ 4 w 10"/>
                  <a:gd name="T3" fmla="*/ 1 h 1"/>
                  <a:gd name="T4" fmla="*/ 10 w 10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">
                    <a:moveTo>
                      <a:pt x="0" y="1"/>
                    </a:moveTo>
                    <a:lnTo>
                      <a:pt x="4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4" name="Freeform 688">
                <a:extLst>
                  <a:ext uri="{FF2B5EF4-FFF2-40B4-BE49-F238E27FC236}">
                    <a16:creationId xmlns:a16="http://schemas.microsoft.com/office/drawing/2014/main" id="{65FACE54-C446-4528-B301-BA71AEC174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8" y="3440"/>
                <a:ext cx="10" cy="2"/>
              </a:xfrm>
              <a:custGeom>
                <a:avLst/>
                <a:gdLst>
                  <a:gd name="T0" fmla="*/ 0 w 10"/>
                  <a:gd name="T1" fmla="*/ 2 h 2"/>
                  <a:gd name="T2" fmla="*/ 5 w 10"/>
                  <a:gd name="T3" fmla="*/ 1 h 2"/>
                  <a:gd name="T4" fmla="*/ 10 w 10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">
                    <a:moveTo>
                      <a:pt x="0" y="2"/>
                    </a:moveTo>
                    <a:lnTo>
                      <a:pt x="5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5" name="Freeform 689">
                <a:extLst>
                  <a:ext uri="{FF2B5EF4-FFF2-40B4-BE49-F238E27FC236}">
                    <a16:creationId xmlns:a16="http://schemas.microsoft.com/office/drawing/2014/main" id="{68A290BE-FE42-4E53-B9B6-49983B61D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8" y="3440"/>
                <a:ext cx="9" cy="1"/>
              </a:xfrm>
              <a:custGeom>
                <a:avLst/>
                <a:gdLst>
                  <a:gd name="T0" fmla="*/ 0 w 9"/>
                  <a:gd name="T1" fmla="*/ 4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6" name="Freeform 690">
                <a:extLst>
                  <a:ext uri="{FF2B5EF4-FFF2-40B4-BE49-F238E27FC236}">
                    <a16:creationId xmlns:a16="http://schemas.microsoft.com/office/drawing/2014/main" id="{58072F61-7B5C-46E9-99B8-394BAFA20E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7" y="3440"/>
                <a:ext cx="11" cy="1"/>
              </a:xfrm>
              <a:custGeom>
                <a:avLst/>
                <a:gdLst>
                  <a:gd name="T0" fmla="*/ 0 w 11"/>
                  <a:gd name="T1" fmla="*/ 5 w 11"/>
                  <a:gd name="T2" fmla="*/ 11 w 1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1">
                    <a:moveTo>
                      <a:pt x="0" y="0"/>
                    </a:moveTo>
                    <a:lnTo>
                      <a:pt x="5" y="0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7" name="Freeform 691">
                <a:extLst>
                  <a:ext uri="{FF2B5EF4-FFF2-40B4-BE49-F238E27FC236}">
                    <a16:creationId xmlns:a16="http://schemas.microsoft.com/office/drawing/2014/main" id="{1A667510-AB2D-4DEC-9CF5-849A1ACD05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8" y="3437"/>
                <a:ext cx="10" cy="3"/>
              </a:xfrm>
              <a:custGeom>
                <a:avLst/>
                <a:gdLst>
                  <a:gd name="T0" fmla="*/ 0 w 10"/>
                  <a:gd name="T1" fmla="*/ 3 h 3"/>
                  <a:gd name="T2" fmla="*/ 5 w 10"/>
                  <a:gd name="T3" fmla="*/ 1 h 3"/>
                  <a:gd name="T4" fmla="*/ 10 w 10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3">
                    <a:moveTo>
                      <a:pt x="0" y="3"/>
                    </a:moveTo>
                    <a:lnTo>
                      <a:pt x="5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8" name="Freeform 692">
                <a:extLst>
                  <a:ext uri="{FF2B5EF4-FFF2-40B4-BE49-F238E27FC236}">
                    <a16:creationId xmlns:a16="http://schemas.microsoft.com/office/drawing/2014/main" id="{9E166C91-D4FC-4EFE-9F97-84DCDC539D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8" y="3437"/>
                <a:ext cx="9" cy="1"/>
              </a:xfrm>
              <a:custGeom>
                <a:avLst/>
                <a:gdLst>
                  <a:gd name="T0" fmla="*/ 0 w 9"/>
                  <a:gd name="T1" fmla="*/ 5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5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9" name="Line 693">
                <a:extLst>
                  <a:ext uri="{FF2B5EF4-FFF2-40B4-BE49-F238E27FC236}">
                    <a16:creationId xmlns:a16="http://schemas.microsoft.com/office/drawing/2014/main" id="{FA40B293-C293-4F33-B31D-5567DF0129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7" y="3437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0" name="Line 694">
                <a:extLst>
                  <a:ext uri="{FF2B5EF4-FFF2-40B4-BE49-F238E27FC236}">
                    <a16:creationId xmlns:a16="http://schemas.microsoft.com/office/drawing/2014/main" id="{5AEF048D-0AFF-4AF2-97DA-6E87781640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6" y="3437"/>
                <a:ext cx="11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1" name="Line 695">
                <a:extLst>
                  <a:ext uri="{FF2B5EF4-FFF2-40B4-BE49-F238E27FC236}">
                    <a16:creationId xmlns:a16="http://schemas.microsoft.com/office/drawing/2014/main" id="{38078F3D-CBDE-45ED-8B5F-61765A5F79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7" y="3437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2" name="Line 696">
                <a:extLst>
                  <a:ext uri="{FF2B5EF4-FFF2-40B4-BE49-F238E27FC236}">
                    <a16:creationId xmlns:a16="http://schemas.microsoft.com/office/drawing/2014/main" id="{27C6F68E-EC83-422C-B286-8B5BE47C37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6" y="3437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3" name="Line 697">
                <a:extLst>
                  <a:ext uri="{FF2B5EF4-FFF2-40B4-BE49-F238E27FC236}">
                    <a16:creationId xmlns:a16="http://schemas.microsoft.com/office/drawing/2014/main" id="{8C758962-B463-40E6-BE3A-C40C17794D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5" y="3437"/>
                <a:ext cx="10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4" name="Line 698">
                <a:extLst>
                  <a:ext uri="{FF2B5EF4-FFF2-40B4-BE49-F238E27FC236}">
                    <a16:creationId xmlns:a16="http://schemas.microsoft.com/office/drawing/2014/main" id="{D93CBC2B-150B-472B-BC1B-7309FB68B0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95" y="3437"/>
                <a:ext cx="10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5" name="Line 699">
                <a:extLst>
                  <a:ext uri="{FF2B5EF4-FFF2-40B4-BE49-F238E27FC236}">
                    <a16:creationId xmlns:a16="http://schemas.microsoft.com/office/drawing/2014/main" id="{6FF9AD7E-6DFA-43A7-97B0-29CFC10481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5" y="3437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6" name="Line 700">
                <a:extLst>
                  <a:ext uri="{FF2B5EF4-FFF2-40B4-BE49-F238E27FC236}">
                    <a16:creationId xmlns:a16="http://schemas.microsoft.com/office/drawing/2014/main" id="{6DB46A75-E331-4537-9351-21C88F718E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14" y="3437"/>
                <a:ext cx="10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7" name="Line 701">
                <a:extLst>
                  <a:ext uri="{FF2B5EF4-FFF2-40B4-BE49-F238E27FC236}">
                    <a16:creationId xmlns:a16="http://schemas.microsoft.com/office/drawing/2014/main" id="{81B54CE7-69AF-4BD1-B079-0B9892A60E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4" y="3437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8" name="Line 702">
                <a:extLst>
                  <a:ext uri="{FF2B5EF4-FFF2-40B4-BE49-F238E27FC236}">
                    <a16:creationId xmlns:a16="http://schemas.microsoft.com/office/drawing/2014/main" id="{F3455E55-CC5D-4EEF-AEEC-C2927B1AC2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3" y="3437"/>
                <a:ext cx="11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9" name="Freeform 703">
                <a:extLst>
                  <a:ext uri="{FF2B5EF4-FFF2-40B4-BE49-F238E27FC236}">
                    <a16:creationId xmlns:a16="http://schemas.microsoft.com/office/drawing/2014/main" id="{A44B26CE-0C24-4EC6-B835-05A9F9AC3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4" y="3437"/>
                <a:ext cx="9" cy="1"/>
              </a:xfrm>
              <a:custGeom>
                <a:avLst/>
                <a:gdLst>
                  <a:gd name="T0" fmla="*/ 0 w 9"/>
                  <a:gd name="T1" fmla="*/ 5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5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0" name="Freeform 704">
                <a:extLst>
                  <a:ext uri="{FF2B5EF4-FFF2-40B4-BE49-F238E27FC236}">
                    <a16:creationId xmlns:a16="http://schemas.microsoft.com/office/drawing/2014/main" id="{222A5173-2EE7-4DBA-91F4-85768B1E99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3" y="3434"/>
                <a:ext cx="9" cy="3"/>
              </a:xfrm>
              <a:custGeom>
                <a:avLst/>
                <a:gdLst>
                  <a:gd name="T0" fmla="*/ 0 w 9"/>
                  <a:gd name="T1" fmla="*/ 3 h 3"/>
                  <a:gd name="T2" fmla="*/ 4 w 9"/>
                  <a:gd name="T3" fmla="*/ 2 h 3"/>
                  <a:gd name="T4" fmla="*/ 9 w 9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3"/>
                    </a:moveTo>
                    <a:lnTo>
                      <a:pt x="4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1" name="Freeform 705">
                <a:extLst>
                  <a:ext uri="{FF2B5EF4-FFF2-40B4-BE49-F238E27FC236}">
                    <a16:creationId xmlns:a16="http://schemas.microsoft.com/office/drawing/2014/main" id="{DA1D7A3D-AF72-4DD4-ACC2-FB11A5440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2" y="3434"/>
                <a:ext cx="9" cy="1"/>
              </a:xfrm>
              <a:custGeom>
                <a:avLst/>
                <a:gdLst>
                  <a:gd name="T0" fmla="*/ 0 w 9"/>
                  <a:gd name="T1" fmla="*/ 4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2" name="Freeform 706">
                <a:extLst>
                  <a:ext uri="{FF2B5EF4-FFF2-40B4-BE49-F238E27FC236}">
                    <a16:creationId xmlns:a16="http://schemas.microsoft.com/office/drawing/2014/main" id="{42CF6FC2-D4E4-4D4D-8724-B59CADAD55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1" y="3434"/>
                <a:ext cx="11" cy="1"/>
              </a:xfrm>
              <a:custGeom>
                <a:avLst/>
                <a:gdLst>
                  <a:gd name="T0" fmla="*/ 0 w 11"/>
                  <a:gd name="T1" fmla="*/ 5 w 11"/>
                  <a:gd name="T2" fmla="*/ 11 w 1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1">
                    <a:moveTo>
                      <a:pt x="0" y="0"/>
                    </a:moveTo>
                    <a:lnTo>
                      <a:pt x="5" y="0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3" name="Freeform 707">
                <a:extLst>
                  <a:ext uri="{FF2B5EF4-FFF2-40B4-BE49-F238E27FC236}">
                    <a16:creationId xmlns:a16="http://schemas.microsoft.com/office/drawing/2014/main" id="{4CF59BBA-73D8-4EA4-A0C9-60F9D81C65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2" y="3432"/>
                <a:ext cx="9" cy="2"/>
              </a:xfrm>
              <a:custGeom>
                <a:avLst/>
                <a:gdLst>
                  <a:gd name="T0" fmla="*/ 0 w 9"/>
                  <a:gd name="T1" fmla="*/ 2 h 2"/>
                  <a:gd name="T2" fmla="*/ 4 w 9"/>
                  <a:gd name="T3" fmla="*/ 1 h 2"/>
                  <a:gd name="T4" fmla="*/ 9 w 9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4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4" name="Freeform 708">
                <a:extLst>
                  <a:ext uri="{FF2B5EF4-FFF2-40B4-BE49-F238E27FC236}">
                    <a16:creationId xmlns:a16="http://schemas.microsoft.com/office/drawing/2014/main" id="{3168077A-E9AA-4EA0-BFC6-AA3337071D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1" y="3429"/>
                <a:ext cx="10" cy="3"/>
              </a:xfrm>
              <a:custGeom>
                <a:avLst/>
                <a:gdLst>
                  <a:gd name="T0" fmla="*/ 0 w 10"/>
                  <a:gd name="T1" fmla="*/ 3 h 3"/>
                  <a:gd name="T2" fmla="*/ 5 w 10"/>
                  <a:gd name="T3" fmla="*/ 1 h 3"/>
                  <a:gd name="T4" fmla="*/ 10 w 10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3">
                    <a:moveTo>
                      <a:pt x="0" y="3"/>
                    </a:moveTo>
                    <a:lnTo>
                      <a:pt x="5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5" name="Freeform 709">
                <a:extLst>
                  <a:ext uri="{FF2B5EF4-FFF2-40B4-BE49-F238E27FC236}">
                    <a16:creationId xmlns:a16="http://schemas.microsoft.com/office/drawing/2014/main" id="{91B9284A-7B7F-4C28-8275-7184499FD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1" y="3429"/>
                <a:ext cx="9" cy="1"/>
              </a:xfrm>
              <a:custGeom>
                <a:avLst/>
                <a:gdLst>
                  <a:gd name="T0" fmla="*/ 0 w 9"/>
                  <a:gd name="T1" fmla="*/ 5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5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6" name="Freeform 710">
                <a:extLst>
                  <a:ext uri="{FF2B5EF4-FFF2-40B4-BE49-F238E27FC236}">
                    <a16:creationId xmlns:a16="http://schemas.microsoft.com/office/drawing/2014/main" id="{4EE12CDD-F25E-4A49-B45C-9D35F34E13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0" y="3426"/>
                <a:ext cx="10" cy="3"/>
              </a:xfrm>
              <a:custGeom>
                <a:avLst/>
                <a:gdLst>
                  <a:gd name="T0" fmla="*/ 0 w 10"/>
                  <a:gd name="T1" fmla="*/ 3 h 3"/>
                  <a:gd name="T2" fmla="*/ 4 w 10"/>
                  <a:gd name="T3" fmla="*/ 2 h 3"/>
                  <a:gd name="T4" fmla="*/ 10 w 10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3">
                    <a:moveTo>
                      <a:pt x="0" y="3"/>
                    </a:moveTo>
                    <a:lnTo>
                      <a:pt x="4" y="2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7" name="Freeform 711">
                <a:extLst>
                  <a:ext uri="{FF2B5EF4-FFF2-40B4-BE49-F238E27FC236}">
                    <a16:creationId xmlns:a16="http://schemas.microsoft.com/office/drawing/2014/main" id="{E6855009-EB90-4008-AFFE-C4D02BF96D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0" y="3426"/>
                <a:ext cx="10" cy="1"/>
              </a:xfrm>
              <a:custGeom>
                <a:avLst/>
                <a:gdLst>
                  <a:gd name="T0" fmla="*/ 0 w 10"/>
                  <a:gd name="T1" fmla="*/ 5 w 10"/>
                  <a:gd name="T2" fmla="*/ 10 w 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">
                    <a:moveTo>
                      <a:pt x="0" y="0"/>
                    </a:moveTo>
                    <a:lnTo>
                      <a:pt x="5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8" name="Freeform 712">
                <a:extLst>
                  <a:ext uri="{FF2B5EF4-FFF2-40B4-BE49-F238E27FC236}">
                    <a16:creationId xmlns:a16="http://schemas.microsoft.com/office/drawing/2014/main" id="{5570E52A-9D90-4DEC-8EE2-86BFF122E3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0" y="3426"/>
                <a:ext cx="9" cy="4"/>
              </a:xfrm>
              <a:custGeom>
                <a:avLst/>
                <a:gdLst>
                  <a:gd name="T0" fmla="*/ 0 w 9"/>
                  <a:gd name="T1" fmla="*/ 0 h 4"/>
                  <a:gd name="T2" fmla="*/ 4 w 9"/>
                  <a:gd name="T3" fmla="*/ 2 h 4"/>
                  <a:gd name="T4" fmla="*/ 9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0"/>
                    </a:moveTo>
                    <a:lnTo>
                      <a:pt x="4" y="2"/>
                    </a:lnTo>
                    <a:lnTo>
                      <a:pt x="9" y="4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9" name="Freeform 713">
                <a:extLst>
                  <a:ext uri="{FF2B5EF4-FFF2-40B4-BE49-F238E27FC236}">
                    <a16:creationId xmlns:a16="http://schemas.microsoft.com/office/drawing/2014/main" id="{427F73F1-D26B-4C3A-8B22-391B17B59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9" y="3430"/>
                <a:ext cx="11" cy="3"/>
              </a:xfrm>
              <a:custGeom>
                <a:avLst/>
                <a:gdLst>
                  <a:gd name="T0" fmla="*/ 0 w 11"/>
                  <a:gd name="T1" fmla="*/ 0 h 3"/>
                  <a:gd name="T2" fmla="*/ 5 w 11"/>
                  <a:gd name="T3" fmla="*/ 2 h 3"/>
                  <a:gd name="T4" fmla="*/ 11 w 1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3">
                    <a:moveTo>
                      <a:pt x="0" y="0"/>
                    </a:moveTo>
                    <a:lnTo>
                      <a:pt x="5" y="2"/>
                    </a:lnTo>
                    <a:lnTo>
                      <a:pt x="11" y="3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0" name="Freeform 714">
                <a:extLst>
                  <a:ext uri="{FF2B5EF4-FFF2-40B4-BE49-F238E27FC236}">
                    <a16:creationId xmlns:a16="http://schemas.microsoft.com/office/drawing/2014/main" id="{5177EE3D-83D5-487F-BE29-50D354033D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0" y="3433"/>
                <a:ext cx="9" cy="1"/>
              </a:xfrm>
              <a:custGeom>
                <a:avLst/>
                <a:gdLst>
                  <a:gd name="T0" fmla="*/ 0 w 9"/>
                  <a:gd name="T1" fmla="*/ 5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5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1" name="Freeform 715">
                <a:extLst>
                  <a:ext uri="{FF2B5EF4-FFF2-40B4-BE49-F238E27FC236}">
                    <a16:creationId xmlns:a16="http://schemas.microsoft.com/office/drawing/2014/main" id="{CE2496F1-B716-43A4-ACFD-C5C1AC264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9" y="3433"/>
                <a:ext cx="9" cy="1"/>
              </a:xfrm>
              <a:custGeom>
                <a:avLst/>
                <a:gdLst>
                  <a:gd name="T0" fmla="*/ 0 w 9"/>
                  <a:gd name="T1" fmla="*/ 4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2" name="Freeform 716">
                <a:extLst>
                  <a:ext uri="{FF2B5EF4-FFF2-40B4-BE49-F238E27FC236}">
                    <a16:creationId xmlns:a16="http://schemas.microsoft.com/office/drawing/2014/main" id="{75740BD2-296A-4DC3-A7A2-AD364C834D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8" y="3425"/>
                <a:ext cx="10" cy="8"/>
              </a:xfrm>
              <a:custGeom>
                <a:avLst/>
                <a:gdLst>
                  <a:gd name="T0" fmla="*/ 0 w 10"/>
                  <a:gd name="T1" fmla="*/ 8 h 8"/>
                  <a:gd name="T2" fmla="*/ 5 w 10"/>
                  <a:gd name="T3" fmla="*/ 5 h 8"/>
                  <a:gd name="T4" fmla="*/ 10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0" y="8"/>
                    </a:moveTo>
                    <a:lnTo>
                      <a:pt x="5" y="5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3" name="Freeform 717">
                <a:extLst>
                  <a:ext uri="{FF2B5EF4-FFF2-40B4-BE49-F238E27FC236}">
                    <a16:creationId xmlns:a16="http://schemas.microsoft.com/office/drawing/2014/main" id="{C1954484-9E1A-45D2-B9AB-AF7B54F484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8" y="3412"/>
                <a:ext cx="9" cy="13"/>
              </a:xfrm>
              <a:custGeom>
                <a:avLst/>
                <a:gdLst>
                  <a:gd name="T0" fmla="*/ 0 w 9"/>
                  <a:gd name="T1" fmla="*/ 13 h 13"/>
                  <a:gd name="T2" fmla="*/ 4 w 9"/>
                  <a:gd name="T3" fmla="*/ 7 h 13"/>
                  <a:gd name="T4" fmla="*/ 9 w 9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3">
                    <a:moveTo>
                      <a:pt x="0" y="13"/>
                    </a:moveTo>
                    <a:lnTo>
                      <a:pt x="4" y="7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4" name="Freeform 718">
                <a:extLst>
                  <a:ext uri="{FF2B5EF4-FFF2-40B4-BE49-F238E27FC236}">
                    <a16:creationId xmlns:a16="http://schemas.microsoft.com/office/drawing/2014/main" id="{475DDAD8-B084-48CB-9EE0-260C3EAEEA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7" y="3403"/>
                <a:ext cx="11" cy="9"/>
              </a:xfrm>
              <a:custGeom>
                <a:avLst/>
                <a:gdLst>
                  <a:gd name="T0" fmla="*/ 0 w 11"/>
                  <a:gd name="T1" fmla="*/ 9 h 9"/>
                  <a:gd name="T2" fmla="*/ 6 w 11"/>
                  <a:gd name="T3" fmla="*/ 4 h 9"/>
                  <a:gd name="T4" fmla="*/ 11 w 11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9">
                    <a:moveTo>
                      <a:pt x="0" y="9"/>
                    </a:moveTo>
                    <a:lnTo>
                      <a:pt x="6" y="4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5" name="Line 719">
                <a:extLst>
                  <a:ext uri="{FF2B5EF4-FFF2-40B4-BE49-F238E27FC236}">
                    <a16:creationId xmlns:a16="http://schemas.microsoft.com/office/drawing/2014/main" id="{DA692841-A271-4392-BCC1-8C8C186672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98" y="3393"/>
                <a:ext cx="9" cy="10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6" name="Freeform 720">
                <a:extLst>
                  <a:ext uri="{FF2B5EF4-FFF2-40B4-BE49-F238E27FC236}">
                    <a16:creationId xmlns:a16="http://schemas.microsoft.com/office/drawing/2014/main" id="{E1B31942-16D7-4E4A-AEA8-0BF219C563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7" y="3381"/>
                <a:ext cx="9" cy="12"/>
              </a:xfrm>
              <a:custGeom>
                <a:avLst/>
                <a:gdLst>
                  <a:gd name="T0" fmla="*/ 0 w 9"/>
                  <a:gd name="T1" fmla="*/ 12 h 12"/>
                  <a:gd name="T2" fmla="*/ 4 w 9"/>
                  <a:gd name="T3" fmla="*/ 5 h 12"/>
                  <a:gd name="T4" fmla="*/ 9 w 9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2">
                    <a:moveTo>
                      <a:pt x="0" y="12"/>
                    </a:moveTo>
                    <a:lnTo>
                      <a:pt x="4" y="5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7" name="Freeform 721">
                <a:extLst>
                  <a:ext uri="{FF2B5EF4-FFF2-40B4-BE49-F238E27FC236}">
                    <a16:creationId xmlns:a16="http://schemas.microsoft.com/office/drawing/2014/main" id="{0095A8B2-B7EC-4145-8D0A-5E691FB77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6" y="3374"/>
                <a:ext cx="11" cy="7"/>
              </a:xfrm>
              <a:custGeom>
                <a:avLst/>
                <a:gdLst>
                  <a:gd name="T0" fmla="*/ 0 w 11"/>
                  <a:gd name="T1" fmla="*/ 7 h 7"/>
                  <a:gd name="T2" fmla="*/ 5 w 11"/>
                  <a:gd name="T3" fmla="*/ 3 h 7"/>
                  <a:gd name="T4" fmla="*/ 11 w 11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7">
                    <a:moveTo>
                      <a:pt x="0" y="7"/>
                    </a:moveTo>
                    <a:lnTo>
                      <a:pt x="5" y="3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8" name="Freeform 722">
                <a:extLst>
                  <a:ext uri="{FF2B5EF4-FFF2-40B4-BE49-F238E27FC236}">
                    <a16:creationId xmlns:a16="http://schemas.microsoft.com/office/drawing/2014/main" id="{F658F2EA-B897-40F3-8060-971388E153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7" y="3372"/>
                <a:ext cx="10" cy="2"/>
              </a:xfrm>
              <a:custGeom>
                <a:avLst/>
                <a:gdLst>
                  <a:gd name="T0" fmla="*/ 0 w 10"/>
                  <a:gd name="T1" fmla="*/ 2 h 2"/>
                  <a:gd name="T2" fmla="*/ 5 w 10"/>
                  <a:gd name="T3" fmla="*/ 1 h 2"/>
                  <a:gd name="T4" fmla="*/ 10 w 10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">
                    <a:moveTo>
                      <a:pt x="0" y="2"/>
                    </a:moveTo>
                    <a:lnTo>
                      <a:pt x="5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9" name="Line 723">
                <a:extLst>
                  <a:ext uri="{FF2B5EF4-FFF2-40B4-BE49-F238E27FC236}">
                    <a16:creationId xmlns:a16="http://schemas.microsoft.com/office/drawing/2014/main" id="{C87866EF-1477-4A49-997A-D2024862BF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37" y="3368"/>
                <a:ext cx="9" cy="4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0" name="Freeform 724">
                <a:extLst>
                  <a:ext uri="{FF2B5EF4-FFF2-40B4-BE49-F238E27FC236}">
                    <a16:creationId xmlns:a16="http://schemas.microsoft.com/office/drawing/2014/main" id="{81BB2069-270D-49FB-BA99-7FEDB2919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6" y="3362"/>
                <a:ext cx="9" cy="6"/>
              </a:xfrm>
              <a:custGeom>
                <a:avLst/>
                <a:gdLst>
                  <a:gd name="T0" fmla="*/ 0 w 9"/>
                  <a:gd name="T1" fmla="*/ 6 h 6"/>
                  <a:gd name="T2" fmla="*/ 4 w 9"/>
                  <a:gd name="T3" fmla="*/ 3 h 6"/>
                  <a:gd name="T4" fmla="*/ 9 w 9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6">
                    <a:moveTo>
                      <a:pt x="0" y="6"/>
                    </a:moveTo>
                    <a:lnTo>
                      <a:pt x="4" y="3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1" name="Freeform 725">
                <a:extLst>
                  <a:ext uri="{FF2B5EF4-FFF2-40B4-BE49-F238E27FC236}">
                    <a16:creationId xmlns:a16="http://schemas.microsoft.com/office/drawing/2014/main" id="{069C6BB9-57BA-483F-A64E-156A814889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5" y="3351"/>
                <a:ext cx="11" cy="11"/>
              </a:xfrm>
              <a:custGeom>
                <a:avLst/>
                <a:gdLst>
                  <a:gd name="T0" fmla="*/ 0 w 11"/>
                  <a:gd name="T1" fmla="*/ 11 h 11"/>
                  <a:gd name="T2" fmla="*/ 3 w 11"/>
                  <a:gd name="T3" fmla="*/ 9 h 11"/>
                  <a:gd name="T4" fmla="*/ 6 w 11"/>
                  <a:gd name="T5" fmla="*/ 5 h 11"/>
                  <a:gd name="T6" fmla="*/ 8 w 11"/>
                  <a:gd name="T7" fmla="*/ 2 h 11"/>
                  <a:gd name="T8" fmla="*/ 11 w 11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3" y="9"/>
                    </a:lnTo>
                    <a:lnTo>
                      <a:pt x="6" y="5"/>
                    </a:lnTo>
                    <a:lnTo>
                      <a:pt x="8" y="2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2" name="Freeform 726">
                <a:extLst>
                  <a:ext uri="{FF2B5EF4-FFF2-40B4-BE49-F238E27FC236}">
                    <a16:creationId xmlns:a16="http://schemas.microsoft.com/office/drawing/2014/main" id="{BDFDE092-5F05-4966-8D4A-8DF2CD12B1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6" y="3348"/>
                <a:ext cx="9" cy="3"/>
              </a:xfrm>
              <a:custGeom>
                <a:avLst/>
                <a:gdLst>
                  <a:gd name="T0" fmla="*/ 0 w 9"/>
                  <a:gd name="T1" fmla="*/ 3 h 3"/>
                  <a:gd name="T2" fmla="*/ 2 w 9"/>
                  <a:gd name="T3" fmla="*/ 1 h 3"/>
                  <a:gd name="T4" fmla="*/ 4 w 9"/>
                  <a:gd name="T5" fmla="*/ 1 h 3"/>
                  <a:gd name="T6" fmla="*/ 9 w 9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3">
                    <a:moveTo>
                      <a:pt x="0" y="3"/>
                    </a:moveTo>
                    <a:lnTo>
                      <a:pt x="2" y="1"/>
                    </a:lnTo>
                    <a:lnTo>
                      <a:pt x="4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3" name="Freeform 727">
                <a:extLst>
                  <a:ext uri="{FF2B5EF4-FFF2-40B4-BE49-F238E27FC236}">
                    <a16:creationId xmlns:a16="http://schemas.microsoft.com/office/drawing/2014/main" id="{320473D1-D8A5-43D3-99FE-3D673F543D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5" y="3343"/>
                <a:ext cx="10" cy="5"/>
              </a:xfrm>
              <a:custGeom>
                <a:avLst/>
                <a:gdLst>
                  <a:gd name="T0" fmla="*/ 0 w 10"/>
                  <a:gd name="T1" fmla="*/ 5 h 5"/>
                  <a:gd name="T2" fmla="*/ 5 w 10"/>
                  <a:gd name="T3" fmla="*/ 2 h 5"/>
                  <a:gd name="T4" fmla="*/ 10 w 10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5">
                    <a:moveTo>
                      <a:pt x="0" y="5"/>
                    </a:moveTo>
                    <a:lnTo>
                      <a:pt x="5" y="2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4" name="Line 728">
                <a:extLst>
                  <a:ext uri="{FF2B5EF4-FFF2-40B4-BE49-F238E27FC236}">
                    <a16:creationId xmlns:a16="http://schemas.microsoft.com/office/drawing/2014/main" id="{B2F773DA-696B-4CD1-92B0-0FAE9D7845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85" y="3340"/>
                <a:ext cx="9" cy="3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5" name="Freeform 729">
                <a:extLst>
                  <a:ext uri="{FF2B5EF4-FFF2-40B4-BE49-F238E27FC236}">
                    <a16:creationId xmlns:a16="http://schemas.microsoft.com/office/drawing/2014/main" id="{33339EEA-2E68-4CBD-BA3F-9C5C78170F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4" y="3339"/>
                <a:ext cx="10" cy="1"/>
              </a:xfrm>
              <a:custGeom>
                <a:avLst/>
                <a:gdLst>
                  <a:gd name="T0" fmla="*/ 0 w 10"/>
                  <a:gd name="T1" fmla="*/ 1 h 1"/>
                  <a:gd name="T2" fmla="*/ 4 w 10"/>
                  <a:gd name="T3" fmla="*/ 0 h 1"/>
                  <a:gd name="T4" fmla="*/ 10 w 10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">
                    <a:moveTo>
                      <a:pt x="0" y="1"/>
                    </a:moveTo>
                    <a:lnTo>
                      <a:pt x="4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6" name="Freeform 730">
                <a:extLst>
                  <a:ext uri="{FF2B5EF4-FFF2-40B4-BE49-F238E27FC236}">
                    <a16:creationId xmlns:a16="http://schemas.microsoft.com/office/drawing/2014/main" id="{A7E18E31-1AEB-4534-8AA8-406F108BF6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4" y="3339"/>
                <a:ext cx="10" cy="5"/>
              </a:xfrm>
              <a:custGeom>
                <a:avLst/>
                <a:gdLst>
                  <a:gd name="T0" fmla="*/ 0 w 10"/>
                  <a:gd name="T1" fmla="*/ 0 h 5"/>
                  <a:gd name="T2" fmla="*/ 2 w 10"/>
                  <a:gd name="T3" fmla="*/ 1 h 5"/>
                  <a:gd name="T4" fmla="*/ 5 w 10"/>
                  <a:gd name="T5" fmla="*/ 3 h 5"/>
                  <a:gd name="T6" fmla="*/ 7 w 10"/>
                  <a:gd name="T7" fmla="*/ 4 h 5"/>
                  <a:gd name="T8" fmla="*/ 10 w 10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5">
                    <a:moveTo>
                      <a:pt x="0" y="0"/>
                    </a:moveTo>
                    <a:lnTo>
                      <a:pt x="2" y="1"/>
                    </a:lnTo>
                    <a:lnTo>
                      <a:pt x="5" y="3"/>
                    </a:lnTo>
                    <a:lnTo>
                      <a:pt x="7" y="4"/>
                    </a:lnTo>
                    <a:lnTo>
                      <a:pt x="10" y="5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7" name="Freeform 731">
                <a:extLst>
                  <a:ext uri="{FF2B5EF4-FFF2-40B4-BE49-F238E27FC236}">
                    <a16:creationId xmlns:a16="http://schemas.microsoft.com/office/drawing/2014/main" id="{60A80545-BA77-479F-BED9-09D85C553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4" y="3339"/>
                <a:ext cx="9" cy="5"/>
              </a:xfrm>
              <a:custGeom>
                <a:avLst/>
                <a:gdLst>
                  <a:gd name="T0" fmla="*/ 0 w 9"/>
                  <a:gd name="T1" fmla="*/ 5 h 5"/>
                  <a:gd name="T2" fmla="*/ 3 w 9"/>
                  <a:gd name="T3" fmla="*/ 4 h 5"/>
                  <a:gd name="T4" fmla="*/ 5 w 9"/>
                  <a:gd name="T5" fmla="*/ 3 h 5"/>
                  <a:gd name="T6" fmla="*/ 7 w 9"/>
                  <a:gd name="T7" fmla="*/ 1 h 5"/>
                  <a:gd name="T8" fmla="*/ 9 w 9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0" y="5"/>
                    </a:moveTo>
                    <a:lnTo>
                      <a:pt x="3" y="4"/>
                    </a:lnTo>
                    <a:lnTo>
                      <a:pt x="5" y="3"/>
                    </a:lnTo>
                    <a:lnTo>
                      <a:pt x="7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8" name="Freeform 732">
                <a:extLst>
                  <a:ext uri="{FF2B5EF4-FFF2-40B4-BE49-F238E27FC236}">
                    <a16:creationId xmlns:a16="http://schemas.microsoft.com/office/drawing/2014/main" id="{FD523184-0AC2-4633-A298-D7B2E1CE7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3" y="3339"/>
                <a:ext cx="9" cy="1"/>
              </a:xfrm>
              <a:custGeom>
                <a:avLst/>
                <a:gdLst>
                  <a:gd name="T0" fmla="*/ 0 w 9"/>
                  <a:gd name="T1" fmla="*/ 3 w 9"/>
                  <a:gd name="T2" fmla="*/ 4 w 9"/>
                  <a:gd name="T3" fmla="*/ 7 w 9"/>
                  <a:gd name="T4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3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9" name="Freeform 733">
                <a:extLst>
                  <a:ext uri="{FF2B5EF4-FFF2-40B4-BE49-F238E27FC236}">
                    <a16:creationId xmlns:a16="http://schemas.microsoft.com/office/drawing/2014/main" id="{C5F885E5-8E6A-4152-914D-4D5929E025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2" y="3332"/>
                <a:ext cx="9" cy="7"/>
              </a:xfrm>
              <a:custGeom>
                <a:avLst/>
                <a:gdLst>
                  <a:gd name="T0" fmla="*/ 0 w 9"/>
                  <a:gd name="T1" fmla="*/ 7 h 7"/>
                  <a:gd name="T2" fmla="*/ 4 w 9"/>
                  <a:gd name="T3" fmla="*/ 4 h 7"/>
                  <a:gd name="T4" fmla="*/ 9 w 9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7">
                    <a:moveTo>
                      <a:pt x="0" y="7"/>
                    </a:moveTo>
                    <a:lnTo>
                      <a:pt x="4" y="4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0" name="Line 734">
                <a:extLst>
                  <a:ext uri="{FF2B5EF4-FFF2-40B4-BE49-F238E27FC236}">
                    <a16:creationId xmlns:a16="http://schemas.microsoft.com/office/drawing/2014/main" id="{3020BCDF-1975-476D-87E3-C20D734259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41" y="3327"/>
                <a:ext cx="11" cy="5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1" name="Freeform 735">
                <a:extLst>
                  <a:ext uri="{FF2B5EF4-FFF2-40B4-BE49-F238E27FC236}">
                    <a16:creationId xmlns:a16="http://schemas.microsoft.com/office/drawing/2014/main" id="{B6D159BA-FF79-472A-A29E-F13FC659F8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2" y="3325"/>
                <a:ext cx="9" cy="2"/>
              </a:xfrm>
              <a:custGeom>
                <a:avLst/>
                <a:gdLst>
                  <a:gd name="T0" fmla="*/ 0 w 9"/>
                  <a:gd name="T1" fmla="*/ 2 h 2"/>
                  <a:gd name="T2" fmla="*/ 4 w 9"/>
                  <a:gd name="T3" fmla="*/ 1 h 2"/>
                  <a:gd name="T4" fmla="*/ 9 w 9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4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2" name="Freeform 736">
                <a:extLst>
                  <a:ext uri="{FF2B5EF4-FFF2-40B4-BE49-F238E27FC236}">
                    <a16:creationId xmlns:a16="http://schemas.microsoft.com/office/drawing/2014/main" id="{D373D641-2D1E-4AF4-AF27-E4632E44B1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1" y="3319"/>
                <a:ext cx="11" cy="6"/>
              </a:xfrm>
              <a:custGeom>
                <a:avLst/>
                <a:gdLst>
                  <a:gd name="T0" fmla="*/ 0 w 11"/>
                  <a:gd name="T1" fmla="*/ 6 h 6"/>
                  <a:gd name="T2" fmla="*/ 5 w 11"/>
                  <a:gd name="T3" fmla="*/ 3 h 6"/>
                  <a:gd name="T4" fmla="*/ 11 w 11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6">
                    <a:moveTo>
                      <a:pt x="0" y="6"/>
                    </a:moveTo>
                    <a:lnTo>
                      <a:pt x="5" y="3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3" name="Freeform 737">
                <a:extLst>
                  <a:ext uri="{FF2B5EF4-FFF2-40B4-BE49-F238E27FC236}">
                    <a16:creationId xmlns:a16="http://schemas.microsoft.com/office/drawing/2014/main" id="{70BF02D3-B42C-443F-BBD3-BE1BE35D56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2" y="3310"/>
                <a:ext cx="9" cy="9"/>
              </a:xfrm>
              <a:custGeom>
                <a:avLst/>
                <a:gdLst>
                  <a:gd name="T0" fmla="*/ 0 w 9"/>
                  <a:gd name="T1" fmla="*/ 9 h 9"/>
                  <a:gd name="T2" fmla="*/ 5 w 9"/>
                  <a:gd name="T3" fmla="*/ 4 h 9"/>
                  <a:gd name="T4" fmla="*/ 6 w 9"/>
                  <a:gd name="T5" fmla="*/ 2 h 9"/>
                  <a:gd name="T6" fmla="*/ 9 w 9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0" y="9"/>
                    </a:moveTo>
                    <a:lnTo>
                      <a:pt x="5" y="4"/>
                    </a:lnTo>
                    <a:lnTo>
                      <a:pt x="6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4" name="Freeform 738">
                <a:extLst>
                  <a:ext uri="{FF2B5EF4-FFF2-40B4-BE49-F238E27FC236}">
                    <a16:creationId xmlns:a16="http://schemas.microsoft.com/office/drawing/2014/main" id="{CE616824-F821-463A-AEB7-40043CA834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1" y="3308"/>
                <a:ext cx="9" cy="2"/>
              </a:xfrm>
              <a:custGeom>
                <a:avLst/>
                <a:gdLst>
                  <a:gd name="T0" fmla="*/ 0 w 9"/>
                  <a:gd name="T1" fmla="*/ 2 h 2"/>
                  <a:gd name="T2" fmla="*/ 4 w 9"/>
                  <a:gd name="T3" fmla="*/ 1 h 2"/>
                  <a:gd name="T4" fmla="*/ 9 w 9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4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5" name="Freeform 739">
                <a:extLst>
                  <a:ext uri="{FF2B5EF4-FFF2-40B4-BE49-F238E27FC236}">
                    <a16:creationId xmlns:a16="http://schemas.microsoft.com/office/drawing/2014/main" id="{647DC595-9440-491B-8E96-29B6F0CAE4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0" y="3302"/>
                <a:ext cx="10" cy="6"/>
              </a:xfrm>
              <a:custGeom>
                <a:avLst/>
                <a:gdLst>
                  <a:gd name="T0" fmla="*/ 0 w 10"/>
                  <a:gd name="T1" fmla="*/ 6 h 6"/>
                  <a:gd name="T2" fmla="*/ 5 w 10"/>
                  <a:gd name="T3" fmla="*/ 3 h 6"/>
                  <a:gd name="T4" fmla="*/ 10 w 10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6">
                    <a:moveTo>
                      <a:pt x="0" y="6"/>
                    </a:moveTo>
                    <a:lnTo>
                      <a:pt x="5" y="3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6" name="Freeform 740">
                <a:extLst>
                  <a:ext uri="{FF2B5EF4-FFF2-40B4-BE49-F238E27FC236}">
                    <a16:creationId xmlns:a16="http://schemas.microsoft.com/office/drawing/2014/main" id="{E4BA7FD9-62BC-4135-B9D8-5AE09237DA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" y="3297"/>
                <a:ext cx="9" cy="5"/>
              </a:xfrm>
              <a:custGeom>
                <a:avLst/>
                <a:gdLst>
                  <a:gd name="T0" fmla="*/ 0 w 9"/>
                  <a:gd name="T1" fmla="*/ 5 h 5"/>
                  <a:gd name="T2" fmla="*/ 4 w 9"/>
                  <a:gd name="T3" fmla="*/ 3 h 5"/>
                  <a:gd name="T4" fmla="*/ 9 w 9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5">
                    <a:moveTo>
                      <a:pt x="0" y="5"/>
                    </a:moveTo>
                    <a:lnTo>
                      <a:pt x="4" y="3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7" name="Freeform 741">
                <a:extLst>
                  <a:ext uri="{FF2B5EF4-FFF2-40B4-BE49-F238E27FC236}">
                    <a16:creationId xmlns:a16="http://schemas.microsoft.com/office/drawing/2014/main" id="{E519ECD2-7FEB-41C9-A0DE-A63AE200B2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9" y="3297"/>
                <a:ext cx="11" cy="1"/>
              </a:xfrm>
              <a:custGeom>
                <a:avLst/>
                <a:gdLst>
                  <a:gd name="T0" fmla="*/ 0 w 11"/>
                  <a:gd name="T1" fmla="*/ 6 w 11"/>
                  <a:gd name="T2" fmla="*/ 11 w 1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1">
                    <a:moveTo>
                      <a:pt x="0" y="0"/>
                    </a:moveTo>
                    <a:lnTo>
                      <a:pt x="6" y="0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8" name="Line 742">
                <a:extLst>
                  <a:ext uri="{FF2B5EF4-FFF2-40B4-BE49-F238E27FC236}">
                    <a16:creationId xmlns:a16="http://schemas.microsoft.com/office/drawing/2014/main" id="{CA1A3303-4C12-4D94-B9C2-5FFD1ACE55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20" y="3297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9" name="Line 743">
                <a:extLst>
                  <a:ext uri="{FF2B5EF4-FFF2-40B4-BE49-F238E27FC236}">
                    <a16:creationId xmlns:a16="http://schemas.microsoft.com/office/drawing/2014/main" id="{0F3F8FEC-8826-4939-85E3-C958AF3C25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29" y="3296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0" name="Line 744">
                <a:extLst>
                  <a:ext uri="{FF2B5EF4-FFF2-40B4-BE49-F238E27FC236}">
                    <a16:creationId xmlns:a16="http://schemas.microsoft.com/office/drawing/2014/main" id="{5BAB23E6-0AE6-4C61-BFE3-3048239A09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38" y="3295"/>
                <a:ext cx="11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1" name="Line 745">
                <a:extLst>
                  <a:ext uri="{FF2B5EF4-FFF2-40B4-BE49-F238E27FC236}">
                    <a16:creationId xmlns:a16="http://schemas.microsoft.com/office/drawing/2014/main" id="{9C97692A-026D-4FD8-B3A5-C2624B8934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49" y="3295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2" name="Freeform 746">
                <a:extLst>
                  <a:ext uri="{FF2B5EF4-FFF2-40B4-BE49-F238E27FC236}">
                    <a16:creationId xmlns:a16="http://schemas.microsoft.com/office/drawing/2014/main" id="{B02C09DD-4A9D-4237-A7D3-95C3C3798D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3293"/>
                <a:ext cx="10" cy="2"/>
              </a:xfrm>
              <a:custGeom>
                <a:avLst/>
                <a:gdLst>
                  <a:gd name="T0" fmla="*/ 0 w 10"/>
                  <a:gd name="T1" fmla="*/ 2 h 2"/>
                  <a:gd name="T2" fmla="*/ 5 w 10"/>
                  <a:gd name="T3" fmla="*/ 0 h 2"/>
                  <a:gd name="T4" fmla="*/ 10 w 10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">
                    <a:moveTo>
                      <a:pt x="0" y="2"/>
                    </a:moveTo>
                    <a:lnTo>
                      <a:pt x="5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3" name="Line 747">
                <a:extLst>
                  <a:ext uri="{FF2B5EF4-FFF2-40B4-BE49-F238E27FC236}">
                    <a16:creationId xmlns:a16="http://schemas.microsoft.com/office/drawing/2014/main" id="{A0A09163-EDB8-4130-937A-5BC16431DD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8" y="3293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4" name="Freeform 748">
                <a:extLst>
                  <a:ext uri="{FF2B5EF4-FFF2-40B4-BE49-F238E27FC236}">
                    <a16:creationId xmlns:a16="http://schemas.microsoft.com/office/drawing/2014/main" id="{C1DF9677-1CE0-4ADF-8D97-FBCD642C15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7" y="3293"/>
                <a:ext cx="9" cy="3"/>
              </a:xfrm>
              <a:custGeom>
                <a:avLst/>
                <a:gdLst>
                  <a:gd name="T0" fmla="*/ 0 w 9"/>
                  <a:gd name="T1" fmla="*/ 0 h 3"/>
                  <a:gd name="T2" fmla="*/ 4 w 9"/>
                  <a:gd name="T3" fmla="*/ 2 h 3"/>
                  <a:gd name="T4" fmla="*/ 9 w 9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0"/>
                    </a:moveTo>
                    <a:lnTo>
                      <a:pt x="4" y="2"/>
                    </a:lnTo>
                    <a:lnTo>
                      <a:pt x="9" y="3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5" name="Freeform 749">
                <a:extLst>
                  <a:ext uri="{FF2B5EF4-FFF2-40B4-BE49-F238E27FC236}">
                    <a16:creationId xmlns:a16="http://schemas.microsoft.com/office/drawing/2014/main" id="{766F95ED-2B76-4661-8AA5-55A7564D33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3293"/>
                <a:ext cx="11" cy="3"/>
              </a:xfrm>
              <a:custGeom>
                <a:avLst/>
                <a:gdLst>
                  <a:gd name="T0" fmla="*/ 0 w 11"/>
                  <a:gd name="T1" fmla="*/ 3 h 3"/>
                  <a:gd name="T2" fmla="*/ 6 w 11"/>
                  <a:gd name="T3" fmla="*/ 2 h 3"/>
                  <a:gd name="T4" fmla="*/ 11 w 1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3">
                    <a:moveTo>
                      <a:pt x="0" y="3"/>
                    </a:moveTo>
                    <a:lnTo>
                      <a:pt x="6" y="2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6" name="Freeform 750">
                <a:extLst>
                  <a:ext uri="{FF2B5EF4-FFF2-40B4-BE49-F238E27FC236}">
                    <a16:creationId xmlns:a16="http://schemas.microsoft.com/office/drawing/2014/main" id="{6988A514-4F9E-4245-89DB-216624F8AF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7" y="3291"/>
                <a:ext cx="9" cy="2"/>
              </a:xfrm>
              <a:custGeom>
                <a:avLst/>
                <a:gdLst>
                  <a:gd name="T0" fmla="*/ 0 w 9"/>
                  <a:gd name="T1" fmla="*/ 2 h 2"/>
                  <a:gd name="T2" fmla="*/ 5 w 9"/>
                  <a:gd name="T3" fmla="*/ 1 h 2"/>
                  <a:gd name="T4" fmla="*/ 9 w 9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5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7" name="Freeform 751">
                <a:extLst>
                  <a:ext uri="{FF2B5EF4-FFF2-40B4-BE49-F238E27FC236}">
                    <a16:creationId xmlns:a16="http://schemas.microsoft.com/office/drawing/2014/main" id="{B81FBCA1-3033-4770-9163-8F6E2E47A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6" y="3291"/>
                <a:ext cx="9" cy="1"/>
              </a:xfrm>
              <a:custGeom>
                <a:avLst/>
                <a:gdLst>
                  <a:gd name="T0" fmla="*/ 0 w 9"/>
                  <a:gd name="T1" fmla="*/ 4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8" name="Freeform 752">
                <a:extLst>
                  <a:ext uri="{FF2B5EF4-FFF2-40B4-BE49-F238E27FC236}">
                    <a16:creationId xmlns:a16="http://schemas.microsoft.com/office/drawing/2014/main" id="{802F1F1A-1F80-452E-83BE-4DE5A4DE70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5" y="3291"/>
                <a:ext cx="11" cy="1"/>
              </a:xfrm>
              <a:custGeom>
                <a:avLst/>
                <a:gdLst>
                  <a:gd name="T0" fmla="*/ 0 w 11"/>
                  <a:gd name="T1" fmla="*/ 5 w 11"/>
                  <a:gd name="T2" fmla="*/ 11 w 1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1">
                    <a:moveTo>
                      <a:pt x="0" y="0"/>
                    </a:moveTo>
                    <a:lnTo>
                      <a:pt x="5" y="0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9" name="Freeform 753">
                <a:extLst>
                  <a:ext uri="{FF2B5EF4-FFF2-40B4-BE49-F238E27FC236}">
                    <a16:creationId xmlns:a16="http://schemas.microsoft.com/office/drawing/2014/main" id="{89A4290F-3144-4974-8C3A-32C14FB92F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6" y="3288"/>
                <a:ext cx="9" cy="3"/>
              </a:xfrm>
              <a:custGeom>
                <a:avLst/>
                <a:gdLst>
                  <a:gd name="T0" fmla="*/ 0 w 9"/>
                  <a:gd name="T1" fmla="*/ 3 h 3"/>
                  <a:gd name="T2" fmla="*/ 4 w 9"/>
                  <a:gd name="T3" fmla="*/ 1 h 3"/>
                  <a:gd name="T4" fmla="*/ 9 w 9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3"/>
                    </a:moveTo>
                    <a:lnTo>
                      <a:pt x="4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0" name="Freeform 754">
                <a:extLst>
                  <a:ext uri="{FF2B5EF4-FFF2-40B4-BE49-F238E27FC236}">
                    <a16:creationId xmlns:a16="http://schemas.microsoft.com/office/drawing/2014/main" id="{16BF4FE5-8F4F-4503-9F3D-E898194D7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5" y="3288"/>
                <a:ext cx="10" cy="3"/>
              </a:xfrm>
              <a:custGeom>
                <a:avLst/>
                <a:gdLst>
                  <a:gd name="T0" fmla="*/ 0 w 10"/>
                  <a:gd name="T1" fmla="*/ 0 h 3"/>
                  <a:gd name="T2" fmla="*/ 5 w 10"/>
                  <a:gd name="T3" fmla="*/ 1 h 3"/>
                  <a:gd name="T4" fmla="*/ 10 w 10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3">
                    <a:moveTo>
                      <a:pt x="0" y="0"/>
                    </a:moveTo>
                    <a:lnTo>
                      <a:pt x="5" y="1"/>
                    </a:lnTo>
                    <a:lnTo>
                      <a:pt x="10" y="3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1" name="Freeform 755">
                <a:extLst>
                  <a:ext uri="{FF2B5EF4-FFF2-40B4-BE49-F238E27FC236}">
                    <a16:creationId xmlns:a16="http://schemas.microsoft.com/office/drawing/2014/main" id="{559AC4AB-A261-4F3C-8F12-0FCEECF80E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3291"/>
                <a:ext cx="9" cy="2"/>
              </a:xfrm>
              <a:custGeom>
                <a:avLst/>
                <a:gdLst>
                  <a:gd name="T0" fmla="*/ 0 w 9"/>
                  <a:gd name="T1" fmla="*/ 0 h 2"/>
                  <a:gd name="T2" fmla="*/ 4 w 9"/>
                  <a:gd name="T3" fmla="*/ 1 h 2"/>
                  <a:gd name="T4" fmla="*/ 9 w 9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4" y="1"/>
                    </a:lnTo>
                    <a:lnTo>
                      <a:pt x="9" y="2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2" name="Freeform 756">
                <a:extLst>
                  <a:ext uri="{FF2B5EF4-FFF2-40B4-BE49-F238E27FC236}">
                    <a16:creationId xmlns:a16="http://schemas.microsoft.com/office/drawing/2014/main" id="{EA9743FF-F84E-43F1-BE8B-3AE031CAAC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4" y="3293"/>
                <a:ext cx="11" cy="1"/>
              </a:xfrm>
              <a:custGeom>
                <a:avLst/>
                <a:gdLst>
                  <a:gd name="T0" fmla="*/ 0 w 11"/>
                  <a:gd name="T1" fmla="*/ 6 w 11"/>
                  <a:gd name="T2" fmla="*/ 11 w 1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1">
                    <a:moveTo>
                      <a:pt x="0" y="0"/>
                    </a:moveTo>
                    <a:lnTo>
                      <a:pt x="6" y="0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3" name="Freeform 757">
                <a:extLst>
                  <a:ext uri="{FF2B5EF4-FFF2-40B4-BE49-F238E27FC236}">
                    <a16:creationId xmlns:a16="http://schemas.microsoft.com/office/drawing/2014/main" id="{E581E68A-51EC-4D0F-96E0-F792628128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5" y="3293"/>
                <a:ext cx="9" cy="3"/>
              </a:xfrm>
              <a:custGeom>
                <a:avLst/>
                <a:gdLst>
                  <a:gd name="T0" fmla="*/ 0 w 9"/>
                  <a:gd name="T1" fmla="*/ 0 h 3"/>
                  <a:gd name="T2" fmla="*/ 4 w 9"/>
                  <a:gd name="T3" fmla="*/ 2 h 3"/>
                  <a:gd name="T4" fmla="*/ 9 w 9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0"/>
                    </a:moveTo>
                    <a:lnTo>
                      <a:pt x="4" y="2"/>
                    </a:lnTo>
                    <a:lnTo>
                      <a:pt x="9" y="3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4" name="Freeform 758">
                <a:extLst>
                  <a:ext uri="{FF2B5EF4-FFF2-40B4-BE49-F238E27FC236}">
                    <a16:creationId xmlns:a16="http://schemas.microsoft.com/office/drawing/2014/main" id="{4C604BCA-C9FE-41AC-8571-64B167357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4" y="3296"/>
                <a:ext cx="10" cy="2"/>
              </a:xfrm>
              <a:custGeom>
                <a:avLst/>
                <a:gdLst>
                  <a:gd name="T0" fmla="*/ 0 w 10"/>
                  <a:gd name="T1" fmla="*/ 0 h 2"/>
                  <a:gd name="T2" fmla="*/ 5 w 10"/>
                  <a:gd name="T3" fmla="*/ 1 h 2"/>
                  <a:gd name="T4" fmla="*/ 10 w 10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5" y="1"/>
                    </a:lnTo>
                    <a:lnTo>
                      <a:pt x="10" y="2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5" name="Freeform 759">
                <a:extLst>
                  <a:ext uri="{FF2B5EF4-FFF2-40B4-BE49-F238E27FC236}">
                    <a16:creationId xmlns:a16="http://schemas.microsoft.com/office/drawing/2014/main" id="{4CF79057-0F1C-47E6-9F43-14E290D2DE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4" y="3296"/>
                <a:ext cx="10" cy="2"/>
              </a:xfrm>
              <a:custGeom>
                <a:avLst/>
                <a:gdLst>
                  <a:gd name="T0" fmla="*/ 0 w 10"/>
                  <a:gd name="T1" fmla="*/ 2 h 2"/>
                  <a:gd name="T2" fmla="*/ 6 w 10"/>
                  <a:gd name="T3" fmla="*/ 1 h 2"/>
                  <a:gd name="T4" fmla="*/ 10 w 10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">
                    <a:moveTo>
                      <a:pt x="0" y="2"/>
                    </a:moveTo>
                    <a:lnTo>
                      <a:pt x="6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6" name="Freeform 760">
                <a:extLst>
                  <a:ext uri="{FF2B5EF4-FFF2-40B4-BE49-F238E27FC236}">
                    <a16:creationId xmlns:a16="http://schemas.microsoft.com/office/drawing/2014/main" id="{6F9FC52E-6C32-4FB7-A6BC-7DC2D2A937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4" y="3293"/>
                <a:ext cx="9" cy="3"/>
              </a:xfrm>
              <a:custGeom>
                <a:avLst/>
                <a:gdLst>
                  <a:gd name="T0" fmla="*/ 0 w 9"/>
                  <a:gd name="T1" fmla="*/ 3 h 3"/>
                  <a:gd name="T2" fmla="*/ 3 w 9"/>
                  <a:gd name="T3" fmla="*/ 2 h 3"/>
                  <a:gd name="T4" fmla="*/ 9 w 9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3"/>
                    </a:moveTo>
                    <a:lnTo>
                      <a:pt x="3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7" name="Freeform 761">
                <a:extLst>
                  <a:ext uri="{FF2B5EF4-FFF2-40B4-BE49-F238E27FC236}">
                    <a16:creationId xmlns:a16="http://schemas.microsoft.com/office/drawing/2014/main" id="{70A4DB74-8647-4EB9-A2C6-3CE93AD7F3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3" y="3293"/>
                <a:ext cx="10" cy="1"/>
              </a:xfrm>
              <a:custGeom>
                <a:avLst/>
                <a:gdLst>
                  <a:gd name="T0" fmla="*/ 0 w 10"/>
                  <a:gd name="T1" fmla="*/ 5 w 10"/>
                  <a:gd name="T2" fmla="*/ 10 w 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">
                    <a:moveTo>
                      <a:pt x="0" y="0"/>
                    </a:moveTo>
                    <a:lnTo>
                      <a:pt x="5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8" name="Freeform 762">
                <a:extLst>
                  <a:ext uri="{FF2B5EF4-FFF2-40B4-BE49-F238E27FC236}">
                    <a16:creationId xmlns:a16="http://schemas.microsoft.com/office/drawing/2014/main" id="{4571F661-CA01-409F-B308-1014A3B2A5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3" y="3288"/>
                <a:ext cx="9" cy="5"/>
              </a:xfrm>
              <a:custGeom>
                <a:avLst/>
                <a:gdLst>
                  <a:gd name="T0" fmla="*/ 0 w 9"/>
                  <a:gd name="T1" fmla="*/ 5 h 5"/>
                  <a:gd name="T2" fmla="*/ 4 w 9"/>
                  <a:gd name="T3" fmla="*/ 3 h 5"/>
                  <a:gd name="T4" fmla="*/ 9 w 9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5">
                    <a:moveTo>
                      <a:pt x="0" y="5"/>
                    </a:moveTo>
                    <a:lnTo>
                      <a:pt x="4" y="3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9" name="Freeform 763">
                <a:extLst>
                  <a:ext uri="{FF2B5EF4-FFF2-40B4-BE49-F238E27FC236}">
                    <a16:creationId xmlns:a16="http://schemas.microsoft.com/office/drawing/2014/main" id="{5607AFE9-737A-4AEC-B534-7C5AF16F98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2" y="3287"/>
                <a:ext cx="11" cy="1"/>
              </a:xfrm>
              <a:custGeom>
                <a:avLst/>
                <a:gdLst>
                  <a:gd name="T0" fmla="*/ 0 w 11"/>
                  <a:gd name="T1" fmla="*/ 1 h 1"/>
                  <a:gd name="T2" fmla="*/ 5 w 11"/>
                  <a:gd name="T3" fmla="*/ 0 h 1"/>
                  <a:gd name="T4" fmla="*/ 11 w 1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0" y="1"/>
                    </a:moveTo>
                    <a:lnTo>
                      <a:pt x="5" y="0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0" name="Line 764">
                <a:extLst>
                  <a:ext uri="{FF2B5EF4-FFF2-40B4-BE49-F238E27FC236}">
                    <a16:creationId xmlns:a16="http://schemas.microsoft.com/office/drawing/2014/main" id="{EFE26141-474E-4100-831F-004CA05DB9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3" y="3287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1" name="Freeform 765">
                <a:extLst>
                  <a:ext uri="{FF2B5EF4-FFF2-40B4-BE49-F238E27FC236}">
                    <a16:creationId xmlns:a16="http://schemas.microsoft.com/office/drawing/2014/main" id="{71A82FCA-CA03-48D0-BFA2-8A8E0FE7BA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2" y="3287"/>
                <a:ext cx="9" cy="1"/>
              </a:xfrm>
              <a:custGeom>
                <a:avLst/>
                <a:gdLst>
                  <a:gd name="T0" fmla="*/ 0 w 9"/>
                  <a:gd name="T1" fmla="*/ 4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2" name="Freeform 766">
                <a:extLst>
                  <a:ext uri="{FF2B5EF4-FFF2-40B4-BE49-F238E27FC236}">
                    <a16:creationId xmlns:a16="http://schemas.microsoft.com/office/drawing/2014/main" id="{47DC2F91-AAE2-4671-BB88-BBF10D3209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1" y="3284"/>
                <a:ext cx="10" cy="3"/>
              </a:xfrm>
              <a:custGeom>
                <a:avLst/>
                <a:gdLst>
                  <a:gd name="T0" fmla="*/ 0 w 10"/>
                  <a:gd name="T1" fmla="*/ 3 h 3"/>
                  <a:gd name="T2" fmla="*/ 5 w 10"/>
                  <a:gd name="T3" fmla="*/ 1 h 3"/>
                  <a:gd name="T4" fmla="*/ 10 w 10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3">
                    <a:moveTo>
                      <a:pt x="0" y="3"/>
                    </a:moveTo>
                    <a:lnTo>
                      <a:pt x="5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3" name="Freeform 767">
                <a:extLst>
                  <a:ext uri="{FF2B5EF4-FFF2-40B4-BE49-F238E27FC236}">
                    <a16:creationId xmlns:a16="http://schemas.microsoft.com/office/drawing/2014/main" id="{E2B20367-9A5E-4957-A054-ABC70D2026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1" y="3284"/>
                <a:ext cx="10" cy="1"/>
              </a:xfrm>
              <a:custGeom>
                <a:avLst/>
                <a:gdLst>
                  <a:gd name="T0" fmla="*/ 0 w 10"/>
                  <a:gd name="T1" fmla="*/ 6 w 10"/>
                  <a:gd name="T2" fmla="*/ 10 w 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">
                    <a:moveTo>
                      <a:pt x="0" y="0"/>
                    </a:moveTo>
                    <a:lnTo>
                      <a:pt x="6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4" name="Freeform 768">
                <a:extLst>
                  <a:ext uri="{FF2B5EF4-FFF2-40B4-BE49-F238E27FC236}">
                    <a16:creationId xmlns:a16="http://schemas.microsoft.com/office/drawing/2014/main" id="{E3EAEC7F-38A6-4264-90C1-47273620F1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1" y="3279"/>
                <a:ext cx="9" cy="5"/>
              </a:xfrm>
              <a:custGeom>
                <a:avLst/>
                <a:gdLst>
                  <a:gd name="T0" fmla="*/ 0 w 9"/>
                  <a:gd name="T1" fmla="*/ 5 h 5"/>
                  <a:gd name="T2" fmla="*/ 2 w 9"/>
                  <a:gd name="T3" fmla="*/ 4 h 5"/>
                  <a:gd name="T4" fmla="*/ 3 w 9"/>
                  <a:gd name="T5" fmla="*/ 2 h 5"/>
                  <a:gd name="T6" fmla="*/ 6 w 9"/>
                  <a:gd name="T7" fmla="*/ 1 h 5"/>
                  <a:gd name="T8" fmla="*/ 9 w 9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0" y="5"/>
                    </a:moveTo>
                    <a:lnTo>
                      <a:pt x="2" y="4"/>
                    </a:lnTo>
                    <a:lnTo>
                      <a:pt x="3" y="2"/>
                    </a:lnTo>
                    <a:lnTo>
                      <a:pt x="6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5" name="Freeform 769">
                <a:extLst>
                  <a:ext uri="{FF2B5EF4-FFF2-40B4-BE49-F238E27FC236}">
                    <a16:creationId xmlns:a16="http://schemas.microsoft.com/office/drawing/2014/main" id="{F1EC9233-EA69-457C-933A-ED211BABDD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0" y="3279"/>
                <a:ext cx="10" cy="1"/>
              </a:xfrm>
              <a:custGeom>
                <a:avLst/>
                <a:gdLst>
                  <a:gd name="T0" fmla="*/ 0 w 10"/>
                  <a:gd name="T1" fmla="*/ 0 h 1"/>
                  <a:gd name="T2" fmla="*/ 2 w 10"/>
                  <a:gd name="T3" fmla="*/ 0 h 1"/>
                  <a:gd name="T4" fmla="*/ 5 w 10"/>
                  <a:gd name="T5" fmla="*/ 0 h 1"/>
                  <a:gd name="T6" fmla="*/ 8 w 10"/>
                  <a:gd name="T7" fmla="*/ 1 h 1"/>
                  <a:gd name="T8" fmla="*/ 10 w 10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  <a:lnTo>
                      <a:pt x="8" y="1"/>
                    </a:lnTo>
                    <a:lnTo>
                      <a:pt x="10" y="1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6" name="Freeform 770">
                <a:extLst>
                  <a:ext uri="{FF2B5EF4-FFF2-40B4-BE49-F238E27FC236}">
                    <a16:creationId xmlns:a16="http://schemas.microsoft.com/office/drawing/2014/main" id="{0B81A8FF-996D-41EE-B69A-0DCC975AC7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0" y="3275"/>
                <a:ext cx="9" cy="5"/>
              </a:xfrm>
              <a:custGeom>
                <a:avLst/>
                <a:gdLst>
                  <a:gd name="T0" fmla="*/ 0 w 9"/>
                  <a:gd name="T1" fmla="*/ 5 h 5"/>
                  <a:gd name="T2" fmla="*/ 4 w 9"/>
                  <a:gd name="T3" fmla="*/ 3 h 5"/>
                  <a:gd name="T4" fmla="*/ 9 w 9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5">
                    <a:moveTo>
                      <a:pt x="0" y="5"/>
                    </a:moveTo>
                    <a:lnTo>
                      <a:pt x="4" y="3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7" name="Line 771">
                <a:extLst>
                  <a:ext uri="{FF2B5EF4-FFF2-40B4-BE49-F238E27FC236}">
                    <a16:creationId xmlns:a16="http://schemas.microsoft.com/office/drawing/2014/main" id="{C644AC36-9776-4890-A95E-99CEA82AC6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99" y="3272"/>
                <a:ext cx="11" cy="3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8" name="Freeform 772">
                <a:extLst>
                  <a:ext uri="{FF2B5EF4-FFF2-40B4-BE49-F238E27FC236}">
                    <a16:creationId xmlns:a16="http://schemas.microsoft.com/office/drawing/2014/main" id="{03CE87E9-DF3B-4471-BA7C-CDCDA33A24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0" y="3271"/>
                <a:ext cx="9" cy="1"/>
              </a:xfrm>
              <a:custGeom>
                <a:avLst/>
                <a:gdLst>
                  <a:gd name="T0" fmla="*/ 0 w 9"/>
                  <a:gd name="T1" fmla="*/ 1 h 1"/>
                  <a:gd name="T2" fmla="*/ 5 w 9"/>
                  <a:gd name="T3" fmla="*/ 0 h 1"/>
                  <a:gd name="T4" fmla="*/ 9 w 9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">
                    <a:moveTo>
                      <a:pt x="0" y="1"/>
                    </a:moveTo>
                    <a:lnTo>
                      <a:pt x="5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9" name="Freeform 773">
                <a:extLst>
                  <a:ext uri="{FF2B5EF4-FFF2-40B4-BE49-F238E27FC236}">
                    <a16:creationId xmlns:a16="http://schemas.microsoft.com/office/drawing/2014/main" id="{67879066-77A8-4724-AB27-D0065D55BB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9" y="3271"/>
                <a:ext cx="9" cy="3"/>
              </a:xfrm>
              <a:custGeom>
                <a:avLst/>
                <a:gdLst>
                  <a:gd name="T0" fmla="*/ 0 w 9"/>
                  <a:gd name="T1" fmla="*/ 0 h 3"/>
                  <a:gd name="T2" fmla="*/ 4 w 9"/>
                  <a:gd name="T3" fmla="*/ 1 h 3"/>
                  <a:gd name="T4" fmla="*/ 9 w 9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0"/>
                    </a:moveTo>
                    <a:lnTo>
                      <a:pt x="4" y="1"/>
                    </a:lnTo>
                    <a:lnTo>
                      <a:pt x="9" y="3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0" name="Freeform 774">
                <a:extLst>
                  <a:ext uri="{FF2B5EF4-FFF2-40B4-BE49-F238E27FC236}">
                    <a16:creationId xmlns:a16="http://schemas.microsoft.com/office/drawing/2014/main" id="{6DAF287A-DBB7-4C50-B18B-24D859AC68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8" y="3274"/>
                <a:ext cx="10" cy="1"/>
              </a:xfrm>
              <a:custGeom>
                <a:avLst/>
                <a:gdLst>
                  <a:gd name="T0" fmla="*/ 0 w 10"/>
                  <a:gd name="T1" fmla="*/ 5 w 10"/>
                  <a:gd name="T2" fmla="*/ 10 w 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">
                    <a:moveTo>
                      <a:pt x="0" y="0"/>
                    </a:moveTo>
                    <a:lnTo>
                      <a:pt x="5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1" name="Freeform 775">
                <a:extLst>
                  <a:ext uri="{FF2B5EF4-FFF2-40B4-BE49-F238E27FC236}">
                    <a16:creationId xmlns:a16="http://schemas.microsoft.com/office/drawing/2014/main" id="{6756A83C-3C19-40BB-812D-82336DF7A9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8" y="3274"/>
                <a:ext cx="10" cy="5"/>
              </a:xfrm>
              <a:custGeom>
                <a:avLst/>
                <a:gdLst>
                  <a:gd name="T0" fmla="*/ 0 w 10"/>
                  <a:gd name="T1" fmla="*/ 0 h 5"/>
                  <a:gd name="T2" fmla="*/ 4 w 10"/>
                  <a:gd name="T3" fmla="*/ 2 h 5"/>
                  <a:gd name="T4" fmla="*/ 10 w 10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5">
                    <a:moveTo>
                      <a:pt x="0" y="0"/>
                    </a:moveTo>
                    <a:lnTo>
                      <a:pt x="4" y="2"/>
                    </a:lnTo>
                    <a:lnTo>
                      <a:pt x="10" y="5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2" name="Line 776">
                <a:extLst>
                  <a:ext uri="{FF2B5EF4-FFF2-40B4-BE49-F238E27FC236}">
                    <a16:creationId xmlns:a16="http://schemas.microsoft.com/office/drawing/2014/main" id="{A5432520-4835-491D-9FEC-A212AC033C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48" y="3279"/>
                <a:ext cx="10" cy="2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3" name="Line 777">
                <a:extLst>
                  <a:ext uri="{FF2B5EF4-FFF2-40B4-BE49-F238E27FC236}">
                    <a16:creationId xmlns:a16="http://schemas.microsoft.com/office/drawing/2014/main" id="{985A151D-F1DA-4104-BBFC-2B19F30E01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8" y="3281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4" name="Freeform 778">
                <a:extLst>
                  <a:ext uri="{FF2B5EF4-FFF2-40B4-BE49-F238E27FC236}">
                    <a16:creationId xmlns:a16="http://schemas.microsoft.com/office/drawing/2014/main" id="{822A6916-529B-41C0-A32A-2C209CFA80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7" y="3279"/>
                <a:ext cx="9" cy="2"/>
              </a:xfrm>
              <a:custGeom>
                <a:avLst/>
                <a:gdLst>
                  <a:gd name="T0" fmla="*/ 0 w 9"/>
                  <a:gd name="T1" fmla="*/ 2 h 2"/>
                  <a:gd name="T2" fmla="*/ 4 w 9"/>
                  <a:gd name="T3" fmla="*/ 1 h 2"/>
                  <a:gd name="T4" fmla="*/ 9 w 9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4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5" name="Freeform 779">
                <a:extLst>
                  <a:ext uri="{FF2B5EF4-FFF2-40B4-BE49-F238E27FC236}">
                    <a16:creationId xmlns:a16="http://schemas.microsoft.com/office/drawing/2014/main" id="{8DF1A3AC-0025-42E8-8883-7EF8808BC0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6" y="3279"/>
                <a:ext cx="11" cy="1"/>
              </a:xfrm>
              <a:custGeom>
                <a:avLst/>
                <a:gdLst>
                  <a:gd name="T0" fmla="*/ 0 w 11"/>
                  <a:gd name="T1" fmla="*/ 6 w 11"/>
                  <a:gd name="T2" fmla="*/ 11 w 1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1">
                    <a:moveTo>
                      <a:pt x="0" y="0"/>
                    </a:moveTo>
                    <a:lnTo>
                      <a:pt x="6" y="0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6" name="Freeform 780">
                <a:extLst>
                  <a:ext uri="{FF2B5EF4-FFF2-40B4-BE49-F238E27FC236}">
                    <a16:creationId xmlns:a16="http://schemas.microsoft.com/office/drawing/2014/main" id="{E5B0F485-0324-4C80-9CF8-6BCD848B9C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7" y="3276"/>
                <a:ext cx="9" cy="3"/>
              </a:xfrm>
              <a:custGeom>
                <a:avLst/>
                <a:gdLst>
                  <a:gd name="T0" fmla="*/ 0 w 9"/>
                  <a:gd name="T1" fmla="*/ 3 h 3"/>
                  <a:gd name="T2" fmla="*/ 5 w 9"/>
                  <a:gd name="T3" fmla="*/ 2 h 3"/>
                  <a:gd name="T4" fmla="*/ 9 w 9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3"/>
                    </a:moveTo>
                    <a:lnTo>
                      <a:pt x="5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7" name="Freeform 781">
                <a:extLst>
                  <a:ext uri="{FF2B5EF4-FFF2-40B4-BE49-F238E27FC236}">
                    <a16:creationId xmlns:a16="http://schemas.microsoft.com/office/drawing/2014/main" id="{B0C92178-FD18-4DA0-8C03-BE78BC970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6" y="3274"/>
                <a:ext cx="9" cy="2"/>
              </a:xfrm>
              <a:custGeom>
                <a:avLst/>
                <a:gdLst>
                  <a:gd name="T0" fmla="*/ 0 w 9"/>
                  <a:gd name="T1" fmla="*/ 2 h 2"/>
                  <a:gd name="T2" fmla="*/ 4 w 9"/>
                  <a:gd name="T3" fmla="*/ 1 h 2"/>
                  <a:gd name="T4" fmla="*/ 9 w 9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4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8" name="Line 782">
                <a:extLst>
                  <a:ext uri="{FF2B5EF4-FFF2-40B4-BE49-F238E27FC236}">
                    <a16:creationId xmlns:a16="http://schemas.microsoft.com/office/drawing/2014/main" id="{405F30E1-BB9C-43F4-8D93-0B2C05A24D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5" y="3274"/>
                <a:ext cx="11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9" name="Freeform 783">
                <a:extLst>
                  <a:ext uri="{FF2B5EF4-FFF2-40B4-BE49-F238E27FC236}">
                    <a16:creationId xmlns:a16="http://schemas.microsoft.com/office/drawing/2014/main" id="{843002D4-A8CA-4AB0-8DBD-A0B7F09EB8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6" y="3274"/>
                <a:ext cx="9" cy="2"/>
              </a:xfrm>
              <a:custGeom>
                <a:avLst/>
                <a:gdLst>
                  <a:gd name="T0" fmla="*/ 0 w 9"/>
                  <a:gd name="T1" fmla="*/ 0 h 2"/>
                  <a:gd name="T2" fmla="*/ 3 w 9"/>
                  <a:gd name="T3" fmla="*/ 1 h 2"/>
                  <a:gd name="T4" fmla="*/ 9 w 9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3" y="1"/>
                    </a:lnTo>
                    <a:lnTo>
                      <a:pt x="9" y="2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0" name="Freeform 784">
                <a:extLst>
                  <a:ext uri="{FF2B5EF4-FFF2-40B4-BE49-F238E27FC236}">
                    <a16:creationId xmlns:a16="http://schemas.microsoft.com/office/drawing/2014/main" id="{7BFBA61B-5D77-4B03-A0A9-A3373EEB5D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5" y="3274"/>
                <a:ext cx="10" cy="2"/>
              </a:xfrm>
              <a:custGeom>
                <a:avLst/>
                <a:gdLst>
                  <a:gd name="T0" fmla="*/ 0 w 10"/>
                  <a:gd name="T1" fmla="*/ 2 h 2"/>
                  <a:gd name="T2" fmla="*/ 5 w 10"/>
                  <a:gd name="T3" fmla="*/ 1 h 2"/>
                  <a:gd name="T4" fmla="*/ 10 w 10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">
                    <a:moveTo>
                      <a:pt x="0" y="2"/>
                    </a:moveTo>
                    <a:lnTo>
                      <a:pt x="5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1" name="Freeform 785">
                <a:extLst>
                  <a:ext uri="{FF2B5EF4-FFF2-40B4-BE49-F238E27FC236}">
                    <a16:creationId xmlns:a16="http://schemas.microsoft.com/office/drawing/2014/main" id="{8C037084-CAC5-4167-8C85-362D041DB2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5" y="3274"/>
                <a:ext cx="9" cy="1"/>
              </a:xfrm>
              <a:custGeom>
                <a:avLst/>
                <a:gdLst>
                  <a:gd name="T0" fmla="*/ 0 w 9"/>
                  <a:gd name="T1" fmla="*/ 5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5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2" name="Freeform 786">
                <a:extLst>
                  <a:ext uri="{FF2B5EF4-FFF2-40B4-BE49-F238E27FC236}">
                    <a16:creationId xmlns:a16="http://schemas.microsoft.com/office/drawing/2014/main" id="{602DD862-21D3-478B-9B65-DA5F5E71CE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4" y="3274"/>
                <a:ext cx="9" cy="1"/>
              </a:xfrm>
              <a:custGeom>
                <a:avLst/>
                <a:gdLst>
                  <a:gd name="T0" fmla="*/ 0 w 9"/>
                  <a:gd name="T1" fmla="*/ 4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3" name="Freeform 787">
                <a:extLst>
                  <a:ext uri="{FF2B5EF4-FFF2-40B4-BE49-F238E27FC236}">
                    <a16:creationId xmlns:a16="http://schemas.microsoft.com/office/drawing/2014/main" id="{DBEC151E-5E49-477C-943F-A0406328D3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3" y="3270"/>
                <a:ext cx="11" cy="4"/>
              </a:xfrm>
              <a:custGeom>
                <a:avLst/>
                <a:gdLst>
                  <a:gd name="T0" fmla="*/ 0 w 11"/>
                  <a:gd name="T1" fmla="*/ 4 h 4"/>
                  <a:gd name="T2" fmla="*/ 6 w 11"/>
                  <a:gd name="T3" fmla="*/ 2 h 4"/>
                  <a:gd name="T4" fmla="*/ 11 w 1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4">
                    <a:moveTo>
                      <a:pt x="0" y="4"/>
                    </a:moveTo>
                    <a:lnTo>
                      <a:pt x="6" y="2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4" name="Line 788">
                <a:extLst>
                  <a:ext uri="{FF2B5EF4-FFF2-40B4-BE49-F238E27FC236}">
                    <a16:creationId xmlns:a16="http://schemas.microsoft.com/office/drawing/2014/main" id="{9E974355-DA4E-4F5F-946D-6C39C09426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64" y="3267"/>
                <a:ext cx="9" cy="3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5" name="Freeform 789">
                <a:extLst>
                  <a:ext uri="{FF2B5EF4-FFF2-40B4-BE49-F238E27FC236}">
                    <a16:creationId xmlns:a16="http://schemas.microsoft.com/office/drawing/2014/main" id="{15D0383E-C561-49C6-9727-5C17E1817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3" y="3265"/>
                <a:ext cx="10" cy="2"/>
              </a:xfrm>
              <a:custGeom>
                <a:avLst/>
                <a:gdLst>
                  <a:gd name="T0" fmla="*/ 0 w 10"/>
                  <a:gd name="T1" fmla="*/ 2 h 2"/>
                  <a:gd name="T2" fmla="*/ 5 w 10"/>
                  <a:gd name="T3" fmla="*/ 1 h 2"/>
                  <a:gd name="T4" fmla="*/ 10 w 10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">
                    <a:moveTo>
                      <a:pt x="0" y="2"/>
                    </a:moveTo>
                    <a:lnTo>
                      <a:pt x="5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6" name="Freeform 790">
                <a:extLst>
                  <a:ext uri="{FF2B5EF4-FFF2-40B4-BE49-F238E27FC236}">
                    <a16:creationId xmlns:a16="http://schemas.microsoft.com/office/drawing/2014/main" id="{6A2B3E67-925E-4B64-82B7-FCB7D1FA9E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3" y="3259"/>
                <a:ext cx="10" cy="6"/>
              </a:xfrm>
              <a:custGeom>
                <a:avLst/>
                <a:gdLst>
                  <a:gd name="T0" fmla="*/ 0 w 10"/>
                  <a:gd name="T1" fmla="*/ 6 h 6"/>
                  <a:gd name="T2" fmla="*/ 6 w 10"/>
                  <a:gd name="T3" fmla="*/ 3 h 6"/>
                  <a:gd name="T4" fmla="*/ 10 w 10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6">
                    <a:moveTo>
                      <a:pt x="0" y="6"/>
                    </a:moveTo>
                    <a:lnTo>
                      <a:pt x="6" y="3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7" name="Line 791">
                <a:extLst>
                  <a:ext uri="{FF2B5EF4-FFF2-40B4-BE49-F238E27FC236}">
                    <a16:creationId xmlns:a16="http://schemas.microsoft.com/office/drawing/2014/main" id="{12E3993B-6A7D-4A64-A5F0-BB80BF79BB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93" y="3257"/>
                <a:ext cx="9" cy="2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8" name="Line 792">
                <a:extLst>
                  <a:ext uri="{FF2B5EF4-FFF2-40B4-BE49-F238E27FC236}">
                    <a16:creationId xmlns:a16="http://schemas.microsoft.com/office/drawing/2014/main" id="{86E7426C-6160-428E-AA12-C1FE90601B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02" y="3255"/>
                <a:ext cx="10" cy="2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9" name="Line 793">
                <a:extLst>
                  <a:ext uri="{FF2B5EF4-FFF2-40B4-BE49-F238E27FC236}">
                    <a16:creationId xmlns:a16="http://schemas.microsoft.com/office/drawing/2014/main" id="{C8A33388-0C4B-4210-BA5B-5836955D6F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12" y="3253"/>
                <a:ext cx="9" cy="2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70" name="Line 794">
                <a:extLst>
                  <a:ext uri="{FF2B5EF4-FFF2-40B4-BE49-F238E27FC236}">
                    <a16:creationId xmlns:a16="http://schemas.microsoft.com/office/drawing/2014/main" id="{E817B799-EAC6-4BB6-9D38-281CAD88AC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21" y="3250"/>
                <a:ext cx="11" cy="3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71" name="Line 795">
                <a:extLst>
                  <a:ext uri="{FF2B5EF4-FFF2-40B4-BE49-F238E27FC236}">
                    <a16:creationId xmlns:a16="http://schemas.microsoft.com/office/drawing/2014/main" id="{0F7FCADE-4C06-43C0-A2E5-870ADE7845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32" y="3248"/>
                <a:ext cx="9" cy="2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72" name="Line 796">
                <a:extLst>
                  <a:ext uri="{FF2B5EF4-FFF2-40B4-BE49-F238E27FC236}">
                    <a16:creationId xmlns:a16="http://schemas.microsoft.com/office/drawing/2014/main" id="{6B6814AB-F276-4D32-84CA-3B33CF6F14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41" y="3245"/>
                <a:ext cx="9" cy="3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73" name="Line 797">
                <a:extLst>
                  <a:ext uri="{FF2B5EF4-FFF2-40B4-BE49-F238E27FC236}">
                    <a16:creationId xmlns:a16="http://schemas.microsoft.com/office/drawing/2014/main" id="{917085C5-3F9D-4D32-925C-1EC51CB6B0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50" y="3244"/>
                <a:ext cx="10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74" name="Line 798">
                <a:extLst>
                  <a:ext uri="{FF2B5EF4-FFF2-40B4-BE49-F238E27FC236}">
                    <a16:creationId xmlns:a16="http://schemas.microsoft.com/office/drawing/2014/main" id="{0C29D578-8461-4B09-84B6-41AAEBE9DB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60" y="3241"/>
                <a:ext cx="11" cy="3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75" name="Freeform 799">
                <a:extLst>
                  <a:ext uri="{FF2B5EF4-FFF2-40B4-BE49-F238E27FC236}">
                    <a16:creationId xmlns:a16="http://schemas.microsoft.com/office/drawing/2014/main" id="{8E62C3BA-7904-4C43-BD67-DD35DE27D4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1" y="3238"/>
                <a:ext cx="9" cy="3"/>
              </a:xfrm>
              <a:custGeom>
                <a:avLst/>
                <a:gdLst>
                  <a:gd name="T0" fmla="*/ 0 w 9"/>
                  <a:gd name="T1" fmla="*/ 3 h 3"/>
                  <a:gd name="T2" fmla="*/ 5 w 9"/>
                  <a:gd name="T3" fmla="*/ 2 h 3"/>
                  <a:gd name="T4" fmla="*/ 9 w 9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3"/>
                    </a:moveTo>
                    <a:lnTo>
                      <a:pt x="5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76" name="Freeform 800">
                <a:extLst>
                  <a:ext uri="{FF2B5EF4-FFF2-40B4-BE49-F238E27FC236}">
                    <a16:creationId xmlns:a16="http://schemas.microsoft.com/office/drawing/2014/main" id="{FDF9A84E-1235-42C8-85C7-F5343FBFCD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0" y="3238"/>
                <a:ext cx="9" cy="3"/>
              </a:xfrm>
              <a:custGeom>
                <a:avLst/>
                <a:gdLst>
                  <a:gd name="T0" fmla="*/ 0 w 9"/>
                  <a:gd name="T1" fmla="*/ 0 h 3"/>
                  <a:gd name="T2" fmla="*/ 4 w 9"/>
                  <a:gd name="T3" fmla="*/ 2 h 3"/>
                  <a:gd name="T4" fmla="*/ 9 w 9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0"/>
                    </a:moveTo>
                    <a:lnTo>
                      <a:pt x="4" y="2"/>
                    </a:lnTo>
                    <a:lnTo>
                      <a:pt x="9" y="3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77" name="Freeform 801">
                <a:extLst>
                  <a:ext uri="{FF2B5EF4-FFF2-40B4-BE49-F238E27FC236}">
                    <a16:creationId xmlns:a16="http://schemas.microsoft.com/office/drawing/2014/main" id="{E8D4CB76-3178-4C99-894D-A659C755D3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9" y="3238"/>
                <a:ext cx="11" cy="3"/>
              </a:xfrm>
              <a:custGeom>
                <a:avLst/>
                <a:gdLst>
                  <a:gd name="T0" fmla="*/ 0 w 11"/>
                  <a:gd name="T1" fmla="*/ 3 h 3"/>
                  <a:gd name="T2" fmla="*/ 5 w 11"/>
                  <a:gd name="T3" fmla="*/ 2 h 3"/>
                  <a:gd name="T4" fmla="*/ 11 w 1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3">
                    <a:moveTo>
                      <a:pt x="0" y="3"/>
                    </a:moveTo>
                    <a:lnTo>
                      <a:pt x="5" y="2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78" name="Freeform 802">
                <a:extLst>
                  <a:ext uri="{FF2B5EF4-FFF2-40B4-BE49-F238E27FC236}">
                    <a16:creationId xmlns:a16="http://schemas.microsoft.com/office/drawing/2014/main" id="{90C5A42B-0002-4BE6-BBA4-47C59541D5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0" y="3238"/>
                <a:ext cx="9" cy="1"/>
              </a:xfrm>
              <a:custGeom>
                <a:avLst/>
                <a:gdLst>
                  <a:gd name="T0" fmla="*/ 0 w 9"/>
                  <a:gd name="T1" fmla="*/ 5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5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79" name="Freeform 803">
                <a:extLst>
                  <a:ext uri="{FF2B5EF4-FFF2-40B4-BE49-F238E27FC236}">
                    <a16:creationId xmlns:a16="http://schemas.microsoft.com/office/drawing/2014/main" id="{B42BE260-A805-4C9E-92D8-3060459D2F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9" y="3236"/>
                <a:ext cx="9" cy="2"/>
              </a:xfrm>
              <a:custGeom>
                <a:avLst/>
                <a:gdLst>
                  <a:gd name="T0" fmla="*/ 0 w 9"/>
                  <a:gd name="T1" fmla="*/ 2 h 2"/>
                  <a:gd name="T2" fmla="*/ 4 w 9"/>
                  <a:gd name="T3" fmla="*/ 1 h 2"/>
                  <a:gd name="T4" fmla="*/ 9 w 9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4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80" name="Freeform 804">
                <a:extLst>
                  <a:ext uri="{FF2B5EF4-FFF2-40B4-BE49-F238E27FC236}">
                    <a16:creationId xmlns:a16="http://schemas.microsoft.com/office/drawing/2014/main" id="{A77BA433-3056-4B6A-A8EE-2749CA9A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8" y="3236"/>
                <a:ext cx="10" cy="2"/>
              </a:xfrm>
              <a:custGeom>
                <a:avLst/>
                <a:gdLst>
                  <a:gd name="T0" fmla="*/ 0 w 10"/>
                  <a:gd name="T1" fmla="*/ 0 h 2"/>
                  <a:gd name="T2" fmla="*/ 5 w 10"/>
                  <a:gd name="T3" fmla="*/ 1 h 2"/>
                  <a:gd name="T4" fmla="*/ 10 w 10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5" y="1"/>
                    </a:lnTo>
                    <a:lnTo>
                      <a:pt x="10" y="2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81" name="Freeform 805">
                <a:extLst>
                  <a:ext uri="{FF2B5EF4-FFF2-40B4-BE49-F238E27FC236}">
                    <a16:creationId xmlns:a16="http://schemas.microsoft.com/office/drawing/2014/main" id="{ED5695F6-078B-4396-8449-20425CC83D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8" y="3238"/>
                <a:ext cx="10" cy="1"/>
              </a:xfrm>
              <a:custGeom>
                <a:avLst/>
                <a:gdLst>
                  <a:gd name="T0" fmla="*/ 0 w 10"/>
                  <a:gd name="T1" fmla="*/ 4 w 10"/>
                  <a:gd name="T2" fmla="*/ 10 w 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">
                    <a:moveTo>
                      <a:pt x="0" y="0"/>
                    </a:moveTo>
                    <a:lnTo>
                      <a:pt x="4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82" name="Line 806">
                <a:extLst>
                  <a:ext uri="{FF2B5EF4-FFF2-40B4-BE49-F238E27FC236}">
                    <a16:creationId xmlns:a16="http://schemas.microsoft.com/office/drawing/2014/main" id="{7EEE8692-F24C-45D2-A88C-482BBA3F97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38" y="3238"/>
                <a:ext cx="10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83" name="Line 807">
                <a:extLst>
                  <a:ext uri="{FF2B5EF4-FFF2-40B4-BE49-F238E27FC236}">
                    <a16:creationId xmlns:a16="http://schemas.microsoft.com/office/drawing/2014/main" id="{E42199B7-E08C-4B6B-99E0-741A0750A5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48" y="3238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84" name="Line 808">
                <a:extLst>
                  <a:ext uri="{FF2B5EF4-FFF2-40B4-BE49-F238E27FC236}">
                    <a16:creationId xmlns:a16="http://schemas.microsoft.com/office/drawing/2014/main" id="{6B555C01-553F-4776-8621-1FEDA7ED3E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57" y="3238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85" name="Line 809">
                <a:extLst>
                  <a:ext uri="{FF2B5EF4-FFF2-40B4-BE49-F238E27FC236}">
                    <a16:creationId xmlns:a16="http://schemas.microsoft.com/office/drawing/2014/main" id="{6E848C7B-27C9-4C41-B80F-2F9A28F68F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66" y="3237"/>
                <a:ext cx="11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86" name="Freeform 810">
                <a:extLst>
                  <a:ext uri="{FF2B5EF4-FFF2-40B4-BE49-F238E27FC236}">
                    <a16:creationId xmlns:a16="http://schemas.microsoft.com/office/drawing/2014/main" id="{20973418-A6AD-4BC8-BB27-263E5253A4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7" y="3236"/>
                <a:ext cx="9" cy="1"/>
              </a:xfrm>
              <a:custGeom>
                <a:avLst/>
                <a:gdLst>
                  <a:gd name="T0" fmla="*/ 0 w 9"/>
                  <a:gd name="T1" fmla="*/ 1 h 1"/>
                  <a:gd name="T2" fmla="*/ 4 w 9"/>
                  <a:gd name="T3" fmla="*/ 0 h 1"/>
                  <a:gd name="T4" fmla="*/ 9 w 9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">
                    <a:moveTo>
                      <a:pt x="0" y="1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87" name="Freeform 811">
                <a:extLst>
                  <a:ext uri="{FF2B5EF4-FFF2-40B4-BE49-F238E27FC236}">
                    <a16:creationId xmlns:a16="http://schemas.microsoft.com/office/drawing/2014/main" id="{D23EB4D8-6D43-4F36-92BB-7AA1740C44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6" y="3236"/>
                <a:ext cx="10" cy="2"/>
              </a:xfrm>
              <a:custGeom>
                <a:avLst/>
                <a:gdLst>
                  <a:gd name="T0" fmla="*/ 0 w 10"/>
                  <a:gd name="T1" fmla="*/ 0 h 2"/>
                  <a:gd name="T2" fmla="*/ 5 w 10"/>
                  <a:gd name="T3" fmla="*/ 1 h 2"/>
                  <a:gd name="T4" fmla="*/ 10 w 10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5" y="1"/>
                    </a:lnTo>
                    <a:lnTo>
                      <a:pt x="10" y="2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88" name="Line 812">
                <a:extLst>
                  <a:ext uri="{FF2B5EF4-FFF2-40B4-BE49-F238E27FC236}">
                    <a16:creationId xmlns:a16="http://schemas.microsoft.com/office/drawing/2014/main" id="{87817883-7CA9-40DA-81B9-4ABC366A7C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6" y="3238"/>
                <a:ext cx="9" cy="2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89" name="Freeform 813">
                <a:extLst>
                  <a:ext uri="{FF2B5EF4-FFF2-40B4-BE49-F238E27FC236}">
                    <a16:creationId xmlns:a16="http://schemas.microsoft.com/office/drawing/2014/main" id="{72AD6A1C-CF70-49C9-B0B1-330208C076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5" y="3240"/>
                <a:ext cx="10" cy="2"/>
              </a:xfrm>
              <a:custGeom>
                <a:avLst/>
                <a:gdLst>
                  <a:gd name="T0" fmla="*/ 0 w 10"/>
                  <a:gd name="T1" fmla="*/ 0 h 2"/>
                  <a:gd name="T2" fmla="*/ 4 w 10"/>
                  <a:gd name="T3" fmla="*/ 1 h 2"/>
                  <a:gd name="T4" fmla="*/ 10 w 10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4" y="1"/>
                    </a:lnTo>
                    <a:lnTo>
                      <a:pt x="10" y="2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0" name="Freeform 814">
                <a:extLst>
                  <a:ext uri="{FF2B5EF4-FFF2-40B4-BE49-F238E27FC236}">
                    <a16:creationId xmlns:a16="http://schemas.microsoft.com/office/drawing/2014/main" id="{BF66D015-63EC-4A58-804F-EB46872E94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5" y="3241"/>
                <a:ext cx="10" cy="1"/>
              </a:xfrm>
              <a:custGeom>
                <a:avLst/>
                <a:gdLst>
                  <a:gd name="T0" fmla="*/ 0 w 10"/>
                  <a:gd name="T1" fmla="*/ 1 h 1"/>
                  <a:gd name="T2" fmla="*/ 5 w 10"/>
                  <a:gd name="T3" fmla="*/ 1 h 1"/>
                  <a:gd name="T4" fmla="*/ 10 w 10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">
                    <a:moveTo>
                      <a:pt x="0" y="1"/>
                    </a:moveTo>
                    <a:lnTo>
                      <a:pt x="5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1" name="Line 815">
                <a:extLst>
                  <a:ext uri="{FF2B5EF4-FFF2-40B4-BE49-F238E27FC236}">
                    <a16:creationId xmlns:a16="http://schemas.microsoft.com/office/drawing/2014/main" id="{568173A0-CE6A-4D08-9995-088E434E41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25" y="3240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2" name="Line 816">
                <a:extLst>
                  <a:ext uri="{FF2B5EF4-FFF2-40B4-BE49-F238E27FC236}">
                    <a16:creationId xmlns:a16="http://schemas.microsoft.com/office/drawing/2014/main" id="{54659951-9B1D-420C-8374-D5964B7F91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4" y="3240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3" name="Freeform 817">
                <a:extLst>
                  <a:ext uri="{FF2B5EF4-FFF2-40B4-BE49-F238E27FC236}">
                    <a16:creationId xmlns:a16="http://schemas.microsoft.com/office/drawing/2014/main" id="{F54C4F48-EED1-45B9-BF8E-79CA71EC6C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3" y="3240"/>
                <a:ext cx="11" cy="2"/>
              </a:xfrm>
              <a:custGeom>
                <a:avLst/>
                <a:gdLst>
                  <a:gd name="T0" fmla="*/ 0 w 11"/>
                  <a:gd name="T1" fmla="*/ 0 h 2"/>
                  <a:gd name="T2" fmla="*/ 6 w 11"/>
                  <a:gd name="T3" fmla="*/ 1 h 2"/>
                  <a:gd name="T4" fmla="*/ 11 w 1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2">
                    <a:moveTo>
                      <a:pt x="0" y="0"/>
                    </a:moveTo>
                    <a:lnTo>
                      <a:pt x="6" y="1"/>
                    </a:lnTo>
                    <a:lnTo>
                      <a:pt x="11" y="2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4" name="Freeform 818">
                <a:extLst>
                  <a:ext uri="{FF2B5EF4-FFF2-40B4-BE49-F238E27FC236}">
                    <a16:creationId xmlns:a16="http://schemas.microsoft.com/office/drawing/2014/main" id="{67EFE9B6-C28F-46BE-9487-F545EE05D8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4" y="3242"/>
                <a:ext cx="9" cy="1"/>
              </a:xfrm>
              <a:custGeom>
                <a:avLst/>
                <a:gdLst>
                  <a:gd name="T0" fmla="*/ 0 w 9"/>
                  <a:gd name="T1" fmla="*/ 4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5" name="Freeform 819">
                <a:extLst>
                  <a:ext uri="{FF2B5EF4-FFF2-40B4-BE49-F238E27FC236}">
                    <a16:creationId xmlns:a16="http://schemas.microsoft.com/office/drawing/2014/main" id="{89B8F7A4-0C75-4AB3-92BF-C0D492D44F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3" y="3242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5 w 10"/>
                  <a:gd name="T3" fmla="*/ 3 h 6"/>
                  <a:gd name="T4" fmla="*/ 10 w 10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6">
                    <a:moveTo>
                      <a:pt x="0" y="0"/>
                    </a:moveTo>
                    <a:lnTo>
                      <a:pt x="5" y="3"/>
                    </a:lnTo>
                    <a:lnTo>
                      <a:pt x="10" y="6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6" name="Freeform 820">
                <a:extLst>
                  <a:ext uri="{FF2B5EF4-FFF2-40B4-BE49-F238E27FC236}">
                    <a16:creationId xmlns:a16="http://schemas.microsoft.com/office/drawing/2014/main" id="{309678C3-3AA5-46A8-A854-CE1CC4DCC7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3248"/>
                <a:ext cx="9" cy="5"/>
              </a:xfrm>
              <a:custGeom>
                <a:avLst/>
                <a:gdLst>
                  <a:gd name="T0" fmla="*/ 0 w 9"/>
                  <a:gd name="T1" fmla="*/ 0 h 5"/>
                  <a:gd name="T2" fmla="*/ 6 w 9"/>
                  <a:gd name="T3" fmla="*/ 2 h 5"/>
                  <a:gd name="T4" fmla="*/ 9 w 9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5">
                    <a:moveTo>
                      <a:pt x="0" y="0"/>
                    </a:moveTo>
                    <a:lnTo>
                      <a:pt x="6" y="2"/>
                    </a:lnTo>
                    <a:lnTo>
                      <a:pt x="9" y="5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7" name="Freeform 821">
                <a:extLst>
                  <a:ext uri="{FF2B5EF4-FFF2-40B4-BE49-F238E27FC236}">
                    <a16:creationId xmlns:a16="http://schemas.microsoft.com/office/drawing/2014/main" id="{900AE590-3BAB-47DB-B781-0CE0AFB9A8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2" y="3253"/>
                <a:ext cx="10" cy="8"/>
              </a:xfrm>
              <a:custGeom>
                <a:avLst/>
                <a:gdLst>
                  <a:gd name="T0" fmla="*/ 0 w 10"/>
                  <a:gd name="T1" fmla="*/ 0 h 8"/>
                  <a:gd name="T2" fmla="*/ 4 w 10"/>
                  <a:gd name="T3" fmla="*/ 4 h 8"/>
                  <a:gd name="T4" fmla="*/ 10 w 10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0" y="0"/>
                    </a:moveTo>
                    <a:lnTo>
                      <a:pt x="4" y="4"/>
                    </a:lnTo>
                    <a:lnTo>
                      <a:pt x="10" y="8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8" name="Freeform 822">
                <a:extLst>
                  <a:ext uri="{FF2B5EF4-FFF2-40B4-BE49-F238E27FC236}">
                    <a16:creationId xmlns:a16="http://schemas.microsoft.com/office/drawing/2014/main" id="{51BDA0B5-0524-4AE9-8A04-E4645525D3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2" y="3261"/>
                <a:ext cx="10" cy="2"/>
              </a:xfrm>
              <a:custGeom>
                <a:avLst/>
                <a:gdLst>
                  <a:gd name="T0" fmla="*/ 0 w 10"/>
                  <a:gd name="T1" fmla="*/ 0 h 2"/>
                  <a:gd name="T2" fmla="*/ 5 w 10"/>
                  <a:gd name="T3" fmla="*/ 1 h 2"/>
                  <a:gd name="T4" fmla="*/ 10 w 10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5" y="1"/>
                    </a:lnTo>
                    <a:lnTo>
                      <a:pt x="10" y="2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9" name="Freeform 823">
                <a:extLst>
                  <a:ext uri="{FF2B5EF4-FFF2-40B4-BE49-F238E27FC236}">
                    <a16:creationId xmlns:a16="http://schemas.microsoft.com/office/drawing/2014/main" id="{2ED80F08-4026-449B-A745-6ADA662EB8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2" y="3263"/>
                <a:ext cx="9" cy="5"/>
              </a:xfrm>
              <a:custGeom>
                <a:avLst/>
                <a:gdLst>
                  <a:gd name="T0" fmla="*/ 0 w 9"/>
                  <a:gd name="T1" fmla="*/ 0 h 5"/>
                  <a:gd name="T2" fmla="*/ 4 w 9"/>
                  <a:gd name="T3" fmla="*/ 3 h 5"/>
                  <a:gd name="T4" fmla="*/ 9 w 9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5">
                    <a:moveTo>
                      <a:pt x="0" y="0"/>
                    </a:moveTo>
                    <a:lnTo>
                      <a:pt x="4" y="3"/>
                    </a:lnTo>
                    <a:lnTo>
                      <a:pt x="9" y="5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0" name="Freeform 824">
                <a:extLst>
                  <a:ext uri="{FF2B5EF4-FFF2-40B4-BE49-F238E27FC236}">
                    <a16:creationId xmlns:a16="http://schemas.microsoft.com/office/drawing/2014/main" id="{7B7F0A8E-C466-4461-B6C5-699088EC8B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" y="3268"/>
                <a:ext cx="11" cy="3"/>
              </a:xfrm>
              <a:custGeom>
                <a:avLst/>
                <a:gdLst>
                  <a:gd name="T0" fmla="*/ 0 w 11"/>
                  <a:gd name="T1" fmla="*/ 0 h 3"/>
                  <a:gd name="T2" fmla="*/ 5 w 11"/>
                  <a:gd name="T3" fmla="*/ 2 h 3"/>
                  <a:gd name="T4" fmla="*/ 11 w 1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3">
                    <a:moveTo>
                      <a:pt x="0" y="0"/>
                    </a:moveTo>
                    <a:lnTo>
                      <a:pt x="5" y="2"/>
                    </a:lnTo>
                    <a:lnTo>
                      <a:pt x="11" y="3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1" name="Freeform 825">
                <a:extLst>
                  <a:ext uri="{FF2B5EF4-FFF2-40B4-BE49-F238E27FC236}">
                    <a16:creationId xmlns:a16="http://schemas.microsoft.com/office/drawing/2014/main" id="{248B46DB-2791-49D5-BB10-E464748E7E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2" y="3270"/>
                <a:ext cx="9" cy="1"/>
              </a:xfrm>
              <a:custGeom>
                <a:avLst/>
                <a:gdLst>
                  <a:gd name="T0" fmla="*/ 0 w 9"/>
                  <a:gd name="T1" fmla="*/ 1 h 1"/>
                  <a:gd name="T2" fmla="*/ 5 w 9"/>
                  <a:gd name="T3" fmla="*/ 1 h 1"/>
                  <a:gd name="T4" fmla="*/ 9 w 9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">
                    <a:moveTo>
                      <a:pt x="0" y="1"/>
                    </a:moveTo>
                    <a:lnTo>
                      <a:pt x="5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2" name="Freeform 826">
                <a:extLst>
                  <a:ext uri="{FF2B5EF4-FFF2-40B4-BE49-F238E27FC236}">
                    <a16:creationId xmlns:a16="http://schemas.microsoft.com/office/drawing/2014/main" id="{E73AFFAA-8663-46BC-ADC4-F9A645A635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1" y="3267"/>
                <a:ext cx="9" cy="3"/>
              </a:xfrm>
              <a:custGeom>
                <a:avLst/>
                <a:gdLst>
                  <a:gd name="T0" fmla="*/ 0 w 9"/>
                  <a:gd name="T1" fmla="*/ 3 h 3"/>
                  <a:gd name="T2" fmla="*/ 4 w 9"/>
                  <a:gd name="T3" fmla="*/ 1 h 3"/>
                  <a:gd name="T4" fmla="*/ 9 w 9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3"/>
                    </a:moveTo>
                    <a:lnTo>
                      <a:pt x="4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3" name="Freeform 827">
                <a:extLst>
                  <a:ext uri="{FF2B5EF4-FFF2-40B4-BE49-F238E27FC236}">
                    <a16:creationId xmlns:a16="http://schemas.microsoft.com/office/drawing/2014/main" id="{D10AFBD7-0948-4467-B47A-B1F95B5212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0" y="3267"/>
                <a:ext cx="10" cy="1"/>
              </a:xfrm>
              <a:custGeom>
                <a:avLst/>
                <a:gdLst>
                  <a:gd name="T0" fmla="*/ 0 w 10"/>
                  <a:gd name="T1" fmla="*/ 5 w 10"/>
                  <a:gd name="T2" fmla="*/ 10 w 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">
                    <a:moveTo>
                      <a:pt x="0" y="0"/>
                    </a:moveTo>
                    <a:lnTo>
                      <a:pt x="5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4" name="Freeform 828">
                <a:extLst>
                  <a:ext uri="{FF2B5EF4-FFF2-40B4-BE49-F238E27FC236}">
                    <a16:creationId xmlns:a16="http://schemas.microsoft.com/office/drawing/2014/main" id="{9CAFB572-C56D-40B7-9185-765F800737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0" y="3265"/>
                <a:ext cx="11" cy="2"/>
              </a:xfrm>
              <a:custGeom>
                <a:avLst/>
                <a:gdLst>
                  <a:gd name="T0" fmla="*/ 0 w 11"/>
                  <a:gd name="T1" fmla="*/ 2 h 2"/>
                  <a:gd name="T2" fmla="*/ 6 w 11"/>
                  <a:gd name="T3" fmla="*/ 1 h 2"/>
                  <a:gd name="T4" fmla="*/ 11 w 1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2">
                    <a:moveTo>
                      <a:pt x="0" y="2"/>
                    </a:moveTo>
                    <a:lnTo>
                      <a:pt x="6" y="1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5" name="Freeform 829">
                <a:extLst>
                  <a:ext uri="{FF2B5EF4-FFF2-40B4-BE49-F238E27FC236}">
                    <a16:creationId xmlns:a16="http://schemas.microsoft.com/office/drawing/2014/main" id="{197C1D7D-504D-430B-AFEE-08B0FB05F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1" y="3265"/>
                <a:ext cx="9" cy="2"/>
              </a:xfrm>
              <a:custGeom>
                <a:avLst/>
                <a:gdLst>
                  <a:gd name="T0" fmla="*/ 0 w 9"/>
                  <a:gd name="T1" fmla="*/ 0 h 2"/>
                  <a:gd name="T2" fmla="*/ 5 w 9"/>
                  <a:gd name="T3" fmla="*/ 1 h 2"/>
                  <a:gd name="T4" fmla="*/ 9 w 9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5" y="1"/>
                    </a:lnTo>
                    <a:lnTo>
                      <a:pt x="9" y="2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6" name="Freeform 830">
                <a:extLst>
                  <a:ext uri="{FF2B5EF4-FFF2-40B4-BE49-F238E27FC236}">
                    <a16:creationId xmlns:a16="http://schemas.microsoft.com/office/drawing/2014/main" id="{2E24E240-5520-42F9-85F6-D993C66700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0" y="3267"/>
                <a:ext cx="9" cy="5"/>
              </a:xfrm>
              <a:custGeom>
                <a:avLst/>
                <a:gdLst>
                  <a:gd name="T0" fmla="*/ 0 w 9"/>
                  <a:gd name="T1" fmla="*/ 0 h 5"/>
                  <a:gd name="T2" fmla="*/ 4 w 9"/>
                  <a:gd name="T3" fmla="*/ 3 h 5"/>
                  <a:gd name="T4" fmla="*/ 9 w 9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5">
                    <a:moveTo>
                      <a:pt x="0" y="0"/>
                    </a:moveTo>
                    <a:lnTo>
                      <a:pt x="4" y="3"/>
                    </a:lnTo>
                    <a:lnTo>
                      <a:pt x="9" y="5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7" name="Freeform 831">
                <a:extLst>
                  <a:ext uri="{FF2B5EF4-FFF2-40B4-BE49-F238E27FC236}">
                    <a16:creationId xmlns:a16="http://schemas.microsoft.com/office/drawing/2014/main" id="{0BA43435-0DDC-4666-A896-AACF7949D0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9" y="3272"/>
                <a:ext cx="11" cy="3"/>
              </a:xfrm>
              <a:custGeom>
                <a:avLst/>
                <a:gdLst>
                  <a:gd name="T0" fmla="*/ 0 w 11"/>
                  <a:gd name="T1" fmla="*/ 0 h 3"/>
                  <a:gd name="T2" fmla="*/ 5 w 11"/>
                  <a:gd name="T3" fmla="*/ 2 h 3"/>
                  <a:gd name="T4" fmla="*/ 11 w 1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3">
                    <a:moveTo>
                      <a:pt x="0" y="0"/>
                    </a:moveTo>
                    <a:lnTo>
                      <a:pt x="5" y="2"/>
                    </a:lnTo>
                    <a:lnTo>
                      <a:pt x="11" y="3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8" name="Line 832">
                <a:extLst>
                  <a:ext uri="{FF2B5EF4-FFF2-40B4-BE49-F238E27FC236}">
                    <a16:creationId xmlns:a16="http://schemas.microsoft.com/office/drawing/2014/main" id="{4D32D2FE-5C41-4C30-99F1-83BED02BAD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0" y="3275"/>
                <a:ext cx="9" cy="4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9" name="Freeform 833">
                <a:extLst>
                  <a:ext uri="{FF2B5EF4-FFF2-40B4-BE49-F238E27FC236}">
                    <a16:creationId xmlns:a16="http://schemas.microsoft.com/office/drawing/2014/main" id="{DC5B22BE-A0DB-40AB-B751-458B6347AF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9" y="3279"/>
                <a:ext cx="9" cy="5"/>
              </a:xfrm>
              <a:custGeom>
                <a:avLst/>
                <a:gdLst>
                  <a:gd name="T0" fmla="*/ 0 w 9"/>
                  <a:gd name="T1" fmla="*/ 0 h 5"/>
                  <a:gd name="T2" fmla="*/ 4 w 9"/>
                  <a:gd name="T3" fmla="*/ 2 h 5"/>
                  <a:gd name="T4" fmla="*/ 9 w 9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5">
                    <a:moveTo>
                      <a:pt x="0" y="0"/>
                    </a:moveTo>
                    <a:lnTo>
                      <a:pt x="4" y="2"/>
                    </a:lnTo>
                    <a:lnTo>
                      <a:pt x="9" y="5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0" name="Line 834">
                <a:extLst>
                  <a:ext uri="{FF2B5EF4-FFF2-40B4-BE49-F238E27FC236}">
                    <a16:creationId xmlns:a16="http://schemas.microsoft.com/office/drawing/2014/main" id="{61929124-62B1-43B8-A245-AB7A5BFF9A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08" y="3284"/>
                <a:ext cx="10" cy="3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1" name="Freeform 835">
                <a:extLst>
                  <a:ext uri="{FF2B5EF4-FFF2-40B4-BE49-F238E27FC236}">
                    <a16:creationId xmlns:a16="http://schemas.microsoft.com/office/drawing/2014/main" id="{473BA37B-6852-400F-80FB-3B436B8FF3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8" y="3287"/>
                <a:ext cx="9" cy="1"/>
              </a:xfrm>
              <a:custGeom>
                <a:avLst/>
                <a:gdLst>
                  <a:gd name="T0" fmla="*/ 0 w 9"/>
                  <a:gd name="T1" fmla="*/ 0 h 1"/>
                  <a:gd name="T2" fmla="*/ 4 w 9"/>
                  <a:gd name="T3" fmla="*/ 0 h 1"/>
                  <a:gd name="T4" fmla="*/ 9 w 9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">
                    <a:moveTo>
                      <a:pt x="0" y="0"/>
                    </a:moveTo>
                    <a:lnTo>
                      <a:pt x="4" y="0"/>
                    </a:lnTo>
                    <a:lnTo>
                      <a:pt x="9" y="1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2" name="Freeform 836">
                <a:extLst>
                  <a:ext uri="{FF2B5EF4-FFF2-40B4-BE49-F238E27FC236}">
                    <a16:creationId xmlns:a16="http://schemas.microsoft.com/office/drawing/2014/main" id="{B8A7BE3D-C525-4B6B-BA2A-FA89819FBA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7" y="3288"/>
                <a:ext cx="11" cy="5"/>
              </a:xfrm>
              <a:custGeom>
                <a:avLst/>
                <a:gdLst>
                  <a:gd name="T0" fmla="*/ 0 w 11"/>
                  <a:gd name="T1" fmla="*/ 0 h 5"/>
                  <a:gd name="T2" fmla="*/ 6 w 11"/>
                  <a:gd name="T3" fmla="*/ 3 h 5"/>
                  <a:gd name="T4" fmla="*/ 11 w 11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5">
                    <a:moveTo>
                      <a:pt x="0" y="0"/>
                    </a:moveTo>
                    <a:lnTo>
                      <a:pt x="6" y="3"/>
                    </a:lnTo>
                    <a:lnTo>
                      <a:pt x="11" y="5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3" name="Freeform 837">
                <a:extLst>
                  <a:ext uri="{FF2B5EF4-FFF2-40B4-BE49-F238E27FC236}">
                    <a16:creationId xmlns:a16="http://schemas.microsoft.com/office/drawing/2014/main" id="{A45B0C96-C605-4A6B-A688-E867212594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8" y="3293"/>
                <a:ext cx="9" cy="1"/>
              </a:xfrm>
              <a:custGeom>
                <a:avLst/>
                <a:gdLst>
                  <a:gd name="T0" fmla="*/ 0 w 9"/>
                  <a:gd name="T1" fmla="*/ 5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5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4" name="Line 838">
                <a:extLst>
                  <a:ext uri="{FF2B5EF4-FFF2-40B4-BE49-F238E27FC236}">
                    <a16:creationId xmlns:a16="http://schemas.microsoft.com/office/drawing/2014/main" id="{FB61EFD7-897E-491B-B49D-39C8AF7A50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7" y="3293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5" name="Line 839">
                <a:extLst>
                  <a:ext uri="{FF2B5EF4-FFF2-40B4-BE49-F238E27FC236}">
                    <a16:creationId xmlns:a16="http://schemas.microsoft.com/office/drawing/2014/main" id="{85814C50-9D9A-4F8D-89B3-2C9515FE85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56" y="3293"/>
                <a:ext cx="11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6" name="Freeform 840">
                <a:extLst>
                  <a:ext uri="{FF2B5EF4-FFF2-40B4-BE49-F238E27FC236}">
                    <a16:creationId xmlns:a16="http://schemas.microsoft.com/office/drawing/2014/main" id="{989F1C95-35B3-4666-BD82-93863D64AE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" y="3293"/>
                <a:ext cx="9" cy="2"/>
              </a:xfrm>
              <a:custGeom>
                <a:avLst/>
                <a:gdLst>
                  <a:gd name="T0" fmla="*/ 0 w 9"/>
                  <a:gd name="T1" fmla="*/ 0 h 2"/>
                  <a:gd name="T2" fmla="*/ 3 w 9"/>
                  <a:gd name="T3" fmla="*/ 2 h 2"/>
                  <a:gd name="T4" fmla="*/ 9 w 9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3" y="2"/>
                    </a:lnTo>
                    <a:lnTo>
                      <a:pt x="9" y="2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7" name="Freeform 841">
                <a:extLst>
                  <a:ext uri="{FF2B5EF4-FFF2-40B4-BE49-F238E27FC236}">
                    <a16:creationId xmlns:a16="http://schemas.microsoft.com/office/drawing/2014/main" id="{66FFCF1C-95F4-46A5-9ABF-956460675D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6" y="3293"/>
                <a:ext cx="10" cy="2"/>
              </a:xfrm>
              <a:custGeom>
                <a:avLst/>
                <a:gdLst>
                  <a:gd name="T0" fmla="*/ 0 w 10"/>
                  <a:gd name="T1" fmla="*/ 2 h 2"/>
                  <a:gd name="T2" fmla="*/ 5 w 10"/>
                  <a:gd name="T3" fmla="*/ 0 h 2"/>
                  <a:gd name="T4" fmla="*/ 10 w 10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">
                    <a:moveTo>
                      <a:pt x="0" y="2"/>
                    </a:moveTo>
                    <a:lnTo>
                      <a:pt x="5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8" name="Freeform 842">
                <a:extLst>
                  <a:ext uri="{FF2B5EF4-FFF2-40B4-BE49-F238E27FC236}">
                    <a16:creationId xmlns:a16="http://schemas.microsoft.com/office/drawing/2014/main" id="{017B8A14-5336-4B25-850E-668A9DE9D9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6" y="3293"/>
                <a:ext cx="9" cy="2"/>
              </a:xfrm>
              <a:custGeom>
                <a:avLst/>
                <a:gdLst>
                  <a:gd name="T0" fmla="*/ 0 w 9"/>
                  <a:gd name="T1" fmla="*/ 0 h 2"/>
                  <a:gd name="T2" fmla="*/ 4 w 9"/>
                  <a:gd name="T3" fmla="*/ 0 h 2"/>
                  <a:gd name="T4" fmla="*/ 9 w 9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4" y="0"/>
                    </a:lnTo>
                    <a:lnTo>
                      <a:pt x="9" y="2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9" name="Freeform 843">
                <a:extLst>
                  <a:ext uri="{FF2B5EF4-FFF2-40B4-BE49-F238E27FC236}">
                    <a16:creationId xmlns:a16="http://schemas.microsoft.com/office/drawing/2014/main" id="{1E1DDC9A-4984-4EA9-8274-324CE51078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5" y="3295"/>
                <a:ext cx="11" cy="5"/>
              </a:xfrm>
              <a:custGeom>
                <a:avLst/>
                <a:gdLst>
                  <a:gd name="T0" fmla="*/ 0 w 11"/>
                  <a:gd name="T1" fmla="*/ 0 h 5"/>
                  <a:gd name="T2" fmla="*/ 6 w 11"/>
                  <a:gd name="T3" fmla="*/ 2 h 5"/>
                  <a:gd name="T4" fmla="*/ 11 w 11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5">
                    <a:moveTo>
                      <a:pt x="0" y="0"/>
                    </a:moveTo>
                    <a:lnTo>
                      <a:pt x="6" y="2"/>
                    </a:lnTo>
                    <a:lnTo>
                      <a:pt x="11" y="5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0" name="Line 844">
                <a:extLst>
                  <a:ext uri="{FF2B5EF4-FFF2-40B4-BE49-F238E27FC236}">
                    <a16:creationId xmlns:a16="http://schemas.microsoft.com/office/drawing/2014/main" id="{0C0EF083-02ED-49A0-805A-1AA72C0C76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6" y="3300"/>
                <a:ext cx="9" cy="2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1" name="Freeform 845">
                <a:extLst>
                  <a:ext uri="{FF2B5EF4-FFF2-40B4-BE49-F238E27FC236}">
                    <a16:creationId xmlns:a16="http://schemas.microsoft.com/office/drawing/2014/main" id="{3E4C8A46-4B0D-45C0-B6DC-A198E88991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5" y="3302"/>
                <a:ext cx="10" cy="1"/>
              </a:xfrm>
              <a:custGeom>
                <a:avLst/>
                <a:gdLst>
                  <a:gd name="T0" fmla="*/ 0 w 10"/>
                  <a:gd name="T1" fmla="*/ 5 w 10"/>
                  <a:gd name="T2" fmla="*/ 10 w 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">
                    <a:moveTo>
                      <a:pt x="0" y="0"/>
                    </a:moveTo>
                    <a:lnTo>
                      <a:pt x="5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18" name="Line 847">
              <a:extLst>
                <a:ext uri="{FF2B5EF4-FFF2-40B4-BE49-F238E27FC236}">
                  <a16:creationId xmlns:a16="http://schemas.microsoft.com/office/drawing/2014/main" id="{936CF3E6-CF23-4785-9FB9-31716944DC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66" y="2236"/>
              <a:ext cx="9" cy="3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9" name="Freeform 848">
              <a:extLst>
                <a:ext uri="{FF2B5EF4-FFF2-40B4-BE49-F238E27FC236}">
                  <a16:creationId xmlns:a16="http://schemas.microsoft.com/office/drawing/2014/main" id="{360BE6CA-8008-47B3-BD85-823E4C6E9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5" y="2239"/>
              <a:ext cx="11" cy="5"/>
            </a:xfrm>
            <a:custGeom>
              <a:avLst/>
              <a:gdLst>
                <a:gd name="T0" fmla="*/ 0 w 11"/>
                <a:gd name="T1" fmla="*/ 0 h 5"/>
                <a:gd name="T2" fmla="*/ 6 w 11"/>
                <a:gd name="T3" fmla="*/ 3 h 5"/>
                <a:gd name="T4" fmla="*/ 11 w 11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5">
                  <a:moveTo>
                    <a:pt x="0" y="0"/>
                  </a:moveTo>
                  <a:lnTo>
                    <a:pt x="6" y="3"/>
                  </a:lnTo>
                  <a:lnTo>
                    <a:pt x="11" y="5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0" name="Freeform 849">
              <a:extLst>
                <a:ext uri="{FF2B5EF4-FFF2-40B4-BE49-F238E27FC236}">
                  <a16:creationId xmlns:a16="http://schemas.microsoft.com/office/drawing/2014/main" id="{0A97A404-1ABF-43CA-B3E4-412DFF4BE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" y="2244"/>
              <a:ext cx="9" cy="1"/>
            </a:xfrm>
            <a:custGeom>
              <a:avLst/>
              <a:gdLst>
                <a:gd name="T0" fmla="*/ 0 w 9"/>
                <a:gd name="T1" fmla="*/ 5 w 9"/>
                <a:gd name="T2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">
                  <a:moveTo>
                    <a:pt x="0" y="0"/>
                  </a:moveTo>
                  <a:lnTo>
                    <a:pt x="5" y="0"/>
                  </a:lnTo>
                  <a:lnTo>
                    <a:pt x="9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1" name="Freeform 850">
              <a:extLst>
                <a:ext uri="{FF2B5EF4-FFF2-40B4-BE49-F238E27FC236}">
                  <a16:creationId xmlns:a16="http://schemas.microsoft.com/office/drawing/2014/main" id="{6C82B3F5-B189-4B1F-A648-D9E071AF2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5" y="2244"/>
              <a:ext cx="9" cy="3"/>
            </a:xfrm>
            <a:custGeom>
              <a:avLst/>
              <a:gdLst>
                <a:gd name="T0" fmla="*/ 0 w 9"/>
                <a:gd name="T1" fmla="*/ 0 h 3"/>
                <a:gd name="T2" fmla="*/ 4 w 9"/>
                <a:gd name="T3" fmla="*/ 2 h 3"/>
                <a:gd name="T4" fmla="*/ 9 w 9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0" y="0"/>
                  </a:moveTo>
                  <a:lnTo>
                    <a:pt x="4" y="2"/>
                  </a:lnTo>
                  <a:lnTo>
                    <a:pt x="9" y="3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2" name="Freeform 851">
              <a:extLst>
                <a:ext uri="{FF2B5EF4-FFF2-40B4-BE49-F238E27FC236}">
                  <a16:creationId xmlns:a16="http://schemas.microsoft.com/office/drawing/2014/main" id="{C4F8F4A2-38E2-4857-8C34-2E9182B3E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4" y="2246"/>
              <a:ext cx="11" cy="1"/>
            </a:xfrm>
            <a:custGeom>
              <a:avLst/>
              <a:gdLst>
                <a:gd name="T0" fmla="*/ 0 w 11"/>
                <a:gd name="T1" fmla="*/ 1 h 1"/>
                <a:gd name="T2" fmla="*/ 5 w 11"/>
                <a:gd name="T3" fmla="*/ 0 h 1"/>
                <a:gd name="T4" fmla="*/ 11 w 1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">
                  <a:moveTo>
                    <a:pt x="0" y="1"/>
                  </a:moveTo>
                  <a:lnTo>
                    <a:pt x="5" y="0"/>
                  </a:lnTo>
                  <a:lnTo>
                    <a:pt x="11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3" name="Freeform 852">
              <a:extLst>
                <a:ext uri="{FF2B5EF4-FFF2-40B4-BE49-F238E27FC236}">
                  <a16:creationId xmlns:a16="http://schemas.microsoft.com/office/drawing/2014/main" id="{B98220FB-9703-45F4-AE22-78239E849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5" y="2246"/>
              <a:ext cx="9" cy="2"/>
            </a:xfrm>
            <a:custGeom>
              <a:avLst/>
              <a:gdLst>
                <a:gd name="T0" fmla="*/ 0 w 9"/>
                <a:gd name="T1" fmla="*/ 0 h 2"/>
                <a:gd name="T2" fmla="*/ 4 w 9"/>
                <a:gd name="T3" fmla="*/ 1 h 2"/>
                <a:gd name="T4" fmla="*/ 9 w 9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2">
                  <a:moveTo>
                    <a:pt x="0" y="0"/>
                  </a:moveTo>
                  <a:lnTo>
                    <a:pt x="4" y="1"/>
                  </a:lnTo>
                  <a:lnTo>
                    <a:pt x="9" y="2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4" name="Freeform 853">
              <a:extLst>
                <a:ext uri="{FF2B5EF4-FFF2-40B4-BE49-F238E27FC236}">
                  <a16:creationId xmlns:a16="http://schemas.microsoft.com/office/drawing/2014/main" id="{E876251D-8099-480C-9C18-70468A7F9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4" y="2246"/>
              <a:ext cx="10" cy="2"/>
            </a:xfrm>
            <a:custGeom>
              <a:avLst/>
              <a:gdLst>
                <a:gd name="T0" fmla="*/ 0 w 10"/>
                <a:gd name="T1" fmla="*/ 2 h 2"/>
                <a:gd name="T2" fmla="*/ 5 w 10"/>
                <a:gd name="T3" fmla="*/ 1 h 2"/>
                <a:gd name="T4" fmla="*/ 10 w 10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2">
                  <a:moveTo>
                    <a:pt x="0" y="2"/>
                  </a:moveTo>
                  <a:lnTo>
                    <a:pt x="5" y="1"/>
                  </a:lnTo>
                  <a:lnTo>
                    <a:pt x="10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5" name="Freeform 854">
              <a:extLst>
                <a:ext uri="{FF2B5EF4-FFF2-40B4-BE49-F238E27FC236}">
                  <a16:creationId xmlns:a16="http://schemas.microsoft.com/office/drawing/2014/main" id="{51109A08-DB8B-4EE4-9A19-5B97A219F9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4" y="2246"/>
              <a:ext cx="9" cy="2"/>
            </a:xfrm>
            <a:custGeom>
              <a:avLst/>
              <a:gdLst>
                <a:gd name="T0" fmla="*/ 0 w 9"/>
                <a:gd name="T1" fmla="*/ 0 h 2"/>
                <a:gd name="T2" fmla="*/ 5 w 9"/>
                <a:gd name="T3" fmla="*/ 1 h 2"/>
                <a:gd name="T4" fmla="*/ 9 w 9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2">
                  <a:moveTo>
                    <a:pt x="0" y="0"/>
                  </a:moveTo>
                  <a:lnTo>
                    <a:pt x="5" y="1"/>
                  </a:lnTo>
                  <a:lnTo>
                    <a:pt x="9" y="2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6" name="Freeform 855">
              <a:extLst>
                <a:ext uri="{FF2B5EF4-FFF2-40B4-BE49-F238E27FC236}">
                  <a16:creationId xmlns:a16="http://schemas.microsoft.com/office/drawing/2014/main" id="{9E2CDD5A-50DA-4465-8C80-E7C227652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" y="2248"/>
              <a:ext cx="10" cy="1"/>
            </a:xfrm>
            <a:custGeom>
              <a:avLst/>
              <a:gdLst>
                <a:gd name="T0" fmla="*/ 0 w 10"/>
                <a:gd name="T1" fmla="*/ 4 w 10"/>
                <a:gd name="T2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4" y="0"/>
                  </a:lnTo>
                  <a:lnTo>
                    <a:pt x="10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7" name="Freeform 856">
              <a:extLst>
                <a:ext uri="{FF2B5EF4-FFF2-40B4-BE49-F238E27FC236}">
                  <a16:creationId xmlns:a16="http://schemas.microsoft.com/office/drawing/2014/main" id="{28CB7CD6-98CA-4CCF-8E84-309430C81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3" y="2248"/>
              <a:ext cx="10" cy="5"/>
            </a:xfrm>
            <a:custGeom>
              <a:avLst/>
              <a:gdLst>
                <a:gd name="T0" fmla="*/ 0 w 10"/>
                <a:gd name="T1" fmla="*/ 0 h 5"/>
                <a:gd name="T2" fmla="*/ 2 w 10"/>
                <a:gd name="T3" fmla="*/ 1 h 5"/>
                <a:gd name="T4" fmla="*/ 5 w 10"/>
                <a:gd name="T5" fmla="*/ 3 h 5"/>
                <a:gd name="T6" fmla="*/ 7 w 10"/>
                <a:gd name="T7" fmla="*/ 4 h 5"/>
                <a:gd name="T8" fmla="*/ 10 w 10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5">
                  <a:moveTo>
                    <a:pt x="0" y="0"/>
                  </a:moveTo>
                  <a:lnTo>
                    <a:pt x="2" y="1"/>
                  </a:lnTo>
                  <a:lnTo>
                    <a:pt x="5" y="3"/>
                  </a:lnTo>
                  <a:lnTo>
                    <a:pt x="7" y="4"/>
                  </a:lnTo>
                  <a:lnTo>
                    <a:pt x="10" y="5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8" name="Freeform 857">
              <a:extLst>
                <a:ext uri="{FF2B5EF4-FFF2-40B4-BE49-F238E27FC236}">
                  <a16:creationId xmlns:a16="http://schemas.microsoft.com/office/drawing/2014/main" id="{9CD996FE-B397-4398-9466-4936EB9EC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3" y="2251"/>
              <a:ext cx="9" cy="2"/>
            </a:xfrm>
            <a:custGeom>
              <a:avLst/>
              <a:gdLst>
                <a:gd name="T0" fmla="*/ 0 w 9"/>
                <a:gd name="T1" fmla="*/ 2 h 2"/>
                <a:gd name="T2" fmla="*/ 3 w 9"/>
                <a:gd name="T3" fmla="*/ 2 h 2"/>
                <a:gd name="T4" fmla="*/ 4 w 9"/>
                <a:gd name="T5" fmla="*/ 1 h 2"/>
                <a:gd name="T6" fmla="*/ 7 w 9"/>
                <a:gd name="T7" fmla="*/ 0 h 2"/>
                <a:gd name="T8" fmla="*/ 9 w 9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">
                  <a:moveTo>
                    <a:pt x="0" y="2"/>
                  </a:moveTo>
                  <a:lnTo>
                    <a:pt x="3" y="2"/>
                  </a:lnTo>
                  <a:lnTo>
                    <a:pt x="4" y="1"/>
                  </a:lnTo>
                  <a:lnTo>
                    <a:pt x="7" y="0"/>
                  </a:lnTo>
                  <a:lnTo>
                    <a:pt x="9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9" name="Freeform 858">
              <a:extLst>
                <a:ext uri="{FF2B5EF4-FFF2-40B4-BE49-F238E27FC236}">
                  <a16:creationId xmlns:a16="http://schemas.microsoft.com/office/drawing/2014/main" id="{7ABAA35C-078A-47D7-915C-C67393684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2" y="2251"/>
              <a:ext cx="11" cy="2"/>
            </a:xfrm>
            <a:custGeom>
              <a:avLst/>
              <a:gdLst>
                <a:gd name="T0" fmla="*/ 0 w 11"/>
                <a:gd name="T1" fmla="*/ 0 h 2"/>
                <a:gd name="T2" fmla="*/ 5 w 11"/>
                <a:gd name="T3" fmla="*/ 1 h 2"/>
                <a:gd name="T4" fmla="*/ 11 w 1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2">
                  <a:moveTo>
                    <a:pt x="0" y="0"/>
                  </a:moveTo>
                  <a:lnTo>
                    <a:pt x="5" y="1"/>
                  </a:lnTo>
                  <a:lnTo>
                    <a:pt x="11" y="2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0" name="Line 859">
              <a:extLst>
                <a:ext uri="{FF2B5EF4-FFF2-40B4-BE49-F238E27FC236}">
                  <a16:creationId xmlns:a16="http://schemas.microsoft.com/office/drawing/2014/main" id="{5B03513C-AF24-479D-A769-8DF0C3F621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83" y="2253"/>
              <a:ext cx="9" cy="3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1" name="Line 860">
              <a:extLst>
                <a:ext uri="{FF2B5EF4-FFF2-40B4-BE49-F238E27FC236}">
                  <a16:creationId xmlns:a16="http://schemas.microsoft.com/office/drawing/2014/main" id="{065E1F98-25BE-4F54-AD18-E429DC1E49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2" y="2256"/>
              <a:ext cx="9" cy="1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2" name="Freeform 861">
              <a:extLst>
                <a:ext uri="{FF2B5EF4-FFF2-40B4-BE49-F238E27FC236}">
                  <a16:creationId xmlns:a16="http://schemas.microsoft.com/office/drawing/2014/main" id="{442AE429-3A9A-4312-B15D-1FE242F801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1" y="2257"/>
              <a:ext cx="10" cy="1"/>
            </a:xfrm>
            <a:custGeom>
              <a:avLst/>
              <a:gdLst>
                <a:gd name="T0" fmla="*/ 0 w 10"/>
                <a:gd name="T1" fmla="*/ 5 w 10"/>
                <a:gd name="T2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5" y="0"/>
                  </a:lnTo>
                  <a:lnTo>
                    <a:pt x="10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3" name="Freeform 862">
              <a:extLst>
                <a:ext uri="{FF2B5EF4-FFF2-40B4-BE49-F238E27FC236}">
                  <a16:creationId xmlns:a16="http://schemas.microsoft.com/office/drawing/2014/main" id="{8B933B4A-92EE-4EC6-ACAB-7A365927A9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1" y="2257"/>
              <a:ext cx="9" cy="6"/>
            </a:xfrm>
            <a:custGeom>
              <a:avLst/>
              <a:gdLst>
                <a:gd name="T0" fmla="*/ 0 w 9"/>
                <a:gd name="T1" fmla="*/ 0 h 6"/>
                <a:gd name="T2" fmla="*/ 3 w 9"/>
                <a:gd name="T3" fmla="*/ 2 h 6"/>
                <a:gd name="T4" fmla="*/ 4 w 9"/>
                <a:gd name="T5" fmla="*/ 3 h 6"/>
                <a:gd name="T6" fmla="*/ 7 w 9"/>
                <a:gd name="T7" fmla="*/ 4 h 6"/>
                <a:gd name="T8" fmla="*/ 9 w 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6">
                  <a:moveTo>
                    <a:pt x="0" y="0"/>
                  </a:moveTo>
                  <a:lnTo>
                    <a:pt x="3" y="2"/>
                  </a:lnTo>
                  <a:lnTo>
                    <a:pt x="4" y="3"/>
                  </a:lnTo>
                  <a:lnTo>
                    <a:pt x="7" y="4"/>
                  </a:lnTo>
                  <a:lnTo>
                    <a:pt x="9" y="6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4" name="Freeform 863">
              <a:extLst>
                <a:ext uri="{FF2B5EF4-FFF2-40B4-BE49-F238E27FC236}">
                  <a16:creationId xmlns:a16="http://schemas.microsoft.com/office/drawing/2014/main" id="{FBDFEAC2-A32B-430A-AFD7-E1C759B3D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0" y="2261"/>
              <a:ext cx="11" cy="2"/>
            </a:xfrm>
            <a:custGeom>
              <a:avLst/>
              <a:gdLst>
                <a:gd name="T0" fmla="*/ 0 w 11"/>
                <a:gd name="T1" fmla="*/ 2 h 2"/>
                <a:gd name="T2" fmla="*/ 6 w 11"/>
                <a:gd name="T3" fmla="*/ 2 h 2"/>
                <a:gd name="T4" fmla="*/ 11 w 1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2">
                  <a:moveTo>
                    <a:pt x="0" y="2"/>
                  </a:moveTo>
                  <a:lnTo>
                    <a:pt x="6" y="2"/>
                  </a:lnTo>
                  <a:lnTo>
                    <a:pt x="11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5" name="Line 864">
              <a:extLst>
                <a:ext uri="{FF2B5EF4-FFF2-40B4-BE49-F238E27FC236}">
                  <a16:creationId xmlns:a16="http://schemas.microsoft.com/office/drawing/2014/main" id="{3BE24CCF-F957-43E0-81D0-DC3DD8B5A3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1" y="2261"/>
              <a:ext cx="9" cy="1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6" name="Line 865">
              <a:extLst>
                <a:ext uri="{FF2B5EF4-FFF2-40B4-BE49-F238E27FC236}">
                  <a16:creationId xmlns:a16="http://schemas.microsoft.com/office/drawing/2014/main" id="{84D0FC56-DED0-4C7B-A26B-7074943965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0" y="2261"/>
              <a:ext cx="9" cy="2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7" name="Line 866">
              <a:extLst>
                <a:ext uri="{FF2B5EF4-FFF2-40B4-BE49-F238E27FC236}">
                  <a16:creationId xmlns:a16="http://schemas.microsoft.com/office/drawing/2014/main" id="{BDC26970-79E8-49B1-ACD0-23808DD854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9" y="2263"/>
              <a:ext cx="11" cy="1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8" name="Line 867">
              <a:extLst>
                <a:ext uri="{FF2B5EF4-FFF2-40B4-BE49-F238E27FC236}">
                  <a16:creationId xmlns:a16="http://schemas.microsoft.com/office/drawing/2014/main" id="{D10DAFC5-5083-48A6-B66A-B3C8EBB863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0" y="2264"/>
              <a:ext cx="9" cy="1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9" name="Freeform 868">
              <a:extLst>
                <a:ext uri="{FF2B5EF4-FFF2-40B4-BE49-F238E27FC236}">
                  <a16:creationId xmlns:a16="http://schemas.microsoft.com/office/drawing/2014/main" id="{32861ACA-C6E8-4B6C-849A-FBC610403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9" y="2265"/>
              <a:ext cx="9" cy="3"/>
            </a:xfrm>
            <a:custGeom>
              <a:avLst/>
              <a:gdLst>
                <a:gd name="T0" fmla="*/ 0 w 9"/>
                <a:gd name="T1" fmla="*/ 0 h 3"/>
                <a:gd name="T2" fmla="*/ 4 w 9"/>
                <a:gd name="T3" fmla="*/ 1 h 3"/>
                <a:gd name="T4" fmla="*/ 9 w 9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0" y="0"/>
                  </a:moveTo>
                  <a:lnTo>
                    <a:pt x="4" y="1"/>
                  </a:lnTo>
                  <a:lnTo>
                    <a:pt x="9" y="3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0" name="Freeform 869">
              <a:extLst>
                <a:ext uri="{FF2B5EF4-FFF2-40B4-BE49-F238E27FC236}">
                  <a16:creationId xmlns:a16="http://schemas.microsoft.com/office/drawing/2014/main" id="{76A8D88B-3836-4969-99D2-4FBBAF926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8" y="2268"/>
              <a:ext cx="10" cy="1"/>
            </a:xfrm>
            <a:custGeom>
              <a:avLst/>
              <a:gdLst>
                <a:gd name="T0" fmla="*/ 0 w 10"/>
                <a:gd name="T1" fmla="*/ 5 w 10"/>
                <a:gd name="T2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5" y="0"/>
                  </a:lnTo>
                  <a:lnTo>
                    <a:pt x="10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1" name="Line 870">
              <a:extLst>
                <a:ext uri="{FF2B5EF4-FFF2-40B4-BE49-F238E27FC236}">
                  <a16:creationId xmlns:a16="http://schemas.microsoft.com/office/drawing/2014/main" id="{C4A507A6-6689-4885-ABD8-C6ABB09A27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8" y="2268"/>
              <a:ext cx="9" cy="1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2" name="Line 871">
              <a:extLst>
                <a:ext uri="{FF2B5EF4-FFF2-40B4-BE49-F238E27FC236}">
                  <a16:creationId xmlns:a16="http://schemas.microsoft.com/office/drawing/2014/main" id="{34821549-F443-4D14-A7FC-EE0B050EBE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97" y="2268"/>
              <a:ext cx="11" cy="1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3" name="Line 872">
              <a:extLst>
                <a:ext uri="{FF2B5EF4-FFF2-40B4-BE49-F238E27FC236}">
                  <a16:creationId xmlns:a16="http://schemas.microsoft.com/office/drawing/2014/main" id="{DCBC4C1A-22FA-4BF5-900D-F3B0C5CC39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08" y="2268"/>
              <a:ext cx="9" cy="1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4" name="Line 873">
              <a:extLst>
                <a:ext uri="{FF2B5EF4-FFF2-40B4-BE49-F238E27FC236}">
                  <a16:creationId xmlns:a16="http://schemas.microsoft.com/office/drawing/2014/main" id="{A0860426-BC19-422D-BE69-93F3A029F3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7" y="2268"/>
              <a:ext cx="9" cy="1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5" name="Line 874">
              <a:extLst>
                <a:ext uri="{FF2B5EF4-FFF2-40B4-BE49-F238E27FC236}">
                  <a16:creationId xmlns:a16="http://schemas.microsoft.com/office/drawing/2014/main" id="{58423C4C-B55A-4ECA-80A6-3A09C31DC7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26" y="2268"/>
              <a:ext cx="11" cy="1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6" name="Line 875">
              <a:extLst>
                <a:ext uri="{FF2B5EF4-FFF2-40B4-BE49-F238E27FC236}">
                  <a16:creationId xmlns:a16="http://schemas.microsoft.com/office/drawing/2014/main" id="{A12845A1-8920-4DB9-8021-321A2DDD30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37" y="2268"/>
              <a:ext cx="9" cy="1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7" name="Line 876">
              <a:extLst>
                <a:ext uri="{FF2B5EF4-FFF2-40B4-BE49-F238E27FC236}">
                  <a16:creationId xmlns:a16="http://schemas.microsoft.com/office/drawing/2014/main" id="{CA766D82-E5A4-479E-857C-1A82C06EBF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6" y="2268"/>
              <a:ext cx="10" cy="1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8" name="Freeform 877">
              <a:extLst>
                <a:ext uri="{FF2B5EF4-FFF2-40B4-BE49-F238E27FC236}">
                  <a16:creationId xmlns:a16="http://schemas.microsoft.com/office/drawing/2014/main" id="{07821EAB-1CA1-4CA9-81DA-9BD39CD9C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6" y="2268"/>
              <a:ext cx="9" cy="1"/>
            </a:xfrm>
            <a:custGeom>
              <a:avLst/>
              <a:gdLst>
                <a:gd name="T0" fmla="*/ 0 w 9"/>
                <a:gd name="T1" fmla="*/ 5 w 9"/>
                <a:gd name="T2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">
                  <a:moveTo>
                    <a:pt x="0" y="0"/>
                  </a:moveTo>
                  <a:lnTo>
                    <a:pt x="5" y="0"/>
                  </a:lnTo>
                  <a:lnTo>
                    <a:pt x="9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9" name="Line 878">
              <a:extLst>
                <a:ext uri="{FF2B5EF4-FFF2-40B4-BE49-F238E27FC236}">
                  <a16:creationId xmlns:a16="http://schemas.microsoft.com/office/drawing/2014/main" id="{AEFF238A-707A-476F-B825-B3530B79B3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5" y="2268"/>
              <a:ext cx="10" cy="2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0" name="Freeform 879">
              <a:extLst>
                <a:ext uri="{FF2B5EF4-FFF2-40B4-BE49-F238E27FC236}">
                  <a16:creationId xmlns:a16="http://schemas.microsoft.com/office/drawing/2014/main" id="{013B355C-2D32-4098-AE7B-904FC7F06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5" y="2270"/>
              <a:ext cx="10" cy="6"/>
            </a:xfrm>
            <a:custGeom>
              <a:avLst/>
              <a:gdLst>
                <a:gd name="T0" fmla="*/ 0 w 10"/>
                <a:gd name="T1" fmla="*/ 0 h 6"/>
                <a:gd name="T2" fmla="*/ 5 w 10"/>
                <a:gd name="T3" fmla="*/ 3 h 6"/>
                <a:gd name="T4" fmla="*/ 10 w 10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6">
                  <a:moveTo>
                    <a:pt x="0" y="0"/>
                  </a:moveTo>
                  <a:lnTo>
                    <a:pt x="5" y="3"/>
                  </a:lnTo>
                  <a:lnTo>
                    <a:pt x="10" y="6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1" name="Freeform 880">
              <a:extLst>
                <a:ext uri="{FF2B5EF4-FFF2-40B4-BE49-F238E27FC236}">
                  <a16:creationId xmlns:a16="http://schemas.microsoft.com/office/drawing/2014/main" id="{12AC7C0B-AB66-425D-BD6A-45DA5EE9B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5" y="2276"/>
              <a:ext cx="9" cy="2"/>
            </a:xfrm>
            <a:custGeom>
              <a:avLst/>
              <a:gdLst>
                <a:gd name="T0" fmla="*/ 0 w 9"/>
                <a:gd name="T1" fmla="*/ 0 h 2"/>
                <a:gd name="T2" fmla="*/ 4 w 9"/>
                <a:gd name="T3" fmla="*/ 1 h 2"/>
                <a:gd name="T4" fmla="*/ 9 w 9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2">
                  <a:moveTo>
                    <a:pt x="0" y="0"/>
                  </a:moveTo>
                  <a:lnTo>
                    <a:pt x="4" y="1"/>
                  </a:lnTo>
                  <a:lnTo>
                    <a:pt x="9" y="2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2" name="Line 881">
              <a:extLst>
                <a:ext uri="{FF2B5EF4-FFF2-40B4-BE49-F238E27FC236}">
                  <a16:creationId xmlns:a16="http://schemas.microsoft.com/office/drawing/2014/main" id="{BE9410AE-87AB-4E64-AAC0-C62287B293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94" y="2278"/>
              <a:ext cx="11" cy="3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3" name="Line 882">
              <a:extLst>
                <a:ext uri="{FF2B5EF4-FFF2-40B4-BE49-F238E27FC236}">
                  <a16:creationId xmlns:a16="http://schemas.microsoft.com/office/drawing/2014/main" id="{97DCA430-B303-4C0A-82E8-49B0D5A0A6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5" y="2281"/>
              <a:ext cx="9" cy="1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4" name="Freeform 883">
              <a:extLst>
                <a:ext uri="{FF2B5EF4-FFF2-40B4-BE49-F238E27FC236}">
                  <a16:creationId xmlns:a16="http://schemas.microsoft.com/office/drawing/2014/main" id="{51F31295-4A3B-4C42-86F1-D623686A4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" y="2282"/>
              <a:ext cx="9" cy="3"/>
            </a:xfrm>
            <a:custGeom>
              <a:avLst/>
              <a:gdLst>
                <a:gd name="T0" fmla="*/ 0 w 9"/>
                <a:gd name="T1" fmla="*/ 0 h 3"/>
                <a:gd name="T2" fmla="*/ 4 w 9"/>
                <a:gd name="T3" fmla="*/ 1 h 3"/>
                <a:gd name="T4" fmla="*/ 9 w 9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0" y="0"/>
                  </a:moveTo>
                  <a:lnTo>
                    <a:pt x="4" y="1"/>
                  </a:lnTo>
                  <a:lnTo>
                    <a:pt x="9" y="3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5" name="Freeform 884">
              <a:extLst>
                <a:ext uri="{FF2B5EF4-FFF2-40B4-BE49-F238E27FC236}">
                  <a16:creationId xmlns:a16="http://schemas.microsoft.com/office/drawing/2014/main" id="{26D61AB4-DC27-45FF-83E2-25C7A5D4E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3" y="2282"/>
              <a:ext cx="10" cy="3"/>
            </a:xfrm>
            <a:custGeom>
              <a:avLst/>
              <a:gdLst>
                <a:gd name="T0" fmla="*/ 0 w 10"/>
                <a:gd name="T1" fmla="*/ 3 h 3"/>
                <a:gd name="T2" fmla="*/ 5 w 10"/>
                <a:gd name="T3" fmla="*/ 1 h 3"/>
                <a:gd name="T4" fmla="*/ 10 w 10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3">
                  <a:moveTo>
                    <a:pt x="0" y="3"/>
                  </a:moveTo>
                  <a:lnTo>
                    <a:pt x="5" y="1"/>
                  </a:lnTo>
                  <a:lnTo>
                    <a:pt x="10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6" name="Freeform 885">
              <a:extLst>
                <a:ext uri="{FF2B5EF4-FFF2-40B4-BE49-F238E27FC236}">
                  <a16:creationId xmlns:a16="http://schemas.microsoft.com/office/drawing/2014/main" id="{C82CF747-81B8-4233-A40F-CC8AA5A44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3" y="2282"/>
              <a:ext cx="9" cy="1"/>
            </a:xfrm>
            <a:custGeom>
              <a:avLst/>
              <a:gdLst>
                <a:gd name="T0" fmla="*/ 0 w 9"/>
                <a:gd name="T1" fmla="*/ 4 w 9"/>
                <a:gd name="T2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">
                  <a:moveTo>
                    <a:pt x="0" y="0"/>
                  </a:moveTo>
                  <a:lnTo>
                    <a:pt x="4" y="0"/>
                  </a:lnTo>
                  <a:lnTo>
                    <a:pt x="9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7" name="Line 886">
              <a:extLst>
                <a:ext uri="{FF2B5EF4-FFF2-40B4-BE49-F238E27FC236}">
                  <a16:creationId xmlns:a16="http://schemas.microsoft.com/office/drawing/2014/main" id="{4C42DF05-9C1F-4898-A339-2D1E1E9223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42" y="2282"/>
              <a:ext cx="11" cy="1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8" name="Freeform 887">
              <a:extLst>
                <a:ext uri="{FF2B5EF4-FFF2-40B4-BE49-F238E27FC236}">
                  <a16:creationId xmlns:a16="http://schemas.microsoft.com/office/drawing/2014/main" id="{3DA58592-2AF3-470E-B430-7941FFA37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3" y="2282"/>
              <a:ext cx="9" cy="1"/>
            </a:xfrm>
            <a:custGeom>
              <a:avLst/>
              <a:gdLst>
                <a:gd name="T0" fmla="*/ 0 w 9"/>
                <a:gd name="T1" fmla="*/ 4 w 9"/>
                <a:gd name="T2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">
                  <a:moveTo>
                    <a:pt x="0" y="0"/>
                  </a:moveTo>
                  <a:lnTo>
                    <a:pt x="4" y="0"/>
                  </a:lnTo>
                  <a:lnTo>
                    <a:pt x="9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9" name="Freeform 888">
              <a:extLst>
                <a:ext uri="{FF2B5EF4-FFF2-40B4-BE49-F238E27FC236}">
                  <a16:creationId xmlns:a16="http://schemas.microsoft.com/office/drawing/2014/main" id="{02A11CBA-FAAB-4A15-B11C-A42A59484C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2" y="2277"/>
              <a:ext cx="10" cy="5"/>
            </a:xfrm>
            <a:custGeom>
              <a:avLst/>
              <a:gdLst>
                <a:gd name="T0" fmla="*/ 0 w 10"/>
                <a:gd name="T1" fmla="*/ 5 h 5"/>
                <a:gd name="T2" fmla="*/ 3 w 10"/>
                <a:gd name="T3" fmla="*/ 4 h 5"/>
                <a:gd name="T4" fmla="*/ 5 w 10"/>
                <a:gd name="T5" fmla="*/ 2 h 5"/>
                <a:gd name="T6" fmla="*/ 8 w 10"/>
                <a:gd name="T7" fmla="*/ 1 h 5"/>
                <a:gd name="T8" fmla="*/ 10 w 1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5">
                  <a:moveTo>
                    <a:pt x="0" y="5"/>
                  </a:moveTo>
                  <a:lnTo>
                    <a:pt x="3" y="4"/>
                  </a:lnTo>
                  <a:lnTo>
                    <a:pt x="5" y="2"/>
                  </a:lnTo>
                  <a:lnTo>
                    <a:pt x="8" y="1"/>
                  </a:lnTo>
                  <a:lnTo>
                    <a:pt x="10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0" name="Freeform 889">
              <a:extLst>
                <a:ext uri="{FF2B5EF4-FFF2-40B4-BE49-F238E27FC236}">
                  <a16:creationId xmlns:a16="http://schemas.microsoft.com/office/drawing/2014/main" id="{AA5AD1C9-192B-4E11-8D85-6520C8D141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2" y="2277"/>
              <a:ext cx="10" cy="4"/>
            </a:xfrm>
            <a:custGeom>
              <a:avLst/>
              <a:gdLst>
                <a:gd name="T0" fmla="*/ 0 w 10"/>
                <a:gd name="T1" fmla="*/ 0 h 4"/>
                <a:gd name="T2" fmla="*/ 3 w 10"/>
                <a:gd name="T3" fmla="*/ 0 h 4"/>
                <a:gd name="T4" fmla="*/ 6 w 10"/>
                <a:gd name="T5" fmla="*/ 1 h 4"/>
                <a:gd name="T6" fmla="*/ 7 w 10"/>
                <a:gd name="T7" fmla="*/ 2 h 4"/>
                <a:gd name="T8" fmla="*/ 10 w 10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">
                  <a:moveTo>
                    <a:pt x="0" y="0"/>
                  </a:moveTo>
                  <a:lnTo>
                    <a:pt x="3" y="0"/>
                  </a:lnTo>
                  <a:lnTo>
                    <a:pt x="6" y="1"/>
                  </a:lnTo>
                  <a:lnTo>
                    <a:pt x="7" y="2"/>
                  </a:lnTo>
                  <a:lnTo>
                    <a:pt x="10" y="4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1" name="Freeform 890">
              <a:extLst>
                <a:ext uri="{FF2B5EF4-FFF2-40B4-BE49-F238E27FC236}">
                  <a16:creationId xmlns:a16="http://schemas.microsoft.com/office/drawing/2014/main" id="{E5663719-125C-456B-81B6-05F1779FF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2" y="2281"/>
              <a:ext cx="9" cy="1"/>
            </a:xfrm>
            <a:custGeom>
              <a:avLst/>
              <a:gdLst>
                <a:gd name="T0" fmla="*/ 0 w 9"/>
                <a:gd name="T1" fmla="*/ 4 w 9"/>
                <a:gd name="T2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">
                  <a:moveTo>
                    <a:pt x="0" y="0"/>
                  </a:moveTo>
                  <a:lnTo>
                    <a:pt x="4" y="0"/>
                  </a:lnTo>
                  <a:lnTo>
                    <a:pt x="9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2" name="Freeform 891">
              <a:extLst>
                <a:ext uri="{FF2B5EF4-FFF2-40B4-BE49-F238E27FC236}">
                  <a16:creationId xmlns:a16="http://schemas.microsoft.com/office/drawing/2014/main" id="{C315EEEF-8E40-4F97-BAAF-08908B293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1" y="2281"/>
              <a:ext cx="10" cy="2"/>
            </a:xfrm>
            <a:custGeom>
              <a:avLst/>
              <a:gdLst>
                <a:gd name="T0" fmla="*/ 0 w 10"/>
                <a:gd name="T1" fmla="*/ 0 h 2"/>
                <a:gd name="T2" fmla="*/ 5 w 10"/>
                <a:gd name="T3" fmla="*/ 1 h 2"/>
                <a:gd name="T4" fmla="*/ 10 w 10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2">
                  <a:moveTo>
                    <a:pt x="0" y="0"/>
                  </a:moveTo>
                  <a:lnTo>
                    <a:pt x="5" y="1"/>
                  </a:lnTo>
                  <a:lnTo>
                    <a:pt x="10" y="2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3" name="Freeform 892">
              <a:extLst>
                <a:ext uri="{FF2B5EF4-FFF2-40B4-BE49-F238E27FC236}">
                  <a16:creationId xmlns:a16="http://schemas.microsoft.com/office/drawing/2014/main" id="{0B896352-E9B0-4A6E-B993-B3560FD99D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1" y="2283"/>
              <a:ext cx="11" cy="1"/>
            </a:xfrm>
            <a:custGeom>
              <a:avLst/>
              <a:gdLst>
                <a:gd name="T0" fmla="*/ 0 w 11"/>
                <a:gd name="T1" fmla="*/ 5 w 11"/>
                <a:gd name="T2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1">
                  <a:moveTo>
                    <a:pt x="0" y="0"/>
                  </a:moveTo>
                  <a:lnTo>
                    <a:pt x="5" y="0"/>
                  </a:lnTo>
                  <a:lnTo>
                    <a:pt x="11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4" name="Freeform 893">
              <a:extLst>
                <a:ext uri="{FF2B5EF4-FFF2-40B4-BE49-F238E27FC236}">
                  <a16:creationId xmlns:a16="http://schemas.microsoft.com/office/drawing/2014/main" id="{0803F058-F30E-432C-B92E-1C86653048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2" y="2283"/>
              <a:ext cx="9" cy="6"/>
            </a:xfrm>
            <a:custGeom>
              <a:avLst/>
              <a:gdLst>
                <a:gd name="T0" fmla="*/ 0 w 9"/>
                <a:gd name="T1" fmla="*/ 0 h 6"/>
                <a:gd name="T2" fmla="*/ 2 w 9"/>
                <a:gd name="T3" fmla="*/ 2 h 6"/>
                <a:gd name="T4" fmla="*/ 5 w 9"/>
                <a:gd name="T5" fmla="*/ 3 h 6"/>
                <a:gd name="T6" fmla="*/ 6 w 9"/>
                <a:gd name="T7" fmla="*/ 4 h 6"/>
                <a:gd name="T8" fmla="*/ 9 w 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6">
                  <a:moveTo>
                    <a:pt x="0" y="0"/>
                  </a:moveTo>
                  <a:lnTo>
                    <a:pt x="2" y="2"/>
                  </a:lnTo>
                  <a:lnTo>
                    <a:pt x="5" y="3"/>
                  </a:lnTo>
                  <a:lnTo>
                    <a:pt x="6" y="4"/>
                  </a:lnTo>
                  <a:lnTo>
                    <a:pt x="9" y="6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5" name="Freeform 894">
              <a:extLst>
                <a:ext uri="{FF2B5EF4-FFF2-40B4-BE49-F238E27FC236}">
                  <a16:creationId xmlns:a16="http://schemas.microsoft.com/office/drawing/2014/main" id="{E1C93301-AE06-4063-B7A2-3C081EFAC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1" y="2287"/>
              <a:ext cx="9" cy="2"/>
            </a:xfrm>
            <a:custGeom>
              <a:avLst/>
              <a:gdLst>
                <a:gd name="T0" fmla="*/ 0 w 9"/>
                <a:gd name="T1" fmla="*/ 2 h 2"/>
                <a:gd name="T2" fmla="*/ 4 w 9"/>
                <a:gd name="T3" fmla="*/ 2 h 2"/>
                <a:gd name="T4" fmla="*/ 9 w 9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2">
                  <a:moveTo>
                    <a:pt x="0" y="2"/>
                  </a:moveTo>
                  <a:lnTo>
                    <a:pt x="4" y="2"/>
                  </a:lnTo>
                  <a:lnTo>
                    <a:pt x="9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6" name="Line 895">
              <a:extLst>
                <a:ext uri="{FF2B5EF4-FFF2-40B4-BE49-F238E27FC236}">
                  <a16:creationId xmlns:a16="http://schemas.microsoft.com/office/drawing/2014/main" id="{AC1DB7EA-698E-40DC-9763-A9880771F0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0" y="2287"/>
              <a:ext cx="10" cy="1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" name="Freeform 896">
              <a:extLst>
                <a:ext uri="{FF2B5EF4-FFF2-40B4-BE49-F238E27FC236}">
                  <a16:creationId xmlns:a16="http://schemas.microsoft.com/office/drawing/2014/main" id="{EB8F044A-C63B-49D8-8837-B335E9A86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0" y="2287"/>
              <a:ext cx="10" cy="1"/>
            </a:xfrm>
            <a:custGeom>
              <a:avLst/>
              <a:gdLst>
                <a:gd name="T0" fmla="*/ 0 w 10"/>
                <a:gd name="T1" fmla="*/ 4 w 10"/>
                <a:gd name="T2" fmla="*/ 7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4" y="0"/>
                  </a:lnTo>
                  <a:lnTo>
                    <a:pt x="7" y="0"/>
                  </a:lnTo>
                  <a:lnTo>
                    <a:pt x="10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8" name="Freeform 897">
              <a:extLst>
                <a:ext uri="{FF2B5EF4-FFF2-40B4-BE49-F238E27FC236}">
                  <a16:creationId xmlns:a16="http://schemas.microsoft.com/office/drawing/2014/main" id="{F55AF1EA-0E3D-4154-9EB3-AF58C73C23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2287"/>
              <a:ext cx="19" cy="3"/>
            </a:xfrm>
            <a:custGeom>
              <a:avLst/>
              <a:gdLst>
                <a:gd name="T0" fmla="*/ 0 w 19"/>
                <a:gd name="T1" fmla="*/ 0 h 3"/>
                <a:gd name="T2" fmla="*/ 3 w 19"/>
                <a:gd name="T3" fmla="*/ 0 h 3"/>
                <a:gd name="T4" fmla="*/ 9 w 19"/>
                <a:gd name="T5" fmla="*/ 2 h 3"/>
                <a:gd name="T6" fmla="*/ 15 w 19"/>
                <a:gd name="T7" fmla="*/ 3 h 3"/>
                <a:gd name="T8" fmla="*/ 19 w 19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3">
                  <a:moveTo>
                    <a:pt x="0" y="0"/>
                  </a:moveTo>
                  <a:lnTo>
                    <a:pt x="3" y="0"/>
                  </a:lnTo>
                  <a:lnTo>
                    <a:pt x="9" y="2"/>
                  </a:lnTo>
                  <a:lnTo>
                    <a:pt x="15" y="3"/>
                  </a:lnTo>
                  <a:lnTo>
                    <a:pt x="19" y="3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9" name="Freeform 898">
              <a:extLst>
                <a:ext uri="{FF2B5EF4-FFF2-40B4-BE49-F238E27FC236}">
                  <a16:creationId xmlns:a16="http://schemas.microsoft.com/office/drawing/2014/main" id="{AC3BCE49-4AFA-47F0-B0F2-4B981C47F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9" y="2289"/>
              <a:ext cx="9" cy="1"/>
            </a:xfrm>
            <a:custGeom>
              <a:avLst/>
              <a:gdLst>
                <a:gd name="T0" fmla="*/ 0 w 9"/>
                <a:gd name="T1" fmla="*/ 1 h 1"/>
                <a:gd name="T2" fmla="*/ 3 w 9"/>
                <a:gd name="T3" fmla="*/ 1 h 1"/>
                <a:gd name="T4" fmla="*/ 5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0" y="1"/>
                  </a:moveTo>
                  <a:lnTo>
                    <a:pt x="3" y="1"/>
                  </a:lnTo>
                  <a:lnTo>
                    <a:pt x="5" y="1"/>
                  </a:lnTo>
                  <a:lnTo>
                    <a:pt x="9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0" name="Line 899">
              <a:extLst>
                <a:ext uri="{FF2B5EF4-FFF2-40B4-BE49-F238E27FC236}">
                  <a16:creationId xmlns:a16="http://schemas.microsoft.com/office/drawing/2014/main" id="{C1728F24-DF14-4C14-A310-EC2CF1407B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78" y="2289"/>
              <a:ext cx="11" cy="1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1" name="Freeform 900">
              <a:extLst>
                <a:ext uri="{FF2B5EF4-FFF2-40B4-BE49-F238E27FC236}">
                  <a16:creationId xmlns:a16="http://schemas.microsoft.com/office/drawing/2014/main" id="{0389DE91-82E3-4C50-B6AA-CB692D626D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9" y="2289"/>
              <a:ext cx="9" cy="1"/>
            </a:xfrm>
            <a:custGeom>
              <a:avLst/>
              <a:gdLst>
                <a:gd name="T0" fmla="*/ 0 w 9"/>
                <a:gd name="T1" fmla="*/ 5 w 9"/>
                <a:gd name="T2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">
                  <a:moveTo>
                    <a:pt x="0" y="0"/>
                  </a:moveTo>
                  <a:lnTo>
                    <a:pt x="5" y="0"/>
                  </a:lnTo>
                  <a:lnTo>
                    <a:pt x="9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2" name="Freeform 901">
              <a:extLst>
                <a:ext uri="{FF2B5EF4-FFF2-40B4-BE49-F238E27FC236}">
                  <a16:creationId xmlns:a16="http://schemas.microsoft.com/office/drawing/2014/main" id="{2B7A0110-CD59-4222-8ACC-7474D1CC85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8" y="2286"/>
              <a:ext cx="9" cy="3"/>
            </a:xfrm>
            <a:custGeom>
              <a:avLst/>
              <a:gdLst>
                <a:gd name="T0" fmla="*/ 0 w 9"/>
                <a:gd name="T1" fmla="*/ 3 h 3"/>
                <a:gd name="T2" fmla="*/ 4 w 9"/>
                <a:gd name="T3" fmla="*/ 1 h 3"/>
                <a:gd name="T4" fmla="*/ 9 w 9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0" y="3"/>
                  </a:moveTo>
                  <a:lnTo>
                    <a:pt x="4" y="1"/>
                  </a:lnTo>
                  <a:lnTo>
                    <a:pt x="9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3" name="Line 902">
              <a:extLst>
                <a:ext uri="{FF2B5EF4-FFF2-40B4-BE49-F238E27FC236}">
                  <a16:creationId xmlns:a16="http://schemas.microsoft.com/office/drawing/2014/main" id="{199DF8D2-82F6-40EA-BE4D-40854B3B26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07" y="2285"/>
              <a:ext cx="10" cy="1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4" name="Line 903">
              <a:extLst>
                <a:ext uri="{FF2B5EF4-FFF2-40B4-BE49-F238E27FC236}">
                  <a16:creationId xmlns:a16="http://schemas.microsoft.com/office/drawing/2014/main" id="{CF59A064-EC57-4075-9BC9-1CC1AAFCF9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17" y="2285"/>
              <a:ext cx="10" cy="1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5" name="Freeform 904">
              <a:extLst>
                <a:ext uri="{FF2B5EF4-FFF2-40B4-BE49-F238E27FC236}">
                  <a16:creationId xmlns:a16="http://schemas.microsoft.com/office/drawing/2014/main" id="{1697F486-0B81-4D52-B9B8-CB23F27F7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7" y="2285"/>
              <a:ext cx="10" cy="1"/>
            </a:xfrm>
            <a:custGeom>
              <a:avLst/>
              <a:gdLst>
                <a:gd name="T0" fmla="*/ 0 w 10"/>
                <a:gd name="T1" fmla="*/ 5 w 10"/>
                <a:gd name="T2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5" y="0"/>
                  </a:lnTo>
                  <a:lnTo>
                    <a:pt x="10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6" name="Freeform 905">
              <a:extLst>
                <a:ext uri="{FF2B5EF4-FFF2-40B4-BE49-F238E27FC236}">
                  <a16:creationId xmlns:a16="http://schemas.microsoft.com/office/drawing/2014/main" id="{BA88F7AF-05AA-4286-B524-72E7D04857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7" y="2282"/>
              <a:ext cx="9" cy="3"/>
            </a:xfrm>
            <a:custGeom>
              <a:avLst/>
              <a:gdLst>
                <a:gd name="T0" fmla="*/ 0 w 9"/>
                <a:gd name="T1" fmla="*/ 3 h 3"/>
                <a:gd name="T2" fmla="*/ 5 w 9"/>
                <a:gd name="T3" fmla="*/ 1 h 3"/>
                <a:gd name="T4" fmla="*/ 9 w 9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0" y="3"/>
                  </a:moveTo>
                  <a:lnTo>
                    <a:pt x="5" y="1"/>
                  </a:lnTo>
                  <a:lnTo>
                    <a:pt x="9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7" name="Freeform 906">
              <a:extLst>
                <a:ext uri="{FF2B5EF4-FFF2-40B4-BE49-F238E27FC236}">
                  <a16:creationId xmlns:a16="http://schemas.microsoft.com/office/drawing/2014/main" id="{AE90ADBD-B544-4E8E-9F9F-4D30B345B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" y="2282"/>
              <a:ext cx="9" cy="3"/>
            </a:xfrm>
            <a:custGeom>
              <a:avLst/>
              <a:gdLst>
                <a:gd name="T0" fmla="*/ 0 w 9"/>
                <a:gd name="T1" fmla="*/ 0 h 3"/>
                <a:gd name="T2" fmla="*/ 4 w 9"/>
                <a:gd name="T3" fmla="*/ 1 h 3"/>
                <a:gd name="T4" fmla="*/ 9 w 9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0" y="0"/>
                  </a:moveTo>
                  <a:lnTo>
                    <a:pt x="4" y="1"/>
                  </a:lnTo>
                  <a:lnTo>
                    <a:pt x="9" y="3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8" name="Freeform 907">
              <a:extLst>
                <a:ext uri="{FF2B5EF4-FFF2-40B4-BE49-F238E27FC236}">
                  <a16:creationId xmlns:a16="http://schemas.microsoft.com/office/drawing/2014/main" id="{B761A5F7-D584-46A2-97A1-962FCDD59D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5" y="2285"/>
              <a:ext cx="11" cy="1"/>
            </a:xfrm>
            <a:custGeom>
              <a:avLst/>
              <a:gdLst>
                <a:gd name="T0" fmla="*/ 0 w 11"/>
                <a:gd name="T1" fmla="*/ 6 w 11"/>
                <a:gd name="T2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1">
                  <a:moveTo>
                    <a:pt x="0" y="0"/>
                  </a:moveTo>
                  <a:lnTo>
                    <a:pt x="6" y="0"/>
                  </a:lnTo>
                  <a:lnTo>
                    <a:pt x="11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9" name="Line 908">
              <a:extLst>
                <a:ext uri="{FF2B5EF4-FFF2-40B4-BE49-F238E27FC236}">
                  <a16:creationId xmlns:a16="http://schemas.microsoft.com/office/drawing/2014/main" id="{D09AC7C0-BF96-41E5-9090-541019F1E1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66" y="2285"/>
              <a:ext cx="9" cy="1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0" name="Freeform 909">
              <a:extLst>
                <a:ext uri="{FF2B5EF4-FFF2-40B4-BE49-F238E27FC236}">
                  <a16:creationId xmlns:a16="http://schemas.microsoft.com/office/drawing/2014/main" id="{0C545B54-A170-4704-8937-2C456CEDA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85"/>
              <a:ext cx="10" cy="1"/>
            </a:xfrm>
            <a:custGeom>
              <a:avLst/>
              <a:gdLst>
                <a:gd name="T0" fmla="*/ 0 w 10"/>
                <a:gd name="T1" fmla="*/ 5 w 10"/>
                <a:gd name="T2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5" y="0"/>
                  </a:lnTo>
                  <a:lnTo>
                    <a:pt x="10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1" name="Freeform 910">
              <a:extLst>
                <a:ext uri="{FF2B5EF4-FFF2-40B4-BE49-F238E27FC236}">
                  <a16:creationId xmlns:a16="http://schemas.microsoft.com/office/drawing/2014/main" id="{0B0D4460-E112-4462-A7F9-E95364F3DB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5" y="2285"/>
              <a:ext cx="9" cy="2"/>
            </a:xfrm>
            <a:custGeom>
              <a:avLst/>
              <a:gdLst>
                <a:gd name="T0" fmla="*/ 0 w 9"/>
                <a:gd name="T1" fmla="*/ 0 h 2"/>
                <a:gd name="T2" fmla="*/ 6 w 9"/>
                <a:gd name="T3" fmla="*/ 1 h 2"/>
                <a:gd name="T4" fmla="*/ 9 w 9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2">
                  <a:moveTo>
                    <a:pt x="0" y="0"/>
                  </a:moveTo>
                  <a:lnTo>
                    <a:pt x="6" y="1"/>
                  </a:lnTo>
                  <a:lnTo>
                    <a:pt x="9" y="2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2" name="Line 911">
              <a:extLst>
                <a:ext uri="{FF2B5EF4-FFF2-40B4-BE49-F238E27FC236}">
                  <a16:creationId xmlns:a16="http://schemas.microsoft.com/office/drawing/2014/main" id="{F4031717-613E-4180-9E6A-BAD5EA1B8E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4" y="2287"/>
              <a:ext cx="10" cy="1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3" name="Freeform 912">
              <a:extLst>
                <a:ext uri="{FF2B5EF4-FFF2-40B4-BE49-F238E27FC236}">
                  <a16:creationId xmlns:a16="http://schemas.microsoft.com/office/drawing/2014/main" id="{34B89F19-9920-4D2F-BE9A-477DA77F5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4" y="2285"/>
              <a:ext cx="10" cy="2"/>
            </a:xfrm>
            <a:custGeom>
              <a:avLst/>
              <a:gdLst>
                <a:gd name="T0" fmla="*/ 0 w 10"/>
                <a:gd name="T1" fmla="*/ 2 h 2"/>
                <a:gd name="T2" fmla="*/ 5 w 10"/>
                <a:gd name="T3" fmla="*/ 1 h 2"/>
                <a:gd name="T4" fmla="*/ 10 w 10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2">
                  <a:moveTo>
                    <a:pt x="0" y="2"/>
                  </a:moveTo>
                  <a:lnTo>
                    <a:pt x="5" y="1"/>
                  </a:lnTo>
                  <a:lnTo>
                    <a:pt x="10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4" name="Freeform 913">
              <a:extLst>
                <a:ext uri="{FF2B5EF4-FFF2-40B4-BE49-F238E27FC236}">
                  <a16:creationId xmlns:a16="http://schemas.microsoft.com/office/drawing/2014/main" id="{74F26792-AAD0-4D16-81FA-994930301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4" y="2285"/>
              <a:ext cx="9" cy="1"/>
            </a:xfrm>
            <a:custGeom>
              <a:avLst/>
              <a:gdLst>
                <a:gd name="T0" fmla="*/ 0 w 9"/>
                <a:gd name="T1" fmla="*/ 4 w 9"/>
                <a:gd name="T2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">
                  <a:moveTo>
                    <a:pt x="0" y="0"/>
                  </a:moveTo>
                  <a:lnTo>
                    <a:pt x="4" y="0"/>
                  </a:lnTo>
                  <a:lnTo>
                    <a:pt x="9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5" name="Line 914">
              <a:extLst>
                <a:ext uri="{FF2B5EF4-FFF2-40B4-BE49-F238E27FC236}">
                  <a16:creationId xmlns:a16="http://schemas.microsoft.com/office/drawing/2014/main" id="{19E3FEB6-07AA-4FE6-A21F-4D6C26383D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23" y="2285"/>
              <a:ext cx="11" cy="1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6" name="Freeform 915">
              <a:extLst>
                <a:ext uri="{FF2B5EF4-FFF2-40B4-BE49-F238E27FC236}">
                  <a16:creationId xmlns:a16="http://schemas.microsoft.com/office/drawing/2014/main" id="{D17A8A51-BCDB-478A-BFFB-E4206A729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4" y="2285"/>
              <a:ext cx="9" cy="1"/>
            </a:xfrm>
            <a:custGeom>
              <a:avLst/>
              <a:gdLst>
                <a:gd name="T0" fmla="*/ 0 w 9"/>
                <a:gd name="T1" fmla="*/ 5 w 9"/>
                <a:gd name="T2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">
                  <a:moveTo>
                    <a:pt x="0" y="0"/>
                  </a:moveTo>
                  <a:lnTo>
                    <a:pt x="5" y="0"/>
                  </a:lnTo>
                  <a:lnTo>
                    <a:pt x="9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7" name="Freeform 916">
              <a:extLst>
                <a:ext uri="{FF2B5EF4-FFF2-40B4-BE49-F238E27FC236}">
                  <a16:creationId xmlns:a16="http://schemas.microsoft.com/office/drawing/2014/main" id="{02BE6E25-B51C-431E-A569-A90E16893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3" y="2282"/>
              <a:ext cx="9" cy="3"/>
            </a:xfrm>
            <a:custGeom>
              <a:avLst/>
              <a:gdLst>
                <a:gd name="T0" fmla="*/ 0 w 9"/>
                <a:gd name="T1" fmla="*/ 3 h 3"/>
                <a:gd name="T2" fmla="*/ 4 w 9"/>
                <a:gd name="T3" fmla="*/ 1 h 3"/>
                <a:gd name="T4" fmla="*/ 9 w 9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0" y="3"/>
                  </a:moveTo>
                  <a:lnTo>
                    <a:pt x="4" y="1"/>
                  </a:lnTo>
                  <a:lnTo>
                    <a:pt x="9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8" name="Freeform 917">
              <a:extLst>
                <a:ext uri="{FF2B5EF4-FFF2-40B4-BE49-F238E27FC236}">
                  <a16:creationId xmlns:a16="http://schemas.microsoft.com/office/drawing/2014/main" id="{951892D3-DA57-428C-901B-B83956847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2" y="2282"/>
              <a:ext cx="10" cy="3"/>
            </a:xfrm>
            <a:custGeom>
              <a:avLst/>
              <a:gdLst>
                <a:gd name="T0" fmla="*/ 0 w 10"/>
                <a:gd name="T1" fmla="*/ 0 h 3"/>
                <a:gd name="T2" fmla="*/ 5 w 10"/>
                <a:gd name="T3" fmla="*/ 1 h 3"/>
                <a:gd name="T4" fmla="*/ 10 w 10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3">
                  <a:moveTo>
                    <a:pt x="0" y="0"/>
                  </a:moveTo>
                  <a:lnTo>
                    <a:pt x="5" y="1"/>
                  </a:lnTo>
                  <a:lnTo>
                    <a:pt x="10" y="3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9" name="Freeform 918">
              <a:extLst>
                <a:ext uri="{FF2B5EF4-FFF2-40B4-BE49-F238E27FC236}">
                  <a16:creationId xmlns:a16="http://schemas.microsoft.com/office/drawing/2014/main" id="{DFC6C523-A754-411D-A0CF-5BC189082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2" y="2285"/>
              <a:ext cx="9" cy="1"/>
            </a:xfrm>
            <a:custGeom>
              <a:avLst/>
              <a:gdLst>
                <a:gd name="T0" fmla="*/ 0 w 9"/>
                <a:gd name="T1" fmla="*/ 6 w 9"/>
                <a:gd name="T2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">
                  <a:moveTo>
                    <a:pt x="0" y="0"/>
                  </a:moveTo>
                  <a:lnTo>
                    <a:pt x="6" y="0"/>
                  </a:lnTo>
                  <a:lnTo>
                    <a:pt x="9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0" name="Freeform 919">
              <a:extLst>
                <a:ext uri="{FF2B5EF4-FFF2-40B4-BE49-F238E27FC236}">
                  <a16:creationId xmlns:a16="http://schemas.microsoft.com/office/drawing/2014/main" id="{A50F5CB2-FAFD-4E32-ACBF-DCF9838BE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" y="2285"/>
              <a:ext cx="10" cy="1"/>
            </a:xfrm>
            <a:custGeom>
              <a:avLst/>
              <a:gdLst>
                <a:gd name="T0" fmla="*/ 0 w 10"/>
                <a:gd name="T1" fmla="*/ 4 w 10"/>
                <a:gd name="T2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4" y="0"/>
                  </a:lnTo>
                  <a:lnTo>
                    <a:pt x="10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1" name="Line 920">
              <a:extLst>
                <a:ext uri="{FF2B5EF4-FFF2-40B4-BE49-F238E27FC236}">
                  <a16:creationId xmlns:a16="http://schemas.microsoft.com/office/drawing/2014/main" id="{BC766848-01E8-4F82-8DAD-4A7E615CAD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81" y="2285"/>
              <a:ext cx="10" cy="2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2" name="Freeform 921">
              <a:extLst>
                <a:ext uri="{FF2B5EF4-FFF2-40B4-BE49-F238E27FC236}">
                  <a16:creationId xmlns:a16="http://schemas.microsoft.com/office/drawing/2014/main" id="{49D36E3C-ADC4-4B19-BD37-0B71DB093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1" y="2287"/>
              <a:ext cx="9" cy="6"/>
            </a:xfrm>
            <a:custGeom>
              <a:avLst/>
              <a:gdLst>
                <a:gd name="T0" fmla="*/ 0 w 9"/>
                <a:gd name="T1" fmla="*/ 0 h 6"/>
                <a:gd name="T2" fmla="*/ 4 w 9"/>
                <a:gd name="T3" fmla="*/ 3 h 6"/>
                <a:gd name="T4" fmla="*/ 9 w 9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6">
                  <a:moveTo>
                    <a:pt x="0" y="0"/>
                  </a:moveTo>
                  <a:lnTo>
                    <a:pt x="4" y="3"/>
                  </a:lnTo>
                  <a:lnTo>
                    <a:pt x="9" y="6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3" name="Freeform 922">
              <a:extLst>
                <a:ext uri="{FF2B5EF4-FFF2-40B4-BE49-F238E27FC236}">
                  <a16:creationId xmlns:a16="http://schemas.microsoft.com/office/drawing/2014/main" id="{C9EC9EC6-0BB8-4EE2-B6C4-AEBC5C940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" y="2291"/>
              <a:ext cx="11" cy="2"/>
            </a:xfrm>
            <a:custGeom>
              <a:avLst/>
              <a:gdLst>
                <a:gd name="T0" fmla="*/ 0 w 11"/>
                <a:gd name="T1" fmla="*/ 2 h 2"/>
                <a:gd name="T2" fmla="*/ 5 w 11"/>
                <a:gd name="T3" fmla="*/ 2 h 2"/>
                <a:gd name="T4" fmla="*/ 11 w 1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2">
                  <a:moveTo>
                    <a:pt x="0" y="2"/>
                  </a:moveTo>
                  <a:lnTo>
                    <a:pt x="5" y="2"/>
                  </a:lnTo>
                  <a:lnTo>
                    <a:pt x="11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4" name="Line 923">
              <a:extLst>
                <a:ext uri="{FF2B5EF4-FFF2-40B4-BE49-F238E27FC236}">
                  <a16:creationId xmlns:a16="http://schemas.microsoft.com/office/drawing/2014/main" id="{692134DA-0BBA-4418-8387-2F5C27C0A4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11" y="2291"/>
              <a:ext cx="9" cy="1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5" name="Freeform 924">
              <a:extLst>
                <a:ext uri="{FF2B5EF4-FFF2-40B4-BE49-F238E27FC236}">
                  <a16:creationId xmlns:a16="http://schemas.microsoft.com/office/drawing/2014/main" id="{B0154EB7-172B-4285-9209-EA18BA7311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0" y="2291"/>
              <a:ext cx="9" cy="1"/>
            </a:xfrm>
            <a:custGeom>
              <a:avLst/>
              <a:gdLst>
                <a:gd name="T0" fmla="*/ 0 w 9"/>
                <a:gd name="T1" fmla="*/ 4 w 9"/>
                <a:gd name="T2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">
                  <a:moveTo>
                    <a:pt x="0" y="0"/>
                  </a:moveTo>
                  <a:lnTo>
                    <a:pt x="4" y="0"/>
                  </a:lnTo>
                  <a:lnTo>
                    <a:pt x="9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6" name="Freeform 925">
              <a:extLst>
                <a:ext uri="{FF2B5EF4-FFF2-40B4-BE49-F238E27FC236}">
                  <a16:creationId xmlns:a16="http://schemas.microsoft.com/office/drawing/2014/main" id="{03A312C1-3B59-47C8-96AB-F196169A1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9" y="2289"/>
              <a:ext cx="10" cy="2"/>
            </a:xfrm>
            <a:custGeom>
              <a:avLst/>
              <a:gdLst>
                <a:gd name="T0" fmla="*/ 0 w 10"/>
                <a:gd name="T1" fmla="*/ 2 h 2"/>
                <a:gd name="T2" fmla="*/ 5 w 10"/>
                <a:gd name="T3" fmla="*/ 1 h 2"/>
                <a:gd name="T4" fmla="*/ 10 w 10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2">
                  <a:moveTo>
                    <a:pt x="0" y="2"/>
                  </a:moveTo>
                  <a:lnTo>
                    <a:pt x="5" y="1"/>
                  </a:lnTo>
                  <a:lnTo>
                    <a:pt x="10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7" name="Line 926">
              <a:extLst>
                <a:ext uri="{FF2B5EF4-FFF2-40B4-BE49-F238E27FC236}">
                  <a16:creationId xmlns:a16="http://schemas.microsoft.com/office/drawing/2014/main" id="{64C59718-9E3F-4F85-9512-5CF7EC1A70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9" y="2287"/>
              <a:ext cx="10" cy="2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8" name="Line 927">
              <a:extLst>
                <a:ext uri="{FF2B5EF4-FFF2-40B4-BE49-F238E27FC236}">
                  <a16:creationId xmlns:a16="http://schemas.microsoft.com/office/drawing/2014/main" id="{70DFD641-B1F2-4C54-9779-2946B58714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9" y="2287"/>
              <a:ext cx="10" cy="1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9" name="Line 928">
              <a:extLst>
                <a:ext uri="{FF2B5EF4-FFF2-40B4-BE49-F238E27FC236}">
                  <a16:creationId xmlns:a16="http://schemas.microsoft.com/office/drawing/2014/main" id="{597DC6C2-E11B-40F8-A775-51493A78D6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9" y="2287"/>
              <a:ext cx="9" cy="1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0" name="Freeform 929">
              <a:extLst>
                <a:ext uri="{FF2B5EF4-FFF2-40B4-BE49-F238E27FC236}">
                  <a16:creationId xmlns:a16="http://schemas.microsoft.com/office/drawing/2014/main" id="{A090D705-44A9-4260-A597-262A3CB020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8" y="2287"/>
              <a:ext cx="11" cy="1"/>
            </a:xfrm>
            <a:custGeom>
              <a:avLst/>
              <a:gdLst>
                <a:gd name="T0" fmla="*/ 0 w 11"/>
                <a:gd name="T1" fmla="*/ 5 w 11"/>
                <a:gd name="T2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1">
                  <a:moveTo>
                    <a:pt x="0" y="0"/>
                  </a:moveTo>
                  <a:lnTo>
                    <a:pt x="5" y="0"/>
                  </a:lnTo>
                  <a:lnTo>
                    <a:pt x="11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1" name="Freeform 930">
              <a:extLst>
                <a:ext uri="{FF2B5EF4-FFF2-40B4-BE49-F238E27FC236}">
                  <a16:creationId xmlns:a16="http://schemas.microsoft.com/office/drawing/2014/main" id="{357547B0-E332-4786-B0A4-6C5EE6255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9" y="2287"/>
              <a:ext cx="9" cy="3"/>
            </a:xfrm>
            <a:custGeom>
              <a:avLst/>
              <a:gdLst>
                <a:gd name="T0" fmla="*/ 0 w 9"/>
                <a:gd name="T1" fmla="*/ 0 h 3"/>
                <a:gd name="T2" fmla="*/ 5 w 9"/>
                <a:gd name="T3" fmla="*/ 2 h 3"/>
                <a:gd name="T4" fmla="*/ 9 w 9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0" y="0"/>
                  </a:moveTo>
                  <a:lnTo>
                    <a:pt x="5" y="2"/>
                  </a:lnTo>
                  <a:lnTo>
                    <a:pt x="9" y="3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2" name="Freeform 931">
              <a:extLst>
                <a:ext uri="{FF2B5EF4-FFF2-40B4-BE49-F238E27FC236}">
                  <a16:creationId xmlns:a16="http://schemas.microsoft.com/office/drawing/2014/main" id="{D28A92E4-66B9-4C4F-B363-B192244F8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8" y="2289"/>
              <a:ext cx="9" cy="2"/>
            </a:xfrm>
            <a:custGeom>
              <a:avLst/>
              <a:gdLst>
                <a:gd name="T0" fmla="*/ 0 w 9"/>
                <a:gd name="T1" fmla="*/ 1 h 2"/>
                <a:gd name="T2" fmla="*/ 1 w 9"/>
                <a:gd name="T3" fmla="*/ 1 h 2"/>
                <a:gd name="T4" fmla="*/ 4 w 9"/>
                <a:gd name="T5" fmla="*/ 0 h 2"/>
                <a:gd name="T6" fmla="*/ 6 w 9"/>
                <a:gd name="T7" fmla="*/ 1 h 2"/>
                <a:gd name="T8" fmla="*/ 9 w 9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">
                  <a:moveTo>
                    <a:pt x="0" y="1"/>
                  </a:moveTo>
                  <a:lnTo>
                    <a:pt x="1" y="1"/>
                  </a:lnTo>
                  <a:lnTo>
                    <a:pt x="4" y="0"/>
                  </a:lnTo>
                  <a:lnTo>
                    <a:pt x="6" y="1"/>
                  </a:lnTo>
                  <a:lnTo>
                    <a:pt x="9" y="2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3" name="Freeform 932">
              <a:extLst>
                <a:ext uri="{FF2B5EF4-FFF2-40B4-BE49-F238E27FC236}">
                  <a16:creationId xmlns:a16="http://schemas.microsoft.com/office/drawing/2014/main" id="{C86FBE82-6864-4EB3-AFA8-3E136239C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7" y="2291"/>
              <a:ext cx="10" cy="42"/>
            </a:xfrm>
            <a:custGeom>
              <a:avLst/>
              <a:gdLst>
                <a:gd name="T0" fmla="*/ 0 w 10"/>
                <a:gd name="T1" fmla="*/ 0 h 42"/>
                <a:gd name="T2" fmla="*/ 1 w 10"/>
                <a:gd name="T3" fmla="*/ 4 h 42"/>
                <a:gd name="T4" fmla="*/ 2 w 10"/>
                <a:gd name="T5" fmla="*/ 8 h 42"/>
                <a:gd name="T6" fmla="*/ 5 w 10"/>
                <a:gd name="T7" fmla="*/ 19 h 42"/>
                <a:gd name="T8" fmla="*/ 8 w 10"/>
                <a:gd name="T9" fmla="*/ 30 h 42"/>
                <a:gd name="T10" fmla="*/ 10 w 10"/>
                <a:gd name="T1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42">
                  <a:moveTo>
                    <a:pt x="0" y="0"/>
                  </a:moveTo>
                  <a:lnTo>
                    <a:pt x="1" y="4"/>
                  </a:lnTo>
                  <a:lnTo>
                    <a:pt x="2" y="8"/>
                  </a:lnTo>
                  <a:lnTo>
                    <a:pt x="5" y="19"/>
                  </a:lnTo>
                  <a:lnTo>
                    <a:pt x="8" y="30"/>
                  </a:lnTo>
                  <a:lnTo>
                    <a:pt x="10" y="42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4" name="Line 933">
              <a:extLst>
                <a:ext uri="{FF2B5EF4-FFF2-40B4-BE49-F238E27FC236}">
                  <a16:creationId xmlns:a16="http://schemas.microsoft.com/office/drawing/2014/main" id="{0AD04AA2-EEEB-40A0-9D88-64EDBEA9C3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7" y="2333"/>
              <a:ext cx="9" cy="42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5" name="Line 934">
              <a:extLst>
                <a:ext uri="{FF2B5EF4-FFF2-40B4-BE49-F238E27FC236}">
                  <a16:creationId xmlns:a16="http://schemas.microsoft.com/office/drawing/2014/main" id="{20C1B87E-7D4A-40E1-B72F-1E3D28D0CD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16" y="2375"/>
              <a:ext cx="11" cy="40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6" name="Line 935">
              <a:extLst>
                <a:ext uri="{FF2B5EF4-FFF2-40B4-BE49-F238E27FC236}">
                  <a16:creationId xmlns:a16="http://schemas.microsoft.com/office/drawing/2014/main" id="{A571A44F-C5F8-445A-8DA8-F52C5ED26D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7" y="2415"/>
              <a:ext cx="9" cy="39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7" name="Line 936">
              <a:extLst>
                <a:ext uri="{FF2B5EF4-FFF2-40B4-BE49-F238E27FC236}">
                  <a16:creationId xmlns:a16="http://schemas.microsoft.com/office/drawing/2014/main" id="{436CD934-E968-48C3-89B7-8C011EB881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6" y="2454"/>
              <a:ext cx="9" cy="40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8" name="Rectangle 937">
              <a:extLst>
                <a:ext uri="{FF2B5EF4-FFF2-40B4-BE49-F238E27FC236}">
                  <a16:creationId xmlns:a16="http://schemas.microsoft.com/office/drawing/2014/main" id="{76272F91-3ACF-4B5B-9479-4902D43213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9" y="2426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altLang="pt-BR" sz="1500">
                  <a:solidFill>
                    <a:srgbClr val="000000"/>
                  </a:solidFill>
                </a:rPr>
                <a:t>0</a:t>
              </a:r>
              <a:endParaRPr lang="pt-BR" altLang="pt-BR"/>
            </a:p>
          </p:txBody>
        </p:sp>
        <p:sp>
          <p:nvSpPr>
            <p:cNvPr id="209" name="Rectangle 938">
              <a:extLst>
                <a:ext uri="{FF2B5EF4-FFF2-40B4-BE49-F238E27FC236}">
                  <a16:creationId xmlns:a16="http://schemas.microsoft.com/office/drawing/2014/main" id="{DB19BE5E-2A6A-43D8-B0D2-E67A1013E0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2" y="1809"/>
              <a:ext cx="13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altLang="pt-BR" sz="1500">
                  <a:solidFill>
                    <a:srgbClr val="000000"/>
                  </a:solidFill>
                </a:rPr>
                <a:t>10</a:t>
              </a:r>
              <a:endParaRPr lang="pt-BR" altLang="pt-BR"/>
            </a:p>
          </p:txBody>
        </p:sp>
        <p:sp>
          <p:nvSpPr>
            <p:cNvPr id="210" name="Rectangle 939">
              <a:extLst>
                <a:ext uri="{FF2B5EF4-FFF2-40B4-BE49-F238E27FC236}">
                  <a16:creationId xmlns:a16="http://schemas.microsoft.com/office/drawing/2014/main" id="{2041E1F8-D8BF-44E3-8B04-E862701020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2" y="1192"/>
              <a:ext cx="13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altLang="pt-BR" sz="1500">
                  <a:solidFill>
                    <a:srgbClr val="000000"/>
                  </a:solidFill>
                </a:rPr>
                <a:t>20</a:t>
              </a:r>
              <a:endParaRPr lang="pt-BR" altLang="pt-BR"/>
            </a:p>
          </p:txBody>
        </p:sp>
        <p:sp>
          <p:nvSpPr>
            <p:cNvPr id="211" name="Rectangle 940">
              <a:extLst>
                <a:ext uri="{FF2B5EF4-FFF2-40B4-BE49-F238E27FC236}">
                  <a16:creationId xmlns:a16="http://schemas.microsoft.com/office/drawing/2014/main" id="{164B8CD2-FCCC-4B85-94AF-96A27EB05B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2" y="575"/>
              <a:ext cx="13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altLang="pt-BR" sz="1500">
                  <a:solidFill>
                    <a:srgbClr val="000000"/>
                  </a:solidFill>
                </a:rPr>
                <a:t>30</a:t>
              </a:r>
              <a:endParaRPr lang="pt-BR" altLang="pt-BR"/>
            </a:p>
          </p:txBody>
        </p:sp>
        <p:sp>
          <p:nvSpPr>
            <p:cNvPr id="212" name="Rectangle 941">
              <a:extLst>
                <a:ext uri="{FF2B5EF4-FFF2-40B4-BE49-F238E27FC236}">
                  <a16:creationId xmlns:a16="http://schemas.microsoft.com/office/drawing/2014/main" id="{A31C9537-AB9E-4F2C-89BD-26FD7696BE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3" y="2597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altLang="pt-BR" sz="1500">
                  <a:solidFill>
                    <a:srgbClr val="000000"/>
                  </a:solidFill>
                </a:rPr>
                <a:t>0</a:t>
              </a:r>
              <a:endParaRPr lang="pt-BR" altLang="pt-BR"/>
            </a:p>
          </p:txBody>
        </p:sp>
        <p:sp>
          <p:nvSpPr>
            <p:cNvPr id="213" name="Rectangle 942">
              <a:extLst>
                <a:ext uri="{FF2B5EF4-FFF2-40B4-BE49-F238E27FC236}">
                  <a16:creationId xmlns:a16="http://schemas.microsoft.com/office/drawing/2014/main" id="{260A2A3F-D625-4AB7-91C5-8603EBD96A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1" y="2597"/>
              <a:ext cx="13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altLang="pt-BR" sz="1500">
                  <a:solidFill>
                    <a:srgbClr val="000000"/>
                  </a:solidFill>
                </a:rPr>
                <a:t>50</a:t>
              </a:r>
              <a:endParaRPr lang="pt-BR" altLang="pt-BR"/>
            </a:p>
          </p:txBody>
        </p:sp>
        <p:sp>
          <p:nvSpPr>
            <p:cNvPr id="214" name="Rectangle 943">
              <a:extLst>
                <a:ext uri="{FF2B5EF4-FFF2-40B4-BE49-F238E27FC236}">
                  <a16:creationId xmlns:a16="http://schemas.microsoft.com/office/drawing/2014/main" id="{3625708A-9608-48FC-9FD9-5B5E3F8E8C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1" y="2597"/>
              <a:ext cx="20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altLang="pt-BR" sz="1500">
                  <a:solidFill>
                    <a:srgbClr val="000000"/>
                  </a:solidFill>
                </a:rPr>
                <a:t>100</a:t>
              </a:r>
              <a:endParaRPr lang="pt-BR" altLang="pt-BR"/>
            </a:p>
          </p:txBody>
        </p:sp>
        <p:sp>
          <p:nvSpPr>
            <p:cNvPr id="215" name="Rectangle 944">
              <a:extLst>
                <a:ext uri="{FF2B5EF4-FFF2-40B4-BE49-F238E27FC236}">
                  <a16:creationId xmlns:a16="http://schemas.microsoft.com/office/drawing/2014/main" id="{0621174A-1D55-4C17-A147-A1766A6A4F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3" y="2597"/>
              <a:ext cx="20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altLang="pt-BR" sz="1500">
                  <a:solidFill>
                    <a:srgbClr val="000000"/>
                  </a:solidFill>
                </a:rPr>
                <a:t>150</a:t>
              </a:r>
              <a:endParaRPr lang="pt-BR" altLang="pt-BR"/>
            </a:p>
          </p:txBody>
        </p:sp>
        <p:sp>
          <p:nvSpPr>
            <p:cNvPr id="216" name="Rectangle 945">
              <a:extLst>
                <a:ext uri="{FF2B5EF4-FFF2-40B4-BE49-F238E27FC236}">
                  <a16:creationId xmlns:a16="http://schemas.microsoft.com/office/drawing/2014/main" id="{B79B761A-AE8C-4649-9EBF-40334E32EC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6" y="2597"/>
              <a:ext cx="20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altLang="pt-BR" sz="1500">
                  <a:solidFill>
                    <a:srgbClr val="000000"/>
                  </a:solidFill>
                </a:rPr>
                <a:t>200</a:t>
              </a:r>
              <a:endParaRPr lang="pt-BR" altLang="pt-BR"/>
            </a:p>
          </p:txBody>
        </p:sp>
        <p:sp>
          <p:nvSpPr>
            <p:cNvPr id="217" name="Rectangle 946">
              <a:extLst>
                <a:ext uri="{FF2B5EF4-FFF2-40B4-BE49-F238E27FC236}">
                  <a16:creationId xmlns:a16="http://schemas.microsoft.com/office/drawing/2014/main" id="{A84F827C-7D43-43E6-AE06-0D169DFAD8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" y="2597"/>
              <a:ext cx="20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altLang="pt-BR" sz="1500">
                  <a:solidFill>
                    <a:srgbClr val="000000"/>
                  </a:solidFill>
                </a:rPr>
                <a:t>250</a:t>
              </a:r>
              <a:endParaRPr lang="pt-BR" altLang="pt-BR"/>
            </a:p>
          </p:txBody>
        </p:sp>
        <p:sp>
          <p:nvSpPr>
            <p:cNvPr id="218" name="Rectangle 947">
              <a:extLst>
                <a:ext uri="{FF2B5EF4-FFF2-40B4-BE49-F238E27FC236}">
                  <a16:creationId xmlns:a16="http://schemas.microsoft.com/office/drawing/2014/main" id="{E913731B-22F0-4764-9492-FCF0F3D1CF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0" y="2597"/>
              <a:ext cx="20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altLang="pt-BR" sz="1500">
                  <a:solidFill>
                    <a:srgbClr val="000000"/>
                  </a:solidFill>
                </a:rPr>
                <a:t>300</a:t>
              </a:r>
              <a:endParaRPr lang="pt-BR" altLang="pt-BR"/>
            </a:p>
          </p:txBody>
        </p:sp>
        <p:sp>
          <p:nvSpPr>
            <p:cNvPr id="219" name="Rectangle 948">
              <a:extLst>
                <a:ext uri="{FF2B5EF4-FFF2-40B4-BE49-F238E27FC236}">
                  <a16:creationId xmlns:a16="http://schemas.microsoft.com/office/drawing/2014/main" id="{F7C7C851-F55F-46D9-B52C-A327B710A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2" y="2597"/>
              <a:ext cx="20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altLang="pt-BR" sz="1500">
                  <a:solidFill>
                    <a:srgbClr val="000000"/>
                  </a:solidFill>
                </a:rPr>
                <a:t>350</a:t>
              </a:r>
              <a:endParaRPr lang="pt-BR" altLang="pt-BR"/>
            </a:p>
          </p:txBody>
        </p:sp>
        <p:sp>
          <p:nvSpPr>
            <p:cNvPr id="220" name="Rectangle 949">
              <a:extLst>
                <a:ext uri="{FF2B5EF4-FFF2-40B4-BE49-F238E27FC236}">
                  <a16:creationId xmlns:a16="http://schemas.microsoft.com/office/drawing/2014/main" id="{DC24C21F-4CE3-4850-A1A0-0DF5323207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9" y="2768"/>
              <a:ext cx="54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altLang="pt-BR" sz="1500">
                  <a:solidFill>
                    <a:srgbClr val="000000"/>
                  </a:solidFill>
                </a:rPr>
                <a:t>Tempo (s)</a:t>
              </a:r>
              <a:endParaRPr lang="pt-BR" altLang="pt-BR"/>
            </a:p>
          </p:txBody>
        </p:sp>
        <p:sp>
          <p:nvSpPr>
            <p:cNvPr id="221" name="Rectangle 950">
              <a:extLst>
                <a:ext uri="{FF2B5EF4-FFF2-40B4-BE49-F238E27FC236}">
                  <a16:creationId xmlns:a16="http://schemas.microsoft.com/office/drawing/2014/main" id="{C2376450-514E-4479-85A7-F586C6317A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830" y="1468"/>
              <a:ext cx="68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altLang="pt-BR" sz="1500">
                  <a:solidFill>
                    <a:srgbClr val="000000"/>
                  </a:solidFill>
                </a:rPr>
                <a:t>Torque (Nm)</a:t>
              </a:r>
              <a:endParaRPr lang="pt-BR" altLang="pt-BR"/>
            </a:p>
          </p:txBody>
        </p:sp>
      </p:grpSp>
      <p:grpSp>
        <p:nvGrpSpPr>
          <p:cNvPr id="1022" name="Group 953">
            <a:extLst>
              <a:ext uri="{FF2B5EF4-FFF2-40B4-BE49-F238E27FC236}">
                <a16:creationId xmlns:a16="http://schemas.microsoft.com/office/drawing/2014/main" id="{2031FA5C-196E-4FF8-8805-E28FC3FEA750}"/>
              </a:ext>
            </a:extLst>
          </p:cNvPr>
          <p:cNvGrpSpPr>
            <a:grpSpLocks/>
          </p:cNvGrpSpPr>
          <p:nvPr/>
        </p:nvGrpSpPr>
        <p:grpSpPr bwMode="auto">
          <a:xfrm>
            <a:off x="4770814" y="3202770"/>
            <a:ext cx="939800" cy="1000125"/>
            <a:chOff x="2661" y="1861"/>
            <a:chExt cx="592" cy="630"/>
          </a:xfrm>
        </p:grpSpPr>
        <p:sp>
          <p:nvSpPr>
            <p:cNvPr id="1023" name="Line 9">
              <a:extLst>
                <a:ext uri="{FF2B5EF4-FFF2-40B4-BE49-F238E27FC236}">
                  <a16:creationId xmlns:a16="http://schemas.microsoft.com/office/drawing/2014/main" id="{DE104603-AF4A-441F-89D2-FB2E499DD8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61" y="1915"/>
              <a:ext cx="0" cy="576"/>
            </a:xfrm>
            <a:prstGeom prst="line">
              <a:avLst/>
            </a:prstGeom>
            <a:noFill/>
            <a:ln w="19050">
              <a:solidFill>
                <a:srgbClr val="0066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24" name="Text Box 12">
              <a:extLst>
                <a:ext uri="{FF2B5EF4-FFF2-40B4-BE49-F238E27FC236}">
                  <a16:creationId xmlns:a16="http://schemas.microsoft.com/office/drawing/2014/main" id="{C61BF879-F702-4294-A794-F5087556D2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0" y="1861"/>
              <a:ext cx="58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FontTx/>
                <a:buNone/>
              </a:pPr>
              <a:r>
                <a:rPr lang="pt-BR" altLang="pt-BR" sz="1600" dirty="0">
                  <a:solidFill>
                    <a:srgbClr val="008000"/>
                  </a:solidFill>
                </a:rPr>
                <a:t>q = 0,31</a:t>
              </a:r>
            </a:p>
          </p:txBody>
        </p:sp>
      </p:grpSp>
      <p:grpSp>
        <p:nvGrpSpPr>
          <p:cNvPr id="1025" name="Group 954">
            <a:extLst>
              <a:ext uri="{FF2B5EF4-FFF2-40B4-BE49-F238E27FC236}">
                <a16:creationId xmlns:a16="http://schemas.microsoft.com/office/drawing/2014/main" id="{4FC64627-E39D-4E2A-8A23-16056B3A5082}"/>
              </a:ext>
            </a:extLst>
          </p:cNvPr>
          <p:cNvGrpSpPr>
            <a:grpSpLocks/>
          </p:cNvGrpSpPr>
          <p:nvPr/>
        </p:nvGrpSpPr>
        <p:grpSpPr bwMode="auto">
          <a:xfrm>
            <a:off x="5874132" y="2455057"/>
            <a:ext cx="942975" cy="1752600"/>
            <a:chOff x="3355" y="1379"/>
            <a:chExt cx="594" cy="1104"/>
          </a:xfrm>
        </p:grpSpPr>
        <p:sp>
          <p:nvSpPr>
            <p:cNvPr id="1026" name="Line 10">
              <a:extLst>
                <a:ext uri="{FF2B5EF4-FFF2-40B4-BE49-F238E27FC236}">
                  <a16:creationId xmlns:a16="http://schemas.microsoft.com/office/drawing/2014/main" id="{0468FD1E-22AB-45EE-A5FB-3C8EEDEE9C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55" y="1379"/>
              <a:ext cx="0" cy="110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27" name="Text Box 13">
              <a:extLst>
                <a:ext uri="{FF2B5EF4-FFF2-40B4-BE49-F238E27FC236}">
                  <a16:creationId xmlns:a16="http://schemas.microsoft.com/office/drawing/2014/main" id="{5B9FEACF-5B3E-4F0E-9C70-371E6D2007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6" y="1439"/>
              <a:ext cx="58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FontTx/>
                <a:buNone/>
              </a:pPr>
              <a:r>
                <a:rPr lang="pt-BR" altLang="pt-BR" sz="1600" dirty="0">
                  <a:solidFill>
                    <a:srgbClr val="0000FF"/>
                  </a:solidFill>
                </a:rPr>
                <a:t>q = 0,26</a:t>
              </a:r>
            </a:p>
          </p:txBody>
        </p:sp>
      </p:grpSp>
      <p:grpSp>
        <p:nvGrpSpPr>
          <p:cNvPr id="1028" name="Group 955">
            <a:extLst>
              <a:ext uri="{FF2B5EF4-FFF2-40B4-BE49-F238E27FC236}">
                <a16:creationId xmlns:a16="http://schemas.microsoft.com/office/drawing/2014/main" id="{0198851E-521A-424C-A59D-96E7824F96F4}"/>
              </a:ext>
            </a:extLst>
          </p:cNvPr>
          <p:cNvGrpSpPr>
            <a:grpSpLocks/>
          </p:cNvGrpSpPr>
          <p:nvPr/>
        </p:nvGrpSpPr>
        <p:grpSpPr bwMode="auto">
          <a:xfrm>
            <a:off x="6969504" y="1442232"/>
            <a:ext cx="925512" cy="2743200"/>
            <a:chOff x="4055" y="763"/>
            <a:chExt cx="583" cy="1728"/>
          </a:xfrm>
        </p:grpSpPr>
        <p:sp>
          <p:nvSpPr>
            <p:cNvPr id="1029" name="Line 11">
              <a:extLst>
                <a:ext uri="{FF2B5EF4-FFF2-40B4-BE49-F238E27FC236}">
                  <a16:creationId xmlns:a16="http://schemas.microsoft.com/office/drawing/2014/main" id="{06C69582-6731-4425-AB5E-B75B7B25D6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55" y="763"/>
              <a:ext cx="0" cy="1728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30" name="Text Box 14">
              <a:extLst>
                <a:ext uri="{FF2B5EF4-FFF2-40B4-BE49-F238E27FC236}">
                  <a16:creationId xmlns:a16="http://schemas.microsoft.com/office/drawing/2014/main" id="{434C8AA8-5DAF-4EE2-B073-1D00A49C8D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5" y="903"/>
              <a:ext cx="58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FontTx/>
                <a:buNone/>
              </a:pPr>
              <a:r>
                <a:rPr lang="pt-BR" altLang="pt-BR" sz="1600" dirty="0">
                  <a:solidFill>
                    <a:srgbClr val="FF3300"/>
                  </a:solidFill>
                </a:rPr>
                <a:t>q = 0,21</a:t>
              </a:r>
            </a:p>
          </p:txBody>
        </p:sp>
      </p:grpSp>
      <p:pic>
        <p:nvPicPr>
          <p:cNvPr id="1059" name="Imagem 1058">
            <a:extLst>
              <a:ext uri="{FF2B5EF4-FFF2-40B4-BE49-F238E27FC236}">
                <a16:creationId xmlns:a16="http://schemas.microsoft.com/office/drawing/2014/main" id="{459A5875-39E2-4CCF-AB0E-8BE526DD4E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2" b="1"/>
          <a:stretch/>
        </p:blipFill>
        <p:spPr>
          <a:xfrm>
            <a:off x="9507767" y="210378"/>
            <a:ext cx="2544417" cy="1588579"/>
          </a:xfrm>
          <a:prstGeom prst="rect">
            <a:avLst/>
          </a:prstGeom>
        </p:spPr>
      </p:pic>
      <p:pic>
        <p:nvPicPr>
          <p:cNvPr id="1060" name="Imagem 1059">
            <a:extLst>
              <a:ext uri="{FF2B5EF4-FFF2-40B4-BE49-F238E27FC236}">
                <a16:creationId xmlns:a16="http://schemas.microsoft.com/office/drawing/2014/main" id="{8E41E758-362B-4557-B681-CFBA4D3D1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766" y="1851483"/>
            <a:ext cx="2544417" cy="1588578"/>
          </a:xfrm>
          <a:prstGeom prst="rect">
            <a:avLst/>
          </a:prstGeom>
        </p:spPr>
      </p:pic>
      <p:pic>
        <p:nvPicPr>
          <p:cNvPr id="1061" name="Imagem 1060">
            <a:extLst>
              <a:ext uri="{FF2B5EF4-FFF2-40B4-BE49-F238E27FC236}">
                <a16:creationId xmlns:a16="http://schemas.microsoft.com/office/drawing/2014/main" id="{ECE4E8A9-3C8F-41F3-B1EE-F3BD1B029C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39"/>
          <a:stretch/>
        </p:blipFill>
        <p:spPr>
          <a:xfrm>
            <a:off x="9507766" y="3483160"/>
            <a:ext cx="2548555" cy="1588578"/>
          </a:xfrm>
          <a:prstGeom prst="rect">
            <a:avLst/>
          </a:prstGeom>
        </p:spPr>
      </p:pic>
      <p:pic>
        <p:nvPicPr>
          <p:cNvPr id="1062" name="Imagem 1061">
            <a:extLst>
              <a:ext uri="{FF2B5EF4-FFF2-40B4-BE49-F238E27FC236}">
                <a16:creationId xmlns:a16="http://schemas.microsoft.com/office/drawing/2014/main" id="{B45C1A23-063E-49E7-9D21-2ED2FA0C43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7" r="20070" b="2013"/>
          <a:stretch/>
        </p:blipFill>
        <p:spPr>
          <a:xfrm>
            <a:off x="9507766" y="5105410"/>
            <a:ext cx="2548555" cy="158857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945D011-5633-4596-B2D3-D88BD556C3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1568" y="363357"/>
            <a:ext cx="3067662" cy="969337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A3F76885-1DDB-4D35-855A-3DC0DA40F16D}"/>
              </a:ext>
            </a:extLst>
          </p:cNvPr>
          <p:cNvSpPr/>
          <p:nvPr/>
        </p:nvSpPr>
        <p:spPr>
          <a:xfrm>
            <a:off x="6307287" y="3604420"/>
            <a:ext cx="1658937" cy="373062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462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C00000"/>
                </a:solidFill>
              </a:rPr>
              <a:t>Exemplo: Concreto</a:t>
            </a:r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id="{5400834C-1BDF-4A41-A82B-B31B50D6BE3D}"/>
              </a:ext>
            </a:extLst>
          </p:cNvPr>
          <p:cNvSpPr txBox="1">
            <a:spLocks/>
          </p:cNvSpPr>
          <p:nvPr/>
        </p:nvSpPr>
        <p:spPr>
          <a:xfrm>
            <a:off x="235390" y="1108087"/>
            <a:ext cx="11633703" cy="970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Mistura...</a:t>
            </a:r>
          </a:p>
          <a:p>
            <a:pPr algn="just">
              <a:buClr>
                <a:srgbClr val="FF0000"/>
              </a:buClr>
              <a:buSzPct val="90000"/>
            </a:pPr>
            <a:endParaRPr lang="pt-BR" altLang="pt-BR" dirty="0">
              <a:solidFill>
                <a:srgbClr val="000000"/>
              </a:solidFill>
            </a:endParaRPr>
          </a:p>
        </p:txBody>
      </p:sp>
      <p:grpSp>
        <p:nvGrpSpPr>
          <p:cNvPr id="111" name="Group 959">
            <a:extLst>
              <a:ext uri="{FF2B5EF4-FFF2-40B4-BE49-F238E27FC236}">
                <a16:creationId xmlns:a16="http://schemas.microsoft.com/office/drawing/2014/main" id="{BFD13FD0-9088-402A-ACA9-5BB93386027E}"/>
              </a:ext>
            </a:extLst>
          </p:cNvPr>
          <p:cNvGrpSpPr>
            <a:grpSpLocks/>
          </p:cNvGrpSpPr>
          <p:nvPr/>
        </p:nvGrpSpPr>
        <p:grpSpPr bwMode="auto">
          <a:xfrm>
            <a:off x="1927374" y="856457"/>
            <a:ext cx="6629400" cy="4114800"/>
            <a:chOff x="868" y="458"/>
            <a:chExt cx="4176" cy="2592"/>
          </a:xfrm>
        </p:grpSpPr>
        <p:sp>
          <p:nvSpPr>
            <p:cNvPr id="112" name="Rectangle 5" descr="Papel pardo">
              <a:extLst>
                <a:ext uri="{FF2B5EF4-FFF2-40B4-BE49-F238E27FC236}">
                  <a16:creationId xmlns:a16="http://schemas.microsoft.com/office/drawing/2014/main" id="{1CE59949-AEBF-427B-890E-02E271A9BD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8" y="458"/>
              <a:ext cx="4176" cy="2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3" name="Rectangle 7" descr="Pergaminho">
              <a:extLst>
                <a:ext uri="{FF2B5EF4-FFF2-40B4-BE49-F238E27FC236}">
                  <a16:creationId xmlns:a16="http://schemas.microsoft.com/office/drawing/2014/main" id="{1CFA6CC2-E7FF-48B3-9E71-BD81D81EF4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7" y="639"/>
              <a:ext cx="3194" cy="18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114" name="Group 243">
              <a:extLst>
                <a:ext uri="{FF2B5EF4-FFF2-40B4-BE49-F238E27FC236}">
                  <a16:creationId xmlns:a16="http://schemas.microsoft.com/office/drawing/2014/main" id="{E5FB351D-4281-4DAC-A785-09E06DD2EC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3" y="643"/>
              <a:ext cx="3274" cy="1887"/>
              <a:chOff x="1432" y="1709"/>
              <a:chExt cx="3274" cy="1887"/>
            </a:xfrm>
          </p:grpSpPr>
          <p:sp>
            <p:nvSpPr>
              <p:cNvPr id="822" name="Line 43">
                <a:extLst>
                  <a:ext uri="{FF2B5EF4-FFF2-40B4-BE49-F238E27FC236}">
                    <a16:creationId xmlns:a16="http://schemas.microsoft.com/office/drawing/2014/main" id="{5C66190E-7432-4484-8D24-DA18F77338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69" y="1709"/>
                <a:ext cx="1" cy="185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3" name="Line 44">
                <a:extLst>
                  <a:ext uri="{FF2B5EF4-FFF2-40B4-BE49-F238E27FC236}">
                    <a16:creationId xmlns:a16="http://schemas.microsoft.com/office/drawing/2014/main" id="{FFB5E6FE-DDC5-4ABA-8114-176A043CB5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2" y="3560"/>
                <a:ext cx="3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4" name="Line 45">
                <a:extLst>
                  <a:ext uri="{FF2B5EF4-FFF2-40B4-BE49-F238E27FC236}">
                    <a16:creationId xmlns:a16="http://schemas.microsoft.com/office/drawing/2014/main" id="{0143EF6E-074D-48B0-A680-A4FFAA52C7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2" y="2943"/>
                <a:ext cx="3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5" name="Line 46">
                <a:extLst>
                  <a:ext uri="{FF2B5EF4-FFF2-40B4-BE49-F238E27FC236}">
                    <a16:creationId xmlns:a16="http://schemas.microsoft.com/office/drawing/2014/main" id="{4FA08B54-FD4F-4600-9B55-3A8022540B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2" y="2326"/>
                <a:ext cx="3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6" name="Line 47">
                <a:extLst>
                  <a:ext uri="{FF2B5EF4-FFF2-40B4-BE49-F238E27FC236}">
                    <a16:creationId xmlns:a16="http://schemas.microsoft.com/office/drawing/2014/main" id="{38D26663-2283-4FD9-A402-7BD961E2B4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2" y="1709"/>
                <a:ext cx="3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7" name="Line 48">
                <a:extLst>
                  <a:ext uri="{FF2B5EF4-FFF2-40B4-BE49-F238E27FC236}">
                    <a16:creationId xmlns:a16="http://schemas.microsoft.com/office/drawing/2014/main" id="{D153AAB9-66A6-4096-8060-5138F1F358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69" y="3560"/>
                <a:ext cx="3236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8" name="Line 49">
                <a:extLst>
                  <a:ext uri="{FF2B5EF4-FFF2-40B4-BE49-F238E27FC236}">
                    <a16:creationId xmlns:a16="http://schemas.microsoft.com/office/drawing/2014/main" id="{DEB41F78-A856-46C9-9024-B676E59924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69" y="3560"/>
                <a:ext cx="1" cy="3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9" name="Line 50">
                <a:extLst>
                  <a:ext uri="{FF2B5EF4-FFF2-40B4-BE49-F238E27FC236}">
                    <a16:creationId xmlns:a16="http://schemas.microsoft.com/office/drawing/2014/main" id="{D7E3A28D-0F5B-4D92-9F64-A4DB081B4E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31" y="3560"/>
                <a:ext cx="1" cy="3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30" name="Line 51">
                <a:extLst>
                  <a:ext uri="{FF2B5EF4-FFF2-40B4-BE49-F238E27FC236}">
                    <a16:creationId xmlns:a16="http://schemas.microsoft.com/office/drawing/2014/main" id="{52F353B9-B0E1-4CD6-AF66-66343DE29D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93" y="3560"/>
                <a:ext cx="1" cy="3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31" name="Line 52">
                <a:extLst>
                  <a:ext uri="{FF2B5EF4-FFF2-40B4-BE49-F238E27FC236}">
                    <a16:creationId xmlns:a16="http://schemas.microsoft.com/office/drawing/2014/main" id="{B415F2D3-AAF7-463D-9E64-353296F8A9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56" y="3560"/>
                <a:ext cx="1" cy="3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32" name="Line 53">
                <a:extLst>
                  <a:ext uri="{FF2B5EF4-FFF2-40B4-BE49-F238E27FC236}">
                    <a16:creationId xmlns:a16="http://schemas.microsoft.com/office/drawing/2014/main" id="{422E209B-1708-4F94-9746-B2BE32C3FB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18" y="3560"/>
                <a:ext cx="1" cy="3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33" name="Line 54">
                <a:extLst>
                  <a:ext uri="{FF2B5EF4-FFF2-40B4-BE49-F238E27FC236}">
                    <a16:creationId xmlns:a16="http://schemas.microsoft.com/office/drawing/2014/main" id="{04D3A4F4-D604-4396-9DE2-23F2C53820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80" y="3560"/>
                <a:ext cx="1" cy="3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34" name="Line 55">
                <a:extLst>
                  <a:ext uri="{FF2B5EF4-FFF2-40B4-BE49-F238E27FC236}">
                    <a16:creationId xmlns:a16="http://schemas.microsoft.com/office/drawing/2014/main" id="{0FFCBD39-0CCF-436E-9B74-2FEF94BE25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42" y="3560"/>
                <a:ext cx="1" cy="3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35" name="Line 56">
                <a:extLst>
                  <a:ext uri="{FF2B5EF4-FFF2-40B4-BE49-F238E27FC236}">
                    <a16:creationId xmlns:a16="http://schemas.microsoft.com/office/drawing/2014/main" id="{09AE313C-B02D-451B-B61E-88F820CFDA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05" y="3560"/>
                <a:ext cx="1" cy="3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36" name="Freeform 57">
                <a:extLst>
                  <a:ext uri="{FF2B5EF4-FFF2-40B4-BE49-F238E27FC236}">
                    <a16:creationId xmlns:a16="http://schemas.microsoft.com/office/drawing/2014/main" id="{9307EE74-32FE-4809-943E-066AB66E88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9" y="3507"/>
                <a:ext cx="9" cy="8"/>
              </a:xfrm>
              <a:custGeom>
                <a:avLst/>
                <a:gdLst>
                  <a:gd name="T0" fmla="*/ 0 w 9"/>
                  <a:gd name="T1" fmla="*/ 8 h 8"/>
                  <a:gd name="T2" fmla="*/ 4 w 9"/>
                  <a:gd name="T3" fmla="*/ 4 h 8"/>
                  <a:gd name="T4" fmla="*/ 9 w 9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8">
                    <a:moveTo>
                      <a:pt x="0" y="8"/>
                    </a:moveTo>
                    <a:lnTo>
                      <a:pt x="4" y="4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37" name="Freeform 58">
                <a:extLst>
                  <a:ext uri="{FF2B5EF4-FFF2-40B4-BE49-F238E27FC236}">
                    <a16:creationId xmlns:a16="http://schemas.microsoft.com/office/drawing/2014/main" id="{878CE7BC-5948-4722-8A20-FCDEAF970C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8" y="3504"/>
                <a:ext cx="11" cy="3"/>
              </a:xfrm>
              <a:custGeom>
                <a:avLst/>
                <a:gdLst>
                  <a:gd name="T0" fmla="*/ 0 w 11"/>
                  <a:gd name="T1" fmla="*/ 3 h 3"/>
                  <a:gd name="T2" fmla="*/ 6 w 11"/>
                  <a:gd name="T3" fmla="*/ 2 h 3"/>
                  <a:gd name="T4" fmla="*/ 8 w 11"/>
                  <a:gd name="T5" fmla="*/ 1 h 3"/>
                  <a:gd name="T6" fmla="*/ 11 w 1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3">
                    <a:moveTo>
                      <a:pt x="0" y="3"/>
                    </a:moveTo>
                    <a:lnTo>
                      <a:pt x="6" y="2"/>
                    </a:lnTo>
                    <a:lnTo>
                      <a:pt x="8" y="1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38" name="Freeform 59">
                <a:extLst>
                  <a:ext uri="{FF2B5EF4-FFF2-40B4-BE49-F238E27FC236}">
                    <a16:creationId xmlns:a16="http://schemas.microsoft.com/office/drawing/2014/main" id="{8AED776F-72EE-4366-ACB6-0D7E89EF19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9" y="3493"/>
                <a:ext cx="9" cy="11"/>
              </a:xfrm>
              <a:custGeom>
                <a:avLst/>
                <a:gdLst>
                  <a:gd name="T0" fmla="*/ 0 w 9"/>
                  <a:gd name="T1" fmla="*/ 11 h 11"/>
                  <a:gd name="T2" fmla="*/ 5 w 9"/>
                  <a:gd name="T3" fmla="*/ 5 h 11"/>
                  <a:gd name="T4" fmla="*/ 9 w 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1">
                    <a:moveTo>
                      <a:pt x="0" y="11"/>
                    </a:moveTo>
                    <a:lnTo>
                      <a:pt x="5" y="5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39" name="Line 60">
                <a:extLst>
                  <a:ext uri="{FF2B5EF4-FFF2-40B4-BE49-F238E27FC236}">
                    <a16:creationId xmlns:a16="http://schemas.microsoft.com/office/drawing/2014/main" id="{FE73705A-C3C8-4926-887F-9351C66AFE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08" y="3484"/>
                <a:ext cx="9" cy="9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40" name="Freeform 61">
                <a:extLst>
                  <a:ext uri="{FF2B5EF4-FFF2-40B4-BE49-F238E27FC236}">
                    <a16:creationId xmlns:a16="http://schemas.microsoft.com/office/drawing/2014/main" id="{6740AFEB-FF73-4354-B5F9-ADD8501E23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7" y="3477"/>
                <a:ext cx="11" cy="7"/>
              </a:xfrm>
              <a:custGeom>
                <a:avLst/>
                <a:gdLst>
                  <a:gd name="T0" fmla="*/ 0 w 11"/>
                  <a:gd name="T1" fmla="*/ 7 h 7"/>
                  <a:gd name="T2" fmla="*/ 5 w 11"/>
                  <a:gd name="T3" fmla="*/ 3 h 7"/>
                  <a:gd name="T4" fmla="*/ 11 w 11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7">
                    <a:moveTo>
                      <a:pt x="0" y="7"/>
                    </a:moveTo>
                    <a:lnTo>
                      <a:pt x="5" y="3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41" name="Freeform 62">
                <a:extLst>
                  <a:ext uri="{FF2B5EF4-FFF2-40B4-BE49-F238E27FC236}">
                    <a16:creationId xmlns:a16="http://schemas.microsoft.com/office/drawing/2014/main" id="{A7248FB7-245B-4BF9-97A5-5C7D45181A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8" y="3475"/>
                <a:ext cx="9" cy="2"/>
              </a:xfrm>
              <a:custGeom>
                <a:avLst/>
                <a:gdLst>
                  <a:gd name="T0" fmla="*/ 0 w 9"/>
                  <a:gd name="T1" fmla="*/ 2 h 2"/>
                  <a:gd name="T2" fmla="*/ 5 w 9"/>
                  <a:gd name="T3" fmla="*/ 1 h 2"/>
                  <a:gd name="T4" fmla="*/ 9 w 9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5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42" name="Line 63">
                <a:extLst>
                  <a:ext uri="{FF2B5EF4-FFF2-40B4-BE49-F238E27FC236}">
                    <a16:creationId xmlns:a16="http://schemas.microsoft.com/office/drawing/2014/main" id="{275C04EA-E193-4102-B9ED-09EDA68BD9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37" y="3472"/>
                <a:ext cx="9" cy="3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43" name="Line 64">
                <a:extLst>
                  <a:ext uri="{FF2B5EF4-FFF2-40B4-BE49-F238E27FC236}">
                    <a16:creationId xmlns:a16="http://schemas.microsoft.com/office/drawing/2014/main" id="{12699757-C29B-4210-9B35-244B92A524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46" y="3471"/>
                <a:ext cx="10" cy="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44" name="Line 65">
                <a:extLst>
                  <a:ext uri="{FF2B5EF4-FFF2-40B4-BE49-F238E27FC236}">
                    <a16:creationId xmlns:a16="http://schemas.microsoft.com/office/drawing/2014/main" id="{1523FEBB-9CA6-4887-86F9-975E3FA680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6" y="3471"/>
                <a:ext cx="11" cy="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45" name="Line 66">
                <a:extLst>
                  <a:ext uri="{FF2B5EF4-FFF2-40B4-BE49-F238E27FC236}">
                    <a16:creationId xmlns:a16="http://schemas.microsoft.com/office/drawing/2014/main" id="{2C34A6F2-90B4-47DE-BB59-8E060F1F7F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7" y="3471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46" name="Freeform 67">
                <a:extLst>
                  <a:ext uri="{FF2B5EF4-FFF2-40B4-BE49-F238E27FC236}">
                    <a16:creationId xmlns:a16="http://schemas.microsoft.com/office/drawing/2014/main" id="{F42F231F-5A6F-4B77-B581-2E0B6357C5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6" y="3471"/>
                <a:ext cx="9" cy="1"/>
              </a:xfrm>
              <a:custGeom>
                <a:avLst/>
                <a:gdLst>
                  <a:gd name="T0" fmla="*/ 0 w 9"/>
                  <a:gd name="T1" fmla="*/ 4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47" name="Freeform 68">
                <a:extLst>
                  <a:ext uri="{FF2B5EF4-FFF2-40B4-BE49-F238E27FC236}">
                    <a16:creationId xmlns:a16="http://schemas.microsoft.com/office/drawing/2014/main" id="{B204F042-7425-4AAE-B027-51EB39AC9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5" y="3468"/>
                <a:ext cx="10" cy="3"/>
              </a:xfrm>
              <a:custGeom>
                <a:avLst/>
                <a:gdLst>
                  <a:gd name="T0" fmla="*/ 0 w 10"/>
                  <a:gd name="T1" fmla="*/ 3 h 3"/>
                  <a:gd name="T2" fmla="*/ 5 w 10"/>
                  <a:gd name="T3" fmla="*/ 2 h 3"/>
                  <a:gd name="T4" fmla="*/ 10 w 10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3">
                    <a:moveTo>
                      <a:pt x="0" y="3"/>
                    </a:moveTo>
                    <a:lnTo>
                      <a:pt x="5" y="2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48" name="Freeform 69">
                <a:extLst>
                  <a:ext uri="{FF2B5EF4-FFF2-40B4-BE49-F238E27FC236}">
                    <a16:creationId xmlns:a16="http://schemas.microsoft.com/office/drawing/2014/main" id="{C45C716E-CE86-42A1-AD24-28BF02A9DE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5" y="3468"/>
                <a:ext cx="10" cy="3"/>
              </a:xfrm>
              <a:custGeom>
                <a:avLst/>
                <a:gdLst>
                  <a:gd name="T0" fmla="*/ 0 w 10"/>
                  <a:gd name="T1" fmla="*/ 0 h 3"/>
                  <a:gd name="T2" fmla="*/ 4 w 10"/>
                  <a:gd name="T3" fmla="*/ 2 h 3"/>
                  <a:gd name="T4" fmla="*/ 10 w 10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3">
                    <a:moveTo>
                      <a:pt x="0" y="0"/>
                    </a:moveTo>
                    <a:lnTo>
                      <a:pt x="4" y="2"/>
                    </a:lnTo>
                    <a:lnTo>
                      <a:pt x="10" y="3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49" name="Freeform 70">
                <a:extLst>
                  <a:ext uri="{FF2B5EF4-FFF2-40B4-BE49-F238E27FC236}">
                    <a16:creationId xmlns:a16="http://schemas.microsoft.com/office/drawing/2014/main" id="{9F26A1AD-A97A-4E43-9EB9-30B9D8D702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5" y="3471"/>
                <a:ext cx="10" cy="2"/>
              </a:xfrm>
              <a:custGeom>
                <a:avLst/>
                <a:gdLst>
                  <a:gd name="T0" fmla="*/ 0 w 10"/>
                  <a:gd name="T1" fmla="*/ 0 h 2"/>
                  <a:gd name="T2" fmla="*/ 5 w 10"/>
                  <a:gd name="T3" fmla="*/ 1 h 2"/>
                  <a:gd name="T4" fmla="*/ 10 w 10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5" y="1"/>
                    </a:lnTo>
                    <a:lnTo>
                      <a:pt x="10" y="2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50" name="Freeform 71">
                <a:extLst>
                  <a:ext uri="{FF2B5EF4-FFF2-40B4-BE49-F238E27FC236}">
                    <a16:creationId xmlns:a16="http://schemas.microsoft.com/office/drawing/2014/main" id="{AA6D1F7E-87B7-419E-836B-93A004B778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5" y="3472"/>
                <a:ext cx="9" cy="1"/>
              </a:xfrm>
              <a:custGeom>
                <a:avLst/>
                <a:gdLst>
                  <a:gd name="T0" fmla="*/ 0 w 9"/>
                  <a:gd name="T1" fmla="*/ 1 h 1"/>
                  <a:gd name="T2" fmla="*/ 5 w 9"/>
                  <a:gd name="T3" fmla="*/ 1 h 1"/>
                  <a:gd name="T4" fmla="*/ 9 w 9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">
                    <a:moveTo>
                      <a:pt x="0" y="1"/>
                    </a:moveTo>
                    <a:lnTo>
                      <a:pt x="5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51" name="Line 72">
                <a:extLst>
                  <a:ext uri="{FF2B5EF4-FFF2-40B4-BE49-F238E27FC236}">
                    <a16:creationId xmlns:a16="http://schemas.microsoft.com/office/drawing/2014/main" id="{53A48CD2-AFF7-4E30-8335-21986D0AD1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4" y="3472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52" name="Freeform 73">
                <a:extLst>
                  <a:ext uri="{FF2B5EF4-FFF2-40B4-BE49-F238E27FC236}">
                    <a16:creationId xmlns:a16="http://schemas.microsoft.com/office/drawing/2014/main" id="{6620E524-F9B3-46DA-8D2B-FAFEC8547E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3" y="3472"/>
                <a:ext cx="11" cy="3"/>
              </a:xfrm>
              <a:custGeom>
                <a:avLst/>
                <a:gdLst>
                  <a:gd name="T0" fmla="*/ 0 w 11"/>
                  <a:gd name="T1" fmla="*/ 0 h 3"/>
                  <a:gd name="T2" fmla="*/ 6 w 11"/>
                  <a:gd name="T3" fmla="*/ 1 h 3"/>
                  <a:gd name="T4" fmla="*/ 11 w 1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3">
                    <a:moveTo>
                      <a:pt x="0" y="0"/>
                    </a:moveTo>
                    <a:lnTo>
                      <a:pt x="6" y="1"/>
                    </a:lnTo>
                    <a:lnTo>
                      <a:pt x="11" y="3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53" name="Line 74">
                <a:extLst>
                  <a:ext uri="{FF2B5EF4-FFF2-40B4-BE49-F238E27FC236}">
                    <a16:creationId xmlns:a16="http://schemas.microsoft.com/office/drawing/2014/main" id="{6CA24BB7-7C39-4802-86A4-CAC32A78D5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44" y="3475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54" name="Freeform 75">
                <a:extLst>
                  <a:ext uri="{FF2B5EF4-FFF2-40B4-BE49-F238E27FC236}">
                    <a16:creationId xmlns:a16="http://schemas.microsoft.com/office/drawing/2014/main" id="{73973A44-5996-4F1E-A084-8F9BC0A45B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3" y="3472"/>
                <a:ext cx="10" cy="3"/>
              </a:xfrm>
              <a:custGeom>
                <a:avLst/>
                <a:gdLst>
                  <a:gd name="T0" fmla="*/ 0 w 10"/>
                  <a:gd name="T1" fmla="*/ 3 h 3"/>
                  <a:gd name="T2" fmla="*/ 5 w 10"/>
                  <a:gd name="T3" fmla="*/ 1 h 3"/>
                  <a:gd name="T4" fmla="*/ 10 w 10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3">
                    <a:moveTo>
                      <a:pt x="0" y="3"/>
                    </a:moveTo>
                    <a:lnTo>
                      <a:pt x="5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55" name="Freeform 76">
                <a:extLst>
                  <a:ext uri="{FF2B5EF4-FFF2-40B4-BE49-F238E27FC236}">
                    <a16:creationId xmlns:a16="http://schemas.microsoft.com/office/drawing/2014/main" id="{3D207627-55B4-4EA4-B905-B931388658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3" y="3472"/>
                <a:ext cx="9" cy="1"/>
              </a:xfrm>
              <a:custGeom>
                <a:avLst/>
                <a:gdLst>
                  <a:gd name="T0" fmla="*/ 0 w 9"/>
                  <a:gd name="T1" fmla="*/ 6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6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56" name="Line 77">
                <a:extLst>
                  <a:ext uri="{FF2B5EF4-FFF2-40B4-BE49-F238E27FC236}">
                    <a16:creationId xmlns:a16="http://schemas.microsoft.com/office/drawing/2014/main" id="{ADF1ED17-E504-4D32-9E95-2C352DC663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72" y="3472"/>
                <a:ext cx="10" cy="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57" name="Line 78">
                <a:extLst>
                  <a:ext uri="{FF2B5EF4-FFF2-40B4-BE49-F238E27FC236}">
                    <a16:creationId xmlns:a16="http://schemas.microsoft.com/office/drawing/2014/main" id="{D17F0811-663E-4B4B-B9E9-FDF6AEF22A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2" y="3472"/>
                <a:ext cx="10" cy="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58" name="Line 79">
                <a:extLst>
                  <a:ext uri="{FF2B5EF4-FFF2-40B4-BE49-F238E27FC236}">
                    <a16:creationId xmlns:a16="http://schemas.microsoft.com/office/drawing/2014/main" id="{219D0751-F3E9-434F-B67F-E171292D78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2" y="3472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59" name="Line 80">
                <a:extLst>
                  <a:ext uri="{FF2B5EF4-FFF2-40B4-BE49-F238E27FC236}">
                    <a16:creationId xmlns:a16="http://schemas.microsoft.com/office/drawing/2014/main" id="{E44E7D91-24BB-4364-87FD-D69453FECD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01" y="3472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60" name="Line 81">
                <a:extLst>
                  <a:ext uri="{FF2B5EF4-FFF2-40B4-BE49-F238E27FC236}">
                    <a16:creationId xmlns:a16="http://schemas.microsoft.com/office/drawing/2014/main" id="{C35104DA-23A4-4901-9E1D-BE1C24CFBE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10" y="3472"/>
                <a:ext cx="11" cy="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61" name="Line 82">
                <a:extLst>
                  <a:ext uri="{FF2B5EF4-FFF2-40B4-BE49-F238E27FC236}">
                    <a16:creationId xmlns:a16="http://schemas.microsoft.com/office/drawing/2014/main" id="{B61FE4F4-FD3F-49AC-AFBF-60802B51E2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21" y="3472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62" name="Freeform 83">
                <a:extLst>
                  <a:ext uri="{FF2B5EF4-FFF2-40B4-BE49-F238E27FC236}">
                    <a16:creationId xmlns:a16="http://schemas.microsoft.com/office/drawing/2014/main" id="{793936E6-DA1C-4CC9-93E6-C532A53B1D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0" y="3472"/>
                <a:ext cx="10" cy="1"/>
              </a:xfrm>
              <a:custGeom>
                <a:avLst/>
                <a:gdLst>
                  <a:gd name="T0" fmla="*/ 0 w 10"/>
                  <a:gd name="T1" fmla="*/ 0 h 1"/>
                  <a:gd name="T2" fmla="*/ 5 w 10"/>
                  <a:gd name="T3" fmla="*/ 0 h 1"/>
                  <a:gd name="T4" fmla="*/ 10 w 10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">
                    <a:moveTo>
                      <a:pt x="0" y="0"/>
                    </a:moveTo>
                    <a:lnTo>
                      <a:pt x="5" y="0"/>
                    </a:lnTo>
                    <a:lnTo>
                      <a:pt x="10" y="1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63" name="Line 84">
                <a:extLst>
                  <a:ext uri="{FF2B5EF4-FFF2-40B4-BE49-F238E27FC236}">
                    <a16:creationId xmlns:a16="http://schemas.microsoft.com/office/drawing/2014/main" id="{E095BBDE-6F7E-4277-A922-6011A2B50B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40" y="3473"/>
                <a:ext cx="10" cy="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64" name="Freeform 85">
                <a:extLst>
                  <a:ext uri="{FF2B5EF4-FFF2-40B4-BE49-F238E27FC236}">
                    <a16:creationId xmlns:a16="http://schemas.microsoft.com/office/drawing/2014/main" id="{5AAF22B0-DB2E-4323-A7EE-C5EE6833F4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0" y="3471"/>
                <a:ext cx="9" cy="2"/>
              </a:xfrm>
              <a:custGeom>
                <a:avLst/>
                <a:gdLst>
                  <a:gd name="T0" fmla="*/ 0 w 9"/>
                  <a:gd name="T1" fmla="*/ 2 h 2"/>
                  <a:gd name="T2" fmla="*/ 3 w 9"/>
                  <a:gd name="T3" fmla="*/ 1 h 2"/>
                  <a:gd name="T4" fmla="*/ 9 w 9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3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65" name="Freeform 86">
                <a:extLst>
                  <a:ext uri="{FF2B5EF4-FFF2-40B4-BE49-F238E27FC236}">
                    <a16:creationId xmlns:a16="http://schemas.microsoft.com/office/drawing/2014/main" id="{01D5EEBB-E8CA-40EF-92E3-4BFA7CFDBD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9" y="3468"/>
                <a:ext cx="10" cy="3"/>
              </a:xfrm>
              <a:custGeom>
                <a:avLst/>
                <a:gdLst>
                  <a:gd name="T0" fmla="*/ 0 w 10"/>
                  <a:gd name="T1" fmla="*/ 3 h 3"/>
                  <a:gd name="T2" fmla="*/ 5 w 10"/>
                  <a:gd name="T3" fmla="*/ 2 h 3"/>
                  <a:gd name="T4" fmla="*/ 10 w 10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3">
                    <a:moveTo>
                      <a:pt x="0" y="3"/>
                    </a:moveTo>
                    <a:lnTo>
                      <a:pt x="5" y="2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66" name="Line 87">
                <a:extLst>
                  <a:ext uri="{FF2B5EF4-FFF2-40B4-BE49-F238E27FC236}">
                    <a16:creationId xmlns:a16="http://schemas.microsoft.com/office/drawing/2014/main" id="{26742A44-1DD7-4002-8A6A-F0D345726B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69" y="3463"/>
                <a:ext cx="9" cy="5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67" name="Freeform 88">
                <a:extLst>
                  <a:ext uri="{FF2B5EF4-FFF2-40B4-BE49-F238E27FC236}">
                    <a16:creationId xmlns:a16="http://schemas.microsoft.com/office/drawing/2014/main" id="{A394B1DA-AA88-4DCA-98A6-3CD92DC2B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8" y="3455"/>
                <a:ext cx="11" cy="8"/>
              </a:xfrm>
              <a:custGeom>
                <a:avLst/>
                <a:gdLst>
                  <a:gd name="T0" fmla="*/ 0 w 11"/>
                  <a:gd name="T1" fmla="*/ 8 h 8"/>
                  <a:gd name="T2" fmla="*/ 5 w 11"/>
                  <a:gd name="T3" fmla="*/ 4 h 8"/>
                  <a:gd name="T4" fmla="*/ 11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0" y="8"/>
                    </a:moveTo>
                    <a:lnTo>
                      <a:pt x="5" y="4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68" name="Line 89">
                <a:extLst>
                  <a:ext uri="{FF2B5EF4-FFF2-40B4-BE49-F238E27FC236}">
                    <a16:creationId xmlns:a16="http://schemas.microsoft.com/office/drawing/2014/main" id="{AC1B221E-3F0C-49C4-B5A8-96042168E6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89" y="3446"/>
                <a:ext cx="9" cy="9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69" name="Line 90">
                <a:extLst>
                  <a:ext uri="{FF2B5EF4-FFF2-40B4-BE49-F238E27FC236}">
                    <a16:creationId xmlns:a16="http://schemas.microsoft.com/office/drawing/2014/main" id="{F1C4B4B8-79D0-4D8F-BBC0-42F5DE2004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98" y="3434"/>
                <a:ext cx="10" cy="12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70" name="Freeform 91">
                <a:extLst>
                  <a:ext uri="{FF2B5EF4-FFF2-40B4-BE49-F238E27FC236}">
                    <a16:creationId xmlns:a16="http://schemas.microsoft.com/office/drawing/2014/main" id="{2B376F73-B2A9-4299-B0BB-8D31650F3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8" y="3420"/>
                <a:ext cx="9" cy="14"/>
              </a:xfrm>
              <a:custGeom>
                <a:avLst/>
                <a:gdLst>
                  <a:gd name="T0" fmla="*/ 0 w 9"/>
                  <a:gd name="T1" fmla="*/ 14 h 14"/>
                  <a:gd name="T2" fmla="*/ 4 w 9"/>
                  <a:gd name="T3" fmla="*/ 8 h 14"/>
                  <a:gd name="T4" fmla="*/ 9 w 9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4">
                    <a:moveTo>
                      <a:pt x="0" y="14"/>
                    </a:moveTo>
                    <a:lnTo>
                      <a:pt x="4" y="8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71" name="Freeform 92">
                <a:extLst>
                  <a:ext uri="{FF2B5EF4-FFF2-40B4-BE49-F238E27FC236}">
                    <a16:creationId xmlns:a16="http://schemas.microsoft.com/office/drawing/2014/main" id="{29AD6865-6316-42FA-9A26-B0727EF719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7" y="3402"/>
                <a:ext cx="11" cy="18"/>
              </a:xfrm>
              <a:custGeom>
                <a:avLst/>
                <a:gdLst>
                  <a:gd name="T0" fmla="*/ 0 w 11"/>
                  <a:gd name="T1" fmla="*/ 18 h 18"/>
                  <a:gd name="T2" fmla="*/ 6 w 11"/>
                  <a:gd name="T3" fmla="*/ 9 h 18"/>
                  <a:gd name="T4" fmla="*/ 11 w 11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8">
                    <a:moveTo>
                      <a:pt x="0" y="18"/>
                    </a:moveTo>
                    <a:lnTo>
                      <a:pt x="6" y="9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72" name="Freeform 93">
                <a:extLst>
                  <a:ext uri="{FF2B5EF4-FFF2-40B4-BE49-F238E27FC236}">
                    <a16:creationId xmlns:a16="http://schemas.microsoft.com/office/drawing/2014/main" id="{3B48E52F-49AC-4D2F-82EF-A5D67C746A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8" y="3386"/>
                <a:ext cx="9" cy="16"/>
              </a:xfrm>
              <a:custGeom>
                <a:avLst/>
                <a:gdLst>
                  <a:gd name="T0" fmla="*/ 0 w 9"/>
                  <a:gd name="T1" fmla="*/ 16 h 16"/>
                  <a:gd name="T2" fmla="*/ 5 w 9"/>
                  <a:gd name="T3" fmla="*/ 8 h 16"/>
                  <a:gd name="T4" fmla="*/ 9 w 9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6">
                    <a:moveTo>
                      <a:pt x="0" y="16"/>
                    </a:moveTo>
                    <a:lnTo>
                      <a:pt x="5" y="8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73" name="Freeform 94">
                <a:extLst>
                  <a:ext uri="{FF2B5EF4-FFF2-40B4-BE49-F238E27FC236}">
                    <a16:creationId xmlns:a16="http://schemas.microsoft.com/office/drawing/2014/main" id="{04198168-9561-4B9F-A3CC-A0F86BC16A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7" y="3369"/>
                <a:ext cx="9" cy="17"/>
              </a:xfrm>
              <a:custGeom>
                <a:avLst/>
                <a:gdLst>
                  <a:gd name="T0" fmla="*/ 0 w 9"/>
                  <a:gd name="T1" fmla="*/ 17 h 17"/>
                  <a:gd name="T2" fmla="*/ 4 w 9"/>
                  <a:gd name="T3" fmla="*/ 8 h 17"/>
                  <a:gd name="T4" fmla="*/ 9 w 9"/>
                  <a:gd name="T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7">
                    <a:moveTo>
                      <a:pt x="0" y="17"/>
                    </a:moveTo>
                    <a:lnTo>
                      <a:pt x="4" y="8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74" name="Freeform 95">
                <a:extLst>
                  <a:ext uri="{FF2B5EF4-FFF2-40B4-BE49-F238E27FC236}">
                    <a16:creationId xmlns:a16="http://schemas.microsoft.com/office/drawing/2014/main" id="{859386EA-F904-4328-BB39-DB4D3956A5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6" y="3355"/>
                <a:ext cx="11" cy="14"/>
              </a:xfrm>
              <a:custGeom>
                <a:avLst/>
                <a:gdLst>
                  <a:gd name="T0" fmla="*/ 0 w 11"/>
                  <a:gd name="T1" fmla="*/ 14 h 14"/>
                  <a:gd name="T2" fmla="*/ 5 w 11"/>
                  <a:gd name="T3" fmla="*/ 6 h 14"/>
                  <a:gd name="T4" fmla="*/ 11 w 11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4">
                    <a:moveTo>
                      <a:pt x="0" y="14"/>
                    </a:moveTo>
                    <a:lnTo>
                      <a:pt x="5" y="6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75" name="Freeform 96">
                <a:extLst>
                  <a:ext uri="{FF2B5EF4-FFF2-40B4-BE49-F238E27FC236}">
                    <a16:creationId xmlns:a16="http://schemas.microsoft.com/office/drawing/2014/main" id="{BACB8571-3679-471F-9B38-88C2AFE8BF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7" y="3340"/>
                <a:ext cx="9" cy="15"/>
              </a:xfrm>
              <a:custGeom>
                <a:avLst/>
                <a:gdLst>
                  <a:gd name="T0" fmla="*/ 0 w 9"/>
                  <a:gd name="T1" fmla="*/ 15 h 15"/>
                  <a:gd name="T2" fmla="*/ 4 w 9"/>
                  <a:gd name="T3" fmla="*/ 7 h 15"/>
                  <a:gd name="T4" fmla="*/ 9 w 9"/>
                  <a:gd name="T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5">
                    <a:moveTo>
                      <a:pt x="0" y="15"/>
                    </a:moveTo>
                    <a:lnTo>
                      <a:pt x="4" y="7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76" name="Freeform 97">
                <a:extLst>
                  <a:ext uri="{FF2B5EF4-FFF2-40B4-BE49-F238E27FC236}">
                    <a16:creationId xmlns:a16="http://schemas.microsoft.com/office/drawing/2014/main" id="{B711144E-79F4-4B6B-AC3C-9A81F689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6" y="3331"/>
                <a:ext cx="10" cy="9"/>
              </a:xfrm>
              <a:custGeom>
                <a:avLst/>
                <a:gdLst>
                  <a:gd name="T0" fmla="*/ 0 w 10"/>
                  <a:gd name="T1" fmla="*/ 9 h 9"/>
                  <a:gd name="T2" fmla="*/ 5 w 10"/>
                  <a:gd name="T3" fmla="*/ 4 h 9"/>
                  <a:gd name="T4" fmla="*/ 10 w 10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9">
                    <a:moveTo>
                      <a:pt x="0" y="9"/>
                    </a:moveTo>
                    <a:lnTo>
                      <a:pt x="5" y="4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77" name="Line 98">
                <a:extLst>
                  <a:ext uri="{FF2B5EF4-FFF2-40B4-BE49-F238E27FC236}">
                    <a16:creationId xmlns:a16="http://schemas.microsoft.com/office/drawing/2014/main" id="{9DA7A661-061B-49AA-8186-74A445C7DF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76" y="3322"/>
                <a:ext cx="9" cy="9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78" name="Line 99">
                <a:extLst>
                  <a:ext uri="{FF2B5EF4-FFF2-40B4-BE49-F238E27FC236}">
                    <a16:creationId xmlns:a16="http://schemas.microsoft.com/office/drawing/2014/main" id="{E711BE46-43F6-4B0D-B132-733E6DE1D9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85" y="3314"/>
                <a:ext cx="9" cy="8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79" name="Line 100">
                <a:extLst>
                  <a:ext uri="{FF2B5EF4-FFF2-40B4-BE49-F238E27FC236}">
                    <a16:creationId xmlns:a16="http://schemas.microsoft.com/office/drawing/2014/main" id="{52112D97-B97E-4328-A6C8-B3C354DE0D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94" y="3308"/>
                <a:ext cx="11" cy="6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0" name="Freeform 101">
                <a:extLst>
                  <a:ext uri="{FF2B5EF4-FFF2-40B4-BE49-F238E27FC236}">
                    <a16:creationId xmlns:a16="http://schemas.microsoft.com/office/drawing/2014/main" id="{F36CF7C9-4E4F-438F-9E8D-0920EEC4D7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5" y="3302"/>
                <a:ext cx="9" cy="6"/>
              </a:xfrm>
              <a:custGeom>
                <a:avLst/>
                <a:gdLst>
                  <a:gd name="T0" fmla="*/ 0 w 9"/>
                  <a:gd name="T1" fmla="*/ 6 h 6"/>
                  <a:gd name="T2" fmla="*/ 5 w 9"/>
                  <a:gd name="T3" fmla="*/ 3 h 6"/>
                  <a:gd name="T4" fmla="*/ 9 w 9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6">
                    <a:moveTo>
                      <a:pt x="0" y="6"/>
                    </a:moveTo>
                    <a:lnTo>
                      <a:pt x="5" y="3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1" name="Freeform 102">
                <a:extLst>
                  <a:ext uri="{FF2B5EF4-FFF2-40B4-BE49-F238E27FC236}">
                    <a16:creationId xmlns:a16="http://schemas.microsoft.com/office/drawing/2014/main" id="{6778A173-5899-4EBD-8EFB-56ED006D7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4" y="3295"/>
                <a:ext cx="9" cy="7"/>
              </a:xfrm>
              <a:custGeom>
                <a:avLst/>
                <a:gdLst>
                  <a:gd name="T0" fmla="*/ 0 w 9"/>
                  <a:gd name="T1" fmla="*/ 7 h 7"/>
                  <a:gd name="T2" fmla="*/ 4 w 9"/>
                  <a:gd name="T3" fmla="*/ 3 h 7"/>
                  <a:gd name="T4" fmla="*/ 9 w 9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7">
                    <a:moveTo>
                      <a:pt x="0" y="7"/>
                    </a:moveTo>
                    <a:lnTo>
                      <a:pt x="4" y="3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2" name="Freeform 103">
                <a:extLst>
                  <a:ext uri="{FF2B5EF4-FFF2-40B4-BE49-F238E27FC236}">
                    <a16:creationId xmlns:a16="http://schemas.microsoft.com/office/drawing/2014/main" id="{70FF0D80-FB28-4272-BECE-595E6E8040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3" y="3291"/>
                <a:ext cx="11" cy="4"/>
              </a:xfrm>
              <a:custGeom>
                <a:avLst/>
                <a:gdLst>
                  <a:gd name="T0" fmla="*/ 0 w 11"/>
                  <a:gd name="T1" fmla="*/ 4 h 4"/>
                  <a:gd name="T2" fmla="*/ 5 w 11"/>
                  <a:gd name="T3" fmla="*/ 1 h 4"/>
                  <a:gd name="T4" fmla="*/ 11 w 1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4">
                    <a:moveTo>
                      <a:pt x="0" y="4"/>
                    </a:moveTo>
                    <a:lnTo>
                      <a:pt x="5" y="1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3" name="Freeform 104">
                <a:extLst>
                  <a:ext uri="{FF2B5EF4-FFF2-40B4-BE49-F238E27FC236}">
                    <a16:creationId xmlns:a16="http://schemas.microsoft.com/office/drawing/2014/main" id="{A2A1DBE6-7BFF-423B-B715-86626DDCE2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4" y="3283"/>
                <a:ext cx="9" cy="8"/>
              </a:xfrm>
              <a:custGeom>
                <a:avLst/>
                <a:gdLst>
                  <a:gd name="T0" fmla="*/ 0 w 9"/>
                  <a:gd name="T1" fmla="*/ 8 h 8"/>
                  <a:gd name="T2" fmla="*/ 4 w 9"/>
                  <a:gd name="T3" fmla="*/ 4 h 8"/>
                  <a:gd name="T4" fmla="*/ 9 w 9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8">
                    <a:moveTo>
                      <a:pt x="0" y="8"/>
                    </a:moveTo>
                    <a:lnTo>
                      <a:pt x="4" y="4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4" name="Freeform 105">
                <a:extLst>
                  <a:ext uri="{FF2B5EF4-FFF2-40B4-BE49-F238E27FC236}">
                    <a16:creationId xmlns:a16="http://schemas.microsoft.com/office/drawing/2014/main" id="{9C675FC1-3455-47B2-ABB6-321F26076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3" y="3274"/>
                <a:ext cx="10" cy="9"/>
              </a:xfrm>
              <a:custGeom>
                <a:avLst/>
                <a:gdLst>
                  <a:gd name="T0" fmla="*/ 0 w 10"/>
                  <a:gd name="T1" fmla="*/ 9 h 9"/>
                  <a:gd name="T2" fmla="*/ 5 w 10"/>
                  <a:gd name="T3" fmla="*/ 4 h 9"/>
                  <a:gd name="T4" fmla="*/ 10 w 10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9">
                    <a:moveTo>
                      <a:pt x="0" y="9"/>
                    </a:moveTo>
                    <a:lnTo>
                      <a:pt x="5" y="4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5" name="Freeform 106">
                <a:extLst>
                  <a:ext uri="{FF2B5EF4-FFF2-40B4-BE49-F238E27FC236}">
                    <a16:creationId xmlns:a16="http://schemas.microsoft.com/office/drawing/2014/main" id="{9A5C3D28-8895-44A9-AF5D-55E07AA962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3" y="3267"/>
                <a:ext cx="9" cy="7"/>
              </a:xfrm>
              <a:custGeom>
                <a:avLst/>
                <a:gdLst>
                  <a:gd name="T0" fmla="*/ 0 w 9"/>
                  <a:gd name="T1" fmla="*/ 7 h 7"/>
                  <a:gd name="T2" fmla="*/ 5 w 9"/>
                  <a:gd name="T3" fmla="*/ 3 h 7"/>
                  <a:gd name="T4" fmla="*/ 9 w 9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7">
                    <a:moveTo>
                      <a:pt x="0" y="7"/>
                    </a:moveTo>
                    <a:lnTo>
                      <a:pt x="5" y="3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6" name="Freeform 107">
                <a:extLst>
                  <a:ext uri="{FF2B5EF4-FFF2-40B4-BE49-F238E27FC236}">
                    <a16:creationId xmlns:a16="http://schemas.microsoft.com/office/drawing/2014/main" id="{152BC3E6-3859-446B-A953-7D1559C02F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2" y="3259"/>
                <a:ext cx="10" cy="8"/>
              </a:xfrm>
              <a:custGeom>
                <a:avLst/>
                <a:gdLst>
                  <a:gd name="T0" fmla="*/ 0 w 10"/>
                  <a:gd name="T1" fmla="*/ 8 h 8"/>
                  <a:gd name="T2" fmla="*/ 4 w 10"/>
                  <a:gd name="T3" fmla="*/ 4 h 8"/>
                  <a:gd name="T4" fmla="*/ 10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0" y="8"/>
                    </a:moveTo>
                    <a:lnTo>
                      <a:pt x="4" y="4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7" name="Line 108">
                <a:extLst>
                  <a:ext uri="{FF2B5EF4-FFF2-40B4-BE49-F238E27FC236}">
                    <a16:creationId xmlns:a16="http://schemas.microsoft.com/office/drawing/2014/main" id="{784FEC71-4B37-414A-A269-AFE6B74011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2" y="3253"/>
                <a:ext cx="10" cy="6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8" name="Line 109">
                <a:extLst>
                  <a:ext uri="{FF2B5EF4-FFF2-40B4-BE49-F238E27FC236}">
                    <a16:creationId xmlns:a16="http://schemas.microsoft.com/office/drawing/2014/main" id="{D735B7FB-49C0-439B-8505-F5A94BE21C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82" y="3248"/>
                <a:ext cx="9" cy="5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9" name="Freeform 110">
                <a:extLst>
                  <a:ext uri="{FF2B5EF4-FFF2-40B4-BE49-F238E27FC236}">
                    <a16:creationId xmlns:a16="http://schemas.microsoft.com/office/drawing/2014/main" id="{6248065F-5394-4F83-A1E8-907C915778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1" y="3245"/>
                <a:ext cx="11" cy="3"/>
              </a:xfrm>
              <a:custGeom>
                <a:avLst/>
                <a:gdLst>
                  <a:gd name="T0" fmla="*/ 0 w 11"/>
                  <a:gd name="T1" fmla="*/ 3 h 3"/>
                  <a:gd name="T2" fmla="*/ 5 w 11"/>
                  <a:gd name="T3" fmla="*/ 1 h 3"/>
                  <a:gd name="T4" fmla="*/ 11 w 1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3">
                    <a:moveTo>
                      <a:pt x="0" y="3"/>
                    </a:moveTo>
                    <a:lnTo>
                      <a:pt x="5" y="1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0" name="Freeform 111">
                <a:extLst>
                  <a:ext uri="{FF2B5EF4-FFF2-40B4-BE49-F238E27FC236}">
                    <a16:creationId xmlns:a16="http://schemas.microsoft.com/office/drawing/2014/main" id="{16B90CFB-FA01-4FBD-8E7C-A4A21B8DB6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2" y="3236"/>
                <a:ext cx="9" cy="9"/>
              </a:xfrm>
              <a:custGeom>
                <a:avLst/>
                <a:gdLst>
                  <a:gd name="T0" fmla="*/ 0 w 9"/>
                  <a:gd name="T1" fmla="*/ 9 h 9"/>
                  <a:gd name="T2" fmla="*/ 5 w 9"/>
                  <a:gd name="T3" fmla="*/ 5 h 9"/>
                  <a:gd name="T4" fmla="*/ 9 w 9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9">
                    <a:moveTo>
                      <a:pt x="0" y="9"/>
                    </a:moveTo>
                    <a:lnTo>
                      <a:pt x="5" y="5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1" name="Freeform 112">
                <a:extLst>
                  <a:ext uri="{FF2B5EF4-FFF2-40B4-BE49-F238E27FC236}">
                    <a16:creationId xmlns:a16="http://schemas.microsoft.com/office/drawing/2014/main" id="{47226B4E-8481-4CA9-B5A3-09D759BACB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" y="3228"/>
                <a:ext cx="9" cy="8"/>
              </a:xfrm>
              <a:custGeom>
                <a:avLst/>
                <a:gdLst>
                  <a:gd name="T0" fmla="*/ 0 w 9"/>
                  <a:gd name="T1" fmla="*/ 8 h 8"/>
                  <a:gd name="T2" fmla="*/ 4 w 9"/>
                  <a:gd name="T3" fmla="*/ 4 h 8"/>
                  <a:gd name="T4" fmla="*/ 9 w 9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8">
                    <a:moveTo>
                      <a:pt x="0" y="8"/>
                    </a:moveTo>
                    <a:lnTo>
                      <a:pt x="4" y="4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2" name="Freeform 113">
                <a:extLst>
                  <a:ext uri="{FF2B5EF4-FFF2-40B4-BE49-F238E27FC236}">
                    <a16:creationId xmlns:a16="http://schemas.microsoft.com/office/drawing/2014/main" id="{5F4C1306-0EB4-4C95-A8F0-57C43B1CA4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0" y="3216"/>
                <a:ext cx="10" cy="12"/>
              </a:xfrm>
              <a:custGeom>
                <a:avLst/>
                <a:gdLst>
                  <a:gd name="T0" fmla="*/ 0 w 10"/>
                  <a:gd name="T1" fmla="*/ 12 h 12"/>
                  <a:gd name="T2" fmla="*/ 5 w 10"/>
                  <a:gd name="T3" fmla="*/ 7 h 12"/>
                  <a:gd name="T4" fmla="*/ 10 w 10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2">
                    <a:moveTo>
                      <a:pt x="0" y="12"/>
                    </a:moveTo>
                    <a:lnTo>
                      <a:pt x="5" y="7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3" name="Freeform 114">
                <a:extLst>
                  <a:ext uri="{FF2B5EF4-FFF2-40B4-BE49-F238E27FC236}">
                    <a16:creationId xmlns:a16="http://schemas.microsoft.com/office/drawing/2014/main" id="{DAC1DB79-A0D8-455F-8B99-C4300C86FE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3197"/>
                <a:ext cx="9" cy="19"/>
              </a:xfrm>
              <a:custGeom>
                <a:avLst/>
                <a:gdLst>
                  <a:gd name="T0" fmla="*/ 0 w 9"/>
                  <a:gd name="T1" fmla="*/ 19 h 19"/>
                  <a:gd name="T2" fmla="*/ 6 w 9"/>
                  <a:gd name="T3" fmla="*/ 10 h 19"/>
                  <a:gd name="T4" fmla="*/ 9 w 9"/>
                  <a:gd name="T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9">
                    <a:moveTo>
                      <a:pt x="0" y="19"/>
                    </a:moveTo>
                    <a:lnTo>
                      <a:pt x="6" y="1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4" name="Freeform 115">
                <a:extLst>
                  <a:ext uri="{FF2B5EF4-FFF2-40B4-BE49-F238E27FC236}">
                    <a16:creationId xmlns:a16="http://schemas.microsoft.com/office/drawing/2014/main" id="{D7FEC9F7-4006-4C86-BB58-B354ABF4B0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9" y="3176"/>
                <a:ext cx="10" cy="21"/>
              </a:xfrm>
              <a:custGeom>
                <a:avLst/>
                <a:gdLst>
                  <a:gd name="T0" fmla="*/ 0 w 10"/>
                  <a:gd name="T1" fmla="*/ 21 h 21"/>
                  <a:gd name="T2" fmla="*/ 4 w 10"/>
                  <a:gd name="T3" fmla="*/ 10 h 21"/>
                  <a:gd name="T4" fmla="*/ 10 w 10"/>
                  <a:gd name="T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1">
                    <a:moveTo>
                      <a:pt x="0" y="21"/>
                    </a:moveTo>
                    <a:lnTo>
                      <a:pt x="4" y="1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5" name="Freeform 116">
                <a:extLst>
                  <a:ext uri="{FF2B5EF4-FFF2-40B4-BE49-F238E27FC236}">
                    <a16:creationId xmlns:a16="http://schemas.microsoft.com/office/drawing/2014/main" id="{CCF43B9B-FA6C-4CB7-ACF8-15AD54459A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9" y="3161"/>
                <a:ext cx="10" cy="15"/>
              </a:xfrm>
              <a:custGeom>
                <a:avLst/>
                <a:gdLst>
                  <a:gd name="T0" fmla="*/ 0 w 10"/>
                  <a:gd name="T1" fmla="*/ 15 h 15"/>
                  <a:gd name="T2" fmla="*/ 2 w 10"/>
                  <a:gd name="T3" fmla="*/ 11 h 15"/>
                  <a:gd name="T4" fmla="*/ 5 w 10"/>
                  <a:gd name="T5" fmla="*/ 7 h 15"/>
                  <a:gd name="T6" fmla="*/ 7 w 10"/>
                  <a:gd name="T7" fmla="*/ 4 h 15"/>
                  <a:gd name="T8" fmla="*/ 10 w 10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5">
                    <a:moveTo>
                      <a:pt x="0" y="15"/>
                    </a:moveTo>
                    <a:lnTo>
                      <a:pt x="2" y="11"/>
                    </a:lnTo>
                    <a:lnTo>
                      <a:pt x="5" y="7"/>
                    </a:lnTo>
                    <a:lnTo>
                      <a:pt x="7" y="4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6" name="Freeform 117">
                <a:extLst>
                  <a:ext uri="{FF2B5EF4-FFF2-40B4-BE49-F238E27FC236}">
                    <a16:creationId xmlns:a16="http://schemas.microsoft.com/office/drawing/2014/main" id="{548D88D0-9A0D-4AE1-BCE2-AEB978A9EA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9" y="3140"/>
                <a:ext cx="9" cy="21"/>
              </a:xfrm>
              <a:custGeom>
                <a:avLst/>
                <a:gdLst>
                  <a:gd name="T0" fmla="*/ 0 w 9"/>
                  <a:gd name="T1" fmla="*/ 21 h 21"/>
                  <a:gd name="T2" fmla="*/ 4 w 9"/>
                  <a:gd name="T3" fmla="*/ 11 h 21"/>
                  <a:gd name="T4" fmla="*/ 9 w 9"/>
                  <a:gd name="T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1">
                    <a:moveTo>
                      <a:pt x="0" y="21"/>
                    </a:moveTo>
                    <a:lnTo>
                      <a:pt x="4" y="1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7" name="Freeform 118">
                <a:extLst>
                  <a:ext uri="{FF2B5EF4-FFF2-40B4-BE49-F238E27FC236}">
                    <a16:creationId xmlns:a16="http://schemas.microsoft.com/office/drawing/2014/main" id="{93E22732-091F-4070-97DB-1290E876EF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8" y="3117"/>
                <a:ext cx="11" cy="23"/>
              </a:xfrm>
              <a:custGeom>
                <a:avLst/>
                <a:gdLst>
                  <a:gd name="T0" fmla="*/ 0 w 11"/>
                  <a:gd name="T1" fmla="*/ 23 h 23"/>
                  <a:gd name="T2" fmla="*/ 5 w 11"/>
                  <a:gd name="T3" fmla="*/ 12 h 23"/>
                  <a:gd name="T4" fmla="*/ 11 w 11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23">
                    <a:moveTo>
                      <a:pt x="0" y="23"/>
                    </a:moveTo>
                    <a:lnTo>
                      <a:pt x="5" y="12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8" name="Freeform 119">
                <a:extLst>
                  <a:ext uri="{FF2B5EF4-FFF2-40B4-BE49-F238E27FC236}">
                    <a16:creationId xmlns:a16="http://schemas.microsoft.com/office/drawing/2014/main" id="{4D9738CD-30A4-4D53-B7BD-EA7D855BD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9" y="3096"/>
                <a:ext cx="9" cy="21"/>
              </a:xfrm>
              <a:custGeom>
                <a:avLst/>
                <a:gdLst>
                  <a:gd name="T0" fmla="*/ 0 w 9"/>
                  <a:gd name="T1" fmla="*/ 21 h 21"/>
                  <a:gd name="T2" fmla="*/ 5 w 9"/>
                  <a:gd name="T3" fmla="*/ 11 h 21"/>
                  <a:gd name="T4" fmla="*/ 9 w 9"/>
                  <a:gd name="T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1">
                    <a:moveTo>
                      <a:pt x="0" y="21"/>
                    </a:moveTo>
                    <a:lnTo>
                      <a:pt x="5" y="1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9" name="Freeform 120">
                <a:extLst>
                  <a:ext uri="{FF2B5EF4-FFF2-40B4-BE49-F238E27FC236}">
                    <a16:creationId xmlns:a16="http://schemas.microsoft.com/office/drawing/2014/main" id="{28C08007-CAB0-46FA-B576-B2952562D6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8" y="3079"/>
                <a:ext cx="9" cy="17"/>
              </a:xfrm>
              <a:custGeom>
                <a:avLst/>
                <a:gdLst>
                  <a:gd name="T0" fmla="*/ 0 w 9"/>
                  <a:gd name="T1" fmla="*/ 17 h 17"/>
                  <a:gd name="T2" fmla="*/ 2 w 9"/>
                  <a:gd name="T3" fmla="*/ 13 h 17"/>
                  <a:gd name="T4" fmla="*/ 4 w 9"/>
                  <a:gd name="T5" fmla="*/ 9 h 17"/>
                  <a:gd name="T6" fmla="*/ 6 w 9"/>
                  <a:gd name="T7" fmla="*/ 5 h 17"/>
                  <a:gd name="T8" fmla="*/ 9 w 9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7">
                    <a:moveTo>
                      <a:pt x="0" y="17"/>
                    </a:move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0" name="Freeform 121">
                <a:extLst>
                  <a:ext uri="{FF2B5EF4-FFF2-40B4-BE49-F238E27FC236}">
                    <a16:creationId xmlns:a16="http://schemas.microsoft.com/office/drawing/2014/main" id="{4D9F43E3-E00C-4891-B1BA-22B9F34E7F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7" y="3052"/>
                <a:ext cx="10" cy="27"/>
              </a:xfrm>
              <a:custGeom>
                <a:avLst/>
                <a:gdLst>
                  <a:gd name="T0" fmla="*/ 0 w 10"/>
                  <a:gd name="T1" fmla="*/ 27 h 27"/>
                  <a:gd name="T2" fmla="*/ 3 w 10"/>
                  <a:gd name="T3" fmla="*/ 21 h 27"/>
                  <a:gd name="T4" fmla="*/ 5 w 10"/>
                  <a:gd name="T5" fmla="*/ 14 h 27"/>
                  <a:gd name="T6" fmla="*/ 8 w 10"/>
                  <a:gd name="T7" fmla="*/ 6 h 27"/>
                  <a:gd name="T8" fmla="*/ 10 w 10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7">
                    <a:moveTo>
                      <a:pt x="0" y="27"/>
                    </a:moveTo>
                    <a:lnTo>
                      <a:pt x="3" y="21"/>
                    </a:lnTo>
                    <a:lnTo>
                      <a:pt x="5" y="14"/>
                    </a:lnTo>
                    <a:lnTo>
                      <a:pt x="8" y="6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1" name="Freeform 122">
                <a:extLst>
                  <a:ext uri="{FF2B5EF4-FFF2-40B4-BE49-F238E27FC236}">
                    <a16:creationId xmlns:a16="http://schemas.microsoft.com/office/drawing/2014/main" id="{AFC96CFF-E58D-42D3-9EA3-65F2169F28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7" y="3032"/>
                <a:ext cx="9" cy="20"/>
              </a:xfrm>
              <a:custGeom>
                <a:avLst/>
                <a:gdLst>
                  <a:gd name="T0" fmla="*/ 0 w 9"/>
                  <a:gd name="T1" fmla="*/ 20 h 20"/>
                  <a:gd name="T2" fmla="*/ 4 w 9"/>
                  <a:gd name="T3" fmla="*/ 9 h 20"/>
                  <a:gd name="T4" fmla="*/ 9 w 9"/>
                  <a:gd name="T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0">
                    <a:moveTo>
                      <a:pt x="0" y="20"/>
                    </a:moveTo>
                    <a:lnTo>
                      <a:pt x="4" y="9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2" name="Freeform 123">
                <a:extLst>
                  <a:ext uri="{FF2B5EF4-FFF2-40B4-BE49-F238E27FC236}">
                    <a16:creationId xmlns:a16="http://schemas.microsoft.com/office/drawing/2014/main" id="{3D90A3F2-BFE0-4CE9-9570-558A7AC8C4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6" y="3018"/>
                <a:ext cx="11" cy="14"/>
              </a:xfrm>
              <a:custGeom>
                <a:avLst/>
                <a:gdLst>
                  <a:gd name="T0" fmla="*/ 0 w 11"/>
                  <a:gd name="T1" fmla="*/ 14 h 14"/>
                  <a:gd name="T2" fmla="*/ 6 w 11"/>
                  <a:gd name="T3" fmla="*/ 6 h 14"/>
                  <a:gd name="T4" fmla="*/ 11 w 11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4">
                    <a:moveTo>
                      <a:pt x="0" y="14"/>
                    </a:moveTo>
                    <a:lnTo>
                      <a:pt x="6" y="6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3" name="Freeform 124">
                <a:extLst>
                  <a:ext uri="{FF2B5EF4-FFF2-40B4-BE49-F238E27FC236}">
                    <a16:creationId xmlns:a16="http://schemas.microsoft.com/office/drawing/2014/main" id="{9CFBFBEA-420D-4406-AF10-D4945F1F56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3010"/>
                <a:ext cx="9" cy="8"/>
              </a:xfrm>
              <a:custGeom>
                <a:avLst/>
                <a:gdLst>
                  <a:gd name="T0" fmla="*/ 0 w 9"/>
                  <a:gd name="T1" fmla="*/ 8 h 8"/>
                  <a:gd name="T2" fmla="*/ 3 w 9"/>
                  <a:gd name="T3" fmla="*/ 5 h 8"/>
                  <a:gd name="T4" fmla="*/ 5 w 9"/>
                  <a:gd name="T5" fmla="*/ 4 h 8"/>
                  <a:gd name="T6" fmla="*/ 9 w 9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8">
                    <a:moveTo>
                      <a:pt x="0" y="8"/>
                    </a:moveTo>
                    <a:lnTo>
                      <a:pt x="3" y="5"/>
                    </a:lnTo>
                    <a:lnTo>
                      <a:pt x="5" y="4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4" name="Freeform 125">
                <a:extLst>
                  <a:ext uri="{FF2B5EF4-FFF2-40B4-BE49-F238E27FC236}">
                    <a16:creationId xmlns:a16="http://schemas.microsoft.com/office/drawing/2014/main" id="{9075D171-8521-4CA8-B3FA-2FBB97117F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6" y="2998"/>
                <a:ext cx="9" cy="12"/>
              </a:xfrm>
              <a:custGeom>
                <a:avLst/>
                <a:gdLst>
                  <a:gd name="T0" fmla="*/ 0 w 9"/>
                  <a:gd name="T1" fmla="*/ 12 h 12"/>
                  <a:gd name="T2" fmla="*/ 4 w 9"/>
                  <a:gd name="T3" fmla="*/ 7 h 12"/>
                  <a:gd name="T4" fmla="*/ 9 w 9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2">
                    <a:moveTo>
                      <a:pt x="0" y="12"/>
                    </a:moveTo>
                    <a:lnTo>
                      <a:pt x="4" y="7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5" name="Freeform 126">
                <a:extLst>
                  <a:ext uri="{FF2B5EF4-FFF2-40B4-BE49-F238E27FC236}">
                    <a16:creationId xmlns:a16="http://schemas.microsoft.com/office/drawing/2014/main" id="{DF6DBC64-AA94-476E-803D-38FD8EA17C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989"/>
                <a:ext cx="11" cy="9"/>
              </a:xfrm>
              <a:custGeom>
                <a:avLst/>
                <a:gdLst>
                  <a:gd name="T0" fmla="*/ 0 w 11"/>
                  <a:gd name="T1" fmla="*/ 9 h 9"/>
                  <a:gd name="T2" fmla="*/ 5 w 11"/>
                  <a:gd name="T3" fmla="*/ 4 h 9"/>
                  <a:gd name="T4" fmla="*/ 11 w 11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9">
                    <a:moveTo>
                      <a:pt x="0" y="9"/>
                    </a:moveTo>
                    <a:lnTo>
                      <a:pt x="5" y="4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6" name="Freeform 127">
                <a:extLst>
                  <a:ext uri="{FF2B5EF4-FFF2-40B4-BE49-F238E27FC236}">
                    <a16:creationId xmlns:a16="http://schemas.microsoft.com/office/drawing/2014/main" id="{58823082-97D8-4036-87AB-24B15FF2DD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6" y="2977"/>
                <a:ext cx="9" cy="12"/>
              </a:xfrm>
              <a:custGeom>
                <a:avLst/>
                <a:gdLst>
                  <a:gd name="T0" fmla="*/ 0 w 9"/>
                  <a:gd name="T1" fmla="*/ 12 h 12"/>
                  <a:gd name="T2" fmla="*/ 4 w 9"/>
                  <a:gd name="T3" fmla="*/ 7 h 12"/>
                  <a:gd name="T4" fmla="*/ 9 w 9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2">
                    <a:moveTo>
                      <a:pt x="0" y="12"/>
                    </a:moveTo>
                    <a:lnTo>
                      <a:pt x="4" y="7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7" name="Freeform 128">
                <a:extLst>
                  <a:ext uri="{FF2B5EF4-FFF2-40B4-BE49-F238E27FC236}">
                    <a16:creationId xmlns:a16="http://schemas.microsoft.com/office/drawing/2014/main" id="{794FBFFC-C639-4132-8B2D-C9DB4B38C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5" y="2962"/>
                <a:ext cx="10" cy="15"/>
              </a:xfrm>
              <a:custGeom>
                <a:avLst/>
                <a:gdLst>
                  <a:gd name="T0" fmla="*/ 0 w 10"/>
                  <a:gd name="T1" fmla="*/ 15 h 15"/>
                  <a:gd name="T2" fmla="*/ 5 w 10"/>
                  <a:gd name="T3" fmla="*/ 7 h 15"/>
                  <a:gd name="T4" fmla="*/ 10 w 10"/>
                  <a:gd name="T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5">
                    <a:moveTo>
                      <a:pt x="0" y="15"/>
                    </a:moveTo>
                    <a:lnTo>
                      <a:pt x="5" y="7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8" name="Freeform 129">
                <a:extLst>
                  <a:ext uri="{FF2B5EF4-FFF2-40B4-BE49-F238E27FC236}">
                    <a16:creationId xmlns:a16="http://schemas.microsoft.com/office/drawing/2014/main" id="{21F0E9DD-E477-4CD6-A63D-4F36E6D48F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5" y="2941"/>
                <a:ext cx="9" cy="21"/>
              </a:xfrm>
              <a:custGeom>
                <a:avLst/>
                <a:gdLst>
                  <a:gd name="T0" fmla="*/ 0 w 9"/>
                  <a:gd name="T1" fmla="*/ 21 h 21"/>
                  <a:gd name="T2" fmla="*/ 3 w 9"/>
                  <a:gd name="T3" fmla="*/ 15 h 21"/>
                  <a:gd name="T4" fmla="*/ 5 w 9"/>
                  <a:gd name="T5" fmla="*/ 10 h 21"/>
                  <a:gd name="T6" fmla="*/ 7 w 9"/>
                  <a:gd name="T7" fmla="*/ 5 h 21"/>
                  <a:gd name="T8" fmla="*/ 9 w 9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1">
                    <a:moveTo>
                      <a:pt x="0" y="21"/>
                    </a:moveTo>
                    <a:lnTo>
                      <a:pt x="3" y="15"/>
                    </a:lnTo>
                    <a:lnTo>
                      <a:pt x="5" y="10"/>
                    </a:lnTo>
                    <a:lnTo>
                      <a:pt x="7" y="5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9" name="Freeform 130">
                <a:extLst>
                  <a:ext uri="{FF2B5EF4-FFF2-40B4-BE49-F238E27FC236}">
                    <a16:creationId xmlns:a16="http://schemas.microsoft.com/office/drawing/2014/main" id="{A0BA639F-A355-40ED-BEC2-50C81E81E2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4" y="2926"/>
                <a:ext cx="10" cy="15"/>
              </a:xfrm>
              <a:custGeom>
                <a:avLst/>
                <a:gdLst>
                  <a:gd name="T0" fmla="*/ 0 w 10"/>
                  <a:gd name="T1" fmla="*/ 15 h 15"/>
                  <a:gd name="T2" fmla="*/ 4 w 10"/>
                  <a:gd name="T3" fmla="*/ 7 h 15"/>
                  <a:gd name="T4" fmla="*/ 10 w 10"/>
                  <a:gd name="T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5">
                    <a:moveTo>
                      <a:pt x="0" y="15"/>
                    </a:moveTo>
                    <a:lnTo>
                      <a:pt x="4" y="7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10" name="Freeform 131">
                <a:extLst>
                  <a:ext uri="{FF2B5EF4-FFF2-40B4-BE49-F238E27FC236}">
                    <a16:creationId xmlns:a16="http://schemas.microsoft.com/office/drawing/2014/main" id="{ACFB1B2D-6CF9-45F0-8E86-45CAFC8D36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4" y="2917"/>
                <a:ext cx="10" cy="9"/>
              </a:xfrm>
              <a:custGeom>
                <a:avLst/>
                <a:gdLst>
                  <a:gd name="T0" fmla="*/ 0 w 10"/>
                  <a:gd name="T1" fmla="*/ 9 h 9"/>
                  <a:gd name="T2" fmla="*/ 5 w 10"/>
                  <a:gd name="T3" fmla="*/ 4 h 9"/>
                  <a:gd name="T4" fmla="*/ 10 w 10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9">
                    <a:moveTo>
                      <a:pt x="0" y="9"/>
                    </a:moveTo>
                    <a:lnTo>
                      <a:pt x="5" y="4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11" name="Freeform 132">
                <a:extLst>
                  <a:ext uri="{FF2B5EF4-FFF2-40B4-BE49-F238E27FC236}">
                    <a16:creationId xmlns:a16="http://schemas.microsoft.com/office/drawing/2014/main" id="{925A456E-6E53-4E6B-913D-BE02853359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4" y="2909"/>
                <a:ext cx="10" cy="8"/>
              </a:xfrm>
              <a:custGeom>
                <a:avLst/>
                <a:gdLst>
                  <a:gd name="T0" fmla="*/ 0 w 10"/>
                  <a:gd name="T1" fmla="*/ 8 h 8"/>
                  <a:gd name="T2" fmla="*/ 5 w 10"/>
                  <a:gd name="T3" fmla="*/ 4 h 8"/>
                  <a:gd name="T4" fmla="*/ 10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0" y="8"/>
                    </a:moveTo>
                    <a:lnTo>
                      <a:pt x="5" y="4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12" name="Freeform 133">
                <a:extLst>
                  <a:ext uri="{FF2B5EF4-FFF2-40B4-BE49-F238E27FC236}">
                    <a16:creationId xmlns:a16="http://schemas.microsoft.com/office/drawing/2014/main" id="{C56923FC-D82C-4531-8950-7E15DD3553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4" y="2905"/>
                <a:ext cx="10" cy="4"/>
              </a:xfrm>
              <a:custGeom>
                <a:avLst/>
                <a:gdLst>
                  <a:gd name="T0" fmla="*/ 0 w 10"/>
                  <a:gd name="T1" fmla="*/ 4 h 4"/>
                  <a:gd name="T2" fmla="*/ 6 w 10"/>
                  <a:gd name="T3" fmla="*/ 2 h 4"/>
                  <a:gd name="T4" fmla="*/ 10 w 10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4">
                    <a:moveTo>
                      <a:pt x="0" y="4"/>
                    </a:moveTo>
                    <a:lnTo>
                      <a:pt x="6" y="2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13" name="Freeform 134">
                <a:extLst>
                  <a:ext uri="{FF2B5EF4-FFF2-40B4-BE49-F238E27FC236}">
                    <a16:creationId xmlns:a16="http://schemas.microsoft.com/office/drawing/2014/main" id="{44CE3B36-A54A-4C9D-98EA-0F3B0BF5C4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4" y="2905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2 w 9"/>
                  <a:gd name="T3" fmla="*/ 0 h 6"/>
                  <a:gd name="T4" fmla="*/ 3 w 9"/>
                  <a:gd name="T5" fmla="*/ 2 h 6"/>
                  <a:gd name="T6" fmla="*/ 9 w 9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2" y="0"/>
                    </a:lnTo>
                    <a:lnTo>
                      <a:pt x="3" y="2"/>
                    </a:lnTo>
                    <a:lnTo>
                      <a:pt x="9" y="6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14" name="Line 135">
                <a:extLst>
                  <a:ext uri="{FF2B5EF4-FFF2-40B4-BE49-F238E27FC236}">
                    <a16:creationId xmlns:a16="http://schemas.microsoft.com/office/drawing/2014/main" id="{9B3AF82B-5BCE-498D-B21D-4B16309975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3" y="2911"/>
                <a:ext cx="9" cy="6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15" name="Freeform 136">
                <a:extLst>
                  <a:ext uri="{FF2B5EF4-FFF2-40B4-BE49-F238E27FC236}">
                    <a16:creationId xmlns:a16="http://schemas.microsoft.com/office/drawing/2014/main" id="{F5F5E4D0-395E-482C-B477-3D8301EDA5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2" y="2917"/>
                <a:ext cx="10" cy="7"/>
              </a:xfrm>
              <a:custGeom>
                <a:avLst/>
                <a:gdLst>
                  <a:gd name="T0" fmla="*/ 0 w 10"/>
                  <a:gd name="T1" fmla="*/ 0 h 7"/>
                  <a:gd name="T2" fmla="*/ 5 w 10"/>
                  <a:gd name="T3" fmla="*/ 4 h 7"/>
                  <a:gd name="T4" fmla="*/ 10 w 10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7">
                    <a:moveTo>
                      <a:pt x="0" y="0"/>
                    </a:moveTo>
                    <a:lnTo>
                      <a:pt x="5" y="4"/>
                    </a:lnTo>
                    <a:lnTo>
                      <a:pt x="10" y="7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16" name="Freeform 137">
                <a:extLst>
                  <a:ext uri="{FF2B5EF4-FFF2-40B4-BE49-F238E27FC236}">
                    <a16:creationId xmlns:a16="http://schemas.microsoft.com/office/drawing/2014/main" id="{C2F1119D-EDA6-4FFC-9F9C-BC489F3714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2" y="2924"/>
                <a:ext cx="9" cy="4"/>
              </a:xfrm>
              <a:custGeom>
                <a:avLst/>
                <a:gdLst>
                  <a:gd name="T0" fmla="*/ 0 w 9"/>
                  <a:gd name="T1" fmla="*/ 0 h 4"/>
                  <a:gd name="T2" fmla="*/ 4 w 9"/>
                  <a:gd name="T3" fmla="*/ 1 h 4"/>
                  <a:gd name="T4" fmla="*/ 9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0"/>
                    </a:moveTo>
                    <a:lnTo>
                      <a:pt x="4" y="1"/>
                    </a:lnTo>
                    <a:lnTo>
                      <a:pt x="9" y="4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17" name="Freeform 138">
                <a:extLst>
                  <a:ext uri="{FF2B5EF4-FFF2-40B4-BE49-F238E27FC236}">
                    <a16:creationId xmlns:a16="http://schemas.microsoft.com/office/drawing/2014/main" id="{060DD755-4689-4D3B-8389-1D88ECBDA2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1" y="2928"/>
                <a:ext cx="11" cy="6"/>
              </a:xfrm>
              <a:custGeom>
                <a:avLst/>
                <a:gdLst>
                  <a:gd name="T0" fmla="*/ 0 w 11"/>
                  <a:gd name="T1" fmla="*/ 0 h 6"/>
                  <a:gd name="T2" fmla="*/ 6 w 11"/>
                  <a:gd name="T3" fmla="*/ 4 h 6"/>
                  <a:gd name="T4" fmla="*/ 11 w 11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6">
                    <a:moveTo>
                      <a:pt x="0" y="0"/>
                    </a:moveTo>
                    <a:lnTo>
                      <a:pt x="6" y="4"/>
                    </a:lnTo>
                    <a:lnTo>
                      <a:pt x="11" y="6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18" name="Freeform 139">
                <a:extLst>
                  <a:ext uri="{FF2B5EF4-FFF2-40B4-BE49-F238E27FC236}">
                    <a16:creationId xmlns:a16="http://schemas.microsoft.com/office/drawing/2014/main" id="{37C17770-0893-4700-8755-B23707764F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2" y="2934"/>
                <a:ext cx="9" cy="3"/>
              </a:xfrm>
              <a:custGeom>
                <a:avLst/>
                <a:gdLst>
                  <a:gd name="T0" fmla="*/ 0 w 9"/>
                  <a:gd name="T1" fmla="*/ 0 h 3"/>
                  <a:gd name="T2" fmla="*/ 4 w 9"/>
                  <a:gd name="T3" fmla="*/ 1 h 3"/>
                  <a:gd name="T4" fmla="*/ 9 w 9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0"/>
                    </a:moveTo>
                    <a:lnTo>
                      <a:pt x="4" y="1"/>
                    </a:lnTo>
                    <a:lnTo>
                      <a:pt x="9" y="3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19" name="Freeform 140">
                <a:extLst>
                  <a:ext uri="{FF2B5EF4-FFF2-40B4-BE49-F238E27FC236}">
                    <a16:creationId xmlns:a16="http://schemas.microsoft.com/office/drawing/2014/main" id="{0CED68F7-DBB3-4EC2-84FE-425938DCF3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1" y="2933"/>
                <a:ext cx="10" cy="4"/>
              </a:xfrm>
              <a:custGeom>
                <a:avLst/>
                <a:gdLst>
                  <a:gd name="T0" fmla="*/ 0 w 10"/>
                  <a:gd name="T1" fmla="*/ 4 h 4"/>
                  <a:gd name="T2" fmla="*/ 5 w 10"/>
                  <a:gd name="T3" fmla="*/ 2 h 4"/>
                  <a:gd name="T4" fmla="*/ 10 w 10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4">
                    <a:moveTo>
                      <a:pt x="0" y="4"/>
                    </a:moveTo>
                    <a:lnTo>
                      <a:pt x="5" y="2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20" name="Freeform 141">
                <a:extLst>
                  <a:ext uri="{FF2B5EF4-FFF2-40B4-BE49-F238E27FC236}">
                    <a16:creationId xmlns:a16="http://schemas.microsoft.com/office/drawing/2014/main" id="{53979512-2834-414F-9465-5CF18BD37E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1" y="2925"/>
                <a:ext cx="10" cy="8"/>
              </a:xfrm>
              <a:custGeom>
                <a:avLst/>
                <a:gdLst>
                  <a:gd name="T0" fmla="*/ 0 w 10"/>
                  <a:gd name="T1" fmla="*/ 8 h 8"/>
                  <a:gd name="T2" fmla="*/ 6 w 10"/>
                  <a:gd name="T3" fmla="*/ 4 h 8"/>
                  <a:gd name="T4" fmla="*/ 7 w 10"/>
                  <a:gd name="T5" fmla="*/ 1 h 8"/>
                  <a:gd name="T6" fmla="*/ 10 w 10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0" y="8"/>
                    </a:moveTo>
                    <a:lnTo>
                      <a:pt x="6" y="4"/>
                    </a:lnTo>
                    <a:lnTo>
                      <a:pt x="7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21" name="Freeform 142">
                <a:extLst>
                  <a:ext uri="{FF2B5EF4-FFF2-40B4-BE49-F238E27FC236}">
                    <a16:creationId xmlns:a16="http://schemas.microsoft.com/office/drawing/2014/main" id="{2B715C77-3BA1-472B-8E63-72B1D6DB7B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1" y="2925"/>
                <a:ext cx="9" cy="1"/>
              </a:xfrm>
              <a:custGeom>
                <a:avLst/>
                <a:gdLst>
                  <a:gd name="T0" fmla="*/ 0 w 9"/>
                  <a:gd name="T1" fmla="*/ 4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22" name="Freeform 143">
                <a:extLst>
                  <a:ext uri="{FF2B5EF4-FFF2-40B4-BE49-F238E27FC236}">
                    <a16:creationId xmlns:a16="http://schemas.microsoft.com/office/drawing/2014/main" id="{D5EA1520-566E-4D8B-81D2-4A90535B0D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0" y="2925"/>
                <a:ext cx="10" cy="1"/>
              </a:xfrm>
              <a:custGeom>
                <a:avLst/>
                <a:gdLst>
                  <a:gd name="T0" fmla="*/ 0 w 10"/>
                  <a:gd name="T1" fmla="*/ 5 w 10"/>
                  <a:gd name="T2" fmla="*/ 10 w 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">
                    <a:moveTo>
                      <a:pt x="0" y="0"/>
                    </a:moveTo>
                    <a:lnTo>
                      <a:pt x="5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23" name="Freeform 144">
                <a:extLst>
                  <a:ext uri="{FF2B5EF4-FFF2-40B4-BE49-F238E27FC236}">
                    <a16:creationId xmlns:a16="http://schemas.microsoft.com/office/drawing/2014/main" id="{3B360351-4510-447C-85BC-14B3100436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918"/>
                <a:ext cx="9" cy="7"/>
              </a:xfrm>
              <a:custGeom>
                <a:avLst/>
                <a:gdLst>
                  <a:gd name="T0" fmla="*/ 0 w 9"/>
                  <a:gd name="T1" fmla="*/ 7 h 7"/>
                  <a:gd name="T2" fmla="*/ 3 w 9"/>
                  <a:gd name="T3" fmla="*/ 6 h 7"/>
                  <a:gd name="T4" fmla="*/ 4 w 9"/>
                  <a:gd name="T5" fmla="*/ 4 h 7"/>
                  <a:gd name="T6" fmla="*/ 9 w 9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7">
                    <a:moveTo>
                      <a:pt x="0" y="7"/>
                    </a:moveTo>
                    <a:lnTo>
                      <a:pt x="3" y="6"/>
                    </a:lnTo>
                    <a:lnTo>
                      <a:pt x="4" y="4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24" name="Freeform 145">
                <a:extLst>
                  <a:ext uri="{FF2B5EF4-FFF2-40B4-BE49-F238E27FC236}">
                    <a16:creationId xmlns:a16="http://schemas.microsoft.com/office/drawing/2014/main" id="{9748B90B-2C5E-489E-8D7C-E9612234F6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9" y="2916"/>
                <a:ext cx="11" cy="2"/>
              </a:xfrm>
              <a:custGeom>
                <a:avLst/>
                <a:gdLst>
                  <a:gd name="T0" fmla="*/ 0 w 11"/>
                  <a:gd name="T1" fmla="*/ 2 h 2"/>
                  <a:gd name="T2" fmla="*/ 6 w 11"/>
                  <a:gd name="T3" fmla="*/ 1 h 2"/>
                  <a:gd name="T4" fmla="*/ 11 w 1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2">
                    <a:moveTo>
                      <a:pt x="0" y="2"/>
                    </a:moveTo>
                    <a:lnTo>
                      <a:pt x="6" y="1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25" name="Freeform 146">
                <a:extLst>
                  <a:ext uri="{FF2B5EF4-FFF2-40B4-BE49-F238E27FC236}">
                    <a16:creationId xmlns:a16="http://schemas.microsoft.com/office/drawing/2014/main" id="{8C8ECA74-335C-4B2B-B28F-9219813709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0" y="2909"/>
                <a:ext cx="9" cy="7"/>
              </a:xfrm>
              <a:custGeom>
                <a:avLst/>
                <a:gdLst>
                  <a:gd name="T0" fmla="*/ 0 w 9"/>
                  <a:gd name="T1" fmla="*/ 7 h 7"/>
                  <a:gd name="T2" fmla="*/ 5 w 9"/>
                  <a:gd name="T3" fmla="*/ 4 h 7"/>
                  <a:gd name="T4" fmla="*/ 9 w 9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7">
                    <a:moveTo>
                      <a:pt x="0" y="7"/>
                    </a:moveTo>
                    <a:lnTo>
                      <a:pt x="5" y="4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26" name="Freeform 147">
                <a:extLst>
                  <a:ext uri="{FF2B5EF4-FFF2-40B4-BE49-F238E27FC236}">
                    <a16:creationId xmlns:a16="http://schemas.microsoft.com/office/drawing/2014/main" id="{E326D578-7994-40EC-A47C-0757AB7867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9" y="2895"/>
                <a:ext cx="9" cy="14"/>
              </a:xfrm>
              <a:custGeom>
                <a:avLst/>
                <a:gdLst>
                  <a:gd name="T0" fmla="*/ 0 w 9"/>
                  <a:gd name="T1" fmla="*/ 14 h 14"/>
                  <a:gd name="T2" fmla="*/ 4 w 9"/>
                  <a:gd name="T3" fmla="*/ 8 h 14"/>
                  <a:gd name="T4" fmla="*/ 9 w 9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4">
                    <a:moveTo>
                      <a:pt x="0" y="14"/>
                    </a:moveTo>
                    <a:lnTo>
                      <a:pt x="4" y="8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27" name="Freeform 148">
                <a:extLst>
                  <a:ext uri="{FF2B5EF4-FFF2-40B4-BE49-F238E27FC236}">
                    <a16:creationId xmlns:a16="http://schemas.microsoft.com/office/drawing/2014/main" id="{DAF5F2BB-BC76-43EA-9163-91E6CF69EB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8" y="2871"/>
                <a:ext cx="11" cy="24"/>
              </a:xfrm>
              <a:custGeom>
                <a:avLst/>
                <a:gdLst>
                  <a:gd name="T0" fmla="*/ 0 w 11"/>
                  <a:gd name="T1" fmla="*/ 24 h 24"/>
                  <a:gd name="T2" fmla="*/ 3 w 11"/>
                  <a:gd name="T3" fmla="*/ 19 h 24"/>
                  <a:gd name="T4" fmla="*/ 5 w 11"/>
                  <a:gd name="T5" fmla="*/ 12 h 24"/>
                  <a:gd name="T6" fmla="*/ 8 w 11"/>
                  <a:gd name="T7" fmla="*/ 6 h 24"/>
                  <a:gd name="T8" fmla="*/ 11 w 11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24">
                    <a:moveTo>
                      <a:pt x="0" y="24"/>
                    </a:moveTo>
                    <a:lnTo>
                      <a:pt x="3" y="19"/>
                    </a:lnTo>
                    <a:lnTo>
                      <a:pt x="5" y="12"/>
                    </a:lnTo>
                    <a:lnTo>
                      <a:pt x="8" y="6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28" name="Freeform 149">
                <a:extLst>
                  <a:ext uri="{FF2B5EF4-FFF2-40B4-BE49-F238E27FC236}">
                    <a16:creationId xmlns:a16="http://schemas.microsoft.com/office/drawing/2014/main" id="{BB096FA9-0C8E-4026-B53D-82CD559AAC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9" y="2854"/>
                <a:ext cx="9" cy="17"/>
              </a:xfrm>
              <a:custGeom>
                <a:avLst/>
                <a:gdLst>
                  <a:gd name="T0" fmla="*/ 0 w 9"/>
                  <a:gd name="T1" fmla="*/ 17 h 17"/>
                  <a:gd name="T2" fmla="*/ 2 w 9"/>
                  <a:gd name="T3" fmla="*/ 12 h 17"/>
                  <a:gd name="T4" fmla="*/ 5 w 9"/>
                  <a:gd name="T5" fmla="*/ 8 h 17"/>
                  <a:gd name="T6" fmla="*/ 9 w 9"/>
                  <a:gd name="T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7">
                    <a:moveTo>
                      <a:pt x="0" y="17"/>
                    </a:moveTo>
                    <a:lnTo>
                      <a:pt x="2" y="12"/>
                    </a:lnTo>
                    <a:lnTo>
                      <a:pt x="5" y="8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29" name="Freeform 150">
                <a:extLst>
                  <a:ext uri="{FF2B5EF4-FFF2-40B4-BE49-F238E27FC236}">
                    <a16:creationId xmlns:a16="http://schemas.microsoft.com/office/drawing/2014/main" id="{2F6E130C-058F-45A0-BDB6-1A94E2B47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8" y="2834"/>
                <a:ext cx="9" cy="20"/>
              </a:xfrm>
              <a:custGeom>
                <a:avLst/>
                <a:gdLst>
                  <a:gd name="T0" fmla="*/ 0 w 9"/>
                  <a:gd name="T1" fmla="*/ 20 h 20"/>
                  <a:gd name="T2" fmla="*/ 4 w 9"/>
                  <a:gd name="T3" fmla="*/ 10 h 20"/>
                  <a:gd name="T4" fmla="*/ 9 w 9"/>
                  <a:gd name="T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0">
                    <a:moveTo>
                      <a:pt x="0" y="20"/>
                    </a:moveTo>
                    <a:lnTo>
                      <a:pt x="4" y="1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30" name="Freeform 151">
                <a:extLst>
                  <a:ext uri="{FF2B5EF4-FFF2-40B4-BE49-F238E27FC236}">
                    <a16:creationId xmlns:a16="http://schemas.microsoft.com/office/drawing/2014/main" id="{246BD5BE-930E-4EF5-8275-38060AB8AD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7" y="2817"/>
                <a:ext cx="10" cy="17"/>
              </a:xfrm>
              <a:custGeom>
                <a:avLst/>
                <a:gdLst>
                  <a:gd name="T0" fmla="*/ 0 w 10"/>
                  <a:gd name="T1" fmla="*/ 17 h 17"/>
                  <a:gd name="T2" fmla="*/ 5 w 10"/>
                  <a:gd name="T3" fmla="*/ 7 h 17"/>
                  <a:gd name="T4" fmla="*/ 10 w 10"/>
                  <a:gd name="T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7">
                    <a:moveTo>
                      <a:pt x="0" y="17"/>
                    </a:moveTo>
                    <a:lnTo>
                      <a:pt x="5" y="7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31" name="Freeform 152">
                <a:extLst>
                  <a:ext uri="{FF2B5EF4-FFF2-40B4-BE49-F238E27FC236}">
                    <a16:creationId xmlns:a16="http://schemas.microsoft.com/office/drawing/2014/main" id="{B28FDE81-724A-443C-9169-7D61BE3237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7" y="2805"/>
                <a:ext cx="9" cy="12"/>
              </a:xfrm>
              <a:custGeom>
                <a:avLst/>
                <a:gdLst>
                  <a:gd name="T0" fmla="*/ 0 w 9"/>
                  <a:gd name="T1" fmla="*/ 12 h 12"/>
                  <a:gd name="T2" fmla="*/ 4 w 9"/>
                  <a:gd name="T3" fmla="*/ 5 h 12"/>
                  <a:gd name="T4" fmla="*/ 9 w 9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2">
                    <a:moveTo>
                      <a:pt x="0" y="12"/>
                    </a:moveTo>
                    <a:lnTo>
                      <a:pt x="4" y="5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32" name="Freeform 153">
                <a:extLst>
                  <a:ext uri="{FF2B5EF4-FFF2-40B4-BE49-F238E27FC236}">
                    <a16:creationId xmlns:a16="http://schemas.microsoft.com/office/drawing/2014/main" id="{755BD594-23EB-4050-A589-C25A9D1FD7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6" y="2797"/>
                <a:ext cx="11" cy="8"/>
              </a:xfrm>
              <a:custGeom>
                <a:avLst/>
                <a:gdLst>
                  <a:gd name="T0" fmla="*/ 0 w 11"/>
                  <a:gd name="T1" fmla="*/ 8 h 8"/>
                  <a:gd name="T2" fmla="*/ 6 w 11"/>
                  <a:gd name="T3" fmla="*/ 4 h 8"/>
                  <a:gd name="T4" fmla="*/ 11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0" y="8"/>
                    </a:moveTo>
                    <a:lnTo>
                      <a:pt x="6" y="4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33" name="Freeform 154">
                <a:extLst>
                  <a:ext uri="{FF2B5EF4-FFF2-40B4-BE49-F238E27FC236}">
                    <a16:creationId xmlns:a16="http://schemas.microsoft.com/office/drawing/2014/main" id="{7398633F-2356-4A86-9CC2-E94F1F820B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784"/>
                <a:ext cx="9" cy="13"/>
              </a:xfrm>
              <a:custGeom>
                <a:avLst/>
                <a:gdLst>
                  <a:gd name="T0" fmla="*/ 0 w 9"/>
                  <a:gd name="T1" fmla="*/ 13 h 13"/>
                  <a:gd name="T2" fmla="*/ 4 w 9"/>
                  <a:gd name="T3" fmla="*/ 6 h 13"/>
                  <a:gd name="T4" fmla="*/ 9 w 9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3">
                    <a:moveTo>
                      <a:pt x="0" y="13"/>
                    </a:moveTo>
                    <a:lnTo>
                      <a:pt x="4" y="6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34" name="Freeform 155">
                <a:extLst>
                  <a:ext uri="{FF2B5EF4-FFF2-40B4-BE49-F238E27FC236}">
                    <a16:creationId xmlns:a16="http://schemas.microsoft.com/office/drawing/2014/main" id="{B94E0E6C-0C14-4007-BCA2-738D6B748D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6" y="2775"/>
                <a:ext cx="10" cy="9"/>
              </a:xfrm>
              <a:custGeom>
                <a:avLst/>
                <a:gdLst>
                  <a:gd name="T0" fmla="*/ 0 w 10"/>
                  <a:gd name="T1" fmla="*/ 9 h 9"/>
                  <a:gd name="T2" fmla="*/ 5 w 10"/>
                  <a:gd name="T3" fmla="*/ 4 h 9"/>
                  <a:gd name="T4" fmla="*/ 10 w 10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9">
                    <a:moveTo>
                      <a:pt x="0" y="9"/>
                    </a:moveTo>
                    <a:lnTo>
                      <a:pt x="5" y="4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35" name="Freeform 156">
                <a:extLst>
                  <a:ext uri="{FF2B5EF4-FFF2-40B4-BE49-F238E27FC236}">
                    <a16:creationId xmlns:a16="http://schemas.microsoft.com/office/drawing/2014/main" id="{5CB5D21F-11E5-42D0-A7B7-85E8CEE6ED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6" y="2762"/>
                <a:ext cx="10" cy="13"/>
              </a:xfrm>
              <a:custGeom>
                <a:avLst/>
                <a:gdLst>
                  <a:gd name="T0" fmla="*/ 0 w 10"/>
                  <a:gd name="T1" fmla="*/ 13 h 13"/>
                  <a:gd name="T2" fmla="*/ 4 w 10"/>
                  <a:gd name="T3" fmla="*/ 6 h 13"/>
                  <a:gd name="T4" fmla="*/ 10 w 10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3">
                    <a:moveTo>
                      <a:pt x="0" y="13"/>
                    </a:moveTo>
                    <a:lnTo>
                      <a:pt x="4" y="6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36" name="Line 157">
                <a:extLst>
                  <a:ext uri="{FF2B5EF4-FFF2-40B4-BE49-F238E27FC236}">
                    <a16:creationId xmlns:a16="http://schemas.microsoft.com/office/drawing/2014/main" id="{1E61597D-ED69-4FB4-AC97-5F8206808B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46" y="2747"/>
                <a:ext cx="10" cy="15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37" name="Freeform 158">
                <a:extLst>
                  <a:ext uri="{FF2B5EF4-FFF2-40B4-BE49-F238E27FC236}">
                    <a16:creationId xmlns:a16="http://schemas.microsoft.com/office/drawing/2014/main" id="{5919882C-BCCE-4172-8E7B-8E0C28CD53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734"/>
                <a:ext cx="9" cy="13"/>
              </a:xfrm>
              <a:custGeom>
                <a:avLst/>
                <a:gdLst>
                  <a:gd name="T0" fmla="*/ 0 w 9"/>
                  <a:gd name="T1" fmla="*/ 13 h 13"/>
                  <a:gd name="T2" fmla="*/ 5 w 9"/>
                  <a:gd name="T3" fmla="*/ 7 h 13"/>
                  <a:gd name="T4" fmla="*/ 9 w 9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3">
                    <a:moveTo>
                      <a:pt x="0" y="13"/>
                    </a:moveTo>
                    <a:lnTo>
                      <a:pt x="5" y="7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38" name="Freeform 159">
                <a:extLst>
                  <a:ext uri="{FF2B5EF4-FFF2-40B4-BE49-F238E27FC236}">
                    <a16:creationId xmlns:a16="http://schemas.microsoft.com/office/drawing/2014/main" id="{C2F1D9F2-19BD-43C1-9A6B-9405659A3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5" y="2728"/>
                <a:ext cx="9" cy="6"/>
              </a:xfrm>
              <a:custGeom>
                <a:avLst/>
                <a:gdLst>
                  <a:gd name="T0" fmla="*/ 0 w 9"/>
                  <a:gd name="T1" fmla="*/ 6 h 6"/>
                  <a:gd name="T2" fmla="*/ 1 w 9"/>
                  <a:gd name="T3" fmla="*/ 5 h 6"/>
                  <a:gd name="T4" fmla="*/ 4 w 9"/>
                  <a:gd name="T5" fmla="*/ 4 h 6"/>
                  <a:gd name="T6" fmla="*/ 7 w 9"/>
                  <a:gd name="T7" fmla="*/ 2 h 6"/>
                  <a:gd name="T8" fmla="*/ 9 w 9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0" y="6"/>
                    </a:moveTo>
                    <a:lnTo>
                      <a:pt x="1" y="5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39" name="Freeform 160">
                <a:extLst>
                  <a:ext uri="{FF2B5EF4-FFF2-40B4-BE49-F238E27FC236}">
                    <a16:creationId xmlns:a16="http://schemas.microsoft.com/office/drawing/2014/main" id="{3288E7A7-BE34-43B9-99A6-2B8CB4113F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4" y="2708"/>
                <a:ext cx="20" cy="20"/>
              </a:xfrm>
              <a:custGeom>
                <a:avLst/>
                <a:gdLst>
                  <a:gd name="T0" fmla="*/ 0 w 20"/>
                  <a:gd name="T1" fmla="*/ 20 h 20"/>
                  <a:gd name="T2" fmla="*/ 4 w 20"/>
                  <a:gd name="T3" fmla="*/ 16 h 20"/>
                  <a:gd name="T4" fmla="*/ 9 w 20"/>
                  <a:gd name="T5" fmla="*/ 11 h 20"/>
                  <a:gd name="T6" fmla="*/ 16 w 20"/>
                  <a:gd name="T7" fmla="*/ 4 h 20"/>
                  <a:gd name="T8" fmla="*/ 20 w 2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0">
                    <a:moveTo>
                      <a:pt x="0" y="20"/>
                    </a:moveTo>
                    <a:lnTo>
                      <a:pt x="4" y="16"/>
                    </a:lnTo>
                    <a:lnTo>
                      <a:pt x="9" y="11"/>
                    </a:lnTo>
                    <a:lnTo>
                      <a:pt x="16" y="4"/>
                    </a:lnTo>
                    <a:lnTo>
                      <a:pt x="2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40" name="Freeform 161">
                <a:extLst>
                  <a:ext uri="{FF2B5EF4-FFF2-40B4-BE49-F238E27FC236}">
                    <a16:creationId xmlns:a16="http://schemas.microsoft.com/office/drawing/2014/main" id="{DF54BC1D-EBEA-49C1-B1C1-D93CBE167D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4" y="2698"/>
                <a:ext cx="10" cy="10"/>
              </a:xfrm>
              <a:custGeom>
                <a:avLst/>
                <a:gdLst>
                  <a:gd name="T0" fmla="*/ 0 w 10"/>
                  <a:gd name="T1" fmla="*/ 10 h 10"/>
                  <a:gd name="T2" fmla="*/ 4 w 10"/>
                  <a:gd name="T3" fmla="*/ 6 h 10"/>
                  <a:gd name="T4" fmla="*/ 5 w 10"/>
                  <a:gd name="T5" fmla="*/ 5 h 10"/>
                  <a:gd name="T6" fmla="*/ 10 w 10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0">
                    <a:moveTo>
                      <a:pt x="0" y="10"/>
                    </a:moveTo>
                    <a:lnTo>
                      <a:pt x="4" y="6"/>
                    </a:lnTo>
                    <a:lnTo>
                      <a:pt x="5" y="5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41" name="Line 162">
                <a:extLst>
                  <a:ext uri="{FF2B5EF4-FFF2-40B4-BE49-F238E27FC236}">
                    <a16:creationId xmlns:a16="http://schemas.microsoft.com/office/drawing/2014/main" id="{C0DD144E-14F5-44AB-ADDE-03700AF5AD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04" y="2689"/>
                <a:ext cx="9" cy="9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42" name="Line 163">
                <a:extLst>
                  <a:ext uri="{FF2B5EF4-FFF2-40B4-BE49-F238E27FC236}">
                    <a16:creationId xmlns:a16="http://schemas.microsoft.com/office/drawing/2014/main" id="{B94710A8-8069-4A55-A761-2D720ABA82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13" y="2681"/>
                <a:ext cx="10" cy="8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43" name="Line 164">
                <a:extLst>
                  <a:ext uri="{FF2B5EF4-FFF2-40B4-BE49-F238E27FC236}">
                    <a16:creationId xmlns:a16="http://schemas.microsoft.com/office/drawing/2014/main" id="{4703683F-3AAE-4C77-84DE-1DFB4A1DBF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23" y="2673"/>
                <a:ext cx="10" cy="8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44" name="Freeform 165">
                <a:extLst>
                  <a:ext uri="{FF2B5EF4-FFF2-40B4-BE49-F238E27FC236}">
                    <a16:creationId xmlns:a16="http://schemas.microsoft.com/office/drawing/2014/main" id="{A638C700-F147-4603-9D39-817B31BBCC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3" y="2665"/>
                <a:ext cx="9" cy="8"/>
              </a:xfrm>
              <a:custGeom>
                <a:avLst/>
                <a:gdLst>
                  <a:gd name="T0" fmla="*/ 0 w 9"/>
                  <a:gd name="T1" fmla="*/ 8 h 8"/>
                  <a:gd name="T2" fmla="*/ 5 w 9"/>
                  <a:gd name="T3" fmla="*/ 4 h 8"/>
                  <a:gd name="T4" fmla="*/ 9 w 9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8">
                    <a:moveTo>
                      <a:pt x="0" y="8"/>
                    </a:moveTo>
                    <a:lnTo>
                      <a:pt x="5" y="4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45" name="Freeform 166">
                <a:extLst>
                  <a:ext uri="{FF2B5EF4-FFF2-40B4-BE49-F238E27FC236}">
                    <a16:creationId xmlns:a16="http://schemas.microsoft.com/office/drawing/2014/main" id="{06486DD0-D505-42D3-8D99-49E89D4A96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2" y="2661"/>
                <a:ext cx="9" cy="4"/>
              </a:xfrm>
              <a:custGeom>
                <a:avLst/>
                <a:gdLst>
                  <a:gd name="T0" fmla="*/ 0 w 9"/>
                  <a:gd name="T1" fmla="*/ 4 h 4"/>
                  <a:gd name="T2" fmla="*/ 3 w 9"/>
                  <a:gd name="T3" fmla="*/ 3 h 4"/>
                  <a:gd name="T4" fmla="*/ 4 w 9"/>
                  <a:gd name="T5" fmla="*/ 3 h 4"/>
                  <a:gd name="T6" fmla="*/ 7 w 9"/>
                  <a:gd name="T7" fmla="*/ 1 h 4"/>
                  <a:gd name="T8" fmla="*/ 9 w 9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lnTo>
                      <a:pt x="3" y="3"/>
                    </a:lnTo>
                    <a:lnTo>
                      <a:pt x="4" y="3"/>
                    </a:lnTo>
                    <a:lnTo>
                      <a:pt x="7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46" name="Freeform 167">
                <a:extLst>
                  <a:ext uri="{FF2B5EF4-FFF2-40B4-BE49-F238E27FC236}">
                    <a16:creationId xmlns:a16="http://schemas.microsoft.com/office/drawing/2014/main" id="{1F45D68E-4525-4D11-8E99-4DE2D87184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1" y="2648"/>
                <a:ext cx="11" cy="13"/>
              </a:xfrm>
              <a:custGeom>
                <a:avLst/>
                <a:gdLst>
                  <a:gd name="T0" fmla="*/ 0 w 11"/>
                  <a:gd name="T1" fmla="*/ 13 h 13"/>
                  <a:gd name="T2" fmla="*/ 3 w 11"/>
                  <a:gd name="T3" fmla="*/ 11 h 13"/>
                  <a:gd name="T4" fmla="*/ 6 w 11"/>
                  <a:gd name="T5" fmla="*/ 8 h 13"/>
                  <a:gd name="T6" fmla="*/ 11 w 11"/>
                  <a:gd name="T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3">
                    <a:moveTo>
                      <a:pt x="0" y="13"/>
                    </a:moveTo>
                    <a:lnTo>
                      <a:pt x="3" y="11"/>
                    </a:lnTo>
                    <a:lnTo>
                      <a:pt x="6" y="8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47" name="Line 168">
                <a:extLst>
                  <a:ext uri="{FF2B5EF4-FFF2-40B4-BE49-F238E27FC236}">
                    <a16:creationId xmlns:a16="http://schemas.microsoft.com/office/drawing/2014/main" id="{F2F7ABFC-EB19-4ED4-A257-C7AB0A4BB0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62" y="2634"/>
                <a:ext cx="9" cy="14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48" name="Freeform 169">
                <a:extLst>
                  <a:ext uri="{FF2B5EF4-FFF2-40B4-BE49-F238E27FC236}">
                    <a16:creationId xmlns:a16="http://schemas.microsoft.com/office/drawing/2014/main" id="{174C4224-C035-413D-BA0C-5DB72E359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1" y="2621"/>
                <a:ext cx="10" cy="13"/>
              </a:xfrm>
              <a:custGeom>
                <a:avLst/>
                <a:gdLst>
                  <a:gd name="T0" fmla="*/ 0 w 10"/>
                  <a:gd name="T1" fmla="*/ 13 h 13"/>
                  <a:gd name="T2" fmla="*/ 5 w 10"/>
                  <a:gd name="T3" fmla="*/ 6 h 13"/>
                  <a:gd name="T4" fmla="*/ 10 w 10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3">
                    <a:moveTo>
                      <a:pt x="0" y="13"/>
                    </a:moveTo>
                    <a:lnTo>
                      <a:pt x="5" y="6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49" name="Freeform 170">
                <a:extLst>
                  <a:ext uri="{FF2B5EF4-FFF2-40B4-BE49-F238E27FC236}">
                    <a16:creationId xmlns:a16="http://schemas.microsoft.com/office/drawing/2014/main" id="{F72273E9-7D0D-4352-8227-7E29A9FDEA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1" y="2612"/>
                <a:ext cx="9" cy="9"/>
              </a:xfrm>
              <a:custGeom>
                <a:avLst/>
                <a:gdLst>
                  <a:gd name="T0" fmla="*/ 0 w 9"/>
                  <a:gd name="T1" fmla="*/ 9 h 9"/>
                  <a:gd name="T2" fmla="*/ 6 w 9"/>
                  <a:gd name="T3" fmla="*/ 3 h 9"/>
                  <a:gd name="T4" fmla="*/ 9 w 9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9">
                    <a:moveTo>
                      <a:pt x="0" y="9"/>
                    </a:moveTo>
                    <a:lnTo>
                      <a:pt x="6" y="3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50" name="Freeform 171">
                <a:extLst>
                  <a:ext uri="{FF2B5EF4-FFF2-40B4-BE49-F238E27FC236}">
                    <a16:creationId xmlns:a16="http://schemas.microsoft.com/office/drawing/2014/main" id="{ACEBCD84-FF83-4018-B33E-410A1445A4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0" y="2600"/>
                <a:ext cx="10" cy="12"/>
              </a:xfrm>
              <a:custGeom>
                <a:avLst/>
                <a:gdLst>
                  <a:gd name="T0" fmla="*/ 0 w 10"/>
                  <a:gd name="T1" fmla="*/ 12 h 12"/>
                  <a:gd name="T2" fmla="*/ 3 w 10"/>
                  <a:gd name="T3" fmla="*/ 9 h 12"/>
                  <a:gd name="T4" fmla="*/ 4 w 10"/>
                  <a:gd name="T5" fmla="*/ 5 h 12"/>
                  <a:gd name="T6" fmla="*/ 7 w 10"/>
                  <a:gd name="T7" fmla="*/ 2 h 12"/>
                  <a:gd name="T8" fmla="*/ 10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0" y="12"/>
                    </a:moveTo>
                    <a:lnTo>
                      <a:pt x="3" y="9"/>
                    </a:lnTo>
                    <a:lnTo>
                      <a:pt x="4" y="5"/>
                    </a:lnTo>
                    <a:lnTo>
                      <a:pt x="7" y="2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51" name="Freeform 172">
                <a:extLst>
                  <a:ext uri="{FF2B5EF4-FFF2-40B4-BE49-F238E27FC236}">
                    <a16:creationId xmlns:a16="http://schemas.microsoft.com/office/drawing/2014/main" id="{D647CC90-C719-48EA-9DA1-DD5ACF21FB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0" y="2600"/>
                <a:ext cx="10" cy="2"/>
              </a:xfrm>
              <a:custGeom>
                <a:avLst/>
                <a:gdLst>
                  <a:gd name="T0" fmla="*/ 0 w 10"/>
                  <a:gd name="T1" fmla="*/ 0 h 2"/>
                  <a:gd name="T2" fmla="*/ 2 w 10"/>
                  <a:gd name="T3" fmla="*/ 0 h 2"/>
                  <a:gd name="T4" fmla="*/ 5 w 10"/>
                  <a:gd name="T5" fmla="*/ 1 h 2"/>
                  <a:gd name="T6" fmla="*/ 7 w 10"/>
                  <a:gd name="T7" fmla="*/ 2 h 2"/>
                  <a:gd name="T8" fmla="*/ 10 w 10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7" y="2"/>
                    </a:lnTo>
                    <a:lnTo>
                      <a:pt x="10" y="2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52" name="Freeform 173">
                <a:extLst>
                  <a:ext uri="{FF2B5EF4-FFF2-40B4-BE49-F238E27FC236}">
                    <a16:creationId xmlns:a16="http://schemas.microsoft.com/office/drawing/2014/main" id="{196E0EAC-1770-4C64-96D5-4F63BD8BBA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0" y="2600"/>
                <a:ext cx="11" cy="2"/>
              </a:xfrm>
              <a:custGeom>
                <a:avLst/>
                <a:gdLst>
                  <a:gd name="T0" fmla="*/ 0 w 11"/>
                  <a:gd name="T1" fmla="*/ 2 h 2"/>
                  <a:gd name="T2" fmla="*/ 5 w 11"/>
                  <a:gd name="T3" fmla="*/ 1 h 2"/>
                  <a:gd name="T4" fmla="*/ 11 w 1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2">
                    <a:moveTo>
                      <a:pt x="0" y="2"/>
                    </a:moveTo>
                    <a:lnTo>
                      <a:pt x="5" y="1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53" name="Freeform 174">
                <a:extLst>
                  <a:ext uri="{FF2B5EF4-FFF2-40B4-BE49-F238E27FC236}">
                    <a16:creationId xmlns:a16="http://schemas.microsoft.com/office/drawing/2014/main" id="{1528994A-C9C1-4C2E-8B9F-291C26AE5C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1" y="2595"/>
                <a:ext cx="9" cy="5"/>
              </a:xfrm>
              <a:custGeom>
                <a:avLst/>
                <a:gdLst>
                  <a:gd name="T0" fmla="*/ 0 w 9"/>
                  <a:gd name="T1" fmla="*/ 5 h 5"/>
                  <a:gd name="T2" fmla="*/ 2 w 9"/>
                  <a:gd name="T3" fmla="*/ 3 h 5"/>
                  <a:gd name="T4" fmla="*/ 3 w 9"/>
                  <a:gd name="T5" fmla="*/ 1 h 5"/>
                  <a:gd name="T6" fmla="*/ 6 w 9"/>
                  <a:gd name="T7" fmla="*/ 0 h 5"/>
                  <a:gd name="T8" fmla="*/ 9 w 9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0" y="5"/>
                    </a:moveTo>
                    <a:lnTo>
                      <a:pt x="2" y="3"/>
                    </a:lnTo>
                    <a:lnTo>
                      <a:pt x="3" y="1"/>
                    </a:lnTo>
                    <a:lnTo>
                      <a:pt x="6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54" name="Freeform 175">
                <a:extLst>
                  <a:ext uri="{FF2B5EF4-FFF2-40B4-BE49-F238E27FC236}">
                    <a16:creationId xmlns:a16="http://schemas.microsoft.com/office/drawing/2014/main" id="{CD0961B7-54E6-4CBF-AFBF-2C287787A7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0" y="2595"/>
                <a:ext cx="10" cy="10"/>
              </a:xfrm>
              <a:custGeom>
                <a:avLst/>
                <a:gdLst>
                  <a:gd name="T0" fmla="*/ 0 w 10"/>
                  <a:gd name="T1" fmla="*/ 0 h 10"/>
                  <a:gd name="T2" fmla="*/ 2 w 10"/>
                  <a:gd name="T3" fmla="*/ 1 h 10"/>
                  <a:gd name="T4" fmla="*/ 5 w 10"/>
                  <a:gd name="T5" fmla="*/ 3 h 10"/>
                  <a:gd name="T6" fmla="*/ 8 w 10"/>
                  <a:gd name="T7" fmla="*/ 7 h 10"/>
                  <a:gd name="T8" fmla="*/ 10 w 10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0" y="0"/>
                    </a:moveTo>
                    <a:lnTo>
                      <a:pt x="2" y="1"/>
                    </a:lnTo>
                    <a:lnTo>
                      <a:pt x="5" y="3"/>
                    </a:lnTo>
                    <a:lnTo>
                      <a:pt x="8" y="7"/>
                    </a:lnTo>
                    <a:lnTo>
                      <a:pt x="10" y="1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55" name="Freeform 176">
                <a:extLst>
                  <a:ext uri="{FF2B5EF4-FFF2-40B4-BE49-F238E27FC236}">
                    <a16:creationId xmlns:a16="http://schemas.microsoft.com/office/drawing/2014/main" id="{F394D844-93AA-4A96-BF54-AC2797C87C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0" y="2605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4 w 9"/>
                  <a:gd name="T3" fmla="*/ 4 h 7"/>
                  <a:gd name="T4" fmla="*/ 9 w 9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7">
                    <a:moveTo>
                      <a:pt x="0" y="0"/>
                    </a:moveTo>
                    <a:lnTo>
                      <a:pt x="4" y="4"/>
                    </a:lnTo>
                    <a:lnTo>
                      <a:pt x="9" y="7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56" name="Freeform 177">
                <a:extLst>
                  <a:ext uri="{FF2B5EF4-FFF2-40B4-BE49-F238E27FC236}">
                    <a16:creationId xmlns:a16="http://schemas.microsoft.com/office/drawing/2014/main" id="{8D92F34F-6013-4346-9843-11D92A2853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9" y="2612"/>
                <a:ext cx="11" cy="3"/>
              </a:xfrm>
              <a:custGeom>
                <a:avLst/>
                <a:gdLst>
                  <a:gd name="T0" fmla="*/ 0 w 11"/>
                  <a:gd name="T1" fmla="*/ 0 h 3"/>
                  <a:gd name="T2" fmla="*/ 5 w 11"/>
                  <a:gd name="T3" fmla="*/ 1 h 3"/>
                  <a:gd name="T4" fmla="*/ 11 w 1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3">
                    <a:moveTo>
                      <a:pt x="0" y="0"/>
                    </a:moveTo>
                    <a:lnTo>
                      <a:pt x="5" y="1"/>
                    </a:lnTo>
                    <a:lnTo>
                      <a:pt x="11" y="3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57" name="Freeform 178">
                <a:extLst>
                  <a:ext uri="{FF2B5EF4-FFF2-40B4-BE49-F238E27FC236}">
                    <a16:creationId xmlns:a16="http://schemas.microsoft.com/office/drawing/2014/main" id="{646680C5-485C-434F-BAA6-1795C42E4D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0" y="2615"/>
                <a:ext cx="9" cy="10"/>
              </a:xfrm>
              <a:custGeom>
                <a:avLst/>
                <a:gdLst>
                  <a:gd name="T0" fmla="*/ 0 w 9"/>
                  <a:gd name="T1" fmla="*/ 0 h 10"/>
                  <a:gd name="T2" fmla="*/ 5 w 9"/>
                  <a:gd name="T3" fmla="*/ 4 h 10"/>
                  <a:gd name="T4" fmla="*/ 9 w 9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0">
                    <a:moveTo>
                      <a:pt x="0" y="0"/>
                    </a:moveTo>
                    <a:lnTo>
                      <a:pt x="5" y="4"/>
                    </a:lnTo>
                    <a:lnTo>
                      <a:pt x="9" y="1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58" name="Freeform 179">
                <a:extLst>
                  <a:ext uri="{FF2B5EF4-FFF2-40B4-BE49-F238E27FC236}">
                    <a16:creationId xmlns:a16="http://schemas.microsoft.com/office/drawing/2014/main" id="{DDDDB9D4-747F-4A9C-A1C8-9FFBD7D62D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9" y="2625"/>
                <a:ext cx="9" cy="10"/>
              </a:xfrm>
              <a:custGeom>
                <a:avLst/>
                <a:gdLst>
                  <a:gd name="T0" fmla="*/ 0 w 9"/>
                  <a:gd name="T1" fmla="*/ 0 h 10"/>
                  <a:gd name="T2" fmla="*/ 4 w 9"/>
                  <a:gd name="T3" fmla="*/ 5 h 10"/>
                  <a:gd name="T4" fmla="*/ 6 w 9"/>
                  <a:gd name="T5" fmla="*/ 7 h 10"/>
                  <a:gd name="T6" fmla="*/ 9 w 9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0">
                    <a:moveTo>
                      <a:pt x="0" y="0"/>
                    </a:moveTo>
                    <a:lnTo>
                      <a:pt x="4" y="5"/>
                    </a:lnTo>
                    <a:lnTo>
                      <a:pt x="6" y="7"/>
                    </a:lnTo>
                    <a:lnTo>
                      <a:pt x="9" y="1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59" name="Freeform 180">
                <a:extLst>
                  <a:ext uri="{FF2B5EF4-FFF2-40B4-BE49-F238E27FC236}">
                    <a16:creationId xmlns:a16="http://schemas.microsoft.com/office/drawing/2014/main" id="{57BE7649-387A-4601-AA62-C10089187B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8" y="2635"/>
                <a:ext cx="10" cy="3"/>
              </a:xfrm>
              <a:custGeom>
                <a:avLst/>
                <a:gdLst>
                  <a:gd name="T0" fmla="*/ 0 w 10"/>
                  <a:gd name="T1" fmla="*/ 0 h 3"/>
                  <a:gd name="T2" fmla="*/ 3 w 10"/>
                  <a:gd name="T3" fmla="*/ 1 h 3"/>
                  <a:gd name="T4" fmla="*/ 5 w 10"/>
                  <a:gd name="T5" fmla="*/ 1 h 3"/>
                  <a:gd name="T6" fmla="*/ 10 w 10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3">
                    <a:moveTo>
                      <a:pt x="0" y="0"/>
                    </a:moveTo>
                    <a:lnTo>
                      <a:pt x="3" y="1"/>
                    </a:lnTo>
                    <a:lnTo>
                      <a:pt x="5" y="1"/>
                    </a:lnTo>
                    <a:lnTo>
                      <a:pt x="10" y="3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60" name="Freeform 181">
                <a:extLst>
                  <a:ext uri="{FF2B5EF4-FFF2-40B4-BE49-F238E27FC236}">
                    <a16:creationId xmlns:a16="http://schemas.microsoft.com/office/drawing/2014/main" id="{A5A9B272-8E70-40BE-803A-4F9CFFA79E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8" y="2638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6 w 10"/>
                  <a:gd name="T3" fmla="*/ 4 h 6"/>
                  <a:gd name="T4" fmla="*/ 10 w 10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6">
                    <a:moveTo>
                      <a:pt x="0" y="0"/>
                    </a:moveTo>
                    <a:lnTo>
                      <a:pt x="6" y="4"/>
                    </a:lnTo>
                    <a:lnTo>
                      <a:pt x="10" y="6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61" name="Freeform 182">
                <a:extLst>
                  <a:ext uri="{FF2B5EF4-FFF2-40B4-BE49-F238E27FC236}">
                    <a16:creationId xmlns:a16="http://schemas.microsoft.com/office/drawing/2014/main" id="{B669E851-6279-4C86-8530-EDECCB58C2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8" y="2644"/>
                <a:ext cx="9" cy="2"/>
              </a:xfrm>
              <a:custGeom>
                <a:avLst/>
                <a:gdLst>
                  <a:gd name="T0" fmla="*/ 0 w 9"/>
                  <a:gd name="T1" fmla="*/ 0 h 2"/>
                  <a:gd name="T2" fmla="*/ 3 w 9"/>
                  <a:gd name="T3" fmla="*/ 2 h 2"/>
                  <a:gd name="T4" fmla="*/ 9 w 9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3" y="2"/>
                    </a:lnTo>
                    <a:lnTo>
                      <a:pt x="9" y="2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62" name="Freeform 183">
                <a:extLst>
                  <a:ext uri="{FF2B5EF4-FFF2-40B4-BE49-F238E27FC236}">
                    <a16:creationId xmlns:a16="http://schemas.microsoft.com/office/drawing/2014/main" id="{74967FE3-1B34-46DE-828D-AEDED1C439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7" y="2643"/>
                <a:ext cx="10" cy="3"/>
              </a:xfrm>
              <a:custGeom>
                <a:avLst/>
                <a:gdLst>
                  <a:gd name="T0" fmla="*/ 0 w 10"/>
                  <a:gd name="T1" fmla="*/ 3 h 3"/>
                  <a:gd name="T2" fmla="*/ 5 w 10"/>
                  <a:gd name="T3" fmla="*/ 1 h 3"/>
                  <a:gd name="T4" fmla="*/ 10 w 10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3">
                    <a:moveTo>
                      <a:pt x="0" y="3"/>
                    </a:moveTo>
                    <a:lnTo>
                      <a:pt x="5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63" name="Freeform 184">
                <a:extLst>
                  <a:ext uri="{FF2B5EF4-FFF2-40B4-BE49-F238E27FC236}">
                    <a16:creationId xmlns:a16="http://schemas.microsoft.com/office/drawing/2014/main" id="{360E05E9-E07C-4044-98E1-2B9F7EE6D8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7" y="2638"/>
                <a:ext cx="9" cy="5"/>
              </a:xfrm>
              <a:custGeom>
                <a:avLst/>
                <a:gdLst>
                  <a:gd name="T0" fmla="*/ 0 w 9"/>
                  <a:gd name="T1" fmla="*/ 5 h 5"/>
                  <a:gd name="T2" fmla="*/ 4 w 9"/>
                  <a:gd name="T3" fmla="*/ 2 h 5"/>
                  <a:gd name="T4" fmla="*/ 9 w 9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5">
                    <a:moveTo>
                      <a:pt x="0" y="5"/>
                    </a:moveTo>
                    <a:lnTo>
                      <a:pt x="4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64" name="Freeform 185">
                <a:extLst>
                  <a:ext uri="{FF2B5EF4-FFF2-40B4-BE49-F238E27FC236}">
                    <a16:creationId xmlns:a16="http://schemas.microsoft.com/office/drawing/2014/main" id="{2892164B-FBE9-4E3E-A974-F9FE01BCC6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6" y="2638"/>
                <a:ext cx="11" cy="1"/>
              </a:xfrm>
              <a:custGeom>
                <a:avLst/>
                <a:gdLst>
                  <a:gd name="T0" fmla="*/ 0 w 11"/>
                  <a:gd name="T1" fmla="*/ 6 w 11"/>
                  <a:gd name="T2" fmla="*/ 11 w 1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1">
                    <a:moveTo>
                      <a:pt x="0" y="0"/>
                    </a:moveTo>
                    <a:lnTo>
                      <a:pt x="6" y="0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65" name="Freeform 186">
                <a:extLst>
                  <a:ext uri="{FF2B5EF4-FFF2-40B4-BE49-F238E27FC236}">
                    <a16:creationId xmlns:a16="http://schemas.microsoft.com/office/drawing/2014/main" id="{1E09FE28-214C-4237-870D-5FF8CCEACA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2636"/>
                <a:ext cx="9" cy="2"/>
              </a:xfrm>
              <a:custGeom>
                <a:avLst/>
                <a:gdLst>
                  <a:gd name="T0" fmla="*/ 0 w 9"/>
                  <a:gd name="T1" fmla="*/ 2 h 2"/>
                  <a:gd name="T2" fmla="*/ 5 w 9"/>
                  <a:gd name="T3" fmla="*/ 0 h 2"/>
                  <a:gd name="T4" fmla="*/ 9 w 9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5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66" name="Freeform 187">
                <a:extLst>
                  <a:ext uri="{FF2B5EF4-FFF2-40B4-BE49-F238E27FC236}">
                    <a16:creationId xmlns:a16="http://schemas.microsoft.com/office/drawing/2014/main" id="{FDC686BC-B080-496E-B486-3261F81BB2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6" y="2636"/>
                <a:ext cx="9" cy="4"/>
              </a:xfrm>
              <a:custGeom>
                <a:avLst/>
                <a:gdLst>
                  <a:gd name="T0" fmla="*/ 0 w 9"/>
                  <a:gd name="T1" fmla="*/ 0 h 4"/>
                  <a:gd name="T2" fmla="*/ 4 w 9"/>
                  <a:gd name="T3" fmla="*/ 2 h 4"/>
                  <a:gd name="T4" fmla="*/ 9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0"/>
                    </a:moveTo>
                    <a:lnTo>
                      <a:pt x="4" y="2"/>
                    </a:lnTo>
                    <a:lnTo>
                      <a:pt x="9" y="4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67" name="Freeform 188">
                <a:extLst>
                  <a:ext uri="{FF2B5EF4-FFF2-40B4-BE49-F238E27FC236}">
                    <a16:creationId xmlns:a16="http://schemas.microsoft.com/office/drawing/2014/main" id="{41306D10-0C34-462F-8131-E73267DE44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5" y="2640"/>
                <a:ext cx="10" cy="9"/>
              </a:xfrm>
              <a:custGeom>
                <a:avLst/>
                <a:gdLst>
                  <a:gd name="T0" fmla="*/ 0 w 10"/>
                  <a:gd name="T1" fmla="*/ 0 h 9"/>
                  <a:gd name="T2" fmla="*/ 5 w 10"/>
                  <a:gd name="T3" fmla="*/ 4 h 9"/>
                  <a:gd name="T4" fmla="*/ 10 w 10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9">
                    <a:moveTo>
                      <a:pt x="0" y="0"/>
                    </a:moveTo>
                    <a:lnTo>
                      <a:pt x="5" y="4"/>
                    </a:lnTo>
                    <a:lnTo>
                      <a:pt x="10" y="9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68" name="Freeform 189">
                <a:extLst>
                  <a:ext uri="{FF2B5EF4-FFF2-40B4-BE49-F238E27FC236}">
                    <a16:creationId xmlns:a16="http://schemas.microsoft.com/office/drawing/2014/main" id="{3248BE7C-DB49-4304-B3A9-048EA74D6A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649"/>
                <a:ext cx="10" cy="20"/>
              </a:xfrm>
              <a:custGeom>
                <a:avLst/>
                <a:gdLst>
                  <a:gd name="T0" fmla="*/ 0 w 10"/>
                  <a:gd name="T1" fmla="*/ 0 h 20"/>
                  <a:gd name="T2" fmla="*/ 3 w 10"/>
                  <a:gd name="T3" fmla="*/ 4 h 20"/>
                  <a:gd name="T4" fmla="*/ 4 w 10"/>
                  <a:gd name="T5" fmla="*/ 10 h 20"/>
                  <a:gd name="T6" fmla="*/ 7 w 10"/>
                  <a:gd name="T7" fmla="*/ 15 h 20"/>
                  <a:gd name="T8" fmla="*/ 10 w 10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0">
                    <a:moveTo>
                      <a:pt x="0" y="0"/>
                    </a:moveTo>
                    <a:lnTo>
                      <a:pt x="3" y="4"/>
                    </a:lnTo>
                    <a:lnTo>
                      <a:pt x="4" y="10"/>
                    </a:lnTo>
                    <a:lnTo>
                      <a:pt x="7" y="15"/>
                    </a:lnTo>
                    <a:lnTo>
                      <a:pt x="10" y="2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69" name="Freeform 190">
                <a:extLst>
                  <a:ext uri="{FF2B5EF4-FFF2-40B4-BE49-F238E27FC236}">
                    <a16:creationId xmlns:a16="http://schemas.microsoft.com/office/drawing/2014/main" id="{A976510E-9CF1-4139-8399-B05771BE50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5" y="2669"/>
                <a:ext cx="10" cy="12"/>
              </a:xfrm>
              <a:custGeom>
                <a:avLst/>
                <a:gdLst>
                  <a:gd name="T0" fmla="*/ 0 w 10"/>
                  <a:gd name="T1" fmla="*/ 0 h 12"/>
                  <a:gd name="T2" fmla="*/ 2 w 10"/>
                  <a:gd name="T3" fmla="*/ 4 h 12"/>
                  <a:gd name="T4" fmla="*/ 5 w 10"/>
                  <a:gd name="T5" fmla="*/ 7 h 12"/>
                  <a:gd name="T6" fmla="*/ 10 w 10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2">
                    <a:moveTo>
                      <a:pt x="0" y="0"/>
                    </a:moveTo>
                    <a:lnTo>
                      <a:pt x="2" y="4"/>
                    </a:lnTo>
                    <a:lnTo>
                      <a:pt x="5" y="7"/>
                    </a:lnTo>
                    <a:lnTo>
                      <a:pt x="10" y="12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70" name="Freeform 191">
                <a:extLst>
                  <a:ext uri="{FF2B5EF4-FFF2-40B4-BE49-F238E27FC236}">
                    <a16:creationId xmlns:a16="http://schemas.microsoft.com/office/drawing/2014/main" id="{FDB9D189-A315-4EF2-8348-E9AB408422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5" y="2681"/>
                <a:ext cx="9" cy="13"/>
              </a:xfrm>
              <a:custGeom>
                <a:avLst/>
                <a:gdLst>
                  <a:gd name="T0" fmla="*/ 0 w 9"/>
                  <a:gd name="T1" fmla="*/ 0 h 13"/>
                  <a:gd name="T2" fmla="*/ 4 w 9"/>
                  <a:gd name="T3" fmla="*/ 6 h 13"/>
                  <a:gd name="T4" fmla="*/ 9 w 9"/>
                  <a:gd name="T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3">
                    <a:moveTo>
                      <a:pt x="0" y="0"/>
                    </a:moveTo>
                    <a:lnTo>
                      <a:pt x="4" y="6"/>
                    </a:lnTo>
                    <a:lnTo>
                      <a:pt x="9" y="13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71" name="Freeform 192">
                <a:extLst>
                  <a:ext uri="{FF2B5EF4-FFF2-40B4-BE49-F238E27FC236}">
                    <a16:creationId xmlns:a16="http://schemas.microsoft.com/office/drawing/2014/main" id="{49F8F6BE-7E8E-4C73-BF4C-B59BFF77A2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4" y="2694"/>
                <a:ext cx="11" cy="10"/>
              </a:xfrm>
              <a:custGeom>
                <a:avLst/>
                <a:gdLst>
                  <a:gd name="T0" fmla="*/ 0 w 11"/>
                  <a:gd name="T1" fmla="*/ 0 h 10"/>
                  <a:gd name="T2" fmla="*/ 5 w 11"/>
                  <a:gd name="T3" fmla="*/ 5 h 10"/>
                  <a:gd name="T4" fmla="*/ 11 w 11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lnTo>
                      <a:pt x="5" y="5"/>
                    </a:lnTo>
                    <a:lnTo>
                      <a:pt x="11" y="1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72" name="Freeform 193">
                <a:extLst>
                  <a:ext uri="{FF2B5EF4-FFF2-40B4-BE49-F238E27FC236}">
                    <a16:creationId xmlns:a16="http://schemas.microsoft.com/office/drawing/2014/main" id="{D7013B83-A948-4B89-8791-8FE99DEDBA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2704"/>
                <a:ext cx="9" cy="5"/>
              </a:xfrm>
              <a:custGeom>
                <a:avLst/>
                <a:gdLst>
                  <a:gd name="T0" fmla="*/ 0 w 9"/>
                  <a:gd name="T1" fmla="*/ 0 h 5"/>
                  <a:gd name="T2" fmla="*/ 4 w 9"/>
                  <a:gd name="T3" fmla="*/ 3 h 5"/>
                  <a:gd name="T4" fmla="*/ 9 w 9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5">
                    <a:moveTo>
                      <a:pt x="0" y="0"/>
                    </a:moveTo>
                    <a:lnTo>
                      <a:pt x="4" y="3"/>
                    </a:lnTo>
                    <a:lnTo>
                      <a:pt x="9" y="5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73" name="Line 194">
                <a:extLst>
                  <a:ext uri="{FF2B5EF4-FFF2-40B4-BE49-F238E27FC236}">
                    <a16:creationId xmlns:a16="http://schemas.microsoft.com/office/drawing/2014/main" id="{F2308227-8382-486C-A5E8-244D8AD7A9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" y="2709"/>
                <a:ext cx="10" cy="3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74" name="Freeform 195">
                <a:extLst>
                  <a:ext uri="{FF2B5EF4-FFF2-40B4-BE49-F238E27FC236}">
                    <a16:creationId xmlns:a16="http://schemas.microsoft.com/office/drawing/2014/main" id="{803B55CC-CEAE-4F13-9BC7-5BE9B3123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4" y="2712"/>
                <a:ext cx="9" cy="1"/>
              </a:xfrm>
              <a:custGeom>
                <a:avLst/>
                <a:gdLst>
                  <a:gd name="T0" fmla="*/ 0 w 9"/>
                  <a:gd name="T1" fmla="*/ 0 h 1"/>
                  <a:gd name="T2" fmla="*/ 4 w 9"/>
                  <a:gd name="T3" fmla="*/ 0 h 1"/>
                  <a:gd name="T4" fmla="*/ 9 w 9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">
                    <a:moveTo>
                      <a:pt x="0" y="0"/>
                    </a:moveTo>
                    <a:lnTo>
                      <a:pt x="4" y="0"/>
                    </a:lnTo>
                    <a:lnTo>
                      <a:pt x="9" y="1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75" name="Freeform 196">
                <a:extLst>
                  <a:ext uri="{FF2B5EF4-FFF2-40B4-BE49-F238E27FC236}">
                    <a16:creationId xmlns:a16="http://schemas.microsoft.com/office/drawing/2014/main" id="{8509D3BE-ED10-4879-BC99-8323FC4034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3" y="2713"/>
                <a:ext cx="11" cy="6"/>
              </a:xfrm>
              <a:custGeom>
                <a:avLst/>
                <a:gdLst>
                  <a:gd name="T0" fmla="*/ 0 w 11"/>
                  <a:gd name="T1" fmla="*/ 0 h 6"/>
                  <a:gd name="T2" fmla="*/ 6 w 11"/>
                  <a:gd name="T3" fmla="*/ 3 h 6"/>
                  <a:gd name="T4" fmla="*/ 11 w 11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6">
                    <a:moveTo>
                      <a:pt x="0" y="0"/>
                    </a:moveTo>
                    <a:lnTo>
                      <a:pt x="6" y="3"/>
                    </a:lnTo>
                    <a:lnTo>
                      <a:pt x="11" y="6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76" name="Freeform 197">
                <a:extLst>
                  <a:ext uri="{FF2B5EF4-FFF2-40B4-BE49-F238E27FC236}">
                    <a16:creationId xmlns:a16="http://schemas.microsoft.com/office/drawing/2014/main" id="{225C6312-68C1-4D46-A971-2A02CAB8DB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4" y="2719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5 w 9"/>
                  <a:gd name="T3" fmla="*/ 2 h 6"/>
                  <a:gd name="T4" fmla="*/ 9 w 9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5" y="2"/>
                    </a:lnTo>
                    <a:lnTo>
                      <a:pt x="9" y="6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77" name="Freeform 198">
                <a:extLst>
                  <a:ext uri="{FF2B5EF4-FFF2-40B4-BE49-F238E27FC236}">
                    <a16:creationId xmlns:a16="http://schemas.microsoft.com/office/drawing/2014/main" id="{0EC58A24-8F38-47AA-B83C-C6A551AF3A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3" y="2725"/>
                <a:ext cx="9" cy="12"/>
              </a:xfrm>
              <a:custGeom>
                <a:avLst/>
                <a:gdLst>
                  <a:gd name="T0" fmla="*/ 0 w 9"/>
                  <a:gd name="T1" fmla="*/ 0 h 12"/>
                  <a:gd name="T2" fmla="*/ 4 w 9"/>
                  <a:gd name="T3" fmla="*/ 5 h 12"/>
                  <a:gd name="T4" fmla="*/ 9 w 9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2">
                    <a:moveTo>
                      <a:pt x="0" y="0"/>
                    </a:moveTo>
                    <a:lnTo>
                      <a:pt x="4" y="5"/>
                    </a:lnTo>
                    <a:lnTo>
                      <a:pt x="9" y="12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78" name="Freeform 199">
                <a:extLst>
                  <a:ext uri="{FF2B5EF4-FFF2-40B4-BE49-F238E27FC236}">
                    <a16:creationId xmlns:a16="http://schemas.microsoft.com/office/drawing/2014/main" id="{11B6A0E2-A12C-476C-89E3-589F79FC52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2" y="2737"/>
                <a:ext cx="11" cy="10"/>
              </a:xfrm>
              <a:custGeom>
                <a:avLst/>
                <a:gdLst>
                  <a:gd name="T0" fmla="*/ 0 w 11"/>
                  <a:gd name="T1" fmla="*/ 0 h 10"/>
                  <a:gd name="T2" fmla="*/ 5 w 11"/>
                  <a:gd name="T3" fmla="*/ 5 h 10"/>
                  <a:gd name="T4" fmla="*/ 8 w 11"/>
                  <a:gd name="T5" fmla="*/ 9 h 10"/>
                  <a:gd name="T6" fmla="*/ 11 w 11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lnTo>
                      <a:pt x="5" y="5"/>
                    </a:lnTo>
                    <a:lnTo>
                      <a:pt x="8" y="9"/>
                    </a:lnTo>
                    <a:lnTo>
                      <a:pt x="11" y="1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79" name="Freeform 200">
                <a:extLst>
                  <a:ext uri="{FF2B5EF4-FFF2-40B4-BE49-F238E27FC236}">
                    <a16:creationId xmlns:a16="http://schemas.microsoft.com/office/drawing/2014/main" id="{58A2529E-3C1F-4091-A8F4-A52C411867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3" y="2747"/>
                <a:ext cx="9" cy="3"/>
              </a:xfrm>
              <a:custGeom>
                <a:avLst/>
                <a:gdLst>
                  <a:gd name="T0" fmla="*/ 0 w 9"/>
                  <a:gd name="T1" fmla="*/ 0 h 3"/>
                  <a:gd name="T2" fmla="*/ 3 w 9"/>
                  <a:gd name="T3" fmla="*/ 3 h 3"/>
                  <a:gd name="T4" fmla="*/ 6 w 9"/>
                  <a:gd name="T5" fmla="*/ 3 h 3"/>
                  <a:gd name="T6" fmla="*/ 9 w 9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3">
                    <a:moveTo>
                      <a:pt x="0" y="0"/>
                    </a:moveTo>
                    <a:lnTo>
                      <a:pt x="3" y="3"/>
                    </a:lnTo>
                    <a:lnTo>
                      <a:pt x="6" y="3"/>
                    </a:lnTo>
                    <a:lnTo>
                      <a:pt x="9" y="2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80" name="Freeform 201">
                <a:extLst>
                  <a:ext uri="{FF2B5EF4-FFF2-40B4-BE49-F238E27FC236}">
                    <a16:creationId xmlns:a16="http://schemas.microsoft.com/office/drawing/2014/main" id="{DCF91C0C-AA10-43D3-8D5C-DB6B2B7941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737"/>
                <a:ext cx="10" cy="12"/>
              </a:xfrm>
              <a:custGeom>
                <a:avLst/>
                <a:gdLst>
                  <a:gd name="T0" fmla="*/ 0 w 10"/>
                  <a:gd name="T1" fmla="*/ 12 h 12"/>
                  <a:gd name="T2" fmla="*/ 2 w 10"/>
                  <a:gd name="T3" fmla="*/ 9 h 12"/>
                  <a:gd name="T4" fmla="*/ 5 w 10"/>
                  <a:gd name="T5" fmla="*/ 6 h 12"/>
                  <a:gd name="T6" fmla="*/ 8 w 10"/>
                  <a:gd name="T7" fmla="*/ 3 h 12"/>
                  <a:gd name="T8" fmla="*/ 10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0" y="12"/>
                    </a:moveTo>
                    <a:lnTo>
                      <a:pt x="2" y="9"/>
                    </a:lnTo>
                    <a:lnTo>
                      <a:pt x="5" y="6"/>
                    </a:lnTo>
                    <a:lnTo>
                      <a:pt x="8" y="3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81" name="Freeform 202">
                <a:extLst>
                  <a:ext uri="{FF2B5EF4-FFF2-40B4-BE49-F238E27FC236}">
                    <a16:creationId xmlns:a16="http://schemas.microsoft.com/office/drawing/2014/main" id="{96B30D56-EDB3-468D-A7A4-B9708A4F2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2" y="2728"/>
                <a:ext cx="9" cy="9"/>
              </a:xfrm>
              <a:custGeom>
                <a:avLst/>
                <a:gdLst>
                  <a:gd name="T0" fmla="*/ 0 w 9"/>
                  <a:gd name="T1" fmla="*/ 9 h 9"/>
                  <a:gd name="T2" fmla="*/ 5 w 9"/>
                  <a:gd name="T3" fmla="*/ 5 h 9"/>
                  <a:gd name="T4" fmla="*/ 9 w 9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9">
                    <a:moveTo>
                      <a:pt x="0" y="9"/>
                    </a:moveTo>
                    <a:lnTo>
                      <a:pt x="5" y="5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82" name="Freeform 203">
                <a:extLst>
                  <a:ext uri="{FF2B5EF4-FFF2-40B4-BE49-F238E27FC236}">
                    <a16:creationId xmlns:a16="http://schemas.microsoft.com/office/drawing/2014/main" id="{C385DDF5-DEB4-45CC-AF0F-FA81D6C959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1" y="2713"/>
                <a:ext cx="9" cy="15"/>
              </a:xfrm>
              <a:custGeom>
                <a:avLst/>
                <a:gdLst>
                  <a:gd name="T0" fmla="*/ 0 w 9"/>
                  <a:gd name="T1" fmla="*/ 15 h 15"/>
                  <a:gd name="T2" fmla="*/ 4 w 9"/>
                  <a:gd name="T3" fmla="*/ 8 h 15"/>
                  <a:gd name="T4" fmla="*/ 9 w 9"/>
                  <a:gd name="T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5">
                    <a:moveTo>
                      <a:pt x="0" y="15"/>
                    </a:moveTo>
                    <a:lnTo>
                      <a:pt x="4" y="8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83" name="Freeform 204">
                <a:extLst>
                  <a:ext uri="{FF2B5EF4-FFF2-40B4-BE49-F238E27FC236}">
                    <a16:creationId xmlns:a16="http://schemas.microsoft.com/office/drawing/2014/main" id="{B842D456-8166-4EEF-89B3-9EC5B086FB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0" y="2699"/>
                <a:ext cx="11" cy="14"/>
              </a:xfrm>
              <a:custGeom>
                <a:avLst/>
                <a:gdLst>
                  <a:gd name="T0" fmla="*/ 0 w 11"/>
                  <a:gd name="T1" fmla="*/ 14 h 14"/>
                  <a:gd name="T2" fmla="*/ 6 w 11"/>
                  <a:gd name="T3" fmla="*/ 7 h 14"/>
                  <a:gd name="T4" fmla="*/ 8 w 11"/>
                  <a:gd name="T5" fmla="*/ 3 h 14"/>
                  <a:gd name="T6" fmla="*/ 11 w 11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4">
                    <a:moveTo>
                      <a:pt x="0" y="14"/>
                    </a:moveTo>
                    <a:lnTo>
                      <a:pt x="6" y="7"/>
                    </a:lnTo>
                    <a:lnTo>
                      <a:pt x="8" y="3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84" name="Freeform 205">
                <a:extLst>
                  <a:ext uri="{FF2B5EF4-FFF2-40B4-BE49-F238E27FC236}">
                    <a16:creationId xmlns:a16="http://schemas.microsoft.com/office/drawing/2014/main" id="{FA4F01C1-B48D-4637-A263-41E910571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1" y="2693"/>
                <a:ext cx="9" cy="6"/>
              </a:xfrm>
              <a:custGeom>
                <a:avLst/>
                <a:gdLst>
                  <a:gd name="T0" fmla="*/ 0 w 9"/>
                  <a:gd name="T1" fmla="*/ 6 h 6"/>
                  <a:gd name="T2" fmla="*/ 4 w 9"/>
                  <a:gd name="T3" fmla="*/ 2 h 6"/>
                  <a:gd name="T4" fmla="*/ 9 w 9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6">
                    <a:moveTo>
                      <a:pt x="0" y="6"/>
                    </a:moveTo>
                    <a:lnTo>
                      <a:pt x="4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85" name="Freeform 206">
                <a:extLst>
                  <a:ext uri="{FF2B5EF4-FFF2-40B4-BE49-F238E27FC236}">
                    <a16:creationId xmlns:a16="http://schemas.microsoft.com/office/drawing/2014/main" id="{6981B48B-DE9B-47F4-8938-0A1767FF3A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0" y="2687"/>
                <a:ext cx="10" cy="6"/>
              </a:xfrm>
              <a:custGeom>
                <a:avLst/>
                <a:gdLst>
                  <a:gd name="T0" fmla="*/ 0 w 10"/>
                  <a:gd name="T1" fmla="*/ 6 h 6"/>
                  <a:gd name="T2" fmla="*/ 5 w 10"/>
                  <a:gd name="T3" fmla="*/ 3 h 6"/>
                  <a:gd name="T4" fmla="*/ 10 w 10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6">
                    <a:moveTo>
                      <a:pt x="0" y="6"/>
                    </a:moveTo>
                    <a:lnTo>
                      <a:pt x="5" y="3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86" name="Freeform 207">
                <a:extLst>
                  <a:ext uri="{FF2B5EF4-FFF2-40B4-BE49-F238E27FC236}">
                    <a16:creationId xmlns:a16="http://schemas.microsoft.com/office/drawing/2014/main" id="{85ED5A80-1D6B-4D49-8BAD-12E10F25AA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679"/>
                <a:ext cx="10" cy="8"/>
              </a:xfrm>
              <a:custGeom>
                <a:avLst/>
                <a:gdLst>
                  <a:gd name="T0" fmla="*/ 0 w 10"/>
                  <a:gd name="T1" fmla="*/ 8 h 8"/>
                  <a:gd name="T2" fmla="*/ 4 w 10"/>
                  <a:gd name="T3" fmla="*/ 4 h 8"/>
                  <a:gd name="T4" fmla="*/ 10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0" y="8"/>
                    </a:moveTo>
                    <a:lnTo>
                      <a:pt x="4" y="4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87" name="Freeform 208">
                <a:extLst>
                  <a:ext uri="{FF2B5EF4-FFF2-40B4-BE49-F238E27FC236}">
                    <a16:creationId xmlns:a16="http://schemas.microsoft.com/office/drawing/2014/main" id="{5AF22DF2-E3CE-471F-AFA6-EE6FB95316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0" y="2674"/>
                <a:ext cx="10" cy="5"/>
              </a:xfrm>
              <a:custGeom>
                <a:avLst/>
                <a:gdLst>
                  <a:gd name="T0" fmla="*/ 0 w 10"/>
                  <a:gd name="T1" fmla="*/ 5 h 5"/>
                  <a:gd name="T2" fmla="*/ 5 w 10"/>
                  <a:gd name="T3" fmla="*/ 3 h 5"/>
                  <a:gd name="T4" fmla="*/ 10 w 10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5">
                    <a:moveTo>
                      <a:pt x="0" y="5"/>
                    </a:moveTo>
                    <a:lnTo>
                      <a:pt x="5" y="3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88" name="Freeform 209">
                <a:extLst>
                  <a:ext uri="{FF2B5EF4-FFF2-40B4-BE49-F238E27FC236}">
                    <a16:creationId xmlns:a16="http://schemas.microsoft.com/office/drawing/2014/main" id="{ABA3317A-8EA3-4601-A05A-7FAA7542F5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0" y="2674"/>
                <a:ext cx="9" cy="1"/>
              </a:xfrm>
              <a:custGeom>
                <a:avLst/>
                <a:gdLst>
                  <a:gd name="T0" fmla="*/ 0 w 9"/>
                  <a:gd name="T1" fmla="*/ 4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89" name="Freeform 210">
                <a:extLst>
                  <a:ext uri="{FF2B5EF4-FFF2-40B4-BE49-F238E27FC236}">
                    <a16:creationId xmlns:a16="http://schemas.microsoft.com/office/drawing/2014/main" id="{28CB2EDB-43CC-491F-B7C5-9D39A99889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9" y="2669"/>
                <a:ext cx="11" cy="5"/>
              </a:xfrm>
              <a:custGeom>
                <a:avLst/>
                <a:gdLst>
                  <a:gd name="T0" fmla="*/ 0 w 11"/>
                  <a:gd name="T1" fmla="*/ 5 h 5"/>
                  <a:gd name="T2" fmla="*/ 3 w 11"/>
                  <a:gd name="T3" fmla="*/ 4 h 5"/>
                  <a:gd name="T4" fmla="*/ 5 w 11"/>
                  <a:gd name="T5" fmla="*/ 3 h 5"/>
                  <a:gd name="T6" fmla="*/ 8 w 11"/>
                  <a:gd name="T7" fmla="*/ 0 h 5"/>
                  <a:gd name="T8" fmla="*/ 11 w 11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5">
                    <a:moveTo>
                      <a:pt x="0" y="5"/>
                    </a:moveTo>
                    <a:lnTo>
                      <a:pt x="3" y="4"/>
                    </a:lnTo>
                    <a:lnTo>
                      <a:pt x="5" y="3"/>
                    </a:lnTo>
                    <a:lnTo>
                      <a:pt x="8" y="0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90" name="Freeform 211">
                <a:extLst>
                  <a:ext uri="{FF2B5EF4-FFF2-40B4-BE49-F238E27FC236}">
                    <a16:creationId xmlns:a16="http://schemas.microsoft.com/office/drawing/2014/main" id="{9D7B1C7E-8327-440A-96DA-EAFFE109D7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0" y="2669"/>
                <a:ext cx="9" cy="9"/>
              </a:xfrm>
              <a:custGeom>
                <a:avLst/>
                <a:gdLst>
                  <a:gd name="T0" fmla="*/ 0 w 9"/>
                  <a:gd name="T1" fmla="*/ 0 h 9"/>
                  <a:gd name="T2" fmla="*/ 2 w 9"/>
                  <a:gd name="T3" fmla="*/ 1 h 9"/>
                  <a:gd name="T4" fmla="*/ 5 w 9"/>
                  <a:gd name="T5" fmla="*/ 4 h 9"/>
                  <a:gd name="T6" fmla="*/ 6 w 9"/>
                  <a:gd name="T7" fmla="*/ 7 h 9"/>
                  <a:gd name="T8" fmla="*/ 9 w 9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0" y="0"/>
                    </a:moveTo>
                    <a:lnTo>
                      <a:pt x="2" y="1"/>
                    </a:lnTo>
                    <a:lnTo>
                      <a:pt x="5" y="4"/>
                    </a:lnTo>
                    <a:lnTo>
                      <a:pt x="6" y="7"/>
                    </a:lnTo>
                    <a:lnTo>
                      <a:pt x="9" y="9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91" name="Freeform 212">
                <a:extLst>
                  <a:ext uri="{FF2B5EF4-FFF2-40B4-BE49-F238E27FC236}">
                    <a16:creationId xmlns:a16="http://schemas.microsoft.com/office/drawing/2014/main" id="{7FCA7551-866B-4923-A3E8-D1AF6DFED5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9" y="2678"/>
                <a:ext cx="9" cy="3"/>
              </a:xfrm>
              <a:custGeom>
                <a:avLst/>
                <a:gdLst>
                  <a:gd name="T0" fmla="*/ 0 w 9"/>
                  <a:gd name="T1" fmla="*/ 0 h 3"/>
                  <a:gd name="T2" fmla="*/ 2 w 9"/>
                  <a:gd name="T3" fmla="*/ 1 h 3"/>
                  <a:gd name="T4" fmla="*/ 4 w 9"/>
                  <a:gd name="T5" fmla="*/ 1 h 3"/>
                  <a:gd name="T6" fmla="*/ 9 w 9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3">
                    <a:moveTo>
                      <a:pt x="0" y="0"/>
                    </a:moveTo>
                    <a:lnTo>
                      <a:pt x="2" y="1"/>
                    </a:lnTo>
                    <a:lnTo>
                      <a:pt x="4" y="1"/>
                    </a:lnTo>
                    <a:lnTo>
                      <a:pt x="9" y="3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92" name="Freeform 213">
                <a:extLst>
                  <a:ext uri="{FF2B5EF4-FFF2-40B4-BE49-F238E27FC236}">
                    <a16:creationId xmlns:a16="http://schemas.microsoft.com/office/drawing/2014/main" id="{251A8873-CE77-4ADB-B055-6C4E12768B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8" y="2681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1 h 6"/>
                  <a:gd name="T4" fmla="*/ 5 w 10"/>
                  <a:gd name="T5" fmla="*/ 4 h 6"/>
                  <a:gd name="T6" fmla="*/ 8 w 10"/>
                  <a:gd name="T7" fmla="*/ 5 h 6"/>
                  <a:gd name="T8" fmla="*/ 10 w 10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6">
                    <a:moveTo>
                      <a:pt x="0" y="0"/>
                    </a:moveTo>
                    <a:lnTo>
                      <a:pt x="3" y="1"/>
                    </a:lnTo>
                    <a:lnTo>
                      <a:pt x="5" y="4"/>
                    </a:lnTo>
                    <a:lnTo>
                      <a:pt x="8" y="5"/>
                    </a:lnTo>
                    <a:lnTo>
                      <a:pt x="10" y="6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93" name="Freeform 214">
                <a:extLst>
                  <a:ext uri="{FF2B5EF4-FFF2-40B4-BE49-F238E27FC236}">
                    <a16:creationId xmlns:a16="http://schemas.microsoft.com/office/drawing/2014/main" id="{7F924B0E-CD56-4676-AAA9-0C26CD17DB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8" y="2682"/>
                <a:ext cx="10" cy="5"/>
              </a:xfrm>
              <a:custGeom>
                <a:avLst/>
                <a:gdLst>
                  <a:gd name="T0" fmla="*/ 0 w 10"/>
                  <a:gd name="T1" fmla="*/ 5 h 5"/>
                  <a:gd name="T2" fmla="*/ 3 w 10"/>
                  <a:gd name="T3" fmla="*/ 4 h 5"/>
                  <a:gd name="T4" fmla="*/ 6 w 10"/>
                  <a:gd name="T5" fmla="*/ 3 h 5"/>
                  <a:gd name="T6" fmla="*/ 7 w 10"/>
                  <a:gd name="T7" fmla="*/ 1 h 5"/>
                  <a:gd name="T8" fmla="*/ 10 w 1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5">
                    <a:moveTo>
                      <a:pt x="0" y="5"/>
                    </a:moveTo>
                    <a:lnTo>
                      <a:pt x="3" y="4"/>
                    </a:lnTo>
                    <a:lnTo>
                      <a:pt x="6" y="3"/>
                    </a:lnTo>
                    <a:lnTo>
                      <a:pt x="7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94" name="Freeform 215">
                <a:extLst>
                  <a:ext uri="{FF2B5EF4-FFF2-40B4-BE49-F238E27FC236}">
                    <a16:creationId xmlns:a16="http://schemas.microsoft.com/office/drawing/2014/main" id="{8D055558-EA89-49DB-8AA5-8F3F5C083A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8" y="2682"/>
                <a:ext cx="9" cy="4"/>
              </a:xfrm>
              <a:custGeom>
                <a:avLst/>
                <a:gdLst>
                  <a:gd name="T0" fmla="*/ 0 w 9"/>
                  <a:gd name="T1" fmla="*/ 0 h 4"/>
                  <a:gd name="T2" fmla="*/ 2 w 9"/>
                  <a:gd name="T3" fmla="*/ 0 h 4"/>
                  <a:gd name="T4" fmla="*/ 3 w 9"/>
                  <a:gd name="T5" fmla="*/ 1 h 4"/>
                  <a:gd name="T6" fmla="*/ 6 w 9"/>
                  <a:gd name="T7" fmla="*/ 3 h 4"/>
                  <a:gd name="T8" fmla="*/ 9 w 9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0" y="0"/>
                    </a:moveTo>
                    <a:lnTo>
                      <a:pt x="2" y="0"/>
                    </a:lnTo>
                    <a:lnTo>
                      <a:pt x="3" y="1"/>
                    </a:lnTo>
                    <a:lnTo>
                      <a:pt x="6" y="3"/>
                    </a:lnTo>
                    <a:lnTo>
                      <a:pt x="9" y="4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95" name="Freeform 216">
                <a:extLst>
                  <a:ext uri="{FF2B5EF4-FFF2-40B4-BE49-F238E27FC236}">
                    <a16:creationId xmlns:a16="http://schemas.microsoft.com/office/drawing/2014/main" id="{5C8C9276-90E1-4862-A7D2-1CAA331CC8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7" y="2686"/>
                <a:ext cx="10" cy="1"/>
              </a:xfrm>
              <a:custGeom>
                <a:avLst/>
                <a:gdLst>
                  <a:gd name="T0" fmla="*/ 0 w 10"/>
                  <a:gd name="T1" fmla="*/ 5 w 10"/>
                  <a:gd name="T2" fmla="*/ 10 w 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">
                    <a:moveTo>
                      <a:pt x="0" y="0"/>
                    </a:moveTo>
                    <a:lnTo>
                      <a:pt x="5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96" name="Freeform 217">
                <a:extLst>
                  <a:ext uri="{FF2B5EF4-FFF2-40B4-BE49-F238E27FC236}">
                    <a16:creationId xmlns:a16="http://schemas.microsoft.com/office/drawing/2014/main" id="{DEE1CBE9-6EC3-4F03-9DB7-5C684712E6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7" y="2683"/>
                <a:ext cx="9" cy="3"/>
              </a:xfrm>
              <a:custGeom>
                <a:avLst/>
                <a:gdLst>
                  <a:gd name="T0" fmla="*/ 0 w 9"/>
                  <a:gd name="T1" fmla="*/ 3 h 3"/>
                  <a:gd name="T2" fmla="*/ 4 w 9"/>
                  <a:gd name="T3" fmla="*/ 2 h 3"/>
                  <a:gd name="T4" fmla="*/ 9 w 9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3"/>
                    </a:moveTo>
                    <a:lnTo>
                      <a:pt x="4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97" name="Freeform 218">
                <a:extLst>
                  <a:ext uri="{FF2B5EF4-FFF2-40B4-BE49-F238E27FC236}">
                    <a16:creationId xmlns:a16="http://schemas.microsoft.com/office/drawing/2014/main" id="{41B6ED65-60DC-4CBB-93B9-9FB924258A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6" y="2683"/>
                <a:ext cx="11" cy="1"/>
              </a:xfrm>
              <a:custGeom>
                <a:avLst/>
                <a:gdLst>
                  <a:gd name="T0" fmla="*/ 0 w 11"/>
                  <a:gd name="T1" fmla="*/ 5 w 11"/>
                  <a:gd name="T2" fmla="*/ 11 w 1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1">
                    <a:moveTo>
                      <a:pt x="0" y="0"/>
                    </a:moveTo>
                    <a:lnTo>
                      <a:pt x="5" y="0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98" name="Freeform 219">
                <a:extLst>
                  <a:ext uri="{FF2B5EF4-FFF2-40B4-BE49-F238E27FC236}">
                    <a16:creationId xmlns:a16="http://schemas.microsoft.com/office/drawing/2014/main" id="{591A61F8-4C06-4E7E-A045-1FA5E5A93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7" y="2683"/>
                <a:ext cx="9" cy="4"/>
              </a:xfrm>
              <a:custGeom>
                <a:avLst/>
                <a:gdLst>
                  <a:gd name="T0" fmla="*/ 0 w 9"/>
                  <a:gd name="T1" fmla="*/ 0 h 4"/>
                  <a:gd name="T2" fmla="*/ 2 w 9"/>
                  <a:gd name="T3" fmla="*/ 2 h 4"/>
                  <a:gd name="T4" fmla="*/ 4 w 9"/>
                  <a:gd name="T5" fmla="*/ 3 h 4"/>
                  <a:gd name="T6" fmla="*/ 6 w 9"/>
                  <a:gd name="T7" fmla="*/ 4 h 4"/>
                  <a:gd name="T8" fmla="*/ 9 w 9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0" y="0"/>
                    </a:moveTo>
                    <a:lnTo>
                      <a:pt x="2" y="2"/>
                    </a:lnTo>
                    <a:lnTo>
                      <a:pt x="4" y="3"/>
                    </a:lnTo>
                    <a:lnTo>
                      <a:pt x="6" y="4"/>
                    </a:lnTo>
                    <a:lnTo>
                      <a:pt x="9" y="4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99" name="Freeform 220">
                <a:extLst>
                  <a:ext uri="{FF2B5EF4-FFF2-40B4-BE49-F238E27FC236}">
                    <a16:creationId xmlns:a16="http://schemas.microsoft.com/office/drawing/2014/main" id="{1F3AA4B2-87B2-4ED5-BB29-CF439996B8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6" y="2682"/>
                <a:ext cx="10" cy="5"/>
              </a:xfrm>
              <a:custGeom>
                <a:avLst/>
                <a:gdLst>
                  <a:gd name="T0" fmla="*/ 0 w 10"/>
                  <a:gd name="T1" fmla="*/ 5 h 5"/>
                  <a:gd name="T2" fmla="*/ 2 w 10"/>
                  <a:gd name="T3" fmla="*/ 4 h 5"/>
                  <a:gd name="T4" fmla="*/ 5 w 10"/>
                  <a:gd name="T5" fmla="*/ 3 h 5"/>
                  <a:gd name="T6" fmla="*/ 8 w 10"/>
                  <a:gd name="T7" fmla="*/ 1 h 5"/>
                  <a:gd name="T8" fmla="*/ 10 w 1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5">
                    <a:moveTo>
                      <a:pt x="0" y="5"/>
                    </a:moveTo>
                    <a:lnTo>
                      <a:pt x="2" y="4"/>
                    </a:lnTo>
                    <a:lnTo>
                      <a:pt x="5" y="3"/>
                    </a:lnTo>
                    <a:lnTo>
                      <a:pt x="8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00" name="Freeform 221">
                <a:extLst>
                  <a:ext uri="{FF2B5EF4-FFF2-40B4-BE49-F238E27FC236}">
                    <a16:creationId xmlns:a16="http://schemas.microsoft.com/office/drawing/2014/main" id="{C4D67E23-3720-46F9-ACF5-D984C48A49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6" y="2681"/>
                <a:ext cx="9" cy="1"/>
              </a:xfrm>
              <a:custGeom>
                <a:avLst/>
                <a:gdLst>
                  <a:gd name="T0" fmla="*/ 0 w 9"/>
                  <a:gd name="T1" fmla="*/ 1 h 1"/>
                  <a:gd name="T2" fmla="*/ 4 w 9"/>
                  <a:gd name="T3" fmla="*/ 0 h 1"/>
                  <a:gd name="T4" fmla="*/ 7 w 9"/>
                  <a:gd name="T5" fmla="*/ 0 h 1"/>
                  <a:gd name="T6" fmla="*/ 9 w 9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">
                    <a:moveTo>
                      <a:pt x="0" y="1"/>
                    </a:moveTo>
                    <a:lnTo>
                      <a:pt x="4" y="0"/>
                    </a:lnTo>
                    <a:lnTo>
                      <a:pt x="7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01" name="Freeform 222">
                <a:extLst>
                  <a:ext uri="{FF2B5EF4-FFF2-40B4-BE49-F238E27FC236}">
                    <a16:creationId xmlns:a16="http://schemas.microsoft.com/office/drawing/2014/main" id="{88EDF6DB-7456-47A7-AD89-4E45C76986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5" y="2681"/>
                <a:ext cx="11" cy="10"/>
              </a:xfrm>
              <a:custGeom>
                <a:avLst/>
                <a:gdLst>
                  <a:gd name="T0" fmla="*/ 0 w 11"/>
                  <a:gd name="T1" fmla="*/ 0 h 10"/>
                  <a:gd name="T2" fmla="*/ 3 w 11"/>
                  <a:gd name="T3" fmla="*/ 2 h 10"/>
                  <a:gd name="T4" fmla="*/ 6 w 11"/>
                  <a:gd name="T5" fmla="*/ 5 h 10"/>
                  <a:gd name="T6" fmla="*/ 8 w 11"/>
                  <a:gd name="T7" fmla="*/ 8 h 10"/>
                  <a:gd name="T8" fmla="*/ 11 w 11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lnTo>
                      <a:pt x="3" y="2"/>
                    </a:lnTo>
                    <a:lnTo>
                      <a:pt x="6" y="5"/>
                    </a:lnTo>
                    <a:lnTo>
                      <a:pt x="8" y="8"/>
                    </a:lnTo>
                    <a:lnTo>
                      <a:pt x="11" y="1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02" name="Freeform 223">
                <a:extLst>
                  <a:ext uri="{FF2B5EF4-FFF2-40B4-BE49-F238E27FC236}">
                    <a16:creationId xmlns:a16="http://schemas.microsoft.com/office/drawing/2014/main" id="{69239B3D-B721-4743-ABA9-577ECEDCDA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6" y="2691"/>
                <a:ext cx="9" cy="2"/>
              </a:xfrm>
              <a:custGeom>
                <a:avLst/>
                <a:gdLst>
                  <a:gd name="T0" fmla="*/ 0 w 9"/>
                  <a:gd name="T1" fmla="*/ 0 h 2"/>
                  <a:gd name="T2" fmla="*/ 2 w 9"/>
                  <a:gd name="T3" fmla="*/ 2 h 2"/>
                  <a:gd name="T4" fmla="*/ 4 w 9"/>
                  <a:gd name="T5" fmla="*/ 2 h 2"/>
                  <a:gd name="T6" fmla="*/ 9 w 9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2" y="2"/>
                    </a:lnTo>
                    <a:lnTo>
                      <a:pt x="4" y="2"/>
                    </a:lnTo>
                    <a:lnTo>
                      <a:pt x="9" y="2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03" name="Freeform 224">
                <a:extLst>
                  <a:ext uri="{FF2B5EF4-FFF2-40B4-BE49-F238E27FC236}">
                    <a16:creationId xmlns:a16="http://schemas.microsoft.com/office/drawing/2014/main" id="{1A5156EC-6216-4E4B-8D67-EA0E5A2D4C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5" y="2693"/>
                <a:ext cx="10" cy="2"/>
              </a:xfrm>
              <a:custGeom>
                <a:avLst/>
                <a:gdLst>
                  <a:gd name="T0" fmla="*/ 0 w 10"/>
                  <a:gd name="T1" fmla="*/ 0 h 2"/>
                  <a:gd name="T2" fmla="*/ 5 w 10"/>
                  <a:gd name="T3" fmla="*/ 1 h 2"/>
                  <a:gd name="T4" fmla="*/ 10 w 10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5" y="1"/>
                    </a:lnTo>
                    <a:lnTo>
                      <a:pt x="10" y="2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04" name="Freeform 225">
                <a:extLst>
                  <a:ext uri="{FF2B5EF4-FFF2-40B4-BE49-F238E27FC236}">
                    <a16:creationId xmlns:a16="http://schemas.microsoft.com/office/drawing/2014/main" id="{2AE2B7C9-7DFB-475C-A2BF-12B72AB92E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5" y="2694"/>
                <a:ext cx="10" cy="1"/>
              </a:xfrm>
              <a:custGeom>
                <a:avLst/>
                <a:gdLst>
                  <a:gd name="T0" fmla="*/ 0 w 10"/>
                  <a:gd name="T1" fmla="*/ 1 h 1"/>
                  <a:gd name="T2" fmla="*/ 4 w 10"/>
                  <a:gd name="T3" fmla="*/ 1 h 1"/>
                  <a:gd name="T4" fmla="*/ 10 w 10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">
                    <a:moveTo>
                      <a:pt x="0" y="1"/>
                    </a:moveTo>
                    <a:lnTo>
                      <a:pt x="4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05" name="Freeform 226">
                <a:extLst>
                  <a:ext uri="{FF2B5EF4-FFF2-40B4-BE49-F238E27FC236}">
                    <a16:creationId xmlns:a16="http://schemas.microsoft.com/office/drawing/2014/main" id="{FDF00B8A-B10E-4E31-B511-04A8BA290C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5" y="2687"/>
                <a:ext cx="10" cy="7"/>
              </a:xfrm>
              <a:custGeom>
                <a:avLst/>
                <a:gdLst>
                  <a:gd name="T0" fmla="*/ 0 w 10"/>
                  <a:gd name="T1" fmla="*/ 7 h 7"/>
                  <a:gd name="T2" fmla="*/ 5 w 10"/>
                  <a:gd name="T3" fmla="*/ 4 h 7"/>
                  <a:gd name="T4" fmla="*/ 10 w 10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7">
                    <a:moveTo>
                      <a:pt x="0" y="7"/>
                    </a:moveTo>
                    <a:lnTo>
                      <a:pt x="5" y="4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06" name="Freeform 227">
                <a:extLst>
                  <a:ext uri="{FF2B5EF4-FFF2-40B4-BE49-F238E27FC236}">
                    <a16:creationId xmlns:a16="http://schemas.microsoft.com/office/drawing/2014/main" id="{B12DE312-4592-48EA-893E-15FDC1A703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" y="2676"/>
                <a:ext cx="9" cy="11"/>
              </a:xfrm>
              <a:custGeom>
                <a:avLst/>
                <a:gdLst>
                  <a:gd name="T0" fmla="*/ 0 w 9"/>
                  <a:gd name="T1" fmla="*/ 11 h 11"/>
                  <a:gd name="T2" fmla="*/ 3 w 9"/>
                  <a:gd name="T3" fmla="*/ 9 h 11"/>
                  <a:gd name="T4" fmla="*/ 5 w 9"/>
                  <a:gd name="T5" fmla="*/ 5 h 11"/>
                  <a:gd name="T6" fmla="*/ 7 w 9"/>
                  <a:gd name="T7" fmla="*/ 2 h 11"/>
                  <a:gd name="T8" fmla="*/ 9 w 9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1">
                    <a:moveTo>
                      <a:pt x="0" y="11"/>
                    </a:moveTo>
                    <a:lnTo>
                      <a:pt x="3" y="9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07" name="Freeform 228">
                <a:extLst>
                  <a:ext uri="{FF2B5EF4-FFF2-40B4-BE49-F238E27FC236}">
                    <a16:creationId xmlns:a16="http://schemas.microsoft.com/office/drawing/2014/main" id="{47AB4EAE-99BC-4E45-AF84-841E5C4F17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4" y="2669"/>
                <a:ext cx="9" cy="7"/>
              </a:xfrm>
              <a:custGeom>
                <a:avLst/>
                <a:gdLst>
                  <a:gd name="T0" fmla="*/ 0 w 9"/>
                  <a:gd name="T1" fmla="*/ 7 h 7"/>
                  <a:gd name="T2" fmla="*/ 4 w 9"/>
                  <a:gd name="T3" fmla="*/ 3 h 7"/>
                  <a:gd name="T4" fmla="*/ 9 w 9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7">
                    <a:moveTo>
                      <a:pt x="0" y="7"/>
                    </a:moveTo>
                    <a:lnTo>
                      <a:pt x="4" y="3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08" name="Line 229">
                <a:extLst>
                  <a:ext uri="{FF2B5EF4-FFF2-40B4-BE49-F238E27FC236}">
                    <a16:creationId xmlns:a16="http://schemas.microsoft.com/office/drawing/2014/main" id="{17EFCF70-BC92-4545-8ED3-1F0F2DACBD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53" y="2664"/>
                <a:ext cx="11" cy="5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09" name="Freeform 230">
                <a:extLst>
                  <a:ext uri="{FF2B5EF4-FFF2-40B4-BE49-F238E27FC236}">
                    <a16:creationId xmlns:a16="http://schemas.microsoft.com/office/drawing/2014/main" id="{A8B28859-23F2-45BE-AA09-6E2111B9A7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4" y="2661"/>
                <a:ext cx="9" cy="3"/>
              </a:xfrm>
              <a:custGeom>
                <a:avLst/>
                <a:gdLst>
                  <a:gd name="T0" fmla="*/ 0 w 9"/>
                  <a:gd name="T1" fmla="*/ 3 h 3"/>
                  <a:gd name="T2" fmla="*/ 5 w 9"/>
                  <a:gd name="T3" fmla="*/ 1 h 3"/>
                  <a:gd name="T4" fmla="*/ 6 w 9"/>
                  <a:gd name="T5" fmla="*/ 1 h 3"/>
                  <a:gd name="T6" fmla="*/ 9 w 9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3">
                    <a:moveTo>
                      <a:pt x="0" y="3"/>
                    </a:moveTo>
                    <a:lnTo>
                      <a:pt x="5" y="1"/>
                    </a:lnTo>
                    <a:lnTo>
                      <a:pt x="6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10" name="Freeform 231">
                <a:extLst>
                  <a:ext uri="{FF2B5EF4-FFF2-40B4-BE49-F238E27FC236}">
                    <a16:creationId xmlns:a16="http://schemas.microsoft.com/office/drawing/2014/main" id="{F28380A8-164A-4AC7-905E-AF09A36FBE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3" y="2649"/>
                <a:ext cx="9" cy="12"/>
              </a:xfrm>
              <a:custGeom>
                <a:avLst/>
                <a:gdLst>
                  <a:gd name="T0" fmla="*/ 0 w 9"/>
                  <a:gd name="T1" fmla="*/ 12 h 12"/>
                  <a:gd name="T2" fmla="*/ 3 w 9"/>
                  <a:gd name="T3" fmla="*/ 10 h 12"/>
                  <a:gd name="T4" fmla="*/ 4 w 9"/>
                  <a:gd name="T5" fmla="*/ 6 h 12"/>
                  <a:gd name="T6" fmla="*/ 6 w 9"/>
                  <a:gd name="T7" fmla="*/ 3 h 12"/>
                  <a:gd name="T8" fmla="*/ 9 w 9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0" y="12"/>
                    </a:moveTo>
                    <a:lnTo>
                      <a:pt x="3" y="10"/>
                    </a:lnTo>
                    <a:lnTo>
                      <a:pt x="4" y="6"/>
                    </a:lnTo>
                    <a:lnTo>
                      <a:pt x="6" y="3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11" name="Freeform 232">
                <a:extLst>
                  <a:ext uri="{FF2B5EF4-FFF2-40B4-BE49-F238E27FC236}">
                    <a16:creationId xmlns:a16="http://schemas.microsoft.com/office/drawing/2014/main" id="{6253FD44-6B75-4EE3-8EE2-86B7D572F6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2" y="2649"/>
                <a:ext cx="10" cy="3"/>
              </a:xfrm>
              <a:custGeom>
                <a:avLst/>
                <a:gdLst>
                  <a:gd name="T0" fmla="*/ 0 w 10"/>
                  <a:gd name="T1" fmla="*/ 0 h 3"/>
                  <a:gd name="T2" fmla="*/ 3 w 10"/>
                  <a:gd name="T3" fmla="*/ 0 h 3"/>
                  <a:gd name="T4" fmla="*/ 5 w 10"/>
                  <a:gd name="T5" fmla="*/ 2 h 3"/>
                  <a:gd name="T6" fmla="*/ 8 w 10"/>
                  <a:gd name="T7" fmla="*/ 2 h 3"/>
                  <a:gd name="T8" fmla="*/ 10 w 10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">
                    <a:moveTo>
                      <a:pt x="0" y="0"/>
                    </a:moveTo>
                    <a:lnTo>
                      <a:pt x="3" y="0"/>
                    </a:lnTo>
                    <a:lnTo>
                      <a:pt x="5" y="2"/>
                    </a:lnTo>
                    <a:lnTo>
                      <a:pt x="8" y="2"/>
                    </a:lnTo>
                    <a:lnTo>
                      <a:pt x="10" y="3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12" name="Freeform 233">
                <a:extLst>
                  <a:ext uri="{FF2B5EF4-FFF2-40B4-BE49-F238E27FC236}">
                    <a16:creationId xmlns:a16="http://schemas.microsoft.com/office/drawing/2014/main" id="{079C9EEB-D94B-432C-B291-5C66F2F645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2" y="2651"/>
                <a:ext cx="10" cy="1"/>
              </a:xfrm>
              <a:custGeom>
                <a:avLst/>
                <a:gdLst>
                  <a:gd name="T0" fmla="*/ 0 w 10"/>
                  <a:gd name="T1" fmla="*/ 1 h 1"/>
                  <a:gd name="T2" fmla="*/ 4 w 10"/>
                  <a:gd name="T3" fmla="*/ 1 h 1"/>
                  <a:gd name="T4" fmla="*/ 10 w 10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">
                    <a:moveTo>
                      <a:pt x="0" y="1"/>
                    </a:moveTo>
                    <a:lnTo>
                      <a:pt x="4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13" name="Freeform 234">
                <a:extLst>
                  <a:ext uri="{FF2B5EF4-FFF2-40B4-BE49-F238E27FC236}">
                    <a16:creationId xmlns:a16="http://schemas.microsoft.com/office/drawing/2014/main" id="{723E9A34-4E3C-4077-BA17-DADA03CA78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2" y="2642"/>
                <a:ext cx="10" cy="9"/>
              </a:xfrm>
              <a:custGeom>
                <a:avLst/>
                <a:gdLst>
                  <a:gd name="T0" fmla="*/ 0 w 10"/>
                  <a:gd name="T1" fmla="*/ 9 h 9"/>
                  <a:gd name="T2" fmla="*/ 2 w 10"/>
                  <a:gd name="T3" fmla="*/ 7 h 9"/>
                  <a:gd name="T4" fmla="*/ 5 w 10"/>
                  <a:gd name="T5" fmla="*/ 4 h 9"/>
                  <a:gd name="T6" fmla="*/ 7 w 10"/>
                  <a:gd name="T7" fmla="*/ 1 h 9"/>
                  <a:gd name="T8" fmla="*/ 10 w 1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9">
                    <a:moveTo>
                      <a:pt x="0" y="9"/>
                    </a:moveTo>
                    <a:lnTo>
                      <a:pt x="2" y="7"/>
                    </a:lnTo>
                    <a:lnTo>
                      <a:pt x="5" y="4"/>
                    </a:lnTo>
                    <a:lnTo>
                      <a:pt x="7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14" name="Freeform 235">
                <a:extLst>
                  <a:ext uri="{FF2B5EF4-FFF2-40B4-BE49-F238E27FC236}">
                    <a16:creationId xmlns:a16="http://schemas.microsoft.com/office/drawing/2014/main" id="{90AC1036-70AF-4E04-851B-47DDEA9725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2" y="2642"/>
                <a:ext cx="9" cy="1"/>
              </a:xfrm>
              <a:custGeom>
                <a:avLst/>
                <a:gdLst>
                  <a:gd name="T0" fmla="*/ 0 w 9"/>
                  <a:gd name="T1" fmla="*/ 3 w 9"/>
                  <a:gd name="T2" fmla="*/ 5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15" name="Freeform 236">
                <a:extLst>
                  <a:ext uri="{FF2B5EF4-FFF2-40B4-BE49-F238E27FC236}">
                    <a16:creationId xmlns:a16="http://schemas.microsoft.com/office/drawing/2014/main" id="{9A102C47-AEA8-4D45-8BA4-433482C67C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1" y="2642"/>
                <a:ext cx="9" cy="1"/>
              </a:xfrm>
              <a:custGeom>
                <a:avLst/>
                <a:gdLst>
                  <a:gd name="T0" fmla="*/ 0 w 9"/>
                  <a:gd name="T1" fmla="*/ 0 h 1"/>
                  <a:gd name="T2" fmla="*/ 4 w 9"/>
                  <a:gd name="T3" fmla="*/ 1 h 1"/>
                  <a:gd name="T4" fmla="*/ 7 w 9"/>
                  <a:gd name="T5" fmla="*/ 1 h 1"/>
                  <a:gd name="T6" fmla="*/ 9 w 9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">
                    <a:moveTo>
                      <a:pt x="0" y="0"/>
                    </a:moveTo>
                    <a:lnTo>
                      <a:pt x="4" y="1"/>
                    </a:lnTo>
                    <a:lnTo>
                      <a:pt x="7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16" name="Freeform 237">
                <a:extLst>
                  <a:ext uri="{FF2B5EF4-FFF2-40B4-BE49-F238E27FC236}">
                    <a16:creationId xmlns:a16="http://schemas.microsoft.com/office/drawing/2014/main" id="{E4A4787F-5485-4942-B72B-3166077B4E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0" y="2629"/>
                <a:ext cx="11" cy="13"/>
              </a:xfrm>
              <a:custGeom>
                <a:avLst/>
                <a:gdLst>
                  <a:gd name="T0" fmla="*/ 0 w 11"/>
                  <a:gd name="T1" fmla="*/ 13 h 13"/>
                  <a:gd name="T2" fmla="*/ 3 w 11"/>
                  <a:gd name="T3" fmla="*/ 10 h 13"/>
                  <a:gd name="T4" fmla="*/ 6 w 11"/>
                  <a:gd name="T5" fmla="*/ 6 h 13"/>
                  <a:gd name="T6" fmla="*/ 8 w 11"/>
                  <a:gd name="T7" fmla="*/ 3 h 13"/>
                  <a:gd name="T8" fmla="*/ 11 w 1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3">
                    <a:moveTo>
                      <a:pt x="0" y="13"/>
                    </a:moveTo>
                    <a:lnTo>
                      <a:pt x="3" y="10"/>
                    </a:lnTo>
                    <a:lnTo>
                      <a:pt x="6" y="6"/>
                    </a:lnTo>
                    <a:lnTo>
                      <a:pt x="8" y="3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17" name="Freeform 238">
                <a:extLst>
                  <a:ext uri="{FF2B5EF4-FFF2-40B4-BE49-F238E27FC236}">
                    <a16:creationId xmlns:a16="http://schemas.microsoft.com/office/drawing/2014/main" id="{0505CA56-ABCE-4674-8D1B-B77E2FA3BC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1" y="2619"/>
                <a:ext cx="9" cy="10"/>
              </a:xfrm>
              <a:custGeom>
                <a:avLst/>
                <a:gdLst>
                  <a:gd name="T0" fmla="*/ 0 w 9"/>
                  <a:gd name="T1" fmla="*/ 10 h 10"/>
                  <a:gd name="T2" fmla="*/ 4 w 9"/>
                  <a:gd name="T3" fmla="*/ 4 h 10"/>
                  <a:gd name="T4" fmla="*/ 9 w 9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0">
                    <a:moveTo>
                      <a:pt x="0" y="10"/>
                    </a:moveTo>
                    <a:lnTo>
                      <a:pt x="4" y="4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18" name="Freeform 239">
                <a:extLst>
                  <a:ext uri="{FF2B5EF4-FFF2-40B4-BE49-F238E27FC236}">
                    <a16:creationId xmlns:a16="http://schemas.microsoft.com/office/drawing/2014/main" id="{43416DDE-AC2F-4FA8-8451-E14DDBF62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0" y="2614"/>
                <a:ext cx="10" cy="5"/>
              </a:xfrm>
              <a:custGeom>
                <a:avLst/>
                <a:gdLst>
                  <a:gd name="T0" fmla="*/ 0 w 10"/>
                  <a:gd name="T1" fmla="*/ 5 h 5"/>
                  <a:gd name="T2" fmla="*/ 5 w 10"/>
                  <a:gd name="T3" fmla="*/ 3 h 5"/>
                  <a:gd name="T4" fmla="*/ 10 w 10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5">
                    <a:moveTo>
                      <a:pt x="0" y="5"/>
                    </a:moveTo>
                    <a:lnTo>
                      <a:pt x="5" y="3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19" name="Freeform 240">
                <a:extLst>
                  <a:ext uri="{FF2B5EF4-FFF2-40B4-BE49-F238E27FC236}">
                    <a16:creationId xmlns:a16="http://schemas.microsoft.com/office/drawing/2014/main" id="{1A6B57B9-CE9F-4712-B403-CF39D55F9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0" y="2608"/>
                <a:ext cx="10" cy="6"/>
              </a:xfrm>
              <a:custGeom>
                <a:avLst/>
                <a:gdLst>
                  <a:gd name="T0" fmla="*/ 0 w 10"/>
                  <a:gd name="T1" fmla="*/ 6 h 6"/>
                  <a:gd name="T2" fmla="*/ 6 w 10"/>
                  <a:gd name="T3" fmla="*/ 2 h 6"/>
                  <a:gd name="T4" fmla="*/ 7 w 10"/>
                  <a:gd name="T5" fmla="*/ 1 h 6"/>
                  <a:gd name="T6" fmla="*/ 10 w 10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6">
                    <a:moveTo>
                      <a:pt x="0" y="6"/>
                    </a:moveTo>
                    <a:lnTo>
                      <a:pt x="6" y="2"/>
                    </a:lnTo>
                    <a:lnTo>
                      <a:pt x="7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20" name="Freeform 241">
                <a:extLst>
                  <a:ext uri="{FF2B5EF4-FFF2-40B4-BE49-F238E27FC236}">
                    <a16:creationId xmlns:a16="http://schemas.microsoft.com/office/drawing/2014/main" id="{6B2D6953-1315-475A-AB21-AE6E1CD425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0" y="2608"/>
                <a:ext cx="9" cy="1"/>
              </a:xfrm>
              <a:custGeom>
                <a:avLst/>
                <a:gdLst>
                  <a:gd name="T0" fmla="*/ 0 w 9"/>
                  <a:gd name="T1" fmla="*/ 0 h 1"/>
                  <a:gd name="T2" fmla="*/ 2 w 9"/>
                  <a:gd name="T3" fmla="*/ 0 h 1"/>
                  <a:gd name="T4" fmla="*/ 3 w 9"/>
                  <a:gd name="T5" fmla="*/ 0 h 1"/>
                  <a:gd name="T6" fmla="*/ 9 w 9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">
                    <a:moveTo>
                      <a:pt x="0" y="0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9" y="1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21" name="Freeform 242">
                <a:extLst>
                  <a:ext uri="{FF2B5EF4-FFF2-40B4-BE49-F238E27FC236}">
                    <a16:creationId xmlns:a16="http://schemas.microsoft.com/office/drawing/2014/main" id="{2D33D257-4C4F-4146-BD31-9CFB5EAE83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9" y="2609"/>
                <a:ext cx="10" cy="1"/>
              </a:xfrm>
              <a:custGeom>
                <a:avLst/>
                <a:gdLst>
                  <a:gd name="T0" fmla="*/ 0 w 10"/>
                  <a:gd name="T1" fmla="*/ 5 w 10"/>
                  <a:gd name="T2" fmla="*/ 10 w 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">
                    <a:moveTo>
                      <a:pt x="0" y="0"/>
                    </a:moveTo>
                    <a:lnTo>
                      <a:pt x="5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15" name="Group 444">
              <a:extLst>
                <a:ext uri="{FF2B5EF4-FFF2-40B4-BE49-F238E27FC236}">
                  <a16:creationId xmlns:a16="http://schemas.microsoft.com/office/drawing/2014/main" id="{9713435D-B41D-4591-A00D-D8999127BD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19" y="1232"/>
              <a:ext cx="3100" cy="1262"/>
              <a:chOff x="1478" y="2298"/>
              <a:chExt cx="3100" cy="1262"/>
            </a:xfrm>
          </p:grpSpPr>
          <p:sp>
            <p:nvSpPr>
              <p:cNvPr id="622" name="Freeform 244">
                <a:extLst>
                  <a:ext uri="{FF2B5EF4-FFF2-40B4-BE49-F238E27FC236}">
                    <a16:creationId xmlns:a16="http://schemas.microsoft.com/office/drawing/2014/main" id="{7D8FBE68-B851-4FA2-9805-880F75C1D7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9" y="2609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3 w 9"/>
                  <a:gd name="T3" fmla="*/ 1 h 6"/>
                  <a:gd name="T4" fmla="*/ 4 w 9"/>
                  <a:gd name="T5" fmla="*/ 3 h 6"/>
                  <a:gd name="T6" fmla="*/ 7 w 9"/>
                  <a:gd name="T7" fmla="*/ 5 h 6"/>
                  <a:gd name="T8" fmla="*/ 9 w 9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3" y="1"/>
                    </a:lnTo>
                    <a:lnTo>
                      <a:pt x="4" y="3"/>
                    </a:lnTo>
                    <a:lnTo>
                      <a:pt x="7" y="5"/>
                    </a:lnTo>
                    <a:lnTo>
                      <a:pt x="9" y="6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23" name="Freeform 245">
                <a:extLst>
                  <a:ext uri="{FF2B5EF4-FFF2-40B4-BE49-F238E27FC236}">
                    <a16:creationId xmlns:a16="http://schemas.microsoft.com/office/drawing/2014/main" id="{C5FDB652-FB30-4BFF-8591-6FF4A54F1E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8" y="2615"/>
                <a:ext cx="11" cy="2"/>
              </a:xfrm>
              <a:custGeom>
                <a:avLst/>
                <a:gdLst>
                  <a:gd name="T0" fmla="*/ 0 w 11"/>
                  <a:gd name="T1" fmla="*/ 0 h 2"/>
                  <a:gd name="T2" fmla="*/ 5 w 11"/>
                  <a:gd name="T3" fmla="*/ 2 h 2"/>
                  <a:gd name="T4" fmla="*/ 11 w 1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2">
                    <a:moveTo>
                      <a:pt x="0" y="0"/>
                    </a:moveTo>
                    <a:lnTo>
                      <a:pt x="5" y="2"/>
                    </a:lnTo>
                    <a:lnTo>
                      <a:pt x="11" y="2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24" name="Freeform 246">
                <a:extLst>
                  <a:ext uri="{FF2B5EF4-FFF2-40B4-BE49-F238E27FC236}">
                    <a16:creationId xmlns:a16="http://schemas.microsoft.com/office/drawing/2014/main" id="{A75CFB47-8B81-4883-B11C-6B916E9672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617"/>
                <a:ext cx="9" cy="5"/>
              </a:xfrm>
              <a:custGeom>
                <a:avLst/>
                <a:gdLst>
                  <a:gd name="T0" fmla="*/ 0 w 9"/>
                  <a:gd name="T1" fmla="*/ 0 h 5"/>
                  <a:gd name="T2" fmla="*/ 4 w 9"/>
                  <a:gd name="T3" fmla="*/ 2 h 5"/>
                  <a:gd name="T4" fmla="*/ 9 w 9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5">
                    <a:moveTo>
                      <a:pt x="0" y="0"/>
                    </a:moveTo>
                    <a:lnTo>
                      <a:pt x="4" y="2"/>
                    </a:lnTo>
                    <a:lnTo>
                      <a:pt x="9" y="5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25" name="Freeform 247">
                <a:extLst>
                  <a:ext uri="{FF2B5EF4-FFF2-40B4-BE49-F238E27FC236}">
                    <a16:creationId xmlns:a16="http://schemas.microsoft.com/office/drawing/2014/main" id="{13DFACD3-B8AA-4F66-8E88-AD36EB4747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8" y="2622"/>
                <a:ext cx="10" cy="1"/>
              </a:xfrm>
              <a:custGeom>
                <a:avLst/>
                <a:gdLst>
                  <a:gd name="T0" fmla="*/ 0 w 10"/>
                  <a:gd name="T1" fmla="*/ 0 h 1"/>
                  <a:gd name="T2" fmla="*/ 5 w 10"/>
                  <a:gd name="T3" fmla="*/ 1 h 1"/>
                  <a:gd name="T4" fmla="*/ 10 w 10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">
                    <a:moveTo>
                      <a:pt x="0" y="0"/>
                    </a:moveTo>
                    <a:lnTo>
                      <a:pt x="5" y="1"/>
                    </a:lnTo>
                    <a:lnTo>
                      <a:pt x="10" y="1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26" name="Freeform 248">
                <a:extLst>
                  <a:ext uri="{FF2B5EF4-FFF2-40B4-BE49-F238E27FC236}">
                    <a16:creationId xmlns:a16="http://schemas.microsoft.com/office/drawing/2014/main" id="{4D96D5C7-1B6C-44AF-A068-F981ABA828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8" y="2623"/>
                <a:ext cx="9" cy="2"/>
              </a:xfrm>
              <a:custGeom>
                <a:avLst/>
                <a:gdLst>
                  <a:gd name="T0" fmla="*/ 0 w 9"/>
                  <a:gd name="T1" fmla="*/ 0 h 2"/>
                  <a:gd name="T2" fmla="*/ 6 w 9"/>
                  <a:gd name="T3" fmla="*/ 2 h 2"/>
                  <a:gd name="T4" fmla="*/ 7 w 9"/>
                  <a:gd name="T5" fmla="*/ 2 h 2"/>
                  <a:gd name="T6" fmla="*/ 9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6" y="2"/>
                    </a:lnTo>
                    <a:lnTo>
                      <a:pt x="7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27" name="Freeform 249">
                <a:extLst>
                  <a:ext uri="{FF2B5EF4-FFF2-40B4-BE49-F238E27FC236}">
                    <a16:creationId xmlns:a16="http://schemas.microsoft.com/office/drawing/2014/main" id="{7E3E8673-5151-4865-AFE0-714124122E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7" y="2609"/>
                <a:ext cx="10" cy="14"/>
              </a:xfrm>
              <a:custGeom>
                <a:avLst/>
                <a:gdLst>
                  <a:gd name="T0" fmla="*/ 0 w 10"/>
                  <a:gd name="T1" fmla="*/ 14 h 14"/>
                  <a:gd name="T2" fmla="*/ 3 w 10"/>
                  <a:gd name="T3" fmla="*/ 12 h 14"/>
                  <a:gd name="T4" fmla="*/ 4 w 10"/>
                  <a:gd name="T5" fmla="*/ 8 h 14"/>
                  <a:gd name="T6" fmla="*/ 10 w 10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4">
                    <a:moveTo>
                      <a:pt x="0" y="14"/>
                    </a:moveTo>
                    <a:lnTo>
                      <a:pt x="3" y="12"/>
                    </a:lnTo>
                    <a:lnTo>
                      <a:pt x="4" y="8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28" name="Line 250">
                <a:extLst>
                  <a:ext uri="{FF2B5EF4-FFF2-40B4-BE49-F238E27FC236}">
                    <a16:creationId xmlns:a16="http://schemas.microsoft.com/office/drawing/2014/main" id="{F86EDB65-0984-40C1-8147-4151FCEE1B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47" y="2595"/>
                <a:ext cx="10" cy="14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29" name="Freeform 251">
                <a:extLst>
                  <a:ext uri="{FF2B5EF4-FFF2-40B4-BE49-F238E27FC236}">
                    <a16:creationId xmlns:a16="http://schemas.microsoft.com/office/drawing/2014/main" id="{2123B476-4C4E-4930-906A-3FFDF2DE0B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7" y="2579"/>
                <a:ext cx="9" cy="16"/>
              </a:xfrm>
              <a:custGeom>
                <a:avLst/>
                <a:gdLst>
                  <a:gd name="T0" fmla="*/ 0 w 9"/>
                  <a:gd name="T1" fmla="*/ 16 h 16"/>
                  <a:gd name="T2" fmla="*/ 4 w 9"/>
                  <a:gd name="T3" fmla="*/ 8 h 16"/>
                  <a:gd name="T4" fmla="*/ 9 w 9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6">
                    <a:moveTo>
                      <a:pt x="0" y="16"/>
                    </a:moveTo>
                    <a:lnTo>
                      <a:pt x="4" y="8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30" name="Freeform 252">
                <a:extLst>
                  <a:ext uri="{FF2B5EF4-FFF2-40B4-BE49-F238E27FC236}">
                    <a16:creationId xmlns:a16="http://schemas.microsoft.com/office/drawing/2014/main" id="{BB96DA21-DBFB-4345-8025-A32575DFDA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6" y="2557"/>
                <a:ext cx="11" cy="22"/>
              </a:xfrm>
              <a:custGeom>
                <a:avLst/>
                <a:gdLst>
                  <a:gd name="T0" fmla="*/ 0 w 11"/>
                  <a:gd name="T1" fmla="*/ 22 h 22"/>
                  <a:gd name="T2" fmla="*/ 3 w 11"/>
                  <a:gd name="T3" fmla="*/ 17 h 22"/>
                  <a:gd name="T4" fmla="*/ 5 w 11"/>
                  <a:gd name="T5" fmla="*/ 10 h 22"/>
                  <a:gd name="T6" fmla="*/ 8 w 11"/>
                  <a:gd name="T7" fmla="*/ 5 h 22"/>
                  <a:gd name="T8" fmla="*/ 11 w 11"/>
                  <a:gd name="T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22">
                    <a:moveTo>
                      <a:pt x="0" y="22"/>
                    </a:moveTo>
                    <a:lnTo>
                      <a:pt x="3" y="17"/>
                    </a:lnTo>
                    <a:lnTo>
                      <a:pt x="5" y="10"/>
                    </a:lnTo>
                    <a:lnTo>
                      <a:pt x="8" y="5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31" name="Freeform 253">
                <a:extLst>
                  <a:ext uri="{FF2B5EF4-FFF2-40B4-BE49-F238E27FC236}">
                    <a16:creationId xmlns:a16="http://schemas.microsoft.com/office/drawing/2014/main" id="{3269C468-1EE4-4F9F-9196-E42ED8FB56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7" y="2541"/>
                <a:ext cx="9" cy="16"/>
              </a:xfrm>
              <a:custGeom>
                <a:avLst/>
                <a:gdLst>
                  <a:gd name="T0" fmla="*/ 0 w 9"/>
                  <a:gd name="T1" fmla="*/ 16 h 16"/>
                  <a:gd name="T2" fmla="*/ 4 w 9"/>
                  <a:gd name="T3" fmla="*/ 7 h 16"/>
                  <a:gd name="T4" fmla="*/ 9 w 9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6">
                    <a:moveTo>
                      <a:pt x="0" y="16"/>
                    </a:moveTo>
                    <a:lnTo>
                      <a:pt x="4" y="7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32" name="Freeform 254">
                <a:extLst>
                  <a:ext uri="{FF2B5EF4-FFF2-40B4-BE49-F238E27FC236}">
                    <a16:creationId xmlns:a16="http://schemas.microsoft.com/office/drawing/2014/main" id="{A889F42F-9D02-46F1-869C-53632BB3C0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6" y="2536"/>
                <a:ext cx="10" cy="5"/>
              </a:xfrm>
              <a:custGeom>
                <a:avLst/>
                <a:gdLst>
                  <a:gd name="T0" fmla="*/ 0 w 10"/>
                  <a:gd name="T1" fmla="*/ 5 h 5"/>
                  <a:gd name="T2" fmla="*/ 2 w 10"/>
                  <a:gd name="T3" fmla="*/ 4 h 5"/>
                  <a:gd name="T4" fmla="*/ 5 w 10"/>
                  <a:gd name="T5" fmla="*/ 2 h 5"/>
                  <a:gd name="T6" fmla="*/ 8 w 10"/>
                  <a:gd name="T7" fmla="*/ 1 h 5"/>
                  <a:gd name="T8" fmla="*/ 10 w 1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5">
                    <a:moveTo>
                      <a:pt x="0" y="5"/>
                    </a:moveTo>
                    <a:lnTo>
                      <a:pt x="2" y="4"/>
                    </a:lnTo>
                    <a:lnTo>
                      <a:pt x="5" y="2"/>
                    </a:lnTo>
                    <a:lnTo>
                      <a:pt x="8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33" name="Freeform 255">
                <a:extLst>
                  <a:ext uri="{FF2B5EF4-FFF2-40B4-BE49-F238E27FC236}">
                    <a16:creationId xmlns:a16="http://schemas.microsoft.com/office/drawing/2014/main" id="{0199D4AD-F8A0-4A72-86F5-3AB347509B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6" y="2524"/>
                <a:ext cx="9" cy="12"/>
              </a:xfrm>
              <a:custGeom>
                <a:avLst/>
                <a:gdLst>
                  <a:gd name="T0" fmla="*/ 0 w 9"/>
                  <a:gd name="T1" fmla="*/ 12 h 12"/>
                  <a:gd name="T2" fmla="*/ 4 w 9"/>
                  <a:gd name="T3" fmla="*/ 7 h 12"/>
                  <a:gd name="T4" fmla="*/ 9 w 9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2">
                    <a:moveTo>
                      <a:pt x="0" y="12"/>
                    </a:moveTo>
                    <a:lnTo>
                      <a:pt x="4" y="7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34" name="Freeform 256">
                <a:extLst>
                  <a:ext uri="{FF2B5EF4-FFF2-40B4-BE49-F238E27FC236}">
                    <a16:creationId xmlns:a16="http://schemas.microsoft.com/office/drawing/2014/main" id="{DFDB1FE2-7CD7-4B9B-83A3-FBD7804211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5" y="2512"/>
                <a:ext cx="11" cy="12"/>
              </a:xfrm>
              <a:custGeom>
                <a:avLst/>
                <a:gdLst>
                  <a:gd name="T0" fmla="*/ 0 w 11"/>
                  <a:gd name="T1" fmla="*/ 12 h 12"/>
                  <a:gd name="T2" fmla="*/ 6 w 11"/>
                  <a:gd name="T3" fmla="*/ 6 h 12"/>
                  <a:gd name="T4" fmla="*/ 11 w 11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6" y="6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35" name="Freeform 257">
                <a:extLst>
                  <a:ext uri="{FF2B5EF4-FFF2-40B4-BE49-F238E27FC236}">
                    <a16:creationId xmlns:a16="http://schemas.microsoft.com/office/drawing/2014/main" id="{FDCEF2E0-AAF9-4396-8570-5ED0F4088F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6" y="2508"/>
                <a:ext cx="9" cy="4"/>
              </a:xfrm>
              <a:custGeom>
                <a:avLst/>
                <a:gdLst>
                  <a:gd name="T0" fmla="*/ 0 w 9"/>
                  <a:gd name="T1" fmla="*/ 4 h 4"/>
                  <a:gd name="T2" fmla="*/ 2 w 9"/>
                  <a:gd name="T3" fmla="*/ 3 h 4"/>
                  <a:gd name="T4" fmla="*/ 5 w 9"/>
                  <a:gd name="T5" fmla="*/ 2 h 4"/>
                  <a:gd name="T6" fmla="*/ 6 w 9"/>
                  <a:gd name="T7" fmla="*/ 2 h 4"/>
                  <a:gd name="T8" fmla="*/ 9 w 9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lnTo>
                      <a:pt x="2" y="3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36" name="Freeform 258">
                <a:extLst>
                  <a:ext uri="{FF2B5EF4-FFF2-40B4-BE49-F238E27FC236}">
                    <a16:creationId xmlns:a16="http://schemas.microsoft.com/office/drawing/2014/main" id="{A4097CC5-59C8-40EF-89C8-D5E6377E02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5" y="2497"/>
                <a:ext cx="9" cy="11"/>
              </a:xfrm>
              <a:custGeom>
                <a:avLst/>
                <a:gdLst>
                  <a:gd name="T0" fmla="*/ 0 w 9"/>
                  <a:gd name="T1" fmla="*/ 11 h 11"/>
                  <a:gd name="T2" fmla="*/ 4 w 9"/>
                  <a:gd name="T3" fmla="*/ 6 h 11"/>
                  <a:gd name="T4" fmla="*/ 9 w 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1">
                    <a:moveTo>
                      <a:pt x="0" y="11"/>
                    </a:moveTo>
                    <a:lnTo>
                      <a:pt x="4" y="6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37" name="Freeform 259">
                <a:extLst>
                  <a:ext uri="{FF2B5EF4-FFF2-40B4-BE49-F238E27FC236}">
                    <a16:creationId xmlns:a16="http://schemas.microsoft.com/office/drawing/2014/main" id="{43C35586-91A2-463E-8364-AF5AA31DAA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4" y="2478"/>
                <a:ext cx="11" cy="19"/>
              </a:xfrm>
              <a:custGeom>
                <a:avLst/>
                <a:gdLst>
                  <a:gd name="T0" fmla="*/ 0 w 11"/>
                  <a:gd name="T1" fmla="*/ 19 h 19"/>
                  <a:gd name="T2" fmla="*/ 3 w 11"/>
                  <a:gd name="T3" fmla="*/ 15 h 19"/>
                  <a:gd name="T4" fmla="*/ 5 w 11"/>
                  <a:gd name="T5" fmla="*/ 9 h 19"/>
                  <a:gd name="T6" fmla="*/ 8 w 11"/>
                  <a:gd name="T7" fmla="*/ 4 h 19"/>
                  <a:gd name="T8" fmla="*/ 11 w 11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9">
                    <a:moveTo>
                      <a:pt x="0" y="19"/>
                    </a:moveTo>
                    <a:lnTo>
                      <a:pt x="3" y="15"/>
                    </a:lnTo>
                    <a:lnTo>
                      <a:pt x="5" y="9"/>
                    </a:lnTo>
                    <a:lnTo>
                      <a:pt x="8" y="4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38" name="Freeform 260">
                <a:extLst>
                  <a:ext uri="{FF2B5EF4-FFF2-40B4-BE49-F238E27FC236}">
                    <a16:creationId xmlns:a16="http://schemas.microsoft.com/office/drawing/2014/main" id="{DFD53D62-5095-481F-85C5-5501EB6127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5" y="2476"/>
                <a:ext cx="9" cy="2"/>
              </a:xfrm>
              <a:custGeom>
                <a:avLst/>
                <a:gdLst>
                  <a:gd name="T0" fmla="*/ 0 w 9"/>
                  <a:gd name="T1" fmla="*/ 2 h 2"/>
                  <a:gd name="T2" fmla="*/ 2 w 9"/>
                  <a:gd name="T3" fmla="*/ 1 h 2"/>
                  <a:gd name="T4" fmla="*/ 3 w 9"/>
                  <a:gd name="T5" fmla="*/ 1 h 2"/>
                  <a:gd name="T6" fmla="*/ 6 w 9"/>
                  <a:gd name="T7" fmla="*/ 1 h 2"/>
                  <a:gd name="T8" fmla="*/ 9 w 9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2" y="1"/>
                    </a:lnTo>
                    <a:lnTo>
                      <a:pt x="3" y="1"/>
                    </a:lnTo>
                    <a:lnTo>
                      <a:pt x="6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39" name="Freeform 261">
                <a:extLst>
                  <a:ext uri="{FF2B5EF4-FFF2-40B4-BE49-F238E27FC236}">
                    <a16:creationId xmlns:a16="http://schemas.microsoft.com/office/drawing/2014/main" id="{1F1F0811-E31F-45E4-8200-50B8889843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4" y="2467"/>
                <a:ext cx="10" cy="9"/>
              </a:xfrm>
              <a:custGeom>
                <a:avLst/>
                <a:gdLst>
                  <a:gd name="T0" fmla="*/ 0 w 10"/>
                  <a:gd name="T1" fmla="*/ 9 h 9"/>
                  <a:gd name="T2" fmla="*/ 5 w 10"/>
                  <a:gd name="T3" fmla="*/ 5 h 9"/>
                  <a:gd name="T4" fmla="*/ 10 w 10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9">
                    <a:moveTo>
                      <a:pt x="0" y="9"/>
                    </a:moveTo>
                    <a:lnTo>
                      <a:pt x="5" y="5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40" name="Freeform 262">
                <a:extLst>
                  <a:ext uri="{FF2B5EF4-FFF2-40B4-BE49-F238E27FC236}">
                    <a16:creationId xmlns:a16="http://schemas.microsoft.com/office/drawing/2014/main" id="{0093BF91-9D1E-4970-B8D6-DA09FC478A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4" y="2455"/>
                <a:ext cx="9" cy="12"/>
              </a:xfrm>
              <a:custGeom>
                <a:avLst/>
                <a:gdLst>
                  <a:gd name="T0" fmla="*/ 0 w 9"/>
                  <a:gd name="T1" fmla="*/ 12 h 12"/>
                  <a:gd name="T2" fmla="*/ 4 w 9"/>
                  <a:gd name="T3" fmla="*/ 6 h 12"/>
                  <a:gd name="T4" fmla="*/ 9 w 9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2">
                    <a:moveTo>
                      <a:pt x="0" y="12"/>
                    </a:moveTo>
                    <a:lnTo>
                      <a:pt x="4" y="6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41" name="Freeform 263">
                <a:extLst>
                  <a:ext uri="{FF2B5EF4-FFF2-40B4-BE49-F238E27FC236}">
                    <a16:creationId xmlns:a16="http://schemas.microsoft.com/office/drawing/2014/main" id="{0AE96E84-B627-46D8-B499-FFE051366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3" y="2443"/>
                <a:ext cx="11" cy="12"/>
              </a:xfrm>
              <a:custGeom>
                <a:avLst/>
                <a:gdLst>
                  <a:gd name="T0" fmla="*/ 0 w 11"/>
                  <a:gd name="T1" fmla="*/ 12 h 12"/>
                  <a:gd name="T2" fmla="*/ 5 w 11"/>
                  <a:gd name="T3" fmla="*/ 5 h 12"/>
                  <a:gd name="T4" fmla="*/ 11 w 11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5" y="5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42" name="Freeform 264">
                <a:extLst>
                  <a:ext uri="{FF2B5EF4-FFF2-40B4-BE49-F238E27FC236}">
                    <a16:creationId xmlns:a16="http://schemas.microsoft.com/office/drawing/2014/main" id="{344703B1-4D00-4937-A841-4AF83EAF77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2437"/>
                <a:ext cx="9" cy="6"/>
              </a:xfrm>
              <a:custGeom>
                <a:avLst/>
                <a:gdLst>
                  <a:gd name="T0" fmla="*/ 0 w 9"/>
                  <a:gd name="T1" fmla="*/ 6 h 6"/>
                  <a:gd name="T2" fmla="*/ 5 w 9"/>
                  <a:gd name="T3" fmla="*/ 2 h 6"/>
                  <a:gd name="T4" fmla="*/ 9 w 9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6">
                    <a:moveTo>
                      <a:pt x="0" y="6"/>
                    </a:moveTo>
                    <a:lnTo>
                      <a:pt x="5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43" name="Freeform 265">
                <a:extLst>
                  <a:ext uri="{FF2B5EF4-FFF2-40B4-BE49-F238E27FC236}">
                    <a16:creationId xmlns:a16="http://schemas.microsoft.com/office/drawing/2014/main" id="{097F9BAB-722E-4A2F-B59E-0F8C96FB96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427"/>
                <a:ext cx="9" cy="10"/>
              </a:xfrm>
              <a:custGeom>
                <a:avLst/>
                <a:gdLst>
                  <a:gd name="T0" fmla="*/ 0 w 9"/>
                  <a:gd name="T1" fmla="*/ 10 h 10"/>
                  <a:gd name="T2" fmla="*/ 4 w 9"/>
                  <a:gd name="T3" fmla="*/ 4 h 10"/>
                  <a:gd name="T4" fmla="*/ 6 w 9"/>
                  <a:gd name="T5" fmla="*/ 2 h 10"/>
                  <a:gd name="T6" fmla="*/ 9 w 9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0">
                    <a:moveTo>
                      <a:pt x="0" y="10"/>
                    </a:moveTo>
                    <a:lnTo>
                      <a:pt x="4" y="4"/>
                    </a:lnTo>
                    <a:lnTo>
                      <a:pt x="6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44" name="Freeform 266">
                <a:extLst>
                  <a:ext uri="{FF2B5EF4-FFF2-40B4-BE49-F238E27FC236}">
                    <a16:creationId xmlns:a16="http://schemas.microsoft.com/office/drawing/2014/main" id="{C85E6131-5AE0-4802-9D62-D4DF7D6A42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2" y="2426"/>
                <a:ext cx="10" cy="1"/>
              </a:xfrm>
              <a:custGeom>
                <a:avLst/>
                <a:gdLst>
                  <a:gd name="T0" fmla="*/ 0 w 10"/>
                  <a:gd name="T1" fmla="*/ 1 h 1"/>
                  <a:gd name="T2" fmla="*/ 3 w 10"/>
                  <a:gd name="T3" fmla="*/ 0 h 1"/>
                  <a:gd name="T4" fmla="*/ 5 w 10"/>
                  <a:gd name="T5" fmla="*/ 0 h 1"/>
                  <a:gd name="T6" fmla="*/ 10 w 10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">
                    <a:moveTo>
                      <a:pt x="0" y="1"/>
                    </a:moveTo>
                    <a:lnTo>
                      <a:pt x="3" y="0"/>
                    </a:lnTo>
                    <a:lnTo>
                      <a:pt x="5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45" name="Freeform 267">
                <a:extLst>
                  <a:ext uri="{FF2B5EF4-FFF2-40B4-BE49-F238E27FC236}">
                    <a16:creationId xmlns:a16="http://schemas.microsoft.com/office/drawing/2014/main" id="{EABCE292-6A13-47DC-ACED-735E1C9B75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2" y="2421"/>
                <a:ext cx="10" cy="5"/>
              </a:xfrm>
              <a:custGeom>
                <a:avLst/>
                <a:gdLst>
                  <a:gd name="T0" fmla="*/ 0 w 10"/>
                  <a:gd name="T1" fmla="*/ 5 h 5"/>
                  <a:gd name="T2" fmla="*/ 4 w 10"/>
                  <a:gd name="T3" fmla="*/ 2 h 5"/>
                  <a:gd name="T4" fmla="*/ 10 w 10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5">
                    <a:moveTo>
                      <a:pt x="0" y="5"/>
                    </a:moveTo>
                    <a:lnTo>
                      <a:pt x="4" y="2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46" name="Line 268">
                <a:extLst>
                  <a:ext uri="{FF2B5EF4-FFF2-40B4-BE49-F238E27FC236}">
                    <a16:creationId xmlns:a16="http://schemas.microsoft.com/office/drawing/2014/main" id="{1D625F81-AC21-47E7-9CA9-C182FE3E5A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22" y="2418"/>
                <a:ext cx="10" cy="3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47" name="Freeform 269">
                <a:extLst>
                  <a:ext uri="{FF2B5EF4-FFF2-40B4-BE49-F238E27FC236}">
                    <a16:creationId xmlns:a16="http://schemas.microsoft.com/office/drawing/2014/main" id="{00D98064-7456-44A2-8A9D-E1B70DEBFD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2" y="2417"/>
                <a:ext cx="9" cy="1"/>
              </a:xfrm>
              <a:custGeom>
                <a:avLst/>
                <a:gdLst>
                  <a:gd name="T0" fmla="*/ 0 w 9"/>
                  <a:gd name="T1" fmla="*/ 1 h 1"/>
                  <a:gd name="T2" fmla="*/ 5 w 9"/>
                  <a:gd name="T3" fmla="*/ 1 h 1"/>
                  <a:gd name="T4" fmla="*/ 9 w 9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">
                    <a:moveTo>
                      <a:pt x="0" y="1"/>
                    </a:moveTo>
                    <a:lnTo>
                      <a:pt x="5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48" name="Freeform 270">
                <a:extLst>
                  <a:ext uri="{FF2B5EF4-FFF2-40B4-BE49-F238E27FC236}">
                    <a16:creationId xmlns:a16="http://schemas.microsoft.com/office/drawing/2014/main" id="{C8C297FB-E7F2-4FA7-BD89-922D28CE5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1" y="2409"/>
                <a:ext cx="9" cy="8"/>
              </a:xfrm>
              <a:custGeom>
                <a:avLst/>
                <a:gdLst>
                  <a:gd name="T0" fmla="*/ 0 w 9"/>
                  <a:gd name="T1" fmla="*/ 8 h 8"/>
                  <a:gd name="T2" fmla="*/ 3 w 9"/>
                  <a:gd name="T3" fmla="*/ 7 h 8"/>
                  <a:gd name="T4" fmla="*/ 4 w 9"/>
                  <a:gd name="T5" fmla="*/ 4 h 8"/>
                  <a:gd name="T6" fmla="*/ 7 w 9"/>
                  <a:gd name="T7" fmla="*/ 1 h 8"/>
                  <a:gd name="T8" fmla="*/ 9 w 9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0" y="8"/>
                    </a:moveTo>
                    <a:lnTo>
                      <a:pt x="3" y="7"/>
                    </a:lnTo>
                    <a:lnTo>
                      <a:pt x="4" y="4"/>
                    </a:lnTo>
                    <a:lnTo>
                      <a:pt x="7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49" name="Freeform 271">
                <a:extLst>
                  <a:ext uri="{FF2B5EF4-FFF2-40B4-BE49-F238E27FC236}">
                    <a16:creationId xmlns:a16="http://schemas.microsoft.com/office/drawing/2014/main" id="{924A3266-0067-4472-9C2B-3B2A0B7003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" y="2407"/>
                <a:ext cx="11" cy="2"/>
              </a:xfrm>
              <a:custGeom>
                <a:avLst/>
                <a:gdLst>
                  <a:gd name="T0" fmla="*/ 0 w 11"/>
                  <a:gd name="T1" fmla="*/ 2 h 2"/>
                  <a:gd name="T2" fmla="*/ 6 w 11"/>
                  <a:gd name="T3" fmla="*/ 1 h 2"/>
                  <a:gd name="T4" fmla="*/ 11 w 1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2">
                    <a:moveTo>
                      <a:pt x="0" y="2"/>
                    </a:moveTo>
                    <a:lnTo>
                      <a:pt x="6" y="1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50" name="Line 272">
                <a:extLst>
                  <a:ext uri="{FF2B5EF4-FFF2-40B4-BE49-F238E27FC236}">
                    <a16:creationId xmlns:a16="http://schemas.microsoft.com/office/drawing/2014/main" id="{56808BF5-806B-4F84-96D6-905E97101F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61" y="2405"/>
                <a:ext cx="9" cy="2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51" name="Freeform 273">
                <a:extLst>
                  <a:ext uri="{FF2B5EF4-FFF2-40B4-BE49-F238E27FC236}">
                    <a16:creationId xmlns:a16="http://schemas.microsoft.com/office/drawing/2014/main" id="{96C29CF4-EDC8-488D-B25F-D7E67178B7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0" y="2405"/>
                <a:ext cx="10" cy="1"/>
              </a:xfrm>
              <a:custGeom>
                <a:avLst/>
                <a:gdLst>
                  <a:gd name="T0" fmla="*/ 0 w 10"/>
                  <a:gd name="T1" fmla="*/ 5 w 10"/>
                  <a:gd name="T2" fmla="*/ 10 w 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">
                    <a:moveTo>
                      <a:pt x="0" y="0"/>
                    </a:moveTo>
                    <a:lnTo>
                      <a:pt x="5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52" name="Freeform 274">
                <a:extLst>
                  <a:ext uri="{FF2B5EF4-FFF2-40B4-BE49-F238E27FC236}">
                    <a16:creationId xmlns:a16="http://schemas.microsoft.com/office/drawing/2014/main" id="{CA657BD7-BBA7-4A4F-A817-2F358A879C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0" y="2400"/>
                <a:ext cx="9" cy="5"/>
              </a:xfrm>
              <a:custGeom>
                <a:avLst/>
                <a:gdLst>
                  <a:gd name="T0" fmla="*/ 0 w 9"/>
                  <a:gd name="T1" fmla="*/ 5 h 5"/>
                  <a:gd name="T2" fmla="*/ 3 w 9"/>
                  <a:gd name="T3" fmla="*/ 4 h 5"/>
                  <a:gd name="T4" fmla="*/ 4 w 9"/>
                  <a:gd name="T5" fmla="*/ 3 h 5"/>
                  <a:gd name="T6" fmla="*/ 7 w 9"/>
                  <a:gd name="T7" fmla="*/ 1 h 5"/>
                  <a:gd name="T8" fmla="*/ 9 w 9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0" y="5"/>
                    </a:moveTo>
                    <a:lnTo>
                      <a:pt x="3" y="4"/>
                    </a:lnTo>
                    <a:lnTo>
                      <a:pt x="4" y="3"/>
                    </a:lnTo>
                    <a:lnTo>
                      <a:pt x="7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53" name="Freeform 275">
                <a:extLst>
                  <a:ext uri="{FF2B5EF4-FFF2-40B4-BE49-F238E27FC236}">
                    <a16:creationId xmlns:a16="http://schemas.microsoft.com/office/drawing/2014/main" id="{63AE6F7C-AE9E-45C3-8219-057679449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" y="2400"/>
                <a:ext cx="11" cy="1"/>
              </a:xfrm>
              <a:custGeom>
                <a:avLst/>
                <a:gdLst>
                  <a:gd name="T0" fmla="*/ 0 w 11"/>
                  <a:gd name="T1" fmla="*/ 3 w 11"/>
                  <a:gd name="T2" fmla="*/ 6 w 11"/>
                  <a:gd name="T3" fmla="*/ 8 w 11"/>
                  <a:gd name="T4" fmla="*/ 11 w 1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1">
                    <a:moveTo>
                      <a:pt x="0" y="0"/>
                    </a:moveTo>
                    <a:lnTo>
                      <a:pt x="3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54" name="Freeform 276">
                <a:extLst>
                  <a:ext uri="{FF2B5EF4-FFF2-40B4-BE49-F238E27FC236}">
                    <a16:creationId xmlns:a16="http://schemas.microsoft.com/office/drawing/2014/main" id="{E7E1FBBF-2983-4CCF-A954-F72C980BD2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0" y="2390"/>
                <a:ext cx="9" cy="10"/>
              </a:xfrm>
              <a:custGeom>
                <a:avLst/>
                <a:gdLst>
                  <a:gd name="T0" fmla="*/ 0 w 9"/>
                  <a:gd name="T1" fmla="*/ 10 h 10"/>
                  <a:gd name="T2" fmla="*/ 3 w 9"/>
                  <a:gd name="T3" fmla="*/ 7 h 10"/>
                  <a:gd name="T4" fmla="*/ 4 w 9"/>
                  <a:gd name="T5" fmla="*/ 5 h 10"/>
                  <a:gd name="T6" fmla="*/ 6 w 9"/>
                  <a:gd name="T7" fmla="*/ 2 h 10"/>
                  <a:gd name="T8" fmla="*/ 9 w 9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0">
                    <a:moveTo>
                      <a:pt x="0" y="10"/>
                    </a:moveTo>
                    <a:lnTo>
                      <a:pt x="3" y="7"/>
                    </a:lnTo>
                    <a:lnTo>
                      <a:pt x="4" y="5"/>
                    </a:lnTo>
                    <a:lnTo>
                      <a:pt x="6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55" name="Freeform 277">
                <a:extLst>
                  <a:ext uri="{FF2B5EF4-FFF2-40B4-BE49-F238E27FC236}">
                    <a16:creationId xmlns:a16="http://schemas.microsoft.com/office/drawing/2014/main" id="{91E1C870-E48A-4840-8067-BB358E8447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9" y="2384"/>
                <a:ext cx="11" cy="6"/>
              </a:xfrm>
              <a:custGeom>
                <a:avLst/>
                <a:gdLst>
                  <a:gd name="T0" fmla="*/ 0 w 11"/>
                  <a:gd name="T1" fmla="*/ 6 h 6"/>
                  <a:gd name="T2" fmla="*/ 5 w 11"/>
                  <a:gd name="T3" fmla="*/ 3 h 6"/>
                  <a:gd name="T4" fmla="*/ 11 w 11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6">
                    <a:moveTo>
                      <a:pt x="0" y="6"/>
                    </a:moveTo>
                    <a:lnTo>
                      <a:pt x="5" y="3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56" name="Freeform 278">
                <a:extLst>
                  <a:ext uri="{FF2B5EF4-FFF2-40B4-BE49-F238E27FC236}">
                    <a16:creationId xmlns:a16="http://schemas.microsoft.com/office/drawing/2014/main" id="{C8D3F2EF-4063-4513-8D8F-31C1B1ED96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0" y="2379"/>
                <a:ext cx="9" cy="5"/>
              </a:xfrm>
              <a:custGeom>
                <a:avLst/>
                <a:gdLst>
                  <a:gd name="T0" fmla="*/ 0 w 9"/>
                  <a:gd name="T1" fmla="*/ 5 h 5"/>
                  <a:gd name="T2" fmla="*/ 5 w 9"/>
                  <a:gd name="T3" fmla="*/ 3 h 5"/>
                  <a:gd name="T4" fmla="*/ 9 w 9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5">
                    <a:moveTo>
                      <a:pt x="0" y="5"/>
                    </a:moveTo>
                    <a:lnTo>
                      <a:pt x="5" y="3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57" name="Freeform 279">
                <a:extLst>
                  <a:ext uri="{FF2B5EF4-FFF2-40B4-BE49-F238E27FC236}">
                    <a16:creationId xmlns:a16="http://schemas.microsoft.com/office/drawing/2014/main" id="{E82A6034-5345-462A-B7CE-98A0A534A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9" y="2371"/>
                <a:ext cx="9" cy="8"/>
              </a:xfrm>
              <a:custGeom>
                <a:avLst/>
                <a:gdLst>
                  <a:gd name="T0" fmla="*/ 0 w 9"/>
                  <a:gd name="T1" fmla="*/ 8 h 8"/>
                  <a:gd name="T2" fmla="*/ 4 w 9"/>
                  <a:gd name="T3" fmla="*/ 4 h 8"/>
                  <a:gd name="T4" fmla="*/ 9 w 9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8">
                    <a:moveTo>
                      <a:pt x="0" y="8"/>
                    </a:moveTo>
                    <a:lnTo>
                      <a:pt x="4" y="4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58" name="Freeform 280">
                <a:extLst>
                  <a:ext uri="{FF2B5EF4-FFF2-40B4-BE49-F238E27FC236}">
                    <a16:creationId xmlns:a16="http://schemas.microsoft.com/office/drawing/2014/main" id="{EFF67446-A5C1-4365-8D58-933B486F6D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8" y="2360"/>
                <a:ext cx="10" cy="11"/>
              </a:xfrm>
              <a:custGeom>
                <a:avLst/>
                <a:gdLst>
                  <a:gd name="T0" fmla="*/ 0 w 10"/>
                  <a:gd name="T1" fmla="*/ 11 h 11"/>
                  <a:gd name="T2" fmla="*/ 2 w 10"/>
                  <a:gd name="T3" fmla="*/ 9 h 11"/>
                  <a:gd name="T4" fmla="*/ 5 w 10"/>
                  <a:gd name="T5" fmla="*/ 5 h 11"/>
                  <a:gd name="T6" fmla="*/ 8 w 10"/>
                  <a:gd name="T7" fmla="*/ 2 h 11"/>
                  <a:gd name="T8" fmla="*/ 10 w 10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0" y="11"/>
                    </a:moveTo>
                    <a:lnTo>
                      <a:pt x="2" y="9"/>
                    </a:lnTo>
                    <a:lnTo>
                      <a:pt x="5" y="5"/>
                    </a:lnTo>
                    <a:lnTo>
                      <a:pt x="8" y="2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59" name="Freeform 281">
                <a:extLst>
                  <a:ext uri="{FF2B5EF4-FFF2-40B4-BE49-F238E27FC236}">
                    <a16:creationId xmlns:a16="http://schemas.microsoft.com/office/drawing/2014/main" id="{9B16C87F-1BFB-481D-811C-E89AD98C16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8" y="2360"/>
                <a:ext cx="9" cy="1"/>
              </a:xfrm>
              <a:custGeom>
                <a:avLst/>
                <a:gdLst>
                  <a:gd name="T0" fmla="*/ 0 w 9"/>
                  <a:gd name="T1" fmla="*/ 0 h 1"/>
                  <a:gd name="T2" fmla="*/ 3 w 9"/>
                  <a:gd name="T3" fmla="*/ 0 h 1"/>
                  <a:gd name="T4" fmla="*/ 4 w 9"/>
                  <a:gd name="T5" fmla="*/ 0 h 1"/>
                  <a:gd name="T6" fmla="*/ 7 w 9"/>
                  <a:gd name="T7" fmla="*/ 1 h 1"/>
                  <a:gd name="T8" fmla="*/ 9 w 9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">
                    <a:moveTo>
                      <a:pt x="0" y="0"/>
                    </a:moveTo>
                    <a:lnTo>
                      <a:pt x="3" y="0"/>
                    </a:lnTo>
                    <a:lnTo>
                      <a:pt x="4" y="0"/>
                    </a:lnTo>
                    <a:lnTo>
                      <a:pt x="7" y="1"/>
                    </a:lnTo>
                    <a:lnTo>
                      <a:pt x="9" y="1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0" name="Freeform 282">
                <a:extLst>
                  <a:ext uri="{FF2B5EF4-FFF2-40B4-BE49-F238E27FC236}">
                    <a16:creationId xmlns:a16="http://schemas.microsoft.com/office/drawing/2014/main" id="{A0330496-7634-4809-90AA-5702D49416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7" y="2353"/>
                <a:ext cx="20" cy="8"/>
              </a:xfrm>
              <a:custGeom>
                <a:avLst/>
                <a:gdLst>
                  <a:gd name="T0" fmla="*/ 0 w 20"/>
                  <a:gd name="T1" fmla="*/ 8 h 8"/>
                  <a:gd name="T2" fmla="*/ 4 w 20"/>
                  <a:gd name="T3" fmla="*/ 7 h 8"/>
                  <a:gd name="T4" fmla="*/ 10 w 20"/>
                  <a:gd name="T5" fmla="*/ 4 h 8"/>
                  <a:gd name="T6" fmla="*/ 16 w 20"/>
                  <a:gd name="T7" fmla="*/ 1 h 8"/>
                  <a:gd name="T8" fmla="*/ 20 w 2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0" y="8"/>
                    </a:moveTo>
                    <a:lnTo>
                      <a:pt x="4" y="7"/>
                    </a:lnTo>
                    <a:lnTo>
                      <a:pt x="10" y="4"/>
                    </a:lnTo>
                    <a:lnTo>
                      <a:pt x="16" y="1"/>
                    </a:lnTo>
                    <a:lnTo>
                      <a:pt x="2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1" name="Freeform 283">
                <a:extLst>
                  <a:ext uri="{FF2B5EF4-FFF2-40B4-BE49-F238E27FC236}">
                    <a16:creationId xmlns:a16="http://schemas.microsoft.com/office/drawing/2014/main" id="{BA8C0F8D-6699-4372-95F2-FC59FB78DC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7" y="2353"/>
                <a:ext cx="9" cy="1"/>
              </a:xfrm>
              <a:custGeom>
                <a:avLst/>
                <a:gdLst>
                  <a:gd name="T0" fmla="*/ 0 w 9"/>
                  <a:gd name="T1" fmla="*/ 5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5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2" name="Freeform 284">
                <a:extLst>
                  <a:ext uri="{FF2B5EF4-FFF2-40B4-BE49-F238E27FC236}">
                    <a16:creationId xmlns:a16="http://schemas.microsoft.com/office/drawing/2014/main" id="{E1645DB4-BE2C-4C38-871F-D70FA20C63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6" y="2353"/>
                <a:ext cx="11" cy="3"/>
              </a:xfrm>
              <a:custGeom>
                <a:avLst/>
                <a:gdLst>
                  <a:gd name="T0" fmla="*/ 0 w 11"/>
                  <a:gd name="T1" fmla="*/ 0 h 3"/>
                  <a:gd name="T2" fmla="*/ 5 w 11"/>
                  <a:gd name="T3" fmla="*/ 1 h 3"/>
                  <a:gd name="T4" fmla="*/ 11 w 1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3">
                    <a:moveTo>
                      <a:pt x="0" y="0"/>
                    </a:moveTo>
                    <a:lnTo>
                      <a:pt x="5" y="1"/>
                    </a:lnTo>
                    <a:lnTo>
                      <a:pt x="11" y="3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3" name="Freeform 285">
                <a:extLst>
                  <a:ext uri="{FF2B5EF4-FFF2-40B4-BE49-F238E27FC236}">
                    <a16:creationId xmlns:a16="http://schemas.microsoft.com/office/drawing/2014/main" id="{DEE72076-41F2-4EA2-A904-B29EFB0F2F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7" y="2352"/>
                <a:ext cx="9" cy="4"/>
              </a:xfrm>
              <a:custGeom>
                <a:avLst/>
                <a:gdLst>
                  <a:gd name="T0" fmla="*/ 0 w 9"/>
                  <a:gd name="T1" fmla="*/ 4 h 4"/>
                  <a:gd name="T2" fmla="*/ 2 w 9"/>
                  <a:gd name="T3" fmla="*/ 2 h 4"/>
                  <a:gd name="T4" fmla="*/ 5 w 9"/>
                  <a:gd name="T5" fmla="*/ 1 h 4"/>
                  <a:gd name="T6" fmla="*/ 6 w 9"/>
                  <a:gd name="T7" fmla="*/ 0 h 4"/>
                  <a:gd name="T8" fmla="*/ 9 w 9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lnTo>
                      <a:pt x="2" y="2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4" name="Freeform 286">
                <a:extLst>
                  <a:ext uri="{FF2B5EF4-FFF2-40B4-BE49-F238E27FC236}">
                    <a16:creationId xmlns:a16="http://schemas.microsoft.com/office/drawing/2014/main" id="{1DAD7F8F-8B83-4619-AF66-FA42A8D784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6" y="2352"/>
                <a:ext cx="9" cy="4"/>
              </a:xfrm>
              <a:custGeom>
                <a:avLst/>
                <a:gdLst>
                  <a:gd name="T0" fmla="*/ 0 w 9"/>
                  <a:gd name="T1" fmla="*/ 0 h 4"/>
                  <a:gd name="T2" fmla="*/ 2 w 9"/>
                  <a:gd name="T3" fmla="*/ 0 h 4"/>
                  <a:gd name="T4" fmla="*/ 4 w 9"/>
                  <a:gd name="T5" fmla="*/ 1 h 4"/>
                  <a:gd name="T6" fmla="*/ 9 w 9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0" y="0"/>
                    </a:moveTo>
                    <a:lnTo>
                      <a:pt x="2" y="0"/>
                    </a:lnTo>
                    <a:lnTo>
                      <a:pt x="4" y="1"/>
                    </a:lnTo>
                    <a:lnTo>
                      <a:pt x="9" y="4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5" name="Freeform 287">
                <a:extLst>
                  <a:ext uri="{FF2B5EF4-FFF2-40B4-BE49-F238E27FC236}">
                    <a16:creationId xmlns:a16="http://schemas.microsoft.com/office/drawing/2014/main" id="{7AE2D781-80DC-4B8B-ABE2-E9C1A11731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5" y="2356"/>
                <a:ext cx="10" cy="1"/>
              </a:xfrm>
              <a:custGeom>
                <a:avLst/>
                <a:gdLst>
                  <a:gd name="T0" fmla="*/ 0 w 10"/>
                  <a:gd name="T1" fmla="*/ 0 h 1"/>
                  <a:gd name="T2" fmla="*/ 5 w 10"/>
                  <a:gd name="T3" fmla="*/ 0 h 1"/>
                  <a:gd name="T4" fmla="*/ 10 w 10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">
                    <a:moveTo>
                      <a:pt x="0" y="0"/>
                    </a:moveTo>
                    <a:lnTo>
                      <a:pt x="5" y="0"/>
                    </a:lnTo>
                    <a:lnTo>
                      <a:pt x="10" y="1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6" name="Freeform 288">
                <a:extLst>
                  <a:ext uri="{FF2B5EF4-FFF2-40B4-BE49-F238E27FC236}">
                    <a16:creationId xmlns:a16="http://schemas.microsoft.com/office/drawing/2014/main" id="{DFF709EA-14C8-4327-8D77-03ABDD979B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5" y="2357"/>
                <a:ext cx="9" cy="8"/>
              </a:xfrm>
              <a:custGeom>
                <a:avLst/>
                <a:gdLst>
                  <a:gd name="T0" fmla="*/ 0 w 9"/>
                  <a:gd name="T1" fmla="*/ 0 h 8"/>
                  <a:gd name="T2" fmla="*/ 3 w 9"/>
                  <a:gd name="T3" fmla="*/ 1 h 8"/>
                  <a:gd name="T4" fmla="*/ 4 w 9"/>
                  <a:gd name="T5" fmla="*/ 4 h 8"/>
                  <a:gd name="T6" fmla="*/ 7 w 9"/>
                  <a:gd name="T7" fmla="*/ 6 h 8"/>
                  <a:gd name="T8" fmla="*/ 9 w 9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0" y="0"/>
                    </a:moveTo>
                    <a:lnTo>
                      <a:pt x="3" y="1"/>
                    </a:lnTo>
                    <a:lnTo>
                      <a:pt x="4" y="4"/>
                    </a:lnTo>
                    <a:lnTo>
                      <a:pt x="7" y="6"/>
                    </a:lnTo>
                    <a:lnTo>
                      <a:pt x="9" y="8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7" name="Freeform 289">
                <a:extLst>
                  <a:ext uri="{FF2B5EF4-FFF2-40B4-BE49-F238E27FC236}">
                    <a16:creationId xmlns:a16="http://schemas.microsoft.com/office/drawing/2014/main" id="{5C7DEC5C-3A59-4F68-B63B-CD0F81D056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4" y="2365"/>
                <a:ext cx="11" cy="1"/>
              </a:xfrm>
              <a:custGeom>
                <a:avLst/>
                <a:gdLst>
                  <a:gd name="T0" fmla="*/ 0 w 11"/>
                  <a:gd name="T1" fmla="*/ 3 w 11"/>
                  <a:gd name="T2" fmla="*/ 6 w 11"/>
                  <a:gd name="T3" fmla="*/ 7 w 11"/>
                  <a:gd name="T4" fmla="*/ 11 w 1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1">
                    <a:moveTo>
                      <a:pt x="0" y="0"/>
                    </a:moveTo>
                    <a:lnTo>
                      <a:pt x="3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8" name="Freeform 290">
                <a:extLst>
                  <a:ext uri="{FF2B5EF4-FFF2-40B4-BE49-F238E27FC236}">
                    <a16:creationId xmlns:a16="http://schemas.microsoft.com/office/drawing/2014/main" id="{C1F82147-A5D3-46BC-AB22-666A26B0FC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5" y="2365"/>
                <a:ext cx="19" cy="1"/>
              </a:xfrm>
              <a:custGeom>
                <a:avLst/>
                <a:gdLst>
                  <a:gd name="T0" fmla="*/ 0 w 19"/>
                  <a:gd name="T1" fmla="*/ 0 h 1"/>
                  <a:gd name="T2" fmla="*/ 4 w 19"/>
                  <a:gd name="T3" fmla="*/ 0 h 1"/>
                  <a:gd name="T4" fmla="*/ 10 w 19"/>
                  <a:gd name="T5" fmla="*/ 1 h 1"/>
                  <a:gd name="T6" fmla="*/ 16 w 19"/>
                  <a:gd name="T7" fmla="*/ 1 h 1"/>
                  <a:gd name="T8" fmla="*/ 19 w 19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">
                    <a:moveTo>
                      <a:pt x="0" y="0"/>
                    </a:moveTo>
                    <a:lnTo>
                      <a:pt x="4" y="0"/>
                    </a:lnTo>
                    <a:lnTo>
                      <a:pt x="10" y="1"/>
                    </a:lnTo>
                    <a:lnTo>
                      <a:pt x="16" y="1"/>
                    </a:lnTo>
                    <a:lnTo>
                      <a:pt x="19" y="1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9" name="Freeform 291">
                <a:extLst>
                  <a:ext uri="{FF2B5EF4-FFF2-40B4-BE49-F238E27FC236}">
                    <a16:creationId xmlns:a16="http://schemas.microsoft.com/office/drawing/2014/main" id="{D4EB1EA3-7B18-435A-B1D3-A497DE58C9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4" y="2362"/>
                <a:ext cx="10" cy="4"/>
              </a:xfrm>
              <a:custGeom>
                <a:avLst/>
                <a:gdLst>
                  <a:gd name="T0" fmla="*/ 0 w 10"/>
                  <a:gd name="T1" fmla="*/ 4 h 4"/>
                  <a:gd name="T2" fmla="*/ 3 w 10"/>
                  <a:gd name="T3" fmla="*/ 4 h 4"/>
                  <a:gd name="T4" fmla="*/ 6 w 10"/>
                  <a:gd name="T5" fmla="*/ 3 h 4"/>
                  <a:gd name="T6" fmla="*/ 10 w 10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4">
                    <a:moveTo>
                      <a:pt x="0" y="4"/>
                    </a:moveTo>
                    <a:lnTo>
                      <a:pt x="3" y="4"/>
                    </a:lnTo>
                    <a:lnTo>
                      <a:pt x="6" y="3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0" name="Freeform 292">
                <a:extLst>
                  <a:ext uri="{FF2B5EF4-FFF2-40B4-BE49-F238E27FC236}">
                    <a16:creationId xmlns:a16="http://schemas.microsoft.com/office/drawing/2014/main" id="{968EB250-8FB1-43AC-8045-86710ED768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4" y="2354"/>
                <a:ext cx="9" cy="8"/>
              </a:xfrm>
              <a:custGeom>
                <a:avLst/>
                <a:gdLst>
                  <a:gd name="T0" fmla="*/ 0 w 9"/>
                  <a:gd name="T1" fmla="*/ 8 h 8"/>
                  <a:gd name="T2" fmla="*/ 4 w 9"/>
                  <a:gd name="T3" fmla="*/ 4 h 8"/>
                  <a:gd name="T4" fmla="*/ 9 w 9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8">
                    <a:moveTo>
                      <a:pt x="0" y="8"/>
                    </a:moveTo>
                    <a:lnTo>
                      <a:pt x="4" y="4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1" name="Freeform 293">
                <a:extLst>
                  <a:ext uri="{FF2B5EF4-FFF2-40B4-BE49-F238E27FC236}">
                    <a16:creationId xmlns:a16="http://schemas.microsoft.com/office/drawing/2014/main" id="{69FFD44F-19D9-4C46-B297-7C5F8745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3" y="2352"/>
                <a:ext cx="10" cy="2"/>
              </a:xfrm>
              <a:custGeom>
                <a:avLst/>
                <a:gdLst>
                  <a:gd name="T0" fmla="*/ 0 w 10"/>
                  <a:gd name="T1" fmla="*/ 2 h 2"/>
                  <a:gd name="T2" fmla="*/ 5 w 10"/>
                  <a:gd name="T3" fmla="*/ 1 h 2"/>
                  <a:gd name="T4" fmla="*/ 10 w 10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">
                    <a:moveTo>
                      <a:pt x="0" y="2"/>
                    </a:moveTo>
                    <a:lnTo>
                      <a:pt x="5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2" name="Freeform 294">
                <a:extLst>
                  <a:ext uri="{FF2B5EF4-FFF2-40B4-BE49-F238E27FC236}">
                    <a16:creationId xmlns:a16="http://schemas.microsoft.com/office/drawing/2014/main" id="{9D080507-980F-4F6D-B051-527CB6718F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3" y="2352"/>
                <a:ext cx="11" cy="2"/>
              </a:xfrm>
              <a:custGeom>
                <a:avLst/>
                <a:gdLst>
                  <a:gd name="T0" fmla="*/ 0 w 11"/>
                  <a:gd name="T1" fmla="*/ 0 h 2"/>
                  <a:gd name="T2" fmla="*/ 5 w 11"/>
                  <a:gd name="T3" fmla="*/ 1 h 2"/>
                  <a:gd name="T4" fmla="*/ 11 w 1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2">
                    <a:moveTo>
                      <a:pt x="0" y="0"/>
                    </a:moveTo>
                    <a:lnTo>
                      <a:pt x="5" y="1"/>
                    </a:lnTo>
                    <a:lnTo>
                      <a:pt x="11" y="2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3" name="Freeform 295">
                <a:extLst>
                  <a:ext uri="{FF2B5EF4-FFF2-40B4-BE49-F238E27FC236}">
                    <a16:creationId xmlns:a16="http://schemas.microsoft.com/office/drawing/2014/main" id="{2937515D-BA48-49C7-8979-703AF272FF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4" y="2354"/>
                <a:ext cx="9" cy="1"/>
              </a:xfrm>
              <a:custGeom>
                <a:avLst/>
                <a:gdLst>
                  <a:gd name="T0" fmla="*/ 0 w 9"/>
                  <a:gd name="T1" fmla="*/ 4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4" name="Line 296">
                <a:extLst>
                  <a:ext uri="{FF2B5EF4-FFF2-40B4-BE49-F238E27FC236}">
                    <a16:creationId xmlns:a16="http://schemas.microsoft.com/office/drawing/2014/main" id="{AE0361C7-043F-48AF-9C63-2D6C11FF77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13" y="2354"/>
                <a:ext cx="10" cy="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5" name="Line 297">
                <a:extLst>
                  <a:ext uri="{FF2B5EF4-FFF2-40B4-BE49-F238E27FC236}">
                    <a16:creationId xmlns:a16="http://schemas.microsoft.com/office/drawing/2014/main" id="{ED48E5D4-16E3-472E-936C-43B9D95122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23" y="2354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6" name="Freeform 298">
                <a:extLst>
                  <a:ext uri="{FF2B5EF4-FFF2-40B4-BE49-F238E27FC236}">
                    <a16:creationId xmlns:a16="http://schemas.microsoft.com/office/drawing/2014/main" id="{F6F63E6E-1403-49C2-B473-94B67AA31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2" y="2353"/>
                <a:ext cx="11" cy="1"/>
              </a:xfrm>
              <a:custGeom>
                <a:avLst/>
                <a:gdLst>
                  <a:gd name="T0" fmla="*/ 0 w 11"/>
                  <a:gd name="T1" fmla="*/ 1 h 1"/>
                  <a:gd name="T2" fmla="*/ 6 w 11"/>
                  <a:gd name="T3" fmla="*/ 1 h 1"/>
                  <a:gd name="T4" fmla="*/ 11 w 1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0" y="1"/>
                    </a:moveTo>
                    <a:lnTo>
                      <a:pt x="6" y="1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7" name="Freeform 299">
                <a:extLst>
                  <a:ext uri="{FF2B5EF4-FFF2-40B4-BE49-F238E27FC236}">
                    <a16:creationId xmlns:a16="http://schemas.microsoft.com/office/drawing/2014/main" id="{BDBA397B-572D-496D-B22C-849BEA055C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2345"/>
                <a:ext cx="9" cy="8"/>
              </a:xfrm>
              <a:custGeom>
                <a:avLst/>
                <a:gdLst>
                  <a:gd name="T0" fmla="*/ 0 w 9"/>
                  <a:gd name="T1" fmla="*/ 8 h 8"/>
                  <a:gd name="T2" fmla="*/ 2 w 9"/>
                  <a:gd name="T3" fmla="*/ 7 h 8"/>
                  <a:gd name="T4" fmla="*/ 5 w 9"/>
                  <a:gd name="T5" fmla="*/ 4 h 8"/>
                  <a:gd name="T6" fmla="*/ 6 w 9"/>
                  <a:gd name="T7" fmla="*/ 1 h 8"/>
                  <a:gd name="T8" fmla="*/ 9 w 9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0" y="8"/>
                    </a:moveTo>
                    <a:lnTo>
                      <a:pt x="2" y="7"/>
                    </a:lnTo>
                    <a:lnTo>
                      <a:pt x="5" y="4"/>
                    </a:lnTo>
                    <a:lnTo>
                      <a:pt x="6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8" name="Freeform 300">
                <a:extLst>
                  <a:ext uri="{FF2B5EF4-FFF2-40B4-BE49-F238E27FC236}">
                    <a16:creationId xmlns:a16="http://schemas.microsoft.com/office/drawing/2014/main" id="{F47B8032-C24F-4D36-A5FA-44CC5D66BC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344"/>
                <a:ext cx="9" cy="1"/>
              </a:xfrm>
              <a:custGeom>
                <a:avLst/>
                <a:gdLst>
                  <a:gd name="T0" fmla="*/ 0 w 9"/>
                  <a:gd name="T1" fmla="*/ 1 h 1"/>
                  <a:gd name="T2" fmla="*/ 4 w 9"/>
                  <a:gd name="T3" fmla="*/ 0 h 1"/>
                  <a:gd name="T4" fmla="*/ 9 w 9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">
                    <a:moveTo>
                      <a:pt x="0" y="1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9" name="Freeform 301">
                <a:extLst>
                  <a:ext uri="{FF2B5EF4-FFF2-40B4-BE49-F238E27FC236}">
                    <a16:creationId xmlns:a16="http://schemas.microsoft.com/office/drawing/2014/main" id="{1ADC65C4-C129-4CD9-A4ED-D350E26608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1" y="2344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5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0" y="0"/>
                    </a:moveTo>
                    <a:lnTo>
                      <a:pt x="5" y="0"/>
                    </a:lnTo>
                    <a:lnTo>
                      <a:pt x="11" y="1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0" name="Freeform 302">
                <a:extLst>
                  <a:ext uri="{FF2B5EF4-FFF2-40B4-BE49-F238E27FC236}">
                    <a16:creationId xmlns:a16="http://schemas.microsoft.com/office/drawing/2014/main" id="{7DEBB635-3525-4C32-9520-CC78C8723D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2" y="2345"/>
                <a:ext cx="9" cy="1"/>
              </a:xfrm>
              <a:custGeom>
                <a:avLst/>
                <a:gdLst>
                  <a:gd name="T0" fmla="*/ 0 w 9"/>
                  <a:gd name="T1" fmla="*/ 0 h 1"/>
                  <a:gd name="T2" fmla="*/ 3 w 9"/>
                  <a:gd name="T3" fmla="*/ 1 h 1"/>
                  <a:gd name="T4" fmla="*/ 9 w 9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">
                    <a:moveTo>
                      <a:pt x="0" y="0"/>
                    </a:moveTo>
                    <a:lnTo>
                      <a:pt x="3" y="1"/>
                    </a:lnTo>
                    <a:lnTo>
                      <a:pt x="9" y="1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1" name="Freeform 303">
                <a:extLst>
                  <a:ext uri="{FF2B5EF4-FFF2-40B4-BE49-F238E27FC236}">
                    <a16:creationId xmlns:a16="http://schemas.microsoft.com/office/drawing/2014/main" id="{DB337F4A-7414-4F68-9F7B-BA230A43A2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1" y="2340"/>
                <a:ext cx="10" cy="6"/>
              </a:xfrm>
              <a:custGeom>
                <a:avLst/>
                <a:gdLst>
                  <a:gd name="T0" fmla="*/ 0 w 10"/>
                  <a:gd name="T1" fmla="*/ 6 h 6"/>
                  <a:gd name="T2" fmla="*/ 2 w 10"/>
                  <a:gd name="T3" fmla="*/ 5 h 6"/>
                  <a:gd name="T4" fmla="*/ 5 w 10"/>
                  <a:gd name="T5" fmla="*/ 4 h 6"/>
                  <a:gd name="T6" fmla="*/ 8 w 10"/>
                  <a:gd name="T7" fmla="*/ 1 h 6"/>
                  <a:gd name="T8" fmla="*/ 10 w 1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6">
                    <a:moveTo>
                      <a:pt x="0" y="6"/>
                    </a:moveTo>
                    <a:lnTo>
                      <a:pt x="2" y="5"/>
                    </a:lnTo>
                    <a:lnTo>
                      <a:pt x="5" y="4"/>
                    </a:lnTo>
                    <a:lnTo>
                      <a:pt x="8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2" name="Freeform 304">
                <a:extLst>
                  <a:ext uri="{FF2B5EF4-FFF2-40B4-BE49-F238E27FC236}">
                    <a16:creationId xmlns:a16="http://schemas.microsoft.com/office/drawing/2014/main" id="{D1F8C4AC-1C5C-45D0-A2A2-6B95CDD03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1" y="2337"/>
                <a:ext cx="11" cy="3"/>
              </a:xfrm>
              <a:custGeom>
                <a:avLst/>
                <a:gdLst>
                  <a:gd name="T0" fmla="*/ 0 w 11"/>
                  <a:gd name="T1" fmla="*/ 3 h 3"/>
                  <a:gd name="T2" fmla="*/ 3 w 11"/>
                  <a:gd name="T3" fmla="*/ 3 h 3"/>
                  <a:gd name="T4" fmla="*/ 5 w 11"/>
                  <a:gd name="T5" fmla="*/ 2 h 3"/>
                  <a:gd name="T6" fmla="*/ 8 w 11"/>
                  <a:gd name="T7" fmla="*/ 2 h 3"/>
                  <a:gd name="T8" fmla="*/ 11 w 11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">
                    <a:moveTo>
                      <a:pt x="0" y="3"/>
                    </a:moveTo>
                    <a:lnTo>
                      <a:pt x="3" y="3"/>
                    </a:lnTo>
                    <a:lnTo>
                      <a:pt x="5" y="2"/>
                    </a:lnTo>
                    <a:lnTo>
                      <a:pt x="8" y="2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3" name="Freeform 305">
                <a:extLst>
                  <a:ext uri="{FF2B5EF4-FFF2-40B4-BE49-F238E27FC236}">
                    <a16:creationId xmlns:a16="http://schemas.microsoft.com/office/drawing/2014/main" id="{B76647D0-C84A-4754-848D-61A47595F8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2" y="2323"/>
                <a:ext cx="9" cy="14"/>
              </a:xfrm>
              <a:custGeom>
                <a:avLst/>
                <a:gdLst>
                  <a:gd name="T0" fmla="*/ 0 w 9"/>
                  <a:gd name="T1" fmla="*/ 14 h 14"/>
                  <a:gd name="T2" fmla="*/ 2 w 9"/>
                  <a:gd name="T3" fmla="*/ 12 h 14"/>
                  <a:gd name="T4" fmla="*/ 5 w 9"/>
                  <a:gd name="T5" fmla="*/ 8 h 14"/>
                  <a:gd name="T6" fmla="*/ 9 w 9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4">
                    <a:moveTo>
                      <a:pt x="0" y="14"/>
                    </a:moveTo>
                    <a:lnTo>
                      <a:pt x="2" y="12"/>
                    </a:lnTo>
                    <a:lnTo>
                      <a:pt x="5" y="8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4" name="Freeform 306">
                <a:extLst>
                  <a:ext uri="{FF2B5EF4-FFF2-40B4-BE49-F238E27FC236}">
                    <a16:creationId xmlns:a16="http://schemas.microsoft.com/office/drawing/2014/main" id="{05D1DB12-58CA-4230-BC6C-66FD29B662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1" y="2307"/>
                <a:ext cx="9" cy="16"/>
              </a:xfrm>
              <a:custGeom>
                <a:avLst/>
                <a:gdLst>
                  <a:gd name="T0" fmla="*/ 0 w 9"/>
                  <a:gd name="T1" fmla="*/ 16 h 16"/>
                  <a:gd name="T2" fmla="*/ 4 w 9"/>
                  <a:gd name="T3" fmla="*/ 8 h 16"/>
                  <a:gd name="T4" fmla="*/ 6 w 9"/>
                  <a:gd name="T5" fmla="*/ 4 h 16"/>
                  <a:gd name="T6" fmla="*/ 9 w 9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6">
                    <a:moveTo>
                      <a:pt x="0" y="16"/>
                    </a:moveTo>
                    <a:lnTo>
                      <a:pt x="4" y="8"/>
                    </a:lnTo>
                    <a:lnTo>
                      <a:pt x="6" y="4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5" name="Freeform 307">
                <a:extLst>
                  <a:ext uri="{FF2B5EF4-FFF2-40B4-BE49-F238E27FC236}">
                    <a16:creationId xmlns:a16="http://schemas.microsoft.com/office/drawing/2014/main" id="{5A2EE574-BF42-4B24-8D3B-FAAA263267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0" y="2299"/>
                <a:ext cx="10" cy="8"/>
              </a:xfrm>
              <a:custGeom>
                <a:avLst/>
                <a:gdLst>
                  <a:gd name="T0" fmla="*/ 0 w 10"/>
                  <a:gd name="T1" fmla="*/ 8 h 8"/>
                  <a:gd name="T2" fmla="*/ 5 w 10"/>
                  <a:gd name="T3" fmla="*/ 3 h 8"/>
                  <a:gd name="T4" fmla="*/ 10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0" y="8"/>
                    </a:moveTo>
                    <a:lnTo>
                      <a:pt x="5" y="3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6" name="Freeform 308">
                <a:extLst>
                  <a:ext uri="{FF2B5EF4-FFF2-40B4-BE49-F238E27FC236}">
                    <a16:creationId xmlns:a16="http://schemas.microsoft.com/office/drawing/2014/main" id="{704478F4-46F2-4AC1-8236-51BDBCD5B9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0" y="2298"/>
                <a:ext cx="9" cy="1"/>
              </a:xfrm>
              <a:custGeom>
                <a:avLst/>
                <a:gdLst>
                  <a:gd name="T0" fmla="*/ 0 w 9"/>
                  <a:gd name="T1" fmla="*/ 1 h 1"/>
                  <a:gd name="T2" fmla="*/ 4 w 9"/>
                  <a:gd name="T3" fmla="*/ 0 h 1"/>
                  <a:gd name="T4" fmla="*/ 9 w 9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">
                    <a:moveTo>
                      <a:pt x="0" y="1"/>
                    </a:moveTo>
                    <a:lnTo>
                      <a:pt x="4" y="0"/>
                    </a:lnTo>
                    <a:lnTo>
                      <a:pt x="9" y="1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7" name="Freeform 309">
                <a:extLst>
                  <a:ext uri="{FF2B5EF4-FFF2-40B4-BE49-F238E27FC236}">
                    <a16:creationId xmlns:a16="http://schemas.microsoft.com/office/drawing/2014/main" id="{727A0B81-3A12-457D-9B9A-18E231C3C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9" y="2299"/>
                <a:ext cx="11" cy="6"/>
              </a:xfrm>
              <a:custGeom>
                <a:avLst/>
                <a:gdLst>
                  <a:gd name="T0" fmla="*/ 0 w 11"/>
                  <a:gd name="T1" fmla="*/ 0 h 6"/>
                  <a:gd name="T2" fmla="*/ 6 w 11"/>
                  <a:gd name="T3" fmla="*/ 3 h 6"/>
                  <a:gd name="T4" fmla="*/ 11 w 11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6">
                    <a:moveTo>
                      <a:pt x="0" y="0"/>
                    </a:moveTo>
                    <a:lnTo>
                      <a:pt x="6" y="3"/>
                    </a:lnTo>
                    <a:lnTo>
                      <a:pt x="11" y="6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8" name="Freeform 310">
                <a:extLst>
                  <a:ext uri="{FF2B5EF4-FFF2-40B4-BE49-F238E27FC236}">
                    <a16:creationId xmlns:a16="http://schemas.microsoft.com/office/drawing/2014/main" id="{798E5391-8085-46AF-88BF-CEFF636543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2305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5 w 9"/>
                  <a:gd name="T3" fmla="*/ 4 h 7"/>
                  <a:gd name="T4" fmla="*/ 9 w 9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7">
                    <a:moveTo>
                      <a:pt x="0" y="0"/>
                    </a:moveTo>
                    <a:lnTo>
                      <a:pt x="5" y="4"/>
                    </a:lnTo>
                    <a:lnTo>
                      <a:pt x="9" y="7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9" name="Freeform 311">
                <a:extLst>
                  <a:ext uri="{FF2B5EF4-FFF2-40B4-BE49-F238E27FC236}">
                    <a16:creationId xmlns:a16="http://schemas.microsoft.com/office/drawing/2014/main" id="{72765259-F9CE-4EA5-8395-67251874DE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2312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4 w 9"/>
                  <a:gd name="T3" fmla="*/ 3 h 6"/>
                  <a:gd name="T4" fmla="*/ 9 w 9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3"/>
                    </a:lnTo>
                    <a:lnTo>
                      <a:pt x="9" y="6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90" name="Freeform 312">
                <a:extLst>
                  <a:ext uri="{FF2B5EF4-FFF2-40B4-BE49-F238E27FC236}">
                    <a16:creationId xmlns:a16="http://schemas.microsoft.com/office/drawing/2014/main" id="{FC4FB9DE-2CAB-41CF-8896-5F301C52A7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" y="2318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5 w 11"/>
                  <a:gd name="T3" fmla="*/ 1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0" y="0"/>
                    </a:moveTo>
                    <a:lnTo>
                      <a:pt x="5" y="1"/>
                    </a:lnTo>
                    <a:lnTo>
                      <a:pt x="11" y="1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91" name="Freeform 313">
                <a:extLst>
                  <a:ext uri="{FF2B5EF4-FFF2-40B4-BE49-F238E27FC236}">
                    <a16:creationId xmlns:a16="http://schemas.microsoft.com/office/drawing/2014/main" id="{8B129C65-7A15-4C27-A5BB-EE487DF604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9" y="2319"/>
                <a:ext cx="9" cy="4"/>
              </a:xfrm>
              <a:custGeom>
                <a:avLst/>
                <a:gdLst>
                  <a:gd name="T0" fmla="*/ 0 w 9"/>
                  <a:gd name="T1" fmla="*/ 0 h 4"/>
                  <a:gd name="T2" fmla="*/ 4 w 9"/>
                  <a:gd name="T3" fmla="*/ 1 h 4"/>
                  <a:gd name="T4" fmla="*/ 9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0"/>
                    </a:moveTo>
                    <a:lnTo>
                      <a:pt x="4" y="1"/>
                    </a:lnTo>
                    <a:lnTo>
                      <a:pt x="9" y="4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92" name="Freeform 314">
                <a:extLst>
                  <a:ext uri="{FF2B5EF4-FFF2-40B4-BE49-F238E27FC236}">
                    <a16:creationId xmlns:a16="http://schemas.microsoft.com/office/drawing/2014/main" id="{B542F209-5E08-4AB5-B532-30E1D9C224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8" y="2323"/>
                <a:ext cx="10" cy="1"/>
              </a:xfrm>
              <a:custGeom>
                <a:avLst/>
                <a:gdLst>
                  <a:gd name="T0" fmla="*/ 0 w 10"/>
                  <a:gd name="T1" fmla="*/ 0 h 1"/>
                  <a:gd name="T2" fmla="*/ 5 w 10"/>
                  <a:gd name="T3" fmla="*/ 1 h 1"/>
                  <a:gd name="T4" fmla="*/ 10 w 10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">
                    <a:moveTo>
                      <a:pt x="0" y="0"/>
                    </a:moveTo>
                    <a:lnTo>
                      <a:pt x="5" y="1"/>
                    </a:lnTo>
                    <a:lnTo>
                      <a:pt x="10" y="1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93" name="Freeform 315">
                <a:extLst>
                  <a:ext uri="{FF2B5EF4-FFF2-40B4-BE49-F238E27FC236}">
                    <a16:creationId xmlns:a16="http://schemas.microsoft.com/office/drawing/2014/main" id="{369B0272-AB29-4BC7-8807-3FA6B9BB58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8" y="2318"/>
                <a:ext cx="9" cy="6"/>
              </a:xfrm>
              <a:custGeom>
                <a:avLst/>
                <a:gdLst>
                  <a:gd name="T0" fmla="*/ 0 w 9"/>
                  <a:gd name="T1" fmla="*/ 6 h 6"/>
                  <a:gd name="T2" fmla="*/ 3 w 9"/>
                  <a:gd name="T3" fmla="*/ 5 h 6"/>
                  <a:gd name="T4" fmla="*/ 5 w 9"/>
                  <a:gd name="T5" fmla="*/ 4 h 6"/>
                  <a:gd name="T6" fmla="*/ 7 w 9"/>
                  <a:gd name="T7" fmla="*/ 1 h 6"/>
                  <a:gd name="T8" fmla="*/ 9 w 9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0" y="6"/>
                    </a:moveTo>
                    <a:lnTo>
                      <a:pt x="3" y="5"/>
                    </a:lnTo>
                    <a:lnTo>
                      <a:pt x="5" y="4"/>
                    </a:lnTo>
                    <a:lnTo>
                      <a:pt x="7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94" name="Freeform 316">
                <a:extLst>
                  <a:ext uri="{FF2B5EF4-FFF2-40B4-BE49-F238E27FC236}">
                    <a16:creationId xmlns:a16="http://schemas.microsoft.com/office/drawing/2014/main" id="{19B743DD-EDE3-4B47-A68C-B837217F41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7" y="2316"/>
                <a:ext cx="9" cy="2"/>
              </a:xfrm>
              <a:custGeom>
                <a:avLst/>
                <a:gdLst>
                  <a:gd name="T0" fmla="*/ 0 w 9"/>
                  <a:gd name="T1" fmla="*/ 2 h 2"/>
                  <a:gd name="T2" fmla="*/ 3 w 9"/>
                  <a:gd name="T3" fmla="*/ 2 h 2"/>
                  <a:gd name="T4" fmla="*/ 4 w 9"/>
                  <a:gd name="T5" fmla="*/ 2 h 2"/>
                  <a:gd name="T6" fmla="*/ 7 w 9"/>
                  <a:gd name="T7" fmla="*/ 0 h 2"/>
                  <a:gd name="T8" fmla="*/ 9 w 9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3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95" name="Freeform 317">
                <a:extLst>
                  <a:ext uri="{FF2B5EF4-FFF2-40B4-BE49-F238E27FC236}">
                    <a16:creationId xmlns:a16="http://schemas.microsoft.com/office/drawing/2014/main" id="{19643724-FA3A-4F5D-827D-6511FD41B4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6" y="2309"/>
                <a:ext cx="11" cy="7"/>
              </a:xfrm>
              <a:custGeom>
                <a:avLst/>
                <a:gdLst>
                  <a:gd name="T0" fmla="*/ 0 w 11"/>
                  <a:gd name="T1" fmla="*/ 7 h 7"/>
                  <a:gd name="T2" fmla="*/ 6 w 11"/>
                  <a:gd name="T3" fmla="*/ 3 h 7"/>
                  <a:gd name="T4" fmla="*/ 11 w 11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7">
                    <a:moveTo>
                      <a:pt x="0" y="7"/>
                    </a:moveTo>
                    <a:lnTo>
                      <a:pt x="6" y="3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96" name="Freeform 318">
                <a:extLst>
                  <a:ext uri="{FF2B5EF4-FFF2-40B4-BE49-F238E27FC236}">
                    <a16:creationId xmlns:a16="http://schemas.microsoft.com/office/drawing/2014/main" id="{3023B238-2F80-4629-AF5A-807EFF9BA9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7" y="2298"/>
                <a:ext cx="9" cy="11"/>
              </a:xfrm>
              <a:custGeom>
                <a:avLst/>
                <a:gdLst>
                  <a:gd name="T0" fmla="*/ 0 w 9"/>
                  <a:gd name="T1" fmla="*/ 11 h 11"/>
                  <a:gd name="T2" fmla="*/ 3 w 9"/>
                  <a:gd name="T3" fmla="*/ 8 h 11"/>
                  <a:gd name="T4" fmla="*/ 4 w 9"/>
                  <a:gd name="T5" fmla="*/ 4 h 11"/>
                  <a:gd name="T6" fmla="*/ 6 w 9"/>
                  <a:gd name="T7" fmla="*/ 1 h 11"/>
                  <a:gd name="T8" fmla="*/ 9 w 9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1">
                    <a:moveTo>
                      <a:pt x="0" y="11"/>
                    </a:moveTo>
                    <a:lnTo>
                      <a:pt x="3" y="8"/>
                    </a:lnTo>
                    <a:lnTo>
                      <a:pt x="4" y="4"/>
                    </a:lnTo>
                    <a:lnTo>
                      <a:pt x="6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97" name="Freeform 319">
                <a:extLst>
                  <a:ext uri="{FF2B5EF4-FFF2-40B4-BE49-F238E27FC236}">
                    <a16:creationId xmlns:a16="http://schemas.microsoft.com/office/drawing/2014/main" id="{9BCD72BF-1BF2-4F2F-91A1-A214EA9085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6" y="2298"/>
                <a:ext cx="11" cy="4"/>
              </a:xfrm>
              <a:custGeom>
                <a:avLst/>
                <a:gdLst>
                  <a:gd name="T0" fmla="*/ 0 w 11"/>
                  <a:gd name="T1" fmla="*/ 0 h 4"/>
                  <a:gd name="T2" fmla="*/ 3 w 11"/>
                  <a:gd name="T3" fmla="*/ 0 h 4"/>
                  <a:gd name="T4" fmla="*/ 5 w 11"/>
                  <a:gd name="T5" fmla="*/ 0 h 4"/>
                  <a:gd name="T6" fmla="*/ 8 w 11"/>
                  <a:gd name="T7" fmla="*/ 1 h 4"/>
                  <a:gd name="T8" fmla="*/ 11 w 1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4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  <a:lnTo>
                      <a:pt x="8" y="1"/>
                    </a:lnTo>
                    <a:lnTo>
                      <a:pt x="11" y="4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98" name="Freeform 320">
                <a:extLst>
                  <a:ext uri="{FF2B5EF4-FFF2-40B4-BE49-F238E27FC236}">
                    <a16:creationId xmlns:a16="http://schemas.microsoft.com/office/drawing/2014/main" id="{AAC3EC25-00C6-40E7-8511-152639005F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7" y="2302"/>
                <a:ext cx="9" cy="33"/>
              </a:xfrm>
              <a:custGeom>
                <a:avLst/>
                <a:gdLst>
                  <a:gd name="T0" fmla="*/ 0 w 9"/>
                  <a:gd name="T1" fmla="*/ 0 h 33"/>
                  <a:gd name="T2" fmla="*/ 2 w 9"/>
                  <a:gd name="T3" fmla="*/ 7 h 33"/>
                  <a:gd name="T4" fmla="*/ 5 w 9"/>
                  <a:gd name="T5" fmla="*/ 14 h 33"/>
                  <a:gd name="T6" fmla="*/ 6 w 9"/>
                  <a:gd name="T7" fmla="*/ 24 h 33"/>
                  <a:gd name="T8" fmla="*/ 9 w 9"/>
                  <a:gd name="T9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3">
                    <a:moveTo>
                      <a:pt x="0" y="0"/>
                    </a:moveTo>
                    <a:lnTo>
                      <a:pt x="2" y="7"/>
                    </a:lnTo>
                    <a:lnTo>
                      <a:pt x="5" y="14"/>
                    </a:lnTo>
                    <a:lnTo>
                      <a:pt x="6" y="24"/>
                    </a:lnTo>
                    <a:lnTo>
                      <a:pt x="9" y="33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99" name="Freeform 321">
                <a:extLst>
                  <a:ext uri="{FF2B5EF4-FFF2-40B4-BE49-F238E27FC236}">
                    <a16:creationId xmlns:a16="http://schemas.microsoft.com/office/drawing/2014/main" id="{70DD8F51-9877-48D6-8B46-C00EA80C65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6" y="2335"/>
                <a:ext cx="9" cy="32"/>
              </a:xfrm>
              <a:custGeom>
                <a:avLst/>
                <a:gdLst>
                  <a:gd name="T0" fmla="*/ 0 w 9"/>
                  <a:gd name="T1" fmla="*/ 0 h 32"/>
                  <a:gd name="T2" fmla="*/ 4 w 9"/>
                  <a:gd name="T3" fmla="*/ 15 h 32"/>
                  <a:gd name="T4" fmla="*/ 9 w 9"/>
                  <a:gd name="T5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2">
                    <a:moveTo>
                      <a:pt x="0" y="0"/>
                    </a:moveTo>
                    <a:lnTo>
                      <a:pt x="4" y="15"/>
                    </a:lnTo>
                    <a:lnTo>
                      <a:pt x="9" y="32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00" name="Freeform 322">
                <a:extLst>
                  <a:ext uri="{FF2B5EF4-FFF2-40B4-BE49-F238E27FC236}">
                    <a16:creationId xmlns:a16="http://schemas.microsoft.com/office/drawing/2014/main" id="{0C3DCC0D-63E0-4608-A083-BDAC93E89A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2367"/>
                <a:ext cx="10" cy="40"/>
              </a:xfrm>
              <a:custGeom>
                <a:avLst/>
                <a:gdLst>
                  <a:gd name="T0" fmla="*/ 0 w 10"/>
                  <a:gd name="T1" fmla="*/ 0 h 40"/>
                  <a:gd name="T2" fmla="*/ 5 w 10"/>
                  <a:gd name="T3" fmla="*/ 20 h 40"/>
                  <a:gd name="T4" fmla="*/ 10 w 10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40">
                    <a:moveTo>
                      <a:pt x="0" y="0"/>
                    </a:moveTo>
                    <a:lnTo>
                      <a:pt x="5" y="20"/>
                    </a:lnTo>
                    <a:lnTo>
                      <a:pt x="10" y="4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01" name="Freeform 323">
                <a:extLst>
                  <a:ext uri="{FF2B5EF4-FFF2-40B4-BE49-F238E27FC236}">
                    <a16:creationId xmlns:a16="http://schemas.microsoft.com/office/drawing/2014/main" id="{044D4402-A728-428F-805F-EE9EB7C797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2407"/>
                <a:ext cx="9" cy="39"/>
              </a:xfrm>
              <a:custGeom>
                <a:avLst/>
                <a:gdLst>
                  <a:gd name="T0" fmla="*/ 0 w 9"/>
                  <a:gd name="T1" fmla="*/ 0 h 39"/>
                  <a:gd name="T2" fmla="*/ 3 w 9"/>
                  <a:gd name="T3" fmla="*/ 10 h 39"/>
                  <a:gd name="T4" fmla="*/ 4 w 9"/>
                  <a:gd name="T5" fmla="*/ 20 h 39"/>
                  <a:gd name="T6" fmla="*/ 7 w 9"/>
                  <a:gd name="T7" fmla="*/ 31 h 39"/>
                  <a:gd name="T8" fmla="*/ 9 w 9"/>
                  <a:gd name="T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9">
                    <a:moveTo>
                      <a:pt x="0" y="0"/>
                    </a:moveTo>
                    <a:lnTo>
                      <a:pt x="3" y="10"/>
                    </a:lnTo>
                    <a:lnTo>
                      <a:pt x="4" y="20"/>
                    </a:lnTo>
                    <a:lnTo>
                      <a:pt x="7" y="31"/>
                    </a:lnTo>
                    <a:lnTo>
                      <a:pt x="9" y="39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02" name="Freeform 324">
                <a:extLst>
                  <a:ext uri="{FF2B5EF4-FFF2-40B4-BE49-F238E27FC236}">
                    <a16:creationId xmlns:a16="http://schemas.microsoft.com/office/drawing/2014/main" id="{F52A76D3-09D5-4690-A0C0-72F71ACEA8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4" y="2446"/>
                <a:ext cx="11" cy="21"/>
              </a:xfrm>
              <a:custGeom>
                <a:avLst/>
                <a:gdLst>
                  <a:gd name="T0" fmla="*/ 0 w 11"/>
                  <a:gd name="T1" fmla="*/ 0 h 21"/>
                  <a:gd name="T2" fmla="*/ 3 w 11"/>
                  <a:gd name="T3" fmla="*/ 6 h 21"/>
                  <a:gd name="T4" fmla="*/ 6 w 11"/>
                  <a:gd name="T5" fmla="*/ 11 h 21"/>
                  <a:gd name="T6" fmla="*/ 11 w 11"/>
                  <a:gd name="T7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21">
                    <a:moveTo>
                      <a:pt x="0" y="0"/>
                    </a:moveTo>
                    <a:lnTo>
                      <a:pt x="3" y="6"/>
                    </a:lnTo>
                    <a:lnTo>
                      <a:pt x="6" y="11"/>
                    </a:lnTo>
                    <a:lnTo>
                      <a:pt x="11" y="21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03" name="Freeform 325">
                <a:extLst>
                  <a:ext uri="{FF2B5EF4-FFF2-40B4-BE49-F238E27FC236}">
                    <a16:creationId xmlns:a16="http://schemas.microsoft.com/office/drawing/2014/main" id="{D3FD80D5-7623-4653-AB20-3766F7E6C0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2467"/>
                <a:ext cx="9" cy="15"/>
              </a:xfrm>
              <a:custGeom>
                <a:avLst/>
                <a:gdLst>
                  <a:gd name="T0" fmla="*/ 0 w 9"/>
                  <a:gd name="T1" fmla="*/ 0 h 15"/>
                  <a:gd name="T2" fmla="*/ 2 w 9"/>
                  <a:gd name="T3" fmla="*/ 4 h 15"/>
                  <a:gd name="T4" fmla="*/ 5 w 9"/>
                  <a:gd name="T5" fmla="*/ 7 h 15"/>
                  <a:gd name="T6" fmla="*/ 6 w 9"/>
                  <a:gd name="T7" fmla="*/ 11 h 15"/>
                  <a:gd name="T8" fmla="*/ 9 w 9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5">
                    <a:moveTo>
                      <a:pt x="0" y="0"/>
                    </a:moveTo>
                    <a:lnTo>
                      <a:pt x="2" y="4"/>
                    </a:lnTo>
                    <a:lnTo>
                      <a:pt x="5" y="7"/>
                    </a:lnTo>
                    <a:lnTo>
                      <a:pt x="6" y="11"/>
                    </a:lnTo>
                    <a:lnTo>
                      <a:pt x="9" y="15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04" name="Freeform 326">
                <a:extLst>
                  <a:ext uri="{FF2B5EF4-FFF2-40B4-BE49-F238E27FC236}">
                    <a16:creationId xmlns:a16="http://schemas.microsoft.com/office/drawing/2014/main" id="{F32850C7-34D3-4C9A-8480-2B7A90CD98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4" y="2482"/>
                <a:ext cx="9" cy="25"/>
              </a:xfrm>
              <a:custGeom>
                <a:avLst/>
                <a:gdLst>
                  <a:gd name="T0" fmla="*/ 0 w 9"/>
                  <a:gd name="T1" fmla="*/ 0 h 25"/>
                  <a:gd name="T2" fmla="*/ 4 w 9"/>
                  <a:gd name="T3" fmla="*/ 12 h 25"/>
                  <a:gd name="T4" fmla="*/ 9 w 9"/>
                  <a:gd name="T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5">
                    <a:moveTo>
                      <a:pt x="0" y="0"/>
                    </a:moveTo>
                    <a:lnTo>
                      <a:pt x="4" y="12"/>
                    </a:lnTo>
                    <a:lnTo>
                      <a:pt x="9" y="25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05" name="Freeform 327">
                <a:extLst>
                  <a:ext uri="{FF2B5EF4-FFF2-40B4-BE49-F238E27FC236}">
                    <a16:creationId xmlns:a16="http://schemas.microsoft.com/office/drawing/2014/main" id="{C35CA1EA-0208-4C05-81B4-946A2C74D5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3" y="2507"/>
                <a:ext cx="11" cy="30"/>
              </a:xfrm>
              <a:custGeom>
                <a:avLst/>
                <a:gdLst>
                  <a:gd name="T0" fmla="*/ 0 w 11"/>
                  <a:gd name="T1" fmla="*/ 0 h 30"/>
                  <a:gd name="T2" fmla="*/ 5 w 11"/>
                  <a:gd name="T3" fmla="*/ 14 h 30"/>
                  <a:gd name="T4" fmla="*/ 8 w 11"/>
                  <a:gd name="T5" fmla="*/ 21 h 30"/>
                  <a:gd name="T6" fmla="*/ 11 w 11"/>
                  <a:gd name="T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30">
                    <a:moveTo>
                      <a:pt x="0" y="0"/>
                    </a:moveTo>
                    <a:lnTo>
                      <a:pt x="5" y="14"/>
                    </a:lnTo>
                    <a:lnTo>
                      <a:pt x="8" y="21"/>
                    </a:lnTo>
                    <a:lnTo>
                      <a:pt x="11" y="3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06" name="Freeform 328">
                <a:extLst>
                  <a:ext uri="{FF2B5EF4-FFF2-40B4-BE49-F238E27FC236}">
                    <a16:creationId xmlns:a16="http://schemas.microsoft.com/office/drawing/2014/main" id="{8A0BC9FE-00C1-489F-ADD1-856FE85493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2537"/>
                <a:ext cx="9" cy="43"/>
              </a:xfrm>
              <a:custGeom>
                <a:avLst/>
                <a:gdLst>
                  <a:gd name="T0" fmla="*/ 0 w 9"/>
                  <a:gd name="T1" fmla="*/ 0 h 43"/>
                  <a:gd name="T2" fmla="*/ 2 w 9"/>
                  <a:gd name="T3" fmla="*/ 9 h 43"/>
                  <a:gd name="T4" fmla="*/ 5 w 9"/>
                  <a:gd name="T5" fmla="*/ 20 h 43"/>
                  <a:gd name="T6" fmla="*/ 6 w 9"/>
                  <a:gd name="T7" fmla="*/ 30 h 43"/>
                  <a:gd name="T8" fmla="*/ 9 w 9"/>
                  <a:gd name="T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3">
                    <a:moveTo>
                      <a:pt x="0" y="0"/>
                    </a:moveTo>
                    <a:lnTo>
                      <a:pt x="2" y="9"/>
                    </a:lnTo>
                    <a:lnTo>
                      <a:pt x="5" y="20"/>
                    </a:lnTo>
                    <a:lnTo>
                      <a:pt x="6" y="30"/>
                    </a:lnTo>
                    <a:lnTo>
                      <a:pt x="9" y="43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07" name="Freeform 329">
                <a:extLst>
                  <a:ext uri="{FF2B5EF4-FFF2-40B4-BE49-F238E27FC236}">
                    <a16:creationId xmlns:a16="http://schemas.microsoft.com/office/drawing/2014/main" id="{CFB50D00-5208-4224-8651-3303227429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3" y="2580"/>
                <a:ext cx="9" cy="66"/>
              </a:xfrm>
              <a:custGeom>
                <a:avLst/>
                <a:gdLst>
                  <a:gd name="T0" fmla="*/ 0 w 9"/>
                  <a:gd name="T1" fmla="*/ 0 h 66"/>
                  <a:gd name="T2" fmla="*/ 2 w 9"/>
                  <a:gd name="T3" fmla="*/ 15 h 66"/>
                  <a:gd name="T4" fmla="*/ 4 w 9"/>
                  <a:gd name="T5" fmla="*/ 32 h 66"/>
                  <a:gd name="T6" fmla="*/ 9 w 9"/>
                  <a:gd name="T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66">
                    <a:moveTo>
                      <a:pt x="0" y="0"/>
                    </a:moveTo>
                    <a:lnTo>
                      <a:pt x="2" y="15"/>
                    </a:lnTo>
                    <a:lnTo>
                      <a:pt x="4" y="32"/>
                    </a:lnTo>
                    <a:lnTo>
                      <a:pt x="9" y="66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08" name="Freeform 330">
                <a:extLst>
                  <a:ext uri="{FF2B5EF4-FFF2-40B4-BE49-F238E27FC236}">
                    <a16:creationId xmlns:a16="http://schemas.microsoft.com/office/drawing/2014/main" id="{62B57E24-28E5-4F93-9E42-AD3DFA220F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" y="2646"/>
                <a:ext cx="10" cy="73"/>
              </a:xfrm>
              <a:custGeom>
                <a:avLst/>
                <a:gdLst>
                  <a:gd name="T0" fmla="*/ 0 w 10"/>
                  <a:gd name="T1" fmla="*/ 0 h 73"/>
                  <a:gd name="T2" fmla="*/ 5 w 10"/>
                  <a:gd name="T3" fmla="*/ 35 h 73"/>
                  <a:gd name="T4" fmla="*/ 10 w 10"/>
                  <a:gd name="T5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73">
                    <a:moveTo>
                      <a:pt x="0" y="0"/>
                    </a:moveTo>
                    <a:lnTo>
                      <a:pt x="5" y="35"/>
                    </a:lnTo>
                    <a:lnTo>
                      <a:pt x="10" y="73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09" name="Freeform 331">
                <a:extLst>
                  <a:ext uri="{FF2B5EF4-FFF2-40B4-BE49-F238E27FC236}">
                    <a16:creationId xmlns:a16="http://schemas.microsoft.com/office/drawing/2014/main" id="{8BAD0E64-D0B9-44D6-AADA-C68306D889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2" y="2719"/>
                <a:ext cx="9" cy="83"/>
              </a:xfrm>
              <a:custGeom>
                <a:avLst/>
                <a:gdLst>
                  <a:gd name="T0" fmla="*/ 0 w 9"/>
                  <a:gd name="T1" fmla="*/ 0 h 83"/>
                  <a:gd name="T2" fmla="*/ 4 w 9"/>
                  <a:gd name="T3" fmla="*/ 40 h 83"/>
                  <a:gd name="T4" fmla="*/ 9 w 9"/>
                  <a:gd name="T5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83">
                    <a:moveTo>
                      <a:pt x="0" y="0"/>
                    </a:moveTo>
                    <a:lnTo>
                      <a:pt x="4" y="40"/>
                    </a:lnTo>
                    <a:lnTo>
                      <a:pt x="9" y="83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0" name="Freeform 332">
                <a:extLst>
                  <a:ext uri="{FF2B5EF4-FFF2-40B4-BE49-F238E27FC236}">
                    <a16:creationId xmlns:a16="http://schemas.microsoft.com/office/drawing/2014/main" id="{4AD259EF-D076-4F15-A760-A2ABCD7B4B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1" y="2802"/>
                <a:ext cx="11" cy="92"/>
              </a:xfrm>
              <a:custGeom>
                <a:avLst/>
                <a:gdLst>
                  <a:gd name="T0" fmla="*/ 0 w 11"/>
                  <a:gd name="T1" fmla="*/ 0 h 92"/>
                  <a:gd name="T2" fmla="*/ 3 w 11"/>
                  <a:gd name="T3" fmla="*/ 22 h 92"/>
                  <a:gd name="T4" fmla="*/ 6 w 11"/>
                  <a:gd name="T5" fmla="*/ 46 h 92"/>
                  <a:gd name="T6" fmla="*/ 8 w 11"/>
                  <a:gd name="T7" fmla="*/ 69 h 92"/>
                  <a:gd name="T8" fmla="*/ 11 w 11"/>
                  <a:gd name="T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2">
                    <a:moveTo>
                      <a:pt x="0" y="0"/>
                    </a:moveTo>
                    <a:lnTo>
                      <a:pt x="3" y="22"/>
                    </a:lnTo>
                    <a:lnTo>
                      <a:pt x="6" y="46"/>
                    </a:lnTo>
                    <a:lnTo>
                      <a:pt x="8" y="69"/>
                    </a:lnTo>
                    <a:lnTo>
                      <a:pt x="11" y="92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1" name="Freeform 333">
                <a:extLst>
                  <a:ext uri="{FF2B5EF4-FFF2-40B4-BE49-F238E27FC236}">
                    <a16:creationId xmlns:a16="http://schemas.microsoft.com/office/drawing/2014/main" id="{89103E58-CAC5-417E-AAE4-48F5520D92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2" y="2894"/>
                <a:ext cx="9" cy="85"/>
              </a:xfrm>
              <a:custGeom>
                <a:avLst/>
                <a:gdLst>
                  <a:gd name="T0" fmla="*/ 0 w 9"/>
                  <a:gd name="T1" fmla="*/ 0 h 85"/>
                  <a:gd name="T2" fmla="*/ 5 w 9"/>
                  <a:gd name="T3" fmla="*/ 43 h 85"/>
                  <a:gd name="T4" fmla="*/ 9 w 9"/>
                  <a:gd name="T5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85">
                    <a:moveTo>
                      <a:pt x="0" y="0"/>
                    </a:moveTo>
                    <a:lnTo>
                      <a:pt x="5" y="43"/>
                    </a:lnTo>
                    <a:lnTo>
                      <a:pt x="9" y="85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2" name="Freeform 334">
                <a:extLst>
                  <a:ext uri="{FF2B5EF4-FFF2-40B4-BE49-F238E27FC236}">
                    <a16:creationId xmlns:a16="http://schemas.microsoft.com/office/drawing/2014/main" id="{5947C9E6-7806-4368-BF11-F64B281A5F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1" y="2979"/>
                <a:ext cx="9" cy="80"/>
              </a:xfrm>
              <a:custGeom>
                <a:avLst/>
                <a:gdLst>
                  <a:gd name="T0" fmla="*/ 0 w 9"/>
                  <a:gd name="T1" fmla="*/ 0 h 80"/>
                  <a:gd name="T2" fmla="*/ 4 w 9"/>
                  <a:gd name="T3" fmla="*/ 41 h 80"/>
                  <a:gd name="T4" fmla="*/ 7 w 9"/>
                  <a:gd name="T5" fmla="*/ 61 h 80"/>
                  <a:gd name="T6" fmla="*/ 9 w 9"/>
                  <a:gd name="T7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80">
                    <a:moveTo>
                      <a:pt x="0" y="0"/>
                    </a:moveTo>
                    <a:lnTo>
                      <a:pt x="4" y="41"/>
                    </a:lnTo>
                    <a:lnTo>
                      <a:pt x="7" y="61"/>
                    </a:lnTo>
                    <a:lnTo>
                      <a:pt x="9" y="8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3" name="Freeform 335">
                <a:extLst>
                  <a:ext uri="{FF2B5EF4-FFF2-40B4-BE49-F238E27FC236}">
                    <a16:creationId xmlns:a16="http://schemas.microsoft.com/office/drawing/2014/main" id="{9F05E1D5-E9B6-456E-BC03-A7ED6E2F6C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0" y="3059"/>
                <a:ext cx="11" cy="64"/>
              </a:xfrm>
              <a:custGeom>
                <a:avLst/>
                <a:gdLst>
                  <a:gd name="T0" fmla="*/ 0 w 11"/>
                  <a:gd name="T1" fmla="*/ 0 h 64"/>
                  <a:gd name="T2" fmla="*/ 3 w 11"/>
                  <a:gd name="T3" fmla="*/ 17 h 64"/>
                  <a:gd name="T4" fmla="*/ 5 w 11"/>
                  <a:gd name="T5" fmla="*/ 34 h 64"/>
                  <a:gd name="T6" fmla="*/ 11 w 11"/>
                  <a:gd name="T7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64">
                    <a:moveTo>
                      <a:pt x="0" y="0"/>
                    </a:moveTo>
                    <a:lnTo>
                      <a:pt x="3" y="17"/>
                    </a:lnTo>
                    <a:lnTo>
                      <a:pt x="5" y="34"/>
                    </a:lnTo>
                    <a:lnTo>
                      <a:pt x="11" y="64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4" name="Freeform 336">
                <a:extLst>
                  <a:ext uri="{FF2B5EF4-FFF2-40B4-BE49-F238E27FC236}">
                    <a16:creationId xmlns:a16="http://schemas.microsoft.com/office/drawing/2014/main" id="{148E9D7A-28A0-4566-83CB-86A9DA7F92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1" y="3123"/>
                <a:ext cx="9" cy="54"/>
              </a:xfrm>
              <a:custGeom>
                <a:avLst/>
                <a:gdLst>
                  <a:gd name="T0" fmla="*/ 0 w 9"/>
                  <a:gd name="T1" fmla="*/ 0 h 54"/>
                  <a:gd name="T2" fmla="*/ 4 w 9"/>
                  <a:gd name="T3" fmla="*/ 29 h 54"/>
                  <a:gd name="T4" fmla="*/ 9 w 9"/>
                  <a:gd name="T5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54">
                    <a:moveTo>
                      <a:pt x="0" y="0"/>
                    </a:moveTo>
                    <a:lnTo>
                      <a:pt x="4" y="29"/>
                    </a:lnTo>
                    <a:lnTo>
                      <a:pt x="9" y="54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5" name="Freeform 337">
                <a:extLst>
                  <a:ext uri="{FF2B5EF4-FFF2-40B4-BE49-F238E27FC236}">
                    <a16:creationId xmlns:a16="http://schemas.microsoft.com/office/drawing/2014/main" id="{886FAEFA-B9A0-4A31-80E0-1892D19E24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0" y="3177"/>
                <a:ext cx="10" cy="42"/>
              </a:xfrm>
              <a:custGeom>
                <a:avLst/>
                <a:gdLst>
                  <a:gd name="T0" fmla="*/ 0 w 10"/>
                  <a:gd name="T1" fmla="*/ 0 h 42"/>
                  <a:gd name="T2" fmla="*/ 2 w 10"/>
                  <a:gd name="T3" fmla="*/ 12 h 42"/>
                  <a:gd name="T4" fmla="*/ 5 w 10"/>
                  <a:gd name="T5" fmla="*/ 22 h 42"/>
                  <a:gd name="T6" fmla="*/ 10 w 10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42">
                    <a:moveTo>
                      <a:pt x="0" y="0"/>
                    </a:moveTo>
                    <a:lnTo>
                      <a:pt x="2" y="12"/>
                    </a:lnTo>
                    <a:lnTo>
                      <a:pt x="5" y="22"/>
                    </a:lnTo>
                    <a:lnTo>
                      <a:pt x="10" y="42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6" name="Freeform 338">
                <a:extLst>
                  <a:ext uri="{FF2B5EF4-FFF2-40B4-BE49-F238E27FC236}">
                    <a16:creationId xmlns:a16="http://schemas.microsoft.com/office/drawing/2014/main" id="{E0B7327F-B1E3-42CF-BDD2-46343A9136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0" y="3219"/>
                <a:ext cx="9" cy="40"/>
              </a:xfrm>
              <a:custGeom>
                <a:avLst/>
                <a:gdLst>
                  <a:gd name="T0" fmla="*/ 0 w 9"/>
                  <a:gd name="T1" fmla="*/ 0 h 40"/>
                  <a:gd name="T2" fmla="*/ 5 w 9"/>
                  <a:gd name="T3" fmla="*/ 21 h 40"/>
                  <a:gd name="T4" fmla="*/ 7 w 9"/>
                  <a:gd name="T5" fmla="*/ 31 h 40"/>
                  <a:gd name="T6" fmla="*/ 9 w 9"/>
                  <a:gd name="T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0">
                    <a:moveTo>
                      <a:pt x="0" y="0"/>
                    </a:moveTo>
                    <a:lnTo>
                      <a:pt x="5" y="21"/>
                    </a:lnTo>
                    <a:lnTo>
                      <a:pt x="7" y="31"/>
                    </a:lnTo>
                    <a:lnTo>
                      <a:pt x="9" y="4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7" name="Freeform 339">
                <a:extLst>
                  <a:ext uri="{FF2B5EF4-FFF2-40B4-BE49-F238E27FC236}">
                    <a16:creationId xmlns:a16="http://schemas.microsoft.com/office/drawing/2014/main" id="{C65881CD-3488-45A1-92C5-095E4CC5E6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9" y="3259"/>
                <a:ext cx="9" cy="32"/>
              </a:xfrm>
              <a:custGeom>
                <a:avLst/>
                <a:gdLst>
                  <a:gd name="T0" fmla="*/ 0 w 9"/>
                  <a:gd name="T1" fmla="*/ 0 h 32"/>
                  <a:gd name="T2" fmla="*/ 4 w 9"/>
                  <a:gd name="T3" fmla="*/ 17 h 32"/>
                  <a:gd name="T4" fmla="*/ 9 w 9"/>
                  <a:gd name="T5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2">
                    <a:moveTo>
                      <a:pt x="0" y="0"/>
                    </a:moveTo>
                    <a:lnTo>
                      <a:pt x="4" y="17"/>
                    </a:lnTo>
                    <a:lnTo>
                      <a:pt x="9" y="32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8" name="Freeform 340">
                <a:extLst>
                  <a:ext uri="{FF2B5EF4-FFF2-40B4-BE49-F238E27FC236}">
                    <a16:creationId xmlns:a16="http://schemas.microsoft.com/office/drawing/2014/main" id="{5D85260E-FF65-4F90-B7B7-E7A7C06961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8" y="3291"/>
                <a:ext cx="11" cy="28"/>
              </a:xfrm>
              <a:custGeom>
                <a:avLst/>
                <a:gdLst>
                  <a:gd name="T0" fmla="*/ 0 w 11"/>
                  <a:gd name="T1" fmla="*/ 0 h 28"/>
                  <a:gd name="T2" fmla="*/ 6 w 11"/>
                  <a:gd name="T3" fmla="*/ 14 h 28"/>
                  <a:gd name="T4" fmla="*/ 11 w 11"/>
                  <a:gd name="T5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28">
                    <a:moveTo>
                      <a:pt x="0" y="0"/>
                    </a:moveTo>
                    <a:lnTo>
                      <a:pt x="6" y="14"/>
                    </a:lnTo>
                    <a:lnTo>
                      <a:pt x="11" y="28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9" name="Freeform 341">
                <a:extLst>
                  <a:ext uri="{FF2B5EF4-FFF2-40B4-BE49-F238E27FC236}">
                    <a16:creationId xmlns:a16="http://schemas.microsoft.com/office/drawing/2014/main" id="{10FA0968-EF08-4249-AABD-046972311F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9" y="3319"/>
                <a:ext cx="9" cy="23"/>
              </a:xfrm>
              <a:custGeom>
                <a:avLst/>
                <a:gdLst>
                  <a:gd name="T0" fmla="*/ 0 w 9"/>
                  <a:gd name="T1" fmla="*/ 0 h 23"/>
                  <a:gd name="T2" fmla="*/ 5 w 9"/>
                  <a:gd name="T3" fmla="*/ 12 h 23"/>
                  <a:gd name="T4" fmla="*/ 9 w 9"/>
                  <a:gd name="T5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3">
                    <a:moveTo>
                      <a:pt x="0" y="0"/>
                    </a:moveTo>
                    <a:lnTo>
                      <a:pt x="5" y="12"/>
                    </a:lnTo>
                    <a:lnTo>
                      <a:pt x="9" y="23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0" name="Freeform 342">
                <a:extLst>
                  <a:ext uri="{FF2B5EF4-FFF2-40B4-BE49-F238E27FC236}">
                    <a16:creationId xmlns:a16="http://schemas.microsoft.com/office/drawing/2014/main" id="{8C741DDF-3F5C-4382-B841-4CBC51E820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8" y="3342"/>
                <a:ext cx="9" cy="15"/>
              </a:xfrm>
              <a:custGeom>
                <a:avLst/>
                <a:gdLst>
                  <a:gd name="T0" fmla="*/ 0 w 9"/>
                  <a:gd name="T1" fmla="*/ 0 h 15"/>
                  <a:gd name="T2" fmla="*/ 4 w 9"/>
                  <a:gd name="T3" fmla="*/ 9 h 15"/>
                  <a:gd name="T4" fmla="*/ 9 w 9"/>
                  <a:gd name="T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5">
                    <a:moveTo>
                      <a:pt x="0" y="0"/>
                    </a:moveTo>
                    <a:lnTo>
                      <a:pt x="4" y="9"/>
                    </a:lnTo>
                    <a:lnTo>
                      <a:pt x="9" y="15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1" name="Freeform 343">
                <a:extLst>
                  <a:ext uri="{FF2B5EF4-FFF2-40B4-BE49-F238E27FC236}">
                    <a16:creationId xmlns:a16="http://schemas.microsoft.com/office/drawing/2014/main" id="{C83937DC-274E-4C72-8DB6-204E324B7D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7" y="3357"/>
                <a:ext cx="11" cy="11"/>
              </a:xfrm>
              <a:custGeom>
                <a:avLst/>
                <a:gdLst>
                  <a:gd name="T0" fmla="*/ 0 w 11"/>
                  <a:gd name="T1" fmla="*/ 0 h 11"/>
                  <a:gd name="T2" fmla="*/ 5 w 11"/>
                  <a:gd name="T3" fmla="*/ 5 h 11"/>
                  <a:gd name="T4" fmla="*/ 11 w 11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1">
                    <a:moveTo>
                      <a:pt x="0" y="0"/>
                    </a:moveTo>
                    <a:lnTo>
                      <a:pt x="5" y="5"/>
                    </a:lnTo>
                    <a:lnTo>
                      <a:pt x="11" y="11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2" name="Freeform 344">
                <a:extLst>
                  <a:ext uri="{FF2B5EF4-FFF2-40B4-BE49-F238E27FC236}">
                    <a16:creationId xmlns:a16="http://schemas.microsoft.com/office/drawing/2014/main" id="{60181ABC-2B61-4757-BF01-8BF1B5C8B3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8" y="3368"/>
                <a:ext cx="9" cy="5"/>
              </a:xfrm>
              <a:custGeom>
                <a:avLst/>
                <a:gdLst>
                  <a:gd name="T0" fmla="*/ 0 w 9"/>
                  <a:gd name="T1" fmla="*/ 0 h 5"/>
                  <a:gd name="T2" fmla="*/ 4 w 9"/>
                  <a:gd name="T3" fmla="*/ 2 h 5"/>
                  <a:gd name="T4" fmla="*/ 9 w 9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5">
                    <a:moveTo>
                      <a:pt x="0" y="0"/>
                    </a:moveTo>
                    <a:lnTo>
                      <a:pt x="4" y="2"/>
                    </a:lnTo>
                    <a:lnTo>
                      <a:pt x="9" y="5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3" name="Line 345">
                <a:extLst>
                  <a:ext uri="{FF2B5EF4-FFF2-40B4-BE49-F238E27FC236}">
                    <a16:creationId xmlns:a16="http://schemas.microsoft.com/office/drawing/2014/main" id="{7F74CECF-28CB-44E2-821A-D6EFFEB26C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87" y="3373"/>
                <a:ext cx="10" cy="4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4" name="Freeform 346">
                <a:extLst>
                  <a:ext uri="{FF2B5EF4-FFF2-40B4-BE49-F238E27FC236}">
                    <a16:creationId xmlns:a16="http://schemas.microsoft.com/office/drawing/2014/main" id="{240B0D34-2F1F-46F2-BDA9-358D48BAA1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7" y="3377"/>
                <a:ext cx="9" cy="5"/>
              </a:xfrm>
              <a:custGeom>
                <a:avLst/>
                <a:gdLst>
                  <a:gd name="T0" fmla="*/ 0 w 9"/>
                  <a:gd name="T1" fmla="*/ 0 h 5"/>
                  <a:gd name="T2" fmla="*/ 5 w 9"/>
                  <a:gd name="T3" fmla="*/ 2 h 5"/>
                  <a:gd name="T4" fmla="*/ 9 w 9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5">
                    <a:moveTo>
                      <a:pt x="0" y="0"/>
                    </a:moveTo>
                    <a:lnTo>
                      <a:pt x="5" y="2"/>
                    </a:lnTo>
                    <a:lnTo>
                      <a:pt x="9" y="5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5" name="Line 347">
                <a:extLst>
                  <a:ext uri="{FF2B5EF4-FFF2-40B4-BE49-F238E27FC236}">
                    <a16:creationId xmlns:a16="http://schemas.microsoft.com/office/drawing/2014/main" id="{3AE9DD9A-D85E-4CAF-ADCF-A743C05AA9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06" y="3382"/>
                <a:ext cx="10" cy="3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6" name="Freeform 348">
                <a:extLst>
                  <a:ext uri="{FF2B5EF4-FFF2-40B4-BE49-F238E27FC236}">
                    <a16:creationId xmlns:a16="http://schemas.microsoft.com/office/drawing/2014/main" id="{BB8B0C0C-AABC-449E-879B-0DD3A88BA2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6" y="3385"/>
                <a:ext cx="10" cy="1"/>
              </a:xfrm>
              <a:custGeom>
                <a:avLst/>
                <a:gdLst>
                  <a:gd name="T0" fmla="*/ 0 w 10"/>
                  <a:gd name="T1" fmla="*/ 5 w 10"/>
                  <a:gd name="T2" fmla="*/ 10 w 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">
                    <a:moveTo>
                      <a:pt x="0" y="0"/>
                    </a:moveTo>
                    <a:lnTo>
                      <a:pt x="5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7" name="Freeform 349">
                <a:extLst>
                  <a:ext uri="{FF2B5EF4-FFF2-40B4-BE49-F238E27FC236}">
                    <a16:creationId xmlns:a16="http://schemas.microsoft.com/office/drawing/2014/main" id="{5DC46507-68E8-42B8-8A0B-E3CE2A13E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6" y="3385"/>
                <a:ext cx="10" cy="4"/>
              </a:xfrm>
              <a:custGeom>
                <a:avLst/>
                <a:gdLst>
                  <a:gd name="T0" fmla="*/ 0 w 10"/>
                  <a:gd name="T1" fmla="*/ 0 h 4"/>
                  <a:gd name="T2" fmla="*/ 5 w 10"/>
                  <a:gd name="T3" fmla="*/ 1 h 4"/>
                  <a:gd name="T4" fmla="*/ 10 w 10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4">
                    <a:moveTo>
                      <a:pt x="0" y="0"/>
                    </a:moveTo>
                    <a:lnTo>
                      <a:pt x="5" y="1"/>
                    </a:lnTo>
                    <a:lnTo>
                      <a:pt x="10" y="4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8" name="Freeform 350">
                <a:extLst>
                  <a:ext uri="{FF2B5EF4-FFF2-40B4-BE49-F238E27FC236}">
                    <a16:creationId xmlns:a16="http://schemas.microsoft.com/office/drawing/2014/main" id="{7624D4AA-942E-497C-A8A3-502B108737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6" y="3389"/>
                <a:ext cx="10" cy="2"/>
              </a:xfrm>
              <a:custGeom>
                <a:avLst/>
                <a:gdLst>
                  <a:gd name="T0" fmla="*/ 0 w 10"/>
                  <a:gd name="T1" fmla="*/ 0 h 2"/>
                  <a:gd name="T2" fmla="*/ 4 w 10"/>
                  <a:gd name="T3" fmla="*/ 1 h 2"/>
                  <a:gd name="T4" fmla="*/ 10 w 10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4" y="1"/>
                    </a:lnTo>
                    <a:lnTo>
                      <a:pt x="10" y="2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9" name="Freeform 351">
                <a:extLst>
                  <a:ext uri="{FF2B5EF4-FFF2-40B4-BE49-F238E27FC236}">
                    <a16:creationId xmlns:a16="http://schemas.microsoft.com/office/drawing/2014/main" id="{4FE0F6C9-BEE2-4281-88BA-8450951A37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6" y="3391"/>
                <a:ext cx="10" cy="1"/>
              </a:xfrm>
              <a:custGeom>
                <a:avLst/>
                <a:gdLst>
                  <a:gd name="T0" fmla="*/ 0 w 10"/>
                  <a:gd name="T1" fmla="*/ 5 w 10"/>
                  <a:gd name="T2" fmla="*/ 10 w 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">
                    <a:moveTo>
                      <a:pt x="0" y="0"/>
                    </a:moveTo>
                    <a:lnTo>
                      <a:pt x="5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30" name="Freeform 352">
                <a:extLst>
                  <a:ext uri="{FF2B5EF4-FFF2-40B4-BE49-F238E27FC236}">
                    <a16:creationId xmlns:a16="http://schemas.microsoft.com/office/drawing/2014/main" id="{EB7F9504-3578-4C54-8FFC-189BDF71A1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6" y="3391"/>
                <a:ext cx="9" cy="3"/>
              </a:xfrm>
              <a:custGeom>
                <a:avLst/>
                <a:gdLst>
                  <a:gd name="T0" fmla="*/ 0 w 9"/>
                  <a:gd name="T1" fmla="*/ 0 h 3"/>
                  <a:gd name="T2" fmla="*/ 4 w 9"/>
                  <a:gd name="T3" fmla="*/ 2 h 3"/>
                  <a:gd name="T4" fmla="*/ 9 w 9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0"/>
                    </a:moveTo>
                    <a:lnTo>
                      <a:pt x="4" y="2"/>
                    </a:lnTo>
                    <a:lnTo>
                      <a:pt x="9" y="3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31" name="Freeform 353">
                <a:extLst>
                  <a:ext uri="{FF2B5EF4-FFF2-40B4-BE49-F238E27FC236}">
                    <a16:creationId xmlns:a16="http://schemas.microsoft.com/office/drawing/2014/main" id="{A80D3951-6B96-4006-9121-B5BBF3B88A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5" y="3394"/>
                <a:ext cx="11" cy="9"/>
              </a:xfrm>
              <a:custGeom>
                <a:avLst/>
                <a:gdLst>
                  <a:gd name="T0" fmla="*/ 0 w 11"/>
                  <a:gd name="T1" fmla="*/ 0 h 9"/>
                  <a:gd name="T2" fmla="*/ 3 w 11"/>
                  <a:gd name="T3" fmla="*/ 2 h 9"/>
                  <a:gd name="T4" fmla="*/ 5 w 11"/>
                  <a:gd name="T5" fmla="*/ 5 h 9"/>
                  <a:gd name="T6" fmla="*/ 8 w 11"/>
                  <a:gd name="T7" fmla="*/ 8 h 9"/>
                  <a:gd name="T8" fmla="*/ 11 w 11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0" y="0"/>
                    </a:moveTo>
                    <a:lnTo>
                      <a:pt x="3" y="2"/>
                    </a:lnTo>
                    <a:lnTo>
                      <a:pt x="5" y="5"/>
                    </a:lnTo>
                    <a:lnTo>
                      <a:pt x="8" y="8"/>
                    </a:lnTo>
                    <a:lnTo>
                      <a:pt x="11" y="9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32" name="Freeform 354">
                <a:extLst>
                  <a:ext uri="{FF2B5EF4-FFF2-40B4-BE49-F238E27FC236}">
                    <a16:creationId xmlns:a16="http://schemas.microsoft.com/office/drawing/2014/main" id="{0C9C732C-B67D-4EF0-BED8-76623225BA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6" y="3400"/>
                <a:ext cx="9" cy="3"/>
              </a:xfrm>
              <a:custGeom>
                <a:avLst/>
                <a:gdLst>
                  <a:gd name="T0" fmla="*/ 0 w 9"/>
                  <a:gd name="T1" fmla="*/ 3 h 3"/>
                  <a:gd name="T2" fmla="*/ 2 w 9"/>
                  <a:gd name="T3" fmla="*/ 3 h 3"/>
                  <a:gd name="T4" fmla="*/ 3 w 9"/>
                  <a:gd name="T5" fmla="*/ 2 h 3"/>
                  <a:gd name="T6" fmla="*/ 6 w 9"/>
                  <a:gd name="T7" fmla="*/ 2 h 3"/>
                  <a:gd name="T8" fmla="*/ 9 w 9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">
                    <a:moveTo>
                      <a:pt x="0" y="3"/>
                    </a:moveTo>
                    <a:lnTo>
                      <a:pt x="2" y="3"/>
                    </a:lnTo>
                    <a:lnTo>
                      <a:pt x="3" y="2"/>
                    </a:lnTo>
                    <a:lnTo>
                      <a:pt x="6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33" name="Freeform 355">
                <a:extLst>
                  <a:ext uri="{FF2B5EF4-FFF2-40B4-BE49-F238E27FC236}">
                    <a16:creationId xmlns:a16="http://schemas.microsoft.com/office/drawing/2014/main" id="{CD344895-7078-48A4-B9F9-B9832F8C3F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5" y="3400"/>
                <a:ext cx="10" cy="1"/>
              </a:xfrm>
              <a:custGeom>
                <a:avLst/>
                <a:gdLst>
                  <a:gd name="T0" fmla="*/ 0 w 10"/>
                  <a:gd name="T1" fmla="*/ 5 w 10"/>
                  <a:gd name="T2" fmla="*/ 10 w 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">
                    <a:moveTo>
                      <a:pt x="0" y="0"/>
                    </a:moveTo>
                    <a:lnTo>
                      <a:pt x="5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34" name="Freeform 356">
                <a:extLst>
                  <a:ext uri="{FF2B5EF4-FFF2-40B4-BE49-F238E27FC236}">
                    <a16:creationId xmlns:a16="http://schemas.microsoft.com/office/drawing/2014/main" id="{7EC898F4-E236-4AA0-BE32-EDA2C32743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5" y="3400"/>
                <a:ext cx="9" cy="1"/>
              </a:xfrm>
              <a:custGeom>
                <a:avLst/>
                <a:gdLst>
                  <a:gd name="T0" fmla="*/ 0 w 9"/>
                  <a:gd name="T1" fmla="*/ 5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5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35" name="Line 357">
                <a:extLst>
                  <a:ext uri="{FF2B5EF4-FFF2-40B4-BE49-F238E27FC236}">
                    <a16:creationId xmlns:a16="http://schemas.microsoft.com/office/drawing/2014/main" id="{31F12703-31F7-4A7D-B47F-DD5C131BE9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04" y="3398"/>
                <a:ext cx="9" cy="2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36" name="Freeform 358">
                <a:extLst>
                  <a:ext uri="{FF2B5EF4-FFF2-40B4-BE49-F238E27FC236}">
                    <a16:creationId xmlns:a16="http://schemas.microsoft.com/office/drawing/2014/main" id="{609F6076-1145-455D-950F-E3F263E34C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3" y="3393"/>
                <a:ext cx="11" cy="5"/>
              </a:xfrm>
              <a:custGeom>
                <a:avLst/>
                <a:gdLst>
                  <a:gd name="T0" fmla="*/ 0 w 11"/>
                  <a:gd name="T1" fmla="*/ 5 h 5"/>
                  <a:gd name="T2" fmla="*/ 6 w 11"/>
                  <a:gd name="T3" fmla="*/ 2 h 5"/>
                  <a:gd name="T4" fmla="*/ 8 w 11"/>
                  <a:gd name="T5" fmla="*/ 1 h 5"/>
                  <a:gd name="T6" fmla="*/ 11 w 11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5">
                    <a:moveTo>
                      <a:pt x="0" y="5"/>
                    </a:moveTo>
                    <a:lnTo>
                      <a:pt x="6" y="2"/>
                    </a:lnTo>
                    <a:lnTo>
                      <a:pt x="8" y="1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37" name="Freeform 359">
                <a:extLst>
                  <a:ext uri="{FF2B5EF4-FFF2-40B4-BE49-F238E27FC236}">
                    <a16:creationId xmlns:a16="http://schemas.microsoft.com/office/drawing/2014/main" id="{1B1907B2-7F6A-4B97-AD54-02BD988DC5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4" y="3393"/>
                <a:ext cx="9" cy="2"/>
              </a:xfrm>
              <a:custGeom>
                <a:avLst/>
                <a:gdLst>
                  <a:gd name="T0" fmla="*/ 0 w 9"/>
                  <a:gd name="T1" fmla="*/ 0 h 2"/>
                  <a:gd name="T2" fmla="*/ 3 w 9"/>
                  <a:gd name="T3" fmla="*/ 0 h 2"/>
                  <a:gd name="T4" fmla="*/ 4 w 9"/>
                  <a:gd name="T5" fmla="*/ 1 h 2"/>
                  <a:gd name="T6" fmla="*/ 6 w 9"/>
                  <a:gd name="T7" fmla="*/ 2 h 2"/>
                  <a:gd name="T8" fmla="*/ 9 w 9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3" y="0"/>
                    </a:lnTo>
                    <a:lnTo>
                      <a:pt x="4" y="1"/>
                    </a:lnTo>
                    <a:lnTo>
                      <a:pt x="6" y="2"/>
                    </a:lnTo>
                    <a:lnTo>
                      <a:pt x="9" y="2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38" name="Freeform 360">
                <a:extLst>
                  <a:ext uri="{FF2B5EF4-FFF2-40B4-BE49-F238E27FC236}">
                    <a16:creationId xmlns:a16="http://schemas.microsoft.com/office/drawing/2014/main" id="{4A245262-DF0F-4D8C-B049-37FA59BC78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3" y="3393"/>
                <a:ext cx="10" cy="2"/>
              </a:xfrm>
              <a:custGeom>
                <a:avLst/>
                <a:gdLst>
                  <a:gd name="T0" fmla="*/ 0 w 10"/>
                  <a:gd name="T1" fmla="*/ 2 h 2"/>
                  <a:gd name="T2" fmla="*/ 5 w 10"/>
                  <a:gd name="T3" fmla="*/ 1 h 2"/>
                  <a:gd name="T4" fmla="*/ 10 w 10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">
                    <a:moveTo>
                      <a:pt x="0" y="2"/>
                    </a:moveTo>
                    <a:lnTo>
                      <a:pt x="5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39" name="Freeform 361">
                <a:extLst>
                  <a:ext uri="{FF2B5EF4-FFF2-40B4-BE49-F238E27FC236}">
                    <a16:creationId xmlns:a16="http://schemas.microsoft.com/office/drawing/2014/main" id="{98AA5B90-2A8D-406F-B1F4-CCEFF19FC5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3" y="3393"/>
                <a:ext cx="10" cy="2"/>
              </a:xfrm>
              <a:custGeom>
                <a:avLst/>
                <a:gdLst>
                  <a:gd name="T0" fmla="*/ 0 w 10"/>
                  <a:gd name="T1" fmla="*/ 0 h 2"/>
                  <a:gd name="T2" fmla="*/ 6 w 10"/>
                  <a:gd name="T3" fmla="*/ 1 h 2"/>
                  <a:gd name="T4" fmla="*/ 10 w 10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6" y="1"/>
                    </a:lnTo>
                    <a:lnTo>
                      <a:pt x="10" y="2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40" name="Freeform 362">
                <a:extLst>
                  <a:ext uri="{FF2B5EF4-FFF2-40B4-BE49-F238E27FC236}">
                    <a16:creationId xmlns:a16="http://schemas.microsoft.com/office/drawing/2014/main" id="{66430B32-712F-47F7-B81C-4C946184A9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3" y="3395"/>
                <a:ext cx="9" cy="1"/>
              </a:xfrm>
              <a:custGeom>
                <a:avLst/>
                <a:gdLst>
                  <a:gd name="T0" fmla="*/ 0 w 9"/>
                  <a:gd name="T1" fmla="*/ 4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41" name="Line 363">
                <a:extLst>
                  <a:ext uri="{FF2B5EF4-FFF2-40B4-BE49-F238E27FC236}">
                    <a16:creationId xmlns:a16="http://schemas.microsoft.com/office/drawing/2014/main" id="{60431C04-90ED-4B10-9FBE-7E5A930DD0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62" y="3395"/>
                <a:ext cx="10" cy="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42" name="Line 364">
                <a:extLst>
                  <a:ext uri="{FF2B5EF4-FFF2-40B4-BE49-F238E27FC236}">
                    <a16:creationId xmlns:a16="http://schemas.microsoft.com/office/drawing/2014/main" id="{0E60562F-4D68-4F4F-A066-2A4C63982A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72" y="3394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43" name="Freeform 365">
                <a:extLst>
                  <a:ext uri="{FF2B5EF4-FFF2-40B4-BE49-F238E27FC236}">
                    <a16:creationId xmlns:a16="http://schemas.microsoft.com/office/drawing/2014/main" id="{0717CFCC-5723-49A6-923D-968EF4D0E6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1" y="3393"/>
                <a:ext cx="11" cy="1"/>
              </a:xfrm>
              <a:custGeom>
                <a:avLst/>
                <a:gdLst>
                  <a:gd name="T0" fmla="*/ 0 w 11"/>
                  <a:gd name="T1" fmla="*/ 1 h 1"/>
                  <a:gd name="T2" fmla="*/ 6 w 11"/>
                  <a:gd name="T3" fmla="*/ 1 h 1"/>
                  <a:gd name="T4" fmla="*/ 11 w 1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0" y="1"/>
                    </a:moveTo>
                    <a:lnTo>
                      <a:pt x="6" y="1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44" name="Freeform 366">
                <a:extLst>
                  <a:ext uri="{FF2B5EF4-FFF2-40B4-BE49-F238E27FC236}">
                    <a16:creationId xmlns:a16="http://schemas.microsoft.com/office/drawing/2014/main" id="{478833D7-650F-4A9A-9398-F7F9DB9170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2" y="3389"/>
                <a:ext cx="9" cy="4"/>
              </a:xfrm>
              <a:custGeom>
                <a:avLst/>
                <a:gdLst>
                  <a:gd name="T0" fmla="*/ 0 w 9"/>
                  <a:gd name="T1" fmla="*/ 4 h 4"/>
                  <a:gd name="T2" fmla="*/ 5 w 9"/>
                  <a:gd name="T3" fmla="*/ 1 h 4"/>
                  <a:gd name="T4" fmla="*/ 9 w 9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lnTo>
                      <a:pt x="5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45" name="Freeform 367">
                <a:extLst>
                  <a:ext uri="{FF2B5EF4-FFF2-40B4-BE49-F238E27FC236}">
                    <a16:creationId xmlns:a16="http://schemas.microsoft.com/office/drawing/2014/main" id="{466CB25C-C26A-4743-975D-4B70CFE5D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1" y="3389"/>
                <a:ext cx="9" cy="1"/>
              </a:xfrm>
              <a:custGeom>
                <a:avLst/>
                <a:gdLst>
                  <a:gd name="T0" fmla="*/ 0 w 9"/>
                  <a:gd name="T1" fmla="*/ 4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46" name="Freeform 368">
                <a:extLst>
                  <a:ext uri="{FF2B5EF4-FFF2-40B4-BE49-F238E27FC236}">
                    <a16:creationId xmlns:a16="http://schemas.microsoft.com/office/drawing/2014/main" id="{DF06B85A-C746-4705-94FA-936975F248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0" y="3387"/>
                <a:ext cx="11" cy="2"/>
              </a:xfrm>
              <a:custGeom>
                <a:avLst/>
                <a:gdLst>
                  <a:gd name="T0" fmla="*/ 0 w 11"/>
                  <a:gd name="T1" fmla="*/ 2 h 2"/>
                  <a:gd name="T2" fmla="*/ 3 w 11"/>
                  <a:gd name="T3" fmla="*/ 2 h 2"/>
                  <a:gd name="T4" fmla="*/ 5 w 11"/>
                  <a:gd name="T5" fmla="*/ 0 h 2"/>
                  <a:gd name="T6" fmla="*/ 8 w 11"/>
                  <a:gd name="T7" fmla="*/ 0 h 2"/>
                  <a:gd name="T8" fmla="*/ 11 w 11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2">
                    <a:moveTo>
                      <a:pt x="0" y="2"/>
                    </a:moveTo>
                    <a:lnTo>
                      <a:pt x="3" y="2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1" y="2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47" name="Freeform 369">
                <a:extLst>
                  <a:ext uri="{FF2B5EF4-FFF2-40B4-BE49-F238E27FC236}">
                    <a16:creationId xmlns:a16="http://schemas.microsoft.com/office/drawing/2014/main" id="{307D60CC-52F7-49E8-8D92-86D0E8820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1" y="3389"/>
                <a:ext cx="9" cy="24"/>
              </a:xfrm>
              <a:custGeom>
                <a:avLst/>
                <a:gdLst>
                  <a:gd name="T0" fmla="*/ 0 w 9"/>
                  <a:gd name="T1" fmla="*/ 0 h 24"/>
                  <a:gd name="T2" fmla="*/ 2 w 9"/>
                  <a:gd name="T3" fmla="*/ 4 h 24"/>
                  <a:gd name="T4" fmla="*/ 3 w 9"/>
                  <a:gd name="T5" fmla="*/ 10 h 24"/>
                  <a:gd name="T6" fmla="*/ 6 w 9"/>
                  <a:gd name="T7" fmla="*/ 17 h 24"/>
                  <a:gd name="T8" fmla="*/ 9 w 9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4">
                    <a:moveTo>
                      <a:pt x="0" y="0"/>
                    </a:moveTo>
                    <a:lnTo>
                      <a:pt x="2" y="4"/>
                    </a:lnTo>
                    <a:lnTo>
                      <a:pt x="3" y="10"/>
                    </a:lnTo>
                    <a:lnTo>
                      <a:pt x="6" y="17"/>
                    </a:lnTo>
                    <a:lnTo>
                      <a:pt x="9" y="24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48" name="Freeform 370">
                <a:extLst>
                  <a:ext uri="{FF2B5EF4-FFF2-40B4-BE49-F238E27FC236}">
                    <a16:creationId xmlns:a16="http://schemas.microsoft.com/office/drawing/2014/main" id="{C80659D6-3AD8-49BF-B906-1437911EE1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0" y="3413"/>
                <a:ext cx="10" cy="36"/>
              </a:xfrm>
              <a:custGeom>
                <a:avLst/>
                <a:gdLst>
                  <a:gd name="T0" fmla="*/ 0 w 10"/>
                  <a:gd name="T1" fmla="*/ 0 h 36"/>
                  <a:gd name="T2" fmla="*/ 2 w 10"/>
                  <a:gd name="T3" fmla="*/ 8 h 36"/>
                  <a:gd name="T4" fmla="*/ 5 w 10"/>
                  <a:gd name="T5" fmla="*/ 17 h 36"/>
                  <a:gd name="T6" fmla="*/ 10 w 10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36">
                    <a:moveTo>
                      <a:pt x="0" y="0"/>
                    </a:moveTo>
                    <a:lnTo>
                      <a:pt x="2" y="8"/>
                    </a:lnTo>
                    <a:lnTo>
                      <a:pt x="5" y="17"/>
                    </a:lnTo>
                    <a:lnTo>
                      <a:pt x="10" y="36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49" name="Freeform 371">
                <a:extLst>
                  <a:ext uri="{FF2B5EF4-FFF2-40B4-BE49-F238E27FC236}">
                    <a16:creationId xmlns:a16="http://schemas.microsoft.com/office/drawing/2014/main" id="{B8C2ABF7-ED55-4955-AAAD-95E9F711B6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0" y="3449"/>
                <a:ext cx="9" cy="36"/>
              </a:xfrm>
              <a:custGeom>
                <a:avLst/>
                <a:gdLst>
                  <a:gd name="T0" fmla="*/ 0 w 9"/>
                  <a:gd name="T1" fmla="*/ 0 h 36"/>
                  <a:gd name="T2" fmla="*/ 5 w 9"/>
                  <a:gd name="T3" fmla="*/ 18 h 36"/>
                  <a:gd name="T4" fmla="*/ 9 w 9"/>
                  <a:gd name="T5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6">
                    <a:moveTo>
                      <a:pt x="0" y="0"/>
                    </a:moveTo>
                    <a:lnTo>
                      <a:pt x="5" y="18"/>
                    </a:lnTo>
                    <a:lnTo>
                      <a:pt x="9" y="36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50" name="Line 372">
                <a:extLst>
                  <a:ext uri="{FF2B5EF4-FFF2-40B4-BE49-F238E27FC236}">
                    <a16:creationId xmlns:a16="http://schemas.microsoft.com/office/drawing/2014/main" id="{E94466C0-7720-4397-976D-AF88A0D530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49" y="3485"/>
                <a:ext cx="9" cy="34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51" name="Freeform 373">
                <a:extLst>
                  <a:ext uri="{FF2B5EF4-FFF2-40B4-BE49-F238E27FC236}">
                    <a16:creationId xmlns:a16="http://schemas.microsoft.com/office/drawing/2014/main" id="{AEA54F4F-C82E-4B6E-B91F-A64070202C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8" y="3519"/>
                <a:ext cx="11" cy="32"/>
              </a:xfrm>
              <a:custGeom>
                <a:avLst/>
                <a:gdLst>
                  <a:gd name="T0" fmla="*/ 0 w 11"/>
                  <a:gd name="T1" fmla="*/ 0 h 32"/>
                  <a:gd name="T2" fmla="*/ 3 w 11"/>
                  <a:gd name="T3" fmla="*/ 9 h 32"/>
                  <a:gd name="T4" fmla="*/ 6 w 11"/>
                  <a:gd name="T5" fmla="*/ 17 h 32"/>
                  <a:gd name="T6" fmla="*/ 8 w 11"/>
                  <a:gd name="T7" fmla="*/ 25 h 32"/>
                  <a:gd name="T8" fmla="*/ 11 w 11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2">
                    <a:moveTo>
                      <a:pt x="0" y="0"/>
                    </a:moveTo>
                    <a:lnTo>
                      <a:pt x="3" y="9"/>
                    </a:lnTo>
                    <a:lnTo>
                      <a:pt x="6" y="17"/>
                    </a:lnTo>
                    <a:lnTo>
                      <a:pt x="8" y="25"/>
                    </a:lnTo>
                    <a:lnTo>
                      <a:pt x="11" y="32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52" name="Freeform 374">
                <a:extLst>
                  <a:ext uri="{FF2B5EF4-FFF2-40B4-BE49-F238E27FC236}">
                    <a16:creationId xmlns:a16="http://schemas.microsoft.com/office/drawing/2014/main" id="{4B38D566-7EF2-4E6B-8D7E-60C341781A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" y="3551"/>
                <a:ext cx="9" cy="9"/>
              </a:xfrm>
              <a:custGeom>
                <a:avLst/>
                <a:gdLst>
                  <a:gd name="T0" fmla="*/ 0 w 9"/>
                  <a:gd name="T1" fmla="*/ 0 h 9"/>
                  <a:gd name="T2" fmla="*/ 2 w 9"/>
                  <a:gd name="T3" fmla="*/ 3 h 9"/>
                  <a:gd name="T4" fmla="*/ 5 w 9"/>
                  <a:gd name="T5" fmla="*/ 5 h 9"/>
                  <a:gd name="T6" fmla="*/ 9 w 9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0" y="0"/>
                    </a:moveTo>
                    <a:lnTo>
                      <a:pt x="2" y="3"/>
                    </a:lnTo>
                    <a:lnTo>
                      <a:pt x="5" y="5"/>
                    </a:lnTo>
                    <a:lnTo>
                      <a:pt x="9" y="9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53" name="Line 375">
                <a:extLst>
                  <a:ext uri="{FF2B5EF4-FFF2-40B4-BE49-F238E27FC236}">
                    <a16:creationId xmlns:a16="http://schemas.microsoft.com/office/drawing/2014/main" id="{D8073360-1D72-44FE-A75C-EBB6D540DA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78" y="3454"/>
                <a:ext cx="10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54" name="Line 376">
                <a:extLst>
                  <a:ext uri="{FF2B5EF4-FFF2-40B4-BE49-F238E27FC236}">
                    <a16:creationId xmlns:a16="http://schemas.microsoft.com/office/drawing/2014/main" id="{69CB323C-1543-472F-8A8D-2CE22B600A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88" y="3453"/>
                <a:ext cx="11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55" name="Freeform 377">
                <a:extLst>
                  <a:ext uri="{FF2B5EF4-FFF2-40B4-BE49-F238E27FC236}">
                    <a16:creationId xmlns:a16="http://schemas.microsoft.com/office/drawing/2014/main" id="{AB454155-7580-474F-B30F-8417486FA8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9" y="3450"/>
                <a:ext cx="9" cy="3"/>
              </a:xfrm>
              <a:custGeom>
                <a:avLst/>
                <a:gdLst>
                  <a:gd name="T0" fmla="*/ 0 w 9"/>
                  <a:gd name="T1" fmla="*/ 3 h 3"/>
                  <a:gd name="T2" fmla="*/ 4 w 9"/>
                  <a:gd name="T3" fmla="*/ 1 h 3"/>
                  <a:gd name="T4" fmla="*/ 9 w 9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3"/>
                    </a:moveTo>
                    <a:lnTo>
                      <a:pt x="4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56" name="Freeform 378">
                <a:extLst>
                  <a:ext uri="{FF2B5EF4-FFF2-40B4-BE49-F238E27FC236}">
                    <a16:creationId xmlns:a16="http://schemas.microsoft.com/office/drawing/2014/main" id="{1A9FE762-BAC5-443A-8B29-490FE93D3C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8" y="3450"/>
                <a:ext cx="10" cy="1"/>
              </a:xfrm>
              <a:custGeom>
                <a:avLst/>
                <a:gdLst>
                  <a:gd name="T0" fmla="*/ 0 w 10"/>
                  <a:gd name="T1" fmla="*/ 5 w 10"/>
                  <a:gd name="T2" fmla="*/ 10 w 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">
                    <a:moveTo>
                      <a:pt x="0" y="0"/>
                    </a:moveTo>
                    <a:lnTo>
                      <a:pt x="5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57" name="Line 379">
                <a:extLst>
                  <a:ext uri="{FF2B5EF4-FFF2-40B4-BE49-F238E27FC236}">
                    <a16:creationId xmlns:a16="http://schemas.microsoft.com/office/drawing/2014/main" id="{1BFBC18B-5076-4D5F-A341-0E80B1AF95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18" y="3449"/>
                <a:ext cx="10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58" name="Line 380">
                <a:extLst>
                  <a:ext uri="{FF2B5EF4-FFF2-40B4-BE49-F238E27FC236}">
                    <a16:creationId xmlns:a16="http://schemas.microsoft.com/office/drawing/2014/main" id="{3E32C1CB-F655-45A4-B7AF-7529F6169C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28" y="3446"/>
                <a:ext cx="10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59" name="Line 381">
                <a:extLst>
                  <a:ext uri="{FF2B5EF4-FFF2-40B4-BE49-F238E27FC236}">
                    <a16:creationId xmlns:a16="http://schemas.microsoft.com/office/drawing/2014/main" id="{2C361CC7-17ED-4728-AE6E-910894C7BF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38" y="3445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60" name="Line 382">
                <a:extLst>
                  <a:ext uri="{FF2B5EF4-FFF2-40B4-BE49-F238E27FC236}">
                    <a16:creationId xmlns:a16="http://schemas.microsoft.com/office/drawing/2014/main" id="{CC6C4143-F206-44F9-AE83-7029C591A4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7" y="3445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61" name="Line 383">
                <a:extLst>
                  <a:ext uri="{FF2B5EF4-FFF2-40B4-BE49-F238E27FC236}">
                    <a16:creationId xmlns:a16="http://schemas.microsoft.com/office/drawing/2014/main" id="{D1D1A5A5-47CF-46A5-B108-5B0E95B107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6" y="3445"/>
                <a:ext cx="11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62" name="Line 384">
                <a:extLst>
                  <a:ext uri="{FF2B5EF4-FFF2-40B4-BE49-F238E27FC236}">
                    <a16:creationId xmlns:a16="http://schemas.microsoft.com/office/drawing/2014/main" id="{EC9123F9-6803-4070-A67C-2103B06318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7" y="3445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63" name="Line 385">
                <a:extLst>
                  <a:ext uri="{FF2B5EF4-FFF2-40B4-BE49-F238E27FC236}">
                    <a16:creationId xmlns:a16="http://schemas.microsoft.com/office/drawing/2014/main" id="{2BB292E0-9198-4511-8C5F-8C43A90AB6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6" y="3445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64" name="Freeform 386">
                <a:extLst>
                  <a:ext uri="{FF2B5EF4-FFF2-40B4-BE49-F238E27FC236}">
                    <a16:creationId xmlns:a16="http://schemas.microsoft.com/office/drawing/2014/main" id="{D0F202AF-34D6-4415-89FF-100AADAB51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5" y="3445"/>
                <a:ext cx="10" cy="1"/>
              </a:xfrm>
              <a:custGeom>
                <a:avLst/>
                <a:gdLst>
                  <a:gd name="T0" fmla="*/ 0 w 10"/>
                  <a:gd name="T1" fmla="*/ 0 h 1"/>
                  <a:gd name="T2" fmla="*/ 5 w 10"/>
                  <a:gd name="T3" fmla="*/ 0 h 1"/>
                  <a:gd name="T4" fmla="*/ 10 w 10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">
                    <a:moveTo>
                      <a:pt x="0" y="0"/>
                    </a:moveTo>
                    <a:lnTo>
                      <a:pt x="5" y="0"/>
                    </a:lnTo>
                    <a:lnTo>
                      <a:pt x="10" y="1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65" name="Line 387">
                <a:extLst>
                  <a:ext uri="{FF2B5EF4-FFF2-40B4-BE49-F238E27FC236}">
                    <a16:creationId xmlns:a16="http://schemas.microsoft.com/office/drawing/2014/main" id="{8BC38024-5193-4D29-AFE3-1723BC1C79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95" y="3446"/>
                <a:ext cx="10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66" name="Freeform 388">
                <a:extLst>
                  <a:ext uri="{FF2B5EF4-FFF2-40B4-BE49-F238E27FC236}">
                    <a16:creationId xmlns:a16="http://schemas.microsoft.com/office/drawing/2014/main" id="{196E64BA-6584-4693-A2E4-515487539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5" y="3446"/>
                <a:ext cx="10" cy="1"/>
              </a:xfrm>
              <a:custGeom>
                <a:avLst/>
                <a:gdLst>
                  <a:gd name="T0" fmla="*/ 0 w 10"/>
                  <a:gd name="T1" fmla="*/ 5 w 10"/>
                  <a:gd name="T2" fmla="*/ 10 w 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">
                    <a:moveTo>
                      <a:pt x="0" y="0"/>
                    </a:moveTo>
                    <a:lnTo>
                      <a:pt x="5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67" name="Freeform 389">
                <a:extLst>
                  <a:ext uri="{FF2B5EF4-FFF2-40B4-BE49-F238E27FC236}">
                    <a16:creationId xmlns:a16="http://schemas.microsoft.com/office/drawing/2014/main" id="{5E6AB199-60EB-4578-80EF-A2CF089FD8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5" y="3446"/>
                <a:ext cx="9" cy="3"/>
              </a:xfrm>
              <a:custGeom>
                <a:avLst/>
                <a:gdLst>
                  <a:gd name="T0" fmla="*/ 0 w 9"/>
                  <a:gd name="T1" fmla="*/ 0 h 3"/>
                  <a:gd name="T2" fmla="*/ 4 w 9"/>
                  <a:gd name="T3" fmla="*/ 1 h 3"/>
                  <a:gd name="T4" fmla="*/ 9 w 9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0"/>
                    </a:moveTo>
                    <a:lnTo>
                      <a:pt x="4" y="1"/>
                    </a:lnTo>
                    <a:lnTo>
                      <a:pt x="9" y="3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68" name="Freeform 390">
                <a:extLst>
                  <a:ext uri="{FF2B5EF4-FFF2-40B4-BE49-F238E27FC236}">
                    <a16:creationId xmlns:a16="http://schemas.microsoft.com/office/drawing/2014/main" id="{185776EB-1D2E-49CF-BC7F-6E27A4AD3F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4" y="3449"/>
                <a:ext cx="11" cy="2"/>
              </a:xfrm>
              <a:custGeom>
                <a:avLst/>
                <a:gdLst>
                  <a:gd name="T0" fmla="*/ 0 w 11"/>
                  <a:gd name="T1" fmla="*/ 0 h 2"/>
                  <a:gd name="T2" fmla="*/ 5 w 11"/>
                  <a:gd name="T3" fmla="*/ 1 h 2"/>
                  <a:gd name="T4" fmla="*/ 11 w 1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2">
                    <a:moveTo>
                      <a:pt x="0" y="0"/>
                    </a:moveTo>
                    <a:lnTo>
                      <a:pt x="5" y="1"/>
                    </a:lnTo>
                    <a:lnTo>
                      <a:pt x="11" y="2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69" name="Freeform 391">
                <a:extLst>
                  <a:ext uri="{FF2B5EF4-FFF2-40B4-BE49-F238E27FC236}">
                    <a16:creationId xmlns:a16="http://schemas.microsoft.com/office/drawing/2014/main" id="{EC51AA4C-9C57-4C21-80EB-19E753CE3F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5" y="3451"/>
                <a:ext cx="10" cy="1"/>
              </a:xfrm>
              <a:custGeom>
                <a:avLst/>
                <a:gdLst>
                  <a:gd name="T0" fmla="*/ 0 w 10"/>
                  <a:gd name="T1" fmla="*/ 5 w 10"/>
                  <a:gd name="T2" fmla="*/ 10 w 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">
                    <a:moveTo>
                      <a:pt x="0" y="0"/>
                    </a:moveTo>
                    <a:lnTo>
                      <a:pt x="5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70" name="Line 392">
                <a:extLst>
                  <a:ext uri="{FF2B5EF4-FFF2-40B4-BE49-F238E27FC236}">
                    <a16:creationId xmlns:a16="http://schemas.microsoft.com/office/drawing/2014/main" id="{E9DA111F-8F39-4C08-9C92-AB75DF3B00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45" y="3451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71" name="Freeform 393">
                <a:extLst>
                  <a:ext uri="{FF2B5EF4-FFF2-40B4-BE49-F238E27FC236}">
                    <a16:creationId xmlns:a16="http://schemas.microsoft.com/office/drawing/2014/main" id="{ABF121C7-7137-4D92-9869-0674B239A6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4" y="3451"/>
                <a:ext cx="9" cy="1"/>
              </a:xfrm>
              <a:custGeom>
                <a:avLst/>
                <a:gdLst>
                  <a:gd name="T0" fmla="*/ 0 w 9"/>
                  <a:gd name="T1" fmla="*/ 4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72" name="Freeform 394">
                <a:extLst>
                  <a:ext uri="{FF2B5EF4-FFF2-40B4-BE49-F238E27FC236}">
                    <a16:creationId xmlns:a16="http://schemas.microsoft.com/office/drawing/2014/main" id="{E66027C1-FE20-4937-AF22-6FCD809114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3" y="3449"/>
                <a:ext cx="11" cy="2"/>
              </a:xfrm>
              <a:custGeom>
                <a:avLst/>
                <a:gdLst>
                  <a:gd name="T0" fmla="*/ 0 w 11"/>
                  <a:gd name="T1" fmla="*/ 2 h 2"/>
                  <a:gd name="T2" fmla="*/ 6 w 11"/>
                  <a:gd name="T3" fmla="*/ 1 h 2"/>
                  <a:gd name="T4" fmla="*/ 11 w 1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2">
                    <a:moveTo>
                      <a:pt x="0" y="2"/>
                    </a:moveTo>
                    <a:lnTo>
                      <a:pt x="6" y="1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73" name="Freeform 395">
                <a:extLst>
                  <a:ext uri="{FF2B5EF4-FFF2-40B4-BE49-F238E27FC236}">
                    <a16:creationId xmlns:a16="http://schemas.microsoft.com/office/drawing/2014/main" id="{75AD0E24-8400-4797-9547-0AE9E75765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4" y="3449"/>
                <a:ext cx="9" cy="1"/>
              </a:xfrm>
              <a:custGeom>
                <a:avLst/>
                <a:gdLst>
                  <a:gd name="T0" fmla="*/ 0 w 9"/>
                  <a:gd name="T1" fmla="*/ 5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5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74" name="Line 396">
                <a:extLst>
                  <a:ext uri="{FF2B5EF4-FFF2-40B4-BE49-F238E27FC236}">
                    <a16:creationId xmlns:a16="http://schemas.microsoft.com/office/drawing/2014/main" id="{3820AC85-3DAF-4ED4-A873-AAE71B7456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3" y="3449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75" name="Line 397">
                <a:extLst>
                  <a:ext uri="{FF2B5EF4-FFF2-40B4-BE49-F238E27FC236}">
                    <a16:creationId xmlns:a16="http://schemas.microsoft.com/office/drawing/2014/main" id="{90C5ED54-857C-4DC2-8322-8753CDF6B1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2" y="3449"/>
                <a:ext cx="11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76" name="Freeform 398">
                <a:extLst>
                  <a:ext uri="{FF2B5EF4-FFF2-40B4-BE49-F238E27FC236}">
                    <a16:creationId xmlns:a16="http://schemas.microsoft.com/office/drawing/2014/main" id="{797A7898-2AF4-4EC7-BFC9-3DDBA31A57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3" y="3449"/>
                <a:ext cx="9" cy="1"/>
              </a:xfrm>
              <a:custGeom>
                <a:avLst/>
                <a:gdLst>
                  <a:gd name="T0" fmla="*/ 0 w 9"/>
                  <a:gd name="T1" fmla="*/ 3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3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77" name="Freeform 399">
                <a:extLst>
                  <a:ext uri="{FF2B5EF4-FFF2-40B4-BE49-F238E27FC236}">
                    <a16:creationId xmlns:a16="http://schemas.microsoft.com/office/drawing/2014/main" id="{D74BEDA3-4222-41B4-955D-2C119D564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2" y="3445"/>
                <a:ext cx="10" cy="4"/>
              </a:xfrm>
              <a:custGeom>
                <a:avLst/>
                <a:gdLst>
                  <a:gd name="T0" fmla="*/ 0 w 10"/>
                  <a:gd name="T1" fmla="*/ 4 h 4"/>
                  <a:gd name="T2" fmla="*/ 5 w 10"/>
                  <a:gd name="T3" fmla="*/ 2 h 4"/>
                  <a:gd name="T4" fmla="*/ 10 w 10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4">
                    <a:moveTo>
                      <a:pt x="0" y="4"/>
                    </a:moveTo>
                    <a:lnTo>
                      <a:pt x="5" y="2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78" name="Line 400">
                <a:extLst>
                  <a:ext uri="{FF2B5EF4-FFF2-40B4-BE49-F238E27FC236}">
                    <a16:creationId xmlns:a16="http://schemas.microsoft.com/office/drawing/2014/main" id="{BFE65081-2FAC-424F-8DA4-014039AFA6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22" y="3443"/>
                <a:ext cx="9" cy="2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79" name="Line 401">
                <a:extLst>
                  <a:ext uri="{FF2B5EF4-FFF2-40B4-BE49-F238E27FC236}">
                    <a16:creationId xmlns:a16="http://schemas.microsoft.com/office/drawing/2014/main" id="{C6F93366-3AE0-4B48-B10B-360FDE2549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31" y="3443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80" name="Freeform 402">
                <a:extLst>
                  <a:ext uri="{FF2B5EF4-FFF2-40B4-BE49-F238E27FC236}">
                    <a16:creationId xmlns:a16="http://schemas.microsoft.com/office/drawing/2014/main" id="{A5AAADB1-4C9F-44AE-8D36-323BA7C4C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0" y="3443"/>
                <a:ext cx="11" cy="1"/>
              </a:xfrm>
              <a:custGeom>
                <a:avLst/>
                <a:gdLst>
                  <a:gd name="T0" fmla="*/ 0 w 11"/>
                  <a:gd name="T1" fmla="*/ 6 w 11"/>
                  <a:gd name="T2" fmla="*/ 11 w 1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1">
                    <a:moveTo>
                      <a:pt x="0" y="0"/>
                    </a:moveTo>
                    <a:lnTo>
                      <a:pt x="6" y="0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81" name="Freeform 403">
                <a:extLst>
                  <a:ext uri="{FF2B5EF4-FFF2-40B4-BE49-F238E27FC236}">
                    <a16:creationId xmlns:a16="http://schemas.microsoft.com/office/drawing/2014/main" id="{962D260F-393B-49DC-BA6A-1625B75462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1" y="3441"/>
                <a:ext cx="9" cy="2"/>
              </a:xfrm>
              <a:custGeom>
                <a:avLst/>
                <a:gdLst>
                  <a:gd name="T0" fmla="*/ 0 w 9"/>
                  <a:gd name="T1" fmla="*/ 2 h 2"/>
                  <a:gd name="T2" fmla="*/ 4 w 9"/>
                  <a:gd name="T3" fmla="*/ 1 h 2"/>
                  <a:gd name="T4" fmla="*/ 9 w 9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4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82" name="Freeform 404">
                <a:extLst>
                  <a:ext uri="{FF2B5EF4-FFF2-40B4-BE49-F238E27FC236}">
                    <a16:creationId xmlns:a16="http://schemas.microsoft.com/office/drawing/2014/main" id="{00516237-A668-4967-BF59-F83A2F28A7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0" y="3441"/>
                <a:ext cx="10" cy="2"/>
              </a:xfrm>
              <a:custGeom>
                <a:avLst/>
                <a:gdLst>
                  <a:gd name="T0" fmla="*/ 0 w 10"/>
                  <a:gd name="T1" fmla="*/ 0 h 2"/>
                  <a:gd name="T2" fmla="*/ 3 w 10"/>
                  <a:gd name="T3" fmla="*/ 0 h 2"/>
                  <a:gd name="T4" fmla="*/ 5 w 10"/>
                  <a:gd name="T5" fmla="*/ 1 h 2"/>
                  <a:gd name="T6" fmla="*/ 8 w 10"/>
                  <a:gd name="T7" fmla="*/ 2 h 2"/>
                  <a:gd name="T8" fmla="*/ 10 w 10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3" y="0"/>
                    </a:lnTo>
                    <a:lnTo>
                      <a:pt x="5" y="1"/>
                    </a:lnTo>
                    <a:lnTo>
                      <a:pt x="8" y="2"/>
                    </a:lnTo>
                    <a:lnTo>
                      <a:pt x="10" y="2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83" name="Freeform 405">
                <a:extLst>
                  <a:ext uri="{FF2B5EF4-FFF2-40B4-BE49-F238E27FC236}">
                    <a16:creationId xmlns:a16="http://schemas.microsoft.com/office/drawing/2014/main" id="{C05C67F2-8134-400B-8A5B-C408B0ADB8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0" y="3436"/>
                <a:ext cx="10" cy="7"/>
              </a:xfrm>
              <a:custGeom>
                <a:avLst/>
                <a:gdLst>
                  <a:gd name="T0" fmla="*/ 0 w 10"/>
                  <a:gd name="T1" fmla="*/ 7 h 7"/>
                  <a:gd name="T2" fmla="*/ 3 w 10"/>
                  <a:gd name="T3" fmla="*/ 6 h 7"/>
                  <a:gd name="T4" fmla="*/ 6 w 10"/>
                  <a:gd name="T5" fmla="*/ 5 h 7"/>
                  <a:gd name="T6" fmla="*/ 10 w 10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7">
                    <a:moveTo>
                      <a:pt x="0" y="7"/>
                    </a:moveTo>
                    <a:lnTo>
                      <a:pt x="3" y="6"/>
                    </a:lnTo>
                    <a:lnTo>
                      <a:pt x="6" y="5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84" name="Freeform 406">
                <a:extLst>
                  <a:ext uri="{FF2B5EF4-FFF2-40B4-BE49-F238E27FC236}">
                    <a16:creationId xmlns:a16="http://schemas.microsoft.com/office/drawing/2014/main" id="{9A966243-3476-4F7A-829B-391AC1831F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0" y="3424"/>
                <a:ext cx="9" cy="12"/>
              </a:xfrm>
              <a:custGeom>
                <a:avLst/>
                <a:gdLst>
                  <a:gd name="T0" fmla="*/ 0 w 9"/>
                  <a:gd name="T1" fmla="*/ 12 h 12"/>
                  <a:gd name="T2" fmla="*/ 3 w 9"/>
                  <a:gd name="T3" fmla="*/ 6 h 12"/>
                  <a:gd name="T4" fmla="*/ 9 w 9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2">
                    <a:moveTo>
                      <a:pt x="0" y="12"/>
                    </a:moveTo>
                    <a:lnTo>
                      <a:pt x="3" y="6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85" name="Freeform 407">
                <a:extLst>
                  <a:ext uri="{FF2B5EF4-FFF2-40B4-BE49-F238E27FC236}">
                    <a16:creationId xmlns:a16="http://schemas.microsoft.com/office/drawing/2014/main" id="{3AA50446-9676-4E5B-84CA-EEB924C5F0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9" y="3409"/>
                <a:ext cx="10" cy="15"/>
              </a:xfrm>
              <a:custGeom>
                <a:avLst/>
                <a:gdLst>
                  <a:gd name="T0" fmla="*/ 0 w 10"/>
                  <a:gd name="T1" fmla="*/ 15 h 15"/>
                  <a:gd name="T2" fmla="*/ 5 w 10"/>
                  <a:gd name="T3" fmla="*/ 8 h 15"/>
                  <a:gd name="T4" fmla="*/ 10 w 10"/>
                  <a:gd name="T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5">
                    <a:moveTo>
                      <a:pt x="0" y="15"/>
                    </a:moveTo>
                    <a:lnTo>
                      <a:pt x="5" y="8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86" name="Line 408">
                <a:extLst>
                  <a:ext uri="{FF2B5EF4-FFF2-40B4-BE49-F238E27FC236}">
                    <a16:creationId xmlns:a16="http://schemas.microsoft.com/office/drawing/2014/main" id="{84DEFC18-EEC8-43CB-8FF4-28B8A5BCE1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99" y="3395"/>
                <a:ext cx="9" cy="14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87" name="Line 409">
                <a:extLst>
                  <a:ext uri="{FF2B5EF4-FFF2-40B4-BE49-F238E27FC236}">
                    <a16:creationId xmlns:a16="http://schemas.microsoft.com/office/drawing/2014/main" id="{8DB45C4A-7324-4B53-931A-27201CD1FF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08" y="3381"/>
                <a:ext cx="11" cy="14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88" name="Freeform 410">
                <a:extLst>
                  <a:ext uri="{FF2B5EF4-FFF2-40B4-BE49-F238E27FC236}">
                    <a16:creationId xmlns:a16="http://schemas.microsoft.com/office/drawing/2014/main" id="{15BB266F-8540-4886-876C-FAF7BB8E8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9" y="3366"/>
                <a:ext cx="9" cy="15"/>
              </a:xfrm>
              <a:custGeom>
                <a:avLst/>
                <a:gdLst>
                  <a:gd name="T0" fmla="*/ 0 w 9"/>
                  <a:gd name="T1" fmla="*/ 15 h 15"/>
                  <a:gd name="T2" fmla="*/ 5 w 9"/>
                  <a:gd name="T3" fmla="*/ 7 h 15"/>
                  <a:gd name="T4" fmla="*/ 9 w 9"/>
                  <a:gd name="T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5">
                    <a:moveTo>
                      <a:pt x="0" y="15"/>
                    </a:moveTo>
                    <a:lnTo>
                      <a:pt x="5" y="7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89" name="Freeform 411">
                <a:extLst>
                  <a:ext uri="{FF2B5EF4-FFF2-40B4-BE49-F238E27FC236}">
                    <a16:creationId xmlns:a16="http://schemas.microsoft.com/office/drawing/2014/main" id="{2365F6F8-3673-476F-AC01-7B43BE2F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8" y="3355"/>
                <a:ext cx="9" cy="11"/>
              </a:xfrm>
              <a:custGeom>
                <a:avLst/>
                <a:gdLst>
                  <a:gd name="T0" fmla="*/ 0 w 9"/>
                  <a:gd name="T1" fmla="*/ 11 h 11"/>
                  <a:gd name="T2" fmla="*/ 4 w 9"/>
                  <a:gd name="T3" fmla="*/ 5 h 11"/>
                  <a:gd name="T4" fmla="*/ 9 w 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1">
                    <a:moveTo>
                      <a:pt x="0" y="11"/>
                    </a:moveTo>
                    <a:lnTo>
                      <a:pt x="4" y="5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90" name="Freeform 412">
                <a:extLst>
                  <a:ext uri="{FF2B5EF4-FFF2-40B4-BE49-F238E27FC236}">
                    <a16:creationId xmlns:a16="http://schemas.microsoft.com/office/drawing/2014/main" id="{CE432A58-7671-4471-A492-CE1FBC76E5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7" y="3343"/>
                <a:ext cx="10" cy="12"/>
              </a:xfrm>
              <a:custGeom>
                <a:avLst/>
                <a:gdLst>
                  <a:gd name="T0" fmla="*/ 0 w 10"/>
                  <a:gd name="T1" fmla="*/ 12 h 12"/>
                  <a:gd name="T2" fmla="*/ 5 w 10"/>
                  <a:gd name="T3" fmla="*/ 5 h 12"/>
                  <a:gd name="T4" fmla="*/ 10 w 10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2">
                    <a:moveTo>
                      <a:pt x="0" y="12"/>
                    </a:moveTo>
                    <a:lnTo>
                      <a:pt x="5" y="5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91" name="Line 413">
                <a:extLst>
                  <a:ext uri="{FF2B5EF4-FFF2-40B4-BE49-F238E27FC236}">
                    <a16:creationId xmlns:a16="http://schemas.microsoft.com/office/drawing/2014/main" id="{49639BF2-00A7-4B4A-9C8D-02FC1D499E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47" y="3334"/>
                <a:ext cx="10" cy="9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92" name="Freeform 414">
                <a:extLst>
                  <a:ext uri="{FF2B5EF4-FFF2-40B4-BE49-F238E27FC236}">
                    <a16:creationId xmlns:a16="http://schemas.microsoft.com/office/drawing/2014/main" id="{C994824D-F432-471B-A96D-AEDEB04449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7" y="3326"/>
                <a:ext cx="10" cy="8"/>
              </a:xfrm>
              <a:custGeom>
                <a:avLst/>
                <a:gdLst>
                  <a:gd name="T0" fmla="*/ 0 w 10"/>
                  <a:gd name="T1" fmla="*/ 8 h 8"/>
                  <a:gd name="T2" fmla="*/ 5 w 10"/>
                  <a:gd name="T3" fmla="*/ 4 h 8"/>
                  <a:gd name="T4" fmla="*/ 10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0" y="8"/>
                    </a:moveTo>
                    <a:lnTo>
                      <a:pt x="5" y="4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93" name="Freeform 415">
                <a:extLst>
                  <a:ext uri="{FF2B5EF4-FFF2-40B4-BE49-F238E27FC236}">
                    <a16:creationId xmlns:a16="http://schemas.microsoft.com/office/drawing/2014/main" id="{2119E1BF-ABEE-4F1D-8039-5B4C57693B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7" y="3322"/>
                <a:ext cx="9" cy="4"/>
              </a:xfrm>
              <a:custGeom>
                <a:avLst/>
                <a:gdLst>
                  <a:gd name="T0" fmla="*/ 0 w 9"/>
                  <a:gd name="T1" fmla="*/ 4 h 4"/>
                  <a:gd name="T2" fmla="*/ 5 w 9"/>
                  <a:gd name="T3" fmla="*/ 1 h 4"/>
                  <a:gd name="T4" fmla="*/ 9 w 9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lnTo>
                      <a:pt x="5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94" name="Freeform 416">
                <a:extLst>
                  <a:ext uri="{FF2B5EF4-FFF2-40B4-BE49-F238E27FC236}">
                    <a16:creationId xmlns:a16="http://schemas.microsoft.com/office/drawing/2014/main" id="{8F1690B0-D0A6-490C-BF33-221645CDBB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6" y="3317"/>
                <a:ext cx="9" cy="5"/>
              </a:xfrm>
              <a:custGeom>
                <a:avLst/>
                <a:gdLst>
                  <a:gd name="T0" fmla="*/ 0 w 9"/>
                  <a:gd name="T1" fmla="*/ 5 h 5"/>
                  <a:gd name="T2" fmla="*/ 4 w 9"/>
                  <a:gd name="T3" fmla="*/ 2 h 5"/>
                  <a:gd name="T4" fmla="*/ 9 w 9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5">
                    <a:moveTo>
                      <a:pt x="0" y="5"/>
                    </a:moveTo>
                    <a:lnTo>
                      <a:pt x="4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95" name="Freeform 417">
                <a:extLst>
                  <a:ext uri="{FF2B5EF4-FFF2-40B4-BE49-F238E27FC236}">
                    <a16:creationId xmlns:a16="http://schemas.microsoft.com/office/drawing/2014/main" id="{DCE36FB7-B5E0-480C-BF8D-D129C0CED5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5" y="3306"/>
                <a:ext cx="11" cy="11"/>
              </a:xfrm>
              <a:custGeom>
                <a:avLst/>
                <a:gdLst>
                  <a:gd name="T0" fmla="*/ 0 w 11"/>
                  <a:gd name="T1" fmla="*/ 11 h 11"/>
                  <a:gd name="T2" fmla="*/ 3 w 11"/>
                  <a:gd name="T3" fmla="*/ 8 h 11"/>
                  <a:gd name="T4" fmla="*/ 6 w 11"/>
                  <a:gd name="T5" fmla="*/ 6 h 11"/>
                  <a:gd name="T6" fmla="*/ 8 w 11"/>
                  <a:gd name="T7" fmla="*/ 3 h 11"/>
                  <a:gd name="T8" fmla="*/ 11 w 11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3" y="8"/>
                    </a:lnTo>
                    <a:lnTo>
                      <a:pt x="6" y="6"/>
                    </a:lnTo>
                    <a:lnTo>
                      <a:pt x="8" y="3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96" name="Freeform 418">
                <a:extLst>
                  <a:ext uri="{FF2B5EF4-FFF2-40B4-BE49-F238E27FC236}">
                    <a16:creationId xmlns:a16="http://schemas.microsoft.com/office/drawing/2014/main" id="{838B72D6-9ACE-4566-A404-ACB594D7B4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6" y="3304"/>
                <a:ext cx="9" cy="2"/>
              </a:xfrm>
              <a:custGeom>
                <a:avLst/>
                <a:gdLst>
                  <a:gd name="T0" fmla="*/ 0 w 9"/>
                  <a:gd name="T1" fmla="*/ 2 h 2"/>
                  <a:gd name="T2" fmla="*/ 2 w 9"/>
                  <a:gd name="T3" fmla="*/ 1 h 2"/>
                  <a:gd name="T4" fmla="*/ 5 w 9"/>
                  <a:gd name="T5" fmla="*/ 1 h 2"/>
                  <a:gd name="T6" fmla="*/ 9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2" y="1"/>
                    </a:lnTo>
                    <a:lnTo>
                      <a:pt x="5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97" name="Freeform 419">
                <a:extLst>
                  <a:ext uri="{FF2B5EF4-FFF2-40B4-BE49-F238E27FC236}">
                    <a16:creationId xmlns:a16="http://schemas.microsoft.com/office/drawing/2014/main" id="{285DFE7E-06BB-4C08-BE16-0CA0EA46BA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5" y="3298"/>
                <a:ext cx="9" cy="6"/>
              </a:xfrm>
              <a:custGeom>
                <a:avLst/>
                <a:gdLst>
                  <a:gd name="T0" fmla="*/ 0 w 9"/>
                  <a:gd name="T1" fmla="*/ 6 h 6"/>
                  <a:gd name="T2" fmla="*/ 4 w 9"/>
                  <a:gd name="T3" fmla="*/ 3 h 6"/>
                  <a:gd name="T4" fmla="*/ 9 w 9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6">
                    <a:moveTo>
                      <a:pt x="0" y="6"/>
                    </a:moveTo>
                    <a:lnTo>
                      <a:pt x="4" y="3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98" name="Line 420">
                <a:extLst>
                  <a:ext uri="{FF2B5EF4-FFF2-40B4-BE49-F238E27FC236}">
                    <a16:creationId xmlns:a16="http://schemas.microsoft.com/office/drawing/2014/main" id="{04592ED6-7DE8-4287-945C-EB6FB11CEF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14" y="3295"/>
                <a:ext cx="11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99" name="Freeform 421">
                <a:extLst>
                  <a:ext uri="{FF2B5EF4-FFF2-40B4-BE49-F238E27FC236}">
                    <a16:creationId xmlns:a16="http://schemas.microsoft.com/office/drawing/2014/main" id="{FC4A2D6F-3862-4F32-A789-687E4C5A11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5" y="3289"/>
                <a:ext cx="9" cy="6"/>
              </a:xfrm>
              <a:custGeom>
                <a:avLst/>
                <a:gdLst>
                  <a:gd name="T0" fmla="*/ 0 w 9"/>
                  <a:gd name="T1" fmla="*/ 6 h 6"/>
                  <a:gd name="T2" fmla="*/ 3 w 9"/>
                  <a:gd name="T3" fmla="*/ 3 h 6"/>
                  <a:gd name="T4" fmla="*/ 9 w 9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6">
                    <a:moveTo>
                      <a:pt x="0" y="6"/>
                    </a:moveTo>
                    <a:lnTo>
                      <a:pt x="3" y="3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00" name="Freeform 422">
                <a:extLst>
                  <a:ext uri="{FF2B5EF4-FFF2-40B4-BE49-F238E27FC236}">
                    <a16:creationId xmlns:a16="http://schemas.microsoft.com/office/drawing/2014/main" id="{5A0BF893-6086-46F4-ADC7-465353A9EE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4" y="3289"/>
                <a:ext cx="10" cy="2"/>
              </a:xfrm>
              <a:custGeom>
                <a:avLst/>
                <a:gdLst>
                  <a:gd name="T0" fmla="*/ 0 w 10"/>
                  <a:gd name="T1" fmla="*/ 0 h 2"/>
                  <a:gd name="T2" fmla="*/ 2 w 10"/>
                  <a:gd name="T3" fmla="*/ 0 h 2"/>
                  <a:gd name="T4" fmla="*/ 5 w 10"/>
                  <a:gd name="T5" fmla="*/ 2 h 2"/>
                  <a:gd name="T6" fmla="*/ 7 w 10"/>
                  <a:gd name="T7" fmla="*/ 2 h 2"/>
                  <a:gd name="T8" fmla="*/ 10 w 10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2" y="0"/>
                    </a:lnTo>
                    <a:lnTo>
                      <a:pt x="5" y="2"/>
                    </a:lnTo>
                    <a:lnTo>
                      <a:pt x="7" y="2"/>
                    </a:lnTo>
                    <a:lnTo>
                      <a:pt x="10" y="2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01" name="Freeform 423">
                <a:extLst>
                  <a:ext uri="{FF2B5EF4-FFF2-40B4-BE49-F238E27FC236}">
                    <a16:creationId xmlns:a16="http://schemas.microsoft.com/office/drawing/2014/main" id="{420DF159-57EE-4C18-9A64-482FE0C807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4" y="3284"/>
                <a:ext cx="9" cy="7"/>
              </a:xfrm>
              <a:custGeom>
                <a:avLst/>
                <a:gdLst>
                  <a:gd name="T0" fmla="*/ 0 w 9"/>
                  <a:gd name="T1" fmla="*/ 7 h 7"/>
                  <a:gd name="T2" fmla="*/ 5 w 9"/>
                  <a:gd name="T3" fmla="*/ 4 h 7"/>
                  <a:gd name="T4" fmla="*/ 9 w 9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7">
                    <a:moveTo>
                      <a:pt x="0" y="7"/>
                    </a:moveTo>
                    <a:lnTo>
                      <a:pt x="5" y="4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02" name="Freeform 424">
                <a:extLst>
                  <a:ext uri="{FF2B5EF4-FFF2-40B4-BE49-F238E27FC236}">
                    <a16:creationId xmlns:a16="http://schemas.microsoft.com/office/drawing/2014/main" id="{121540E8-D865-473F-AB79-3190CE2360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3" y="3276"/>
                <a:ext cx="9" cy="8"/>
              </a:xfrm>
              <a:custGeom>
                <a:avLst/>
                <a:gdLst>
                  <a:gd name="T0" fmla="*/ 0 w 9"/>
                  <a:gd name="T1" fmla="*/ 8 h 8"/>
                  <a:gd name="T2" fmla="*/ 4 w 9"/>
                  <a:gd name="T3" fmla="*/ 4 h 8"/>
                  <a:gd name="T4" fmla="*/ 9 w 9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8">
                    <a:moveTo>
                      <a:pt x="0" y="8"/>
                    </a:moveTo>
                    <a:lnTo>
                      <a:pt x="4" y="4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03" name="Line 425">
                <a:extLst>
                  <a:ext uri="{FF2B5EF4-FFF2-40B4-BE49-F238E27FC236}">
                    <a16:creationId xmlns:a16="http://schemas.microsoft.com/office/drawing/2014/main" id="{743AA570-0347-4101-8D22-ADF3F0EAB4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62" y="3270"/>
                <a:ext cx="11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04" name="Line 426">
                <a:extLst>
                  <a:ext uri="{FF2B5EF4-FFF2-40B4-BE49-F238E27FC236}">
                    <a16:creationId xmlns:a16="http://schemas.microsoft.com/office/drawing/2014/main" id="{75441F83-659F-4DF8-B22F-23C91B60BB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3" y="3265"/>
                <a:ext cx="9" cy="5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05" name="Line 427">
                <a:extLst>
                  <a:ext uri="{FF2B5EF4-FFF2-40B4-BE49-F238E27FC236}">
                    <a16:creationId xmlns:a16="http://schemas.microsoft.com/office/drawing/2014/main" id="{FFBEFEC5-43A6-4AC9-9B5D-E920739E74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82" y="3259"/>
                <a:ext cx="10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06" name="Freeform 428">
                <a:extLst>
                  <a:ext uri="{FF2B5EF4-FFF2-40B4-BE49-F238E27FC236}">
                    <a16:creationId xmlns:a16="http://schemas.microsoft.com/office/drawing/2014/main" id="{959CD203-B4DE-4573-9E15-786AA3B8D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2" y="3253"/>
                <a:ext cx="10" cy="6"/>
              </a:xfrm>
              <a:custGeom>
                <a:avLst/>
                <a:gdLst>
                  <a:gd name="T0" fmla="*/ 0 w 10"/>
                  <a:gd name="T1" fmla="*/ 6 h 6"/>
                  <a:gd name="T2" fmla="*/ 4 w 10"/>
                  <a:gd name="T3" fmla="*/ 4 h 6"/>
                  <a:gd name="T4" fmla="*/ 10 w 10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6">
                    <a:moveTo>
                      <a:pt x="0" y="6"/>
                    </a:moveTo>
                    <a:lnTo>
                      <a:pt x="4" y="4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07" name="Freeform 429">
                <a:extLst>
                  <a:ext uri="{FF2B5EF4-FFF2-40B4-BE49-F238E27FC236}">
                    <a16:creationId xmlns:a16="http://schemas.microsoft.com/office/drawing/2014/main" id="{E7053CF3-A2B5-4DC6-B18A-A6F1FB3AF5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2" y="3242"/>
                <a:ext cx="10" cy="11"/>
              </a:xfrm>
              <a:custGeom>
                <a:avLst/>
                <a:gdLst>
                  <a:gd name="T0" fmla="*/ 0 w 10"/>
                  <a:gd name="T1" fmla="*/ 11 h 11"/>
                  <a:gd name="T2" fmla="*/ 5 w 10"/>
                  <a:gd name="T3" fmla="*/ 6 h 11"/>
                  <a:gd name="T4" fmla="*/ 10 w 10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1">
                    <a:moveTo>
                      <a:pt x="0" y="11"/>
                    </a:moveTo>
                    <a:lnTo>
                      <a:pt x="5" y="6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08" name="Line 430">
                <a:extLst>
                  <a:ext uri="{FF2B5EF4-FFF2-40B4-BE49-F238E27FC236}">
                    <a16:creationId xmlns:a16="http://schemas.microsoft.com/office/drawing/2014/main" id="{2530F997-9BA5-494B-A31C-E7D99CB45E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12" y="3231"/>
                <a:ext cx="9" cy="1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09" name="Freeform 431">
                <a:extLst>
                  <a:ext uri="{FF2B5EF4-FFF2-40B4-BE49-F238E27FC236}">
                    <a16:creationId xmlns:a16="http://schemas.microsoft.com/office/drawing/2014/main" id="{D0EC499A-B933-470E-B779-508AE6A0D9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3216"/>
                <a:ext cx="9" cy="15"/>
              </a:xfrm>
              <a:custGeom>
                <a:avLst/>
                <a:gdLst>
                  <a:gd name="T0" fmla="*/ 0 w 9"/>
                  <a:gd name="T1" fmla="*/ 15 h 15"/>
                  <a:gd name="T2" fmla="*/ 4 w 9"/>
                  <a:gd name="T3" fmla="*/ 8 h 15"/>
                  <a:gd name="T4" fmla="*/ 9 w 9"/>
                  <a:gd name="T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5">
                    <a:moveTo>
                      <a:pt x="0" y="15"/>
                    </a:moveTo>
                    <a:lnTo>
                      <a:pt x="4" y="8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10" name="Freeform 432">
                <a:extLst>
                  <a:ext uri="{FF2B5EF4-FFF2-40B4-BE49-F238E27FC236}">
                    <a16:creationId xmlns:a16="http://schemas.microsoft.com/office/drawing/2014/main" id="{61143BF4-6598-4749-A57B-8FC33F2C46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3202"/>
                <a:ext cx="11" cy="14"/>
              </a:xfrm>
              <a:custGeom>
                <a:avLst/>
                <a:gdLst>
                  <a:gd name="T0" fmla="*/ 0 w 11"/>
                  <a:gd name="T1" fmla="*/ 14 h 14"/>
                  <a:gd name="T2" fmla="*/ 6 w 11"/>
                  <a:gd name="T3" fmla="*/ 8 h 14"/>
                  <a:gd name="T4" fmla="*/ 11 w 11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4">
                    <a:moveTo>
                      <a:pt x="0" y="14"/>
                    </a:moveTo>
                    <a:lnTo>
                      <a:pt x="6" y="8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11" name="Freeform 433">
                <a:extLst>
                  <a:ext uri="{FF2B5EF4-FFF2-40B4-BE49-F238E27FC236}">
                    <a16:creationId xmlns:a16="http://schemas.microsoft.com/office/drawing/2014/main" id="{BE90B492-F010-4E32-810B-CA28D68B68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1" y="3182"/>
                <a:ext cx="9" cy="20"/>
              </a:xfrm>
              <a:custGeom>
                <a:avLst/>
                <a:gdLst>
                  <a:gd name="T0" fmla="*/ 0 w 9"/>
                  <a:gd name="T1" fmla="*/ 20 h 20"/>
                  <a:gd name="T2" fmla="*/ 2 w 9"/>
                  <a:gd name="T3" fmla="*/ 15 h 20"/>
                  <a:gd name="T4" fmla="*/ 4 w 9"/>
                  <a:gd name="T5" fmla="*/ 9 h 20"/>
                  <a:gd name="T6" fmla="*/ 6 w 9"/>
                  <a:gd name="T7" fmla="*/ 4 h 20"/>
                  <a:gd name="T8" fmla="*/ 9 w 9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0">
                    <a:moveTo>
                      <a:pt x="0" y="20"/>
                    </a:moveTo>
                    <a:lnTo>
                      <a:pt x="2" y="15"/>
                    </a:lnTo>
                    <a:lnTo>
                      <a:pt x="4" y="9"/>
                    </a:lnTo>
                    <a:lnTo>
                      <a:pt x="6" y="4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12" name="Freeform 434">
                <a:extLst>
                  <a:ext uri="{FF2B5EF4-FFF2-40B4-BE49-F238E27FC236}">
                    <a16:creationId xmlns:a16="http://schemas.microsoft.com/office/drawing/2014/main" id="{D1CAE4D5-50E0-42D4-B8DE-B94C624D7A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0" y="3170"/>
                <a:ext cx="10" cy="12"/>
              </a:xfrm>
              <a:custGeom>
                <a:avLst/>
                <a:gdLst>
                  <a:gd name="T0" fmla="*/ 0 w 10"/>
                  <a:gd name="T1" fmla="*/ 12 h 12"/>
                  <a:gd name="T2" fmla="*/ 5 w 10"/>
                  <a:gd name="T3" fmla="*/ 6 h 12"/>
                  <a:gd name="T4" fmla="*/ 10 w 10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2">
                    <a:moveTo>
                      <a:pt x="0" y="12"/>
                    </a:moveTo>
                    <a:lnTo>
                      <a:pt x="5" y="6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13" name="Freeform 435">
                <a:extLst>
                  <a:ext uri="{FF2B5EF4-FFF2-40B4-BE49-F238E27FC236}">
                    <a16:creationId xmlns:a16="http://schemas.microsoft.com/office/drawing/2014/main" id="{E6D7B556-7ECE-4126-89BE-FD3843E3A4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0" y="3163"/>
                <a:ext cx="11" cy="7"/>
              </a:xfrm>
              <a:custGeom>
                <a:avLst/>
                <a:gdLst>
                  <a:gd name="T0" fmla="*/ 0 w 11"/>
                  <a:gd name="T1" fmla="*/ 7 h 7"/>
                  <a:gd name="T2" fmla="*/ 6 w 11"/>
                  <a:gd name="T3" fmla="*/ 2 h 7"/>
                  <a:gd name="T4" fmla="*/ 11 w 11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7">
                    <a:moveTo>
                      <a:pt x="0" y="7"/>
                    </a:moveTo>
                    <a:lnTo>
                      <a:pt x="6" y="2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14" name="Freeform 436">
                <a:extLst>
                  <a:ext uri="{FF2B5EF4-FFF2-40B4-BE49-F238E27FC236}">
                    <a16:creationId xmlns:a16="http://schemas.microsoft.com/office/drawing/2014/main" id="{4459D66E-A231-4F75-B3AD-DE7681133B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1" y="3161"/>
                <a:ext cx="9" cy="2"/>
              </a:xfrm>
              <a:custGeom>
                <a:avLst/>
                <a:gdLst>
                  <a:gd name="T0" fmla="*/ 0 w 9"/>
                  <a:gd name="T1" fmla="*/ 2 h 2"/>
                  <a:gd name="T2" fmla="*/ 4 w 9"/>
                  <a:gd name="T3" fmla="*/ 0 h 2"/>
                  <a:gd name="T4" fmla="*/ 9 w 9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15" name="Freeform 437">
                <a:extLst>
                  <a:ext uri="{FF2B5EF4-FFF2-40B4-BE49-F238E27FC236}">
                    <a16:creationId xmlns:a16="http://schemas.microsoft.com/office/drawing/2014/main" id="{06187814-591A-45EC-89AE-544537ED0F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0" y="3161"/>
                <a:ext cx="10" cy="3"/>
              </a:xfrm>
              <a:custGeom>
                <a:avLst/>
                <a:gdLst>
                  <a:gd name="T0" fmla="*/ 0 w 10"/>
                  <a:gd name="T1" fmla="*/ 0 h 3"/>
                  <a:gd name="T2" fmla="*/ 5 w 10"/>
                  <a:gd name="T3" fmla="*/ 0 h 3"/>
                  <a:gd name="T4" fmla="*/ 10 w 10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3">
                    <a:moveTo>
                      <a:pt x="0" y="0"/>
                    </a:moveTo>
                    <a:lnTo>
                      <a:pt x="5" y="0"/>
                    </a:lnTo>
                    <a:lnTo>
                      <a:pt x="10" y="3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16" name="Freeform 438">
                <a:extLst>
                  <a:ext uri="{FF2B5EF4-FFF2-40B4-BE49-F238E27FC236}">
                    <a16:creationId xmlns:a16="http://schemas.microsoft.com/office/drawing/2014/main" id="{8C0D6BEA-0386-449C-9705-B24E4461BE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0" y="3164"/>
                <a:ext cx="10" cy="9"/>
              </a:xfrm>
              <a:custGeom>
                <a:avLst/>
                <a:gdLst>
                  <a:gd name="T0" fmla="*/ 0 w 10"/>
                  <a:gd name="T1" fmla="*/ 0 h 9"/>
                  <a:gd name="T2" fmla="*/ 3 w 10"/>
                  <a:gd name="T3" fmla="*/ 3 h 9"/>
                  <a:gd name="T4" fmla="*/ 6 w 10"/>
                  <a:gd name="T5" fmla="*/ 4 h 9"/>
                  <a:gd name="T6" fmla="*/ 7 w 10"/>
                  <a:gd name="T7" fmla="*/ 6 h 9"/>
                  <a:gd name="T8" fmla="*/ 10 w 10"/>
                  <a:gd name="T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9">
                    <a:moveTo>
                      <a:pt x="0" y="0"/>
                    </a:moveTo>
                    <a:lnTo>
                      <a:pt x="3" y="3"/>
                    </a:lnTo>
                    <a:lnTo>
                      <a:pt x="6" y="4"/>
                    </a:lnTo>
                    <a:lnTo>
                      <a:pt x="7" y="6"/>
                    </a:lnTo>
                    <a:lnTo>
                      <a:pt x="10" y="9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17" name="Freeform 439">
                <a:extLst>
                  <a:ext uri="{FF2B5EF4-FFF2-40B4-BE49-F238E27FC236}">
                    <a16:creationId xmlns:a16="http://schemas.microsoft.com/office/drawing/2014/main" id="{B0675B5B-8BBB-4798-91B6-0A26F69195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0" y="3173"/>
                <a:ext cx="9" cy="3"/>
              </a:xfrm>
              <a:custGeom>
                <a:avLst/>
                <a:gdLst>
                  <a:gd name="T0" fmla="*/ 0 w 9"/>
                  <a:gd name="T1" fmla="*/ 0 h 3"/>
                  <a:gd name="T2" fmla="*/ 3 w 9"/>
                  <a:gd name="T3" fmla="*/ 1 h 3"/>
                  <a:gd name="T4" fmla="*/ 9 w 9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0"/>
                    </a:moveTo>
                    <a:lnTo>
                      <a:pt x="3" y="1"/>
                    </a:lnTo>
                    <a:lnTo>
                      <a:pt x="9" y="3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18" name="Line 440">
                <a:extLst>
                  <a:ext uri="{FF2B5EF4-FFF2-40B4-BE49-F238E27FC236}">
                    <a16:creationId xmlns:a16="http://schemas.microsoft.com/office/drawing/2014/main" id="{7BF1664B-E033-414C-8AFA-224B9C556C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9" y="3176"/>
                <a:ext cx="10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19" name="Line 441">
                <a:extLst>
                  <a:ext uri="{FF2B5EF4-FFF2-40B4-BE49-F238E27FC236}">
                    <a16:creationId xmlns:a16="http://schemas.microsoft.com/office/drawing/2014/main" id="{DB842EB9-75F1-463E-9064-DB14D13D13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19" y="3173"/>
                <a:ext cx="9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0" name="Freeform 442">
                <a:extLst>
                  <a:ext uri="{FF2B5EF4-FFF2-40B4-BE49-F238E27FC236}">
                    <a16:creationId xmlns:a16="http://schemas.microsoft.com/office/drawing/2014/main" id="{822EB136-9AA8-4529-BE98-E369E43FA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8" y="3168"/>
                <a:ext cx="11" cy="5"/>
              </a:xfrm>
              <a:custGeom>
                <a:avLst/>
                <a:gdLst>
                  <a:gd name="T0" fmla="*/ 0 w 11"/>
                  <a:gd name="T1" fmla="*/ 5 h 5"/>
                  <a:gd name="T2" fmla="*/ 5 w 11"/>
                  <a:gd name="T3" fmla="*/ 2 h 5"/>
                  <a:gd name="T4" fmla="*/ 11 w 1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5">
                    <a:moveTo>
                      <a:pt x="0" y="5"/>
                    </a:moveTo>
                    <a:lnTo>
                      <a:pt x="5" y="2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1" name="Freeform 443">
                <a:extLst>
                  <a:ext uri="{FF2B5EF4-FFF2-40B4-BE49-F238E27FC236}">
                    <a16:creationId xmlns:a16="http://schemas.microsoft.com/office/drawing/2014/main" id="{D135B983-8CA7-441B-A7A4-1AE1B3EAAF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9" y="3163"/>
                <a:ext cx="9" cy="5"/>
              </a:xfrm>
              <a:custGeom>
                <a:avLst/>
                <a:gdLst>
                  <a:gd name="T0" fmla="*/ 0 w 9"/>
                  <a:gd name="T1" fmla="*/ 5 h 5"/>
                  <a:gd name="T2" fmla="*/ 5 w 9"/>
                  <a:gd name="T3" fmla="*/ 2 h 5"/>
                  <a:gd name="T4" fmla="*/ 9 w 9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5">
                    <a:moveTo>
                      <a:pt x="0" y="5"/>
                    </a:moveTo>
                    <a:lnTo>
                      <a:pt x="5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16" name="Group 645">
              <a:extLst>
                <a:ext uri="{FF2B5EF4-FFF2-40B4-BE49-F238E27FC236}">
                  <a16:creationId xmlns:a16="http://schemas.microsoft.com/office/drawing/2014/main" id="{340C716D-F719-42FE-9766-119F3844E4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89" y="1731"/>
              <a:ext cx="1947" cy="655"/>
              <a:chOff x="2148" y="2797"/>
              <a:chExt cx="1947" cy="655"/>
            </a:xfrm>
          </p:grpSpPr>
          <p:sp>
            <p:nvSpPr>
              <p:cNvPr id="422" name="Line 445">
                <a:extLst>
                  <a:ext uri="{FF2B5EF4-FFF2-40B4-BE49-F238E27FC236}">
                    <a16:creationId xmlns:a16="http://schemas.microsoft.com/office/drawing/2014/main" id="{469B7835-7B38-49BA-9442-3158FC7EE4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48" y="3160"/>
                <a:ext cx="9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3" name="Freeform 446">
                <a:extLst>
                  <a:ext uri="{FF2B5EF4-FFF2-40B4-BE49-F238E27FC236}">
                    <a16:creationId xmlns:a16="http://schemas.microsoft.com/office/drawing/2014/main" id="{4E0F6AD3-BC7C-4FEC-9E86-EBF4981DE3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7" y="3159"/>
                <a:ext cx="10" cy="1"/>
              </a:xfrm>
              <a:custGeom>
                <a:avLst/>
                <a:gdLst>
                  <a:gd name="T0" fmla="*/ 0 w 10"/>
                  <a:gd name="T1" fmla="*/ 1 h 1"/>
                  <a:gd name="T2" fmla="*/ 5 w 10"/>
                  <a:gd name="T3" fmla="*/ 1 h 1"/>
                  <a:gd name="T4" fmla="*/ 10 w 10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">
                    <a:moveTo>
                      <a:pt x="0" y="1"/>
                    </a:moveTo>
                    <a:lnTo>
                      <a:pt x="5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4" name="Freeform 447">
                <a:extLst>
                  <a:ext uri="{FF2B5EF4-FFF2-40B4-BE49-F238E27FC236}">
                    <a16:creationId xmlns:a16="http://schemas.microsoft.com/office/drawing/2014/main" id="{5F499085-E21A-4C2A-92A3-46ED2565C4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7" y="3155"/>
                <a:ext cx="10" cy="4"/>
              </a:xfrm>
              <a:custGeom>
                <a:avLst/>
                <a:gdLst>
                  <a:gd name="T0" fmla="*/ 0 w 10"/>
                  <a:gd name="T1" fmla="*/ 4 h 4"/>
                  <a:gd name="T2" fmla="*/ 6 w 10"/>
                  <a:gd name="T3" fmla="*/ 1 h 4"/>
                  <a:gd name="T4" fmla="*/ 10 w 10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4">
                    <a:moveTo>
                      <a:pt x="0" y="4"/>
                    </a:moveTo>
                    <a:lnTo>
                      <a:pt x="6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5" name="Freeform 448">
                <a:extLst>
                  <a:ext uri="{FF2B5EF4-FFF2-40B4-BE49-F238E27FC236}">
                    <a16:creationId xmlns:a16="http://schemas.microsoft.com/office/drawing/2014/main" id="{00AEB262-DCC9-44B1-B917-9B0484EDED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7" y="3155"/>
                <a:ext cx="9" cy="1"/>
              </a:xfrm>
              <a:custGeom>
                <a:avLst/>
                <a:gdLst>
                  <a:gd name="T0" fmla="*/ 0 w 9"/>
                  <a:gd name="T1" fmla="*/ 3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3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6" name="Freeform 449">
                <a:extLst>
                  <a:ext uri="{FF2B5EF4-FFF2-40B4-BE49-F238E27FC236}">
                    <a16:creationId xmlns:a16="http://schemas.microsoft.com/office/drawing/2014/main" id="{B05611DE-E2C2-4730-AA97-D4C3565CCA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6" y="3155"/>
                <a:ext cx="10" cy="1"/>
              </a:xfrm>
              <a:custGeom>
                <a:avLst/>
                <a:gdLst>
                  <a:gd name="T0" fmla="*/ 0 w 10"/>
                  <a:gd name="T1" fmla="*/ 5 w 10"/>
                  <a:gd name="T2" fmla="*/ 10 w 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">
                    <a:moveTo>
                      <a:pt x="0" y="0"/>
                    </a:moveTo>
                    <a:lnTo>
                      <a:pt x="5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7" name="Freeform 450">
                <a:extLst>
                  <a:ext uri="{FF2B5EF4-FFF2-40B4-BE49-F238E27FC236}">
                    <a16:creationId xmlns:a16="http://schemas.microsoft.com/office/drawing/2014/main" id="{89DD86B8-C19E-48F7-BB46-72C646956D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6" y="3150"/>
                <a:ext cx="9" cy="5"/>
              </a:xfrm>
              <a:custGeom>
                <a:avLst/>
                <a:gdLst>
                  <a:gd name="T0" fmla="*/ 0 w 9"/>
                  <a:gd name="T1" fmla="*/ 5 h 5"/>
                  <a:gd name="T2" fmla="*/ 4 w 9"/>
                  <a:gd name="T3" fmla="*/ 2 h 5"/>
                  <a:gd name="T4" fmla="*/ 9 w 9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5">
                    <a:moveTo>
                      <a:pt x="0" y="5"/>
                    </a:moveTo>
                    <a:lnTo>
                      <a:pt x="4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8" name="Freeform 451">
                <a:extLst>
                  <a:ext uri="{FF2B5EF4-FFF2-40B4-BE49-F238E27FC236}">
                    <a16:creationId xmlns:a16="http://schemas.microsoft.com/office/drawing/2014/main" id="{D7CD2333-B077-4AA9-AD04-27C527EAEE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5" y="3147"/>
                <a:ext cx="11" cy="3"/>
              </a:xfrm>
              <a:custGeom>
                <a:avLst/>
                <a:gdLst>
                  <a:gd name="T0" fmla="*/ 0 w 11"/>
                  <a:gd name="T1" fmla="*/ 3 h 3"/>
                  <a:gd name="T2" fmla="*/ 5 w 11"/>
                  <a:gd name="T3" fmla="*/ 1 h 3"/>
                  <a:gd name="T4" fmla="*/ 11 w 1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3">
                    <a:moveTo>
                      <a:pt x="0" y="3"/>
                    </a:moveTo>
                    <a:lnTo>
                      <a:pt x="5" y="1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9" name="Line 452">
                <a:extLst>
                  <a:ext uri="{FF2B5EF4-FFF2-40B4-BE49-F238E27FC236}">
                    <a16:creationId xmlns:a16="http://schemas.microsoft.com/office/drawing/2014/main" id="{DA1CF9EE-D5E0-40A8-8BE4-DCB2825CFD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16" y="3144"/>
                <a:ext cx="9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0" name="Line 453">
                <a:extLst>
                  <a:ext uri="{FF2B5EF4-FFF2-40B4-BE49-F238E27FC236}">
                    <a16:creationId xmlns:a16="http://schemas.microsoft.com/office/drawing/2014/main" id="{0BB302D7-99CD-4615-97A7-61E69EF300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25" y="3142"/>
                <a:ext cx="9" cy="2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1" name="Line 454">
                <a:extLst>
                  <a:ext uri="{FF2B5EF4-FFF2-40B4-BE49-F238E27FC236}">
                    <a16:creationId xmlns:a16="http://schemas.microsoft.com/office/drawing/2014/main" id="{7379F5BB-4C60-4434-AFCC-82B2CEB538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34" y="3139"/>
                <a:ext cx="10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2" name="Line 455">
                <a:extLst>
                  <a:ext uri="{FF2B5EF4-FFF2-40B4-BE49-F238E27FC236}">
                    <a16:creationId xmlns:a16="http://schemas.microsoft.com/office/drawing/2014/main" id="{64C83231-556D-4E20-B283-CD37A32803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44" y="3137"/>
                <a:ext cx="11" cy="2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3" name="Line 456">
                <a:extLst>
                  <a:ext uri="{FF2B5EF4-FFF2-40B4-BE49-F238E27FC236}">
                    <a16:creationId xmlns:a16="http://schemas.microsoft.com/office/drawing/2014/main" id="{44869D29-1C99-40EB-9E0E-BBFD9E7028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55" y="3135"/>
                <a:ext cx="9" cy="2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4" name="Line 457">
                <a:extLst>
                  <a:ext uri="{FF2B5EF4-FFF2-40B4-BE49-F238E27FC236}">
                    <a16:creationId xmlns:a16="http://schemas.microsoft.com/office/drawing/2014/main" id="{9D866ED3-5C4E-423D-8036-201D513184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64" y="3133"/>
                <a:ext cx="9" cy="2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5" name="Freeform 458">
                <a:extLst>
                  <a:ext uri="{FF2B5EF4-FFF2-40B4-BE49-F238E27FC236}">
                    <a16:creationId xmlns:a16="http://schemas.microsoft.com/office/drawing/2014/main" id="{662C765E-0D2B-41E4-A934-8B6820BA34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3" y="3130"/>
                <a:ext cx="11" cy="3"/>
              </a:xfrm>
              <a:custGeom>
                <a:avLst/>
                <a:gdLst>
                  <a:gd name="T0" fmla="*/ 0 w 11"/>
                  <a:gd name="T1" fmla="*/ 3 h 3"/>
                  <a:gd name="T2" fmla="*/ 5 w 11"/>
                  <a:gd name="T3" fmla="*/ 1 h 3"/>
                  <a:gd name="T4" fmla="*/ 11 w 1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3">
                    <a:moveTo>
                      <a:pt x="0" y="3"/>
                    </a:moveTo>
                    <a:lnTo>
                      <a:pt x="5" y="1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6" name="Freeform 459">
                <a:extLst>
                  <a:ext uri="{FF2B5EF4-FFF2-40B4-BE49-F238E27FC236}">
                    <a16:creationId xmlns:a16="http://schemas.microsoft.com/office/drawing/2014/main" id="{74F558FF-1906-44E1-A9A8-5B9B09A7D6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4" y="3121"/>
                <a:ext cx="9" cy="9"/>
              </a:xfrm>
              <a:custGeom>
                <a:avLst/>
                <a:gdLst>
                  <a:gd name="T0" fmla="*/ 0 w 9"/>
                  <a:gd name="T1" fmla="*/ 9 h 9"/>
                  <a:gd name="T2" fmla="*/ 2 w 9"/>
                  <a:gd name="T3" fmla="*/ 6 h 9"/>
                  <a:gd name="T4" fmla="*/ 4 w 9"/>
                  <a:gd name="T5" fmla="*/ 4 h 9"/>
                  <a:gd name="T6" fmla="*/ 6 w 9"/>
                  <a:gd name="T7" fmla="*/ 2 h 9"/>
                  <a:gd name="T8" fmla="*/ 9 w 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0" y="9"/>
                    </a:moveTo>
                    <a:lnTo>
                      <a:pt x="2" y="6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7" name="Freeform 460">
                <a:extLst>
                  <a:ext uri="{FF2B5EF4-FFF2-40B4-BE49-F238E27FC236}">
                    <a16:creationId xmlns:a16="http://schemas.microsoft.com/office/drawing/2014/main" id="{9409E8BC-EC0F-4FC8-B8F3-E910481DB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3" y="3118"/>
                <a:ext cx="10" cy="3"/>
              </a:xfrm>
              <a:custGeom>
                <a:avLst/>
                <a:gdLst>
                  <a:gd name="T0" fmla="*/ 0 w 10"/>
                  <a:gd name="T1" fmla="*/ 3 h 3"/>
                  <a:gd name="T2" fmla="*/ 2 w 10"/>
                  <a:gd name="T3" fmla="*/ 2 h 3"/>
                  <a:gd name="T4" fmla="*/ 5 w 10"/>
                  <a:gd name="T5" fmla="*/ 2 h 3"/>
                  <a:gd name="T6" fmla="*/ 8 w 10"/>
                  <a:gd name="T7" fmla="*/ 2 h 3"/>
                  <a:gd name="T8" fmla="*/ 10 w 10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">
                    <a:moveTo>
                      <a:pt x="0" y="3"/>
                    </a:moveTo>
                    <a:lnTo>
                      <a:pt x="2" y="2"/>
                    </a:lnTo>
                    <a:lnTo>
                      <a:pt x="5" y="2"/>
                    </a:lnTo>
                    <a:lnTo>
                      <a:pt x="8" y="2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8" name="Freeform 461">
                <a:extLst>
                  <a:ext uri="{FF2B5EF4-FFF2-40B4-BE49-F238E27FC236}">
                    <a16:creationId xmlns:a16="http://schemas.microsoft.com/office/drawing/2014/main" id="{DE647926-CD36-4674-B1FE-7806A1540F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3" y="3110"/>
                <a:ext cx="9" cy="8"/>
              </a:xfrm>
              <a:custGeom>
                <a:avLst/>
                <a:gdLst>
                  <a:gd name="T0" fmla="*/ 0 w 9"/>
                  <a:gd name="T1" fmla="*/ 8 h 8"/>
                  <a:gd name="T2" fmla="*/ 3 w 9"/>
                  <a:gd name="T3" fmla="*/ 7 h 8"/>
                  <a:gd name="T4" fmla="*/ 5 w 9"/>
                  <a:gd name="T5" fmla="*/ 4 h 8"/>
                  <a:gd name="T6" fmla="*/ 7 w 9"/>
                  <a:gd name="T7" fmla="*/ 2 h 8"/>
                  <a:gd name="T8" fmla="*/ 9 w 9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0" y="8"/>
                    </a:moveTo>
                    <a:lnTo>
                      <a:pt x="3" y="7"/>
                    </a:lnTo>
                    <a:lnTo>
                      <a:pt x="5" y="4"/>
                    </a:lnTo>
                    <a:lnTo>
                      <a:pt x="7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9" name="Freeform 462">
                <a:extLst>
                  <a:ext uri="{FF2B5EF4-FFF2-40B4-BE49-F238E27FC236}">
                    <a16:creationId xmlns:a16="http://schemas.microsoft.com/office/drawing/2014/main" id="{9CE0F0C1-75C8-4553-9308-903ABDC59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2" y="3110"/>
                <a:ext cx="9" cy="3"/>
              </a:xfrm>
              <a:custGeom>
                <a:avLst/>
                <a:gdLst>
                  <a:gd name="T0" fmla="*/ 0 w 9"/>
                  <a:gd name="T1" fmla="*/ 0 h 3"/>
                  <a:gd name="T2" fmla="*/ 3 w 9"/>
                  <a:gd name="T3" fmla="*/ 0 h 3"/>
                  <a:gd name="T4" fmla="*/ 4 w 9"/>
                  <a:gd name="T5" fmla="*/ 2 h 3"/>
                  <a:gd name="T6" fmla="*/ 7 w 9"/>
                  <a:gd name="T7" fmla="*/ 3 h 3"/>
                  <a:gd name="T8" fmla="*/ 9 w 9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">
                    <a:moveTo>
                      <a:pt x="0" y="0"/>
                    </a:moveTo>
                    <a:lnTo>
                      <a:pt x="3" y="0"/>
                    </a:lnTo>
                    <a:lnTo>
                      <a:pt x="4" y="2"/>
                    </a:lnTo>
                    <a:lnTo>
                      <a:pt x="7" y="3"/>
                    </a:lnTo>
                    <a:lnTo>
                      <a:pt x="9" y="3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0" name="Freeform 463">
                <a:extLst>
                  <a:ext uri="{FF2B5EF4-FFF2-40B4-BE49-F238E27FC236}">
                    <a16:creationId xmlns:a16="http://schemas.microsoft.com/office/drawing/2014/main" id="{C111202E-457D-4978-B4FF-B7B3A5721C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1" y="3104"/>
                <a:ext cx="11" cy="9"/>
              </a:xfrm>
              <a:custGeom>
                <a:avLst/>
                <a:gdLst>
                  <a:gd name="T0" fmla="*/ 0 w 11"/>
                  <a:gd name="T1" fmla="*/ 9 h 9"/>
                  <a:gd name="T2" fmla="*/ 3 w 11"/>
                  <a:gd name="T3" fmla="*/ 8 h 9"/>
                  <a:gd name="T4" fmla="*/ 6 w 11"/>
                  <a:gd name="T5" fmla="*/ 5 h 9"/>
                  <a:gd name="T6" fmla="*/ 8 w 11"/>
                  <a:gd name="T7" fmla="*/ 3 h 9"/>
                  <a:gd name="T8" fmla="*/ 11 w 11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0" y="9"/>
                    </a:moveTo>
                    <a:lnTo>
                      <a:pt x="3" y="8"/>
                    </a:lnTo>
                    <a:lnTo>
                      <a:pt x="6" y="5"/>
                    </a:lnTo>
                    <a:lnTo>
                      <a:pt x="8" y="3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1" name="Freeform 464">
                <a:extLst>
                  <a:ext uri="{FF2B5EF4-FFF2-40B4-BE49-F238E27FC236}">
                    <a16:creationId xmlns:a16="http://schemas.microsoft.com/office/drawing/2014/main" id="{B791214E-362F-48C4-94B6-8D00781C6A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2" y="3101"/>
                <a:ext cx="9" cy="3"/>
              </a:xfrm>
              <a:custGeom>
                <a:avLst/>
                <a:gdLst>
                  <a:gd name="T0" fmla="*/ 0 w 9"/>
                  <a:gd name="T1" fmla="*/ 3 h 3"/>
                  <a:gd name="T2" fmla="*/ 4 w 9"/>
                  <a:gd name="T3" fmla="*/ 2 h 3"/>
                  <a:gd name="T4" fmla="*/ 9 w 9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3"/>
                    </a:moveTo>
                    <a:lnTo>
                      <a:pt x="4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2" name="Freeform 465">
                <a:extLst>
                  <a:ext uri="{FF2B5EF4-FFF2-40B4-BE49-F238E27FC236}">
                    <a16:creationId xmlns:a16="http://schemas.microsoft.com/office/drawing/2014/main" id="{DA7FFCEF-4421-49EB-9E72-3A6C9D21E9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1" y="3099"/>
                <a:ext cx="11" cy="2"/>
              </a:xfrm>
              <a:custGeom>
                <a:avLst/>
                <a:gdLst>
                  <a:gd name="T0" fmla="*/ 0 w 11"/>
                  <a:gd name="T1" fmla="*/ 2 h 2"/>
                  <a:gd name="T2" fmla="*/ 5 w 11"/>
                  <a:gd name="T3" fmla="*/ 1 h 2"/>
                  <a:gd name="T4" fmla="*/ 11 w 1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2">
                    <a:moveTo>
                      <a:pt x="0" y="2"/>
                    </a:moveTo>
                    <a:lnTo>
                      <a:pt x="5" y="1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3" name="Freeform 466">
                <a:extLst>
                  <a:ext uri="{FF2B5EF4-FFF2-40B4-BE49-F238E27FC236}">
                    <a16:creationId xmlns:a16="http://schemas.microsoft.com/office/drawing/2014/main" id="{2E16B2B7-0276-41F8-9FC6-8A85509E48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2" y="3099"/>
                <a:ext cx="9" cy="2"/>
              </a:xfrm>
              <a:custGeom>
                <a:avLst/>
                <a:gdLst>
                  <a:gd name="T0" fmla="*/ 0 w 9"/>
                  <a:gd name="T1" fmla="*/ 0 h 2"/>
                  <a:gd name="T2" fmla="*/ 2 w 9"/>
                  <a:gd name="T3" fmla="*/ 0 h 2"/>
                  <a:gd name="T4" fmla="*/ 5 w 9"/>
                  <a:gd name="T5" fmla="*/ 1 h 2"/>
                  <a:gd name="T6" fmla="*/ 6 w 9"/>
                  <a:gd name="T7" fmla="*/ 2 h 2"/>
                  <a:gd name="T8" fmla="*/ 9 w 9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6" y="2"/>
                    </a:lnTo>
                    <a:lnTo>
                      <a:pt x="9" y="2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4" name="Freeform 467">
                <a:extLst>
                  <a:ext uri="{FF2B5EF4-FFF2-40B4-BE49-F238E27FC236}">
                    <a16:creationId xmlns:a16="http://schemas.microsoft.com/office/drawing/2014/main" id="{209C9E1B-7332-49DA-BAAC-F10122B5C4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1" y="3095"/>
                <a:ext cx="9" cy="6"/>
              </a:xfrm>
              <a:custGeom>
                <a:avLst/>
                <a:gdLst>
                  <a:gd name="T0" fmla="*/ 0 w 9"/>
                  <a:gd name="T1" fmla="*/ 6 h 6"/>
                  <a:gd name="T2" fmla="*/ 2 w 9"/>
                  <a:gd name="T3" fmla="*/ 5 h 6"/>
                  <a:gd name="T4" fmla="*/ 4 w 9"/>
                  <a:gd name="T5" fmla="*/ 4 h 6"/>
                  <a:gd name="T6" fmla="*/ 6 w 9"/>
                  <a:gd name="T7" fmla="*/ 1 h 6"/>
                  <a:gd name="T8" fmla="*/ 9 w 9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0" y="6"/>
                    </a:moveTo>
                    <a:lnTo>
                      <a:pt x="2" y="5"/>
                    </a:lnTo>
                    <a:lnTo>
                      <a:pt x="4" y="4"/>
                    </a:lnTo>
                    <a:lnTo>
                      <a:pt x="6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5" name="Freeform 468">
                <a:extLst>
                  <a:ext uri="{FF2B5EF4-FFF2-40B4-BE49-F238E27FC236}">
                    <a16:creationId xmlns:a16="http://schemas.microsoft.com/office/drawing/2014/main" id="{CA05B186-D402-4097-99B4-98820AD81A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0" y="3093"/>
                <a:ext cx="10" cy="2"/>
              </a:xfrm>
              <a:custGeom>
                <a:avLst/>
                <a:gdLst>
                  <a:gd name="T0" fmla="*/ 0 w 10"/>
                  <a:gd name="T1" fmla="*/ 2 h 2"/>
                  <a:gd name="T2" fmla="*/ 5 w 10"/>
                  <a:gd name="T3" fmla="*/ 0 h 2"/>
                  <a:gd name="T4" fmla="*/ 10 w 10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">
                    <a:moveTo>
                      <a:pt x="0" y="2"/>
                    </a:moveTo>
                    <a:lnTo>
                      <a:pt x="5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6" name="Freeform 469">
                <a:extLst>
                  <a:ext uri="{FF2B5EF4-FFF2-40B4-BE49-F238E27FC236}">
                    <a16:creationId xmlns:a16="http://schemas.microsoft.com/office/drawing/2014/main" id="{82AE399F-85F5-4F1A-B520-611E85C656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0" y="3093"/>
                <a:ext cx="9" cy="2"/>
              </a:xfrm>
              <a:custGeom>
                <a:avLst/>
                <a:gdLst>
                  <a:gd name="T0" fmla="*/ 0 w 9"/>
                  <a:gd name="T1" fmla="*/ 0 h 2"/>
                  <a:gd name="T2" fmla="*/ 5 w 9"/>
                  <a:gd name="T3" fmla="*/ 2 h 2"/>
                  <a:gd name="T4" fmla="*/ 7 w 9"/>
                  <a:gd name="T5" fmla="*/ 2 h 2"/>
                  <a:gd name="T6" fmla="*/ 9 w 9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5" y="2"/>
                    </a:lnTo>
                    <a:lnTo>
                      <a:pt x="7" y="2"/>
                    </a:lnTo>
                    <a:lnTo>
                      <a:pt x="9" y="2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7" name="Freeform 470">
                <a:extLst>
                  <a:ext uri="{FF2B5EF4-FFF2-40B4-BE49-F238E27FC236}">
                    <a16:creationId xmlns:a16="http://schemas.microsoft.com/office/drawing/2014/main" id="{FA694A49-3F86-4B59-BE2F-DB43A5A058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9" y="3087"/>
                <a:ext cx="10" cy="8"/>
              </a:xfrm>
              <a:custGeom>
                <a:avLst/>
                <a:gdLst>
                  <a:gd name="T0" fmla="*/ 0 w 10"/>
                  <a:gd name="T1" fmla="*/ 8 h 8"/>
                  <a:gd name="T2" fmla="*/ 3 w 10"/>
                  <a:gd name="T3" fmla="*/ 6 h 8"/>
                  <a:gd name="T4" fmla="*/ 4 w 10"/>
                  <a:gd name="T5" fmla="*/ 4 h 8"/>
                  <a:gd name="T6" fmla="*/ 7 w 10"/>
                  <a:gd name="T7" fmla="*/ 1 h 8"/>
                  <a:gd name="T8" fmla="*/ 10 w 1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8">
                    <a:moveTo>
                      <a:pt x="0" y="8"/>
                    </a:moveTo>
                    <a:lnTo>
                      <a:pt x="3" y="6"/>
                    </a:lnTo>
                    <a:lnTo>
                      <a:pt x="4" y="4"/>
                    </a:lnTo>
                    <a:lnTo>
                      <a:pt x="7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8" name="Freeform 471">
                <a:extLst>
                  <a:ext uri="{FF2B5EF4-FFF2-40B4-BE49-F238E27FC236}">
                    <a16:creationId xmlns:a16="http://schemas.microsoft.com/office/drawing/2014/main" id="{F1F06430-5CCF-4868-88B4-E8231351CC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9" y="3084"/>
                <a:ext cx="10" cy="3"/>
              </a:xfrm>
              <a:custGeom>
                <a:avLst/>
                <a:gdLst>
                  <a:gd name="T0" fmla="*/ 0 w 10"/>
                  <a:gd name="T1" fmla="*/ 3 h 3"/>
                  <a:gd name="T2" fmla="*/ 5 w 10"/>
                  <a:gd name="T3" fmla="*/ 2 h 3"/>
                  <a:gd name="T4" fmla="*/ 10 w 10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3">
                    <a:moveTo>
                      <a:pt x="0" y="3"/>
                    </a:moveTo>
                    <a:lnTo>
                      <a:pt x="5" y="2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9" name="Freeform 472">
                <a:extLst>
                  <a:ext uri="{FF2B5EF4-FFF2-40B4-BE49-F238E27FC236}">
                    <a16:creationId xmlns:a16="http://schemas.microsoft.com/office/drawing/2014/main" id="{7001AC67-2ED5-4449-8DB0-6CD40AD146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9" y="3080"/>
                <a:ext cx="9" cy="4"/>
              </a:xfrm>
              <a:custGeom>
                <a:avLst/>
                <a:gdLst>
                  <a:gd name="T0" fmla="*/ 0 w 9"/>
                  <a:gd name="T1" fmla="*/ 4 h 4"/>
                  <a:gd name="T2" fmla="*/ 4 w 9"/>
                  <a:gd name="T3" fmla="*/ 2 h 4"/>
                  <a:gd name="T4" fmla="*/ 9 w 9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lnTo>
                      <a:pt x="4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50" name="Freeform 473">
                <a:extLst>
                  <a:ext uri="{FF2B5EF4-FFF2-40B4-BE49-F238E27FC236}">
                    <a16:creationId xmlns:a16="http://schemas.microsoft.com/office/drawing/2014/main" id="{89EDCBE3-52E7-494E-91A9-AF8CA4340B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8" y="3080"/>
                <a:ext cx="11" cy="1"/>
              </a:xfrm>
              <a:custGeom>
                <a:avLst/>
                <a:gdLst>
                  <a:gd name="T0" fmla="*/ 0 w 11"/>
                  <a:gd name="T1" fmla="*/ 5 w 11"/>
                  <a:gd name="T2" fmla="*/ 11 w 1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1">
                    <a:moveTo>
                      <a:pt x="0" y="0"/>
                    </a:moveTo>
                    <a:lnTo>
                      <a:pt x="5" y="0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51" name="Freeform 474">
                <a:extLst>
                  <a:ext uri="{FF2B5EF4-FFF2-40B4-BE49-F238E27FC236}">
                    <a16:creationId xmlns:a16="http://schemas.microsoft.com/office/drawing/2014/main" id="{57762632-5A24-43D9-B50E-8A4237AAED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9" y="3078"/>
                <a:ext cx="9" cy="2"/>
              </a:xfrm>
              <a:custGeom>
                <a:avLst/>
                <a:gdLst>
                  <a:gd name="T0" fmla="*/ 0 w 9"/>
                  <a:gd name="T1" fmla="*/ 2 h 2"/>
                  <a:gd name="T2" fmla="*/ 3 w 9"/>
                  <a:gd name="T3" fmla="*/ 1 h 2"/>
                  <a:gd name="T4" fmla="*/ 9 w 9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3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52" name="Freeform 475">
                <a:extLst>
                  <a:ext uri="{FF2B5EF4-FFF2-40B4-BE49-F238E27FC236}">
                    <a16:creationId xmlns:a16="http://schemas.microsoft.com/office/drawing/2014/main" id="{C76137D2-5597-4659-A0DA-08D9E1C3C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8" y="3078"/>
                <a:ext cx="10" cy="2"/>
              </a:xfrm>
              <a:custGeom>
                <a:avLst/>
                <a:gdLst>
                  <a:gd name="T0" fmla="*/ 0 w 10"/>
                  <a:gd name="T1" fmla="*/ 0 h 2"/>
                  <a:gd name="T2" fmla="*/ 5 w 10"/>
                  <a:gd name="T3" fmla="*/ 1 h 2"/>
                  <a:gd name="T4" fmla="*/ 10 w 10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5" y="1"/>
                    </a:lnTo>
                    <a:lnTo>
                      <a:pt x="10" y="2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53" name="Freeform 476">
                <a:extLst>
                  <a:ext uri="{FF2B5EF4-FFF2-40B4-BE49-F238E27FC236}">
                    <a16:creationId xmlns:a16="http://schemas.microsoft.com/office/drawing/2014/main" id="{DE68B585-B37E-4D15-9A6E-15F6E683AB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8" y="3080"/>
                <a:ext cx="9" cy="1"/>
              </a:xfrm>
              <a:custGeom>
                <a:avLst/>
                <a:gdLst>
                  <a:gd name="T0" fmla="*/ 0 w 9"/>
                  <a:gd name="T1" fmla="*/ 5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5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54" name="Freeform 477">
                <a:extLst>
                  <a:ext uri="{FF2B5EF4-FFF2-40B4-BE49-F238E27FC236}">
                    <a16:creationId xmlns:a16="http://schemas.microsoft.com/office/drawing/2014/main" id="{7D325D35-5B49-4124-A2D7-0000033245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7" y="3080"/>
                <a:ext cx="9" cy="2"/>
              </a:xfrm>
              <a:custGeom>
                <a:avLst/>
                <a:gdLst>
                  <a:gd name="T0" fmla="*/ 0 w 9"/>
                  <a:gd name="T1" fmla="*/ 0 h 2"/>
                  <a:gd name="T2" fmla="*/ 4 w 9"/>
                  <a:gd name="T3" fmla="*/ 2 h 2"/>
                  <a:gd name="T4" fmla="*/ 9 w 9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4" y="2"/>
                    </a:lnTo>
                    <a:lnTo>
                      <a:pt x="9" y="2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55" name="Freeform 478">
                <a:extLst>
                  <a:ext uri="{FF2B5EF4-FFF2-40B4-BE49-F238E27FC236}">
                    <a16:creationId xmlns:a16="http://schemas.microsoft.com/office/drawing/2014/main" id="{E89F13E6-07B9-4928-B268-D5B7E979D8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6" y="3079"/>
                <a:ext cx="11" cy="3"/>
              </a:xfrm>
              <a:custGeom>
                <a:avLst/>
                <a:gdLst>
                  <a:gd name="T0" fmla="*/ 0 w 11"/>
                  <a:gd name="T1" fmla="*/ 3 h 3"/>
                  <a:gd name="T2" fmla="*/ 6 w 11"/>
                  <a:gd name="T3" fmla="*/ 1 h 3"/>
                  <a:gd name="T4" fmla="*/ 11 w 1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3">
                    <a:moveTo>
                      <a:pt x="0" y="3"/>
                    </a:moveTo>
                    <a:lnTo>
                      <a:pt x="6" y="1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56" name="Freeform 479">
                <a:extLst>
                  <a:ext uri="{FF2B5EF4-FFF2-40B4-BE49-F238E27FC236}">
                    <a16:creationId xmlns:a16="http://schemas.microsoft.com/office/drawing/2014/main" id="{287A1C36-D832-4C97-BF31-8E0196CC12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7" y="3078"/>
                <a:ext cx="10" cy="1"/>
              </a:xfrm>
              <a:custGeom>
                <a:avLst/>
                <a:gdLst>
                  <a:gd name="T0" fmla="*/ 0 w 10"/>
                  <a:gd name="T1" fmla="*/ 1 h 1"/>
                  <a:gd name="T2" fmla="*/ 5 w 10"/>
                  <a:gd name="T3" fmla="*/ 1 h 1"/>
                  <a:gd name="T4" fmla="*/ 10 w 10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">
                    <a:moveTo>
                      <a:pt x="0" y="1"/>
                    </a:moveTo>
                    <a:lnTo>
                      <a:pt x="5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57" name="Freeform 480">
                <a:extLst>
                  <a:ext uri="{FF2B5EF4-FFF2-40B4-BE49-F238E27FC236}">
                    <a16:creationId xmlns:a16="http://schemas.microsoft.com/office/drawing/2014/main" id="{2C72EBF9-AF9E-4F12-A139-A6008D86C0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7" y="3073"/>
                <a:ext cx="9" cy="5"/>
              </a:xfrm>
              <a:custGeom>
                <a:avLst/>
                <a:gdLst>
                  <a:gd name="T0" fmla="*/ 0 w 9"/>
                  <a:gd name="T1" fmla="*/ 5 h 5"/>
                  <a:gd name="T2" fmla="*/ 6 w 9"/>
                  <a:gd name="T3" fmla="*/ 2 h 5"/>
                  <a:gd name="T4" fmla="*/ 9 w 9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5">
                    <a:moveTo>
                      <a:pt x="0" y="5"/>
                    </a:moveTo>
                    <a:lnTo>
                      <a:pt x="6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58" name="Freeform 481">
                <a:extLst>
                  <a:ext uri="{FF2B5EF4-FFF2-40B4-BE49-F238E27FC236}">
                    <a16:creationId xmlns:a16="http://schemas.microsoft.com/office/drawing/2014/main" id="{A39CC8E8-9686-4069-8CB1-E3CA887B00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6" y="3066"/>
                <a:ext cx="10" cy="7"/>
              </a:xfrm>
              <a:custGeom>
                <a:avLst/>
                <a:gdLst>
                  <a:gd name="T0" fmla="*/ 0 w 10"/>
                  <a:gd name="T1" fmla="*/ 7 h 7"/>
                  <a:gd name="T2" fmla="*/ 4 w 10"/>
                  <a:gd name="T3" fmla="*/ 3 h 7"/>
                  <a:gd name="T4" fmla="*/ 10 w 10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7">
                    <a:moveTo>
                      <a:pt x="0" y="7"/>
                    </a:moveTo>
                    <a:lnTo>
                      <a:pt x="4" y="3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59" name="Freeform 482">
                <a:extLst>
                  <a:ext uri="{FF2B5EF4-FFF2-40B4-BE49-F238E27FC236}">
                    <a16:creationId xmlns:a16="http://schemas.microsoft.com/office/drawing/2014/main" id="{9F48C6FC-EAFC-48C0-904B-C2216DA6B1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6" y="3063"/>
                <a:ext cx="10" cy="3"/>
              </a:xfrm>
              <a:custGeom>
                <a:avLst/>
                <a:gdLst>
                  <a:gd name="T0" fmla="*/ 0 w 10"/>
                  <a:gd name="T1" fmla="*/ 3 h 3"/>
                  <a:gd name="T2" fmla="*/ 5 w 10"/>
                  <a:gd name="T3" fmla="*/ 2 h 3"/>
                  <a:gd name="T4" fmla="*/ 10 w 10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3">
                    <a:moveTo>
                      <a:pt x="0" y="3"/>
                    </a:moveTo>
                    <a:lnTo>
                      <a:pt x="5" y="2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60" name="Freeform 483">
                <a:extLst>
                  <a:ext uri="{FF2B5EF4-FFF2-40B4-BE49-F238E27FC236}">
                    <a16:creationId xmlns:a16="http://schemas.microsoft.com/office/drawing/2014/main" id="{1FFA06D7-3C93-482F-9FDF-8E3DF979AB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6" y="3063"/>
                <a:ext cx="9" cy="1"/>
              </a:xfrm>
              <a:custGeom>
                <a:avLst/>
                <a:gdLst>
                  <a:gd name="T0" fmla="*/ 0 w 9"/>
                  <a:gd name="T1" fmla="*/ 4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61" name="Line 484">
                <a:extLst>
                  <a:ext uri="{FF2B5EF4-FFF2-40B4-BE49-F238E27FC236}">
                    <a16:creationId xmlns:a16="http://schemas.microsoft.com/office/drawing/2014/main" id="{376192C7-3CD8-4D0D-926A-57A56E0F28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25" y="3063"/>
                <a:ext cx="11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62" name="Line 485">
                <a:extLst>
                  <a:ext uri="{FF2B5EF4-FFF2-40B4-BE49-F238E27FC236}">
                    <a16:creationId xmlns:a16="http://schemas.microsoft.com/office/drawing/2014/main" id="{381A1A49-20D3-445F-8479-830F9D25F8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36" y="3063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63" name="Freeform 486">
                <a:extLst>
                  <a:ext uri="{FF2B5EF4-FFF2-40B4-BE49-F238E27FC236}">
                    <a16:creationId xmlns:a16="http://schemas.microsoft.com/office/drawing/2014/main" id="{414BF80F-7959-4B73-A221-438184B500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5" y="3063"/>
                <a:ext cx="9" cy="1"/>
              </a:xfrm>
              <a:custGeom>
                <a:avLst/>
                <a:gdLst>
                  <a:gd name="T0" fmla="*/ 0 w 9"/>
                  <a:gd name="T1" fmla="*/ 4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64" name="Freeform 487">
                <a:extLst>
                  <a:ext uri="{FF2B5EF4-FFF2-40B4-BE49-F238E27FC236}">
                    <a16:creationId xmlns:a16="http://schemas.microsoft.com/office/drawing/2014/main" id="{F8899D76-2FF9-4EF1-BC33-B84A8CC1B4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4" y="3058"/>
                <a:ext cx="10" cy="5"/>
              </a:xfrm>
              <a:custGeom>
                <a:avLst/>
                <a:gdLst>
                  <a:gd name="T0" fmla="*/ 0 w 10"/>
                  <a:gd name="T1" fmla="*/ 5 h 5"/>
                  <a:gd name="T2" fmla="*/ 5 w 10"/>
                  <a:gd name="T3" fmla="*/ 3 h 5"/>
                  <a:gd name="T4" fmla="*/ 10 w 10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5">
                    <a:moveTo>
                      <a:pt x="0" y="5"/>
                    </a:moveTo>
                    <a:lnTo>
                      <a:pt x="5" y="3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65" name="Freeform 488">
                <a:extLst>
                  <a:ext uri="{FF2B5EF4-FFF2-40B4-BE49-F238E27FC236}">
                    <a16:creationId xmlns:a16="http://schemas.microsoft.com/office/drawing/2014/main" id="{A8723042-6ECF-407A-936E-C031FEE11C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4" y="3052"/>
                <a:ext cx="10" cy="6"/>
              </a:xfrm>
              <a:custGeom>
                <a:avLst/>
                <a:gdLst>
                  <a:gd name="T0" fmla="*/ 0 w 10"/>
                  <a:gd name="T1" fmla="*/ 6 h 6"/>
                  <a:gd name="T2" fmla="*/ 4 w 10"/>
                  <a:gd name="T3" fmla="*/ 2 h 6"/>
                  <a:gd name="T4" fmla="*/ 10 w 10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6">
                    <a:moveTo>
                      <a:pt x="0" y="6"/>
                    </a:moveTo>
                    <a:lnTo>
                      <a:pt x="4" y="2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66" name="Freeform 489">
                <a:extLst>
                  <a:ext uri="{FF2B5EF4-FFF2-40B4-BE49-F238E27FC236}">
                    <a16:creationId xmlns:a16="http://schemas.microsoft.com/office/drawing/2014/main" id="{09C28077-EE3B-463C-84C7-C68962DBC1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3052"/>
                <a:ext cx="10" cy="1"/>
              </a:xfrm>
              <a:custGeom>
                <a:avLst/>
                <a:gdLst>
                  <a:gd name="T0" fmla="*/ 0 w 10"/>
                  <a:gd name="T1" fmla="*/ 2 w 10"/>
                  <a:gd name="T2" fmla="*/ 5 w 10"/>
                  <a:gd name="T3" fmla="*/ 7 w 10"/>
                  <a:gd name="T4" fmla="*/ 10 w 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0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67" name="Freeform 490">
                <a:extLst>
                  <a:ext uri="{FF2B5EF4-FFF2-40B4-BE49-F238E27FC236}">
                    <a16:creationId xmlns:a16="http://schemas.microsoft.com/office/drawing/2014/main" id="{7A4C3061-B950-4BBC-AF28-6E579D8AD5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4" y="3046"/>
                <a:ext cx="9" cy="6"/>
              </a:xfrm>
              <a:custGeom>
                <a:avLst/>
                <a:gdLst>
                  <a:gd name="T0" fmla="*/ 0 w 9"/>
                  <a:gd name="T1" fmla="*/ 6 h 6"/>
                  <a:gd name="T2" fmla="*/ 4 w 9"/>
                  <a:gd name="T3" fmla="*/ 3 h 6"/>
                  <a:gd name="T4" fmla="*/ 9 w 9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6">
                    <a:moveTo>
                      <a:pt x="0" y="6"/>
                    </a:moveTo>
                    <a:lnTo>
                      <a:pt x="4" y="3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68" name="Line 491">
                <a:extLst>
                  <a:ext uri="{FF2B5EF4-FFF2-40B4-BE49-F238E27FC236}">
                    <a16:creationId xmlns:a16="http://schemas.microsoft.com/office/drawing/2014/main" id="{142AD33E-ECC1-4E82-A9DC-85425FCF51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93" y="3041"/>
                <a:ext cx="11" cy="5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69" name="Line 492">
                <a:extLst>
                  <a:ext uri="{FF2B5EF4-FFF2-40B4-BE49-F238E27FC236}">
                    <a16:creationId xmlns:a16="http://schemas.microsoft.com/office/drawing/2014/main" id="{2D0F2891-4A80-4CD7-882C-9C26424292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04" y="3036"/>
                <a:ext cx="9" cy="5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0" name="Freeform 493">
                <a:extLst>
                  <a:ext uri="{FF2B5EF4-FFF2-40B4-BE49-F238E27FC236}">
                    <a16:creationId xmlns:a16="http://schemas.microsoft.com/office/drawing/2014/main" id="{95C1A06E-92A3-45FE-B717-BA177C901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3" y="3031"/>
                <a:ext cx="10" cy="5"/>
              </a:xfrm>
              <a:custGeom>
                <a:avLst/>
                <a:gdLst>
                  <a:gd name="T0" fmla="*/ 0 w 10"/>
                  <a:gd name="T1" fmla="*/ 5 h 5"/>
                  <a:gd name="T2" fmla="*/ 5 w 10"/>
                  <a:gd name="T3" fmla="*/ 2 h 5"/>
                  <a:gd name="T4" fmla="*/ 10 w 10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5">
                    <a:moveTo>
                      <a:pt x="0" y="5"/>
                    </a:moveTo>
                    <a:lnTo>
                      <a:pt x="5" y="2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1" name="Freeform 494">
                <a:extLst>
                  <a:ext uri="{FF2B5EF4-FFF2-40B4-BE49-F238E27FC236}">
                    <a16:creationId xmlns:a16="http://schemas.microsoft.com/office/drawing/2014/main" id="{4BACC7DC-A48F-44C8-B021-11B3DE3DAA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3" y="3019"/>
                <a:ext cx="9" cy="12"/>
              </a:xfrm>
              <a:custGeom>
                <a:avLst/>
                <a:gdLst>
                  <a:gd name="T0" fmla="*/ 0 w 9"/>
                  <a:gd name="T1" fmla="*/ 12 h 12"/>
                  <a:gd name="T2" fmla="*/ 3 w 9"/>
                  <a:gd name="T3" fmla="*/ 9 h 12"/>
                  <a:gd name="T4" fmla="*/ 5 w 9"/>
                  <a:gd name="T5" fmla="*/ 5 h 12"/>
                  <a:gd name="T6" fmla="*/ 7 w 9"/>
                  <a:gd name="T7" fmla="*/ 3 h 12"/>
                  <a:gd name="T8" fmla="*/ 9 w 9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0" y="12"/>
                    </a:moveTo>
                    <a:lnTo>
                      <a:pt x="3" y="9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2" name="Freeform 495">
                <a:extLst>
                  <a:ext uri="{FF2B5EF4-FFF2-40B4-BE49-F238E27FC236}">
                    <a16:creationId xmlns:a16="http://schemas.microsoft.com/office/drawing/2014/main" id="{947EA0CC-4950-44C0-8C67-2B0DB4F447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2" y="3014"/>
                <a:ext cx="9" cy="5"/>
              </a:xfrm>
              <a:custGeom>
                <a:avLst/>
                <a:gdLst>
                  <a:gd name="T0" fmla="*/ 0 w 9"/>
                  <a:gd name="T1" fmla="*/ 5 h 5"/>
                  <a:gd name="T2" fmla="*/ 4 w 9"/>
                  <a:gd name="T3" fmla="*/ 2 h 5"/>
                  <a:gd name="T4" fmla="*/ 9 w 9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5">
                    <a:moveTo>
                      <a:pt x="0" y="5"/>
                    </a:moveTo>
                    <a:lnTo>
                      <a:pt x="4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3" name="Line 496">
                <a:extLst>
                  <a:ext uri="{FF2B5EF4-FFF2-40B4-BE49-F238E27FC236}">
                    <a16:creationId xmlns:a16="http://schemas.microsoft.com/office/drawing/2014/main" id="{3397B77D-6B49-48C6-B7C6-1DEDC32DC4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41" y="3007"/>
                <a:ext cx="11" cy="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4" name="Line 497">
                <a:extLst>
                  <a:ext uri="{FF2B5EF4-FFF2-40B4-BE49-F238E27FC236}">
                    <a16:creationId xmlns:a16="http://schemas.microsoft.com/office/drawing/2014/main" id="{ECBD7C16-DAA1-4C77-A073-5547F05BE1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52" y="3002"/>
                <a:ext cx="9" cy="5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5" name="Freeform 498">
                <a:extLst>
                  <a:ext uri="{FF2B5EF4-FFF2-40B4-BE49-F238E27FC236}">
                    <a16:creationId xmlns:a16="http://schemas.microsoft.com/office/drawing/2014/main" id="{D4A69CA8-6BE9-465A-9AC2-C8802CEF05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2995"/>
                <a:ext cx="9" cy="7"/>
              </a:xfrm>
              <a:custGeom>
                <a:avLst/>
                <a:gdLst>
                  <a:gd name="T0" fmla="*/ 0 w 9"/>
                  <a:gd name="T1" fmla="*/ 7 h 7"/>
                  <a:gd name="T2" fmla="*/ 4 w 9"/>
                  <a:gd name="T3" fmla="*/ 3 h 7"/>
                  <a:gd name="T4" fmla="*/ 9 w 9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7">
                    <a:moveTo>
                      <a:pt x="0" y="7"/>
                    </a:moveTo>
                    <a:lnTo>
                      <a:pt x="4" y="3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6" name="Freeform 499">
                <a:extLst>
                  <a:ext uri="{FF2B5EF4-FFF2-40B4-BE49-F238E27FC236}">
                    <a16:creationId xmlns:a16="http://schemas.microsoft.com/office/drawing/2014/main" id="{86DF2E8F-0079-490A-B75E-3EF8213B49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0" y="2993"/>
                <a:ext cx="11" cy="2"/>
              </a:xfrm>
              <a:custGeom>
                <a:avLst/>
                <a:gdLst>
                  <a:gd name="T0" fmla="*/ 0 w 11"/>
                  <a:gd name="T1" fmla="*/ 2 h 2"/>
                  <a:gd name="T2" fmla="*/ 5 w 11"/>
                  <a:gd name="T3" fmla="*/ 1 h 2"/>
                  <a:gd name="T4" fmla="*/ 11 w 1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2">
                    <a:moveTo>
                      <a:pt x="0" y="2"/>
                    </a:moveTo>
                    <a:lnTo>
                      <a:pt x="5" y="1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7" name="Line 500">
                <a:extLst>
                  <a:ext uri="{FF2B5EF4-FFF2-40B4-BE49-F238E27FC236}">
                    <a16:creationId xmlns:a16="http://schemas.microsoft.com/office/drawing/2014/main" id="{2C3169AB-3B0B-481E-8F65-8A20FB4754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81" y="2989"/>
                <a:ext cx="9" cy="4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8" name="Freeform 501">
                <a:extLst>
                  <a:ext uri="{FF2B5EF4-FFF2-40B4-BE49-F238E27FC236}">
                    <a16:creationId xmlns:a16="http://schemas.microsoft.com/office/drawing/2014/main" id="{6B8E8B16-EABA-49D3-A740-EA4646A86C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0" y="2982"/>
                <a:ext cx="10" cy="7"/>
              </a:xfrm>
              <a:custGeom>
                <a:avLst/>
                <a:gdLst>
                  <a:gd name="T0" fmla="*/ 0 w 10"/>
                  <a:gd name="T1" fmla="*/ 7 h 7"/>
                  <a:gd name="T2" fmla="*/ 5 w 10"/>
                  <a:gd name="T3" fmla="*/ 4 h 7"/>
                  <a:gd name="T4" fmla="*/ 10 w 10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7">
                    <a:moveTo>
                      <a:pt x="0" y="7"/>
                    </a:moveTo>
                    <a:lnTo>
                      <a:pt x="5" y="4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9" name="Freeform 502">
                <a:extLst>
                  <a:ext uri="{FF2B5EF4-FFF2-40B4-BE49-F238E27FC236}">
                    <a16:creationId xmlns:a16="http://schemas.microsoft.com/office/drawing/2014/main" id="{D7BFB59D-DE96-43A8-9D78-989C7564A2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0" y="2977"/>
                <a:ext cx="9" cy="5"/>
              </a:xfrm>
              <a:custGeom>
                <a:avLst/>
                <a:gdLst>
                  <a:gd name="T0" fmla="*/ 0 w 9"/>
                  <a:gd name="T1" fmla="*/ 5 h 5"/>
                  <a:gd name="T2" fmla="*/ 4 w 9"/>
                  <a:gd name="T3" fmla="*/ 3 h 5"/>
                  <a:gd name="T4" fmla="*/ 9 w 9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5">
                    <a:moveTo>
                      <a:pt x="0" y="5"/>
                    </a:moveTo>
                    <a:lnTo>
                      <a:pt x="4" y="3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80" name="Freeform 503">
                <a:extLst>
                  <a:ext uri="{FF2B5EF4-FFF2-40B4-BE49-F238E27FC236}">
                    <a16:creationId xmlns:a16="http://schemas.microsoft.com/office/drawing/2014/main" id="{89C3649F-FF90-4D00-9884-AACBB2E9A3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9" y="2976"/>
                <a:ext cx="11" cy="1"/>
              </a:xfrm>
              <a:custGeom>
                <a:avLst/>
                <a:gdLst>
                  <a:gd name="T0" fmla="*/ 0 w 11"/>
                  <a:gd name="T1" fmla="*/ 1 h 1"/>
                  <a:gd name="T2" fmla="*/ 6 w 11"/>
                  <a:gd name="T3" fmla="*/ 0 h 1"/>
                  <a:gd name="T4" fmla="*/ 11 w 1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0" y="1"/>
                    </a:moveTo>
                    <a:lnTo>
                      <a:pt x="6" y="0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81" name="Freeform 504">
                <a:extLst>
                  <a:ext uri="{FF2B5EF4-FFF2-40B4-BE49-F238E27FC236}">
                    <a16:creationId xmlns:a16="http://schemas.microsoft.com/office/drawing/2014/main" id="{AC17CFDE-7094-41E4-83C5-F9196D6952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0" y="2976"/>
                <a:ext cx="9" cy="1"/>
              </a:xfrm>
              <a:custGeom>
                <a:avLst/>
                <a:gdLst>
                  <a:gd name="T0" fmla="*/ 0 w 9"/>
                  <a:gd name="T1" fmla="*/ 4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82" name="Freeform 505">
                <a:extLst>
                  <a:ext uri="{FF2B5EF4-FFF2-40B4-BE49-F238E27FC236}">
                    <a16:creationId xmlns:a16="http://schemas.microsoft.com/office/drawing/2014/main" id="{E789944F-8245-435A-B258-446C9B73C3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9" y="2971"/>
                <a:ext cx="10" cy="5"/>
              </a:xfrm>
              <a:custGeom>
                <a:avLst/>
                <a:gdLst>
                  <a:gd name="T0" fmla="*/ 0 w 10"/>
                  <a:gd name="T1" fmla="*/ 5 h 5"/>
                  <a:gd name="T2" fmla="*/ 5 w 10"/>
                  <a:gd name="T3" fmla="*/ 2 h 5"/>
                  <a:gd name="T4" fmla="*/ 10 w 10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5">
                    <a:moveTo>
                      <a:pt x="0" y="5"/>
                    </a:moveTo>
                    <a:lnTo>
                      <a:pt x="5" y="2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83" name="Freeform 506">
                <a:extLst>
                  <a:ext uri="{FF2B5EF4-FFF2-40B4-BE49-F238E27FC236}">
                    <a16:creationId xmlns:a16="http://schemas.microsoft.com/office/drawing/2014/main" id="{9498D97C-141B-4E47-9336-9098CEFE99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9" y="2967"/>
                <a:ext cx="10" cy="4"/>
              </a:xfrm>
              <a:custGeom>
                <a:avLst/>
                <a:gdLst>
                  <a:gd name="T0" fmla="*/ 0 w 10"/>
                  <a:gd name="T1" fmla="*/ 4 h 4"/>
                  <a:gd name="T2" fmla="*/ 3 w 10"/>
                  <a:gd name="T3" fmla="*/ 4 h 4"/>
                  <a:gd name="T4" fmla="*/ 6 w 10"/>
                  <a:gd name="T5" fmla="*/ 2 h 4"/>
                  <a:gd name="T6" fmla="*/ 7 w 10"/>
                  <a:gd name="T7" fmla="*/ 2 h 4"/>
                  <a:gd name="T8" fmla="*/ 10 w 10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">
                    <a:moveTo>
                      <a:pt x="0" y="4"/>
                    </a:moveTo>
                    <a:lnTo>
                      <a:pt x="3" y="4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84" name="Freeform 507">
                <a:extLst>
                  <a:ext uri="{FF2B5EF4-FFF2-40B4-BE49-F238E27FC236}">
                    <a16:creationId xmlns:a16="http://schemas.microsoft.com/office/drawing/2014/main" id="{E272C2A0-98FC-4D92-AB4A-F239F56DAC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9" y="2938"/>
                <a:ext cx="9" cy="29"/>
              </a:xfrm>
              <a:custGeom>
                <a:avLst/>
                <a:gdLst>
                  <a:gd name="T0" fmla="*/ 0 w 9"/>
                  <a:gd name="T1" fmla="*/ 29 h 29"/>
                  <a:gd name="T2" fmla="*/ 1 w 9"/>
                  <a:gd name="T3" fmla="*/ 26 h 29"/>
                  <a:gd name="T4" fmla="*/ 2 w 9"/>
                  <a:gd name="T5" fmla="*/ 22 h 29"/>
                  <a:gd name="T6" fmla="*/ 3 w 9"/>
                  <a:gd name="T7" fmla="*/ 14 h 29"/>
                  <a:gd name="T8" fmla="*/ 6 w 9"/>
                  <a:gd name="T9" fmla="*/ 7 h 29"/>
                  <a:gd name="T10" fmla="*/ 7 w 9"/>
                  <a:gd name="T11" fmla="*/ 3 h 29"/>
                  <a:gd name="T12" fmla="*/ 9 w 9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29">
                    <a:moveTo>
                      <a:pt x="0" y="29"/>
                    </a:moveTo>
                    <a:lnTo>
                      <a:pt x="1" y="26"/>
                    </a:lnTo>
                    <a:lnTo>
                      <a:pt x="2" y="22"/>
                    </a:lnTo>
                    <a:lnTo>
                      <a:pt x="3" y="14"/>
                    </a:lnTo>
                    <a:lnTo>
                      <a:pt x="6" y="7"/>
                    </a:lnTo>
                    <a:lnTo>
                      <a:pt x="7" y="3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85" name="Freeform 508">
                <a:extLst>
                  <a:ext uri="{FF2B5EF4-FFF2-40B4-BE49-F238E27FC236}">
                    <a16:creationId xmlns:a16="http://schemas.microsoft.com/office/drawing/2014/main" id="{D362F89D-3095-4C80-9CC0-2BF394AD25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8" y="2934"/>
                <a:ext cx="10" cy="4"/>
              </a:xfrm>
              <a:custGeom>
                <a:avLst/>
                <a:gdLst>
                  <a:gd name="T0" fmla="*/ 0 w 10"/>
                  <a:gd name="T1" fmla="*/ 4 h 4"/>
                  <a:gd name="T2" fmla="*/ 2 w 10"/>
                  <a:gd name="T3" fmla="*/ 1 h 4"/>
                  <a:gd name="T4" fmla="*/ 5 w 10"/>
                  <a:gd name="T5" fmla="*/ 1 h 4"/>
                  <a:gd name="T6" fmla="*/ 7 w 10"/>
                  <a:gd name="T7" fmla="*/ 1 h 4"/>
                  <a:gd name="T8" fmla="*/ 10 w 10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">
                    <a:moveTo>
                      <a:pt x="0" y="4"/>
                    </a:moveTo>
                    <a:lnTo>
                      <a:pt x="2" y="1"/>
                    </a:lnTo>
                    <a:lnTo>
                      <a:pt x="5" y="1"/>
                    </a:lnTo>
                    <a:lnTo>
                      <a:pt x="7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86" name="Freeform 509">
                <a:extLst>
                  <a:ext uri="{FF2B5EF4-FFF2-40B4-BE49-F238E27FC236}">
                    <a16:creationId xmlns:a16="http://schemas.microsoft.com/office/drawing/2014/main" id="{CF5CCEBE-8EAF-40AF-9C26-FC85E08D49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8" y="2912"/>
                <a:ext cx="9" cy="22"/>
              </a:xfrm>
              <a:custGeom>
                <a:avLst/>
                <a:gdLst>
                  <a:gd name="T0" fmla="*/ 0 w 9"/>
                  <a:gd name="T1" fmla="*/ 22 h 22"/>
                  <a:gd name="T2" fmla="*/ 3 w 9"/>
                  <a:gd name="T3" fmla="*/ 18 h 22"/>
                  <a:gd name="T4" fmla="*/ 4 w 9"/>
                  <a:gd name="T5" fmla="*/ 12 h 22"/>
                  <a:gd name="T6" fmla="*/ 7 w 9"/>
                  <a:gd name="T7" fmla="*/ 5 h 22"/>
                  <a:gd name="T8" fmla="*/ 9 w 9"/>
                  <a:gd name="T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2">
                    <a:moveTo>
                      <a:pt x="0" y="22"/>
                    </a:moveTo>
                    <a:lnTo>
                      <a:pt x="3" y="18"/>
                    </a:lnTo>
                    <a:lnTo>
                      <a:pt x="4" y="12"/>
                    </a:lnTo>
                    <a:lnTo>
                      <a:pt x="7" y="5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87" name="Freeform 510">
                <a:extLst>
                  <a:ext uri="{FF2B5EF4-FFF2-40B4-BE49-F238E27FC236}">
                    <a16:creationId xmlns:a16="http://schemas.microsoft.com/office/drawing/2014/main" id="{E8227406-F0D9-4DD2-AC59-0DE439D770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7" y="2900"/>
                <a:ext cx="11" cy="12"/>
              </a:xfrm>
              <a:custGeom>
                <a:avLst/>
                <a:gdLst>
                  <a:gd name="T0" fmla="*/ 0 w 11"/>
                  <a:gd name="T1" fmla="*/ 12 h 12"/>
                  <a:gd name="T2" fmla="*/ 5 w 11"/>
                  <a:gd name="T3" fmla="*/ 5 h 12"/>
                  <a:gd name="T4" fmla="*/ 11 w 11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2">
                    <a:moveTo>
                      <a:pt x="0" y="12"/>
                    </a:moveTo>
                    <a:lnTo>
                      <a:pt x="5" y="5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88" name="Freeform 511">
                <a:extLst>
                  <a:ext uri="{FF2B5EF4-FFF2-40B4-BE49-F238E27FC236}">
                    <a16:creationId xmlns:a16="http://schemas.microsoft.com/office/drawing/2014/main" id="{15CFB47F-5FF9-4E82-A920-7AA0412B8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8" y="2894"/>
                <a:ext cx="9" cy="6"/>
              </a:xfrm>
              <a:custGeom>
                <a:avLst/>
                <a:gdLst>
                  <a:gd name="T0" fmla="*/ 0 w 9"/>
                  <a:gd name="T1" fmla="*/ 6 h 6"/>
                  <a:gd name="T2" fmla="*/ 5 w 9"/>
                  <a:gd name="T3" fmla="*/ 1 h 6"/>
                  <a:gd name="T4" fmla="*/ 6 w 9"/>
                  <a:gd name="T5" fmla="*/ 0 h 6"/>
                  <a:gd name="T6" fmla="*/ 9 w 9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6">
                    <a:moveTo>
                      <a:pt x="0" y="6"/>
                    </a:moveTo>
                    <a:lnTo>
                      <a:pt x="5" y="1"/>
                    </a:lnTo>
                    <a:lnTo>
                      <a:pt x="6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89" name="Freeform 512">
                <a:extLst>
                  <a:ext uri="{FF2B5EF4-FFF2-40B4-BE49-F238E27FC236}">
                    <a16:creationId xmlns:a16="http://schemas.microsoft.com/office/drawing/2014/main" id="{E4969844-BF64-48D0-AE00-CC98E88489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7" y="2894"/>
                <a:ext cx="9" cy="15"/>
              </a:xfrm>
              <a:custGeom>
                <a:avLst/>
                <a:gdLst>
                  <a:gd name="T0" fmla="*/ 0 w 9"/>
                  <a:gd name="T1" fmla="*/ 0 h 15"/>
                  <a:gd name="T2" fmla="*/ 1 w 9"/>
                  <a:gd name="T3" fmla="*/ 1 h 15"/>
                  <a:gd name="T4" fmla="*/ 2 w 9"/>
                  <a:gd name="T5" fmla="*/ 2 h 15"/>
                  <a:gd name="T6" fmla="*/ 4 w 9"/>
                  <a:gd name="T7" fmla="*/ 7 h 15"/>
                  <a:gd name="T8" fmla="*/ 6 w 9"/>
                  <a:gd name="T9" fmla="*/ 13 h 15"/>
                  <a:gd name="T10" fmla="*/ 8 w 9"/>
                  <a:gd name="T11" fmla="*/ 14 h 15"/>
                  <a:gd name="T12" fmla="*/ 9 w 9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5">
                    <a:moveTo>
                      <a:pt x="0" y="0"/>
                    </a:moveTo>
                    <a:lnTo>
                      <a:pt x="1" y="1"/>
                    </a:lnTo>
                    <a:lnTo>
                      <a:pt x="2" y="2"/>
                    </a:lnTo>
                    <a:lnTo>
                      <a:pt x="4" y="7"/>
                    </a:lnTo>
                    <a:lnTo>
                      <a:pt x="6" y="13"/>
                    </a:lnTo>
                    <a:lnTo>
                      <a:pt x="8" y="14"/>
                    </a:lnTo>
                    <a:lnTo>
                      <a:pt x="9" y="15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0" name="Freeform 513">
                <a:extLst>
                  <a:ext uri="{FF2B5EF4-FFF2-40B4-BE49-F238E27FC236}">
                    <a16:creationId xmlns:a16="http://schemas.microsoft.com/office/drawing/2014/main" id="{420920D5-22A9-4319-A58E-5035E62700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6" y="2901"/>
                <a:ext cx="10" cy="8"/>
              </a:xfrm>
              <a:custGeom>
                <a:avLst/>
                <a:gdLst>
                  <a:gd name="T0" fmla="*/ 0 w 10"/>
                  <a:gd name="T1" fmla="*/ 8 h 8"/>
                  <a:gd name="T2" fmla="*/ 3 w 10"/>
                  <a:gd name="T3" fmla="*/ 8 h 8"/>
                  <a:gd name="T4" fmla="*/ 5 w 10"/>
                  <a:gd name="T5" fmla="*/ 6 h 8"/>
                  <a:gd name="T6" fmla="*/ 8 w 10"/>
                  <a:gd name="T7" fmla="*/ 3 h 8"/>
                  <a:gd name="T8" fmla="*/ 10 w 1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8">
                    <a:moveTo>
                      <a:pt x="0" y="8"/>
                    </a:moveTo>
                    <a:lnTo>
                      <a:pt x="3" y="8"/>
                    </a:lnTo>
                    <a:lnTo>
                      <a:pt x="5" y="6"/>
                    </a:lnTo>
                    <a:lnTo>
                      <a:pt x="8" y="3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1" name="Freeform 514">
                <a:extLst>
                  <a:ext uri="{FF2B5EF4-FFF2-40B4-BE49-F238E27FC236}">
                    <a16:creationId xmlns:a16="http://schemas.microsoft.com/office/drawing/2014/main" id="{6062DAF2-6923-4129-9A2F-736AB4F28F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6" y="2900"/>
                <a:ext cx="10" cy="1"/>
              </a:xfrm>
              <a:custGeom>
                <a:avLst/>
                <a:gdLst>
                  <a:gd name="T0" fmla="*/ 0 w 10"/>
                  <a:gd name="T1" fmla="*/ 1 h 1"/>
                  <a:gd name="T2" fmla="*/ 6 w 10"/>
                  <a:gd name="T3" fmla="*/ 0 h 1"/>
                  <a:gd name="T4" fmla="*/ 10 w 10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">
                    <a:moveTo>
                      <a:pt x="0" y="1"/>
                    </a:moveTo>
                    <a:lnTo>
                      <a:pt x="6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2" name="Freeform 515">
                <a:extLst>
                  <a:ext uri="{FF2B5EF4-FFF2-40B4-BE49-F238E27FC236}">
                    <a16:creationId xmlns:a16="http://schemas.microsoft.com/office/drawing/2014/main" id="{EE0D0F48-E5DF-4967-B086-DCD33E18E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6" y="2900"/>
                <a:ext cx="9" cy="1"/>
              </a:xfrm>
              <a:custGeom>
                <a:avLst/>
                <a:gdLst>
                  <a:gd name="T0" fmla="*/ 0 w 9"/>
                  <a:gd name="T1" fmla="*/ 0 h 1"/>
                  <a:gd name="T2" fmla="*/ 3 w 9"/>
                  <a:gd name="T3" fmla="*/ 1 h 1"/>
                  <a:gd name="T4" fmla="*/ 6 w 9"/>
                  <a:gd name="T5" fmla="*/ 1 h 1"/>
                  <a:gd name="T6" fmla="*/ 9 w 9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">
                    <a:moveTo>
                      <a:pt x="0" y="0"/>
                    </a:moveTo>
                    <a:lnTo>
                      <a:pt x="3" y="1"/>
                    </a:lnTo>
                    <a:lnTo>
                      <a:pt x="6" y="1"/>
                    </a:lnTo>
                    <a:lnTo>
                      <a:pt x="9" y="1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3" name="Freeform 516">
                <a:extLst>
                  <a:ext uri="{FF2B5EF4-FFF2-40B4-BE49-F238E27FC236}">
                    <a16:creationId xmlns:a16="http://schemas.microsoft.com/office/drawing/2014/main" id="{DB1E560F-1441-4FEB-99A8-FA14134D19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5" y="2892"/>
                <a:ext cx="10" cy="9"/>
              </a:xfrm>
              <a:custGeom>
                <a:avLst/>
                <a:gdLst>
                  <a:gd name="T0" fmla="*/ 0 w 10"/>
                  <a:gd name="T1" fmla="*/ 9 h 9"/>
                  <a:gd name="T2" fmla="*/ 2 w 10"/>
                  <a:gd name="T3" fmla="*/ 8 h 9"/>
                  <a:gd name="T4" fmla="*/ 5 w 10"/>
                  <a:gd name="T5" fmla="*/ 6 h 9"/>
                  <a:gd name="T6" fmla="*/ 8 w 10"/>
                  <a:gd name="T7" fmla="*/ 3 h 9"/>
                  <a:gd name="T8" fmla="*/ 10 w 1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9">
                    <a:moveTo>
                      <a:pt x="0" y="9"/>
                    </a:moveTo>
                    <a:lnTo>
                      <a:pt x="2" y="8"/>
                    </a:lnTo>
                    <a:lnTo>
                      <a:pt x="5" y="6"/>
                    </a:lnTo>
                    <a:lnTo>
                      <a:pt x="8" y="3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4" name="Freeform 517">
                <a:extLst>
                  <a:ext uri="{FF2B5EF4-FFF2-40B4-BE49-F238E27FC236}">
                    <a16:creationId xmlns:a16="http://schemas.microsoft.com/office/drawing/2014/main" id="{0EC6256E-69DD-4F7B-BA29-D1302352A1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5" y="2890"/>
                <a:ext cx="11" cy="2"/>
              </a:xfrm>
              <a:custGeom>
                <a:avLst/>
                <a:gdLst>
                  <a:gd name="T0" fmla="*/ 0 w 11"/>
                  <a:gd name="T1" fmla="*/ 2 h 2"/>
                  <a:gd name="T2" fmla="*/ 3 w 11"/>
                  <a:gd name="T3" fmla="*/ 1 h 2"/>
                  <a:gd name="T4" fmla="*/ 5 w 11"/>
                  <a:gd name="T5" fmla="*/ 1 h 2"/>
                  <a:gd name="T6" fmla="*/ 8 w 11"/>
                  <a:gd name="T7" fmla="*/ 1 h 2"/>
                  <a:gd name="T8" fmla="*/ 11 w 11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2">
                    <a:moveTo>
                      <a:pt x="0" y="2"/>
                    </a:moveTo>
                    <a:lnTo>
                      <a:pt x="3" y="1"/>
                    </a:lnTo>
                    <a:lnTo>
                      <a:pt x="5" y="1"/>
                    </a:lnTo>
                    <a:lnTo>
                      <a:pt x="8" y="1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5" name="Freeform 518">
                <a:extLst>
                  <a:ext uri="{FF2B5EF4-FFF2-40B4-BE49-F238E27FC236}">
                    <a16:creationId xmlns:a16="http://schemas.microsoft.com/office/drawing/2014/main" id="{20D9CF87-AE81-4DC2-B3F6-FA17E7A5BE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6" y="2881"/>
                <a:ext cx="9" cy="9"/>
              </a:xfrm>
              <a:custGeom>
                <a:avLst/>
                <a:gdLst>
                  <a:gd name="T0" fmla="*/ 0 w 9"/>
                  <a:gd name="T1" fmla="*/ 9 h 9"/>
                  <a:gd name="T2" fmla="*/ 2 w 9"/>
                  <a:gd name="T3" fmla="*/ 7 h 9"/>
                  <a:gd name="T4" fmla="*/ 5 w 9"/>
                  <a:gd name="T5" fmla="*/ 5 h 9"/>
                  <a:gd name="T6" fmla="*/ 9 w 9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0" y="9"/>
                    </a:moveTo>
                    <a:lnTo>
                      <a:pt x="2" y="7"/>
                    </a:lnTo>
                    <a:lnTo>
                      <a:pt x="5" y="5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6" name="Freeform 519">
                <a:extLst>
                  <a:ext uri="{FF2B5EF4-FFF2-40B4-BE49-F238E27FC236}">
                    <a16:creationId xmlns:a16="http://schemas.microsoft.com/office/drawing/2014/main" id="{60EB61C3-FAF3-4070-8B48-35B631E83A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5" y="2875"/>
                <a:ext cx="9" cy="6"/>
              </a:xfrm>
              <a:custGeom>
                <a:avLst/>
                <a:gdLst>
                  <a:gd name="T0" fmla="*/ 0 w 9"/>
                  <a:gd name="T1" fmla="*/ 6 h 6"/>
                  <a:gd name="T2" fmla="*/ 4 w 9"/>
                  <a:gd name="T3" fmla="*/ 3 h 6"/>
                  <a:gd name="T4" fmla="*/ 9 w 9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6">
                    <a:moveTo>
                      <a:pt x="0" y="6"/>
                    </a:moveTo>
                    <a:lnTo>
                      <a:pt x="4" y="3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7" name="Freeform 520">
                <a:extLst>
                  <a:ext uri="{FF2B5EF4-FFF2-40B4-BE49-F238E27FC236}">
                    <a16:creationId xmlns:a16="http://schemas.microsoft.com/office/drawing/2014/main" id="{42DDAA85-784C-4AA6-A8AC-6E0E6B4661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4" y="2869"/>
                <a:ext cx="10" cy="6"/>
              </a:xfrm>
              <a:custGeom>
                <a:avLst/>
                <a:gdLst>
                  <a:gd name="T0" fmla="*/ 0 w 10"/>
                  <a:gd name="T1" fmla="*/ 6 h 6"/>
                  <a:gd name="T2" fmla="*/ 5 w 10"/>
                  <a:gd name="T3" fmla="*/ 2 h 6"/>
                  <a:gd name="T4" fmla="*/ 10 w 10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6">
                    <a:moveTo>
                      <a:pt x="0" y="6"/>
                    </a:moveTo>
                    <a:lnTo>
                      <a:pt x="5" y="2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8" name="Freeform 521">
                <a:extLst>
                  <a:ext uri="{FF2B5EF4-FFF2-40B4-BE49-F238E27FC236}">
                    <a16:creationId xmlns:a16="http://schemas.microsoft.com/office/drawing/2014/main" id="{D73FB28E-0041-420C-95DC-3686441132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4" y="2866"/>
                <a:ext cx="9" cy="3"/>
              </a:xfrm>
              <a:custGeom>
                <a:avLst/>
                <a:gdLst>
                  <a:gd name="T0" fmla="*/ 0 w 9"/>
                  <a:gd name="T1" fmla="*/ 3 h 3"/>
                  <a:gd name="T2" fmla="*/ 4 w 9"/>
                  <a:gd name="T3" fmla="*/ 2 h 3"/>
                  <a:gd name="T4" fmla="*/ 9 w 9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3"/>
                    </a:moveTo>
                    <a:lnTo>
                      <a:pt x="4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9" name="Line 522">
                <a:extLst>
                  <a:ext uri="{FF2B5EF4-FFF2-40B4-BE49-F238E27FC236}">
                    <a16:creationId xmlns:a16="http://schemas.microsoft.com/office/drawing/2014/main" id="{B3205917-3AEB-4068-B282-C59F3BC661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93" y="2862"/>
                <a:ext cx="11" cy="4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00" name="Freeform 523">
                <a:extLst>
                  <a:ext uri="{FF2B5EF4-FFF2-40B4-BE49-F238E27FC236}">
                    <a16:creationId xmlns:a16="http://schemas.microsoft.com/office/drawing/2014/main" id="{C24BEA21-029E-4EF5-A63E-A787FEDC47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4" y="2857"/>
                <a:ext cx="9" cy="5"/>
              </a:xfrm>
              <a:custGeom>
                <a:avLst/>
                <a:gdLst>
                  <a:gd name="T0" fmla="*/ 0 w 9"/>
                  <a:gd name="T1" fmla="*/ 5 h 5"/>
                  <a:gd name="T2" fmla="*/ 4 w 9"/>
                  <a:gd name="T3" fmla="*/ 3 h 5"/>
                  <a:gd name="T4" fmla="*/ 6 w 9"/>
                  <a:gd name="T5" fmla="*/ 0 h 5"/>
                  <a:gd name="T6" fmla="*/ 9 w 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5">
                    <a:moveTo>
                      <a:pt x="0" y="5"/>
                    </a:moveTo>
                    <a:lnTo>
                      <a:pt x="4" y="3"/>
                    </a:lnTo>
                    <a:lnTo>
                      <a:pt x="6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01" name="Freeform 524">
                <a:extLst>
                  <a:ext uri="{FF2B5EF4-FFF2-40B4-BE49-F238E27FC236}">
                    <a16:creationId xmlns:a16="http://schemas.microsoft.com/office/drawing/2014/main" id="{9C4532DE-2D6D-477D-9799-4B05F89BD4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3" y="2857"/>
                <a:ext cx="10" cy="5"/>
              </a:xfrm>
              <a:custGeom>
                <a:avLst/>
                <a:gdLst>
                  <a:gd name="T0" fmla="*/ 0 w 10"/>
                  <a:gd name="T1" fmla="*/ 0 h 5"/>
                  <a:gd name="T2" fmla="*/ 3 w 10"/>
                  <a:gd name="T3" fmla="*/ 0 h 5"/>
                  <a:gd name="T4" fmla="*/ 5 w 10"/>
                  <a:gd name="T5" fmla="*/ 3 h 5"/>
                  <a:gd name="T6" fmla="*/ 10 w 10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5">
                    <a:moveTo>
                      <a:pt x="0" y="0"/>
                    </a:moveTo>
                    <a:lnTo>
                      <a:pt x="3" y="0"/>
                    </a:lnTo>
                    <a:lnTo>
                      <a:pt x="5" y="3"/>
                    </a:lnTo>
                    <a:lnTo>
                      <a:pt x="10" y="5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02" name="Line 525">
                <a:extLst>
                  <a:ext uri="{FF2B5EF4-FFF2-40B4-BE49-F238E27FC236}">
                    <a16:creationId xmlns:a16="http://schemas.microsoft.com/office/drawing/2014/main" id="{70898904-A49D-4223-AB68-15F97EC2BE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3" y="2862"/>
                <a:ext cx="10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03" name="Line 526">
                <a:extLst>
                  <a:ext uri="{FF2B5EF4-FFF2-40B4-BE49-F238E27FC236}">
                    <a16:creationId xmlns:a16="http://schemas.microsoft.com/office/drawing/2014/main" id="{98B0C588-73DE-440C-8568-6277D50ED9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33" y="2868"/>
                <a:ext cx="9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04" name="Freeform 527">
                <a:extLst>
                  <a:ext uri="{FF2B5EF4-FFF2-40B4-BE49-F238E27FC236}">
                    <a16:creationId xmlns:a16="http://schemas.microsoft.com/office/drawing/2014/main" id="{414B29D2-A437-47B9-AA39-31065346E9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2" y="2871"/>
                <a:ext cx="10" cy="4"/>
              </a:xfrm>
              <a:custGeom>
                <a:avLst/>
                <a:gdLst>
                  <a:gd name="T0" fmla="*/ 0 w 10"/>
                  <a:gd name="T1" fmla="*/ 0 h 4"/>
                  <a:gd name="T2" fmla="*/ 5 w 10"/>
                  <a:gd name="T3" fmla="*/ 2 h 4"/>
                  <a:gd name="T4" fmla="*/ 10 w 10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4">
                    <a:moveTo>
                      <a:pt x="0" y="0"/>
                    </a:moveTo>
                    <a:lnTo>
                      <a:pt x="5" y="2"/>
                    </a:lnTo>
                    <a:lnTo>
                      <a:pt x="10" y="4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05" name="Freeform 528">
                <a:extLst>
                  <a:ext uri="{FF2B5EF4-FFF2-40B4-BE49-F238E27FC236}">
                    <a16:creationId xmlns:a16="http://schemas.microsoft.com/office/drawing/2014/main" id="{759FC11F-364D-4AC3-A98A-5C88AF4122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2" y="2875"/>
                <a:ext cx="9" cy="7"/>
              </a:xfrm>
              <a:custGeom>
                <a:avLst/>
                <a:gdLst>
                  <a:gd name="T0" fmla="*/ 0 w 9"/>
                  <a:gd name="T1" fmla="*/ 0 h 7"/>
                  <a:gd name="T2" fmla="*/ 4 w 9"/>
                  <a:gd name="T3" fmla="*/ 4 h 7"/>
                  <a:gd name="T4" fmla="*/ 9 w 9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7">
                    <a:moveTo>
                      <a:pt x="0" y="0"/>
                    </a:moveTo>
                    <a:lnTo>
                      <a:pt x="4" y="4"/>
                    </a:lnTo>
                    <a:lnTo>
                      <a:pt x="9" y="7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06" name="Freeform 529">
                <a:extLst>
                  <a:ext uri="{FF2B5EF4-FFF2-40B4-BE49-F238E27FC236}">
                    <a16:creationId xmlns:a16="http://schemas.microsoft.com/office/drawing/2014/main" id="{944FB839-DE27-4366-B75B-E929295B6B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1" y="2882"/>
                <a:ext cx="11" cy="2"/>
              </a:xfrm>
              <a:custGeom>
                <a:avLst/>
                <a:gdLst>
                  <a:gd name="T0" fmla="*/ 0 w 11"/>
                  <a:gd name="T1" fmla="*/ 0 h 2"/>
                  <a:gd name="T2" fmla="*/ 6 w 11"/>
                  <a:gd name="T3" fmla="*/ 2 h 2"/>
                  <a:gd name="T4" fmla="*/ 8 w 11"/>
                  <a:gd name="T5" fmla="*/ 2 h 2"/>
                  <a:gd name="T6" fmla="*/ 11 w 1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2">
                    <a:moveTo>
                      <a:pt x="0" y="0"/>
                    </a:moveTo>
                    <a:lnTo>
                      <a:pt x="6" y="2"/>
                    </a:lnTo>
                    <a:lnTo>
                      <a:pt x="8" y="2"/>
                    </a:lnTo>
                    <a:lnTo>
                      <a:pt x="11" y="2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07" name="Freeform 530">
                <a:extLst>
                  <a:ext uri="{FF2B5EF4-FFF2-40B4-BE49-F238E27FC236}">
                    <a16:creationId xmlns:a16="http://schemas.microsoft.com/office/drawing/2014/main" id="{C17484DE-AA02-4274-98A5-46A2D39F36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2" y="2873"/>
                <a:ext cx="9" cy="11"/>
              </a:xfrm>
              <a:custGeom>
                <a:avLst/>
                <a:gdLst>
                  <a:gd name="T0" fmla="*/ 0 w 9"/>
                  <a:gd name="T1" fmla="*/ 11 h 11"/>
                  <a:gd name="T2" fmla="*/ 2 w 9"/>
                  <a:gd name="T3" fmla="*/ 10 h 11"/>
                  <a:gd name="T4" fmla="*/ 5 w 9"/>
                  <a:gd name="T5" fmla="*/ 6 h 11"/>
                  <a:gd name="T6" fmla="*/ 6 w 9"/>
                  <a:gd name="T7" fmla="*/ 2 h 11"/>
                  <a:gd name="T8" fmla="*/ 9 w 9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1">
                    <a:moveTo>
                      <a:pt x="0" y="11"/>
                    </a:moveTo>
                    <a:lnTo>
                      <a:pt x="2" y="10"/>
                    </a:lnTo>
                    <a:lnTo>
                      <a:pt x="5" y="6"/>
                    </a:lnTo>
                    <a:lnTo>
                      <a:pt x="6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08" name="Line 531">
                <a:extLst>
                  <a:ext uri="{FF2B5EF4-FFF2-40B4-BE49-F238E27FC236}">
                    <a16:creationId xmlns:a16="http://schemas.microsoft.com/office/drawing/2014/main" id="{8870373A-743E-41BA-8E39-D8366FD2CD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81" y="2862"/>
                <a:ext cx="9" cy="1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09" name="Line 532">
                <a:extLst>
                  <a:ext uri="{FF2B5EF4-FFF2-40B4-BE49-F238E27FC236}">
                    <a16:creationId xmlns:a16="http://schemas.microsoft.com/office/drawing/2014/main" id="{97CE14EC-2B5E-4E3E-96FE-744790330F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90" y="2853"/>
                <a:ext cx="11" cy="9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10" name="Freeform 533">
                <a:extLst>
                  <a:ext uri="{FF2B5EF4-FFF2-40B4-BE49-F238E27FC236}">
                    <a16:creationId xmlns:a16="http://schemas.microsoft.com/office/drawing/2014/main" id="{C27A9A22-4A58-4E4F-A01E-31BB625C0F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1" y="2843"/>
                <a:ext cx="9" cy="10"/>
              </a:xfrm>
              <a:custGeom>
                <a:avLst/>
                <a:gdLst>
                  <a:gd name="T0" fmla="*/ 0 w 9"/>
                  <a:gd name="T1" fmla="*/ 10 h 10"/>
                  <a:gd name="T2" fmla="*/ 3 w 9"/>
                  <a:gd name="T3" fmla="*/ 5 h 10"/>
                  <a:gd name="T4" fmla="*/ 9 w 9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0">
                    <a:moveTo>
                      <a:pt x="0" y="10"/>
                    </a:moveTo>
                    <a:lnTo>
                      <a:pt x="3" y="5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11" name="Freeform 534">
                <a:extLst>
                  <a:ext uri="{FF2B5EF4-FFF2-40B4-BE49-F238E27FC236}">
                    <a16:creationId xmlns:a16="http://schemas.microsoft.com/office/drawing/2014/main" id="{EDB66E25-6E86-4727-A00F-564B192725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0" y="2828"/>
                <a:ext cx="10" cy="15"/>
              </a:xfrm>
              <a:custGeom>
                <a:avLst/>
                <a:gdLst>
                  <a:gd name="T0" fmla="*/ 0 w 10"/>
                  <a:gd name="T1" fmla="*/ 15 h 15"/>
                  <a:gd name="T2" fmla="*/ 2 w 10"/>
                  <a:gd name="T3" fmla="*/ 11 h 15"/>
                  <a:gd name="T4" fmla="*/ 5 w 10"/>
                  <a:gd name="T5" fmla="*/ 7 h 15"/>
                  <a:gd name="T6" fmla="*/ 8 w 10"/>
                  <a:gd name="T7" fmla="*/ 3 h 15"/>
                  <a:gd name="T8" fmla="*/ 10 w 10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5">
                    <a:moveTo>
                      <a:pt x="0" y="15"/>
                    </a:moveTo>
                    <a:lnTo>
                      <a:pt x="2" y="11"/>
                    </a:lnTo>
                    <a:lnTo>
                      <a:pt x="5" y="7"/>
                    </a:lnTo>
                    <a:lnTo>
                      <a:pt x="8" y="3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12" name="Freeform 535">
                <a:extLst>
                  <a:ext uri="{FF2B5EF4-FFF2-40B4-BE49-F238E27FC236}">
                    <a16:creationId xmlns:a16="http://schemas.microsoft.com/office/drawing/2014/main" id="{AB3FFC22-88A7-45BC-A83D-E27FC8349A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0" y="2827"/>
                <a:ext cx="9" cy="1"/>
              </a:xfrm>
              <a:custGeom>
                <a:avLst/>
                <a:gdLst>
                  <a:gd name="T0" fmla="*/ 0 w 9"/>
                  <a:gd name="T1" fmla="*/ 1 h 1"/>
                  <a:gd name="T2" fmla="*/ 3 w 9"/>
                  <a:gd name="T3" fmla="*/ 0 h 1"/>
                  <a:gd name="T4" fmla="*/ 5 w 9"/>
                  <a:gd name="T5" fmla="*/ 0 h 1"/>
                  <a:gd name="T6" fmla="*/ 9 w 9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">
                    <a:moveTo>
                      <a:pt x="0" y="1"/>
                    </a:moveTo>
                    <a:lnTo>
                      <a:pt x="3" y="0"/>
                    </a:lnTo>
                    <a:lnTo>
                      <a:pt x="5" y="0"/>
                    </a:lnTo>
                    <a:lnTo>
                      <a:pt x="9" y="1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13" name="Freeform 536">
                <a:extLst>
                  <a:ext uri="{FF2B5EF4-FFF2-40B4-BE49-F238E27FC236}">
                    <a16:creationId xmlns:a16="http://schemas.microsoft.com/office/drawing/2014/main" id="{0F14B33F-ADE9-4222-ADB8-79A96EC1E3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9" y="2828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4 w 9"/>
                  <a:gd name="T3" fmla="*/ 3 h 6"/>
                  <a:gd name="T4" fmla="*/ 9 w 9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3"/>
                    </a:lnTo>
                    <a:lnTo>
                      <a:pt x="9" y="6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14" name="Line 537">
                <a:extLst>
                  <a:ext uri="{FF2B5EF4-FFF2-40B4-BE49-F238E27FC236}">
                    <a16:creationId xmlns:a16="http://schemas.microsoft.com/office/drawing/2014/main" id="{F91DB28A-AE54-4E24-8952-0487585616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38" y="2834"/>
                <a:ext cx="11" cy="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15" name="Line 538">
                <a:extLst>
                  <a:ext uri="{FF2B5EF4-FFF2-40B4-BE49-F238E27FC236}">
                    <a16:creationId xmlns:a16="http://schemas.microsoft.com/office/drawing/2014/main" id="{A240BAE0-21A5-48AB-A8F7-C708E51896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9" y="2837"/>
                <a:ext cx="9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16" name="Freeform 539">
                <a:extLst>
                  <a:ext uri="{FF2B5EF4-FFF2-40B4-BE49-F238E27FC236}">
                    <a16:creationId xmlns:a16="http://schemas.microsoft.com/office/drawing/2014/main" id="{EB888D5E-88BB-4824-8781-2F75AB50D4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8" y="2843"/>
                <a:ext cx="10" cy="8"/>
              </a:xfrm>
              <a:custGeom>
                <a:avLst/>
                <a:gdLst>
                  <a:gd name="T0" fmla="*/ 0 w 10"/>
                  <a:gd name="T1" fmla="*/ 0 h 8"/>
                  <a:gd name="T2" fmla="*/ 5 w 10"/>
                  <a:gd name="T3" fmla="*/ 4 h 8"/>
                  <a:gd name="T4" fmla="*/ 10 w 10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0" y="0"/>
                    </a:moveTo>
                    <a:lnTo>
                      <a:pt x="5" y="4"/>
                    </a:lnTo>
                    <a:lnTo>
                      <a:pt x="10" y="8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17" name="Freeform 540">
                <a:extLst>
                  <a:ext uri="{FF2B5EF4-FFF2-40B4-BE49-F238E27FC236}">
                    <a16:creationId xmlns:a16="http://schemas.microsoft.com/office/drawing/2014/main" id="{9D51C608-5509-49B9-BB39-66CA42EB94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8" y="2851"/>
                <a:ext cx="10" cy="2"/>
              </a:xfrm>
              <a:custGeom>
                <a:avLst/>
                <a:gdLst>
                  <a:gd name="T0" fmla="*/ 0 w 10"/>
                  <a:gd name="T1" fmla="*/ 0 h 2"/>
                  <a:gd name="T2" fmla="*/ 6 w 10"/>
                  <a:gd name="T3" fmla="*/ 1 h 2"/>
                  <a:gd name="T4" fmla="*/ 10 w 10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6" y="1"/>
                    </a:lnTo>
                    <a:lnTo>
                      <a:pt x="10" y="2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18" name="Freeform 541">
                <a:extLst>
                  <a:ext uri="{FF2B5EF4-FFF2-40B4-BE49-F238E27FC236}">
                    <a16:creationId xmlns:a16="http://schemas.microsoft.com/office/drawing/2014/main" id="{49ED8618-B961-4330-97BC-3D35073A0D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8" y="2852"/>
                <a:ext cx="9" cy="1"/>
              </a:xfrm>
              <a:custGeom>
                <a:avLst/>
                <a:gdLst>
                  <a:gd name="T0" fmla="*/ 0 w 9"/>
                  <a:gd name="T1" fmla="*/ 1 h 1"/>
                  <a:gd name="T2" fmla="*/ 3 w 9"/>
                  <a:gd name="T3" fmla="*/ 1 h 1"/>
                  <a:gd name="T4" fmla="*/ 9 w 9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">
                    <a:moveTo>
                      <a:pt x="0" y="1"/>
                    </a:moveTo>
                    <a:lnTo>
                      <a:pt x="3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19" name="Line 542">
                <a:extLst>
                  <a:ext uri="{FF2B5EF4-FFF2-40B4-BE49-F238E27FC236}">
                    <a16:creationId xmlns:a16="http://schemas.microsoft.com/office/drawing/2014/main" id="{3E902C89-5B7B-4378-81ED-30E3917DAD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87" y="2852"/>
                <a:ext cx="10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0" name="Freeform 543">
                <a:extLst>
                  <a:ext uri="{FF2B5EF4-FFF2-40B4-BE49-F238E27FC236}">
                    <a16:creationId xmlns:a16="http://schemas.microsoft.com/office/drawing/2014/main" id="{84F097EB-7FFD-4B62-B279-4C44E2C8F8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7" y="2851"/>
                <a:ext cx="11" cy="1"/>
              </a:xfrm>
              <a:custGeom>
                <a:avLst/>
                <a:gdLst>
                  <a:gd name="T0" fmla="*/ 0 w 11"/>
                  <a:gd name="T1" fmla="*/ 1 h 1"/>
                  <a:gd name="T2" fmla="*/ 5 w 11"/>
                  <a:gd name="T3" fmla="*/ 0 h 1"/>
                  <a:gd name="T4" fmla="*/ 11 w 1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0" y="1"/>
                    </a:moveTo>
                    <a:lnTo>
                      <a:pt x="5" y="0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1" name="Freeform 544">
                <a:extLst>
                  <a:ext uri="{FF2B5EF4-FFF2-40B4-BE49-F238E27FC236}">
                    <a16:creationId xmlns:a16="http://schemas.microsoft.com/office/drawing/2014/main" id="{D254CC74-04DD-49B4-A94E-B237D0B1AA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8" y="2851"/>
                <a:ext cx="9" cy="1"/>
              </a:xfrm>
              <a:custGeom>
                <a:avLst/>
                <a:gdLst>
                  <a:gd name="T0" fmla="*/ 0 w 9"/>
                  <a:gd name="T1" fmla="*/ 0 h 1"/>
                  <a:gd name="T2" fmla="*/ 4 w 9"/>
                  <a:gd name="T3" fmla="*/ 1 h 1"/>
                  <a:gd name="T4" fmla="*/ 9 w 9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">
                    <a:moveTo>
                      <a:pt x="0" y="0"/>
                    </a:moveTo>
                    <a:lnTo>
                      <a:pt x="4" y="1"/>
                    </a:lnTo>
                    <a:lnTo>
                      <a:pt x="9" y="1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2" name="Freeform 545">
                <a:extLst>
                  <a:ext uri="{FF2B5EF4-FFF2-40B4-BE49-F238E27FC236}">
                    <a16:creationId xmlns:a16="http://schemas.microsoft.com/office/drawing/2014/main" id="{4B0379B7-77B1-4009-85A7-781852DBFF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7" y="2849"/>
                <a:ext cx="10" cy="3"/>
              </a:xfrm>
              <a:custGeom>
                <a:avLst/>
                <a:gdLst>
                  <a:gd name="T0" fmla="*/ 0 w 10"/>
                  <a:gd name="T1" fmla="*/ 3 h 3"/>
                  <a:gd name="T2" fmla="*/ 5 w 10"/>
                  <a:gd name="T3" fmla="*/ 2 h 3"/>
                  <a:gd name="T4" fmla="*/ 10 w 10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3">
                    <a:moveTo>
                      <a:pt x="0" y="3"/>
                    </a:moveTo>
                    <a:lnTo>
                      <a:pt x="5" y="2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3" name="Freeform 546">
                <a:extLst>
                  <a:ext uri="{FF2B5EF4-FFF2-40B4-BE49-F238E27FC236}">
                    <a16:creationId xmlns:a16="http://schemas.microsoft.com/office/drawing/2014/main" id="{E7AEC780-5EE9-4C44-BB4F-BFAF1BADF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7" y="2849"/>
                <a:ext cx="9" cy="1"/>
              </a:xfrm>
              <a:custGeom>
                <a:avLst/>
                <a:gdLst>
                  <a:gd name="T0" fmla="*/ 0 w 9"/>
                  <a:gd name="T1" fmla="*/ 5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5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4" name="Line 547">
                <a:extLst>
                  <a:ext uri="{FF2B5EF4-FFF2-40B4-BE49-F238E27FC236}">
                    <a16:creationId xmlns:a16="http://schemas.microsoft.com/office/drawing/2014/main" id="{F12FCEF0-C4B8-4077-864C-6DEB3BDFAB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6" y="2847"/>
                <a:ext cx="9" cy="2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5" name="Freeform 548">
                <a:extLst>
                  <a:ext uri="{FF2B5EF4-FFF2-40B4-BE49-F238E27FC236}">
                    <a16:creationId xmlns:a16="http://schemas.microsoft.com/office/drawing/2014/main" id="{041F4F09-809C-4810-AA5D-C295920E8D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5" y="2841"/>
                <a:ext cx="11" cy="6"/>
              </a:xfrm>
              <a:custGeom>
                <a:avLst/>
                <a:gdLst>
                  <a:gd name="T0" fmla="*/ 0 w 11"/>
                  <a:gd name="T1" fmla="*/ 6 h 6"/>
                  <a:gd name="T2" fmla="*/ 6 w 11"/>
                  <a:gd name="T3" fmla="*/ 3 h 6"/>
                  <a:gd name="T4" fmla="*/ 11 w 11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6">
                    <a:moveTo>
                      <a:pt x="0" y="6"/>
                    </a:moveTo>
                    <a:lnTo>
                      <a:pt x="6" y="3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6" name="Line 549">
                <a:extLst>
                  <a:ext uri="{FF2B5EF4-FFF2-40B4-BE49-F238E27FC236}">
                    <a16:creationId xmlns:a16="http://schemas.microsoft.com/office/drawing/2014/main" id="{56EC9D02-8A5D-4C3C-937C-E9FF0F7DA7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56" y="2836"/>
                <a:ext cx="9" cy="5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7" name="Freeform 550">
                <a:extLst>
                  <a:ext uri="{FF2B5EF4-FFF2-40B4-BE49-F238E27FC236}">
                    <a16:creationId xmlns:a16="http://schemas.microsoft.com/office/drawing/2014/main" id="{81FE859E-2A31-4524-833E-525F82B8E2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5" y="2831"/>
                <a:ext cx="11" cy="5"/>
              </a:xfrm>
              <a:custGeom>
                <a:avLst/>
                <a:gdLst>
                  <a:gd name="T0" fmla="*/ 0 w 11"/>
                  <a:gd name="T1" fmla="*/ 5 h 5"/>
                  <a:gd name="T2" fmla="*/ 5 w 11"/>
                  <a:gd name="T3" fmla="*/ 3 h 5"/>
                  <a:gd name="T4" fmla="*/ 11 w 1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5">
                    <a:moveTo>
                      <a:pt x="0" y="5"/>
                    </a:moveTo>
                    <a:lnTo>
                      <a:pt x="5" y="3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8" name="Freeform 551">
                <a:extLst>
                  <a:ext uri="{FF2B5EF4-FFF2-40B4-BE49-F238E27FC236}">
                    <a16:creationId xmlns:a16="http://schemas.microsoft.com/office/drawing/2014/main" id="{ED69077E-494E-4F52-AAFA-628FBB0AD2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6" y="2823"/>
                <a:ext cx="9" cy="8"/>
              </a:xfrm>
              <a:custGeom>
                <a:avLst/>
                <a:gdLst>
                  <a:gd name="T0" fmla="*/ 0 w 9"/>
                  <a:gd name="T1" fmla="*/ 8 h 8"/>
                  <a:gd name="T2" fmla="*/ 3 w 9"/>
                  <a:gd name="T3" fmla="*/ 4 h 8"/>
                  <a:gd name="T4" fmla="*/ 9 w 9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8">
                    <a:moveTo>
                      <a:pt x="0" y="8"/>
                    </a:moveTo>
                    <a:lnTo>
                      <a:pt x="3" y="4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9" name="Freeform 552">
                <a:extLst>
                  <a:ext uri="{FF2B5EF4-FFF2-40B4-BE49-F238E27FC236}">
                    <a16:creationId xmlns:a16="http://schemas.microsoft.com/office/drawing/2014/main" id="{703F7A8F-E2D5-4615-92D8-3D3686C304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5" y="2817"/>
                <a:ext cx="10" cy="6"/>
              </a:xfrm>
              <a:custGeom>
                <a:avLst/>
                <a:gdLst>
                  <a:gd name="T0" fmla="*/ 0 w 10"/>
                  <a:gd name="T1" fmla="*/ 6 h 6"/>
                  <a:gd name="T2" fmla="*/ 5 w 10"/>
                  <a:gd name="T3" fmla="*/ 2 h 6"/>
                  <a:gd name="T4" fmla="*/ 10 w 10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6">
                    <a:moveTo>
                      <a:pt x="0" y="6"/>
                    </a:moveTo>
                    <a:lnTo>
                      <a:pt x="5" y="2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30" name="Freeform 553">
                <a:extLst>
                  <a:ext uri="{FF2B5EF4-FFF2-40B4-BE49-F238E27FC236}">
                    <a16:creationId xmlns:a16="http://schemas.microsoft.com/office/drawing/2014/main" id="{C60B4533-9A58-4D84-8EE5-A7B7DA0C82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5" y="2814"/>
                <a:ext cx="9" cy="3"/>
              </a:xfrm>
              <a:custGeom>
                <a:avLst/>
                <a:gdLst>
                  <a:gd name="T0" fmla="*/ 0 w 9"/>
                  <a:gd name="T1" fmla="*/ 3 h 3"/>
                  <a:gd name="T2" fmla="*/ 4 w 9"/>
                  <a:gd name="T3" fmla="*/ 1 h 3"/>
                  <a:gd name="T4" fmla="*/ 9 w 9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3"/>
                    </a:moveTo>
                    <a:lnTo>
                      <a:pt x="4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31" name="Freeform 554">
                <a:extLst>
                  <a:ext uri="{FF2B5EF4-FFF2-40B4-BE49-F238E27FC236}">
                    <a16:creationId xmlns:a16="http://schemas.microsoft.com/office/drawing/2014/main" id="{7564E8E7-4E87-4316-B0E5-82D54D4DEB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4" y="2814"/>
                <a:ext cx="11" cy="3"/>
              </a:xfrm>
              <a:custGeom>
                <a:avLst/>
                <a:gdLst>
                  <a:gd name="T0" fmla="*/ 0 w 11"/>
                  <a:gd name="T1" fmla="*/ 0 h 3"/>
                  <a:gd name="T2" fmla="*/ 5 w 11"/>
                  <a:gd name="T3" fmla="*/ 1 h 3"/>
                  <a:gd name="T4" fmla="*/ 11 w 1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3">
                    <a:moveTo>
                      <a:pt x="0" y="0"/>
                    </a:moveTo>
                    <a:lnTo>
                      <a:pt x="5" y="1"/>
                    </a:lnTo>
                    <a:lnTo>
                      <a:pt x="11" y="3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32" name="Freeform 555">
                <a:extLst>
                  <a:ext uri="{FF2B5EF4-FFF2-40B4-BE49-F238E27FC236}">
                    <a16:creationId xmlns:a16="http://schemas.microsoft.com/office/drawing/2014/main" id="{608D2E87-952F-4275-86DA-CAC799ED4B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5" y="2817"/>
                <a:ext cx="9" cy="5"/>
              </a:xfrm>
              <a:custGeom>
                <a:avLst/>
                <a:gdLst>
                  <a:gd name="T0" fmla="*/ 0 w 9"/>
                  <a:gd name="T1" fmla="*/ 0 h 5"/>
                  <a:gd name="T2" fmla="*/ 4 w 9"/>
                  <a:gd name="T3" fmla="*/ 2 h 5"/>
                  <a:gd name="T4" fmla="*/ 9 w 9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5">
                    <a:moveTo>
                      <a:pt x="0" y="0"/>
                    </a:moveTo>
                    <a:lnTo>
                      <a:pt x="4" y="2"/>
                    </a:lnTo>
                    <a:lnTo>
                      <a:pt x="9" y="5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33" name="Freeform 556">
                <a:extLst>
                  <a:ext uri="{FF2B5EF4-FFF2-40B4-BE49-F238E27FC236}">
                    <a16:creationId xmlns:a16="http://schemas.microsoft.com/office/drawing/2014/main" id="{3F132AAD-8773-4B8A-AE7F-39724AF82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4" y="2822"/>
                <a:ext cx="10" cy="4"/>
              </a:xfrm>
              <a:custGeom>
                <a:avLst/>
                <a:gdLst>
                  <a:gd name="T0" fmla="*/ 0 w 10"/>
                  <a:gd name="T1" fmla="*/ 0 h 4"/>
                  <a:gd name="T2" fmla="*/ 5 w 10"/>
                  <a:gd name="T3" fmla="*/ 2 h 4"/>
                  <a:gd name="T4" fmla="*/ 10 w 10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4">
                    <a:moveTo>
                      <a:pt x="0" y="0"/>
                    </a:moveTo>
                    <a:lnTo>
                      <a:pt x="5" y="2"/>
                    </a:lnTo>
                    <a:lnTo>
                      <a:pt x="10" y="4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34" name="Freeform 557">
                <a:extLst>
                  <a:ext uri="{FF2B5EF4-FFF2-40B4-BE49-F238E27FC236}">
                    <a16:creationId xmlns:a16="http://schemas.microsoft.com/office/drawing/2014/main" id="{A0722194-2971-4FFF-B4A6-A4DE91EF3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4" y="2826"/>
                <a:ext cx="9" cy="1"/>
              </a:xfrm>
              <a:custGeom>
                <a:avLst/>
                <a:gdLst>
                  <a:gd name="T0" fmla="*/ 0 w 9"/>
                  <a:gd name="T1" fmla="*/ 4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35" name="Freeform 558">
                <a:extLst>
                  <a:ext uri="{FF2B5EF4-FFF2-40B4-BE49-F238E27FC236}">
                    <a16:creationId xmlns:a16="http://schemas.microsoft.com/office/drawing/2014/main" id="{302A5690-056D-421D-8E56-26BF64D69B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3" y="2826"/>
                <a:ext cx="11" cy="1"/>
              </a:xfrm>
              <a:custGeom>
                <a:avLst/>
                <a:gdLst>
                  <a:gd name="T0" fmla="*/ 0 w 11"/>
                  <a:gd name="T1" fmla="*/ 6 w 11"/>
                  <a:gd name="T2" fmla="*/ 11 w 1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1">
                    <a:moveTo>
                      <a:pt x="0" y="0"/>
                    </a:moveTo>
                    <a:lnTo>
                      <a:pt x="6" y="0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36" name="Freeform 559">
                <a:extLst>
                  <a:ext uri="{FF2B5EF4-FFF2-40B4-BE49-F238E27FC236}">
                    <a16:creationId xmlns:a16="http://schemas.microsoft.com/office/drawing/2014/main" id="{2074C304-11B5-4A8B-9C71-B36B078DF7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4" y="2818"/>
                <a:ext cx="9" cy="8"/>
              </a:xfrm>
              <a:custGeom>
                <a:avLst/>
                <a:gdLst>
                  <a:gd name="T0" fmla="*/ 0 w 9"/>
                  <a:gd name="T1" fmla="*/ 8 h 8"/>
                  <a:gd name="T2" fmla="*/ 5 w 9"/>
                  <a:gd name="T3" fmla="*/ 4 h 8"/>
                  <a:gd name="T4" fmla="*/ 9 w 9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8">
                    <a:moveTo>
                      <a:pt x="0" y="8"/>
                    </a:moveTo>
                    <a:lnTo>
                      <a:pt x="5" y="4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37" name="Freeform 560">
                <a:extLst>
                  <a:ext uri="{FF2B5EF4-FFF2-40B4-BE49-F238E27FC236}">
                    <a16:creationId xmlns:a16="http://schemas.microsoft.com/office/drawing/2014/main" id="{F90CA4AE-F721-4C2A-81BF-415B03888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3" y="2807"/>
                <a:ext cx="9" cy="11"/>
              </a:xfrm>
              <a:custGeom>
                <a:avLst/>
                <a:gdLst>
                  <a:gd name="T0" fmla="*/ 0 w 9"/>
                  <a:gd name="T1" fmla="*/ 11 h 11"/>
                  <a:gd name="T2" fmla="*/ 4 w 9"/>
                  <a:gd name="T3" fmla="*/ 6 h 11"/>
                  <a:gd name="T4" fmla="*/ 9 w 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1">
                    <a:moveTo>
                      <a:pt x="0" y="11"/>
                    </a:moveTo>
                    <a:lnTo>
                      <a:pt x="4" y="6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38" name="Freeform 561">
                <a:extLst>
                  <a:ext uri="{FF2B5EF4-FFF2-40B4-BE49-F238E27FC236}">
                    <a16:creationId xmlns:a16="http://schemas.microsoft.com/office/drawing/2014/main" id="{98B63B72-9D7E-41A7-8810-AD141AB7EF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2" y="2801"/>
                <a:ext cx="11" cy="6"/>
              </a:xfrm>
              <a:custGeom>
                <a:avLst/>
                <a:gdLst>
                  <a:gd name="T0" fmla="*/ 0 w 11"/>
                  <a:gd name="T1" fmla="*/ 6 h 6"/>
                  <a:gd name="T2" fmla="*/ 5 w 11"/>
                  <a:gd name="T3" fmla="*/ 3 h 6"/>
                  <a:gd name="T4" fmla="*/ 11 w 11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6">
                    <a:moveTo>
                      <a:pt x="0" y="6"/>
                    </a:moveTo>
                    <a:lnTo>
                      <a:pt x="5" y="3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39" name="Freeform 562">
                <a:extLst>
                  <a:ext uri="{FF2B5EF4-FFF2-40B4-BE49-F238E27FC236}">
                    <a16:creationId xmlns:a16="http://schemas.microsoft.com/office/drawing/2014/main" id="{E000976B-37F8-4301-8514-2DAD559131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3" y="2797"/>
                <a:ext cx="9" cy="4"/>
              </a:xfrm>
              <a:custGeom>
                <a:avLst/>
                <a:gdLst>
                  <a:gd name="T0" fmla="*/ 0 w 9"/>
                  <a:gd name="T1" fmla="*/ 4 h 4"/>
                  <a:gd name="T2" fmla="*/ 5 w 9"/>
                  <a:gd name="T3" fmla="*/ 1 h 4"/>
                  <a:gd name="T4" fmla="*/ 9 w 9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lnTo>
                      <a:pt x="5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40" name="Freeform 563">
                <a:extLst>
                  <a:ext uri="{FF2B5EF4-FFF2-40B4-BE49-F238E27FC236}">
                    <a16:creationId xmlns:a16="http://schemas.microsoft.com/office/drawing/2014/main" id="{37F942B4-A7BC-4D5C-9AA8-BA7B7AE3B2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2" y="2797"/>
                <a:ext cx="9" cy="3"/>
              </a:xfrm>
              <a:custGeom>
                <a:avLst/>
                <a:gdLst>
                  <a:gd name="T0" fmla="*/ 0 w 9"/>
                  <a:gd name="T1" fmla="*/ 0 h 3"/>
                  <a:gd name="T2" fmla="*/ 4 w 9"/>
                  <a:gd name="T3" fmla="*/ 1 h 3"/>
                  <a:gd name="T4" fmla="*/ 9 w 9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0"/>
                    </a:moveTo>
                    <a:lnTo>
                      <a:pt x="4" y="1"/>
                    </a:lnTo>
                    <a:lnTo>
                      <a:pt x="9" y="3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41" name="Line 564">
                <a:extLst>
                  <a:ext uri="{FF2B5EF4-FFF2-40B4-BE49-F238E27FC236}">
                    <a16:creationId xmlns:a16="http://schemas.microsoft.com/office/drawing/2014/main" id="{35598139-0406-46C1-AD3F-F024542B4F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01" y="2800"/>
                <a:ext cx="10" cy="5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42" name="Freeform 565">
                <a:extLst>
                  <a:ext uri="{FF2B5EF4-FFF2-40B4-BE49-F238E27FC236}">
                    <a16:creationId xmlns:a16="http://schemas.microsoft.com/office/drawing/2014/main" id="{8752A957-87BF-4755-B0FD-B30256C577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1" y="2805"/>
                <a:ext cx="11" cy="6"/>
              </a:xfrm>
              <a:custGeom>
                <a:avLst/>
                <a:gdLst>
                  <a:gd name="T0" fmla="*/ 0 w 11"/>
                  <a:gd name="T1" fmla="*/ 0 h 6"/>
                  <a:gd name="T2" fmla="*/ 3 w 11"/>
                  <a:gd name="T3" fmla="*/ 2 h 6"/>
                  <a:gd name="T4" fmla="*/ 6 w 11"/>
                  <a:gd name="T5" fmla="*/ 4 h 6"/>
                  <a:gd name="T6" fmla="*/ 8 w 11"/>
                  <a:gd name="T7" fmla="*/ 6 h 6"/>
                  <a:gd name="T8" fmla="*/ 11 w 11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6">
                    <a:moveTo>
                      <a:pt x="0" y="0"/>
                    </a:moveTo>
                    <a:lnTo>
                      <a:pt x="3" y="2"/>
                    </a:lnTo>
                    <a:lnTo>
                      <a:pt x="6" y="4"/>
                    </a:lnTo>
                    <a:lnTo>
                      <a:pt x="8" y="6"/>
                    </a:lnTo>
                    <a:lnTo>
                      <a:pt x="11" y="6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43" name="Freeform 566">
                <a:extLst>
                  <a:ext uri="{FF2B5EF4-FFF2-40B4-BE49-F238E27FC236}">
                    <a16:creationId xmlns:a16="http://schemas.microsoft.com/office/drawing/2014/main" id="{D60525B8-6DDC-4288-ACE8-9EEC4AAD17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2" y="2797"/>
                <a:ext cx="9" cy="14"/>
              </a:xfrm>
              <a:custGeom>
                <a:avLst/>
                <a:gdLst>
                  <a:gd name="T0" fmla="*/ 0 w 9"/>
                  <a:gd name="T1" fmla="*/ 14 h 14"/>
                  <a:gd name="T2" fmla="*/ 2 w 9"/>
                  <a:gd name="T3" fmla="*/ 12 h 14"/>
                  <a:gd name="T4" fmla="*/ 5 w 9"/>
                  <a:gd name="T5" fmla="*/ 8 h 14"/>
                  <a:gd name="T6" fmla="*/ 6 w 9"/>
                  <a:gd name="T7" fmla="*/ 3 h 14"/>
                  <a:gd name="T8" fmla="*/ 9 w 9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4">
                    <a:moveTo>
                      <a:pt x="0" y="14"/>
                    </a:moveTo>
                    <a:lnTo>
                      <a:pt x="2" y="12"/>
                    </a:lnTo>
                    <a:lnTo>
                      <a:pt x="5" y="8"/>
                    </a:lnTo>
                    <a:lnTo>
                      <a:pt x="6" y="3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44" name="Freeform 567">
                <a:extLst>
                  <a:ext uri="{FF2B5EF4-FFF2-40B4-BE49-F238E27FC236}">
                    <a16:creationId xmlns:a16="http://schemas.microsoft.com/office/drawing/2014/main" id="{9CA3EF95-AA2C-48A5-96CB-59293FDCDD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1" y="2797"/>
                <a:ext cx="9" cy="5"/>
              </a:xfrm>
              <a:custGeom>
                <a:avLst/>
                <a:gdLst>
                  <a:gd name="T0" fmla="*/ 0 w 9"/>
                  <a:gd name="T1" fmla="*/ 0 h 5"/>
                  <a:gd name="T2" fmla="*/ 3 w 9"/>
                  <a:gd name="T3" fmla="*/ 0 h 5"/>
                  <a:gd name="T4" fmla="*/ 4 w 9"/>
                  <a:gd name="T5" fmla="*/ 1 h 5"/>
                  <a:gd name="T6" fmla="*/ 6 w 9"/>
                  <a:gd name="T7" fmla="*/ 4 h 5"/>
                  <a:gd name="T8" fmla="*/ 9 w 9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0" y="0"/>
                    </a:moveTo>
                    <a:lnTo>
                      <a:pt x="3" y="0"/>
                    </a:lnTo>
                    <a:lnTo>
                      <a:pt x="4" y="1"/>
                    </a:lnTo>
                    <a:lnTo>
                      <a:pt x="6" y="4"/>
                    </a:lnTo>
                    <a:lnTo>
                      <a:pt x="9" y="5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45" name="Freeform 568">
                <a:extLst>
                  <a:ext uri="{FF2B5EF4-FFF2-40B4-BE49-F238E27FC236}">
                    <a16:creationId xmlns:a16="http://schemas.microsoft.com/office/drawing/2014/main" id="{9357E519-3B4C-4363-BAFA-2C716A2438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0" y="2802"/>
                <a:ext cx="10" cy="3"/>
              </a:xfrm>
              <a:custGeom>
                <a:avLst/>
                <a:gdLst>
                  <a:gd name="T0" fmla="*/ 0 w 10"/>
                  <a:gd name="T1" fmla="*/ 0 h 3"/>
                  <a:gd name="T2" fmla="*/ 5 w 10"/>
                  <a:gd name="T3" fmla="*/ 2 h 3"/>
                  <a:gd name="T4" fmla="*/ 8 w 10"/>
                  <a:gd name="T5" fmla="*/ 2 h 3"/>
                  <a:gd name="T6" fmla="*/ 10 w 10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3">
                    <a:moveTo>
                      <a:pt x="0" y="0"/>
                    </a:moveTo>
                    <a:lnTo>
                      <a:pt x="5" y="2"/>
                    </a:lnTo>
                    <a:lnTo>
                      <a:pt x="8" y="2"/>
                    </a:lnTo>
                    <a:lnTo>
                      <a:pt x="10" y="3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46" name="Freeform 569">
                <a:extLst>
                  <a:ext uri="{FF2B5EF4-FFF2-40B4-BE49-F238E27FC236}">
                    <a16:creationId xmlns:a16="http://schemas.microsoft.com/office/drawing/2014/main" id="{AB6FF25C-69DE-4ACA-96E0-D1449F85E4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0" y="2805"/>
                <a:ext cx="10" cy="12"/>
              </a:xfrm>
              <a:custGeom>
                <a:avLst/>
                <a:gdLst>
                  <a:gd name="T0" fmla="*/ 0 w 10"/>
                  <a:gd name="T1" fmla="*/ 0 h 12"/>
                  <a:gd name="T2" fmla="*/ 3 w 10"/>
                  <a:gd name="T3" fmla="*/ 2 h 12"/>
                  <a:gd name="T4" fmla="*/ 4 w 10"/>
                  <a:gd name="T5" fmla="*/ 6 h 12"/>
                  <a:gd name="T6" fmla="*/ 7 w 10"/>
                  <a:gd name="T7" fmla="*/ 10 h 12"/>
                  <a:gd name="T8" fmla="*/ 10 w 10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0" y="0"/>
                    </a:moveTo>
                    <a:lnTo>
                      <a:pt x="3" y="2"/>
                    </a:lnTo>
                    <a:lnTo>
                      <a:pt x="4" y="6"/>
                    </a:lnTo>
                    <a:lnTo>
                      <a:pt x="7" y="10"/>
                    </a:lnTo>
                    <a:lnTo>
                      <a:pt x="10" y="12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47" name="Freeform 570">
                <a:extLst>
                  <a:ext uri="{FF2B5EF4-FFF2-40B4-BE49-F238E27FC236}">
                    <a16:creationId xmlns:a16="http://schemas.microsoft.com/office/drawing/2014/main" id="{81339391-0A9E-4820-8493-097E6DCC5B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0" y="2809"/>
                <a:ext cx="10" cy="8"/>
              </a:xfrm>
              <a:custGeom>
                <a:avLst/>
                <a:gdLst>
                  <a:gd name="T0" fmla="*/ 0 w 10"/>
                  <a:gd name="T1" fmla="*/ 8 h 8"/>
                  <a:gd name="T2" fmla="*/ 2 w 10"/>
                  <a:gd name="T3" fmla="*/ 6 h 8"/>
                  <a:gd name="T4" fmla="*/ 5 w 10"/>
                  <a:gd name="T5" fmla="*/ 4 h 8"/>
                  <a:gd name="T6" fmla="*/ 7 w 10"/>
                  <a:gd name="T7" fmla="*/ 1 h 8"/>
                  <a:gd name="T8" fmla="*/ 10 w 1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8">
                    <a:moveTo>
                      <a:pt x="0" y="8"/>
                    </a:moveTo>
                    <a:lnTo>
                      <a:pt x="2" y="6"/>
                    </a:lnTo>
                    <a:lnTo>
                      <a:pt x="5" y="4"/>
                    </a:lnTo>
                    <a:lnTo>
                      <a:pt x="7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48" name="Freeform 571">
                <a:extLst>
                  <a:ext uri="{FF2B5EF4-FFF2-40B4-BE49-F238E27FC236}">
                    <a16:creationId xmlns:a16="http://schemas.microsoft.com/office/drawing/2014/main" id="{7503C792-E91F-4FF5-8DAB-FBDBDAADE2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0" y="2809"/>
                <a:ext cx="9" cy="8"/>
              </a:xfrm>
              <a:custGeom>
                <a:avLst/>
                <a:gdLst>
                  <a:gd name="T0" fmla="*/ 0 w 9"/>
                  <a:gd name="T1" fmla="*/ 0 h 8"/>
                  <a:gd name="T2" fmla="*/ 3 w 9"/>
                  <a:gd name="T3" fmla="*/ 1 h 8"/>
                  <a:gd name="T4" fmla="*/ 4 w 9"/>
                  <a:gd name="T5" fmla="*/ 4 h 8"/>
                  <a:gd name="T6" fmla="*/ 7 w 9"/>
                  <a:gd name="T7" fmla="*/ 6 h 8"/>
                  <a:gd name="T8" fmla="*/ 9 w 9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0" y="0"/>
                    </a:moveTo>
                    <a:lnTo>
                      <a:pt x="3" y="1"/>
                    </a:lnTo>
                    <a:lnTo>
                      <a:pt x="4" y="4"/>
                    </a:lnTo>
                    <a:lnTo>
                      <a:pt x="7" y="6"/>
                    </a:lnTo>
                    <a:lnTo>
                      <a:pt x="9" y="8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49" name="Freeform 572">
                <a:extLst>
                  <a:ext uri="{FF2B5EF4-FFF2-40B4-BE49-F238E27FC236}">
                    <a16:creationId xmlns:a16="http://schemas.microsoft.com/office/drawing/2014/main" id="{1154BCBD-BD6B-4775-B1B4-10DD82E0AE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9" y="2810"/>
                <a:ext cx="11" cy="7"/>
              </a:xfrm>
              <a:custGeom>
                <a:avLst/>
                <a:gdLst>
                  <a:gd name="T0" fmla="*/ 0 w 11"/>
                  <a:gd name="T1" fmla="*/ 7 h 7"/>
                  <a:gd name="T2" fmla="*/ 3 w 11"/>
                  <a:gd name="T3" fmla="*/ 5 h 7"/>
                  <a:gd name="T4" fmla="*/ 5 w 11"/>
                  <a:gd name="T5" fmla="*/ 4 h 7"/>
                  <a:gd name="T6" fmla="*/ 8 w 11"/>
                  <a:gd name="T7" fmla="*/ 1 h 7"/>
                  <a:gd name="T8" fmla="*/ 11 w 1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0" y="7"/>
                    </a:moveTo>
                    <a:lnTo>
                      <a:pt x="3" y="5"/>
                    </a:lnTo>
                    <a:lnTo>
                      <a:pt x="5" y="4"/>
                    </a:lnTo>
                    <a:lnTo>
                      <a:pt x="8" y="1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50" name="Freeform 573">
                <a:extLst>
                  <a:ext uri="{FF2B5EF4-FFF2-40B4-BE49-F238E27FC236}">
                    <a16:creationId xmlns:a16="http://schemas.microsoft.com/office/drawing/2014/main" id="{C094F5AA-F674-450E-AFCA-5A54AD5170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0" y="2807"/>
                <a:ext cx="9" cy="3"/>
              </a:xfrm>
              <a:custGeom>
                <a:avLst/>
                <a:gdLst>
                  <a:gd name="T0" fmla="*/ 0 w 9"/>
                  <a:gd name="T1" fmla="*/ 3 h 3"/>
                  <a:gd name="T2" fmla="*/ 4 w 9"/>
                  <a:gd name="T3" fmla="*/ 2 h 3"/>
                  <a:gd name="T4" fmla="*/ 9 w 9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3"/>
                    </a:moveTo>
                    <a:lnTo>
                      <a:pt x="4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51" name="Freeform 574">
                <a:extLst>
                  <a:ext uri="{FF2B5EF4-FFF2-40B4-BE49-F238E27FC236}">
                    <a16:creationId xmlns:a16="http://schemas.microsoft.com/office/drawing/2014/main" id="{C3D4B21F-A987-41B6-8DA9-40B01BAC85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9" y="2802"/>
                <a:ext cx="10" cy="5"/>
              </a:xfrm>
              <a:custGeom>
                <a:avLst/>
                <a:gdLst>
                  <a:gd name="T0" fmla="*/ 0 w 10"/>
                  <a:gd name="T1" fmla="*/ 5 h 5"/>
                  <a:gd name="T2" fmla="*/ 2 w 10"/>
                  <a:gd name="T3" fmla="*/ 4 h 5"/>
                  <a:gd name="T4" fmla="*/ 5 w 10"/>
                  <a:gd name="T5" fmla="*/ 2 h 5"/>
                  <a:gd name="T6" fmla="*/ 8 w 10"/>
                  <a:gd name="T7" fmla="*/ 0 h 5"/>
                  <a:gd name="T8" fmla="*/ 10 w 1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5">
                    <a:moveTo>
                      <a:pt x="0" y="5"/>
                    </a:moveTo>
                    <a:lnTo>
                      <a:pt x="2" y="4"/>
                    </a:lnTo>
                    <a:lnTo>
                      <a:pt x="5" y="2"/>
                    </a:lnTo>
                    <a:lnTo>
                      <a:pt x="8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52" name="Freeform 575">
                <a:extLst>
                  <a:ext uri="{FF2B5EF4-FFF2-40B4-BE49-F238E27FC236}">
                    <a16:creationId xmlns:a16="http://schemas.microsoft.com/office/drawing/2014/main" id="{118F9423-4D8B-475A-B738-6C49DD2BC8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9" y="2802"/>
                <a:ext cx="9" cy="13"/>
              </a:xfrm>
              <a:custGeom>
                <a:avLst/>
                <a:gdLst>
                  <a:gd name="T0" fmla="*/ 0 w 9"/>
                  <a:gd name="T1" fmla="*/ 0 h 13"/>
                  <a:gd name="T2" fmla="*/ 3 w 9"/>
                  <a:gd name="T3" fmla="*/ 2 h 13"/>
                  <a:gd name="T4" fmla="*/ 5 w 9"/>
                  <a:gd name="T5" fmla="*/ 5 h 13"/>
                  <a:gd name="T6" fmla="*/ 9 w 9"/>
                  <a:gd name="T7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3">
                    <a:moveTo>
                      <a:pt x="0" y="0"/>
                    </a:moveTo>
                    <a:lnTo>
                      <a:pt x="3" y="2"/>
                    </a:lnTo>
                    <a:lnTo>
                      <a:pt x="5" y="5"/>
                    </a:lnTo>
                    <a:lnTo>
                      <a:pt x="9" y="13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53" name="Freeform 576">
                <a:extLst>
                  <a:ext uri="{FF2B5EF4-FFF2-40B4-BE49-F238E27FC236}">
                    <a16:creationId xmlns:a16="http://schemas.microsoft.com/office/drawing/2014/main" id="{A79B0756-EFEB-4A62-9555-15C24024F4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8" y="2815"/>
                <a:ext cx="10" cy="20"/>
              </a:xfrm>
              <a:custGeom>
                <a:avLst/>
                <a:gdLst>
                  <a:gd name="T0" fmla="*/ 0 w 10"/>
                  <a:gd name="T1" fmla="*/ 0 h 20"/>
                  <a:gd name="T2" fmla="*/ 4 w 10"/>
                  <a:gd name="T3" fmla="*/ 9 h 20"/>
                  <a:gd name="T4" fmla="*/ 10 w 10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0">
                    <a:moveTo>
                      <a:pt x="0" y="0"/>
                    </a:moveTo>
                    <a:lnTo>
                      <a:pt x="4" y="9"/>
                    </a:lnTo>
                    <a:lnTo>
                      <a:pt x="10" y="2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54" name="Freeform 577">
                <a:extLst>
                  <a:ext uri="{FF2B5EF4-FFF2-40B4-BE49-F238E27FC236}">
                    <a16:creationId xmlns:a16="http://schemas.microsoft.com/office/drawing/2014/main" id="{375E362F-E916-423A-89C5-A9142F5CC5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8" y="2835"/>
                <a:ext cx="10" cy="18"/>
              </a:xfrm>
              <a:custGeom>
                <a:avLst/>
                <a:gdLst>
                  <a:gd name="T0" fmla="*/ 0 w 10"/>
                  <a:gd name="T1" fmla="*/ 0 h 18"/>
                  <a:gd name="T2" fmla="*/ 5 w 10"/>
                  <a:gd name="T3" fmla="*/ 9 h 18"/>
                  <a:gd name="T4" fmla="*/ 10 w 10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8">
                    <a:moveTo>
                      <a:pt x="0" y="0"/>
                    </a:moveTo>
                    <a:lnTo>
                      <a:pt x="5" y="9"/>
                    </a:lnTo>
                    <a:lnTo>
                      <a:pt x="10" y="18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55" name="Freeform 578">
                <a:extLst>
                  <a:ext uri="{FF2B5EF4-FFF2-40B4-BE49-F238E27FC236}">
                    <a16:creationId xmlns:a16="http://schemas.microsoft.com/office/drawing/2014/main" id="{0E3D5A0E-11E8-4A8D-804F-894B8799B6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8" y="2853"/>
                <a:ext cx="9" cy="11"/>
              </a:xfrm>
              <a:custGeom>
                <a:avLst/>
                <a:gdLst>
                  <a:gd name="T0" fmla="*/ 0 w 9"/>
                  <a:gd name="T1" fmla="*/ 0 h 11"/>
                  <a:gd name="T2" fmla="*/ 3 w 9"/>
                  <a:gd name="T3" fmla="*/ 3 h 11"/>
                  <a:gd name="T4" fmla="*/ 5 w 9"/>
                  <a:gd name="T5" fmla="*/ 5 h 11"/>
                  <a:gd name="T6" fmla="*/ 9 w 9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1">
                    <a:moveTo>
                      <a:pt x="0" y="0"/>
                    </a:moveTo>
                    <a:lnTo>
                      <a:pt x="3" y="3"/>
                    </a:lnTo>
                    <a:lnTo>
                      <a:pt x="5" y="5"/>
                    </a:lnTo>
                    <a:lnTo>
                      <a:pt x="9" y="11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56" name="Freeform 579">
                <a:extLst>
                  <a:ext uri="{FF2B5EF4-FFF2-40B4-BE49-F238E27FC236}">
                    <a16:creationId xmlns:a16="http://schemas.microsoft.com/office/drawing/2014/main" id="{B6EBD7F1-CE27-44DE-880F-76D4C7813E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7" y="2864"/>
                <a:ext cx="9" cy="11"/>
              </a:xfrm>
              <a:custGeom>
                <a:avLst/>
                <a:gdLst>
                  <a:gd name="T0" fmla="*/ 0 w 9"/>
                  <a:gd name="T1" fmla="*/ 0 h 11"/>
                  <a:gd name="T2" fmla="*/ 4 w 9"/>
                  <a:gd name="T3" fmla="*/ 5 h 11"/>
                  <a:gd name="T4" fmla="*/ 9 w 9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1">
                    <a:moveTo>
                      <a:pt x="0" y="0"/>
                    </a:moveTo>
                    <a:lnTo>
                      <a:pt x="4" y="5"/>
                    </a:lnTo>
                    <a:lnTo>
                      <a:pt x="9" y="11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57" name="Freeform 580">
                <a:extLst>
                  <a:ext uri="{FF2B5EF4-FFF2-40B4-BE49-F238E27FC236}">
                    <a16:creationId xmlns:a16="http://schemas.microsoft.com/office/drawing/2014/main" id="{31309937-C692-4DB1-ADEF-C5FE5B9945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6" y="2875"/>
                <a:ext cx="11" cy="11"/>
              </a:xfrm>
              <a:custGeom>
                <a:avLst/>
                <a:gdLst>
                  <a:gd name="T0" fmla="*/ 0 w 11"/>
                  <a:gd name="T1" fmla="*/ 0 h 11"/>
                  <a:gd name="T2" fmla="*/ 5 w 11"/>
                  <a:gd name="T3" fmla="*/ 6 h 11"/>
                  <a:gd name="T4" fmla="*/ 11 w 11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1">
                    <a:moveTo>
                      <a:pt x="0" y="0"/>
                    </a:moveTo>
                    <a:lnTo>
                      <a:pt x="5" y="6"/>
                    </a:lnTo>
                    <a:lnTo>
                      <a:pt x="11" y="11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58" name="Line 581">
                <a:extLst>
                  <a:ext uri="{FF2B5EF4-FFF2-40B4-BE49-F238E27FC236}">
                    <a16:creationId xmlns:a16="http://schemas.microsoft.com/office/drawing/2014/main" id="{1298EE37-CF71-47B4-BE78-7F9870C7A5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7" y="2886"/>
                <a:ext cx="9" cy="1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59" name="Line 582">
                <a:extLst>
                  <a:ext uri="{FF2B5EF4-FFF2-40B4-BE49-F238E27FC236}">
                    <a16:creationId xmlns:a16="http://schemas.microsoft.com/office/drawing/2014/main" id="{F0DBB104-2E2C-4204-9BFE-EB02CB0AF6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76" y="2899"/>
                <a:ext cx="10" cy="14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60" name="Line 583">
                <a:extLst>
                  <a:ext uri="{FF2B5EF4-FFF2-40B4-BE49-F238E27FC236}">
                    <a16:creationId xmlns:a16="http://schemas.microsoft.com/office/drawing/2014/main" id="{21D56ED8-B6B6-4329-BCB5-4E3B15540E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86" y="2913"/>
                <a:ext cx="9" cy="1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61" name="Line 584">
                <a:extLst>
                  <a:ext uri="{FF2B5EF4-FFF2-40B4-BE49-F238E27FC236}">
                    <a16:creationId xmlns:a16="http://schemas.microsoft.com/office/drawing/2014/main" id="{F552943C-6C3F-4B1F-B2EA-3963AE6334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95" y="2929"/>
                <a:ext cx="10" cy="17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62" name="Line 585">
                <a:extLst>
                  <a:ext uri="{FF2B5EF4-FFF2-40B4-BE49-F238E27FC236}">
                    <a16:creationId xmlns:a16="http://schemas.microsoft.com/office/drawing/2014/main" id="{9B8D106C-DCAC-4E93-8120-D458605CBF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05" y="2946"/>
                <a:ext cx="10" cy="18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63" name="Freeform 586">
                <a:extLst>
                  <a:ext uri="{FF2B5EF4-FFF2-40B4-BE49-F238E27FC236}">
                    <a16:creationId xmlns:a16="http://schemas.microsoft.com/office/drawing/2014/main" id="{03BBC425-AF3B-4113-ADE6-457D312F74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5" y="2964"/>
                <a:ext cx="9" cy="21"/>
              </a:xfrm>
              <a:custGeom>
                <a:avLst/>
                <a:gdLst>
                  <a:gd name="T0" fmla="*/ 0 w 9"/>
                  <a:gd name="T1" fmla="*/ 0 h 21"/>
                  <a:gd name="T2" fmla="*/ 4 w 9"/>
                  <a:gd name="T3" fmla="*/ 11 h 21"/>
                  <a:gd name="T4" fmla="*/ 9 w 9"/>
                  <a:gd name="T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1">
                    <a:moveTo>
                      <a:pt x="0" y="0"/>
                    </a:moveTo>
                    <a:lnTo>
                      <a:pt x="4" y="11"/>
                    </a:lnTo>
                    <a:lnTo>
                      <a:pt x="9" y="21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64" name="Freeform 587">
                <a:extLst>
                  <a:ext uri="{FF2B5EF4-FFF2-40B4-BE49-F238E27FC236}">
                    <a16:creationId xmlns:a16="http://schemas.microsoft.com/office/drawing/2014/main" id="{307261B5-23DC-4403-8008-A115AF778C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4" y="2985"/>
                <a:ext cx="11" cy="16"/>
              </a:xfrm>
              <a:custGeom>
                <a:avLst/>
                <a:gdLst>
                  <a:gd name="T0" fmla="*/ 0 w 11"/>
                  <a:gd name="T1" fmla="*/ 0 h 16"/>
                  <a:gd name="T2" fmla="*/ 5 w 11"/>
                  <a:gd name="T3" fmla="*/ 8 h 16"/>
                  <a:gd name="T4" fmla="*/ 11 w 11"/>
                  <a:gd name="T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6">
                    <a:moveTo>
                      <a:pt x="0" y="0"/>
                    </a:moveTo>
                    <a:lnTo>
                      <a:pt x="5" y="8"/>
                    </a:lnTo>
                    <a:lnTo>
                      <a:pt x="11" y="16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65" name="Freeform 588">
                <a:extLst>
                  <a:ext uri="{FF2B5EF4-FFF2-40B4-BE49-F238E27FC236}">
                    <a16:creationId xmlns:a16="http://schemas.microsoft.com/office/drawing/2014/main" id="{319B9F62-4086-4AC3-9CF4-412267BAA1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5" y="3001"/>
                <a:ext cx="9" cy="17"/>
              </a:xfrm>
              <a:custGeom>
                <a:avLst/>
                <a:gdLst>
                  <a:gd name="T0" fmla="*/ 0 w 9"/>
                  <a:gd name="T1" fmla="*/ 0 h 17"/>
                  <a:gd name="T2" fmla="*/ 4 w 9"/>
                  <a:gd name="T3" fmla="*/ 9 h 17"/>
                  <a:gd name="T4" fmla="*/ 6 w 9"/>
                  <a:gd name="T5" fmla="*/ 13 h 17"/>
                  <a:gd name="T6" fmla="*/ 9 w 9"/>
                  <a:gd name="T7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7">
                    <a:moveTo>
                      <a:pt x="0" y="0"/>
                    </a:moveTo>
                    <a:lnTo>
                      <a:pt x="4" y="9"/>
                    </a:lnTo>
                    <a:lnTo>
                      <a:pt x="6" y="13"/>
                    </a:lnTo>
                    <a:lnTo>
                      <a:pt x="9" y="17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66" name="Freeform 589">
                <a:extLst>
                  <a:ext uri="{FF2B5EF4-FFF2-40B4-BE49-F238E27FC236}">
                    <a16:creationId xmlns:a16="http://schemas.microsoft.com/office/drawing/2014/main" id="{79831C3F-3811-4669-BEC0-728CF47CF8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4" y="3018"/>
                <a:ext cx="10" cy="8"/>
              </a:xfrm>
              <a:custGeom>
                <a:avLst/>
                <a:gdLst>
                  <a:gd name="T0" fmla="*/ 0 w 10"/>
                  <a:gd name="T1" fmla="*/ 0 h 8"/>
                  <a:gd name="T2" fmla="*/ 2 w 10"/>
                  <a:gd name="T3" fmla="*/ 2 h 8"/>
                  <a:gd name="T4" fmla="*/ 5 w 10"/>
                  <a:gd name="T5" fmla="*/ 4 h 8"/>
                  <a:gd name="T6" fmla="*/ 10 w 10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0" y="0"/>
                    </a:moveTo>
                    <a:lnTo>
                      <a:pt x="2" y="2"/>
                    </a:lnTo>
                    <a:lnTo>
                      <a:pt x="5" y="4"/>
                    </a:lnTo>
                    <a:lnTo>
                      <a:pt x="10" y="8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67" name="Freeform 590">
                <a:extLst>
                  <a:ext uri="{FF2B5EF4-FFF2-40B4-BE49-F238E27FC236}">
                    <a16:creationId xmlns:a16="http://schemas.microsoft.com/office/drawing/2014/main" id="{D37AC110-E320-4CBC-A3C8-ADAA8EA0F8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4" y="3026"/>
                <a:ext cx="9" cy="9"/>
              </a:xfrm>
              <a:custGeom>
                <a:avLst/>
                <a:gdLst>
                  <a:gd name="T0" fmla="*/ 0 w 9"/>
                  <a:gd name="T1" fmla="*/ 0 h 9"/>
                  <a:gd name="T2" fmla="*/ 5 w 9"/>
                  <a:gd name="T3" fmla="*/ 5 h 9"/>
                  <a:gd name="T4" fmla="*/ 9 w 9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9">
                    <a:moveTo>
                      <a:pt x="0" y="0"/>
                    </a:moveTo>
                    <a:lnTo>
                      <a:pt x="5" y="5"/>
                    </a:lnTo>
                    <a:lnTo>
                      <a:pt x="9" y="9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68" name="Freeform 591">
                <a:extLst>
                  <a:ext uri="{FF2B5EF4-FFF2-40B4-BE49-F238E27FC236}">
                    <a16:creationId xmlns:a16="http://schemas.microsoft.com/office/drawing/2014/main" id="{DB3F8B71-FFF2-4DD8-84DC-8F3CAB006A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3" y="3035"/>
                <a:ext cx="9" cy="2"/>
              </a:xfrm>
              <a:custGeom>
                <a:avLst/>
                <a:gdLst>
                  <a:gd name="T0" fmla="*/ 0 w 9"/>
                  <a:gd name="T1" fmla="*/ 0 h 2"/>
                  <a:gd name="T2" fmla="*/ 2 w 9"/>
                  <a:gd name="T3" fmla="*/ 0 h 2"/>
                  <a:gd name="T4" fmla="*/ 4 w 9"/>
                  <a:gd name="T5" fmla="*/ 0 h 2"/>
                  <a:gd name="T6" fmla="*/ 7 w 9"/>
                  <a:gd name="T7" fmla="*/ 1 h 2"/>
                  <a:gd name="T8" fmla="*/ 9 w 9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2" y="0"/>
                    </a:lnTo>
                    <a:lnTo>
                      <a:pt x="4" y="0"/>
                    </a:lnTo>
                    <a:lnTo>
                      <a:pt x="7" y="1"/>
                    </a:lnTo>
                    <a:lnTo>
                      <a:pt x="9" y="2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69" name="Freeform 592">
                <a:extLst>
                  <a:ext uri="{FF2B5EF4-FFF2-40B4-BE49-F238E27FC236}">
                    <a16:creationId xmlns:a16="http://schemas.microsoft.com/office/drawing/2014/main" id="{66A491A1-C4B3-4BAE-9E7B-95C0FEA271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2" y="3037"/>
                <a:ext cx="20" cy="25"/>
              </a:xfrm>
              <a:custGeom>
                <a:avLst/>
                <a:gdLst>
                  <a:gd name="T0" fmla="*/ 0 w 20"/>
                  <a:gd name="T1" fmla="*/ 0 h 25"/>
                  <a:gd name="T2" fmla="*/ 4 w 20"/>
                  <a:gd name="T3" fmla="*/ 6 h 25"/>
                  <a:gd name="T4" fmla="*/ 10 w 20"/>
                  <a:gd name="T5" fmla="*/ 12 h 25"/>
                  <a:gd name="T6" fmla="*/ 16 w 20"/>
                  <a:gd name="T7" fmla="*/ 19 h 25"/>
                  <a:gd name="T8" fmla="*/ 20 w 20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5">
                    <a:moveTo>
                      <a:pt x="0" y="0"/>
                    </a:moveTo>
                    <a:lnTo>
                      <a:pt x="4" y="6"/>
                    </a:lnTo>
                    <a:lnTo>
                      <a:pt x="10" y="12"/>
                    </a:lnTo>
                    <a:lnTo>
                      <a:pt x="16" y="19"/>
                    </a:lnTo>
                    <a:lnTo>
                      <a:pt x="20" y="25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70" name="Freeform 593">
                <a:extLst>
                  <a:ext uri="{FF2B5EF4-FFF2-40B4-BE49-F238E27FC236}">
                    <a16:creationId xmlns:a16="http://schemas.microsoft.com/office/drawing/2014/main" id="{B75EDDAE-B83C-465C-8F3D-9BEB940E0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2" y="3062"/>
                <a:ext cx="11" cy="21"/>
              </a:xfrm>
              <a:custGeom>
                <a:avLst/>
                <a:gdLst>
                  <a:gd name="T0" fmla="*/ 0 w 11"/>
                  <a:gd name="T1" fmla="*/ 0 h 21"/>
                  <a:gd name="T2" fmla="*/ 4 w 11"/>
                  <a:gd name="T3" fmla="*/ 5 h 21"/>
                  <a:gd name="T4" fmla="*/ 5 w 11"/>
                  <a:gd name="T5" fmla="*/ 11 h 21"/>
                  <a:gd name="T6" fmla="*/ 11 w 11"/>
                  <a:gd name="T7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21">
                    <a:moveTo>
                      <a:pt x="0" y="0"/>
                    </a:moveTo>
                    <a:lnTo>
                      <a:pt x="4" y="5"/>
                    </a:lnTo>
                    <a:lnTo>
                      <a:pt x="5" y="11"/>
                    </a:lnTo>
                    <a:lnTo>
                      <a:pt x="11" y="21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71" name="Freeform 594">
                <a:extLst>
                  <a:ext uri="{FF2B5EF4-FFF2-40B4-BE49-F238E27FC236}">
                    <a16:creationId xmlns:a16="http://schemas.microsoft.com/office/drawing/2014/main" id="{2D43FB37-AB58-4A83-9A84-2503620CF3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3" y="3083"/>
                <a:ext cx="9" cy="17"/>
              </a:xfrm>
              <a:custGeom>
                <a:avLst/>
                <a:gdLst>
                  <a:gd name="T0" fmla="*/ 0 w 9"/>
                  <a:gd name="T1" fmla="*/ 0 h 17"/>
                  <a:gd name="T2" fmla="*/ 5 w 9"/>
                  <a:gd name="T3" fmla="*/ 9 h 17"/>
                  <a:gd name="T4" fmla="*/ 9 w 9"/>
                  <a:gd name="T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7">
                    <a:moveTo>
                      <a:pt x="0" y="0"/>
                    </a:moveTo>
                    <a:lnTo>
                      <a:pt x="5" y="9"/>
                    </a:lnTo>
                    <a:lnTo>
                      <a:pt x="9" y="17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72" name="Freeform 595">
                <a:extLst>
                  <a:ext uri="{FF2B5EF4-FFF2-40B4-BE49-F238E27FC236}">
                    <a16:creationId xmlns:a16="http://schemas.microsoft.com/office/drawing/2014/main" id="{2F0A8AF6-5C59-4EF7-85E8-3AD046EC20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2" y="3100"/>
                <a:ext cx="9" cy="20"/>
              </a:xfrm>
              <a:custGeom>
                <a:avLst/>
                <a:gdLst>
                  <a:gd name="T0" fmla="*/ 0 w 9"/>
                  <a:gd name="T1" fmla="*/ 0 h 20"/>
                  <a:gd name="T2" fmla="*/ 4 w 9"/>
                  <a:gd name="T3" fmla="*/ 10 h 20"/>
                  <a:gd name="T4" fmla="*/ 6 w 9"/>
                  <a:gd name="T5" fmla="*/ 16 h 20"/>
                  <a:gd name="T6" fmla="*/ 9 w 9"/>
                  <a:gd name="T7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0">
                    <a:moveTo>
                      <a:pt x="0" y="0"/>
                    </a:moveTo>
                    <a:lnTo>
                      <a:pt x="4" y="10"/>
                    </a:lnTo>
                    <a:lnTo>
                      <a:pt x="6" y="16"/>
                    </a:lnTo>
                    <a:lnTo>
                      <a:pt x="9" y="2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73" name="Freeform 596">
                <a:extLst>
                  <a:ext uri="{FF2B5EF4-FFF2-40B4-BE49-F238E27FC236}">
                    <a16:creationId xmlns:a16="http://schemas.microsoft.com/office/drawing/2014/main" id="{D643943C-FC92-4AB0-8F0E-13A69F568E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1" y="3120"/>
                <a:ext cx="10" cy="10"/>
              </a:xfrm>
              <a:custGeom>
                <a:avLst/>
                <a:gdLst>
                  <a:gd name="T0" fmla="*/ 0 w 10"/>
                  <a:gd name="T1" fmla="*/ 0 h 10"/>
                  <a:gd name="T2" fmla="*/ 2 w 10"/>
                  <a:gd name="T3" fmla="*/ 2 h 10"/>
                  <a:gd name="T4" fmla="*/ 5 w 10"/>
                  <a:gd name="T5" fmla="*/ 5 h 10"/>
                  <a:gd name="T6" fmla="*/ 8 w 10"/>
                  <a:gd name="T7" fmla="*/ 7 h 10"/>
                  <a:gd name="T8" fmla="*/ 10 w 10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0" y="0"/>
                    </a:moveTo>
                    <a:lnTo>
                      <a:pt x="2" y="2"/>
                    </a:lnTo>
                    <a:lnTo>
                      <a:pt x="5" y="5"/>
                    </a:lnTo>
                    <a:lnTo>
                      <a:pt x="8" y="7"/>
                    </a:lnTo>
                    <a:lnTo>
                      <a:pt x="10" y="1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74" name="Freeform 597">
                <a:extLst>
                  <a:ext uri="{FF2B5EF4-FFF2-40B4-BE49-F238E27FC236}">
                    <a16:creationId xmlns:a16="http://schemas.microsoft.com/office/drawing/2014/main" id="{6A0A2941-8127-4CF7-ABA8-24958A9F01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1" y="3130"/>
                <a:ext cx="9" cy="17"/>
              </a:xfrm>
              <a:custGeom>
                <a:avLst/>
                <a:gdLst>
                  <a:gd name="T0" fmla="*/ 0 w 9"/>
                  <a:gd name="T1" fmla="*/ 0 h 17"/>
                  <a:gd name="T2" fmla="*/ 4 w 9"/>
                  <a:gd name="T3" fmla="*/ 8 h 17"/>
                  <a:gd name="T4" fmla="*/ 9 w 9"/>
                  <a:gd name="T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7">
                    <a:moveTo>
                      <a:pt x="0" y="0"/>
                    </a:moveTo>
                    <a:lnTo>
                      <a:pt x="4" y="8"/>
                    </a:lnTo>
                    <a:lnTo>
                      <a:pt x="9" y="17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75" name="Line 598">
                <a:extLst>
                  <a:ext uri="{FF2B5EF4-FFF2-40B4-BE49-F238E27FC236}">
                    <a16:creationId xmlns:a16="http://schemas.microsoft.com/office/drawing/2014/main" id="{F2174A3C-5A79-472F-8541-4A141160E9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40" y="3147"/>
                <a:ext cx="11" cy="1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76" name="Line 599">
                <a:extLst>
                  <a:ext uri="{FF2B5EF4-FFF2-40B4-BE49-F238E27FC236}">
                    <a16:creationId xmlns:a16="http://schemas.microsoft.com/office/drawing/2014/main" id="{CCF68FA7-C1C9-427C-B569-3D70E3AF7B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51" y="3163"/>
                <a:ext cx="9" cy="15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77" name="Freeform 600">
                <a:extLst>
                  <a:ext uri="{FF2B5EF4-FFF2-40B4-BE49-F238E27FC236}">
                    <a16:creationId xmlns:a16="http://schemas.microsoft.com/office/drawing/2014/main" id="{9765666D-04DF-4F60-ABAD-B7CC20208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0" y="3178"/>
                <a:ext cx="9" cy="16"/>
              </a:xfrm>
              <a:custGeom>
                <a:avLst/>
                <a:gdLst>
                  <a:gd name="T0" fmla="*/ 0 w 9"/>
                  <a:gd name="T1" fmla="*/ 0 h 16"/>
                  <a:gd name="T2" fmla="*/ 4 w 9"/>
                  <a:gd name="T3" fmla="*/ 8 h 16"/>
                  <a:gd name="T4" fmla="*/ 9 w 9"/>
                  <a:gd name="T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6">
                    <a:moveTo>
                      <a:pt x="0" y="0"/>
                    </a:moveTo>
                    <a:lnTo>
                      <a:pt x="4" y="8"/>
                    </a:lnTo>
                    <a:lnTo>
                      <a:pt x="9" y="16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78" name="Freeform 601">
                <a:extLst>
                  <a:ext uri="{FF2B5EF4-FFF2-40B4-BE49-F238E27FC236}">
                    <a16:creationId xmlns:a16="http://schemas.microsoft.com/office/drawing/2014/main" id="{0C32F171-7882-4CDE-9B97-17F218CEC2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9" y="3194"/>
                <a:ext cx="11" cy="18"/>
              </a:xfrm>
              <a:custGeom>
                <a:avLst/>
                <a:gdLst>
                  <a:gd name="T0" fmla="*/ 0 w 11"/>
                  <a:gd name="T1" fmla="*/ 0 h 18"/>
                  <a:gd name="T2" fmla="*/ 5 w 11"/>
                  <a:gd name="T3" fmla="*/ 9 h 18"/>
                  <a:gd name="T4" fmla="*/ 8 w 11"/>
                  <a:gd name="T5" fmla="*/ 14 h 18"/>
                  <a:gd name="T6" fmla="*/ 11 w 11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8">
                    <a:moveTo>
                      <a:pt x="0" y="0"/>
                    </a:moveTo>
                    <a:lnTo>
                      <a:pt x="5" y="9"/>
                    </a:lnTo>
                    <a:lnTo>
                      <a:pt x="8" y="14"/>
                    </a:lnTo>
                    <a:lnTo>
                      <a:pt x="11" y="18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79" name="Freeform 602">
                <a:extLst>
                  <a:ext uri="{FF2B5EF4-FFF2-40B4-BE49-F238E27FC236}">
                    <a16:creationId xmlns:a16="http://schemas.microsoft.com/office/drawing/2014/main" id="{FB51F427-F9CC-4100-8C9A-955DF8070F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0" y="3212"/>
                <a:ext cx="9" cy="9"/>
              </a:xfrm>
              <a:custGeom>
                <a:avLst/>
                <a:gdLst>
                  <a:gd name="T0" fmla="*/ 0 w 9"/>
                  <a:gd name="T1" fmla="*/ 0 h 9"/>
                  <a:gd name="T2" fmla="*/ 2 w 9"/>
                  <a:gd name="T3" fmla="*/ 3 h 9"/>
                  <a:gd name="T4" fmla="*/ 3 w 9"/>
                  <a:gd name="T5" fmla="*/ 6 h 9"/>
                  <a:gd name="T6" fmla="*/ 9 w 9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0" y="0"/>
                    </a:moveTo>
                    <a:lnTo>
                      <a:pt x="2" y="3"/>
                    </a:lnTo>
                    <a:lnTo>
                      <a:pt x="3" y="6"/>
                    </a:lnTo>
                    <a:lnTo>
                      <a:pt x="9" y="9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80" name="Freeform 603">
                <a:extLst>
                  <a:ext uri="{FF2B5EF4-FFF2-40B4-BE49-F238E27FC236}">
                    <a16:creationId xmlns:a16="http://schemas.microsoft.com/office/drawing/2014/main" id="{18C10230-A60E-4D1B-A8DE-9C24DEB417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9" y="3221"/>
                <a:ext cx="10" cy="10"/>
              </a:xfrm>
              <a:custGeom>
                <a:avLst/>
                <a:gdLst>
                  <a:gd name="T0" fmla="*/ 0 w 10"/>
                  <a:gd name="T1" fmla="*/ 0 h 10"/>
                  <a:gd name="T2" fmla="*/ 5 w 10"/>
                  <a:gd name="T3" fmla="*/ 4 h 10"/>
                  <a:gd name="T4" fmla="*/ 10 w 10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0">
                    <a:moveTo>
                      <a:pt x="0" y="0"/>
                    </a:moveTo>
                    <a:lnTo>
                      <a:pt x="5" y="4"/>
                    </a:lnTo>
                    <a:lnTo>
                      <a:pt x="10" y="1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81" name="Freeform 604">
                <a:extLst>
                  <a:ext uri="{FF2B5EF4-FFF2-40B4-BE49-F238E27FC236}">
                    <a16:creationId xmlns:a16="http://schemas.microsoft.com/office/drawing/2014/main" id="{9DA9A0D5-17E8-4332-AD1C-545049B111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9" y="3231"/>
                <a:ext cx="9" cy="17"/>
              </a:xfrm>
              <a:custGeom>
                <a:avLst/>
                <a:gdLst>
                  <a:gd name="T0" fmla="*/ 0 w 9"/>
                  <a:gd name="T1" fmla="*/ 0 h 17"/>
                  <a:gd name="T2" fmla="*/ 3 w 9"/>
                  <a:gd name="T3" fmla="*/ 3 h 17"/>
                  <a:gd name="T4" fmla="*/ 5 w 9"/>
                  <a:gd name="T5" fmla="*/ 7 h 17"/>
                  <a:gd name="T6" fmla="*/ 9 w 9"/>
                  <a:gd name="T7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7">
                    <a:moveTo>
                      <a:pt x="0" y="0"/>
                    </a:moveTo>
                    <a:lnTo>
                      <a:pt x="3" y="3"/>
                    </a:lnTo>
                    <a:lnTo>
                      <a:pt x="5" y="7"/>
                    </a:lnTo>
                    <a:lnTo>
                      <a:pt x="9" y="17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82" name="Freeform 605">
                <a:extLst>
                  <a:ext uri="{FF2B5EF4-FFF2-40B4-BE49-F238E27FC236}">
                    <a16:creationId xmlns:a16="http://schemas.microsoft.com/office/drawing/2014/main" id="{77E103DB-C3C1-44D6-82D4-1648B65D2F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8" y="3248"/>
                <a:ext cx="9" cy="14"/>
              </a:xfrm>
              <a:custGeom>
                <a:avLst/>
                <a:gdLst>
                  <a:gd name="T0" fmla="*/ 0 w 9"/>
                  <a:gd name="T1" fmla="*/ 0 h 14"/>
                  <a:gd name="T2" fmla="*/ 4 w 9"/>
                  <a:gd name="T3" fmla="*/ 7 h 14"/>
                  <a:gd name="T4" fmla="*/ 9 w 9"/>
                  <a:gd name="T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4">
                    <a:moveTo>
                      <a:pt x="0" y="0"/>
                    </a:moveTo>
                    <a:lnTo>
                      <a:pt x="4" y="7"/>
                    </a:lnTo>
                    <a:lnTo>
                      <a:pt x="9" y="14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83" name="Freeform 606">
                <a:extLst>
                  <a:ext uri="{FF2B5EF4-FFF2-40B4-BE49-F238E27FC236}">
                    <a16:creationId xmlns:a16="http://schemas.microsoft.com/office/drawing/2014/main" id="{B98F13AF-F465-4F10-884A-8A742E7F87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7" y="3262"/>
                <a:ext cx="11" cy="10"/>
              </a:xfrm>
              <a:custGeom>
                <a:avLst/>
                <a:gdLst>
                  <a:gd name="T0" fmla="*/ 0 w 11"/>
                  <a:gd name="T1" fmla="*/ 0 h 10"/>
                  <a:gd name="T2" fmla="*/ 6 w 11"/>
                  <a:gd name="T3" fmla="*/ 5 h 10"/>
                  <a:gd name="T4" fmla="*/ 11 w 11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lnTo>
                      <a:pt x="6" y="5"/>
                    </a:lnTo>
                    <a:lnTo>
                      <a:pt x="11" y="1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84" name="Freeform 607">
                <a:extLst>
                  <a:ext uri="{FF2B5EF4-FFF2-40B4-BE49-F238E27FC236}">
                    <a16:creationId xmlns:a16="http://schemas.microsoft.com/office/drawing/2014/main" id="{CC282658-8CB2-40C8-A2DB-65EC1B1A89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8" y="3272"/>
                <a:ext cx="9" cy="11"/>
              </a:xfrm>
              <a:custGeom>
                <a:avLst/>
                <a:gdLst>
                  <a:gd name="T0" fmla="*/ 0 w 9"/>
                  <a:gd name="T1" fmla="*/ 0 h 11"/>
                  <a:gd name="T2" fmla="*/ 4 w 9"/>
                  <a:gd name="T3" fmla="*/ 6 h 11"/>
                  <a:gd name="T4" fmla="*/ 9 w 9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1">
                    <a:moveTo>
                      <a:pt x="0" y="0"/>
                    </a:moveTo>
                    <a:lnTo>
                      <a:pt x="4" y="6"/>
                    </a:lnTo>
                    <a:lnTo>
                      <a:pt x="9" y="11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85" name="Line 608">
                <a:extLst>
                  <a:ext uri="{FF2B5EF4-FFF2-40B4-BE49-F238E27FC236}">
                    <a16:creationId xmlns:a16="http://schemas.microsoft.com/office/drawing/2014/main" id="{956CD1BA-9C72-49C3-97E0-2903DBC4F4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7" y="3283"/>
                <a:ext cx="10" cy="8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86" name="Line 609">
                <a:extLst>
                  <a:ext uri="{FF2B5EF4-FFF2-40B4-BE49-F238E27FC236}">
                    <a16:creationId xmlns:a16="http://schemas.microsoft.com/office/drawing/2014/main" id="{C6103C37-42E1-4F3C-A187-17F01B310B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47" y="3291"/>
                <a:ext cx="10" cy="5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87" name="Freeform 610">
                <a:extLst>
                  <a:ext uri="{FF2B5EF4-FFF2-40B4-BE49-F238E27FC236}">
                    <a16:creationId xmlns:a16="http://schemas.microsoft.com/office/drawing/2014/main" id="{DCE826F5-472E-4C6D-A725-B8370361F6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7" y="3296"/>
                <a:ext cx="10" cy="2"/>
              </a:xfrm>
              <a:custGeom>
                <a:avLst/>
                <a:gdLst>
                  <a:gd name="T0" fmla="*/ 0 w 10"/>
                  <a:gd name="T1" fmla="*/ 0 h 2"/>
                  <a:gd name="T2" fmla="*/ 5 w 10"/>
                  <a:gd name="T3" fmla="*/ 1 h 2"/>
                  <a:gd name="T4" fmla="*/ 7 w 10"/>
                  <a:gd name="T5" fmla="*/ 1 h 2"/>
                  <a:gd name="T6" fmla="*/ 10 w 10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5" y="1"/>
                    </a:lnTo>
                    <a:lnTo>
                      <a:pt x="7" y="1"/>
                    </a:lnTo>
                    <a:lnTo>
                      <a:pt x="10" y="2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88" name="Freeform 611">
                <a:extLst>
                  <a:ext uri="{FF2B5EF4-FFF2-40B4-BE49-F238E27FC236}">
                    <a16:creationId xmlns:a16="http://schemas.microsoft.com/office/drawing/2014/main" id="{BBB29689-33B5-4C25-B5A2-2BC1A58880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7" y="3298"/>
                <a:ext cx="9" cy="11"/>
              </a:xfrm>
              <a:custGeom>
                <a:avLst/>
                <a:gdLst>
                  <a:gd name="T0" fmla="*/ 0 w 9"/>
                  <a:gd name="T1" fmla="*/ 0 h 11"/>
                  <a:gd name="T2" fmla="*/ 3 w 9"/>
                  <a:gd name="T3" fmla="*/ 3 h 11"/>
                  <a:gd name="T4" fmla="*/ 5 w 9"/>
                  <a:gd name="T5" fmla="*/ 6 h 11"/>
                  <a:gd name="T6" fmla="*/ 9 w 9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1">
                    <a:moveTo>
                      <a:pt x="0" y="0"/>
                    </a:moveTo>
                    <a:lnTo>
                      <a:pt x="3" y="3"/>
                    </a:lnTo>
                    <a:lnTo>
                      <a:pt x="5" y="6"/>
                    </a:lnTo>
                    <a:lnTo>
                      <a:pt x="9" y="11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89" name="Freeform 612">
                <a:extLst>
                  <a:ext uri="{FF2B5EF4-FFF2-40B4-BE49-F238E27FC236}">
                    <a16:creationId xmlns:a16="http://schemas.microsoft.com/office/drawing/2014/main" id="{1ADDC485-D666-4A43-BB25-6CA100EB94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6" y="3309"/>
                <a:ext cx="9" cy="8"/>
              </a:xfrm>
              <a:custGeom>
                <a:avLst/>
                <a:gdLst>
                  <a:gd name="T0" fmla="*/ 0 w 9"/>
                  <a:gd name="T1" fmla="*/ 0 h 8"/>
                  <a:gd name="T2" fmla="*/ 4 w 9"/>
                  <a:gd name="T3" fmla="*/ 4 h 8"/>
                  <a:gd name="T4" fmla="*/ 9 w 9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8">
                    <a:moveTo>
                      <a:pt x="0" y="0"/>
                    </a:moveTo>
                    <a:lnTo>
                      <a:pt x="4" y="4"/>
                    </a:lnTo>
                    <a:lnTo>
                      <a:pt x="9" y="8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90" name="Freeform 613">
                <a:extLst>
                  <a:ext uri="{FF2B5EF4-FFF2-40B4-BE49-F238E27FC236}">
                    <a16:creationId xmlns:a16="http://schemas.microsoft.com/office/drawing/2014/main" id="{A0312CCE-E8BB-4E59-B2D2-76D5DB223C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5" y="3317"/>
                <a:ext cx="11" cy="9"/>
              </a:xfrm>
              <a:custGeom>
                <a:avLst/>
                <a:gdLst>
                  <a:gd name="T0" fmla="*/ 0 w 11"/>
                  <a:gd name="T1" fmla="*/ 0 h 9"/>
                  <a:gd name="T2" fmla="*/ 6 w 11"/>
                  <a:gd name="T3" fmla="*/ 5 h 9"/>
                  <a:gd name="T4" fmla="*/ 11 w 11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9">
                    <a:moveTo>
                      <a:pt x="0" y="0"/>
                    </a:moveTo>
                    <a:lnTo>
                      <a:pt x="6" y="5"/>
                    </a:lnTo>
                    <a:lnTo>
                      <a:pt x="11" y="9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91" name="Freeform 614">
                <a:extLst>
                  <a:ext uri="{FF2B5EF4-FFF2-40B4-BE49-F238E27FC236}">
                    <a16:creationId xmlns:a16="http://schemas.microsoft.com/office/drawing/2014/main" id="{CE96AB84-8BBA-4D9B-A4C8-B84E4CF790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6" y="3326"/>
                <a:ext cx="9" cy="4"/>
              </a:xfrm>
              <a:custGeom>
                <a:avLst/>
                <a:gdLst>
                  <a:gd name="T0" fmla="*/ 0 w 9"/>
                  <a:gd name="T1" fmla="*/ 0 h 4"/>
                  <a:gd name="T2" fmla="*/ 4 w 9"/>
                  <a:gd name="T3" fmla="*/ 3 h 4"/>
                  <a:gd name="T4" fmla="*/ 9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0"/>
                    </a:moveTo>
                    <a:lnTo>
                      <a:pt x="4" y="3"/>
                    </a:lnTo>
                    <a:lnTo>
                      <a:pt x="9" y="4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92" name="Freeform 615">
                <a:extLst>
                  <a:ext uri="{FF2B5EF4-FFF2-40B4-BE49-F238E27FC236}">
                    <a16:creationId xmlns:a16="http://schemas.microsoft.com/office/drawing/2014/main" id="{C7FB2107-8FD9-4BC2-B089-7BA20FB9F7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5" y="3330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5 w 10"/>
                  <a:gd name="T3" fmla="*/ 2 h 6"/>
                  <a:gd name="T4" fmla="*/ 10 w 10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6">
                    <a:moveTo>
                      <a:pt x="0" y="0"/>
                    </a:moveTo>
                    <a:lnTo>
                      <a:pt x="5" y="2"/>
                    </a:lnTo>
                    <a:lnTo>
                      <a:pt x="10" y="6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93" name="Line 616">
                <a:extLst>
                  <a:ext uri="{FF2B5EF4-FFF2-40B4-BE49-F238E27FC236}">
                    <a16:creationId xmlns:a16="http://schemas.microsoft.com/office/drawing/2014/main" id="{3D8C3D7B-C9EC-4B11-B9CF-C7BF1E8595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15" y="3336"/>
                <a:ext cx="10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94" name="Freeform 617">
                <a:extLst>
                  <a:ext uri="{FF2B5EF4-FFF2-40B4-BE49-F238E27FC236}">
                    <a16:creationId xmlns:a16="http://schemas.microsoft.com/office/drawing/2014/main" id="{E59A096D-112E-4945-ADC9-D26EBB2C72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5" y="3342"/>
                <a:ext cx="9" cy="3"/>
              </a:xfrm>
              <a:custGeom>
                <a:avLst/>
                <a:gdLst>
                  <a:gd name="T0" fmla="*/ 0 w 9"/>
                  <a:gd name="T1" fmla="*/ 0 h 3"/>
                  <a:gd name="T2" fmla="*/ 3 w 9"/>
                  <a:gd name="T3" fmla="*/ 2 h 3"/>
                  <a:gd name="T4" fmla="*/ 9 w 9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0"/>
                    </a:moveTo>
                    <a:lnTo>
                      <a:pt x="3" y="2"/>
                    </a:lnTo>
                    <a:lnTo>
                      <a:pt x="9" y="3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95" name="Freeform 618">
                <a:extLst>
                  <a:ext uri="{FF2B5EF4-FFF2-40B4-BE49-F238E27FC236}">
                    <a16:creationId xmlns:a16="http://schemas.microsoft.com/office/drawing/2014/main" id="{E53DFBFA-9661-4E72-B52B-4C0F9F0D59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4" y="3345"/>
                <a:ext cx="10" cy="1"/>
              </a:xfrm>
              <a:custGeom>
                <a:avLst/>
                <a:gdLst>
                  <a:gd name="T0" fmla="*/ 0 w 10"/>
                  <a:gd name="T1" fmla="*/ 5 w 10"/>
                  <a:gd name="T2" fmla="*/ 10 w 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">
                    <a:moveTo>
                      <a:pt x="0" y="0"/>
                    </a:moveTo>
                    <a:lnTo>
                      <a:pt x="5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96" name="Freeform 619">
                <a:extLst>
                  <a:ext uri="{FF2B5EF4-FFF2-40B4-BE49-F238E27FC236}">
                    <a16:creationId xmlns:a16="http://schemas.microsoft.com/office/drawing/2014/main" id="{250DB0CA-0DBC-4F02-9E7A-D0E8BB78F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4" y="3345"/>
                <a:ext cx="9" cy="3"/>
              </a:xfrm>
              <a:custGeom>
                <a:avLst/>
                <a:gdLst>
                  <a:gd name="T0" fmla="*/ 0 w 9"/>
                  <a:gd name="T1" fmla="*/ 0 h 3"/>
                  <a:gd name="T2" fmla="*/ 4 w 9"/>
                  <a:gd name="T3" fmla="*/ 2 h 3"/>
                  <a:gd name="T4" fmla="*/ 9 w 9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0"/>
                    </a:moveTo>
                    <a:lnTo>
                      <a:pt x="4" y="2"/>
                    </a:lnTo>
                    <a:lnTo>
                      <a:pt x="9" y="3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97" name="Freeform 620">
                <a:extLst>
                  <a:ext uri="{FF2B5EF4-FFF2-40B4-BE49-F238E27FC236}">
                    <a16:creationId xmlns:a16="http://schemas.microsoft.com/office/drawing/2014/main" id="{5C2475F3-39B7-4C41-A816-5A56911795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3" y="3348"/>
                <a:ext cx="11" cy="3"/>
              </a:xfrm>
              <a:custGeom>
                <a:avLst/>
                <a:gdLst>
                  <a:gd name="T0" fmla="*/ 0 w 11"/>
                  <a:gd name="T1" fmla="*/ 0 h 3"/>
                  <a:gd name="T2" fmla="*/ 5 w 11"/>
                  <a:gd name="T3" fmla="*/ 1 h 3"/>
                  <a:gd name="T4" fmla="*/ 11 w 1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3">
                    <a:moveTo>
                      <a:pt x="0" y="0"/>
                    </a:moveTo>
                    <a:lnTo>
                      <a:pt x="5" y="1"/>
                    </a:lnTo>
                    <a:lnTo>
                      <a:pt x="11" y="3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98" name="Freeform 621">
                <a:extLst>
                  <a:ext uri="{FF2B5EF4-FFF2-40B4-BE49-F238E27FC236}">
                    <a16:creationId xmlns:a16="http://schemas.microsoft.com/office/drawing/2014/main" id="{6AFD9C2C-E9CC-4B0E-877A-CB80FD232C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4" y="3349"/>
                <a:ext cx="9" cy="2"/>
              </a:xfrm>
              <a:custGeom>
                <a:avLst/>
                <a:gdLst>
                  <a:gd name="T0" fmla="*/ 0 w 9"/>
                  <a:gd name="T1" fmla="*/ 2 h 2"/>
                  <a:gd name="T2" fmla="*/ 4 w 9"/>
                  <a:gd name="T3" fmla="*/ 2 h 2"/>
                  <a:gd name="T4" fmla="*/ 9 w 9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4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99" name="Freeform 622">
                <a:extLst>
                  <a:ext uri="{FF2B5EF4-FFF2-40B4-BE49-F238E27FC236}">
                    <a16:creationId xmlns:a16="http://schemas.microsoft.com/office/drawing/2014/main" id="{3090323A-4F51-4A43-AF19-EDE4D4CB77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3" y="3349"/>
                <a:ext cx="10" cy="2"/>
              </a:xfrm>
              <a:custGeom>
                <a:avLst/>
                <a:gdLst>
                  <a:gd name="T0" fmla="*/ 0 w 10"/>
                  <a:gd name="T1" fmla="*/ 0 h 2"/>
                  <a:gd name="T2" fmla="*/ 5 w 10"/>
                  <a:gd name="T3" fmla="*/ 0 h 2"/>
                  <a:gd name="T4" fmla="*/ 10 w 10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5" y="0"/>
                    </a:lnTo>
                    <a:lnTo>
                      <a:pt x="10" y="2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00" name="Line 623">
                <a:extLst>
                  <a:ext uri="{FF2B5EF4-FFF2-40B4-BE49-F238E27FC236}">
                    <a16:creationId xmlns:a16="http://schemas.microsoft.com/office/drawing/2014/main" id="{FB89BE5B-3CA7-419A-94CE-A393F9BBE7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83" y="3351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01" name="Freeform 624">
                <a:extLst>
                  <a:ext uri="{FF2B5EF4-FFF2-40B4-BE49-F238E27FC236}">
                    <a16:creationId xmlns:a16="http://schemas.microsoft.com/office/drawing/2014/main" id="{24F98EB8-B32C-404E-8F91-DA844313F1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2" y="3351"/>
                <a:ext cx="10" cy="1"/>
              </a:xfrm>
              <a:custGeom>
                <a:avLst/>
                <a:gdLst>
                  <a:gd name="T0" fmla="*/ 0 w 10"/>
                  <a:gd name="T1" fmla="*/ 4 w 10"/>
                  <a:gd name="T2" fmla="*/ 10 w 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">
                    <a:moveTo>
                      <a:pt x="0" y="0"/>
                    </a:moveTo>
                    <a:lnTo>
                      <a:pt x="4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02" name="Line 625">
                <a:extLst>
                  <a:ext uri="{FF2B5EF4-FFF2-40B4-BE49-F238E27FC236}">
                    <a16:creationId xmlns:a16="http://schemas.microsoft.com/office/drawing/2014/main" id="{91CF2019-04C2-4536-BF17-D5A6034710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02" y="3351"/>
                <a:ext cx="10" cy="2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03" name="Line 626">
                <a:extLst>
                  <a:ext uri="{FF2B5EF4-FFF2-40B4-BE49-F238E27FC236}">
                    <a16:creationId xmlns:a16="http://schemas.microsoft.com/office/drawing/2014/main" id="{9D44F6C0-160B-42B1-ABF3-223D5955D8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12" y="3353"/>
                <a:ext cx="9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04" name="Freeform 627">
                <a:extLst>
                  <a:ext uri="{FF2B5EF4-FFF2-40B4-BE49-F238E27FC236}">
                    <a16:creationId xmlns:a16="http://schemas.microsoft.com/office/drawing/2014/main" id="{BC975FBC-DC8B-4C6F-B368-31F6AE1865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1" y="3359"/>
                <a:ext cx="11" cy="6"/>
              </a:xfrm>
              <a:custGeom>
                <a:avLst/>
                <a:gdLst>
                  <a:gd name="T0" fmla="*/ 0 w 11"/>
                  <a:gd name="T1" fmla="*/ 0 h 6"/>
                  <a:gd name="T2" fmla="*/ 5 w 11"/>
                  <a:gd name="T3" fmla="*/ 2 h 6"/>
                  <a:gd name="T4" fmla="*/ 8 w 11"/>
                  <a:gd name="T5" fmla="*/ 3 h 6"/>
                  <a:gd name="T6" fmla="*/ 11 w 11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6">
                    <a:moveTo>
                      <a:pt x="0" y="0"/>
                    </a:moveTo>
                    <a:lnTo>
                      <a:pt x="5" y="2"/>
                    </a:lnTo>
                    <a:lnTo>
                      <a:pt x="8" y="3"/>
                    </a:lnTo>
                    <a:lnTo>
                      <a:pt x="11" y="6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05" name="Freeform 628">
                <a:extLst>
                  <a:ext uri="{FF2B5EF4-FFF2-40B4-BE49-F238E27FC236}">
                    <a16:creationId xmlns:a16="http://schemas.microsoft.com/office/drawing/2014/main" id="{26FBE369-877D-4C0C-909B-1AFA1A60ED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2" y="3365"/>
                <a:ext cx="9" cy="17"/>
              </a:xfrm>
              <a:custGeom>
                <a:avLst/>
                <a:gdLst>
                  <a:gd name="T0" fmla="*/ 0 w 9"/>
                  <a:gd name="T1" fmla="*/ 0 h 17"/>
                  <a:gd name="T2" fmla="*/ 2 w 9"/>
                  <a:gd name="T3" fmla="*/ 4 h 17"/>
                  <a:gd name="T4" fmla="*/ 5 w 9"/>
                  <a:gd name="T5" fmla="*/ 8 h 17"/>
                  <a:gd name="T6" fmla="*/ 6 w 9"/>
                  <a:gd name="T7" fmla="*/ 13 h 17"/>
                  <a:gd name="T8" fmla="*/ 9 w 9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7">
                    <a:moveTo>
                      <a:pt x="0" y="0"/>
                    </a:moveTo>
                    <a:lnTo>
                      <a:pt x="2" y="4"/>
                    </a:lnTo>
                    <a:lnTo>
                      <a:pt x="5" y="8"/>
                    </a:lnTo>
                    <a:lnTo>
                      <a:pt x="6" y="13"/>
                    </a:lnTo>
                    <a:lnTo>
                      <a:pt x="9" y="17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06" name="Freeform 629">
                <a:extLst>
                  <a:ext uri="{FF2B5EF4-FFF2-40B4-BE49-F238E27FC236}">
                    <a16:creationId xmlns:a16="http://schemas.microsoft.com/office/drawing/2014/main" id="{5BF7F715-9707-48C0-9762-692240D751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1" y="3382"/>
                <a:ext cx="9" cy="12"/>
              </a:xfrm>
              <a:custGeom>
                <a:avLst/>
                <a:gdLst>
                  <a:gd name="T0" fmla="*/ 0 w 9"/>
                  <a:gd name="T1" fmla="*/ 0 h 12"/>
                  <a:gd name="T2" fmla="*/ 4 w 9"/>
                  <a:gd name="T3" fmla="*/ 7 h 12"/>
                  <a:gd name="T4" fmla="*/ 9 w 9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2">
                    <a:moveTo>
                      <a:pt x="0" y="0"/>
                    </a:moveTo>
                    <a:lnTo>
                      <a:pt x="4" y="7"/>
                    </a:lnTo>
                    <a:lnTo>
                      <a:pt x="9" y="12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07" name="Freeform 630">
                <a:extLst>
                  <a:ext uri="{FF2B5EF4-FFF2-40B4-BE49-F238E27FC236}">
                    <a16:creationId xmlns:a16="http://schemas.microsoft.com/office/drawing/2014/main" id="{B10431D3-53D8-4C3E-994A-76280E4EA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3394"/>
                <a:ext cx="10" cy="12"/>
              </a:xfrm>
              <a:custGeom>
                <a:avLst/>
                <a:gdLst>
                  <a:gd name="T0" fmla="*/ 0 w 10"/>
                  <a:gd name="T1" fmla="*/ 0 h 12"/>
                  <a:gd name="T2" fmla="*/ 5 w 10"/>
                  <a:gd name="T3" fmla="*/ 5 h 12"/>
                  <a:gd name="T4" fmla="*/ 10 w 10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2">
                    <a:moveTo>
                      <a:pt x="0" y="0"/>
                    </a:moveTo>
                    <a:lnTo>
                      <a:pt x="5" y="5"/>
                    </a:lnTo>
                    <a:lnTo>
                      <a:pt x="10" y="12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08" name="Freeform 631">
                <a:extLst>
                  <a:ext uri="{FF2B5EF4-FFF2-40B4-BE49-F238E27FC236}">
                    <a16:creationId xmlns:a16="http://schemas.microsoft.com/office/drawing/2014/main" id="{86668352-422F-4245-BC68-B34570D9BE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" y="3406"/>
                <a:ext cx="9" cy="14"/>
              </a:xfrm>
              <a:custGeom>
                <a:avLst/>
                <a:gdLst>
                  <a:gd name="T0" fmla="*/ 0 w 9"/>
                  <a:gd name="T1" fmla="*/ 0 h 14"/>
                  <a:gd name="T2" fmla="*/ 4 w 9"/>
                  <a:gd name="T3" fmla="*/ 6 h 14"/>
                  <a:gd name="T4" fmla="*/ 9 w 9"/>
                  <a:gd name="T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4">
                    <a:moveTo>
                      <a:pt x="0" y="0"/>
                    </a:moveTo>
                    <a:lnTo>
                      <a:pt x="4" y="6"/>
                    </a:lnTo>
                    <a:lnTo>
                      <a:pt x="9" y="14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09" name="Freeform 632">
                <a:extLst>
                  <a:ext uri="{FF2B5EF4-FFF2-40B4-BE49-F238E27FC236}">
                    <a16:creationId xmlns:a16="http://schemas.microsoft.com/office/drawing/2014/main" id="{20ACA33C-4D13-449E-A2AC-B0F8CC4A4E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9" y="3420"/>
                <a:ext cx="11" cy="14"/>
              </a:xfrm>
              <a:custGeom>
                <a:avLst/>
                <a:gdLst>
                  <a:gd name="T0" fmla="*/ 0 w 11"/>
                  <a:gd name="T1" fmla="*/ 0 h 14"/>
                  <a:gd name="T2" fmla="*/ 6 w 11"/>
                  <a:gd name="T3" fmla="*/ 8 h 14"/>
                  <a:gd name="T4" fmla="*/ 8 w 11"/>
                  <a:gd name="T5" fmla="*/ 12 h 14"/>
                  <a:gd name="T6" fmla="*/ 11 w 11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4">
                    <a:moveTo>
                      <a:pt x="0" y="0"/>
                    </a:moveTo>
                    <a:lnTo>
                      <a:pt x="6" y="8"/>
                    </a:lnTo>
                    <a:lnTo>
                      <a:pt x="8" y="12"/>
                    </a:lnTo>
                    <a:lnTo>
                      <a:pt x="11" y="14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10" name="Freeform 633">
                <a:extLst>
                  <a:ext uri="{FF2B5EF4-FFF2-40B4-BE49-F238E27FC236}">
                    <a16:creationId xmlns:a16="http://schemas.microsoft.com/office/drawing/2014/main" id="{65916AD3-ADEB-4E16-A6B1-BB20111E2F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0" y="3434"/>
                <a:ext cx="9" cy="6"/>
              </a:xfrm>
              <a:custGeom>
                <a:avLst/>
                <a:gdLst>
                  <a:gd name="T0" fmla="*/ 0 w 9"/>
                  <a:gd name="T1" fmla="*/ 0 h 6"/>
                  <a:gd name="T2" fmla="*/ 3 w 9"/>
                  <a:gd name="T3" fmla="*/ 2 h 6"/>
                  <a:gd name="T4" fmla="*/ 5 w 9"/>
                  <a:gd name="T5" fmla="*/ 3 h 6"/>
                  <a:gd name="T6" fmla="*/ 9 w 9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3" y="2"/>
                    </a:lnTo>
                    <a:lnTo>
                      <a:pt x="5" y="3"/>
                    </a:lnTo>
                    <a:lnTo>
                      <a:pt x="9" y="6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11" name="Line 634">
                <a:extLst>
                  <a:ext uri="{FF2B5EF4-FFF2-40B4-BE49-F238E27FC236}">
                    <a16:creationId xmlns:a16="http://schemas.microsoft.com/office/drawing/2014/main" id="{1EE00E93-916C-45D5-9565-2F31696F49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89" y="3440"/>
                <a:ext cx="9" cy="6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12" name="Freeform 635">
                <a:extLst>
                  <a:ext uri="{FF2B5EF4-FFF2-40B4-BE49-F238E27FC236}">
                    <a16:creationId xmlns:a16="http://schemas.microsoft.com/office/drawing/2014/main" id="{D3C8D262-4453-4484-9B89-9F03DECC36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8" y="3446"/>
                <a:ext cx="11" cy="5"/>
              </a:xfrm>
              <a:custGeom>
                <a:avLst/>
                <a:gdLst>
                  <a:gd name="T0" fmla="*/ 0 w 11"/>
                  <a:gd name="T1" fmla="*/ 0 h 5"/>
                  <a:gd name="T2" fmla="*/ 5 w 11"/>
                  <a:gd name="T3" fmla="*/ 3 h 5"/>
                  <a:gd name="T4" fmla="*/ 11 w 11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5">
                    <a:moveTo>
                      <a:pt x="0" y="0"/>
                    </a:moveTo>
                    <a:lnTo>
                      <a:pt x="5" y="3"/>
                    </a:lnTo>
                    <a:lnTo>
                      <a:pt x="11" y="5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13" name="Freeform 636">
                <a:extLst>
                  <a:ext uri="{FF2B5EF4-FFF2-40B4-BE49-F238E27FC236}">
                    <a16:creationId xmlns:a16="http://schemas.microsoft.com/office/drawing/2014/main" id="{A86DD074-BA90-448C-8A6B-0AD4D8C4B8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9" y="3451"/>
                <a:ext cx="9" cy="1"/>
              </a:xfrm>
              <a:custGeom>
                <a:avLst/>
                <a:gdLst>
                  <a:gd name="T0" fmla="*/ 0 w 9"/>
                  <a:gd name="T1" fmla="*/ 4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14" name="Freeform 637">
                <a:extLst>
                  <a:ext uri="{FF2B5EF4-FFF2-40B4-BE49-F238E27FC236}">
                    <a16:creationId xmlns:a16="http://schemas.microsoft.com/office/drawing/2014/main" id="{56A5E22E-D5FE-4FD4-A610-4775FB50C4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8" y="3449"/>
                <a:ext cx="10" cy="2"/>
              </a:xfrm>
              <a:custGeom>
                <a:avLst/>
                <a:gdLst>
                  <a:gd name="T0" fmla="*/ 0 w 10"/>
                  <a:gd name="T1" fmla="*/ 2 h 2"/>
                  <a:gd name="T2" fmla="*/ 5 w 10"/>
                  <a:gd name="T3" fmla="*/ 1 h 2"/>
                  <a:gd name="T4" fmla="*/ 10 w 10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">
                    <a:moveTo>
                      <a:pt x="0" y="2"/>
                    </a:moveTo>
                    <a:lnTo>
                      <a:pt x="5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15" name="Freeform 638">
                <a:extLst>
                  <a:ext uri="{FF2B5EF4-FFF2-40B4-BE49-F238E27FC236}">
                    <a16:creationId xmlns:a16="http://schemas.microsoft.com/office/drawing/2014/main" id="{2402338C-54EC-450B-965D-7106E087F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8" y="3449"/>
                <a:ext cx="9" cy="1"/>
              </a:xfrm>
              <a:custGeom>
                <a:avLst/>
                <a:gdLst>
                  <a:gd name="T0" fmla="*/ 0 w 9"/>
                  <a:gd name="T1" fmla="*/ 5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5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16" name="Line 639">
                <a:extLst>
                  <a:ext uri="{FF2B5EF4-FFF2-40B4-BE49-F238E27FC236}">
                    <a16:creationId xmlns:a16="http://schemas.microsoft.com/office/drawing/2014/main" id="{290C3B1C-2A7D-48C4-A3A7-F7D0583907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37" y="3449"/>
                <a:ext cx="10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17" name="Line 640">
                <a:extLst>
                  <a:ext uri="{FF2B5EF4-FFF2-40B4-BE49-F238E27FC236}">
                    <a16:creationId xmlns:a16="http://schemas.microsoft.com/office/drawing/2014/main" id="{3DDB2461-4047-427A-83AC-DF77233778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47" y="3447"/>
                <a:ext cx="10" cy="2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18" name="Freeform 641">
                <a:extLst>
                  <a:ext uri="{FF2B5EF4-FFF2-40B4-BE49-F238E27FC236}">
                    <a16:creationId xmlns:a16="http://schemas.microsoft.com/office/drawing/2014/main" id="{A171AE39-170D-4F4F-B546-68FBA5B513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3445"/>
                <a:ext cx="9" cy="2"/>
              </a:xfrm>
              <a:custGeom>
                <a:avLst/>
                <a:gdLst>
                  <a:gd name="T0" fmla="*/ 0 w 9"/>
                  <a:gd name="T1" fmla="*/ 2 h 2"/>
                  <a:gd name="T2" fmla="*/ 5 w 9"/>
                  <a:gd name="T3" fmla="*/ 1 h 2"/>
                  <a:gd name="T4" fmla="*/ 9 w 9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5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19" name="Line 642">
                <a:extLst>
                  <a:ext uri="{FF2B5EF4-FFF2-40B4-BE49-F238E27FC236}">
                    <a16:creationId xmlns:a16="http://schemas.microsoft.com/office/drawing/2014/main" id="{ACBFB250-3483-4B88-8DDB-5AAD81D550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66" y="3445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20" name="Freeform 643">
                <a:extLst>
                  <a:ext uri="{FF2B5EF4-FFF2-40B4-BE49-F238E27FC236}">
                    <a16:creationId xmlns:a16="http://schemas.microsoft.com/office/drawing/2014/main" id="{8A4B1E2A-7728-4813-92D8-9F757A3C3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3445"/>
                <a:ext cx="11" cy="1"/>
              </a:xfrm>
              <a:custGeom>
                <a:avLst/>
                <a:gdLst>
                  <a:gd name="T0" fmla="*/ 0 w 11"/>
                  <a:gd name="T1" fmla="*/ 0 h 1"/>
                  <a:gd name="T2" fmla="*/ 5 w 11"/>
                  <a:gd name="T3" fmla="*/ 1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0" y="0"/>
                    </a:moveTo>
                    <a:lnTo>
                      <a:pt x="5" y="1"/>
                    </a:lnTo>
                    <a:lnTo>
                      <a:pt x="11" y="1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21" name="Freeform 644">
                <a:extLst>
                  <a:ext uri="{FF2B5EF4-FFF2-40B4-BE49-F238E27FC236}">
                    <a16:creationId xmlns:a16="http://schemas.microsoft.com/office/drawing/2014/main" id="{A0A6C998-0507-48B7-9EE8-C54B3DBE1C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6" y="3445"/>
                <a:ext cx="9" cy="1"/>
              </a:xfrm>
              <a:custGeom>
                <a:avLst/>
                <a:gdLst>
                  <a:gd name="T0" fmla="*/ 0 w 9"/>
                  <a:gd name="T1" fmla="*/ 1 h 1"/>
                  <a:gd name="T2" fmla="*/ 4 w 9"/>
                  <a:gd name="T3" fmla="*/ 0 h 1"/>
                  <a:gd name="T4" fmla="*/ 9 w 9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">
                    <a:moveTo>
                      <a:pt x="0" y="1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17" name="Group 846">
              <a:extLst>
                <a:ext uri="{FF2B5EF4-FFF2-40B4-BE49-F238E27FC236}">
                  <a16:creationId xmlns:a16="http://schemas.microsoft.com/office/drawing/2014/main" id="{A8CCB770-4A8A-440F-B662-725DCABDC7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0" y="2170"/>
              <a:ext cx="3014" cy="324"/>
              <a:chOff x="1479" y="3236"/>
              <a:chExt cx="3014" cy="324"/>
            </a:xfrm>
          </p:grpSpPr>
          <p:sp>
            <p:nvSpPr>
              <p:cNvPr id="222" name="Freeform 646">
                <a:extLst>
                  <a:ext uri="{FF2B5EF4-FFF2-40B4-BE49-F238E27FC236}">
                    <a16:creationId xmlns:a16="http://schemas.microsoft.com/office/drawing/2014/main" id="{0E9969BC-6DA6-4795-B381-77187BAC7D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3445"/>
                <a:ext cx="10" cy="5"/>
              </a:xfrm>
              <a:custGeom>
                <a:avLst/>
                <a:gdLst>
                  <a:gd name="T0" fmla="*/ 0 w 10"/>
                  <a:gd name="T1" fmla="*/ 0 h 5"/>
                  <a:gd name="T2" fmla="*/ 5 w 10"/>
                  <a:gd name="T3" fmla="*/ 2 h 5"/>
                  <a:gd name="T4" fmla="*/ 10 w 10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5">
                    <a:moveTo>
                      <a:pt x="0" y="0"/>
                    </a:moveTo>
                    <a:lnTo>
                      <a:pt x="5" y="2"/>
                    </a:lnTo>
                    <a:lnTo>
                      <a:pt x="10" y="5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3" name="Freeform 647">
                <a:extLst>
                  <a:ext uri="{FF2B5EF4-FFF2-40B4-BE49-F238E27FC236}">
                    <a16:creationId xmlns:a16="http://schemas.microsoft.com/office/drawing/2014/main" id="{F3F024D1-FF17-4929-9C04-075C2F8449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5" y="3450"/>
                <a:ext cx="9" cy="4"/>
              </a:xfrm>
              <a:custGeom>
                <a:avLst/>
                <a:gdLst>
                  <a:gd name="T0" fmla="*/ 0 w 9"/>
                  <a:gd name="T1" fmla="*/ 0 h 4"/>
                  <a:gd name="T2" fmla="*/ 5 w 9"/>
                  <a:gd name="T3" fmla="*/ 3 h 4"/>
                  <a:gd name="T4" fmla="*/ 9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0"/>
                    </a:moveTo>
                    <a:lnTo>
                      <a:pt x="5" y="3"/>
                    </a:lnTo>
                    <a:lnTo>
                      <a:pt x="9" y="4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4" name="Freeform 648">
                <a:extLst>
                  <a:ext uri="{FF2B5EF4-FFF2-40B4-BE49-F238E27FC236}">
                    <a16:creationId xmlns:a16="http://schemas.microsoft.com/office/drawing/2014/main" id="{EE5A455C-F3A8-4D94-ADBF-80B510E87D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4" y="3454"/>
                <a:ext cx="10" cy="1"/>
              </a:xfrm>
              <a:custGeom>
                <a:avLst/>
                <a:gdLst>
                  <a:gd name="T0" fmla="*/ 0 w 10"/>
                  <a:gd name="T1" fmla="*/ 4 w 10"/>
                  <a:gd name="T2" fmla="*/ 10 w 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">
                    <a:moveTo>
                      <a:pt x="0" y="0"/>
                    </a:moveTo>
                    <a:lnTo>
                      <a:pt x="4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" name="Line 649">
                <a:extLst>
                  <a:ext uri="{FF2B5EF4-FFF2-40B4-BE49-F238E27FC236}">
                    <a16:creationId xmlns:a16="http://schemas.microsoft.com/office/drawing/2014/main" id="{E5B10EA6-1DD1-499D-8AFA-ABD86CF73A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24" y="3453"/>
                <a:ext cx="10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6" name="Line 650">
                <a:extLst>
                  <a:ext uri="{FF2B5EF4-FFF2-40B4-BE49-F238E27FC236}">
                    <a16:creationId xmlns:a16="http://schemas.microsoft.com/office/drawing/2014/main" id="{73526AAD-EBC5-467F-B77D-270E98397C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34" y="3451"/>
                <a:ext cx="9" cy="2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7" name="Line 651">
                <a:extLst>
                  <a:ext uri="{FF2B5EF4-FFF2-40B4-BE49-F238E27FC236}">
                    <a16:creationId xmlns:a16="http://schemas.microsoft.com/office/drawing/2014/main" id="{E1101FAD-CCCD-4F08-AFDE-22C662B314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43" y="3449"/>
                <a:ext cx="11" cy="2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8" name="Freeform 652">
                <a:extLst>
                  <a:ext uri="{FF2B5EF4-FFF2-40B4-BE49-F238E27FC236}">
                    <a16:creationId xmlns:a16="http://schemas.microsoft.com/office/drawing/2014/main" id="{D99A8110-5EB3-4594-9324-D7F9ABA360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4" y="3446"/>
                <a:ext cx="9" cy="3"/>
              </a:xfrm>
              <a:custGeom>
                <a:avLst/>
                <a:gdLst>
                  <a:gd name="T0" fmla="*/ 0 w 9"/>
                  <a:gd name="T1" fmla="*/ 3 h 3"/>
                  <a:gd name="T2" fmla="*/ 4 w 9"/>
                  <a:gd name="T3" fmla="*/ 1 h 3"/>
                  <a:gd name="T4" fmla="*/ 9 w 9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3"/>
                    </a:moveTo>
                    <a:lnTo>
                      <a:pt x="4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9" name="Freeform 653">
                <a:extLst>
                  <a:ext uri="{FF2B5EF4-FFF2-40B4-BE49-F238E27FC236}">
                    <a16:creationId xmlns:a16="http://schemas.microsoft.com/office/drawing/2014/main" id="{204D0AE7-D66C-42B6-B832-8EC51902DD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3" y="3446"/>
                <a:ext cx="10" cy="1"/>
              </a:xfrm>
              <a:custGeom>
                <a:avLst/>
                <a:gdLst>
                  <a:gd name="T0" fmla="*/ 0 w 10"/>
                  <a:gd name="T1" fmla="*/ 5 w 10"/>
                  <a:gd name="T2" fmla="*/ 10 w 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">
                    <a:moveTo>
                      <a:pt x="0" y="0"/>
                    </a:moveTo>
                    <a:lnTo>
                      <a:pt x="5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0" name="Line 654">
                <a:extLst>
                  <a:ext uri="{FF2B5EF4-FFF2-40B4-BE49-F238E27FC236}">
                    <a16:creationId xmlns:a16="http://schemas.microsoft.com/office/drawing/2014/main" id="{847AF597-C992-4821-8C01-FBF15B2F7C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3" y="3446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1" name="Freeform 655">
                <a:extLst>
                  <a:ext uri="{FF2B5EF4-FFF2-40B4-BE49-F238E27FC236}">
                    <a16:creationId xmlns:a16="http://schemas.microsoft.com/office/drawing/2014/main" id="{EAFC925E-F4E0-49C1-94FA-C0F6AE2C4C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2" y="3446"/>
                <a:ext cx="11" cy="1"/>
              </a:xfrm>
              <a:custGeom>
                <a:avLst/>
                <a:gdLst>
                  <a:gd name="T0" fmla="*/ 0 w 11"/>
                  <a:gd name="T1" fmla="*/ 6 w 11"/>
                  <a:gd name="T2" fmla="*/ 11 w 1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1">
                    <a:moveTo>
                      <a:pt x="0" y="0"/>
                    </a:moveTo>
                    <a:lnTo>
                      <a:pt x="6" y="0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2" name="Freeform 656">
                <a:extLst>
                  <a:ext uri="{FF2B5EF4-FFF2-40B4-BE49-F238E27FC236}">
                    <a16:creationId xmlns:a16="http://schemas.microsoft.com/office/drawing/2014/main" id="{9BB26647-9B13-4942-89F9-995B07195A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3" y="3446"/>
                <a:ext cx="9" cy="3"/>
              </a:xfrm>
              <a:custGeom>
                <a:avLst/>
                <a:gdLst>
                  <a:gd name="T0" fmla="*/ 0 w 9"/>
                  <a:gd name="T1" fmla="*/ 0 h 3"/>
                  <a:gd name="T2" fmla="*/ 5 w 9"/>
                  <a:gd name="T3" fmla="*/ 1 h 3"/>
                  <a:gd name="T4" fmla="*/ 9 w 9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0"/>
                    </a:moveTo>
                    <a:lnTo>
                      <a:pt x="5" y="1"/>
                    </a:lnTo>
                    <a:lnTo>
                      <a:pt x="9" y="3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3" name="Freeform 657">
                <a:extLst>
                  <a:ext uri="{FF2B5EF4-FFF2-40B4-BE49-F238E27FC236}">
                    <a16:creationId xmlns:a16="http://schemas.microsoft.com/office/drawing/2014/main" id="{5E4AB132-A702-4290-88CE-FEF935ABD1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2" y="3449"/>
                <a:ext cx="9" cy="1"/>
              </a:xfrm>
              <a:custGeom>
                <a:avLst/>
                <a:gdLst>
                  <a:gd name="T0" fmla="*/ 0 w 9"/>
                  <a:gd name="T1" fmla="*/ 4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4" name="Freeform 658">
                <a:extLst>
                  <a:ext uri="{FF2B5EF4-FFF2-40B4-BE49-F238E27FC236}">
                    <a16:creationId xmlns:a16="http://schemas.microsoft.com/office/drawing/2014/main" id="{F0ABDC1E-C91A-4171-9260-6A7ED609D7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11" y="3449"/>
                <a:ext cx="10" cy="1"/>
              </a:xfrm>
              <a:custGeom>
                <a:avLst/>
                <a:gdLst>
                  <a:gd name="T0" fmla="*/ 0 w 10"/>
                  <a:gd name="T1" fmla="*/ 5 w 10"/>
                  <a:gd name="T2" fmla="*/ 10 w 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">
                    <a:moveTo>
                      <a:pt x="0" y="0"/>
                    </a:moveTo>
                    <a:lnTo>
                      <a:pt x="5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5" name="Freeform 659">
                <a:extLst>
                  <a:ext uri="{FF2B5EF4-FFF2-40B4-BE49-F238E27FC236}">
                    <a16:creationId xmlns:a16="http://schemas.microsoft.com/office/drawing/2014/main" id="{51E7319C-63D0-4C51-949F-90002215ED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1" y="3446"/>
                <a:ext cx="10" cy="3"/>
              </a:xfrm>
              <a:custGeom>
                <a:avLst/>
                <a:gdLst>
                  <a:gd name="T0" fmla="*/ 0 w 10"/>
                  <a:gd name="T1" fmla="*/ 3 h 3"/>
                  <a:gd name="T2" fmla="*/ 6 w 10"/>
                  <a:gd name="T3" fmla="*/ 1 h 3"/>
                  <a:gd name="T4" fmla="*/ 7 w 10"/>
                  <a:gd name="T5" fmla="*/ 0 h 3"/>
                  <a:gd name="T6" fmla="*/ 10 w 1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3">
                    <a:moveTo>
                      <a:pt x="0" y="3"/>
                    </a:moveTo>
                    <a:lnTo>
                      <a:pt x="6" y="1"/>
                    </a:lnTo>
                    <a:lnTo>
                      <a:pt x="7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6" name="Freeform 660">
                <a:extLst>
                  <a:ext uri="{FF2B5EF4-FFF2-40B4-BE49-F238E27FC236}">
                    <a16:creationId xmlns:a16="http://schemas.microsoft.com/office/drawing/2014/main" id="{3E565034-6878-4BD3-B871-F225743CE1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1" y="3446"/>
                <a:ext cx="9" cy="5"/>
              </a:xfrm>
              <a:custGeom>
                <a:avLst/>
                <a:gdLst>
                  <a:gd name="T0" fmla="*/ 0 w 9"/>
                  <a:gd name="T1" fmla="*/ 0 h 5"/>
                  <a:gd name="T2" fmla="*/ 2 w 9"/>
                  <a:gd name="T3" fmla="*/ 1 h 5"/>
                  <a:gd name="T4" fmla="*/ 4 w 9"/>
                  <a:gd name="T5" fmla="*/ 3 h 5"/>
                  <a:gd name="T6" fmla="*/ 6 w 9"/>
                  <a:gd name="T7" fmla="*/ 4 h 5"/>
                  <a:gd name="T8" fmla="*/ 9 w 9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0" y="0"/>
                    </a:moveTo>
                    <a:lnTo>
                      <a:pt x="2" y="1"/>
                    </a:lnTo>
                    <a:lnTo>
                      <a:pt x="4" y="3"/>
                    </a:lnTo>
                    <a:lnTo>
                      <a:pt x="6" y="4"/>
                    </a:lnTo>
                    <a:lnTo>
                      <a:pt x="9" y="5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7" name="Freeform 661">
                <a:extLst>
                  <a:ext uri="{FF2B5EF4-FFF2-40B4-BE49-F238E27FC236}">
                    <a16:creationId xmlns:a16="http://schemas.microsoft.com/office/drawing/2014/main" id="{570C54EA-9570-41FF-B3BD-58B550FAD3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0" y="3449"/>
                <a:ext cx="10" cy="2"/>
              </a:xfrm>
              <a:custGeom>
                <a:avLst/>
                <a:gdLst>
                  <a:gd name="T0" fmla="*/ 0 w 10"/>
                  <a:gd name="T1" fmla="*/ 2 h 2"/>
                  <a:gd name="T2" fmla="*/ 2 w 10"/>
                  <a:gd name="T3" fmla="*/ 2 h 2"/>
                  <a:gd name="T4" fmla="*/ 5 w 10"/>
                  <a:gd name="T5" fmla="*/ 1 h 2"/>
                  <a:gd name="T6" fmla="*/ 10 w 10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0" y="2"/>
                    </a:moveTo>
                    <a:lnTo>
                      <a:pt x="2" y="2"/>
                    </a:lnTo>
                    <a:lnTo>
                      <a:pt x="5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8" name="Freeform 662">
                <a:extLst>
                  <a:ext uri="{FF2B5EF4-FFF2-40B4-BE49-F238E27FC236}">
                    <a16:creationId xmlns:a16="http://schemas.microsoft.com/office/drawing/2014/main" id="{C9F3E873-19EE-4341-9C92-93E36607DF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0" y="3449"/>
                <a:ext cx="11" cy="1"/>
              </a:xfrm>
              <a:custGeom>
                <a:avLst/>
                <a:gdLst>
                  <a:gd name="T0" fmla="*/ 0 w 11"/>
                  <a:gd name="T1" fmla="*/ 5 w 11"/>
                  <a:gd name="T2" fmla="*/ 11 w 1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1">
                    <a:moveTo>
                      <a:pt x="0" y="0"/>
                    </a:moveTo>
                    <a:lnTo>
                      <a:pt x="5" y="0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9" name="Freeform 663">
                <a:extLst>
                  <a:ext uri="{FF2B5EF4-FFF2-40B4-BE49-F238E27FC236}">
                    <a16:creationId xmlns:a16="http://schemas.microsoft.com/office/drawing/2014/main" id="{096395BF-C03F-4415-A4FC-AE3EE2A1AA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1" y="3449"/>
                <a:ext cx="9" cy="1"/>
              </a:xfrm>
              <a:custGeom>
                <a:avLst/>
                <a:gdLst>
                  <a:gd name="T0" fmla="*/ 0 w 9"/>
                  <a:gd name="T1" fmla="*/ 5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5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0" name="Freeform 664">
                <a:extLst>
                  <a:ext uri="{FF2B5EF4-FFF2-40B4-BE49-F238E27FC236}">
                    <a16:creationId xmlns:a16="http://schemas.microsoft.com/office/drawing/2014/main" id="{C9D12CD9-254D-47FF-AEA1-739163B422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0" y="3449"/>
                <a:ext cx="9" cy="5"/>
              </a:xfrm>
              <a:custGeom>
                <a:avLst/>
                <a:gdLst>
                  <a:gd name="T0" fmla="*/ 0 w 9"/>
                  <a:gd name="T1" fmla="*/ 0 h 5"/>
                  <a:gd name="T2" fmla="*/ 2 w 9"/>
                  <a:gd name="T3" fmla="*/ 1 h 5"/>
                  <a:gd name="T4" fmla="*/ 4 w 9"/>
                  <a:gd name="T5" fmla="*/ 2 h 5"/>
                  <a:gd name="T6" fmla="*/ 6 w 9"/>
                  <a:gd name="T7" fmla="*/ 4 h 5"/>
                  <a:gd name="T8" fmla="*/ 9 w 9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0" y="0"/>
                    </a:moveTo>
                    <a:lnTo>
                      <a:pt x="2" y="1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9" y="5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1" name="Freeform 665">
                <a:extLst>
                  <a:ext uri="{FF2B5EF4-FFF2-40B4-BE49-F238E27FC236}">
                    <a16:creationId xmlns:a16="http://schemas.microsoft.com/office/drawing/2014/main" id="{720985B9-3E65-466F-9FFC-2F91505954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9" y="3451"/>
                <a:ext cx="10" cy="3"/>
              </a:xfrm>
              <a:custGeom>
                <a:avLst/>
                <a:gdLst>
                  <a:gd name="T0" fmla="*/ 0 w 10"/>
                  <a:gd name="T1" fmla="*/ 3 h 3"/>
                  <a:gd name="T2" fmla="*/ 3 w 10"/>
                  <a:gd name="T3" fmla="*/ 3 h 3"/>
                  <a:gd name="T4" fmla="*/ 5 w 10"/>
                  <a:gd name="T5" fmla="*/ 2 h 3"/>
                  <a:gd name="T6" fmla="*/ 6 w 10"/>
                  <a:gd name="T7" fmla="*/ 0 h 3"/>
                  <a:gd name="T8" fmla="*/ 10 w 10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">
                    <a:moveTo>
                      <a:pt x="0" y="3"/>
                    </a:moveTo>
                    <a:lnTo>
                      <a:pt x="3" y="3"/>
                    </a:lnTo>
                    <a:lnTo>
                      <a:pt x="5" y="2"/>
                    </a:lnTo>
                    <a:lnTo>
                      <a:pt x="6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2" name="Freeform 666">
                <a:extLst>
                  <a:ext uri="{FF2B5EF4-FFF2-40B4-BE49-F238E27FC236}">
                    <a16:creationId xmlns:a16="http://schemas.microsoft.com/office/drawing/2014/main" id="{EFEB3E63-6787-45B8-92DC-6EE8B0E420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9" y="3451"/>
                <a:ext cx="20" cy="2"/>
              </a:xfrm>
              <a:custGeom>
                <a:avLst/>
                <a:gdLst>
                  <a:gd name="T0" fmla="*/ 0 w 20"/>
                  <a:gd name="T1" fmla="*/ 0 h 2"/>
                  <a:gd name="T2" fmla="*/ 4 w 20"/>
                  <a:gd name="T3" fmla="*/ 0 h 2"/>
                  <a:gd name="T4" fmla="*/ 11 w 20"/>
                  <a:gd name="T5" fmla="*/ 0 h 2"/>
                  <a:gd name="T6" fmla="*/ 16 w 20"/>
                  <a:gd name="T7" fmla="*/ 2 h 2"/>
                  <a:gd name="T8" fmla="*/ 20 w 20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">
                    <a:moveTo>
                      <a:pt x="0" y="0"/>
                    </a:moveTo>
                    <a:lnTo>
                      <a:pt x="4" y="0"/>
                    </a:lnTo>
                    <a:lnTo>
                      <a:pt x="11" y="0"/>
                    </a:lnTo>
                    <a:lnTo>
                      <a:pt x="16" y="2"/>
                    </a:lnTo>
                    <a:lnTo>
                      <a:pt x="20" y="2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3" name="Freeform 667">
                <a:extLst>
                  <a:ext uri="{FF2B5EF4-FFF2-40B4-BE49-F238E27FC236}">
                    <a16:creationId xmlns:a16="http://schemas.microsoft.com/office/drawing/2014/main" id="{B4CB09A8-5524-4EEC-AD05-9AD4D0D993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9" y="3453"/>
                <a:ext cx="9" cy="1"/>
              </a:xfrm>
              <a:custGeom>
                <a:avLst/>
                <a:gdLst>
                  <a:gd name="T0" fmla="*/ 0 w 9"/>
                  <a:gd name="T1" fmla="*/ 3 w 9"/>
                  <a:gd name="T2" fmla="*/ 5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4" name="Line 668">
                <a:extLst>
                  <a:ext uri="{FF2B5EF4-FFF2-40B4-BE49-F238E27FC236}">
                    <a16:creationId xmlns:a16="http://schemas.microsoft.com/office/drawing/2014/main" id="{963E6A6E-5568-450F-8354-DA786FD7A0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18" y="3451"/>
                <a:ext cx="11" cy="2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5" name="Freeform 669">
                <a:extLst>
                  <a:ext uri="{FF2B5EF4-FFF2-40B4-BE49-F238E27FC236}">
                    <a16:creationId xmlns:a16="http://schemas.microsoft.com/office/drawing/2014/main" id="{2DDC297B-C8EF-41C5-97AD-831B5D1AC9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9" y="3450"/>
                <a:ext cx="9" cy="1"/>
              </a:xfrm>
              <a:custGeom>
                <a:avLst/>
                <a:gdLst>
                  <a:gd name="T0" fmla="*/ 0 w 9"/>
                  <a:gd name="T1" fmla="*/ 1 h 1"/>
                  <a:gd name="T2" fmla="*/ 3 w 9"/>
                  <a:gd name="T3" fmla="*/ 0 h 1"/>
                  <a:gd name="T4" fmla="*/ 9 w 9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">
                    <a:moveTo>
                      <a:pt x="0" y="1"/>
                    </a:moveTo>
                    <a:lnTo>
                      <a:pt x="3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6" name="Freeform 670">
                <a:extLst>
                  <a:ext uri="{FF2B5EF4-FFF2-40B4-BE49-F238E27FC236}">
                    <a16:creationId xmlns:a16="http://schemas.microsoft.com/office/drawing/2014/main" id="{38998564-A547-4DD6-AC3E-EA57547463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8" y="3450"/>
                <a:ext cx="10" cy="1"/>
              </a:xfrm>
              <a:custGeom>
                <a:avLst/>
                <a:gdLst>
                  <a:gd name="T0" fmla="*/ 0 w 10"/>
                  <a:gd name="T1" fmla="*/ 0 h 1"/>
                  <a:gd name="T2" fmla="*/ 5 w 10"/>
                  <a:gd name="T3" fmla="*/ 1 h 1"/>
                  <a:gd name="T4" fmla="*/ 10 w 10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">
                    <a:moveTo>
                      <a:pt x="0" y="0"/>
                    </a:moveTo>
                    <a:lnTo>
                      <a:pt x="5" y="1"/>
                    </a:lnTo>
                    <a:lnTo>
                      <a:pt x="10" y="1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7" name="Freeform 671">
                <a:extLst>
                  <a:ext uri="{FF2B5EF4-FFF2-40B4-BE49-F238E27FC236}">
                    <a16:creationId xmlns:a16="http://schemas.microsoft.com/office/drawing/2014/main" id="{5FBF5749-F5A0-47DB-BF39-497F39899E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8" y="3449"/>
                <a:ext cx="9" cy="2"/>
              </a:xfrm>
              <a:custGeom>
                <a:avLst/>
                <a:gdLst>
                  <a:gd name="T0" fmla="*/ 0 w 9"/>
                  <a:gd name="T1" fmla="*/ 2 h 2"/>
                  <a:gd name="T2" fmla="*/ 4 w 9"/>
                  <a:gd name="T3" fmla="*/ 1 h 2"/>
                  <a:gd name="T4" fmla="*/ 9 w 9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4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8" name="Freeform 672">
                <a:extLst>
                  <a:ext uri="{FF2B5EF4-FFF2-40B4-BE49-F238E27FC236}">
                    <a16:creationId xmlns:a16="http://schemas.microsoft.com/office/drawing/2014/main" id="{724E666E-29A6-43DA-A2B5-331957BEC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7" y="3449"/>
                <a:ext cx="11" cy="2"/>
              </a:xfrm>
              <a:custGeom>
                <a:avLst/>
                <a:gdLst>
                  <a:gd name="T0" fmla="*/ 0 w 11"/>
                  <a:gd name="T1" fmla="*/ 0 h 2"/>
                  <a:gd name="T2" fmla="*/ 6 w 11"/>
                  <a:gd name="T3" fmla="*/ 1 h 2"/>
                  <a:gd name="T4" fmla="*/ 11 w 1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2">
                    <a:moveTo>
                      <a:pt x="0" y="0"/>
                    </a:moveTo>
                    <a:lnTo>
                      <a:pt x="6" y="1"/>
                    </a:lnTo>
                    <a:lnTo>
                      <a:pt x="11" y="2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9" name="Line 673">
                <a:extLst>
                  <a:ext uri="{FF2B5EF4-FFF2-40B4-BE49-F238E27FC236}">
                    <a16:creationId xmlns:a16="http://schemas.microsoft.com/office/drawing/2014/main" id="{47089A78-24D8-4134-8660-D6E6533941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68" y="3451"/>
                <a:ext cx="9" cy="2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0" name="Line 674">
                <a:extLst>
                  <a:ext uri="{FF2B5EF4-FFF2-40B4-BE49-F238E27FC236}">
                    <a16:creationId xmlns:a16="http://schemas.microsoft.com/office/drawing/2014/main" id="{3E143E5B-BF35-41CA-BFDC-A80237B595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77" y="3453"/>
                <a:ext cx="10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1" name="Line 675">
                <a:extLst>
                  <a:ext uri="{FF2B5EF4-FFF2-40B4-BE49-F238E27FC236}">
                    <a16:creationId xmlns:a16="http://schemas.microsoft.com/office/drawing/2014/main" id="{1ABAE96B-7D5E-4673-8AC9-29AB46C56C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87" y="3454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2" name="Line 676">
                <a:extLst>
                  <a:ext uri="{FF2B5EF4-FFF2-40B4-BE49-F238E27FC236}">
                    <a16:creationId xmlns:a16="http://schemas.microsoft.com/office/drawing/2014/main" id="{F897CC31-4861-4F88-99DE-3644FFF363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96" y="3453"/>
                <a:ext cx="11" cy="1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3" name="Line 677">
                <a:extLst>
                  <a:ext uri="{FF2B5EF4-FFF2-40B4-BE49-F238E27FC236}">
                    <a16:creationId xmlns:a16="http://schemas.microsoft.com/office/drawing/2014/main" id="{1C2F0BCD-3056-4088-8591-E7A8135408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07" y="3451"/>
                <a:ext cx="9" cy="2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4" name="Freeform 678">
                <a:extLst>
                  <a:ext uri="{FF2B5EF4-FFF2-40B4-BE49-F238E27FC236}">
                    <a16:creationId xmlns:a16="http://schemas.microsoft.com/office/drawing/2014/main" id="{D434656D-5310-427D-A773-BBF15D6421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6" y="3449"/>
                <a:ext cx="9" cy="2"/>
              </a:xfrm>
              <a:custGeom>
                <a:avLst/>
                <a:gdLst>
                  <a:gd name="T0" fmla="*/ 0 w 9"/>
                  <a:gd name="T1" fmla="*/ 2 h 2"/>
                  <a:gd name="T2" fmla="*/ 4 w 9"/>
                  <a:gd name="T3" fmla="*/ 1 h 2"/>
                  <a:gd name="T4" fmla="*/ 9 w 9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4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5" name="Freeform 679">
                <a:extLst>
                  <a:ext uri="{FF2B5EF4-FFF2-40B4-BE49-F238E27FC236}">
                    <a16:creationId xmlns:a16="http://schemas.microsoft.com/office/drawing/2014/main" id="{1C466760-1FB0-411B-A48A-BD91BD1CF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5" y="3449"/>
                <a:ext cx="11" cy="2"/>
              </a:xfrm>
              <a:custGeom>
                <a:avLst/>
                <a:gdLst>
                  <a:gd name="T0" fmla="*/ 0 w 11"/>
                  <a:gd name="T1" fmla="*/ 0 h 2"/>
                  <a:gd name="T2" fmla="*/ 5 w 11"/>
                  <a:gd name="T3" fmla="*/ 1 h 2"/>
                  <a:gd name="T4" fmla="*/ 11 w 1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2">
                    <a:moveTo>
                      <a:pt x="0" y="0"/>
                    </a:moveTo>
                    <a:lnTo>
                      <a:pt x="5" y="1"/>
                    </a:lnTo>
                    <a:lnTo>
                      <a:pt x="11" y="2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6" name="Freeform 680">
                <a:extLst>
                  <a:ext uri="{FF2B5EF4-FFF2-40B4-BE49-F238E27FC236}">
                    <a16:creationId xmlns:a16="http://schemas.microsoft.com/office/drawing/2014/main" id="{39E57EEC-E54B-4C85-99D5-766C7B4D7E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6" y="3451"/>
                <a:ext cx="9" cy="3"/>
              </a:xfrm>
              <a:custGeom>
                <a:avLst/>
                <a:gdLst>
                  <a:gd name="T0" fmla="*/ 0 w 9"/>
                  <a:gd name="T1" fmla="*/ 0 h 3"/>
                  <a:gd name="T2" fmla="*/ 4 w 9"/>
                  <a:gd name="T3" fmla="*/ 0 h 3"/>
                  <a:gd name="T4" fmla="*/ 6 w 9"/>
                  <a:gd name="T5" fmla="*/ 2 h 3"/>
                  <a:gd name="T6" fmla="*/ 9 w 9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3">
                    <a:moveTo>
                      <a:pt x="0" y="0"/>
                    </a:moveTo>
                    <a:lnTo>
                      <a:pt x="4" y="0"/>
                    </a:lnTo>
                    <a:lnTo>
                      <a:pt x="6" y="2"/>
                    </a:lnTo>
                    <a:lnTo>
                      <a:pt x="9" y="3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7" name="Freeform 681">
                <a:extLst>
                  <a:ext uri="{FF2B5EF4-FFF2-40B4-BE49-F238E27FC236}">
                    <a16:creationId xmlns:a16="http://schemas.microsoft.com/office/drawing/2014/main" id="{DFB5E943-7BD7-47AD-B5C8-D3303C431A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5" y="3454"/>
                <a:ext cx="10" cy="22"/>
              </a:xfrm>
              <a:custGeom>
                <a:avLst/>
                <a:gdLst>
                  <a:gd name="T0" fmla="*/ 0 w 10"/>
                  <a:gd name="T1" fmla="*/ 0 h 22"/>
                  <a:gd name="T2" fmla="*/ 2 w 10"/>
                  <a:gd name="T3" fmla="*/ 4 h 22"/>
                  <a:gd name="T4" fmla="*/ 5 w 10"/>
                  <a:gd name="T5" fmla="*/ 10 h 22"/>
                  <a:gd name="T6" fmla="*/ 8 w 10"/>
                  <a:gd name="T7" fmla="*/ 16 h 22"/>
                  <a:gd name="T8" fmla="*/ 10 w 10"/>
                  <a:gd name="T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2">
                    <a:moveTo>
                      <a:pt x="0" y="0"/>
                    </a:moveTo>
                    <a:lnTo>
                      <a:pt x="2" y="4"/>
                    </a:lnTo>
                    <a:lnTo>
                      <a:pt x="5" y="10"/>
                    </a:lnTo>
                    <a:lnTo>
                      <a:pt x="8" y="16"/>
                    </a:lnTo>
                    <a:lnTo>
                      <a:pt x="10" y="22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8" name="Line 682">
                <a:extLst>
                  <a:ext uri="{FF2B5EF4-FFF2-40B4-BE49-F238E27FC236}">
                    <a16:creationId xmlns:a16="http://schemas.microsoft.com/office/drawing/2014/main" id="{67628234-2A48-4066-B191-5C049940F8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55" y="3476"/>
                <a:ext cx="9" cy="22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9" name="Freeform 683">
                <a:extLst>
                  <a:ext uri="{FF2B5EF4-FFF2-40B4-BE49-F238E27FC236}">
                    <a16:creationId xmlns:a16="http://schemas.microsoft.com/office/drawing/2014/main" id="{D0FE1D85-4202-4501-9413-D0E47A28F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4" y="3498"/>
                <a:ext cx="10" cy="22"/>
              </a:xfrm>
              <a:custGeom>
                <a:avLst/>
                <a:gdLst>
                  <a:gd name="T0" fmla="*/ 0 w 10"/>
                  <a:gd name="T1" fmla="*/ 0 h 22"/>
                  <a:gd name="T2" fmla="*/ 4 w 10"/>
                  <a:gd name="T3" fmla="*/ 12 h 22"/>
                  <a:gd name="T4" fmla="*/ 10 w 10"/>
                  <a:gd name="T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2">
                    <a:moveTo>
                      <a:pt x="0" y="0"/>
                    </a:moveTo>
                    <a:lnTo>
                      <a:pt x="4" y="12"/>
                    </a:lnTo>
                    <a:lnTo>
                      <a:pt x="10" y="22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0" name="Freeform 684">
                <a:extLst>
                  <a:ext uri="{FF2B5EF4-FFF2-40B4-BE49-F238E27FC236}">
                    <a16:creationId xmlns:a16="http://schemas.microsoft.com/office/drawing/2014/main" id="{CA746353-B18F-47F7-81F3-0CE8A2B8F0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4" y="3520"/>
                <a:ext cx="10" cy="20"/>
              </a:xfrm>
              <a:custGeom>
                <a:avLst/>
                <a:gdLst>
                  <a:gd name="T0" fmla="*/ 0 w 10"/>
                  <a:gd name="T1" fmla="*/ 0 h 20"/>
                  <a:gd name="T2" fmla="*/ 5 w 10"/>
                  <a:gd name="T3" fmla="*/ 11 h 20"/>
                  <a:gd name="T4" fmla="*/ 10 w 10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0">
                    <a:moveTo>
                      <a:pt x="0" y="0"/>
                    </a:moveTo>
                    <a:lnTo>
                      <a:pt x="5" y="11"/>
                    </a:lnTo>
                    <a:lnTo>
                      <a:pt x="10" y="20"/>
                    </a:lnTo>
                  </a:path>
                </a:pathLst>
              </a:custGeom>
              <a:noFill/>
              <a:ln w="15875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1" name="Line 685">
                <a:extLst>
                  <a:ext uri="{FF2B5EF4-FFF2-40B4-BE49-F238E27FC236}">
                    <a16:creationId xmlns:a16="http://schemas.microsoft.com/office/drawing/2014/main" id="{A03325C1-60C5-44F8-ABD6-6E83985FE6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84" y="3540"/>
                <a:ext cx="9" cy="20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2" name="Freeform 686">
                <a:extLst>
                  <a:ext uri="{FF2B5EF4-FFF2-40B4-BE49-F238E27FC236}">
                    <a16:creationId xmlns:a16="http://schemas.microsoft.com/office/drawing/2014/main" id="{340F8361-FA67-4909-ADE4-CF99DEECB5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9" y="3441"/>
                <a:ext cx="9" cy="2"/>
              </a:xfrm>
              <a:custGeom>
                <a:avLst/>
                <a:gdLst>
                  <a:gd name="T0" fmla="*/ 0 w 9"/>
                  <a:gd name="T1" fmla="*/ 0 h 2"/>
                  <a:gd name="T2" fmla="*/ 4 w 9"/>
                  <a:gd name="T3" fmla="*/ 1 h 2"/>
                  <a:gd name="T4" fmla="*/ 9 w 9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4" y="1"/>
                    </a:lnTo>
                    <a:lnTo>
                      <a:pt x="9" y="2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3" name="Freeform 687">
                <a:extLst>
                  <a:ext uri="{FF2B5EF4-FFF2-40B4-BE49-F238E27FC236}">
                    <a16:creationId xmlns:a16="http://schemas.microsoft.com/office/drawing/2014/main" id="{11C80F77-D547-4018-B23E-D9CB43482E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8" y="3442"/>
                <a:ext cx="10" cy="1"/>
              </a:xfrm>
              <a:custGeom>
                <a:avLst/>
                <a:gdLst>
                  <a:gd name="T0" fmla="*/ 0 w 10"/>
                  <a:gd name="T1" fmla="*/ 1 h 1"/>
                  <a:gd name="T2" fmla="*/ 4 w 10"/>
                  <a:gd name="T3" fmla="*/ 1 h 1"/>
                  <a:gd name="T4" fmla="*/ 10 w 10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">
                    <a:moveTo>
                      <a:pt x="0" y="1"/>
                    </a:moveTo>
                    <a:lnTo>
                      <a:pt x="4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4" name="Freeform 688">
                <a:extLst>
                  <a:ext uri="{FF2B5EF4-FFF2-40B4-BE49-F238E27FC236}">
                    <a16:creationId xmlns:a16="http://schemas.microsoft.com/office/drawing/2014/main" id="{65FACE54-C446-4528-B301-BA71AEC174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8" y="3440"/>
                <a:ext cx="10" cy="2"/>
              </a:xfrm>
              <a:custGeom>
                <a:avLst/>
                <a:gdLst>
                  <a:gd name="T0" fmla="*/ 0 w 10"/>
                  <a:gd name="T1" fmla="*/ 2 h 2"/>
                  <a:gd name="T2" fmla="*/ 5 w 10"/>
                  <a:gd name="T3" fmla="*/ 1 h 2"/>
                  <a:gd name="T4" fmla="*/ 10 w 10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">
                    <a:moveTo>
                      <a:pt x="0" y="2"/>
                    </a:moveTo>
                    <a:lnTo>
                      <a:pt x="5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5" name="Freeform 689">
                <a:extLst>
                  <a:ext uri="{FF2B5EF4-FFF2-40B4-BE49-F238E27FC236}">
                    <a16:creationId xmlns:a16="http://schemas.microsoft.com/office/drawing/2014/main" id="{68A290BE-FE42-4E53-B9B6-49983B61D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8" y="3440"/>
                <a:ext cx="9" cy="1"/>
              </a:xfrm>
              <a:custGeom>
                <a:avLst/>
                <a:gdLst>
                  <a:gd name="T0" fmla="*/ 0 w 9"/>
                  <a:gd name="T1" fmla="*/ 4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6" name="Freeform 690">
                <a:extLst>
                  <a:ext uri="{FF2B5EF4-FFF2-40B4-BE49-F238E27FC236}">
                    <a16:creationId xmlns:a16="http://schemas.microsoft.com/office/drawing/2014/main" id="{58072F61-7B5C-46E9-99B8-394BAFA20E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7" y="3440"/>
                <a:ext cx="11" cy="1"/>
              </a:xfrm>
              <a:custGeom>
                <a:avLst/>
                <a:gdLst>
                  <a:gd name="T0" fmla="*/ 0 w 11"/>
                  <a:gd name="T1" fmla="*/ 5 w 11"/>
                  <a:gd name="T2" fmla="*/ 11 w 1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1">
                    <a:moveTo>
                      <a:pt x="0" y="0"/>
                    </a:moveTo>
                    <a:lnTo>
                      <a:pt x="5" y="0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7" name="Freeform 691">
                <a:extLst>
                  <a:ext uri="{FF2B5EF4-FFF2-40B4-BE49-F238E27FC236}">
                    <a16:creationId xmlns:a16="http://schemas.microsoft.com/office/drawing/2014/main" id="{1A667510-AB2D-4DEC-9CF5-849A1ACD05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8" y="3437"/>
                <a:ext cx="10" cy="3"/>
              </a:xfrm>
              <a:custGeom>
                <a:avLst/>
                <a:gdLst>
                  <a:gd name="T0" fmla="*/ 0 w 10"/>
                  <a:gd name="T1" fmla="*/ 3 h 3"/>
                  <a:gd name="T2" fmla="*/ 5 w 10"/>
                  <a:gd name="T3" fmla="*/ 1 h 3"/>
                  <a:gd name="T4" fmla="*/ 10 w 10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3">
                    <a:moveTo>
                      <a:pt x="0" y="3"/>
                    </a:moveTo>
                    <a:lnTo>
                      <a:pt x="5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8" name="Freeform 692">
                <a:extLst>
                  <a:ext uri="{FF2B5EF4-FFF2-40B4-BE49-F238E27FC236}">
                    <a16:creationId xmlns:a16="http://schemas.microsoft.com/office/drawing/2014/main" id="{9E166C91-D4FC-4EFE-9F97-84DCDC539D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8" y="3437"/>
                <a:ext cx="9" cy="1"/>
              </a:xfrm>
              <a:custGeom>
                <a:avLst/>
                <a:gdLst>
                  <a:gd name="T0" fmla="*/ 0 w 9"/>
                  <a:gd name="T1" fmla="*/ 5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5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9" name="Line 693">
                <a:extLst>
                  <a:ext uri="{FF2B5EF4-FFF2-40B4-BE49-F238E27FC236}">
                    <a16:creationId xmlns:a16="http://schemas.microsoft.com/office/drawing/2014/main" id="{FA40B293-C293-4F33-B31D-5567DF0129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7" y="3437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0" name="Line 694">
                <a:extLst>
                  <a:ext uri="{FF2B5EF4-FFF2-40B4-BE49-F238E27FC236}">
                    <a16:creationId xmlns:a16="http://schemas.microsoft.com/office/drawing/2014/main" id="{5AEF048D-0AFF-4AF2-97DA-6E87781640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6" y="3437"/>
                <a:ext cx="11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1" name="Line 695">
                <a:extLst>
                  <a:ext uri="{FF2B5EF4-FFF2-40B4-BE49-F238E27FC236}">
                    <a16:creationId xmlns:a16="http://schemas.microsoft.com/office/drawing/2014/main" id="{38078F3D-CBDE-45ED-8B5F-61765A5F79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67" y="3437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2" name="Line 696">
                <a:extLst>
                  <a:ext uri="{FF2B5EF4-FFF2-40B4-BE49-F238E27FC236}">
                    <a16:creationId xmlns:a16="http://schemas.microsoft.com/office/drawing/2014/main" id="{27C6F68E-EC83-422C-B286-8B5BE47C37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6" y="3437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3" name="Line 697">
                <a:extLst>
                  <a:ext uri="{FF2B5EF4-FFF2-40B4-BE49-F238E27FC236}">
                    <a16:creationId xmlns:a16="http://schemas.microsoft.com/office/drawing/2014/main" id="{8C758962-B463-40E6-BE3A-C40C17794D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5" y="3437"/>
                <a:ext cx="10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4" name="Line 698">
                <a:extLst>
                  <a:ext uri="{FF2B5EF4-FFF2-40B4-BE49-F238E27FC236}">
                    <a16:creationId xmlns:a16="http://schemas.microsoft.com/office/drawing/2014/main" id="{D93CBC2B-150B-472B-BC1B-7309FB68B0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95" y="3437"/>
                <a:ext cx="10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5" name="Line 699">
                <a:extLst>
                  <a:ext uri="{FF2B5EF4-FFF2-40B4-BE49-F238E27FC236}">
                    <a16:creationId xmlns:a16="http://schemas.microsoft.com/office/drawing/2014/main" id="{6FF9AD7E-6DFA-43A7-97B0-29CFC10481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5" y="3437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6" name="Line 700">
                <a:extLst>
                  <a:ext uri="{FF2B5EF4-FFF2-40B4-BE49-F238E27FC236}">
                    <a16:creationId xmlns:a16="http://schemas.microsoft.com/office/drawing/2014/main" id="{6DB46A75-E331-4537-9351-21C88F718E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14" y="3437"/>
                <a:ext cx="10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7" name="Line 701">
                <a:extLst>
                  <a:ext uri="{FF2B5EF4-FFF2-40B4-BE49-F238E27FC236}">
                    <a16:creationId xmlns:a16="http://schemas.microsoft.com/office/drawing/2014/main" id="{81B54CE7-69AF-4BD1-B079-0B9892A60E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4" y="3437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8" name="Line 702">
                <a:extLst>
                  <a:ext uri="{FF2B5EF4-FFF2-40B4-BE49-F238E27FC236}">
                    <a16:creationId xmlns:a16="http://schemas.microsoft.com/office/drawing/2014/main" id="{F3455E55-CC5D-4EEF-AEEC-C2927B1AC2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3" y="3437"/>
                <a:ext cx="11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9" name="Freeform 703">
                <a:extLst>
                  <a:ext uri="{FF2B5EF4-FFF2-40B4-BE49-F238E27FC236}">
                    <a16:creationId xmlns:a16="http://schemas.microsoft.com/office/drawing/2014/main" id="{A44B26CE-0C24-4EC6-B835-05A9F9AC3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4" y="3437"/>
                <a:ext cx="9" cy="1"/>
              </a:xfrm>
              <a:custGeom>
                <a:avLst/>
                <a:gdLst>
                  <a:gd name="T0" fmla="*/ 0 w 9"/>
                  <a:gd name="T1" fmla="*/ 5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5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0" name="Freeform 704">
                <a:extLst>
                  <a:ext uri="{FF2B5EF4-FFF2-40B4-BE49-F238E27FC236}">
                    <a16:creationId xmlns:a16="http://schemas.microsoft.com/office/drawing/2014/main" id="{222A5173-2EE7-4DBA-91F4-85768B1E99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3" y="3434"/>
                <a:ext cx="9" cy="3"/>
              </a:xfrm>
              <a:custGeom>
                <a:avLst/>
                <a:gdLst>
                  <a:gd name="T0" fmla="*/ 0 w 9"/>
                  <a:gd name="T1" fmla="*/ 3 h 3"/>
                  <a:gd name="T2" fmla="*/ 4 w 9"/>
                  <a:gd name="T3" fmla="*/ 2 h 3"/>
                  <a:gd name="T4" fmla="*/ 9 w 9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3"/>
                    </a:moveTo>
                    <a:lnTo>
                      <a:pt x="4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1" name="Freeform 705">
                <a:extLst>
                  <a:ext uri="{FF2B5EF4-FFF2-40B4-BE49-F238E27FC236}">
                    <a16:creationId xmlns:a16="http://schemas.microsoft.com/office/drawing/2014/main" id="{DA1D7A3D-AF72-4DD4-ACC2-FB11A5440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2" y="3434"/>
                <a:ext cx="9" cy="1"/>
              </a:xfrm>
              <a:custGeom>
                <a:avLst/>
                <a:gdLst>
                  <a:gd name="T0" fmla="*/ 0 w 9"/>
                  <a:gd name="T1" fmla="*/ 4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2" name="Freeform 706">
                <a:extLst>
                  <a:ext uri="{FF2B5EF4-FFF2-40B4-BE49-F238E27FC236}">
                    <a16:creationId xmlns:a16="http://schemas.microsoft.com/office/drawing/2014/main" id="{42CF6FC2-D4E4-4D4D-8724-B59CADAD55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1" y="3434"/>
                <a:ext cx="11" cy="1"/>
              </a:xfrm>
              <a:custGeom>
                <a:avLst/>
                <a:gdLst>
                  <a:gd name="T0" fmla="*/ 0 w 11"/>
                  <a:gd name="T1" fmla="*/ 5 w 11"/>
                  <a:gd name="T2" fmla="*/ 11 w 1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1">
                    <a:moveTo>
                      <a:pt x="0" y="0"/>
                    </a:moveTo>
                    <a:lnTo>
                      <a:pt x="5" y="0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3" name="Freeform 707">
                <a:extLst>
                  <a:ext uri="{FF2B5EF4-FFF2-40B4-BE49-F238E27FC236}">
                    <a16:creationId xmlns:a16="http://schemas.microsoft.com/office/drawing/2014/main" id="{4CF59BBA-73D8-4EA4-A0C9-60F9D81C65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2" y="3432"/>
                <a:ext cx="9" cy="2"/>
              </a:xfrm>
              <a:custGeom>
                <a:avLst/>
                <a:gdLst>
                  <a:gd name="T0" fmla="*/ 0 w 9"/>
                  <a:gd name="T1" fmla="*/ 2 h 2"/>
                  <a:gd name="T2" fmla="*/ 4 w 9"/>
                  <a:gd name="T3" fmla="*/ 1 h 2"/>
                  <a:gd name="T4" fmla="*/ 9 w 9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4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4" name="Freeform 708">
                <a:extLst>
                  <a:ext uri="{FF2B5EF4-FFF2-40B4-BE49-F238E27FC236}">
                    <a16:creationId xmlns:a16="http://schemas.microsoft.com/office/drawing/2014/main" id="{3168077A-E9AA-4EA0-BFC6-AA3337071D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1" y="3429"/>
                <a:ext cx="10" cy="3"/>
              </a:xfrm>
              <a:custGeom>
                <a:avLst/>
                <a:gdLst>
                  <a:gd name="T0" fmla="*/ 0 w 10"/>
                  <a:gd name="T1" fmla="*/ 3 h 3"/>
                  <a:gd name="T2" fmla="*/ 5 w 10"/>
                  <a:gd name="T3" fmla="*/ 1 h 3"/>
                  <a:gd name="T4" fmla="*/ 10 w 10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3">
                    <a:moveTo>
                      <a:pt x="0" y="3"/>
                    </a:moveTo>
                    <a:lnTo>
                      <a:pt x="5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5" name="Freeform 709">
                <a:extLst>
                  <a:ext uri="{FF2B5EF4-FFF2-40B4-BE49-F238E27FC236}">
                    <a16:creationId xmlns:a16="http://schemas.microsoft.com/office/drawing/2014/main" id="{91B9284A-7B7F-4C28-8275-7184499FD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1" y="3429"/>
                <a:ext cx="9" cy="1"/>
              </a:xfrm>
              <a:custGeom>
                <a:avLst/>
                <a:gdLst>
                  <a:gd name="T0" fmla="*/ 0 w 9"/>
                  <a:gd name="T1" fmla="*/ 5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5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6" name="Freeform 710">
                <a:extLst>
                  <a:ext uri="{FF2B5EF4-FFF2-40B4-BE49-F238E27FC236}">
                    <a16:creationId xmlns:a16="http://schemas.microsoft.com/office/drawing/2014/main" id="{4EE12CDD-F25E-4A49-B45C-9D35F34E13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0" y="3426"/>
                <a:ext cx="10" cy="3"/>
              </a:xfrm>
              <a:custGeom>
                <a:avLst/>
                <a:gdLst>
                  <a:gd name="T0" fmla="*/ 0 w 10"/>
                  <a:gd name="T1" fmla="*/ 3 h 3"/>
                  <a:gd name="T2" fmla="*/ 4 w 10"/>
                  <a:gd name="T3" fmla="*/ 2 h 3"/>
                  <a:gd name="T4" fmla="*/ 10 w 10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3">
                    <a:moveTo>
                      <a:pt x="0" y="3"/>
                    </a:moveTo>
                    <a:lnTo>
                      <a:pt x="4" y="2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7" name="Freeform 711">
                <a:extLst>
                  <a:ext uri="{FF2B5EF4-FFF2-40B4-BE49-F238E27FC236}">
                    <a16:creationId xmlns:a16="http://schemas.microsoft.com/office/drawing/2014/main" id="{E6855009-EB90-4008-AFFE-C4D02BF96D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0" y="3426"/>
                <a:ext cx="10" cy="1"/>
              </a:xfrm>
              <a:custGeom>
                <a:avLst/>
                <a:gdLst>
                  <a:gd name="T0" fmla="*/ 0 w 10"/>
                  <a:gd name="T1" fmla="*/ 5 w 10"/>
                  <a:gd name="T2" fmla="*/ 10 w 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">
                    <a:moveTo>
                      <a:pt x="0" y="0"/>
                    </a:moveTo>
                    <a:lnTo>
                      <a:pt x="5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8" name="Freeform 712">
                <a:extLst>
                  <a:ext uri="{FF2B5EF4-FFF2-40B4-BE49-F238E27FC236}">
                    <a16:creationId xmlns:a16="http://schemas.microsoft.com/office/drawing/2014/main" id="{5570E52A-9D90-4DEC-8EE2-86BFF122E3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0" y="3426"/>
                <a:ext cx="9" cy="4"/>
              </a:xfrm>
              <a:custGeom>
                <a:avLst/>
                <a:gdLst>
                  <a:gd name="T0" fmla="*/ 0 w 9"/>
                  <a:gd name="T1" fmla="*/ 0 h 4"/>
                  <a:gd name="T2" fmla="*/ 4 w 9"/>
                  <a:gd name="T3" fmla="*/ 2 h 4"/>
                  <a:gd name="T4" fmla="*/ 9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0"/>
                    </a:moveTo>
                    <a:lnTo>
                      <a:pt x="4" y="2"/>
                    </a:lnTo>
                    <a:lnTo>
                      <a:pt x="9" y="4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9" name="Freeform 713">
                <a:extLst>
                  <a:ext uri="{FF2B5EF4-FFF2-40B4-BE49-F238E27FC236}">
                    <a16:creationId xmlns:a16="http://schemas.microsoft.com/office/drawing/2014/main" id="{427F73F1-D26B-4C3A-8B22-391B17B59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9" y="3430"/>
                <a:ext cx="11" cy="3"/>
              </a:xfrm>
              <a:custGeom>
                <a:avLst/>
                <a:gdLst>
                  <a:gd name="T0" fmla="*/ 0 w 11"/>
                  <a:gd name="T1" fmla="*/ 0 h 3"/>
                  <a:gd name="T2" fmla="*/ 5 w 11"/>
                  <a:gd name="T3" fmla="*/ 2 h 3"/>
                  <a:gd name="T4" fmla="*/ 11 w 1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3">
                    <a:moveTo>
                      <a:pt x="0" y="0"/>
                    </a:moveTo>
                    <a:lnTo>
                      <a:pt x="5" y="2"/>
                    </a:lnTo>
                    <a:lnTo>
                      <a:pt x="11" y="3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0" name="Freeform 714">
                <a:extLst>
                  <a:ext uri="{FF2B5EF4-FFF2-40B4-BE49-F238E27FC236}">
                    <a16:creationId xmlns:a16="http://schemas.microsoft.com/office/drawing/2014/main" id="{5177EE3D-83D5-487F-BE29-50D354033D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0" y="3433"/>
                <a:ext cx="9" cy="1"/>
              </a:xfrm>
              <a:custGeom>
                <a:avLst/>
                <a:gdLst>
                  <a:gd name="T0" fmla="*/ 0 w 9"/>
                  <a:gd name="T1" fmla="*/ 5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5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1" name="Freeform 715">
                <a:extLst>
                  <a:ext uri="{FF2B5EF4-FFF2-40B4-BE49-F238E27FC236}">
                    <a16:creationId xmlns:a16="http://schemas.microsoft.com/office/drawing/2014/main" id="{CE2496F1-B716-43A4-ACFD-C5C1AC264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9" y="3433"/>
                <a:ext cx="9" cy="1"/>
              </a:xfrm>
              <a:custGeom>
                <a:avLst/>
                <a:gdLst>
                  <a:gd name="T0" fmla="*/ 0 w 9"/>
                  <a:gd name="T1" fmla="*/ 4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2" name="Freeform 716">
                <a:extLst>
                  <a:ext uri="{FF2B5EF4-FFF2-40B4-BE49-F238E27FC236}">
                    <a16:creationId xmlns:a16="http://schemas.microsoft.com/office/drawing/2014/main" id="{75740BD2-296A-4DC3-A7A2-AD364C834D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8" y="3425"/>
                <a:ext cx="10" cy="8"/>
              </a:xfrm>
              <a:custGeom>
                <a:avLst/>
                <a:gdLst>
                  <a:gd name="T0" fmla="*/ 0 w 10"/>
                  <a:gd name="T1" fmla="*/ 8 h 8"/>
                  <a:gd name="T2" fmla="*/ 5 w 10"/>
                  <a:gd name="T3" fmla="*/ 5 h 8"/>
                  <a:gd name="T4" fmla="*/ 10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0" y="8"/>
                    </a:moveTo>
                    <a:lnTo>
                      <a:pt x="5" y="5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3" name="Freeform 717">
                <a:extLst>
                  <a:ext uri="{FF2B5EF4-FFF2-40B4-BE49-F238E27FC236}">
                    <a16:creationId xmlns:a16="http://schemas.microsoft.com/office/drawing/2014/main" id="{C1954484-9E1A-45D2-B9AB-AF7B54F484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8" y="3412"/>
                <a:ext cx="9" cy="13"/>
              </a:xfrm>
              <a:custGeom>
                <a:avLst/>
                <a:gdLst>
                  <a:gd name="T0" fmla="*/ 0 w 9"/>
                  <a:gd name="T1" fmla="*/ 13 h 13"/>
                  <a:gd name="T2" fmla="*/ 4 w 9"/>
                  <a:gd name="T3" fmla="*/ 7 h 13"/>
                  <a:gd name="T4" fmla="*/ 9 w 9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3">
                    <a:moveTo>
                      <a:pt x="0" y="13"/>
                    </a:moveTo>
                    <a:lnTo>
                      <a:pt x="4" y="7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4" name="Freeform 718">
                <a:extLst>
                  <a:ext uri="{FF2B5EF4-FFF2-40B4-BE49-F238E27FC236}">
                    <a16:creationId xmlns:a16="http://schemas.microsoft.com/office/drawing/2014/main" id="{475DDAD8-B084-48CB-9EE0-260C3EAEEA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7" y="3403"/>
                <a:ext cx="11" cy="9"/>
              </a:xfrm>
              <a:custGeom>
                <a:avLst/>
                <a:gdLst>
                  <a:gd name="T0" fmla="*/ 0 w 11"/>
                  <a:gd name="T1" fmla="*/ 9 h 9"/>
                  <a:gd name="T2" fmla="*/ 6 w 11"/>
                  <a:gd name="T3" fmla="*/ 4 h 9"/>
                  <a:gd name="T4" fmla="*/ 11 w 11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9">
                    <a:moveTo>
                      <a:pt x="0" y="9"/>
                    </a:moveTo>
                    <a:lnTo>
                      <a:pt x="6" y="4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5" name="Line 719">
                <a:extLst>
                  <a:ext uri="{FF2B5EF4-FFF2-40B4-BE49-F238E27FC236}">
                    <a16:creationId xmlns:a16="http://schemas.microsoft.com/office/drawing/2014/main" id="{DA692841-A271-4392-BCC1-8C8C186672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98" y="3393"/>
                <a:ext cx="9" cy="10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6" name="Freeform 720">
                <a:extLst>
                  <a:ext uri="{FF2B5EF4-FFF2-40B4-BE49-F238E27FC236}">
                    <a16:creationId xmlns:a16="http://schemas.microsoft.com/office/drawing/2014/main" id="{E1B31942-16D7-4E4A-AEA8-0BF219C563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7" y="3381"/>
                <a:ext cx="9" cy="12"/>
              </a:xfrm>
              <a:custGeom>
                <a:avLst/>
                <a:gdLst>
                  <a:gd name="T0" fmla="*/ 0 w 9"/>
                  <a:gd name="T1" fmla="*/ 12 h 12"/>
                  <a:gd name="T2" fmla="*/ 4 w 9"/>
                  <a:gd name="T3" fmla="*/ 5 h 12"/>
                  <a:gd name="T4" fmla="*/ 9 w 9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2">
                    <a:moveTo>
                      <a:pt x="0" y="12"/>
                    </a:moveTo>
                    <a:lnTo>
                      <a:pt x="4" y="5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7" name="Freeform 721">
                <a:extLst>
                  <a:ext uri="{FF2B5EF4-FFF2-40B4-BE49-F238E27FC236}">
                    <a16:creationId xmlns:a16="http://schemas.microsoft.com/office/drawing/2014/main" id="{0095A8B2-B7EC-4145-8D0A-5E691FB77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6" y="3374"/>
                <a:ext cx="11" cy="7"/>
              </a:xfrm>
              <a:custGeom>
                <a:avLst/>
                <a:gdLst>
                  <a:gd name="T0" fmla="*/ 0 w 11"/>
                  <a:gd name="T1" fmla="*/ 7 h 7"/>
                  <a:gd name="T2" fmla="*/ 5 w 11"/>
                  <a:gd name="T3" fmla="*/ 3 h 7"/>
                  <a:gd name="T4" fmla="*/ 11 w 11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7">
                    <a:moveTo>
                      <a:pt x="0" y="7"/>
                    </a:moveTo>
                    <a:lnTo>
                      <a:pt x="5" y="3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8" name="Freeform 722">
                <a:extLst>
                  <a:ext uri="{FF2B5EF4-FFF2-40B4-BE49-F238E27FC236}">
                    <a16:creationId xmlns:a16="http://schemas.microsoft.com/office/drawing/2014/main" id="{F658F2EA-B897-40F3-8060-971388E153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7" y="3372"/>
                <a:ext cx="10" cy="2"/>
              </a:xfrm>
              <a:custGeom>
                <a:avLst/>
                <a:gdLst>
                  <a:gd name="T0" fmla="*/ 0 w 10"/>
                  <a:gd name="T1" fmla="*/ 2 h 2"/>
                  <a:gd name="T2" fmla="*/ 5 w 10"/>
                  <a:gd name="T3" fmla="*/ 1 h 2"/>
                  <a:gd name="T4" fmla="*/ 10 w 10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">
                    <a:moveTo>
                      <a:pt x="0" y="2"/>
                    </a:moveTo>
                    <a:lnTo>
                      <a:pt x="5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9" name="Line 723">
                <a:extLst>
                  <a:ext uri="{FF2B5EF4-FFF2-40B4-BE49-F238E27FC236}">
                    <a16:creationId xmlns:a16="http://schemas.microsoft.com/office/drawing/2014/main" id="{C87866EF-1477-4A49-997A-D2024862BF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37" y="3368"/>
                <a:ext cx="9" cy="4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0" name="Freeform 724">
                <a:extLst>
                  <a:ext uri="{FF2B5EF4-FFF2-40B4-BE49-F238E27FC236}">
                    <a16:creationId xmlns:a16="http://schemas.microsoft.com/office/drawing/2014/main" id="{81BB2069-270D-49FB-BA99-7FEDB2919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6" y="3362"/>
                <a:ext cx="9" cy="6"/>
              </a:xfrm>
              <a:custGeom>
                <a:avLst/>
                <a:gdLst>
                  <a:gd name="T0" fmla="*/ 0 w 9"/>
                  <a:gd name="T1" fmla="*/ 6 h 6"/>
                  <a:gd name="T2" fmla="*/ 4 w 9"/>
                  <a:gd name="T3" fmla="*/ 3 h 6"/>
                  <a:gd name="T4" fmla="*/ 9 w 9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6">
                    <a:moveTo>
                      <a:pt x="0" y="6"/>
                    </a:moveTo>
                    <a:lnTo>
                      <a:pt x="4" y="3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1" name="Freeform 725">
                <a:extLst>
                  <a:ext uri="{FF2B5EF4-FFF2-40B4-BE49-F238E27FC236}">
                    <a16:creationId xmlns:a16="http://schemas.microsoft.com/office/drawing/2014/main" id="{069C6BB9-57BA-483F-A64E-156A814889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5" y="3351"/>
                <a:ext cx="11" cy="11"/>
              </a:xfrm>
              <a:custGeom>
                <a:avLst/>
                <a:gdLst>
                  <a:gd name="T0" fmla="*/ 0 w 11"/>
                  <a:gd name="T1" fmla="*/ 11 h 11"/>
                  <a:gd name="T2" fmla="*/ 3 w 11"/>
                  <a:gd name="T3" fmla="*/ 9 h 11"/>
                  <a:gd name="T4" fmla="*/ 6 w 11"/>
                  <a:gd name="T5" fmla="*/ 5 h 11"/>
                  <a:gd name="T6" fmla="*/ 8 w 11"/>
                  <a:gd name="T7" fmla="*/ 2 h 11"/>
                  <a:gd name="T8" fmla="*/ 11 w 11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3" y="9"/>
                    </a:lnTo>
                    <a:lnTo>
                      <a:pt x="6" y="5"/>
                    </a:lnTo>
                    <a:lnTo>
                      <a:pt x="8" y="2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2" name="Freeform 726">
                <a:extLst>
                  <a:ext uri="{FF2B5EF4-FFF2-40B4-BE49-F238E27FC236}">
                    <a16:creationId xmlns:a16="http://schemas.microsoft.com/office/drawing/2014/main" id="{BDFDE092-5F05-4966-8D4A-8DF2CD12B1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6" y="3348"/>
                <a:ext cx="9" cy="3"/>
              </a:xfrm>
              <a:custGeom>
                <a:avLst/>
                <a:gdLst>
                  <a:gd name="T0" fmla="*/ 0 w 9"/>
                  <a:gd name="T1" fmla="*/ 3 h 3"/>
                  <a:gd name="T2" fmla="*/ 2 w 9"/>
                  <a:gd name="T3" fmla="*/ 1 h 3"/>
                  <a:gd name="T4" fmla="*/ 4 w 9"/>
                  <a:gd name="T5" fmla="*/ 1 h 3"/>
                  <a:gd name="T6" fmla="*/ 9 w 9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3">
                    <a:moveTo>
                      <a:pt x="0" y="3"/>
                    </a:moveTo>
                    <a:lnTo>
                      <a:pt x="2" y="1"/>
                    </a:lnTo>
                    <a:lnTo>
                      <a:pt x="4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3" name="Freeform 727">
                <a:extLst>
                  <a:ext uri="{FF2B5EF4-FFF2-40B4-BE49-F238E27FC236}">
                    <a16:creationId xmlns:a16="http://schemas.microsoft.com/office/drawing/2014/main" id="{320473D1-D8A5-43D3-99FE-3D673F543D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5" y="3343"/>
                <a:ext cx="10" cy="5"/>
              </a:xfrm>
              <a:custGeom>
                <a:avLst/>
                <a:gdLst>
                  <a:gd name="T0" fmla="*/ 0 w 10"/>
                  <a:gd name="T1" fmla="*/ 5 h 5"/>
                  <a:gd name="T2" fmla="*/ 5 w 10"/>
                  <a:gd name="T3" fmla="*/ 2 h 5"/>
                  <a:gd name="T4" fmla="*/ 10 w 10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5">
                    <a:moveTo>
                      <a:pt x="0" y="5"/>
                    </a:moveTo>
                    <a:lnTo>
                      <a:pt x="5" y="2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4" name="Line 728">
                <a:extLst>
                  <a:ext uri="{FF2B5EF4-FFF2-40B4-BE49-F238E27FC236}">
                    <a16:creationId xmlns:a16="http://schemas.microsoft.com/office/drawing/2014/main" id="{B2F773DA-696B-4CD1-92B0-0FAE9D7845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85" y="3340"/>
                <a:ext cx="9" cy="3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5" name="Freeform 729">
                <a:extLst>
                  <a:ext uri="{FF2B5EF4-FFF2-40B4-BE49-F238E27FC236}">
                    <a16:creationId xmlns:a16="http://schemas.microsoft.com/office/drawing/2014/main" id="{33339EEA-2E68-4CBD-BA3F-9C5C78170F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4" y="3339"/>
                <a:ext cx="10" cy="1"/>
              </a:xfrm>
              <a:custGeom>
                <a:avLst/>
                <a:gdLst>
                  <a:gd name="T0" fmla="*/ 0 w 10"/>
                  <a:gd name="T1" fmla="*/ 1 h 1"/>
                  <a:gd name="T2" fmla="*/ 4 w 10"/>
                  <a:gd name="T3" fmla="*/ 0 h 1"/>
                  <a:gd name="T4" fmla="*/ 10 w 10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">
                    <a:moveTo>
                      <a:pt x="0" y="1"/>
                    </a:moveTo>
                    <a:lnTo>
                      <a:pt x="4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6" name="Freeform 730">
                <a:extLst>
                  <a:ext uri="{FF2B5EF4-FFF2-40B4-BE49-F238E27FC236}">
                    <a16:creationId xmlns:a16="http://schemas.microsoft.com/office/drawing/2014/main" id="{A7E18E31-1AEB-4534-8AA8-406F108BF6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4" y="3339"/>
                <a:ext cx="10" cy="5"/>
              </a:xfrm>
              <a:custGeom>
                <a:avLst/>
                <a:gdLst>
                  <a:gd name="T0" fmla="*/ 0 w 10"/>
                  <a:gd name="T1" fmla="*/ 0 h 5"/>
                  <a:gd name="T2" fmla="*/ 2 w 10"/>
                  <a:gd name="T3" fmla="*/ 1 h 5"/>
                  <a:gd name="T4" fmla="*/ 5 w 10"/>
                  <a:gd name="T5" fmla="*/ 3 h 5"/>
                  <a:gd name="T6" fmla="*/ 7 w 10"/>
                  <a:gd name="T7" fmla="*/ 4 h 5"/>
                  <a:gd name="T8" fmla="*/ 10 w 10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5">
                    <a:moveTo>
                      <a:pt x="0" y="0"/>
                    </a:moveTo>
                    <a:lnTo>
                      <a:pt x="2" y="1"/>
                    </a:lnTo>
                    <a:lnTo>
                      <a:pt x="5" y="3"/>
                    </a:lnTo>
                    <a:lnTo>
                      <a:pt x="7" y="4"/>
                    </a:lnTo>
                    <a:lnTo>
                      <a:pt x="10" y="5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7" name="Freeform 731">
                <a:extLst>
                  <a:ext uri="{FF2B5EF4-FFF2-40B4-BE49-F238E27FC236}">
                    <a16:creationId xmlns:a16="http://schemas.microsoft.com/office/drawing/2014/main" id="{60A80545-BA77-479F-BED9-09D85C553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4" y="3339"/>
                <a:ext cx="9" cy="5"/>
              </a:xfrm>
              <a:custGeom>
                <a:avLst/>
                <a:gdLst>
                  <a:gd name="T0" fmla="*/ 0 w 9"/>
                  <a:gd name="T1" fmla="*/ 5 h 5"/>
                  <a:gd name="T2" fmla="*/ 3 w 9"/>
                  <a:gd name="T3" fmla="*/ 4 h 5"/>
                  <a:gd name="T4" fmla="*/ 5 w 9"/>
                  <a:gd name="T5" fmla="*/ 3 h 5"/>
                  <a:gd name="T6" fmla="*/ 7 w 9"/>
                  <a:gd name="T7" fmla="*/ 1 h 5"/>
                  <a:gd name="T8" fmla="*/ 9 w 9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0" y="5"/>
                    </a:moveTo>
                    <a:lnTo>
                      <a:pt x="3" y="4"/>
                    </a:lnTo>
                    <a:lnTo>
                      <a:pt x="5" y="3"/>
                    </a:lnTo>
                    <a:lnTo>
                      <a:pt x="7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8" name="Freeform 732">
                <a:extLst>
                  <a:ext uri="{FF2B5EF4-FFF2-40B4-BE49-F238E27FC236}">
                    <a16:creationId xmlns:a16="http://schemas.microsoft.com/office/drawing/2014/main" id="{FD523184-0AC2-4633-A298-D7B2E1CE7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3" y="3339"/>
                <a:ext cx="9" cy="1"/>
              </a:xfrm>
              <a:custGeom>
                <a:avLst/>
                <a:gdLst>
                  <a:gd name="T0" fmla="*/ 0 w 9"/>
                  <a:gd name="T1" fmla="*/ 3 w 9"/>
                  <a:gd name="T2" fmla="*/ 4 w 9"/>
                  <a:gd name="T3" fmla="*/ 7 w 9"/>
                  <a:gd name="T4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3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9" name="Freeform 733">
                <a:extLst>
                  <a:ext uri="{FF2B5EF4-FFF2-40B4-BE49-F238E27FC236}">
                    <a16:creationId xmlns:a16="http://schemas.microsoft.com/office/drawing/2014/main" id="{C5F885E5-8E6A-4152-914D-4D5929E025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2" y="3332"/>
                <a:ext cx="9" cy="7"/>
              </a:xfrm>
              <a:custGeom>
                <a:avLst/>
                <a:gdLst>
                  <a:gd name="T0" fmla="*/ 0 w 9"/>
                  <a:gd name="T1" fmla="*/ 7 h 7"/>
                  <a:gd name="T2" fmla="*/ 4 w 9"/>
                  <a:gd name="T3" fmla="*/ 4 h 7"/>
                  <a:gd name="T4" fmla="*/ 9 w 9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7">
                    <a:moveTo>
                      <a:pt x="0" y="7"/>
                    </a:moveTo>
                    <a:lnTo>
                      <a:pt x="4" y="4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0" name="Line 734">
                <a:extLst>
                  <a:ext uri="{FF2B5EF4-FFF2-40B4-BE49-F238E27FC236}">
                    <a16:creationId xmlns:a16="http://schemas.microsoft.com/office/drawing/2014/main" id="{3020BCDF-1975-476D-87E3-C20D734259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41" y="3327"/>
                <a:ext cx="11" cy="5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1" name="Freeform 735">
                <a:extLst>
                  <a:ext uri="{FF2B5EF4-FFF2-40B4-BE49-F238E27FC236}">
                    <a16:creationId xmlns:a16="http://schemas.microsoft.com/office/drawing/2014/main" id="{B6D159BA-FF79-472A-A29E-F13FC659F8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2" y="3325"/>
                <a:ext cx="9" cy="2"/>
              </a:xfrm>
              <a:custGeom>
                <a:avLst/>
                <a:gdLst>
                  <a:gd name="T0" fmla="*/ 0 w 9"/>
                  <a:gd name="T1" fmla="*/ 2 h 2"/>
                  <a:gd name="T2" fmla="*/ 4 w 9"/>
                  <a:gd name="T3" fmla="*/ 1 h 2"/>
                  <a:gd name="T4" fmla="*/ 9 w 9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4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2" name="Freeform 736">
                <a:extLst>
                  <a:ext uri="{FF2B5EF4-FFF2-40B4-BE49-F238E27FC236}">
                    <a16:creationId xmlns:a16="http://schemas.microsoft.com/office/drawing/2014/main" id="{D373D641-2D1E-4AF4-AF27-E4632E44B1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1" y="3319"/>
                <a:ext cx="11" cy="6"/>
              </a:xfrm>
              <a:custGeom>
                <a:avLst/>
                <a:gdLst>
                  <a:gd name="T0" fmla="*/ 0 w 11"/>
                  <a:gd name="T1" fmla="*/ 6 h 6"/>
                  <a:gd name="T2" fmla="*/ 5 w 11"/>
                  <a:gd name="T3" fmla="*/ 3 h 6"/>
                  <a:gd name="T4" fmla="*/ 11 w 11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6">
                    <a:moveTo>
                      <a:pt x="0" y="6"/>
                    </a:moveTo>
                    <a:lnTo>
                      <a:pt x="5" y="3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3" name="Freeform 737">
                <a:extLst>
                  <a:ext uri="{FF2B5EF4-FFF2-40B4-BE49-F238E27FC236}">
                    <a16:creationId xmlns:a16="http://schemas.microsoft.com/office/drawing/2014/main" id="{70BF02D3-B42C-443F-BBD3-BE1BE35D56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2" y="3310"/>
                <a:ext cx="9" cy="9"/>
              </a:xfrm>
              <a:custGeom>
                <a:avLst/>
                <a:gdLst>
                  <a:gd name="T0" fmla="*/ 0 w 9"/>
                  <a:gd name="T1" fmla="*/ 9 h 9"/>
                  <a:gd name="T2" fmla="*/ 5 w 9"/>
                  <a:gd name="T3" fmla="*/ 4 h 9"/>
                  <a:gd name="T4" fmla="*/ 6 w 9"/>
                  <a:gd name="T5" fmla="*/ 2 h 9"/>
                  <a:gd name="T6" fmla="*/ 9 w 9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0" y="9"/>
                    </a:moveTo>
                    <a:lnTo>
                      <a:pt x="5" y="4"/>
                    </a:lnTo>
                    <a:lnTo>
                      <a:pt x="6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4" name="Freeform 738">
                <a:extLst>
                  <a:ext uri="{FF2B5EF4-FFF2-40B4-BE49-F238E27FC236}">
                    <a16:creationId xmlns:a16="http://schemas.microsoft.com/office/drawing/2014/main" id="{CE616824-F821-463A-AEB7-40043CA834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1" y="3308"/>
                <a:ext cx="9" cy="2"/>
              </a:xfrm>
              <a:custGeom>
                <a:avLst/>
                <a:gdLst>
                  <a:gd name="T0" fmla="*/ 0 w 9"/>
                  <a:gd name="T1" fmla="*/ 2 h 2"/>
                  <a:gd name="T2" fmla="*/ 4 w 9"/>
                  <a:gd name="T3" fmla="*/ 1 h 2"/>
                  <a:gd name="T4" fmla="*/ 9 w 9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4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5" name="Freeform 739">
                <a:extLst>
                  <a:ext uri="{FF2B5EF4-FFF2-40B4-BE49-F238E27FC236}">
                    <a16:creationId xmlns:a16="http://schemas.microsoft.com/office/drawing/2014/main" id="{647DC595-9440-491B-8E96-29B6F0CAE4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0" y="3302"/>
                <a:ext cx="10" cy="6"/>
              </a:xfrm>
              <a:custGeom>
                <a:avLst/>
                <a:gdLst>
                  <a:gd name="T0" fmla="*/ 0 w 10"/>
                  <a:gd name="T1" fmla="*/ 6 h 6"/>
                  <a:gd name="T2" fmla="*/ 5 w 10"/>
                  <a:gd name="T3" fmla="*/ 3 h 6"/>
                  <a:gd name="T4" fmla="*/ 10 w 10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6">
                    <a:moveTo>
                      <a:pt x="0" y="6"/>
                    </a:moveTo>
                    <a:lnTo>
                      <a:pt x="5" y="3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6" name="Freeform 740">
                <a:extLst>
                  <a:ext uri="{FF2B5EF4-FFF2-40B4-BE49-F238E27FC236}">
                    <a16:creationId xmlns:a16="http://schemas.microsoft.com/office/drawing/2014/main" id="{E4BA7FD9-62BC-4135-B9D8-5AE09237DA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" y="3297"/>
                <a:ext cx="9" cy="5"/>
              </a:xfrm>
              <a:custGeom>
                <a:avLst/>
                <a:gdLst>
                  <a:gd name="T0" fmla="*/ 0 w 9"/>
                  <a:gd name="T1" fmla="*/ 5 h 5"/>
                  <a:gd name="T2" fmla="*/ 4 w 9"/>
                  <a:gd name="T3" fmla="*/ 3 h 5"/>
                  <a:gd name="T4" fmla="*/ 9 w 9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5">
                    <a:moveTo>
                      <a:pt x="0" y="5"/>
                    </a:moveTo>
                    <a:lnTo>
                      <a:pt x="4" y="3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7" name="Freeform 741">
                <a:extLst>
                  <a:ext uri="{FF2B5EF4-FFF2-40B4-BE49-F238E27FC236}">
                    <a16:creationId xmlns:a16="http://schemas.microsoft.com/office/drawing/2014/main" id="{E519ECD2-7FEB-41C9-A0DE-A63AE200B2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9" y="3297"/>
                <a:ext cx="11" cy="1"/>
              </a:xfrm>
              <a:custGeom>
                <a:avLst/>
                <a:gdLst>
                  <a:gd name="T0" fmla="*/ 0 w 11"/>
                  <a:gd name="T1" fmla="*/ 6 w 11"/>
                  <a:gd name="T2" fmla="*/ 11 w 1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1">
                    <a:moveTo>
                      <a:pt x="0" y="0"/>
                    </a:moveTo>
                    <a:lnTo>
                      <a:pt x="6" y="0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8" name="Line 742">
                <a:extLst>
                  <a:ext uri="{FF2B5EF4-FFF2-40B4-BE49-F238E27FC236}">
                    <a16:creationId xmlns:a16="http://schemas.microsoft.com/office/drawing/2014/main" id="{CA1A3303-4C12-4D94-B9C2-5FFD1ACE55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20" y="3297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9" name="Line 743">
                <a:extLst>
                  <a:ext uri="{FF2B5EF4-FFF2-40B4-BE49-F238E27FC236}">
                    <a16:creationId xmlns:a16="http://schemas.microsoft.com/office/drawing/2014/main" id="{0F3F8FEC-8826-4939-85E3-C958AF3C25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29" y="3296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0" name="Line 744">
                <a:extLst>
                  <a:ext uri="{FF2B5EF4-FFF2-40B4-BE49-F238E27FC236}">
                    <a16:creationId xmlns:a16="http://schemas.microsoft.com/office/drawing/2014/main" id="{5BAB23E6-0AE6-4C61-BFE3-3048239A09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38" y="3295"/>
                <a:ext cx="11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1" name="Line 745">
                <a:extLst>
                  <a:ext uri="{FF2B5EF4-FFF2-40B4-BE49-F238E27FC236}">
                    <a16:creationId xmlns:a16="http://schemas.microsoft.com/office/drawing/2014/main" id="{9C97692A-026D-4FD8-B3A5-C2624B8934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49" y="3295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2" name="Freeform 746">
                <a:extLst>
                  <a:ext uri="{FF2B5EF4-FFF2-40B4-BE49-F238E27FC236}">
                    <a16:creationId xmlns:a16="http://schemas.microsoft.com/office/drawing/2014/main" id="{B02C09DD-4A9D-4237-A7D3-95C3C3798D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3293"/>
                <a:ext cx="10" cy="2"/>
              </a:xfrm>
              <a:custGeom>
                <a:avLst/>
                <a:gdLst>
                  <a:gd name="T0" fmla="*/ 0 w 10"/>
                  <a:gd name="T1" fmla="*/ 2 h 2"/>
                  <a:gd name="T2" fmla="*/ 5 w 10"/>
                  <a:gd name="T3" fmla="*/ 0 h 2"/>
                  <a:gd name="T4" fmla="*/ 10 w 10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">
                    <a:moveTo>
                      <a:pt x="0" y="2"/>
                    </a:moveTo>
                    <a:lnTo>
                      <a:pt x="5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3" name="Line 747">
                <a:extLst>
                  <a:ext uri="{FF2B5EF4-FFF2-40B4-BE49-F238E27FC236}">
                    <a16:creationId xmlns:a16="http://schemas.microsoft.com/office/drawing/2014/main" id="{A0A09163-EDB8-4130-937A-5BC16431DD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8" y="3293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4" name="Freeform 748">
                <a:extLst>
                  <a:ext uri="{FF2B5EF4-FFF2-40B4-BE49-F238E27FC236}">
                    <a16:creationId xmlns:a16="http://schemas.microsoft.com/office/drawing/2014/main" id="{C1DF9677-1CE0-4ADF-8D97-FBCD642C15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7" y="3293"/>
                <a:ext cx="9" cy="3"/>
              </a:xfrm>
              <a:custGeom>
                <a:avLst/>
                <a:gdLst>
                  <a:gd name="T0" fmla="*/ 0 w 9"/>
                  <a:gd name="T1" fmla="*/ 0 h 3"/>
                  <a:gd name="T2" fmla="*/ 4 w 9"/>
                  <a:gd name="T3" fmla="*/ 2 h 3"/>
                  <a:gd name="T4" fmla="*/ 9 w 9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0"/>
                    </a:moveTo>
                    <a:lnTo>
                      <a:pt x="4" y="2"/>
                    </a:lnTo>
                    <a:lnTo>
                      <a:pt x="9" y="3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5" name="Freeform 749">
                <a:extLst>
                  <a:ext uri="{FF2B5EF4-FFF2-40B4-BE49-F238E27FC236}">
                    <a16:creationId xmlns:a16="http://schemas.microsoft.com/office/drawing/2014/main" id="{766F95ED-2B76-4661-8AA5-55A7564D33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6" y="3293"/>
                <a:ext cx="11" cy="3"/>
              </a:xfrm>
              <a:custGeom>
                <a:avLst/>
                <a:gdLst>
                  <a:gd name="T0" fmla="*/ 0 w 11"/>
                  <a:gd name="T1" fmla="*/ 3 h 3"/>
                  <a:gd name="T2" fmla="*/ 6 w 11"/>
                  <a:gd name="T3" fmla="*/ 2 h 3"/>
                  <a:gd name="T4" fmla="*/ 11 w 1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3">
                    <a:moveTo>
                      <a:pt x="0" y="3"/>
                    </a:moveTo>
                    <a:lnTo>
                      <a:pt x="6" y="2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6" name="Freeform 750">
                <a:extLst>
                  <a:ext uri="{FF2B5EF4-FFF2-40B4-BE49-F238E27FC236}">
                    <a16:creationId xmlns:a16="http://schemas.microsoft.com/office/drawing/2014/main" id="{6988A514-4F9E-4245-89DB-216624F8AF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7" y="3291"/>
                <a:ext cx="9" cy="2"/>
              </a:xfrm>
              <a:custGeom>
                <a:avLst/>
                <a:gdLst>
                  <a:gd name="T0" fmla="*/ 0 w 9"/>
                  <a:gd name="T1" fmla="*/ 2 h 2"/>
                  <a:gd name="T2" fmla="*/ 5 w 9"/>
                  <a:gd name="T3" fmla="*/ 1 h 2"/>
                  <a:gd name="T4" fmla="*/ 9 w 9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5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7" name="Freeform 751">
                <a:extLst>
                  <a:ext uri="{FF2B5EF4-FFF2-40B4-BE49-F238E27FC236}">
                    <a16:creationId xmlns:a16="http://schemas.microsoft.com/office/drawing/2014/main" id="{B81FBCA1-3033-4770-9163-8F6E2E47A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6" y="3291"/>
                <a:ext cx="9" cy="1"/>
              </a:xfrm>
              <a:custGeom>
                <a:avLst/>
                <a:gdLst>
                  <a:gd name="T0" fmla="*/ 0 w 9"/>
                  <a:gd name="T1" fmla="*/ 4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8" name="Freeform 752">
                <a:extLst>
                  <a:ext uri="{FF2B5EF4-FFF2-40B4-BE49-F238E27FC236}">
                    <a16:creationId xmlns:a16="http://schemas.microsoft.com/office/drawing/2014/main" id="{802F1F1A-1F80-452E-83BE-4DE5A4DE70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5" y="3291"/>
                <a:ext cx="11" cy="1"/>
              </a:xfrm>
              <a:custGeom>
                <a:avLst/>
                <a:gdLst>
                  <a:gd name="T0" fmla="*/ 0 w 11"/>
                  <a:gd name="T1" fmla="*/ 5 w 11"/>
                  <a:gd name="T2" fmla="*/ 11 w 1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1">
                    <a:moveTo>
                      <a:pt x="0" y="0"/>
                    </a:moveTo>
                    <a:lnTo>
                      <a:pt x="5" y="0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9" name="Freeform 753">
                <a:extLst>
                  <a:ext uri="{FF2B5EF4-FFF2-40B4-BE49-F238E27FC236}">
                    <a16:creationId xmlns:a16="http://schemas.microsoft.com/office/drawing/2014/main" id="{89A4290F-3144-4974-8C3A-32C14FB92F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6" y="3288"/>
                <a:ext cx="9" cy="3"/>
              </a:xfrm>
              <a:custGeom>
                <a:avLst/>
                <a:gdLst>
                  <a:gd name="T0" fmla="*/ 0 w 9"/>
                  <a:gd name="T1" fmla="*/ 3 h 3"/>
                  <a:gd name="T2" fmla="*/ 4 w 9"/>
                  <a:gd name="T3" fmla="*/ 1 h 3"/>
                  <a:gd name="T4" fmla="*/ 9 w 9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3"/>
                    </a:moveTo>
                    <a:lnTo>
                      <a:pt x="4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0" name="Freeform 754">
                <a:extLst>
                  <a:ext uri="{FF2B5EF4-FFF2-40B4-BE49-F238E27FC236}">
                    <a16:creationId xmlns:a16="http://schemas.microsoft.com/office/drawing/2014/main" id="{16BF4FE5-8F4F-4503-9F3D-E898194D7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5" y="3288"/>
                <a:ext cx="10" cy="3"/>
              </a:xfrm>
              <a:custGeom>
                <a:avLst/>
                <a:gdLst>
                  <a:gd name="T0" fmla="*/ 0 w 10"/>
                  <a:gd name="T1" fmla="*/ 0 h 3"/>
                  <a:gd name="T2" fmla="*/ 5 w 10"/>
                  <a:gd name="T3" fmla="*/ 1 h 3"/>
                  <a:gd name="T4" fmla="*/ 10 w 10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3">
                    <a:moveTo>
                      <a:pt x="0" y="0"/>
                    </a:moveTo>
                    <a:lnTo>
                      <a:pt x="5" y="1"/>
                    </a:lnTo>
                    <a:lnTo>
                      <a:pt x="10" y="3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1" name="Freeform 755">
                <a:extLst>
                  <a:ext uri="{FF2B5EF4-FFF2-40B4-BE49-F238E27FC236}">
                    <a16:creationId xmlns:a16="http://schemas.microsoft.com/office/drawing/2014/main" id="{559AC4AB-A261-4F3C-8F12-0FCEECF80E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3291"/>
                <a:ext cx="9" cy="2"/>
              </a:xfrm>
              <a:custGeom>
                <a:avLst/>
                <a:gdLst>
                  <a:gd name="T0" fmla="*/ 0 w 9"/>
                  <a:gd name="T1" fmla="*/ 0 h 2"/>
                  <a:gd name="T2" fmla="*/ 4 w 9"/>
                  <a:gd name="T3" fmla="*/ 1 h 2"/>
                  <a:gd name="T4" fmla="*/ 9 w 9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4" y="1"/>
                    </a:lnTo>
                    <a:lnTo>
                      <a:pt x="9" y="2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2" name="Freeform 756">
                <a:extLst>
                  <a:ext uri="{FF2B5EF4-FFF2-40B4-BE49-F238E27FC236}">
                    <a16:creationId xmlns:a16="http://schemas.microsoft.com/office/drawing/2014/main" id="{EA9743FF-F84E-43F1-BE8B-3AE031CAAC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4" y="3293"/>
                <a:ext cx="11" cy="1"/>
              </a:xfrm>
              <a:custGeom>
                <a:avLst/>
                <a:gdLst>
                  <a:gd name="T0" fmla="*/ 0 w 11"/>
                  <a:gd name="T1" fmla="*/ 6 w 11"/>
                  <a:gd name="T2" fmla="*/ 11 w 1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1">
                    <a:moveTo>
                      <a:pt x="0" y="0"/>
                    </a:moveTo>
                    <a:lnTo>
                      <a:pt x="6" y="0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3" name="Freeform 757">
                <a:extLst>
                  <a:ext uri="{FF2B5EF4-FFF2-40B4-BE49-F238E27FC236}">
                    <a16:creationId xmlns:a16="http://schemas.microsoft.com/office/drawing/2014/main" id="{E581E68A-51EC-4D0F-96E0-F792628128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5" y="3293"/>
                <a:ext cx="9" cy="3"/>
              </a:xfrm>
              <a:custGeom>
                <a:avLst/>
                <a:gdLst>
                  <a:gd name="T0" fmla="*/ 0 w 9"/>
                  <a:gd name="T1" fmla="*/ 0 h 3"/>
                  <a:gd name="T2" fmla="*/ 4 w 9"/>
                  <a:gd name="T3" fmla="*/ 2 h 3"/>
                  <a:gd name="T4" fmla="*/ 9 w 9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0"/>
                    </a:moveTo>
                    <a:lnTo>
                      <a:pt x="4" y="2"/>
                    </a:lnTo>
                    <a:lnTo>
                      <a:pt x="9" y="3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4" name="Freeform 758">
                <a:extLst>
                  <a:ext uri="{FF2B5EF4-FFF2-40B4-BE49-F238E27FC236}">
                    <a16:creationId xmlns:a16="http://schemas.microsoft.com/office/drawing/2014/main" id="{4C604BCA-C9FE-41AC-8571-64B167357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4" y="3296"/>
                <a:ext cx="10" cy="2"/>
              </a:xfrm>
              <a:custGeom>
                <a:avLst/>
                <a:gdLst>
                  <a:gd name="T0" fmla="*/ 0 w 10"/>
                  <a:gd name="T1" fmla="*/ 0 h 2"/>
                  <a:gd name="T2" fmla="*/ 5 w 10"/>
                  <a:gd name="T3" fmla="*/ 1 h 2"/>
                  <a:gd name="T4" fmla="*/ 10 w 10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5" y="1"/>
                    </a:lnTo>
                    <a:lnTo>
                      <a:pt x="10" y="2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5" name="Freeform 759">
                <a:extLst>
                  <a:ext uri="{FF2B5EF4-FFF2-40B4-BE49-F238E27FC236}">
                    <a16:creationId xmlns:a16="http://schemas.microsoft.com/office/drawing/2014/main" id="{4CF79057-0F1C-47E6-9F43-14E290D2DE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4" y="3296"/>
                <a:ext cx="10" cy="2"/>
              </a:xfrm>
              <a:custGeom>
                <a:avLst/>
                <a:gdLst>
                  <a:gd name="T0" fmla="*/ 0 w 10"/>
                  <a:gd name="T1" fmla="*/ 2 h 2"/>
                  <a:gd name="T2" fmla="*/ 6 w 10"/>
                  <a:gd name="T3" fmla="*/ 1 h 2"/>
                  <a:gd name="T4" fmla="*/ 10 w 10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">
                    <a:moveTo>
                      <a:pt x="0" y="2"/>
                    </a:moveTo>
                    <a:lnTo>
                      <a:pt x="6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6" name="Freeform 760">
                <a:extLst>
                  <a:ext uri="{FF2B5EF4-FFF2-40B4-BE49-F238E27FC236}">
                    <a16:creationId xmlns:a16="http://schemas.microsoft.com/office/drawing/2014/main" id="{6F9FC52E-6C32-4FB7-A6BC-7DC2D2A937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4" y="3293"/>
                <a:ext cx="9" cy="3"/>
              </a:xfrm>
              <a:custGeom>
                <a:avLst/>
                <a:gdLst>
                  <a:gd name="T0" fmla="*/ 0 w 9"/>
                  <a:gd name="T1" fmla="*/ 3 h 3"/>
                  <a:gd name="T2" fmla="*/ 3 w 9"/>
                  <a:gd name="T3" fmla="*/ 2 h 3"/>
                  <a:gd name="T4" fmla="*/ 9 w 9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3"/>
                    </a:moveTo>
                    <a:lnTo>
                      <a:pt x="3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7" name="Freeform 761">
                <a:extLst>
                  <a:ext uri="{FF2B5EF4-FFF2-40B4-BE49-F238E27FC236}">
                    <a16:creationId xmlns:a16="http://schemas.microsoft.com/office/drawing/2014/main" id="{70A4DB74-8647-4EB9-A2C6-3CE93AD7F3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3" y="3293"/>
                <a:ext cx="10" cy="1"/>
              </a:xfrm>
              <a:custGeom>
                <a:avLst/>
                <a:gdLst>
                  <a:gd name="T0" fmla="*/ 0 w 10"/>
                  <a:gd name="T1" fmla="*/ 5 w 10"/>
                  <a:gd name="T2" fmla="*/ 10 w 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">
                    <a:moveTo>
                      <a:pt x="0" y="0"/>
                    </a:moveTo>
                    <a:lnTo>
                      <a:pt x="5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8" name="Freeform 762">
                <a:extLst>
                  <a:ext uri="{FF2B5EF4-FFF2-40B4-BE49-F238E27FC236}">
                    <a16:creationId xmlns:a16="http://schemas.microsoft.com/office/drawing/2014/main" id="{4571F661-CA01-409F-B308-1014A3B2A5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3" y="3288"/>
                <a:ext cx="9" cy="5"/>
              </a:xfrm>
              <a:custGeom>
                <a:avLst/>
                <a:gdLst>
                  <a:gd name="T0" fmla="*/ 0 w 9"/>
                  <a:gd name="T1" fmla="*/ 5 h 5"/>
                  <a:gd name="T2" fmla="*/ 4 w 9"/>
                  <a:gd name="T3" fmla="*/ 3 h 5"/>
                  <a:gd name="T4" fmla="*/ 9 w 9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5">
                    <a:moveTo>
                      <a:pt x="0" y="5"/>
                    </a:moveTo>
                    <a:lnTo>
                      <a:pt x="4" y="3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9" name="Freeform 763">
                <a:extLst>
                  <a:ext uri="{FF2B5EF4-FFF2-40B4-BE49-F238E27FC236}">
                    <a16:creationId xmlns:a16="http://schemas.microsoft.com/office/drawing/2014/main" id="{5607AFE9-737A-4AEC-B534-7C5AF16F98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2" y="3287"/>
                <a:ext cx="11" cy="1"/>
              </a:xfrm>
              <a:custGeom>
                <a:avLst/>
                <a:gdLst>
                  <a:gd name="T0" fmla="*/ 0 w 11"/>
                  <a:gd name="T1" fmla="*/ 1 h 1"/>
                  <a:gd name="T2" fmla="*/ 5 w 11"/>
                  <a:gd name="T3" fmla="*/ 0 h 1"/>
                  <a:gd name="T4" fmla="*/ 11 w 1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0" y="1"/>
                    </a:moveTo>
                    <a:lnTo>
                      <a:pt x="5" y="0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0" name="Line 764">
                <a:extLst>
                  <a:ext uri="{FF2B5EF4-FFF2-40B4-BE49-F238E27FC236}">
                    <a16:creationId xmlns:a16="http://schemas.microsoft.com/office/drawing/2014/main" id="{EFE26141-474E-4100-831F-004CA05DB9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3" y="3287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1" name="Freeform 765">
                <a:extLst>
                  <a:ext uri="{FF2B5EF4-FFF2-40B4-BE49-F238E27FC236}">
                    <a16:creationId xmlns:a16="http://schemas.microsoft.com/office/drawing/2014/main" id="{71A82FCA-CA03-48D0-BFA2-8A8E0FE7BA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2" y="3287"/>
                <a:ext cx="9" cy="1"/>
              </a:xfrm>
              <a:custGeom>
                <a:avLst/>
                <a:gdLst>
                  <a:gd name="T0" fmla="*/ 0 w 9"/>
                  <a:gd name="T1" fmla="*/ 4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2" name="Freeform 766">
                <a:extLst>
                  <a:ext uri="{FF2B5EF4-FFF2-40B4-BE49-F238E27FC236}">
                    <a16:creationId xmlns:a16="http://schemas.microsoft.com/office/drawing/2014/main" id="{47DC2F91-AAE2-4671-BB88-BBF10D3209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1" y="3284"/>
                <a:ext cx="10" cy="3"/>
              </a:xfrm>
              <a:custGeom>
                <a:avLst/>
                <a:gdLst>
                  <a:gd name="T0" fmla="*/ 0 w 10"/>
                  <a:gd name="T1" fmla="*/ 3 h 3"/>
                  <a:gd name="T2" fmla="*/ 5 w 10"/>
                  <a:gd name="T3" fmla="*/ 1 h 3"/>
                  <a:gd name="T4" fmla="*/ 10 w 10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3">
                    <a:moveTo>
                      <a:pt x="0" y="3"/>
                    </a:moveTo>
                    <a:lnTo>
                      <a:pt x="5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3" name="Freeform 767">
                <a:extLst>
                  <a:ext uri="{FF2B5EF4-FFF2-40B4-BE49-F238E27FC236}">
                    <a16:creationId xmlns:a16="http://schemas.microsoft.com/office/drawing/2014/main" id="{E2B20367-9A5E-4957-A054-ABC70D2026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1" y="3284"/>
                <a:ext cx="10" cy="1"/>
              </a:xfrm>
              <a:custGeom>
                <a:avLst/>
                <a:gdLst>
                  <a:gd name="T0" fmla="*/ 0 w 10"/>
                  <a:gd name="T1" fmla="*/ 6 w 10"/>
                  <a:gd name="T2" fmla="*/ 10 w 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">
                    <a:moveTo>
                      <a:pt x="0" y="0"/>
                    </a:moveTo>
                    <a:lnTo>
                      <a:pt x="6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4" name="Freeform 768">
                <a:extLst>
                  <a:ext uri="{FF2B5EF4-FFF2-40B4-BE49-F238E27FC236}">
                    <a16:creationId xmlns:a16="http://schemas.microsoft.com/office/drawing/2014/main" id="{E3EAEC7F-38A6-4264-90C1-47273620F1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1" y="3279"/>
                <a:ext cx="9" cy="5"/>
              </a:xfrm>
              <a:custGeom>
                <a:avLst/>
                <a:gdLst>
                  <a:gd name="T0" fmla="*/ 0 w 9"/>
                  <a:gd name="T1" fmla="*/ 5 h 5"/>
                  <a:gd name="T2" fmla="*/ 2 w 9"/>
                  <a:gd name="T3" fmla="*/ 4 h 5"/>
                  <a:gd name="T4" fmla="*/ 3 w 9"/>
                  <a:gd name="T5" fmla="*/ 2 h 5"/>
                  <a:gd name="T6" fmla="*/ 6 w 9"/>
                  <a:gd name="T7" fmla="*/ 1 h 5"/>
                  <a:gd name="T8" fmla="*/ 9 w 9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0" y="5"/>
                    </a:moveTo>
                    <a:lnTo>
                      <a:pt x="2" y="4"/>
                    </a:lnTo>
                    <a:lnTo>
                      <a:pt x="3" y="2"/>
                    </a:lnTo>
                    <a:lnTo>
                      <a:pt x="6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5" name="Freeform 769">
                <a:extLst>
                  <a:ext uri="{FF2B5EF4-FFF2-40B4-BE49-F238E27FC236}">
                    <a16:creationId xmlns:a16="http://schemas.microsoft.com/office/drawing/2014/main" id="{F1EC9233-EA69-457C-933A-ED211BABDD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0" y="3279"/>
                <a:ext cx="10" cy="1"/>
              </a:xfrm>
              <a:custGeom>
                <a:avLst/>
                <a:gdLst>
                  <a:gd name="T0" fmla="*/ 0 w 10"/>
                  <a:gd name="T1" fmla="*/ 0 h 1"/>
                  <a:gd name="T2" fmla="*/ 2 w 10"/>
                  <a:gd name="T3" fmla="*/ 0 h 1"/>
                  <a:gd name="T4" fmla="*/ 5 w 10"/>
                  <a:gd name="T5" fmla="*/ 0 h 1"/>
                  <a:gd name="T6" fmla="*/ 8 w 10"/>
                  <a:gd name="T7" fmla="*/ 1 h 1"/>
                  <a:gd name="T8" fmla="*/ 10 w 10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  <a:lnTo>
                      <a:pt x="8" y="1"/>
                    </a:lnTo>
                    <a:lnTo>
                      <a:pt x="10" y="1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6" name="Freeform 770">
                <a:extLst>
                  <a:ext uri="{FF2B5EF4-FFF2-40B4-BE49-F238E27FC236}">
                    <a16:creationId xmlns:a16="http://schemas.microsoft.com/office/drawing/2014/main" id="{0B81A8FF-996D-41EE-B69A-0DCC975AC7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0" y="3275"/>
                <a:ext cx="9" cy="5"/>
              </a:xfrm>
              <a:custGeom>
                <a:avLst/>
                <a:gdLst>
                  <a:gd name="T0" fmla="*/ 0 w 9"/>
                  <a:gd name="T1" fmla="*/ 5 h 5"/>
                  <a:gd name="T2" fmla="*/ 4 w 9"/>
                  <a:gd name="T3" fmla="*/ 3 h 5"/>
                  <a:gd name="T4" fmla="*/ 9 w 9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5">
                    <a:moveTo>
                      <a:pt x="0" y="5"/>
                    </a:moveTo>
                    <a:lnTo>
                      <a:pt x="4" y="3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7" name="Line 771">
                <a:extLst>
                  <a:ext uri="{FF2B5EF4-FFF2-40B4-BE49-F238E27FC236}">
                    <a16:creationId xmlns:a16="http://schemas.microsoft.com/office/drawing/2014/main" id="{C644AC36-9776-4890-A95E-99CEA82AC6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99" y="3272"/>
                <a:ext cx="11" cy="3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8" name="Freeform 772">
                <a:extLst>
                  <a:ext uri="{FF2B5EF4-FFF2-40B4-BE49-F238E27FC236}">
                    <a16:creationId xmlns:a16="http://schemas.microsoft.com/office/drawing/2014/main" id="{03CE87E9-DF3B-4471-BA7C-CDCDA33A24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0" y="3271"/>
                <a:ext cx="9" cy="1"/>
              </a:xfrm>
              <a:custGeom>
                <a:avLst/>
                <a:gdLst>
                  <a:gd name="T0" fmla="*/ 0 w 9"/>
                  <a:gd name="T1" fmla="*/ 1 h 1"/>
                  <a:gd name="T2" fmla="*/ 5 w 9"/>
                  <a:gd name="T3" fmla="*/ 0 h 1"/>
                  <a:gd name="T4" fmla="*/ 9 w 9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">
                    <a:moveTo>
                      <a:pt x="0" y="1"/>
                    </a:moveTo>
                    <a:lnTo>
                      <a:pt x="5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9" name="Freeform 773">
                <a:extLst>
                  <a:ext uri="{FF2B5EF4-FFF2-40B4-BE49-F238E27FC236}">
                    <a16:creationId xmlns:a16="http://schemas.microsoft.com/office/drawing/2014/main" id="{67879066-77A8-4724-AB27-D0065D55BB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9" y="3271"/>
                <a:ext cx="9" cy="3"/>
              </a:xfrm>
              <a:custGeom>
                <a:avLst/>
                <a:gdLst>
                  <a:gd name="T0" fmla="*/ 0 w 9"/>
                  <a:gd name="T1" fmla="*/ 0 h 3"/>
                  <a:gd name="T2" fmla="*/ 4 w 9"/>
                  <a:gd name="T3" fmla="*/ 1 h 3"/>
                  <a:gd name="T4" fmla="*/ 9 w 9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0"/>
                    </a:moveTo>
                    <a:lnTo>
                      <a:pt x="4" y="1"/>
                    </a:lnTo>
                    <a:lnTo>
                      <a:pt x="9" y="3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0" name="Freeform 774">
                <a:extLst>
                  <a:ext uri="{FF2B5EF4-FFF2-40B4-BE49-F238E27FC236}">
                    <a16:creationId xmlns:a16="http://schemas.microsoft.com/office/drawing/2014/main" id="{6DAF287A-DBB7-4C50-B18B-24D859AC68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8" y="3274"/>
                <a:ext cx="10" cy="1"/>
              </a:xfrm>
              <a:custGeom>
                <a:avLst/>
                <a:gdLst>
                  <a:gd name="T0" fmla="*/ 0 w 10"/>
                  <a:gd name="T1" fmla="*/ 5 w 10"/>
                  <a:gd name="T2" fmla="*/ 10 w 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">
                    <a:moveTo>
                      <a:pt x="0" y="0"/>
                    </a:moveTo>
                    <a:lnTo>
                      <a:pt x="5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1" name="Freeform 775">
                <a:extLst>
                  <a:ext uri="{FF2B5EF4-FFF2-40B4-BE49-F238E27FC236}">
                    <a16:creationId xmlns:a16="http://schemas.microsoft.com/office/drawing/2014/main" id="{6756A83C-3C19-40BB-812D-82336DF7A9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8" y="3274"/>
                <a:ext cx="10" cy="5"/>
              </a:xfrm>
              <a:custGeom>
                <a:avLst/>
                <a:gdLst>
                  <a:gd name="T0" fmla="*/ 0 w 10"/>
                  <a:gd name="T1" fmla="*/ 0 h 5"/>
                  <a:gd name="T2" fmla="*/ 4 w 10"/>
                  <a:gd name="T3" fmla="*/ 2 h 5"/>
                  <a:gd name="T4" fmla="*/ 10 w 10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5">
                    <a:moveTo>
                      <a:pt x="0" y="0"/>
                    </a:moveTo>
                    <a:lnTo>
                      <a:pt x="4" y="2"/>
                    </a:lnTo>
                    <a:lnTo>
                      <a:pt x="10" y="5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2" name="Line 776">
                <a:extLst>
                  <a:ext uri="{FF2B5EF4-FFF2-40B4-BE49-F238E27FC236}">
                    <a16:creationId xmlns:a16="http://schemas.microsoft.com/office/drawing/2014/main" id="{A5432520-4835-491D-9FEC-A212AC033C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48" y="3279"/>
                <a:ext cx="10" cy="2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3" name="Line 777">
                <a:extLst>
                  <a:ext uri="{FF2B5EF4-FFF2-40B4-BE49-F238E27FC236}">
                    <a16:creationId xmlns:a16="http://schemas.microsoft.com/office/drawing/2014/main" id="{985A151D-F1DA-4104-BBFC-2B19F30E01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8" y="3281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4" name="Freeform 778">
                <a:extLst>
                  <a:ext uri="{FF2B5EF4-FFF2-40B4-BE49-F238E27FC236}">
                    <a16:creationId xmlns:a16="http://schemas.microsoft.com/office/drawing/2014/main" id="{822A6916-529B-41C0-A32A-2C209CFA80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7" y="3279"/>
                <a:ext cx="9" cy="2"/>
              </a:xfrm>
              <a:custGeom>
                <a:avLst/>
                <a:gdLst>
                  <a:gd name="T0" fmla="*/ 0 w 9"/>
                  <a:gd name="T1" fmla="*/ 2 h 2"/>
                  <a:gd name="T2" fmla="*/ 4 w 9"/>
                  <a:gd name="T3" fmla="*/ 1 h 2"/>
                  <a:gd name="T4" fmla="*/ 9 w 9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4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5" name="Freeform 779">
                <a:extLst>
                  <a:ext uri="{FF2B5EF4-FFF2-40B4-BE49-F238E27FC236}">
                    <a16:creationId xmlns:a16="http://schemas.microsoft.com/office/drawing/2014/main" id="{8DF1A3AC-0025-42E8-8883-7EF8808BC0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6" y="3279"/>
                <a:ext cx="11" cy="1"/>
              </a:xfrm>
              <a:custGeom>
                <a:avLst/>
                <a:gdLst>
                  <a:gd name="T0" fmla="*/ 0 w 11"/>
                  <a:gd name="T1" fmla="*/ 6 w 11"/>
                  <a:gd name="T2" fmla="*/ 11 w 1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1">
                    <a:moveTo>
                      <a:pt x="0" y="0"/>
                    </a:moveTo>
                    <a:lnTo>
                      <a:pt x="6" y="0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6" name="Freeform 780">
                <a:extLst>
                  <a:ext uri="{FF2B5EF4-FFF2-40B4-BE49-F238E27FC236}">
                    <a16:creationId xmlns:a16="http://schemas.microsoft.com/office/drawing/2014/main" id="{E5B0F485-0324-4C80-9CF8-6BCD848B9C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7" y="3276"/>
                <a:ext cx="9" cy="3"/>
              </a:xfrm>
              <a:custGeom>
                <a:avLst/>
                <a:gdLst>
                  <a:gd name="T0" fmla="*/ 0 w 9"/>
                  <a:gd name="T1" fmla="*/ 3 h 3"/>
                  <a:gd name="T2" fmla="*/ 5 w 9"/>
                  <a:gd name="T3" fmla="*/ 2 h 3"/>
                  <a:gd name="T4" fmla="*/ 9 w 9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3"/>
                    </a:moveTo>
                    <a:lnTo>
                      <a:pt x="5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7" name="Freeform 781">
                <a:extLst>
                  <a:ext uri="{FF2B5EF4-FFF2-40B4-BE49-F238E27FC236}">
                    <a16:creationId xmlns:a16="http://schemas.microsoft.com/office/drawing/2014/main" id="{B0C92178-FD18-4DA0-8C03-BE78BC970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6" y="3274"/>
                <a:ext cx="9" cy="2"/>
              </a:xfrm>
              <a:custGeom>
                <a:avLst/>
                <a:gdLst>
                  <a:gd name="T0" fmla="*/ 0 w 9"/>
                  <a:gd name="T1" fmla="*/ 2 h 2"/>
                  <a:gd name="T2" fmla="*/ 4 w 9"/>
                  <a:gd name="T3" fmla="*/ 1 h 2"/>
                  <a:gd name="T4" fmla="*/ 9 w 9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4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8" name="Line 782">
                <a:extLst>
                  <a:ext uri="{FF2B5EF4-FFF2-40B4-BE49-F238E27FC236}">
                    <a16:creationId xmlns:a16="http://schemas.microsoft.com/office/drawing/2014/main" id="{405F30E1-BB9C-43F4-8D93-0B2C05A24D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5" y="3274"/>
                <a:ext cx="11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9" name="Freeform 783">
                <a:extLst>
                  <a:ext uri="{FF2B5EF4-FFF2-40B4-BE49-F238E27FC236}">
                    <a16:creationId xmlns:a16="http://schemas.microsoft.com/office/drawing/2014/main" id="{843002D4-A8CA-4AB0-8DBD-A0B7F09EB8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6" y="3274"/>
                <a:ext cx="9" cy="2"/>
              </a:xfrm>
              <a:custGeom>
                <a:avLst/>
                <a:gdLst>
                  <a:gd name="T0" fmla="*/ 0 w 9"/>
                  <a:gd name="T1" fmla="*/ 0 h 2"/>
                  <a:gd name="T2" fmla="*/ 3 w 9"/>
                  <a:gd name="T3" fmla="*/ 1 h 2"/>
                  <a:gd name="T4" fmla="*/ 9 w 9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3" y="1"/>
                    </a:lnTo>
                    <a:lnTo>
                      <a:pt x="9" y="2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0" name="Freeform 784">
                <a:extLst>
                  <a:ext uri="{FF2B5EF4-FFF2-40B4-BE49-F238E27FC236}">
                    <a16:creationId xmlns:a16="http://schemas.microsoft.com/office/drawing/2014/main" id="{7BFBA61B-5D77-4B03-A0A9-A3373EEB5D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5" y="3274"/>
                <a:ext cx="10" cy="2"/>
              </a:xfrm>
              <a:custGeom>
                <a:avLst/>
                <a:gdLst>
                  <a:gd name="T0" fmla="*/ 0 w 10"/>
                  <a:gd name="T1" fmla="*/ 2 h 2"/>
                  <a:gd name="T2" fmla="*/ 5 w 10"/>
                  <a:gd name="T3" fmla="*/ 1 h 2"/>
                  <a:gd name="T4" fmla="*/ 10 w 10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">
                    <a:moveTo>
                      <a:pt x="0" y="2"/>
                    </a:moveTo>
                    <a:lnTo>
                      <a:pt x="5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1" name="Freeform 785">
                <a:extLst>
                  <a:ext uri="{FF2B5EF4-FFF2-40B4-BE49-F238E27FC236}">
                    <a16:creationId xmlns:a16="http://schemas.microsoft.com/office/drawing/2014/main" id="{8C037084-CAC5-4167-8C85-362D041DB2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5" y="3274"/>
                <a:ext cx="9" cy="1"/>
              </a:xfrm>
              <a:custGeom>
                <a:avLst/>
                <a:gdLst>
                  <a:gd name="T0" fmla="*/ 0 w 9"/>
                  <a:gd name="T1" fmla="*/ 5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5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2" name="Freeform 786">
                <a:extLst>
                  <a:ext uri="{FF2B5EF4-FFF2-40B4-BE49-F238E27FC236}">
                    <a16:creationId xmlns:a16="http://schemas.microsoft.com/office/drawing/2014/main" id="{602DD862-21D3-478B-9B65-DA5F5E71CE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4" y="3274"/>
                <a:ext cx="9" cy="1"/>
              </a:xfrm>
              <a:custGeom>
                <a:avLst/>
                <a:gdLst>
                  <a:gd name="T0" fmla="*/ 0 w 9"/>
                  <a:gd name="T1" fmla="*/ 4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3" name="Freeform 787">
                <a:extLst>
                  <a:ext uri="{FF2B5EF4-FFF2-40B4-BE49-F238E27FC236}">
                    <a16:creationId xmlns:a16="http://schemas.microsoft.com/office/drawing/2014/main" id="{DBEC151E-5E49-477C-943F-A0406328D3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3" y="3270"/>
                <a:ext cx="11" cy="4"/>
              </a:xfrm>
              <a:custGeom>
                <a:avLst/>
                <a:gdLst>
                  <a:gd name="T0" fmla="*/ 0 w 11"/>
                  <a:gd name="T1" fmla="*/ 4 h 4"/>
                  <a:gd name="T2" fmla="*/ 6 w 11"/>
                  <a:gd name="T3" fmla="*/ 2 h 4"/>
                  <a:gd name="T4" fmla="*/ 11 w 1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4">
                    <a:moveTo>
                      <a:pt x="0" y="4"/>
                    </a:moveTo>
                    <a:lnTo>
                      <a:pt x="6" y="2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4" name="Line 788">
                <a:extLst>
                  <a:ext uri="{FF2B5EF4-FFF2-40B4-BE49-F238E27FC236}">
                    <a16:creationId xmlns:a16="http://schemas.microsoft.com/office/drawing/2014/main" id="{9E974355-DA4E-4F5F-946D-6C39C09426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64" y="3267"/>
                <a:ext cx="9" cy="3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5" name="Freeform 789">
                <a:extLst>
                  <a:ext uri="{FF2B5EF4-FFF2-40B4-BE49-F238E27FC236}">
                    <a16:creationId xmlns:a16="http://schemas.microsoft.com/office/drawing/2014/main" id="{15D0383E-C561-49C6-9727-5C17E1817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3" y="3265"/>
                <a:ext cx="10" cy="2"/>
              </a:xfrm>
              <a:custGeom>
                <a:avLst/>
                <a:gdLst>
                  <a:gd name="T0" fmla="*/ 0 w 10"/>
                  <a:gd name="T1" fmla="*/ 2 h 2"/>
                  <a:gd name="T2" fmla="*/ 5 w 10"/>
                  <a:gd name="T3" fmla="*/ 1 h 2"/>
                  <a:gd name="T4" fmla="*/ 10 w 10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">
                    <a:moveTo>
                      <a:pt x="0" y="2"/>
                    </a:moveTo>
                    <a:lnTo>
                      <a:pt x="5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6" name="Freeform 790">
                <a:extLst>
                  <a:ext uri="{FF2B5EF4-FFF2-40B4-BE49-F238E27FC236}">
                    <a16:creationId xmlns:a16="http://schemas.microsoft.com/office/drawing/2014/main" id="{6A2B3E67-925E-4B64-82B7-FCB7D1FA9E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3" y="3259"/>
                <a:ext cx="10" cy="6"/>
              </a:xfrm>
              <a:custGeom>
                <a:avLst/>
                <a:gdLst>
                  <a:gd name="T0" fmla="*/ 0 w 10"/>
                  <a:gd name="T1" fmla="*/ 6 h 6"/>
                  <a:gd name="T2" fmla="*/ 6 w 10"/>
                  <a:gd name="T3" fmla="*/ 3 h 6"/>
                  <a:gd name="T4" fmla="*/ 10 w 10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6">
                    <a:moveTo>
                      <a:pt x="0" y="6"/>
                    </a:moveTo>
                    <a:lnTo>
                      <a:pt x="6" y="3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7" name="Line 791">
                <a:extLst>
                  <a:ext uri="{FF2B5EF4-FFF2-40B4-BE49-F238E27FC236}">
                    <a16:creationId xmlns:a16="http://schemas.microsoft.com/office/drawing/2014/main" id="{12E3993B-6A7D-4A64-A5F0-BB80BF79BB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93" y="3257"/>
                <a:ext cx="9" cy="2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8" name="Line 792">
                <a:extLst>
                  <a:ext uri="{FF2B5EF4-FFF2-40B4-BE49-F238E27FC236}">
                    <a16:creationId xmlns:a16="http://schemas.microsoft.com/office/drawing/2014/main" id="{86E7426C-6160-428E-AA12-C1FE90601B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02" y="3255"/>
                <a:ext cx="10" cy="2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9" name="Line 793">
                <a:extLst>
                  <a:ext uri="{FF2B5EF4-FFF2-40B4-BE49-F238E27FC236}">
                    <a16:creationId xmlns:a16="http://schemas.microsoft.com/office/drawing/2014/main" id="{C8A33388-0C4B-4210-BA5B-5836955D6F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12" y="3253"/>
                <a:ext cx="9" cy="2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70" name="Line 794">
                <a:extLst>
                  <a:ext uri="{FF2B5EF4-FFF2-40B4-BE49-F238E27FC236}">
                    <a16:creationId xmlns:a16="http://schemas.microsoft.com/office/drawing/2014/main" id="{E817B799-EAC6-4BB6-9D38-281CAD88AC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21" y="3250"/>
                <a:ext cx="11" cy="3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71" name="Line 795">
                <a:extLst>
                  <a:ext uri="{FF2B5EF4-FFF2-40B4-BE49-F238E27FC236}">
                    <a16:creationId xmlns:a16="http://schemas.microsoft.com/office/drawing/2014/main" id="{0F7FCADE-4C06-43C0-A2E5-870ADE7845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32" y="3248"/>
                <a:ext cx="9" cy="2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72" name="Line 796">
                <a:extLst>
                  <a:ext uri="{FF2B5EF4-FFF2-40B4-BE49-F238E27FC236}">
                    <a16:creationId xmlns:a16="http://schemas.microsoft.com/office/drawing/2014/main" id="{6B6814AB-F276-4D32-84CA-3B33CF6F14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41" y="3245"/>
                <a:ext cx="9" cy="3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73" name="Line 797">
                <a:extLst>
                  <a:ext uri="{FF2B5EF4-FFF2-40B4-BE49-F238E27FC236}">
                    <a16:creationId xmlns:a16="http://schemas.microsoft.com/office/drawing/2014/main" id="{917085C5-3F9D-4D32-925C-1EC51CB6B0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50" y="3244"/>
                <a:ext cx="10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74" name="Line 798">
                <a:extLst>
                  <a:ext uri="{FF2B5EF4-FFF2-40B4-BE49-F238E27FC236}">
                    <a16:creationId xmlns:a16="http://schemas.microsoft.com/office/drawing/2014/main" id="{0C29D578-8461-4B09-84B6-41AAEBE9DB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60" y="3241"/>
                <a:ext cx="11" cy="3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75" name="Freeform 799">
                <a:extLst>
                  <a:ext uri="{FF2B5EF4-FFF2-40B4-BE49-F238E27FC236}">
                    <a16:creationId xmlns:a16="http://schemas.microsoft.com/office/drawing/2014/main" id="{8E62C3BA-7904-4C43-BD67-DD35DE27D4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1" y="3238"/>
                <a:ext cx="9" cy="3"/>
              </a:xfrm>
              <a:custGeom>
                <a:avLst/>
                <a:gdLst>
                  <a:gd name="T0" fmla="*/ 0 w 9"/>
                  <a:gd name="T1" fmla="*/ 3 h 3"/>
                  <a:gd name="T2" fmla="*/ 5 w 9"/>
                  <a:gd name="T3" fmla="*/ 2 h 3"/>
                  <a:gd name="T4" fmla="*/ 9 w 9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3"/>
                    </a:moveTo>
                    <a:lnTo>
                      <a:pt x="5" y="2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76" name="Freeform 800">
                <a:extLst>
                  <a:ext uri="{FF2B5EF4-FFF2-40B4-BE49-F238E27FC236}">
                    <a16:creationId xmlns:a16="http://schemas.microsoft.com/office/drawing/2014/main" id="{FDF9A84E-1235-42C8-85C7-F5343FBFCD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0" y="3238"/>
                <a:ext cx="9" cy="3"/>
              </a:xfrm>
              <a:custGeom>
                <a:avLst/>
                <a:gdLst>
                  <a:gd name="T0" fmla="*/ 0 w 9"/>
                  <a:gd name="T1" fmla="*/ 0 h 3"/>
                  <a:gd name="T2" fmla="*/ 4 w 9"/>
                  <a:gd name="T3" fmla="*/ 2 h 3"/>
                  <a:gd name="T4" fmla="*/ 9 w 9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0"/>
                    </a:moveTo>
                    <a:lnTo>
                      <a:pt x="4" y="2"/>
                    </a:lnTo>
                    <a:lnTo>
                      <a:pt x="9" y="3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77" name="Freeform 801">
                <a:extLst>
                  <a:ext uri="{FF2B5EF4-FFF2-40B4-BE49-F238E27FC236}">
                    <a16:creationId xmlns:a16="http://schemas.microsoft.com/office/drawing/2014/main" id="{E8D4CB76-3178-4C99-894D-A659C755D3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9" y="3238"/>
                <a:ext cx="11" cy="3"/>
              </a:xfrm>
              <a:custGeom>
                <a:avLst/>
                <a:gdLst>
                  <a:gd name="T0" fmla="*/ 0 w 11"/>
                  <a:gd name="T1" fmla="*/ 3 h 3"/>
                  <a:gd name="T2" fmla="*/ 5 w 11"/>
                  <a:gd name="T3" fmla="*/ 2 h 3"/>
                  <a:gd name="T4" fmla="*/ 11 w 1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3">
                    <a:moveTo>
                      <a:pt x="0" y="3"/>
                    </a:moveTo>
                    <a:lnTo>
                      <a:pt x="5" y="2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78" name="Freeform 802">
                <a:extLst>
                  <a:ext uri="{FF2B5EF4-FFF2-40B4-BE49-F238E27FC236}">
                    <a16:creationId xmlns:a16="http://schemas.microsoft.com/office/drawing/2014/main" id="{90C5A42B-0002-4BE6-BBA4-47C59541D5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0" y="3238"/>
                <a:ext cx="9" cy="1"/>
              </a:xfrm>
              <a:custGeom>
                <a:avLst/>
                <a:gdLst>
                  <a:gd name="T0" fmla="*/ 0 w 9"/>
                  <a:gd name="T1" fmla="*/ 5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5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79" name="Freeform 803">
                <a:extLst>
                  <a:ext uri="{FF2B5EF4-FFF2-40B4-BE49-F238E27FC236}">
                    <a16:creationId xmlns:a16="http://schemas.microsoft.com/office/drawing/2014/main" id="{B42BE260-A805-4C9E-92D8-3060459D2F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9" y="3236"/>
                <a:ext cx="9" cy="2"/>
              </a:xfrm>
              <a:custGeom>
                <a:avLst/>
                <a:gdLst>
                  <a:gd name="T0" fmla="*/ 0 w 9"/>
                  <a:gd name="T1" fmla="*/ 2 h 2"/>
                  <a:gd name="T2" fmla="*/ 4 w 9"/>
                  <a:gd name="T3" fmla="*/ 1 h 2"/>
                  <a:gd name="T4" fmla="*/ 9 w 9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2"/>
                    </a:moveTo>
                    <a:lnTo>
                      <a:pt x="4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80" name="Freeform 804">
                <a:extLst>
                  <a:ext uri="{FF2B5EF4-FFF2-40B4-BE49-F238E27FC236}">
                    <a16:creationId xmlns:a16="http://schemas.microsoft.com/office/drawing/2014/main" id="{A77BA433-3056-4B6A-A8EE-2749CA9A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8" y="3236"/>
                <a:ext cx="10" cy="2"/>
              </a:xfrm>
              <a:custGeom>
                <a:avLst/>
                <a:gdLst>
                  <a:gd name="T0" fmla="*/ 0 w 10"/>
                  <a:gd name="T1" fmla="*/ 0 h 2"/>
                  <a:gd name="T2" fmla="*/ 5 w 10"/>
                  <a:gd name="T3" fmla="*/ 1 h 2"/>
                  <a:gd name="T4" fmla="*/ 10 w 10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5" y="1"/>
                    </a:lnTo>
                    <a:lnTo>
                      <a:pt x="10" y="2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81" name="Freeform 805">
                <a:extLst>
                  <a:ext uri="{FF2B5EF4-FFF2-40B4-BE49-F238E27FC236}">
                    <a16:creationId xmlns:a16="http://schemas.microsoft.com/office/drawing/2014/main" id="{ED5695F6-078B-4396-8449-20425CC83D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8" y="3238"/>
                <a:ext cx="10" cy="1"/>
              </a:xfrm>
              <a:custGeom>
                <a:avLst/>
                <a:gdLst>
                  <a:gd name="T0" fmla="*/ 0 w 10"/>
                  <a:gd name="T1" fmla="*/ 4 w 10"/>
                  <a:gd name="T2" fmla="*/ 10 w 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">
                    <a:moveTo>
                      <a:pt x="0" y="0"/>
                    </a:moveTo>
                    <a:lnTo>
                      <a:pt x="4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82" name="Line 806">
                <a:extLst>
                  <a:ext uri="{FF2B5EF4-FFF2-40B4-BE49-F238E27FC236}">
                    <a16:creationId xmlns:a16="http://schemas.microsoft.com/office/drawing/2014/main" id="{7EEE8692-F24C-45D2-A88C-482BBA3F97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38" y="3238"/>
                <a:ext cx="10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83" name="Line 807">
                <a:extLst>
                  <a:ext uri="{FF2B5EF4-FFF2-40B4-BE49-F238E27FC236}">
                    <a16:creationId xmlns:a16="http://schemas.microsoft.com/office/drawing/2014/main" id="{E42199B7-E08C-4B6B-99E0-741A0750A5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48" y="3238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84" name="Line 808">
                <a:extLst>
                  <a:ext uri="{FF2B5EF4-FFF2-40B4-BE49-F238E27FC236}">
                    <a16:creationId xmlns:a16="http://schemas.microsoft.com/office/drawing/2014/main" id="{6B555C01-553F-4776-8621-1FEDA7ED3E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57" y="3238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85" name="Line 809">
                <a:extLst>
                  <a:ext uri="{FF2B5EF4-FFF2-40B4-BE49-F238E27FC236}">
                    <a16:creationId xmlns:a16="http://schemas.microsoft.com/office/drawing/2014/main" id="{6E848C7B-27C9-4C41-B80F-2F9A28F68F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66" y="3237"/>
                <a:ext cx="11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86" name="Freeform 810">
                <a:extLst>
                  <a:ext uri="{FF2B5EF4-FFF2-40B4-BE49-F238E27FC236}">
                    <a16:creationId xmlns:a16="http://schemas.microsoft.com/office/drawing/2014/main" id="{20973418-A6AD-4BC8-BB27-263E5253A4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7" y="3236"/>
                <a:ext cx="9" cy="1"/>
              </a:xfrm>
              <a:custGeom>
                <a:avLst/>
                <a:gdLst>
                  <a:gd name="T0" fmla="*/ 0 w 9"/>
                  <a:gd name="T1" fmla="*/ 1 h 1"/>
                  <a:gd name="T2" fmla="*/ 4 w 9"/>
                  <a:gd name="T3" fmla="*/ 0 h 1"/>
                  <a:gd name="T4" fmla="*/ 9 w 9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">
                    <a:moveTo>
                      <a:pt x="0" y="1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87" name="Freeform 811">
                <a:extLst>
                  <a:ext uri="{FF2B5EF4-FFF2-40B4-BE49-F238E27FC236}">
                    <a16:creationId xmlns:a16="http://schemas.microsoft.com/office/drawing/2014/main" id="{D23EB4D8-6D43-4F36-92BB-7AA1740C44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6" y="3236"/>
                <a:ext cx="10" cy="2"/>
              </a:xfrm>
              <a:custGeom>
                <a:avLst/>
                <a:gdLst>
                  <a:gd name="T0" fmla="*/ 0 w 10"/>
                  <a:gd name="T1" fmla="*/ 0 h 2"/>
                  <a:gd name="T2" fmla="*/ 5 w 10"/>
                  <a:gd name="T3" fmla="*/ 1 h 2"/>
                  <a:gd name="T4" fmla="*/ 10 w 10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5" y="1"/>
                    </a:lnTo>
                    <a:lnTo>
                      <a:pt x="10" y="2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88" name="Line 812">
                <a:extLst>
                  <a:ext uri="{FF2B5EF4-FFF2-40B4-BE49-F238E27FC236}">
                    <a16:creationId xmlns:a16="http://schemas.microsoft.com/office/drawing/2014/main" id="{87817883-7CA9-40DA-81B9-4ABC366A7C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6" y="3238"/>
                <a:ext cx="9" cy="2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89" name="Freeform 813">
                <a:extLst>
                  <a:ext uri="{FF2B5EF4-FFF2-40B4-BE49-F238E27FC236}">
                    <a16:creationId xmlns:a16="http://schemas.microsoft.com/office/drawing/2014/main" id="{72AD6A1C-CF70-49C9-B0B1-330208C076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5" y="3240"/>
                <a:ext cx="10" cy="2"/>
              </a:xfrm>
              <a:custGeom>
                <a:avLst/>
                <a:gdLst>
                  <a:gd name="T0" fmla="*/ 0 w 10"/>
                  <a:gd name="T1" fmla="*/ 0 h 2"/>
                  <a:gd name="T2" fmla="*/ 4 w 10"/>
                  <a:gd name="T3" fmla="*/ 1 h 2"/>
                  <a:gd name="T4" fmla="*/ 10 w 10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4" y="1"/>
                    </a:lnTo>
                    <a:lnTo>
                      <a:pt x="10" y="2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0" name="Freeform 814">
                <a:extLst>
                  <a:ext uri="{FF2B5EF4-FFF2-40B4-BE49-F238E27FC236}">
                    <a16:creationId xmlns:a16="http://schemas.microsoft.com/office/drawing/2014/main" id="{BF66D015-63EC-4A58-804F-EB46872E94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5" y="3241"/>
                <a:ext cx="10" cy="1"/>
              </a:xfrm>
              <a:custGeom>
                <a:avLst/>
                <a:gdLst>
                  <a:gd name="T0" fmla="*/ 0 w 10"/>
                  <a:gd name="T1" fmla="*/ 1 h 1"/>
                  <a:gd name="T2" fmla="*/ 5 w 10"/>
                  <a:gd name="T3" fmla="*/ 1 h 1"/>
                  <a:gd name="T4" fmla="*/ 10 w 10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">
                    <a:moveTo>
                      <a:pt x="0" y="1"/>
                    </a:moveTo>
                    <a:lnTo>
                      <a:pt x="5" y="1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1" name="Line 815">
                <a:extLst>
                  <a:ext uri="{FF2B5EF4-FFF2-40B4-BE49-F238E27FC236}">
                    <a16:creationId xmlns:a16="http://schemas.microsoft.com/office/drawing/2014/main" id="{568173A0-CE6A-4D08-9995-088E434E41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25" y="3240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2" name="Line 816">
                <a:extLst>
                  <a:ext uri="{FF2B5EF4-FFF2-40B4-BE49-F238E27FC236}">
                    <a16:creationId xmlns:a16="http://schemas.microsoft.com/office/drawing/2014/main" id="{54659951-9B1D-420C-8374-D5964B7F91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4" y="3240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3" name="Freeform 817">
                <a:extLst>
                  <a:ext uri="{FF2B5EF4-FFF2-40B4-BE49-F238E27FC236}">
                    <a16:creationId xmlns:a16="http://schemas.microsoft.com/office/drawing/2014/main" id="{F54C4F48-EED1-45B9-BF8E-79CA71EC6C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3" y="3240"/>
                <a:ext cx="11" cy="2"/>
              </a:xfrm>
              <a:custGeom>
                <a:avLst/>
                <a:gdLst>
                  <a:gd name="T0" fmla="*/ 0 w 11"/>
                  <a:gd name="T1" fmla="*/ 0 h 2"/>
                  <a:gd name="T2" fmla="*/ 6 w 11"/>
                  <a:gd name="T3" fmla="*/ 1 h 2"/>
                  <a:gd name="T4" fmla="*/ 11 w 1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2">
                    <a:moveTo>
                      <a:pt x="0" y="0"/>
                    </a:moveTo>
                    <a:lnTo>
                      <a:pt x="6" y="1"/>
                    </a:lnTo>
                    <a:lnTo>
                      <a:pt x="11" y="2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4" name="Freeform 818">
                <a:extLst>
                  <a:ext uri="{FF2B5EF4-FFF2-40B4-BE49-F238E27FC236}">
                    <a16:creationId xmlns:a16="http://schemas.microsoft.com/office/drawing/2014/main" id="{67EFE9B6-C28F-46BE-9487-F545EE05D8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4" y="3242"/>
                <a:ext cx="9" cy="1"/>
              </a:xfrm>
              <a:custGeom>
                <a:avLst/>
                <a:gdLst>
                  <a:gd name="T0" fmla="*/ 0 w 9"/>
                  <a:gd name="T1" fmla="*/ 4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4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5" name="Freeform 819">
                <a:extLst>
                  <a:ext uri="{FF2B5EF4-FFF2-40B4-BE49-F238E27FC236}">
                    <a16:creationId xmlns:a16="http://schemas.microsoft.com/office/drawing/2014/main" id="{89B8F7A4-0C75-4AB3-92BF-C0D492D44F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3" y="3242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5 w 10"/>
                  <a:gd name="T3" fmla="*/ 3 h 6"/>
                  <a:gd name="T4" fmla="*/ 10 w 10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6">
                    <a:moveTo>
                      <a:pt x="0" y="0"/>
                    </a:moveTo>
                    <a:lnTo>
                      <a:pt x="5" y="3"/>
                    </a:lnTo>
                    <a:lnTo>
                      <a:pt x="10" y="6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6" name="Freeform 820">
                <a:extLst>
                  <a:ext uri="{FF2B5EF4-FFF2-40B4-BE49-F238E27FC236}">
                    <a16:creationId xmlns:a16="http://schemas.microsoft.com/office/drawing/2014/main" id="{309678C3-3AA5-46A8-A854-CE1CC4DCC7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3248"/>
                <a:ext cx="9" cy="5"/>
              </a:xfrm>
              <a:custGeom>
                <a:avLst/>
                <a:gdLst>
                  <a:gd name="T0" fmla="*/ 0 w 9"/>
                  <a:gd name="T1" fmla="*/ 0 h 5"/>
                  <a:gd name="T2" fmla="*/ 6 w 9"/>
                  <a:gd name="T3" fmla="*/ 2 h 5"/>
                  <a:gd name="T4" fmla="*/ 9 w 9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5">
                    <a:moveTo>
                      <a:pt x="0" y="0"/>
                    </a:moveTo>
                    <a:lnTo>
                      <a:pt x="6" y="2"/>
                    </a:lnTo>
                    <a:lnTo>
                      <a:pt x="9" y="5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7" name="Freeform 821">
                <a:extLst>
                  <a:ext uri="{FF2B5EF4-FFF2-40B4-BE49-F238E27FC236}">
                    <a16:creationId xmlns:a16="http://schemas.microsoft.com/office/drawing/2014/main" id="{900AE590-3BAB-47DB-B781-0CE0AFB9A8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2" y="3253"/>
                <a:ext cx="10" cy="8"/>
              </a:xfrm>
              <a:custGeom>
                <a:avLst/>
                <a:gdLst>
                  <a:gd name="T0" fmla="*/ 0 w 10"/>
                  <a:gd name="T1" fmla="*/ 0 h 8"/>
                  <a:gd name="T2" fmla="*/ 4 w 10"/>
                  <a:gd name="T3" fmla="*/ 4 h 8"/>
                  <a:gd name="T4" fmla="*/ 10 w 10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0" y="0"/>
                    </a:moveTo>
                    <a:lnTo>
                      <a:pt x="4" y="4"/>
                    </a:lnTo>
                    <a:lnTo>
                      <a:pt x="10" y="8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8" name="Freeform 822">
                <a:extLst>
                  <a:ext uri="{FF2B5EF4-FFF2-40B4-BE49-F238E27FC236}">
                    <a16:creationId xmlns:a16="http://schemas.microsoft.com/office/drawing/2014/main" id="{51BDA0B5-0524-4AE9-8A04-E4645525D3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2" y="3261"/>
                <a:ext cx="10" cy="2"/>
              </a:xfrm>
              <a:custGeom>
                <a:avLst/>
                <a:gdLst>
                  <a:gd name="T0" fmla="*/ 0 w 10"/>
                  <a:gd name="T1" fmla="*/ 0 h 2"/>
                  <a:gd name="T2" fmla="*/ 5 w 10"/>
                  <a:gd name="T3" fmla="*/ 1 h 2"/>
                  <a:gd name="T4" fmla="*/ 10 w 10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5" y="1"/>
                    </a:lnTo>
                    <a:lnTo>
                      <a:pt x="10" y="2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9" name="Freeform 823">
                <a:extLst>
                  <a:ext uri="{FF2B5EF4-FFF2-40B4-BE49-F238E27FC236}">
                    <a16:creationId xmlns:a16="http://schemas.microsoft.com/office/drawing/2014/main" id="{2ED80F08-4026-449B-A745-6ADA662EB8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2" y="3263"/>
                <a:ext cx="9" cy="5"/>
              </a:xfrm>
              <a:custGeom>
                <a:avLst/>
                <a:gdLst>
                  <a:gd name="T0" fmla="*/ 0 w 9"/>
                  <a:gd name="T1" fmla="*/ 0 h 5"/>
                  <a:gd name="T2" fmla="*/ 4 w 9"/>
                  <a:gd name="T3" fmla="*/ 3 h 5"/>
                  <a:gd name="T4" fmla="*/ 9 w 9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5">
                    <a:moveTo>
                      <a:pt x="0" y="0"/>
                    </a:moveTo>
                    <a:lnTo>
                      <a:pt x="4" y="3"/>
                    </a:lnTo>
                    <a:lnTo>
                      <a:pt x="9" y="5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0" name="Freeform 824">
                <a:extLst>
                  <a:ext uri="{FF2B5EF4-FFF2-40B4-BE49-F238E27FC236}">
                    <a16:creationId xmlns:a16="http://schemas.microsoft.com/office/drawing/2014/main" id="{7B7F0A8E-C466-4461-B6C5-699088EC8B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" y="3268"/>
                <a:ext cx="11" cy="3"/>
              </a:xfrm>
              <a:custGeom>
                <a:avLst/>
                <a:gdLst>
                  <a:gd name="T0" fmla="*/ 0 w 11"/>
                  <a:gd name="T1" fmla="*/ 0 h 3"/>
                  <a:gd name="T2" fmla="*/ 5 w 11"/>
                  <a:gd name="T3" fmla="*/ 2 h 3"/>
                  <a:gd name="T4" fmla="*/ 11 w 1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3">
                    <a:moveTo>
                      <a:pt x="0" y="0"/>
                    </a:moveTo>
                    <a:lnTo>
                      <a:pt x="5" y="2"/>
                    </a:lnTo>
                    <a:lnTo>
                      <a:pt x="11" y="3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1" name="Freeform 825">
                <a:extLst>
                  <a:ext uri="{FF2B5EF4-FFF2-40B4-BE49-F238E27FC236}">
                    <a16:creationId xmlns:a16="http://schemas.microsoft.com/office/drawing/2014/main" id="{248B46DB-2791-49D5-BB10-E464748E7E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2" y="3270"/>
                <a:ext cx="9" cy="1"/>
              </a:xfrm>
              <a:custGeom>
                <a:avLst/>
                <a:gdLst>
                  <a:gd name="T0" fmla="*/ 0 w 9"/>
                  <a:gd name="T1" fmla="*/ 1 h 1"/>
                  <a:gd name="T2" fmla="*/ 5 w 9"/>
                  <a:gd name="T3" fmla="*/ 1 h 1"/>
                  <a:gd name="T4" fmla="*/ 9 w 9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">
                    <a:moveTo>
                      <a:pt x="0" y="1"/>
                    </a:moveTo>
                    <a:lnTo>
                      <a:pt x="5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2" name="Freeform 826">
                <a:extLst>
                  <a:ext uri="{FF2B5EF4-FFF2-40B4-BE49-F238E27FC236}">
                    <a16:creationId xmlns:a16="http://schemas.microsoft.com/office/drawing/2014/main" id="{E73AFFAA-8663-46BC-ADC4-F9A645A635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1" y="3267"/>
                <a:ext cx="9" cy="3"/>
              </a:xfrm>
              <a:custGeom>
                <a:avLst/>
                <a:gdLst>
                  <a:gd name="T0" fmla="*/ 0 w 9"/>
                  <a:gd name="T1" fmla="*/ 3 h 3"/>
                  <a:gd name="T2" fmla="*/ 4 w 9"/>
                  <a:gd name="T3" fmla="*/ 1 h 3"/>
                  <a:gd name="T4" fmla="*/ 9 w 9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0" y="3"/>
                    </a:moveTo>
                    <a:lnTo>
                      <a:pt x="4" y="1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3" name="Freeform 827">
                <a:extLst>
                  <a:ext uri="{FF2B5EF4-FFF2-40B4-BE49-F238E27FC236}">
                    <a16:creationId xmlns:a16="http://schemas.microsoft.com/office/drawing/2014/main" id="{D10AFBD7-0948-4467-B47A-B1F95B5212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0" y="3267"/>
                <a:ext cx="10" cy="1"/>
              </a:xfrm>
              <a:custGeom>
                <a:avLst/>
                <a:gdLst>
                  <a:gd name="T0" fmla="*/ 0 w 10"/>
                  <a:gd name="T1" fmla="*/ 5 w 10"/>
                  <a:gd name="T2" fmla="*/ 10 w 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">
                    <a:moveTo>
                      <a:pt x="0" y="0"/>
                    </a:moveTo>
                    <a:lnTo>
                      <a:pt x="5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4" name="Freeform 828">
                <a:extLst>
                  <a:ext uri="{FF2B5EF4-FFF2-40B4-BE49-F238E27FC236}">
                    <a16:creationId xmlns:a16="http://schemas.microsoft.com/office/drawing/2014/main" id="{9CAFB572-C56D-40B7-9185-765F800737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0" y="3265"/>
                <a:ext cx="11" cy="2"/>
              </a:xfrm>
              <a:custGeom>
                <a:avLst/>
                <a:gdLst>
                  <a:gd name="T0" fmla="*/ 0 w 11"/>
                  <a:gd name="T1" fmla="*/ 2 h 2"/>
                  <a:gd name="T2" fmla="*/ 6 w 11"/>
                  <a:gd name="T3" fmla="*/ 1 h 2"/>
                  <a:gd name="T4" fmla="*/ 11 w 1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2">
                    <a:moveTo>
                      <a:pt x="0" y="2"/>
                    </a:moveTo>
                    <a:lnTo>
                      <a:pt x="6" y="1"/>
                    </a:lnTo>
                    <a:lnTo>
                      <a:pt x="11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5" name="Freeform 829">
                <a:extLst>
                  <a:ext uri="{FF2B5EF4-FFF2-40B4-BE49-F238E27FC236}">
                    <a16:creationId xmlns:a16="http://schemas.microsoft.com/office/drawing/2014/main" id="{197C1D7D-504D-430B-AFEE-08B0FB05F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61" y="3265"/>
                <a:ext cx="9" cy="2"/>
              </a:xfrm>
              <a:custGeom>
                <a:avLst/>
                <a:gdLst>
                  <a:gd name="T0" fmla="*/ 0 w 9"/>
                  <a:gd name="T1" fmla="*/ 0 h 2"/>
                  <a:gd name="T2" fmla="*/ 5 w 9"/>
                  <a:gd name="T3" fmla="*/ 1 h 2"/>
                  <a:gd name="T4" fmla="*/ 9 w 9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5" y="1"/>
                    </a:lnTo>
                    <a:lnTo>
                      <a:pt x="9" y="2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6" name="Freeform 830">
                <a:extLst>
                  <a:ext uri="{FF2B5EF4-FFF2-40B4-BE49-F238E27FC236}">
                    <a16:creationId xmlns:a16="http://schemas.microsoft.com/office/drawing/2014/main" id="{2E24E240-5520-42F9-85F6-D993C66700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0" y="3267"/>
                <a:ext cx="9" cy="5"/>
              </a:xfrm>
              <a:custGeom>
                <a:avLst/>
                <a:gdLst>
                  <a:gd name="T0" fmla="*/ 0 w 9"/>
                  <a:gd name="T1" fmla="*/ 0 h 5"/>
                  <a:gd name="T2" fmla="*/ 4 w 9"/>
                  <a:gd name="T3" fmla="*/ 3 h 5"/>
                  <a:gd name="T4" fmla="*/ 9 w 9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5">
                    <a:moveTo>
                      <a:pt x="0" y="0"/>
                    </a:moveTo>
                    <a:lnTo>
                      <a:pt x="4" y="3"/>
                    </a:lnTo>
                    <a:lnTo>
                      <a:pt x="9" y="5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7" name="Freeform 831">
                <a:extLst>
                  <a:ext uri="{FF2B5EF4-FFF2-40B4-BE49-F238E27FC236}">
                    <a16:creationId xmlns:a16="http://schemas.microsoft.com/office/drawing/2014/main" id="{0BA43435-0DDC-4666-A896-AACF7949D0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9" y="3272"/>
                <a:ext cx="11" cy="3"/>
              </a:xfrm>
              <a:custGeom>
                <a:avLst/>
                <a:gdLst>
                  <a:gd name="T0" fmla="*/ 0 w 11"/>
                  <a:gd name="T1" fmla="*/ 0 h 3"/>
                  <a:gd name="T2" fmla="*/ 5 w 11"/>
                  <a:gd name="T3" fmla="*/ 2 h 3"/>
                  <a:gd name="T4" fmla="*/ 11 w 1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3">
                    <a:moveTo>
                      <a:pt x="0" y="0"/>
                    </a:moveTo>
                    <a:lnTo>
                      <a:pt x="5" y="2"/>
                    </a:lnTo>
                    <a:lnTo>
                      <a:pt x="11" y="3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8" name="Line 832">
                <a:extLst>
                  <a:ext uri="{FF2B5EF4-FFF2-40B4-BE49-F238E27FC236}">
                    <a16:creationId xmlns:a16="http://schemas.microsoft.com/office/drawing/2014/main" id="{4D32D2FE-5C41-4C30-99F1-83BED02BAD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0" y="3275"/>
                <a:ext cx="9" cy="4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9" name="Freeform 833">
                <a:extLst>
                  <a:ext uri="{FF2B5EF4-FFF2-40B4-BE49-F238E27FC236}">
                    <a16:creationId xmlns:a16="http://schemas.microsoft.com/office/drawing/2014/main" id="{DC5B22BE-A0DB-40AB-B751-458B6347AF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9" y="3279"/>
                <a:ext cx="9" cy="5"/>
              </a:xfrm>
              <a:custGeom>
                <a:avLst/>
                <a:gdLst>
                  <a:gd name="T0" fmla="*/ 0 w 9"/>
                  <a:gd name="T1" fmla="*/ 0 h 5"/>
                  <a:gd name="T2" fmla="*/ 4 w 9"/>
                  <a:gd name="T3" fmla="*/ 2 h 5"/>
                  <a:gd name="T4" fmla="*/ 9 w 9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5">
                    <a:moveTo>
                      <a:pt x="0" y="0"/>
                    </a:moveTo>
                    <a:lnTo>
                      <a:pt x="4" y="2"/>
                    </a:lnTo>
                    <a:lnTo>
                      <a:pt x="9" y="5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0" name="Line 834">
                <a:extLst>
                  <a:ext uri="{FF2B5EF4-FFF2-40B4-BE49-F238E27FC236}">
                    <a16:creationId xmlns:a16="http://schemas.microsoft.com/office/drawing/2014/main" id="{61929124-62B1-43B8-A245-AB7A5BFF9A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08" y="3284"/>
                <a:ext cx="10" cy="3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1" name="Freeform 835">
                <a:extLst>
                  <a:ext uri="{FF2B5EF4-FFF2-40B4-BE49-F238E27FC236}">
                    <a16:creationId xmlns:a16="http://schemas.microsoft.com/office/drawing/2014/main" id="{473BA37B-6852-400F-80FB-3B436B8FF3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8" y="3287"/>
                <a:ext cx="9" cy="1"/>
              </a:xfrm>
              <a:custGeom>
                <a:avLst/>
                <a:gdLst>
                  <a:gd name="T0" fmla="*/ 0 w 9"/>
                  <a:gd name="T1" fmla="*/ 0 h 1"/>
                  <a:gd name="T2" fmla="*/ 4 w 9"/>
                  <a:gd name="T3" fmla="*/ 0 h 1"/>
                  <a:gd name="T4" fmla="*/ 9 w 9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">
                    <a:moveTo>
                      <a:pt x="0" y="0"/>
                    </a:moveTo>
                    <a:lnTo>
                      <a:pt x="4" y="0"/>
                    </a:lnTo>
                    <a:lnTo>
                      <a:pt x="9" y="1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2" name="Freeform 836">
                <a:extLst>
                  <a:ext uri="{FF2B5EF4-FFF2-40B4-BE49-F238E27FC236}">
                    <a16:creationId xmlns:a16="http://schemas.microsoft.com/office/drawing/2014/main" id="{B8A7BE3D-C525-4B6B-BA2A-FA89819FBA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7" y="3288"/>
                <a:ext cx="11" cy="5"/>
              </a:xfrm>
              <a:custGeom>
                <a:avLst/>
                <a:gdLst>
                  <a:gd name="T0" fmla="*/ 0 w 11"/>
                  <a:gd name="T1" fmla="*/ 0 h 5"/>
                  <a:gd name="T2" fmla="*/ 6 w 11"/>
                  <a:gd name="T3" fmla="*/ 3 h 5"/>
                  <a:gd name="T4" fmla="*/ 11 w 11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5">
                    <a:moveTo>
                      <a:pt x="0" y="0"/>
                    </a:moveTo>
                    <a:lnTo>
                      <a:pt x="6" y="3"/>
                    </a:lnTo>
                    <a:lnTo>
                      <a:pt x="11" y="5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3" name="Freeform 837">
                <a:extLst>
                  <a:ext uri="{FF2B5EF4-FFF2-40B4-BE49-F238E27FC236}">
                    <a16:creationId xmlns:a16="http://schemas.microsoft.com/office/drawing/2014/main" id="{A45B0C96-C605-4A6B-A688-E867212594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8" y="3293"/>
                <a:ext cx="9" cy="1"/>
              </a:xfrm>
              <a:custGeom>
                <a:avLst/>
                <a:gdLst>
                  <a:gd name="T0" fmla="*/ 0 w 9"/>
                  <a:gd name="T1" fmla="*/ 5 w 9"/>
                  <a:gd name="T2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">
                    <a:moveTo>
                      <a:pt x="0" y="0"/>
                    </a:moveTo>
                    <a:lnTo>
                      <a:pt x="5" y="0"/>
                    </a:lnTo>
                    <a:lnTo>
                      <a:pt x="9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4" name="Line 838">
                <a:extLst>
                  <a:ext uri="{FF2B5EF4-FFF2-40B4-BE49-F238E27FC236}">
                    <a16:creationId xmlns:a16="http://schemas.microsoft.com/office/drawing/2014/main" id="{FB61EFD7-897E-491B-B49D-39C8AF7A50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7" y="3293"/>
                <a:ext cx="9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5" name="Line 839">
                <a:extLst>
                  <a:ext uri="{FF2B5EF4-FFF2-40B4-BE49-F238E27FC236}">
                    <a16:creationId xmlns:a16="http://schemas.microsoft.com/office/drawing/2014/main" id="{85814C50-9D9A-4F8D-89B3-2C9515FE85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56" y="3293"/>
                <a:ext cx="11" cy="1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6" name="Freeform 840">
                <a:extLst>
                  <a:ext uri="{FF2B5EF4-FFF2-40B4-BE49-F238E27FC236}">
                    <a16:creationId xmlns:a16="http://schemas.microsoft.com/office/drawing/2014/main" id="{989F1C95-35B3-4666-BD82-93863D64AE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" y="3293"/>
                <a:ext cx="9" cy="2"/>
              </a:xfrm>
              <a:custGeom>
                <a:avLst/>
                <a:gdLst>
                  <a:gd name="T0" fmla="*/ 0 w 9"/>
                  <a:gd name="T1" fmla="*/ 0 h 2"/>
                  <a:gd name="T2" fmla="*/ 3 w 9"/>
                  <a:gd name="T3" fmla="*/ 2 h 2"/>
                  <a:gd name="T4" fmla="*/ 9 w 9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3" y="2"/>
                    </a:lnTo>
                    <a:lnTo>
                      <a:pt x="9" y="2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7" name="Freeform 841">
                <a:extLst>
                  <a:ext uri="{FF2B5EF4-FFF2-40B4-BE49-F238E27FC236}">
                    <a16:creationId xmlns:a16="http://schemas.microsoft.com/office/drawing/2014/main" id="{66FFCF1C-95F4-46A5-9ABF-956460675D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6" y="3293"/>
                <a:ext cx="10" cy="2"/>
              </a:xfrm>
              <a:custGeom>
                <a:avLst/>
                <a:gdLst>
                  <a:gd name="T0" fmla="*/ 0 w 10"/>
                  <a:gd name="T1" fmla="*/ 2 h 2"/>
                  <a:gd name="T2" fmla="*/ 5 w 10"/>
                  <a:gd name="T3" fmla="*/ 0 h 2"/>
                  <a:gd name="T4" fmla="*/ 10 w 10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">
                    <a:moveTo>
                      <a:pt x="0" y="2"/>
                    </a:moveTo>
                    <a:lnTo>
                      <a:pt x="5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8" name="Freeform 842">
                <a:extLst>
                  <a:ext uri="{FF2B5EF4-FFF2-40B4-BE49-F238E27FC236}">
                    <a16:creationId xmlns:a16="http://schemas.microsoft.com/office/drawing/2014/main" id="{017B8A14-5336-4B25-850E-668A9DE9D9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6" y="3293"/>
                <a:ext cx="9" cy="2"/>
              </a:xfrm>
              <a:custGeom>
                <a:avLst/>
                <a:gdLst>
                  <a:gd name="T0" fmla="*/ 0 w 9"/>
                  <a:gd name="T1" fmla="*/ 0 h 2"/>
                  <a:gd name="T2" fmla="*/ 4 w 9"/>
                  <a:gd name="T3" fmla="*/ 0 h 2"/>
                  <a:gd name="T4" fmla="*/ 9 w 9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0" y="0"/>
                    </a:moveTo>
                    <a:lnTo>
                      <a:pt x="4" y="0"/>
                    </a:lnTo>
                    <a:lnTo>
                      <a:pt x="9" y="2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9" name="Freeform 843">
                <a:extLst>
                  <a:ext uri="{FF2B5EF4-FFF2-40B4-BE49-F238E27FC236}">
                    <a16:creationId xmlns:a16="http://schemas.microsoft.com/office/drawing/2014/main" id="{1E1DDC9A-4984-4EA9-8274-324CE51078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5" y="3295"/>
                <a:ext cx="11" cy="5"/>
              </a:xfrm>
              <a:custGeom>
                <a:avLst/>
                <a:gdLst>
                  <a:gd name="T0" fmla="*/ 0 w 11"/>
                  <a:gd name="T1" fmla="*/ 0 h 5"/>
                  <a:gd name="T2" fmla="*/ 6 w 11"/>
                  <a:gd name="T3" fmla="*/ 2 h 5"/>
                  <a:gd name="T4" fmla="*/ 11 w 11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5">
                    <a:moveTo>
                      <a:pt x="0" y="0"/>
                    </a:moveTo>
                    <a:lnTo>
                      <a:pt x="6" y="2"/>
                    </a:lnTo>
                    <a:lnTo>
                      <a:pt x="11" y="5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0" name="Line 844">
                <a:extLst>
                  <a:ext uri="{FF2B5EF4-FFF2-40B4-BE49-F238E27FC236}">
                    <a16:creationId xmlns:a16="http://schemas.microsoft.com/office/drawing/2014/main" id="{0C0EF083-02ED-49A0-805A-1AA72C0C76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6" y="3300"/>
                <a:ext cx="9" cy="2"/>
              </a:xfrm>
              <a:prstGeom prst="line">
                <a:avLst/>
              </a:prstGeom>
              <a:noFill/>
              <a:ln w="1587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1" name="Freeform 845">
                <a:extLst>
                  <a:ext uri="{FF2B5EF4-FFF2-40B4-BE49-F238E27FC236}">
                    <a16:creationId xmlns:a16="http://schemas.microsoft.com/office/drawing/2014/main" id="{3E4C8A46-4B0D-45C0-B6DC-A198E88991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5" y="3302"/>
                <a:ext cx="10" cy="1"/>
              </a:xfrm>
              <a:custGeom>
                <a:avLst/>
                <a:gdLst>
                  <a:gd name="T0" fmla="*/ 0 w 10"/>
                  <a:gd name="T1" fmla="*/ 5 w 10"/>
                  <a:gd name="T2" fmla="*/ 10 w 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0">
                    <a:moveTo>
                      <a:pt x="0" y="0"/>
                    </a:moveTo>
                    <a:lnTo>
                      <a:pt x="5" y="0"/>
                    </a:lnTo>
                    <a:lnTo>
                      <a:pt x="10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18" name="Line 847">
              <a:extLst>
                <a:ext uri="{FF2B5EF4-FFF2-40B4-BE49-F238E27FC236}">
                  <a16:creationId xmlns:a16="http://schemas.microsoft.com/office/drawing/2014/main" id="{936CF3E6-CF23-4785-9FB9-31716944DC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66" y="2236"/>
              <a:ext cx="9" cy="3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9" name="Freeform 848">
              <a:extLst>
                <a:ext uri="{FF2B5EF4-FFF2-40B4-BE49-F238E27FC236}">
                  <a16:creationId xmlns:a16="http://schemas.microsoft.com/office/drawing/2014/main" id="{360BE6CA-8008-47B3-BD85-823E4C6E9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5" y="2239"/>
              <a:ext cx="11" cy="5"/>
            </a:xfrm>
            <a:custGeom>
              <a:avLst/>
              <a:gdLst>
                <a:gd name="T0" fmla="*/ 0 w 11"/>
                <a:gd name="T1" fmla="*/ 0 h 5"/>
                <a:gd name="T2" fmla="*/ 6 w 11"/>
                <a:gd name="T3" fmla="*/ 3 h 5"/>
                <a:gd name="T4" fmla="*/ 11 w 11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5">
                  <a:moveTo>
                    <a:pt x="0" y="0"/>
                  </a:moveTo>
                  <a:lnTo>
                    <a:pt x="6" y="3"/>
                  </a:lnTo>
                  <a:lnTo>
                    <a:pt x="11" y="5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0" name="Freeform 849">
              <a:extLst>
                <a:ext uri="{FF2B5EF4-FFF2-40B4-BE49-F238E27FC236}">
                  <a16:creationId xmlns:a16="http://schemas.microsoft.com/office/drawing/2014/main" id="{0A97A404-1ABF-43CA-B3E4-412DFF4BE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6" y="2244"/>
              <a:ext cx="9" cy="1"/>
            </a:xfrm>
            <a:custGeom>
              <a:avLst/>
              <a:gdLst>
                <a:gd name="T0" fmla="*/ 0 w 9"/>
                <a:gd name="T1" fmla="*/ 5 w 9"/>
                <a:gd name="T2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">
                  <a:moveTo>
                    <a:pt x="0" y="0"/>
                  </a:moveTo>
                  <a:lnTo>
                    <a:pt x="5" y="0"/>
                  </a:lnTo>
                  <a:lnTo>
                    <a:pt x="9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1" name="Freeform 850">
              <a:extLst>
                <a:ext uri="{FF2B5EF4-FFF2-40B4-BE49-F238E27FC236}">
                  <a16:creationId xmlns:a16="http://schemas.microsoft.com/office/drawing/2014/main" id="{6C82B3F5-B189-4B1F-A648-D9E071AF2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5" y="2244"/>
              <a:ext cx="9" cy="3"/>
            </a:xfrm>
            <a:custGeom>
              <a:avLst/>
              <a:gdLst>
                <a:gd name="T0" fmla="*/ 0 w 9"/>
                <a:gd name="T1" fmla="*/ 0 h 3"/>
                <a:gd name="T2" fmla="*/ 4 w 9"/>
                <a:gd name="T3" fmla="*/ 2 h 3"/>
                <a:gd name="T4" fmla="*/ 9 w 9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0" y="0"/>
                  </a:moveTo>
                  <a:lnTo>
                    <a:pt x="4" y="2"/>
                  </a:lnTo>
                  <a:lnTo>
                    <a:pt x="9" y="3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2" name="Freeform 851">
              <a:extLst>
                <a:ext uri="{FF2B5EF4-FFF2-40B4-BE49-F238E27FC236}">
                  <a16:creationId xmlns:a16="http://schemas.microsoft.com/office/drawing/2014/main" id="{C4F8F4A2-38E2-4857-8C34-2E9182B3E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4" y="2246"/>
              <a:ext cx="11" cy="1"/>
            </a:xfrm>
            <a:custGeom>
              <a:avLst/>
              <a:gdLst>
                <a:gd name="T0" fmla="*/ 0 w 11"/>
                <a:gd name="T1" fmla="*/ 1 h 1"/>
                <a:gd name="T2" fmla="*/ 5 w 11"/>
                <a:gd name="T3" fmla="*/ 0 h 1"/>
                <a:gd name="T4" fmla="*/ 11 w 1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">
                  <a:moveTo>
                    <a:pt x="0" y="1"/>
                  </a:moveTo>
                  <a:lnTo>
                    <a:pt x="5" y="0"/>
                  </a:lnTo>
                  <a:lnTo>
                    <a:pt x="11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3" name="Freeform 852">
              <a:extLst>
                <a:ext uri="{FF2B5EF4-FFF2-40B4-BE49-F238E27FC236}">
                  <a16:creationId xmlns:a16="http://schemas.microsoft.com/office/drawing/2014/main" id="{B98220FB-9703-45F4-AE22-78239E849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5" y="2246"/>
              <a:ext cx="9" cy="2"/>
            </a:xfrm>
            <a:custGeom>
              <a:avLst/>
              <a:gdLst>
                <a:gd name="T0" fmla="*/ 0 w 9"/>
                <a:gd name="T1" fmla="*/ 0 h 2"/>
                <a:gd name="T2" fmla="*/ 4 w 9"/>
                <a:gd name="T3" fmla="*/ 1 h 2"/>
                <a:gd name="T4" fmla="*/ 9 w 9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2">
                  <a:moveTo>
                    <a:pt x="0" y="0"/>
                  </a:moveTo>
                  <a:lnTo>
                    <a:pt x="4" y="1"/>
                  </a:lnTo>
                  <a:lnTo>
                    <a:pt x="9" y="2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4" name="Freeform 853">
              <a:extLst>
                <a:ext uri="{FF2B5EF4-FFF2-40B4-BE49-F238E27FC236}">
                  <a16:creationId xmlns:a16="http://schemas.microsoft.com/office/drawing/2014/main" id="{E876251D-8099-480C-9C18-70468A7F9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4" y="2246"/>
              <a:ext cx="10" cy="2"/>
            </a:xfrm>
            <a:custGeom>
              <a:avLst/>
              <a:gdLst>
                <a:gd name="T0" fmla="*/ 0 w 10"/>
                <a:gd name="T1" fmla="*/ 2 h 2"/>
                <a:gd name="T2" fmla="*/ 5 w 10"/>
                <a:gd name="T3" fmla="*/ 1 h 2"/>
                <a:gd name="T4" fmla="*/ 10 w 10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2">
                  <a:moveTo>
                    <a:pt x="0" y="2"/>
                  </a:moveTo>
                  <a:lnTo>
                    <a:pt x="5" y="1"/>
                  </a:lnTo>
                  <a:lnTo>
                    <a:pt x="10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5" name="Freeform 854">
              <a:extLst>
                <a:ext uri="{FF2B5EF4-FFF2-40B4-BE49-F238E27FC236}">
                  <a16:creationId xmlns:a16="http://schemas.microsoft.com/office/drawing/2014/main" id="{51109A08-DB8B-4EE4-9A19-5B97A219F9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4" y="2246"/>
              <a:ext cx="9" cy="2"/>
            </a:xfrm>
            <a:custGeom>
              <a:avLst/>
              <a:gdLst>
                <a:gd name="T0" fmla="*/ 0 w 9"/>
                <a:gd name="T1" fmla="*/ 0 h 2"/>
                <a:gd name="T2" fmla="*/ 5 w 9"/>
                <a:gd name="T3" fmla="*/ 1 h 2"/>
                <a:gd name="T4" fmla="*/ 9 w 9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2">
                  <a:moveTo>
                    <a:pt x="0" y="0"/>
                  </a:moveTo>
                  <a:lnTo>
                    <a:pt x="5" y="1"/>
                  </a:lnTo>
                  <a:lnTo>
                    <a:pt x="9" y="2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6" name="Freeform 855">
              <a:extLst>
                <a:ext uri="{FF2B5EF4-FFF2-40B4-BE49-F238E27FC236}">
                  <a16:creationId xmlns:a16="http://schemas.microsoft.com/office/drawing/2014/main" id="{9E2CDD5A-50DA-4465-8C80-E7C227652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" y="2248"/>
              <a:ext cx="10" cy="1"/>
            </a:xfrm>
            <a:custGeom>
              <a:avLst/>
              <a:gdLst>
                <a:gd name="T0" fmla="*/ 0 w 10"/>
                <a:gd name="T1" fmla="*/ 4 w 10"/>
                <a:gd name="T2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4" y="0"/>
                  </a:lnTo>
                  <a:lnTo>
                    <a:pt x="10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7" name="Freeform 856">
              <a:extLst>
                <a:ext uri="{FF2B5EF4-FFF2-40B4-BE49-F238E27FC236}">
                  <a16:creationId xmlns:a16="http://schemas.microsoft.com/office/drawing/2014/main" id="{28CB7CD6-98CA-4CCF-8E84-309430C81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3" y="2248"/>
              <a:ext cx="10" cy="5"/>
            </a:xfrm>
            <a:custGeom>
              <a:avLst/>
              <a:gdLst>
                <a:gd name="T0" fmla="*/ 0 w 10"/>
                <a:gd name="T1" fmla="*/ 0 h 5"/>
                <a:gd name="T2" fmla="*/ 2 w 10"/>
                <a:gd name="T3" fmla="*/ 1 h 5"/>
                <a:gd name="T4" fmla="*/ 5 w 10"/>
                <a:gd name="T5" fmla="*/ 3 h 5"/>
                <a:gd name="T6" fmla="*/ 7 w 10"/>
                <a:gd name="T7" fmla="*/ 4 h 5"/>
                <a:gd name="T8" fmla="*/ 10 w 10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5">
                  <a:moveTo>
                    <a:pt x="0" y="0"/>
                  </a:moveTo>
                  <a:lnTo>
                    <a:pt x="2" y="1"/>
                  </a:lnTo>
                  <a:lnTo>
                    <a:pt x="5" y="3"/>
                  </a:lnTo>
                  <a:lnTo>
                    <a:pt x="7" y="4"/>
                  </a:lnTo>
                  <a:lnTo>
                    <a:pt x="10" y="5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8" name="Freeform 857">
              <a:extLst>
                <a:ext uri="{FF2B5EF4-FFF2-40B4-BE49-F238E27FC236}">
                  <a16:creationId xmlns:a16="http://schemas.microsoft.com/office/drawing/2014/main" id="{9CD996FE-B397-4398-9466-4936EB9EC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3" y="2251"/>
              <a:ext cx="9" cy="2"/>
            </a:xfrm>
            <a:custGeom>
              <a:avLst/>
              <a:gdLst>
                <a:gd name="T0" fmla="*/ 0 w 9"/>
                <a:gd name="T1" fmla="*/ 2 h 2"/>
                <a:gd name="T2" fmla="*/ 3 w 9"/>
                <a:gd name="T3" fmla="*/ 2 h 2"/>
                <a:gd name="T4" fmla="*/ 4 w 9"/>
                <a:gd name="T5" fmla="*/ 1 h 2"/>
                <a:gd name="T6" fmla="*/ 7 w 9"/>
                <a:gd name="T7" fmla="*/ 0 h 2"/>
                <a:gd name="T8" fmla="*/ 9 w 9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">
                  <a:moveTo>
                    <a:pt x="0" y="2"/>
                  </a:moveTo>
                  <a:lnTo>
                    <a:pt x="3" y="2"/>
                  </a:lnTo>
                  <a:lnTo>
                    <a:pt x="4" y="1"/>
                  </a:lnTo>
                  <a:lnTo>
                    <a:pt x="7" y="0"/>
                  </a:lnTo>
                  <a:lnTo>
                    <a:pt x="9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29" name="Freeform 858">
              <a:extLst>
                <a:ext uri="{FF2B5EF4-FFF2-40B4-BE49-F238E27FC236}">
                  <a16:creationId xmlns:a16="http://schemas.microsoft.com/office/drawing/2014/main" id="{7ABAA35C-078A-47D7-915C-C67393684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2" y="2251"/>
              <a:ext cx="11" cy="2"/>
            </a:xfrm>
            <a:custGeom>
              <a:avLst/>
              <a:gdLst>
                <a:gd name="T0" fmla="*/ 0 w 11"/>
                <a:gd name="T1" fmla="*/ 0 h 2"/>
                <a:gd name="T2" fmla="*/ 5 w 11"/>
                <a:gd name="T3" fmla="*/ 1 h 2"/>
                <a:gd name="T4" fmla="*/ 11 w 1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2">
                  <a:moveTo>
                    <a:pt x="0" y="0"/>
                  </a:moveTo>
                  <a:lnTo>
                    <a:pt x="5" y="1"/>
                  </a:lnTo>
                  <a:lnTo>
                    <a:pt x="11" y="2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0" name="Line 859">
              <a:extLst>
                <a:ext uri="{FF2B5EF4-FFF2-40B4-BE49-F238E27FC236}">
                  <a16:creationId xmlns:a16="http://schemas.microsoft.com/office/drawing/2014/main" id="{5B03513C-AF24-479D-A769-8DF0C3F621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83" y="2253"/>
              <a:ext cx="9" cy="3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1" name="Line 860">
              <a:extLst>
                <a:ext uri="{FF2B5EF4-FFF2-40B4-BE49-F238E27FC236}">
                  <a16:creationId xmlns:a16="http://schemas.microsoft.com/office/drawing/2014/main" id="{065E1F98-25BE-4F54-AD18-E429DC1E49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2" y="2256"/>
              <a:ext cx="9" cy="1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2" name="Freeform 861">
              <a:extLst>
                <a:ext uri="{FF2B5EF4-FFF2-40B4-BE49-F238E27FC236}">
                  <a16:creationId xmlns:a16="http://schemas.microsoft.com/office/drawing/2014/main" id="{442AE429-3A9A-4312-B15D-1FE242F801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1" y="2257"/>
              <a:ext cx="10" cy="1"/>
            </a:xfrm>
            <a:custGeom>
              <a:avLst/>
              <a:gdLst>
                <a:gd name="T0" fmla="*/ 0 w 10"/>
                <a:gd name="T1" fmla="*/ 5 w 10"/>
                <a:gd name="T2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5" y="0"/>
                  </a:lnTo>
                  <a:lnTo>
                    <a:pt x="10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3" name="Freeform 862">
              <a:extLst>
                <a:ext uri="{FF2B5EF4-FFF2-40B4-BE49-F238E27FC236}">
                  <a16:creationId xmlns:a16="http://schemas.microsoft.com/office/drawing/2014/main" id="{8B933B4A-92EE-4EC6-ACAB-7A365927A9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1" y="2257"/>
              <a:ext cx="9" cy="6"/>
            </a:xfrm>
            <a:custGeom>
              <a:avLst/>
              <a:gdLst>
                <a:gd name="T0" fmla="*/ 0 w 9"/>
                <a:gd name="T1" fmla="*/ 0 h 6"/>
                <a:gd name="T2" fmla="*/ 3 w 9"/>
                <a:gd name="T3" fmla="*/ 2 h 6"/>
                <a:gd name="T4" fmla="*/ 4 w 9"/>
                <a:gd name="T5" fmla="*/ 3 h 6"/>
                <a:gd name="T6" fmla="*/ 7 w 9"/>
                <a:gd name="T7" fmla="*/ 4 h 6"/>
                <a:gd name="T8" fmla="*/ 9 w 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6">
                  <a:moveTo>
                    <a:pt x="0" y="0"/>
                  </a:moveTo>
                  <a:lnTo>
                    <a:pt x="3" y="2"/>
                  </a:lnTo>
                  <a:lnTo>
                    <a:pt x="4" y="3"/>
                  </a:lnTo>
                  <a:lnTo>
                    <a:pt x="7" y="4"/>
                  </a:lnTo>
                  <a:lnTo>
                    <a:pt x="9" y="6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4" name="Freeform 863">
              <a:extLst>
                <a:ext uri="{FF2B5EF4-FFF2-40B4-BE49-F238E27FC236}">
                  <a16:creationId xmlns:a16="http://schemas.microsoft.com/office/drawing/2014/main" id="{FBDFEAC2-A32B-430A-AFD7-E1C759B3D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0" y="2261"/>
              <a:ext cx="11" cy="2"/>
            </a:xfrm>
            <a:custGeom>
              <a:avLst/>
              <a:gdLst>
                <a:gd name="T0" fmla="*/ 0 w 11"/>
                <a:gd name="T1" fmla="*/ 2 h 2"/>
                <a:gd name="T2" fmla="*/ 6 w 11"/>
                <a:gd name="T3" fmla="*/ 2 h 2"/>
                <a:gd name="T4" fmla="*/ 11 w 1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2">
                  <a:moveTo>
                    <a:pt x="0" y="2"/>
                  </a:moveTo>
                  <a:lnTo>
                    <a:pt x="6" y="2"/>
                  </a:lnTo>
                  <a:lnTo>
                    <a:pt x="11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5" name="Line 864">
              <a:extLst>
                <a:ext uri="{FF2B5EF4-FFF2-40B4-BE49-F238E27FC236}">
                  <a16:creationId xmlns:a16="http://schemas.microsoft.com/office/drawing/2014/main" id="{3BE24CCF-F957-43E0-81D0-DC3DD8B5A3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1" y="2261"/>
              <a:ext cx="9" cy="1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6" name="Line 865">
              <a:extLst>
                <a:ext uri="{FF2B5EF4-FFF2-40B4-BE49-F238E27FC236}">
                  <a16:creationId xmlns:a16="http://schemas.microsoft.com/office/drawing/2014/main" id="{84D0FC56-DED0-4C7B-A26B-7074943965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0" y="2261"/>
              <a:ext cx="9" cy="2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7" name="Line 866">
              <a:extLst>
                <a:ext uri="{FF2B5EF4-FFF2-40B4-BE49-F238E27FC236}">
                  <a16:creationId xmlns:a16="http://schemas.microsoft.com/office/drawing/2014/main" id="{BDC26970-79E8-49B1-ACD0-23808DD854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9" y="2263"/>
              <a:ext cx="11" cy="1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8" name="Line 867">
              <a:extLst>
                <a:ext uri="{FF2B5EF4-FFF2-40B4-BE49-F238E27FC236}">
                  <a16:creationId xmlns:a16="http://schemas.microsoft.com/office/drawing/2014/main" id="{D10DAFC5-5083-48A6-B66A-B3C8EBB863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0" y="2264"/>
              <a:ext cx="9" cy="1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9" name="Freeform 868">
              <a:extLst>
                <a:ext uri="{FF2B5EF4-FFF2-40B4-BE49-F238E27FC236}">
                  <a16:creationId xmlns:a16="http://schemas.microsoft.com/office/drawing/2014/main" id="{32861ACA-C6E8-4B6C-849A-FBC610403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9" y="2265"/>
              <a:ext cx="9" cy="3"/>
            </a:xfrm>
            <a:custGeom>
              <a:avLst/>
              <a:gdLst>
                <a:gd name="T0" fmla="*/ 0 w 9"/>
                <a:gd name="T1" fmla="*/ 0 h 3"/>
                <a:gd name="T2" fmla="*/ 4 w 9"/>
                <a:gd name="T3" fmla="*/ 1 h 3"/>
                <a:gd name="T4" fmla="*/ 9 w 9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0" y="0"/>
                  </a:moveTo>
                  <a:lnTo>
                    <a:pt x="4" y="1"/>
                  </a:lnTo>
                  <a:lnTo>
                    <a:pt x="9" y="3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0" name="Freeform 869">
              <a:extLst>
                <a:ext uri="{FF2B5EF4-FFF2-40B4-BE49-F238E27FC236}">
                  <a16:creationId xmlns:a16="http://schemas.microsoft.com/office/drawing/2014/main" id="{76A8D88B-3836-4969-99D2-4FBBAF926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8" y="2268"/>
              <a:ext cx="10" cy="1"/>
            </a:xfrm>
            <a:custGeom>
              <a:avLst/>
              <a:gdLst>
                <a:gd name="T0" fmla="*/ 0 w 10"/>
                <a:gd name="T1" fmla="*/ 5 w 10"/>
                <a:gd name="T2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5" y="0"/>
                  </a:lnTo>
                  <a:lnTo>
                    <a:pt x="10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1" name="Line 870">
              <a:extLst>
                <a:ext uri="{FF2B5EF4-FFF2-40B4-BE49-F238E27FC236}">
                  <a16:creationId xmlns:a16="http://schemas.microsoft.com/office/drawing/2014/main" id="{C4A507A6-6689-4885-ABD8-C6ABB09A27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88" y="2268"/>
              <a:ext cx="9" cy="1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2" name="Line 871">
              <a:extLst>
                <a:ext uri="{FF2B5EF4-FFF2-40B4-BE49-F238E27FC236}">
                  <a16:creationId xmlns:a16="http://schemas.microsoft.com/office/drawing/2014/main" id="{34821549-F443-4D14-A7FC-EE0B050EBE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97" y="2268"/>
              <a:ext cx="11" cy="1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3" name="Line 872">
              <a:extLst>
                <a:ext uri="{FF2B5EF4-FFF2-40B4-BE49-F238E27FC236}">
                  <a16:creationId xmlns:a16="http://schemas.microsoft.com/office/drawing/2014/main" id="{DCBC4C1A-22FA-4BF5-900D-F3B0C5CC39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08" y="2268"/>
              <a:ext cx="9" cy="1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4" name="Line 873">
              <a:extLst>
                <a:ext uri="{FF2B5EF4-FFF2-40B4-BE49-F238E27FC236}">
                  <a16:creationId xmlns:a16="http://schemas.microsoft.com/office/drawing/2014/main" id="{A0860426-BC19-422D-BE69-93F3A029F3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7" y="2268"/>
              <a:ext cx="9" cy="1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5" name="Line 874">
              <a:extLst>
                <a:ext uri="{FF2B5EF4-FFF2-40B4-BE49-F238E27FC236}">
                  <a16:creationId xmlns:a16="http://schemas.microsoft.com/office/drawing/2014/main" id="{58423C4C-B55A-4ECA-80A6-3A09C31DC7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26" y="2268"/>
              <a:ext cx="11" cy="1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6" name="Line 875">
              <a:extLst>
                <a:ext uri="{FF2B5EF4-FFF2-40B4-BE49-F238E27FC236}">
                  <a16:creationId xmlns:a16="http://schemas.microsoft.com/office/drawing/2014/main" id="{A12845A1-8920-4DB9-8021-321A2DDD30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37" y="2268"/>
              <a:ext cx="9" cy="1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7" name="Line 876">
              <a:extLst>
                <a:ext uri="{FF2B5EF4-FFF2-40B4-BE49-F238E27FC236}">
                  <a16:creationId xmlns:a16="http://schemas.microsoft.com/office/drawing/2014/main" id="{CA766D82-E5A4-479E-857C-1A82C06EBF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6" y="2268"/>
              <a:ext cx="10" cy="1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8" name="Freeform 877">
              <a:extLst>
                <a:ext uri="{FF2B5EF4-FFF2-40B4-BE49-F238E27FC236}">
                  <a16:creationId xmlns:a16="http://schemas.microsoft.com/office/drawing/2014/main" id="{07821EAB-1CA1-4CA9-81DA-9BD39CD9C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6" y="2268"/>
              <a:ext cx="9" cy="1"/>
            </a:xfrm>
            <a:custGeom>
              <a:avLst/>
              <a:gdLst>
                <a:gd name="T0" fmla="*/ 0 w 9"/>
                <a:gd name="T1" fmla="*/ 5 w 9"/>
                <a:gd name="T2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">
                  <a:moveTo>
                    <a:pt x="0" y="0"/>
                  </a:moveTo>
                  <a:lnTo>
                    <a:pt x="5" y="0"/>
                  </a:lnTo>
                  <a:lnTo>
                    <a:pt x="9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9" name="Line 878">
              <a:extLst>
                <a:ext uri="{FF2B5EF4-FFF2-40B4-BE49-F238E27FC236}">
                  <a16:creationId xmlns:a16="http://schemas.microsoft.com/office/drawing/2014/main" id="{AEFF238A-707A-476F-B825-B3530B79B3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5" y="2268"/>
              <a:ext cx="10" cy="2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0" name="Freeform 879">
              <a:extLst>
                <a:ext uri="{FF2B5EF4-FFF2-40B4-BE49-F238E27FC236}">
                  <a16:creationId xmlns:a16="http://schemas.microsoft.com/office/drawing/2014/main" id="{013B355C-2D32-4098-AE7B-904FC7F06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5" y="2270"/>
              <a:ext cx="10" cy="6"/>
            </a:xfrm>
            <a:custGeom>
              <a:avLst/>
              <a:gdLst>
                <a:gd name="T0" fmla="*/ 0 w 10"/>
                <a:gd name="T1" fmla="*/ 0 h 6"/>
                <a:gd name="T2" fmla="*/ 5 w 10"/>
                <a:gd name="T3" fmla="*/ 3 h 6"/>
                <a:gd name="T4" fmla="*/ 10 w 10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6">
                  <a:moveTo>
                    <a:pt x="0" y="0"/>
                  </a:moveTo>
                  <a:lnTo>
                    <a:pt x="5" y="3"/>
                  </a:lnTo>
                  <a:lnTo>
                    <a:pt x="10" y="6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1" name="Freeform 880">
              <a:extLst>
                <a:ext uri="{FF2B5EF4-FFF2-40B4-BE49-F238E27FC236}">
                  <a16:creationId xmlns:a16="http://schemas.microsoft.com/office/drawing/2014/main" id="{12AC7C0B-AB66-425D-BD6A-45DA5EE9B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5" y="2276"/>
              <a:ext cx="9" cy="2"/>
            </a:xfrm>
            <a:custGeom>
              <a:avLst/>
              <a:gdLst>
                <a:gd name="T0" fmla="*/ 0 w 9"/>
                <a:gd name="T1" fmla="*/ 0 h 2"/>
                <a:gd name="T2" fmla="*/ 4 w 9"/>
                <a:gd name="T3" fmla="*/ 1 h 2"/>
                <a:gd name="T4" fmla="*/ 9 w 9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2">
                  <a:moveTo>
                    <a:pt x="0" y="0"/>
                  </a:moveTo>
                  <a:lnTo>
                    <a:pt x="4" y="1"/>
                  </a:lnTo>
                  <a:lnTo>
                    <a:pt x="9" y="2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2" name="Line 881">
              <a:extLst>
                <a:ext uri="{FF2B5EF4-FFF2-40B4-BE49-F238E27FC236}">
                  <a16:creationId xmlns:a16="http://schemas.microsoft.com/office/drawing/2014/main" id="{BE9410AE-87AB-4E64-AAC0-C62287B293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94" y="2278"/>
              <a:ext cx="11" cy="3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3" name="Line 882">
              <a:extLst>
                <a:ext uri="{FF2B5EF4-FFF2-40B4-BE49-F238E27FC236}">
                  <a16:creationId xmlns:a16="http://schemas.microsoft.com/office/drawing/2014/main" id="{97DCA430-B303-4C0A-82E8-49B0D5A0A6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5" y="2281"/>
              <a:ext cx="9" cy="1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4" name="Freeform 883">
              <a:extLst>
                <a:ext uri="{FF2B5EF4-FFF2-40B4-BE49-F238E27FC236}">
                  <a16:creationId xmlns:a16="http://schemas.microsoft.com/office/drawing/2014/main" id="{51F31295-4A3B-4C42-86F1-D623686A4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" y="2282"/>
              <a:ext cx="9" cy="3"/>
            </a:xfrm>
            <a:custGeom>
              <a:avLst/>
              <a:gdLst>
                <a:gd name="T0" fmla="*/ 0 w 9"/>
                <a:gd name="T1" fmla="*/ 0 h 3"/>
                <a:gd name="T2" fmla="*/ 4 w 9"/>
                <a:gd name="T3" fmla="*/ 1 h 3"/>
                <a:gd name="T4" fmla="*/ 9 w 9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0" y="0"/>
                  </a:moveTo>
                  <a:lnTo>
                    <a:pt x="4" y="1"/>
                  </a:lnTo>
                  <a:lnTo>
                    <a:pt x="9" y="3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5" name="Freeform 884">
              <a:extLst>
                <a:ext uri="{FF2B5EF4-FFF2-40B4-BE49-F238E27FC236}">
                  <a16:creationId xmlns:a16="http://schemas.microsoft.com/office/drawing/2014/main" id="{26D61AB4-DC27-45FF-83E2-25C7A5D4E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3" y="2282"/>
              <a:ext cx="10" cy="3"/>
            </a:xfrm>
            <a:custGeom>
              <a:avLst/>
              <a:gdLst>
                <a:gd name="T0" fmla="*/ 0 w 10"/>
                <a:gd name="T1" fmla="*/ 3 h 3"/>
                <a:gd name="T2" fmla="*/ 5 w 10"/>
                <a:gd name="T3" fmla="*/ 1 h 3"/>
                <a:gd name="T4" fmla="*/ 10 w 10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3">
                  <a:moveTo>
                    <a:pt x="0" y="3"/>
                  </a:moveTo>
                  <a:lnTo>
                    <a:pt x="5" y="1"/>
                  </a:lnTo>
                  <a:lnTo>
                    <a:pt x="10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6" name="Freeform 885">
              <a:extLst>
                <a:ext uri="{FF2B5EF4-FFF2-40B4-BE49-F238E27FC236}">
                  <a16:creationId xmlns:a16="http://schemas.microsoft.com/office/drawing/2014/main" id="{C82CF747-81B8-4233-A40F-CC8AA5A44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3" y="2282"/>
              <a:ext cx="9" cy="1"/>
            </a:xfrm>
            <a:custGeom>
              <a:avLst/>
              <a:gdLst>
                <a:gd name="T0" fmla="*/ 0 w 9"/>
                <a:gd name="T1" fmla="*/ 4 w 9"/>
                <a:gd name="T2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">
                  <a:moveTo>
                    <a:pt x="0" y="0"/>
                  </a:moveTo>
                  <a:lnTo>
                    <a:pt x="4" y="0"/>
                  </a:lnTo>
                  <a:lnTo>
                    <a:pt x="9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7" name="Line 886">
              <a:extLst>
                <a:ext uri="{FF2B5EF4-FFF2-40B4-BE49-F238E27FC236}">
                  <a16:creationId xmlns:a16="http://schemas.microsoft.com/office/drawing/2014/main" id="{4C42DF05-9C1F-4898-A339-2D1E1E9223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42" y="2282"/>
              <a:ext cx="11" cy="1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8" name="Freeform 887">
              <a:extLst>
                <a:ext uri="{FF2B5EF4-FFF2-40B4-BE49-F238E27FC236}">
                  <a16:creationId xmlns:a16="http://schemas.microsoft.com/office/drawing/2014/main" id="{3DA58592-2AF3-470E-B430-7941FFA37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3" y="2282"/>
              <a:ext cx="9" cy="1"/>
            </a:xfrm>
            <a:custGeom>
              <a:avLst/>
              <a:gdLst>
                <a:gd name="T0" fmla="*/ 0 w 9"/>
                <a:gd name="T1" fmla="*/ 4 w 9"/>
                <a:gd name="T2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">
                  <a:moveTo>
                    <a:pt x="0" y="0"/>
                  </a:moveTo>
                  <a:lnTo>
                    <a:pt x="4" y="0"/>
                  </a:lnTo>
                  <a:lnTo>
                    <a:pt x="9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9" name="Freeform 888">
              <a:extLst>
                <a:ext uri="{FF2B5EF4-FFF2-40B4-BE49-F238E27FC236}">
                  <a16:creationId xmlns:a16="http://schemas.microsoft.com/office/drawing/2014/main" id="{02A11CBA-FAAB-4A15-B11C-A42A59484C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2" y="2277"/>
              <a:ext cx="10" cy="5"/>
            </a:xfrm>
            <a:custGeom>
              <a:avLst/>
              <a:gdLst>
                <a:gd name="T0" fmla="*/ 0 w 10"/>
                <a:gd name="T1" fmla="*/ 5 h 5"/>
                <a:gd name="T2" fmla="*/ 3 w 10"/>
                <a:gd name="T3" fmla="*/ 4 h 5"/>
                <a:gd name="T4" fmla="*/ 5 w 10"/>
                <a:gd name="T5" fmla="*/ 2 h 5"/>
                <a:gd name="T6" fmla="*/ 8 w 10"/>
                <a:gd name="T7" fmla="*/ 1 h 5"/>
                <a:gd name="T8" fmla="*/ 10 w 1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5">
                  <a:moveTo>
                    <a:pt x="0" y="5"/>
                  </a:moveTo>
                  <a:lnTo>
                    <a:pt x="3" y="4"/>
                  </a:lnTo>
                  <a:lnTo>
                    <a:pt x="5" y="2"/>
                  </a:lnTo>
                  <a:lnTo>
                    <a:pt x="8" y="1"/>
                  </a:lnTo>
                  <a:lnTo>
                    <a:pt x="10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0" name="Freeform 889">
              <a:extLst>
                <a:ext uri="{FF2B5EF4-FFF2-40B4-BE49-F238E27FC236}">
                  <a16:creationId xmlns:a16="http://schemas.microsoft.com/office/drawing/2014/main" id="{AA5AD1C9-192B-4E11-8D85-6520C8D141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2" y="2277"/>
              <a:ext cx="10" cy="4"/>
            </a:xfrm>
            <a:custGeom>
              <a:avLst/>
              <a:gdLst>
                <a:gd name="T0" fmla="*/ 0 w 10"/>
                <a:gd name="T1" fmla="*/ 0 h 4"/>
                <a:gd name="T2" fmla="*/ 3 w 10"/>
                <a:gd name="T3" fmla="*/ 0 h 4"/>
                <a:gd name="T4" fmla="*/ 6 w 10"/>
                <a:gd name="T5" fmla="*/ 1 h 4"/>
                <a:gd name="T6" fmla="*/ 7 w 10"/>
                <a:gd name="T7" fmla="*/ 2 h 4"/>
                <a:gd name="T8" fmla="*/ 10 w 10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">
                  <a:moveTo>
                    <a:pt x="0" y="0"/>
                  </a:moveTo>
                  <a:lnTo>
                    <a:pt x="3" y="0"/>
                  </a:lnTo>
                  <a:lnTo>
                    <a:pt x="6" y="1"/>
                  </a:lnTo>
                  <a:lnTo>
                    <a:pt x="7" y="2"/>
                  </a:lnTo>
                  <a:lnTo>
                    <a:pt x="10" y="4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1" name="Freeform 890">
              <a:extLst>
                <a:ext uri="{FF2B5EF4-FFF2-40B4-BE49-F238E27FC236}">
                  <a16:creationId xmlns:a16="http://schemas.microsoft.com/office/drawing/2014/main" id="{E5663719-125C-456B-81B6-05F1779FF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2" y="2281"/>
              <a:ext cx="9" cy="1"/>
            </a:xfrm>
            <a:custGeom>
              <a:avLst/>
              <a:gdLst>
                <a:gd name="T0" fmla="*/ 0 w 9"/>
                <a:gd name="T1" fmla="*/ 4 w 9"/>
                <a:gd name="T2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">
                  <a:moveTo>
                    <a:pt x="0" y="0"/>
                  </a:moveTo>
                  <a:lnTo>
                    <a:pt x="4" y="0"/>
                  </a:lnTo>
                  <a:lnTo>
                    <a:pt x="9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2" name="Freeform 891">
              <a:extLst>
                <a:ext uri="{FF2B5EF4-FFF2-40B4-BE49-F238E27FC236}">
                  <a16:creationId xmlns:a16="http://schemas.microsoft.com/office/drawing/2014/main" id="{C315EEEF-8E40-4F97-BAAF-08908B293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1" y="2281"/>
              <a:ext cx="10" cy="2"/>
            </a:xfrm>
            <a:custGeom>
              <a:avLst/>
              <a:gdLst>
                <a:gd name="T0" fmla="*/ 0 w 10"/>
                <a:gd name="T1" fmla="*/ 0 h 2"/>
                <a:gd name="T2" fmla="*/ 5 w 10"/>
                <a:gd name="T3" fmla="*/ 1 h 2"/>
                <a:gd name="T4" fmla="*/ 10 w 10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2">
                  <a:moveTo>
                    <a:pt x="0" y="0"/>
                  </a:moveTo>
                  <a:lnTo>
                    <a:pt x="5" y="1"/>
                  </a:lnTo>
                  <a:lnTo>
                    <a:pt x="10" y="2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3" name="Freeform 892">
              <a:extLst>
                <a:ext uri="{FF2B5EF4-FFF2-40B4-BE49-F238E27FC236}">
                  <a16:creationId xmlns:a16="http://schemas.microsoft.com/office/drawing/2014/main" id="{0B896352-E9B0-4A6E-B993-B3560FD99D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1" y="2283"/>
              <a:ext cx="11" cy="1"/>
            </a:xfrm>
            <a:custGeom>
              <a:avLst/>
              <a:gdLst>
                <a:gd name="T0" fmla="*/ 0 w 11"/>
                <a:gd name="T1" fmla="*/ 5 w 11"/>
                <a:gd name="T2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1">
                  <a:moveTo>
                    <a:pt x="0" y="0"/>
                  </a:moveTo>
                  <a:lnTo>
                    <a:pt x="5" y="0"/>
                  </a:lnTo>
                  <a:lnTo>
                    <a:pt x="11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4" name="Freeform 893">
              <a:extLst>
                <a:ext uri="{FF2B5EF4-FFF2-40B4-BE49-F238E27FC236}">
                  <a16:creationId xmlns:a16="http://schemas.microsoft.com/office/drawing/2014/main" id="{0803F058-F30E-432C-B92E-1C86653048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2" y="2283"/>
              <a:ext cx="9" cy="6"/>
            </a:xfrm>
            <a:custGeom>
              <a:avLst/>
              <a:gdLst>
                <a:gd name="T0" fmla="*/ 0 w 9"/>
                <a:gd name="T1" fmla="*/ 0 h 6"/>
                <a:gd name="T2" fmla="*/ 2 w 9"/>
                <a:gd name="T3" fmla="*/ 2 h 6"/>
                <a:gd name="T4" fmla="*/ 5 w 9"/>
                <a:gd name="T5" fmla="*/ 3 h 6"/>
                <a:gd name="T6" fmla="*/ 6 w 9"/>
                <a:gd name="T7" fmla="*/ 4 h 6"/>
                <a:gd name="T8" fmla="*/ 9 w 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6">
                  <a:moveTo>
                    <a:pt x="0" y="0"/>
                  </a:moveTo>
                  <a:lnTo>
                    <a:pt x="2" y="2"/>
                  </a:lnTo>
                  <a:lnTo>
                    <a:pt x="5" y="3"/>
                  </a:lnTo>
                  <a:lnTo>
                    <a:pt x="6" y="4"/>
                  </a:lnTo>
                  <a:lnTo>
                    <a:pt x="9" y="6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5" name="Freeform 894">
              <a:extLst>
                <a:ext uri="{FF2B5EF4-FFF2-40B4-BE49-F238E27FC236}">
                  <a16:creationId xmlns:a16="http://schemas.microsoft.com/office/drawing/2014/main" id="{E1C93301-AE06-4063-B7A2-3C081EFAC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1" y="2287"/>
              <a:ext cx="9" cy="2"/>
            </a:xfrm>
            <a:custGeom>
              <a:avLst/>
              <a:gdLst>
                <a:gd name="T0" fmla="*/ 0 w 9"/>
                <a:gd name="T1" fmla="*/ 2 h 2"/>
                <a:gd name="T2" fmla="*/ 4 w 9"/>
                <a:gd name="T3" fmla="*/ 2 h 2"/>
                <a:gd name="T4" fmla="*/ 9 w 9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2">
                  <a:moveTo>
                    <a:pt x="0" y="2"/>
                  </a:moveTo>
                  <a:lnTo>
                    <a:pt x="4" y="2"/>
                  </a:lnTo>
                  <a:lnTo>
                    <a:pt x="9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6" name="Line 895">
              <a:extLst>
                <a:ext uri="{FF2B5EF4-FFF2-40B4-BE49-F238E27FC236}">
                  <a16:creationId xmlns:a16="http://schemas.microsoft.com/office/drawing/2014/main" id="{AC1DB7EA-698E-40DC-9763-A9880771F0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0" y="2287"/>
              <a:ext cx="10" cy="1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7" name="Freeform 896">
              <a:extLst>
                <a:ext uri="{FF2B5EF4-FFF2-40B4-BE49-F238E27FC236}">
                  <a16:creationId xmlns:a16="http://schemas.microsoft.com/office/drawing/2014/main" id="{EB8F044A-C63B-49D8-8837-B335E9A86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0" y="2287"/>
              <a:ext cx="10" cy="1"/>
            </a:xfrm>
            <a:custGeom>
              <a:avLst/>
              <a:gdLst>
                <a:gd name="T0" fmla="*/ 0 w 10"/>
                <a:gd name="T1" fmla="*/ 4 w 10"/>
                <a:gd name="T2" fmla="*/ 7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4" y="0"/>
                  </a:lnTo>
                  <a:lnTo>
                    <a:pt x="7" y="0"/>
                  </a:lnTo>
                  <a:lnTo>
                    <a:pt x="10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8" name="Freeform 897">
              <a:extLst>
                <a:ext uri="{FF2B5EF4-FFF2-40B4-BE49-F238E27FC236}">
                  <a16:creationId xmlns:a16="http://schemas.microsoft.com/office/drawing/2014/main" id="{F55AF1EA-0E3D-4154-9EB3-AF58C73C23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" y="2287"/>
              <a:ext cx="19" cy="3"/>
            </a:xfrm>
            <a:custGeom>
              <a:avLst/>
              <a:gdLst>
                <a:gd name="T0" fmla="*/ 0 w 19"/>
                <a:gd name="T1" fmla="*/ 0 h 3"/>
                <a:gd name="T2" fmla="*/ 3 w 19"/>
                <a:gd name="T3" fmla="*/ 0 h 3"/>
                <a:gd name="T4" fmla="*/ 9 w 19"/>
                <a:gd name="T5" fmla="*/ 2 h 3"/>
                <a:gd name="T6" fmla="*/ 15 w 19"/>
                <a:gd name="T7" fmla="*/ 3 h 3"/>
                <a:gd name="T8" fmla="*/ 19 w 19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3">
                  <a:moveTo>
                    <a:pt x="0" y="0"/>
                  </a:moveTo>
                  <a:lnTo>
                    <a:pt x="3" y="0"/>
                  </a:lnTo>
                  <a:lnTo>
                    <a:pt x="9" y="2"/>
                  </a:lnTo>
                  <a:lnTo>
                    <a:pt x="15" y="3"/>
                  </a:lnTo>
                  <a:lnTo>
                    <a:pt x="19" y="3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69" name="Freeform 898">
              <a:extLst>
                <a:ext uri="{FF2B5EF4-FFF2-40B4-BE49-F238E27FC236}">
                  <a16:creationId xmlns:a16="http://schemas.microsoft.com/office/drawing/2014/main" id="{AC3BCE49-4AFA-47F0-B0F2-4B981C47F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9" y="2289"/>
              <a:ext cx="9" cy="1"/>
            </a:xfrm>
            <a:custGeom>
              <a:avLst/>
              <a:gdLst>
                <a:gd name="T0" fmla="*/ 0 w 9"/>
                <a:gd name="T1" fmla="*/ 1 h 1"/>
                <a:gd name="T2" fmla="*/ 3 w 9"/>
                <a:gd name="T3" fmla="*/ 1 h 1"/>
                <a:gd name="T4" fmla="*/ 5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0" y="1"/>
                  </a:moveTo>
                  <a:lnTo>
                    <a:pt x="3" y="1"/>
                  </a:lnTo>
                  <a:lnTo>
                    <a:pt x="5" y="1"/>
                  </a:lnTo>
                  <a:lnTo>
                    <a:pt x="9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0" name="Line 899">
              <a:extLst>
                <a:ext uri="{FF2B5EF4-FFF2-40B4-BE49-F238E27FC236}">
                  <a16:creationId xmlns:a16="http://schemas.microsoft.com/office/drawing/2014/main" id="{C1728F24-DF14-4C14-A310-EC2CF1407B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78" y="2289"/>
              <a:ext cx="11" cy="1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1" name="Freeform 900">
              <a:extLst>
                <a:ext uri="{FF2B5EF4-FFF2-40B4-BE49-F238E27FC236}">
                  <a16:creationId xmlns:a16="http://schemas.microsoft.com/office/drawing/2014/main" id="{0389DE91-82E3-4C50-B6AA-CB692D626D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9" y="2289"/>
              <a:ext cx="9" cy="1"/>
            </a:xfrm>
            <a:custGeom>
              <a:avLst/>
              <a:gdLst>
                <a:gd name="T0" fmla="*/ 0 w 9"/>
                <a:gd name="T1" fmla="*/ 5 w 9"/>
                <a:gd name="T2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">
                  <a:moveTo>
                    <a:pt x="0" y="0"/>
                  </a:moveTo>
                  <a:lnTo>
                    <a:pt x="5" y="0"/>
                  </a:lnTo>
                  <a:lnTo>
                    <a:pt x="9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2" name="Freeform 901">
              <a:extLst>
                <a:ext uri="{FF2B5EF4-FFF2-40B4-BE49-F238E27FC236}">
                  <a16:creationId xmlns:a16="http://schemas.microsoft.com/office/drawing/2014/main" id="{2B7A0110-CD59-4222-8ACC-7474D1CC85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8" y="2286"/>
              <a:ext cx="9" cy="3"/>
            </a:xfrm>
            <a:custGeom>
              <a:avLst/>
              <a:gdLst>
                <a:gd name="T0" fmla="*/ 0 w 9"/>
                <a:gd name="T1" fmla="*/ 3 h 3"/>
                <a:gd name="T2" fmla="*/ 4 w 9"/>
                <a:gd name="T3" fmla="*/ 1 h 3"/>
                <a:gd name="T4" fmla="*/ 9 w 9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0" y="3"/>
                  </a:moveTo>
                  <a:lnTo>
                    <a:pt x="4" y="1"/>
                  </a:lnTo>
                  <a:lnTo>
                    <a:pt x="9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3" name="Line 902">
              <a:extLst>
                <a:ext uri="{FF2B5EF4-FFF2-40B4-BE49-F238E27FC236}">
                  <a16:creationId xmlns:a16="http://schemas.microsoft.com/office/drawing/2014/main" id="{199DF8D2-82F6-40EA-BE4D-40854B3B26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07" y="2285"/>
              <a:ext cx="10" cy="1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4" name="Line 903">
              <a:extLst>
                <a:ext uri="{FF2B5EF4-FFF2-40B4-BE49-F238E27FC236}">
                  <a16:creationId xmlns:a16="http://schemas.microsoft.com/office/drawing/2014/main" id="{CF59A064-EC57-4075-9BC9-1CC1AAFCF9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17" y="2285"/>
              <a:ext cx="10" cy="1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5" name="Freeform 904">
              <a:extLst>
                <a:ext uri="{FF2B5EF4-FFF2-40B4-BE49-F238E27FC236}">
                  <a16:creationId xmlns:a16="http://schemas.microsoft.com/office/drawing/2014/main" id="{1697F486-0B81-4D52-B9B8-CB23F27F7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7" y="2285"/>
              <a:ext cx="10" cy="1"/>
            </a:xfrm>
            <a:custGeom>
              <a:avLst/>
              <a:gdLst>
                <a:gd name="T0" fmla="*/ 0 w 10"/>
                <a:gd name="T1" fmla="*/ 5 w 10"/>
                <a:gd name="T2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5" y="0"/>
                  </a:lnTo>
                  <a:lnTo>
                    <a:pt x="10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6" name="Freeform 905">
              <a:extLst>
                <a:ext uri="{FF2B5EF4-FFF2-40B4-BE49-F238E27FC236}">
                  <a16:creationId xmlns:a16="http://schemas.microsoft.com/office/drawing/2014/main" id="{BA88F7AF-05AA-4286-B524-72E7D04857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7" y="2282"/>
              <a:ext cx="9" cy="3"/>
            </a:xfrm>
            <a:custGeom>
              <a:avLst/>
              <a:gdLst>
                <a:gd name="T0" fmla="*/ 0 w 9"/>
                <a:gd name="T1" fmla="*/ 3 h 3"/>
                <a:gd name="T2" fmla="*/ 5 w 9"/>
                <a:gd name="T3" fmla="*/ 1 h 3"/>
                <a:gd name="T4" fmla="*/ 9 w 9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0" y="3"/>
                  </a:moveTo>
                  <a:lnTo>
                    <a:pt x="5" y="1"/>
                  </a:lnTo>
                  <a:lnTo>
                    <a:pt x="9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7" name="Freeform 906">
              <a:extLst>
                <a:ext uri="{FF2B5EF4-FFF2-40B4-BE49-F238E27FC236}">
                  <a16:creationId xmlns:a16="http://schemas.microsoft.com/office/drawing/2014/main" id="{AE90ADBD-B544-4E8E-9F9F-4D30B345B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" y="2282"/>
              <a:ext cx="9" cy="3"/>
            </a:xfrm>
            <a:custGeom>
              <a:avLst/>
              <a:gdLst>
                <a:gd name="T0" fmla="*/ 0 w 9"/>
                <a:gd name="T1" fmla="*/ 0 h 3"/>
                <a:gd name="T2" fmla="*/ 4 w 9"/>
                <a:gd name="T3" fmla="*/ 1 h 3"/>
                <a:gd name="T4" fmla="*/ 9 w 9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0" y="0"/>
                  </a:moveTo>
                  <a:lnTo>
                    <a:pt x="4" y="1"/>
                  </a:lnTo>
                  <a:lnTo>
                    <a:pt x="9" y="3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8" name="Freeform 907">
              <a:extLst>
                <a:ext uri="{FF2B5EF4-FFF2-40B4-BE49-F238E27FC236}">
                  <a16:creationId xmlns:a16="http://schemas.microsoft.com/office/drawing/2014/main" id="{B761A5F7-D584-46A2-97A1-962FCDD59D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5" y="2285"/>
              <a:ext cx="11" cy="1"/>
            </a:xfrm>
            <a:custGeom>
              <a:avLst/>
              <a:gdLst>
                <a:gd name="T0" fmla="*/ 0 w 11"/>
                <a:gd name="T1" fmla="*/ 6 w 11"/>
                <a:gd name="T2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1">
                  <a:moveTo>
                    <a:pt x="0" y="0"/>
                  </a:moveTo>
                  <a:lnTo>
                    <a:pt x="6" y="0"/>
                  </a:lnTo>
                  <a:lnTo>
                    <a:pt x="11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79" name="Line 908">
              <a:extLst>
                <a:ext uri="{FF2B5EF4-FFF2-40B4-BE49-F238E27FC236}">
                  <a16:creationId xmlns:a16="http://schemas.microsoft.com/office/drawing/2014/main" id="{D09AC7C0-BF96-41E5-9090-541019F1E1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66" y="2285"/>
              <a:ext cx="9" cy="1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0" name="Freeform 909">
              <a:extLst>
                <a:ext uri="{FF2B5EF4-FFF2-40B4-BE49-F238E27FC236}">
                  <a16:creationId xmlns:a16="http://schemas.microsoft.com/office/drawing/2014/main" id="{0C545B54-A170-4704-8937-2C456CEDA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85"/>
              <a:ext cx="10" cy="1"/>
            </a:xfrm>
            <a:custGeom>
              <a:avLst/>
              <a:gdLst>
                <a:gd name="T0" fmla="*/ 0 w 10"/>
                <a:gd name="T1" fmla="*/ 5 w 10"/>
                <a:gd name="T2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5" y="0"/>
                  </a:lnTo>
                  <a:lnTo>
                    <a:pt x="10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1" name="Freeform 910">
              <a:extLst>
                <a:ext uri="{FF2B5EF4-FFF2-40B4-BE49-F238E27FC236}">
                  <a16:creationId xmlns:a16="http://schemas.microsoft.com/office/drawing/2014/main" id="{0B0D4460-E112-4462-A7F9-E95364F3DB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5" y="2285"/>
              <a:ext cx="9" cy="2"/>
            </a:xfrm>
            <a:custGeom>
              <a:avLst/>
              <a:gdLst>
                <a:gd name="T0" fmla="*/ 0 w 9"/>
                <a:gd name="T1" fmla="*/ 0 h 2"/>
                <a:gd name="T2" fmla="*/ 6 w 9"/>
                <a:gd name="T3" fmla="*/ 1 h 2"/>
                <a:gd name="T4" fmla="*/ 9 w 9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2">
                  <a:moveTo>
                    <a:pt x="0" y="0"/>
                  </a:moveTo>
                  <a:lnTo>
                    <a:pt x="6" y="1"/>
                  </a:lnTo>
                  <a:lnTo>
                    <a:pt x="9" y="2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2" name="Line 911">
              <a:extLst>
                <a:ext uri="{FF2B5EF4-FFF2-40B4-BE49-F238E27FC236}">
                  <a16:creationId xmlns:a16="http://schemas.microsoft.com/office/drawing/2014/main" id="{F4031717-613E-4180-9E6A-BAD5EA1B8E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4" y="2287"/>
              <a:ext cx="10" cy="1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3" name="Freeform 912">
              <a:extLst>
                <a:ext uri="{FF2B5EF4-FFF2-40B4-BE49-F238E27FC236}">
                  <a16:creationId xmlns:a16="http://schemas.microsoft.com/office/drawing/2014/main" id="{34B89F19-9920-4D2F-BE9A-477DA77F5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4" y="2285"/>
              <a:ext cx="10" cy="2"/>
            </a:xfrm>
            <a:custGeom>
              <a:avLst/>
              <a:gdLst>
                <a:gd name="T0" fmla="*/ 0 w 10"/>
                <a:gd name="T1" fmla="*/ 2 h 2"/>
                <a:gd name="T2" fmla="*/ 5 w 10"/>
                <a:gd name="T3" fmla="*/ 1 h 2"/>
                <a:gd name="T4" fmla="*/ 10 w 10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2">
                  <a:moveTo>
                    <a:pt x="0" y="2"/>
                  </a:moveTo>
                  <a:lnTo>
                    <a:pt x="5" y="1"/>
                  </a:lnTo>
                  <a:lnTo>
                    <a:pt x="10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4" name="Freeform 913">
              <a:extLst>
                <a:ext uri="{FF2B5EF4-FFF2-40B4-BE49-F238E27FC236}">
                  <a16:creationId xmlns:a16="http://schemas.microsoft.com/office/drawing/2014/main" id="{74F26792-AAD0-4D16-81FA-994930301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4" y="2285"/>
              <a:ext cx="9" cy="1"/>
            </a:xfrm>
            <a:custGeom>
              <a:avLst/>
              <a:gdLst>
                <a:gd name="T0" fmla="*/ 0 w 9"/>
                <a:gd name="T1" fmla="*/ 4 w 9"/>
                <a:gd name="T2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">
                  <a:moveTo>
                    <a:pt x="0" y="0"/>
                  </a:moveTo>
                  <a:lnTo>
                    <a:pt x="4" y="0"/>
                  </a:lnTo>
                  <a:lnTo>
                    <a:pt x="9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5" name="Line 914">
              <a:extLst>
                <a:ext uri="{FF2B5EF4-FFF2-40B4-BE49-F238E27FC236}">
                  <a16:creationId xmlns:a16="http://schemas.microsoft.com/office/drawing/2014/main" id="{19E3FEB6-07AA-4FE6-A21F-4D6C26383D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23" y="2285"/>
              <a:ext cx="11" cy="1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6" name="Freeform 915">
              <a:extLst>
                <a:ext uri="{FF2B5EF4-FFF2-40B4-BE49-F238E27FC236}">
                  <a16:creationId xmlns:a16="http://schemas.microsoft.com/office/drawing/2014/main" id="{D17A8A51-BCDB-478A-BFFB-E4206A729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4" y="2285"/>
              <a:ext cx="9" cy="1"/>
            </a:xfrm>
            <a:custGeom>
              <a:avLst/>
              <a:gdLst>
                <a:gd name="T0" fmla="*/ 0 w 9"/>
                <a:gd name="T1" fmla="*/ 5 w 9"/>
                <a:gd name="T2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">
                  <a:moveTo>
                    <a:pt x="0" y="0"/>
                  </a:moveTo>
                  <a:lnTo>
                    <a:pt x="5" y="0"/>
                  </a:lnTo>
                  <a:lnTo>
                    <a:pt x="9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7" name="Freeform 916">
              <a:extLst>
                <a:ext uri="{FF2B5EF4-FFF2-40B4-BE49-F238E27FC236}">
                  <a16:creationId xmlns:a16="http://schemas.microsoft.com/office/drawing/2014/main" id="{02BE6E25-B51C-431E-A569-A90E16893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3" y="2282"/>
              <a:ext cx="9" cy="3"/>
            </a:xfrm>
            <a:custGeom>
              <a:avLst/>
              <a:gdLst>
                <a:gd name="T0" fmla="*/ 0 w 9"/>
                <a:gd name="T1" fmla="*/ 3 h 3"/>
                <a:gd name="T2" fmla="*/ 4 w 9"/>
                <a:gd name="T3" fmla="*/ 1 h 3"/>
                <a:gd name="T4" fmla="*/ 9 w 9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0" y="3"/>
                  </a:moveTo>
                  <a:lnTo>
                    <a:pt x="4" y="1"/>
                  </a:lnTo>
                  <a:lnTo>
                    <a:pt x="9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8" name="Freeform 917">
              <a:extLst>
                <a:ext uri="{FF2B5EF4-FFF2-40B4-BE49-F238E27FC236}">
                  <a16:creationId xmlns:a16="http://schemas.microsoft.com/office/drawing/2014/main" id="{951892D3-DA57-428C-901B-B83956847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2" y="2282"/>
              <a:ext cx="10" cy="3"/>
            </a:xfrm>
            <a:custGeom>
              <a:avLst/>
              <a:gdLst>
                <a:gd name="T0" fmla="*/ 0 w 10"/>
                <a:gd name="T1" fmla="*/ 0 h 3"/>
                <a:gd name="T2" fmla="*/ 5 w 10"/>
                <a:gd name="T3" fmla="*/ 1 h 3"/>
                <a:gd name="T4" fmla="*/ 10 w 10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3">
                  <a:moveTo>
                    <a:pt x="0" y="0"/>
                  </a:moveTo>
                  <a:lnTo>
                    <a:pt x="5" y="1"/>
                  </a:lnTo>
                  <a:lnTo>
                    <a:pt x="10" y="3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89" name="Freeform 918">
              <a:extLst>
                <a:ext uri="{FF2B5EF4-FFF2-40B4-BE49-F238E27FC236}">
                  <a16:creationId xmlns:a16="http://schemas.microsoft.com/office/drawing/2014/main" id="{DFC6C523-A754-411D-A0CF-5BC189082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2" y="2285"/>
              <a:ext cx="9" cy="1"/>
            </a:xfrm>
            <a:custGeom>
              <a:avLst/>
              <a:gdLst>
                <a:gd name="T0" fmla="*/ 0 w 9"/>
                <a:gd name="T1" fmla="*/ 6 w 9"/>
                <a:gd name="T2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">
                  <a:moveTo>
                    <a:pt x="0" y="0"/>
                  </a:moveTo>
                  <a:lnTo>
                    <a:pt x="6" y="0"/>
                  </a:lnTo>
                  <a:lnTo>
                    <a:pt x="9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0" name="Freeform 919">
              <a:extLst>
                <a:ext uri="{FF2B5EF4-FFF2-40B4-BE49-F238E27FC236}">
                  <a16:creationId xmlns:a16="http://schemas.microsoft.com/office/drawing/2014/main" id="{A50F5CB2-FAFD-4E32-ACBF-DCF9838BE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" y="2285"/>
              <a:ext cx="10" cy="1"/>
            </a:xfrm>
            <a:custGeom>
              <a:avLst/>
              <a:gdLst>
                <a:gd name="T0" fmla="*/ 0 w 10"/>
                <a:gd name="T1" fmla="*/ 4 w 10"/>
                <a:gd name="T2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4" y="0"/>
                  </a:lnTo>
                  <a:lnTo>
                    <a:pt x="10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1" name="Line 920">
              <a:extLst>
                <a:ext uri="{FF2B5EF4-FFF2-40B4-BE49-F238E27FC236}">
                  <a16:creationId xmlns:a16="http://schemas.microsoft.com/office/drawing/2014/main" id="{BC766848-01E8-4F82-8DAD-4A7E615CAD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81" y="2285"/>
              <a:ext cx="10" cy="2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2" name="Freeform 921">
              <a:extLst>
                <a:ext uri="{FF2B5EF4-FFF2-40B4-BE49-F238E27FC236}">
                  <a16:creationId xmlns:a16="http://schemas.microsoft.com/office/drawing/2014/main" id="{49D36E3C-ADC4-4B19-BD37-0B71DB093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1" y="2287"/>
              <a:ext cx="9" cy="6"/>
            </a:xfrm>
            <a:custGeom>
              <a:avLst/>
              <a:gdLst>
                <a:gd name="T0" fmla="*/ 0 w 9"/>
                <a:gd name="T1" fmla="*/ 0 h 6"/>
                <a:gd name="T2" fmla="*/ 4 w 9"/>
                <a:gd name="T3" fmla="*/ 3 h 6"/>
                <a:gd name="T4" fmla="*/ 9 w 9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6">
                  <a:moveTo>
                    <a:pt x="0" y="0"/>
                  </a:moveTo>
                  <a:lnTo>
                    <a:pt x="4" y="3"/>
                  </a:lnTo>
                  <a:lnTo>
                    <a:pt x="9" y="6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3" name="Freeform 922">
              <a:extLst>
                <a:ext uri="{FF2B5EF4-FFF2-40B4-BE49-F238E27FC236}">
                  <a16:creationId xmlns:a16="http://schemas.microsoft.com/office/drawing/2014/main" id="{C9EC9EC6-0BB8-4EE2-B6C4-AEBC5C940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" y="2291"/>
              <a:ext cx="11" cy="2"/>
            </a:xfrm>
            <a:custGeom>
              <a:avLst/>
              <a:gdLst>
                <a:gd name="T0" fmla="*/ 0 w 11"/>
                <a:gd name="T1" fmla="*/ 2 h 2"/>
                <a:gd name="T2" fmla="*/ 5 w 11"/>
                <a:gd name="T3" fmla="*/ 2 h 2"/>
                <a:gd name="T4" fmla="*/ 11 w 1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2">
                  <a:moveTo>
                    <a:pt x="0" y="2"/>
                  </a:moveTo>
                  <a:lnTo>
                    <a:pt x="5" y="2"/>
                  </a:lnTo>
                  <a:lnTo>
                    <a:pt x="11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4" name="Line 923">
              <a:extLst>
                <a:ext uri="{FF2B5EF4-FFF2-40B4-BE49-F238E27FC236}">
                  <a16:creationId xmlns:a16="http://schemas.microsoft.com/office/drawing/2014/main" id="{692134DA-0BBA-4418-8387-2F5C27C0A4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11" y="2291"/>
              <a:ext cx="9" cy="1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5" name="Freeform 924">
              <a:extLst>
                <a:ext uri="{FF2B5EF4-FFF2-40B4-BE49-F238E27FC236}">
                  <a16:creationId xmlns:a16="http://schemas.microsoft.com/office/drawing/2014/main" id="{B0154EB7-172B-4285-9209-EA18BA7311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0" y="2291"/>
              <a:ext cx="9" cy="1"/>
            </a:xfrm>
            <a:custGeom>
              <a:avLst/>
              <a:gdLst>
                <a:gd name="T0" fmla="*/ 0 w 9"/>
                <a:gd name="T1" fmla="*/ 4 w 9"/>
                <a:gd name="T2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">
                  <a:moveTo>
                    <a:pt x="0" y="0"/>
                  </a:moveTo>
                  <a:lnTo>
                    <a:pt x="4" y="0"/>
                  </a:lnTo>
                  <a:lnTo>
                    <a:pt x="9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6" name="Freeform 925">
              <a:extLst>
                <a:ext uri="{FF2B5EF4-FFF2-40B4-BE49-F238E27FC236}">
                  <a16:creationId xmlns:a16="http://schemas.microsoft.com/office/drawing/2014/main" id="{03A312C1-3B59-47C8-96AB-F196169A1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9" y="2289"/>
              <a:ext cx="10" cy="2"/>
            </a:xfrm>
            <a:custGeom>
              <a:avLst/>
              <a:gdLst>
                <a:gd name="T0" fmla="*/ 0 w 10"/>
                <a:gd name="T1" fmla="*/ 2 h 2"/>
                <a:gd name="T2" fmla="*/ 5 w 10"/>
                <a:gd name="T3" fmla="*/ 1 h 2"/>
                <a:gd name="T4" fmla="*/ 10 w 10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2">
                  <a:moveTo>
                    <a:pt x="0" y="2"/>
                  </a:moveTo>
                  <a:lnTo>
                    <a:pt x="5" y="1"/>
                  </a:lnTo>
                  <a:lnTo>
                    <a:pt x="10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7" name="Line 926">
              <a:extLst>
                <a:ext uri="{FF2B5EF4-FFF2-40B4-BE49-F238E27FC236}">
                  <a16:creationId xmlns:a16="http://schemas.microsoft.com/office/drawing/2014/main" id="{64C59718-9E3F-4F85-9512-5CF7EC1A70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39" y="2287"/>
              <a:ext cx="10" cy="2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8" name="Line 927">
              <a:extLst>
                <a:ext uri="{FF2B5EF4-FFF2-40B4-BE49-F238E27FC236}">
                  <a16:creationId xmlns:a16="http://schemas.microsoft.com/office/drawing/2014/main" id="{70DFD641-B1F2-4C54-9779-2946B58714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9" y="2287"/>
              <a:ext cx="10" cy="1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9" name="Line 928">
              <a:extLst>
                <a:ext uri="{FF2B5EF4-FFF2-40B4-BE49-F238E27FC236}">
                  <a16:creationId xmlns:a16="http://schemas.microsoft.com/office/drawing/2014/main" id="{597DC6C2-E11B-40F8-A775-51493A78D6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9" y="2287"/>
              <a:ext cx="9" cy="1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0" name="Freeform 929">
              <a:extLst>
                <a:ext uri="{FF2B5EF4-FFF2-40B4-BE49-F238E27FC236}">
                  <a16:creationId xmlns:a16="http://schemas.microsoft.com/office/drawing/2014/main" id="{A090D705-44A9-4260-A597-262A3CB020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8" y="2287"/>
              <a:ext cx="11" cy="1"/>
            </a:xfrm>
            <a:custGeom>
              <a:avLst/>
              <a:gdLst>
                <a:gd name="T0" fmla="*/ 0 w 11"/>
                <a:gd name="T1" fmla="*/ 5 w 11"/>
                <a:gd name="T2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1">
                  <a:moveTo>
                    <a:pt x="0" y="0"/>
                  </a:moveTo>
                  <a:lnTo>
                    <a:pt x="5" y="0"/>
                  </a:lnTo>
                  <a:lnTo>
                    <a:pt x="11" y="0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1" name="Freeform 930">
              <a:extLst>
                <a:ext uri="{FF2B5EF4-FFF2-40B4-BE49-F238E27FC236}">
                  <a16:creationId xmlns:a16="http://schemas.microsoft.com/office/drawing/2014/main" id="{357547B0-E332-4786-B0A4-6C5EE6255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9" y="2287"/>
              <a:ext cx="9" cy="3"/>
            </a:xfrm>
            <a:custGeom>
              <a:avLst/>
              <a:gdLst>
                <a:gd name="T0" fmla="*/ 0 w 9"/>
                <a:gd name="T1" fmla="*/ 0 h 3"/>
                <a:gd name="T2" fmla="*/ 5 w 9"/>
                <a:gd name="T3" fmla="*/ 2 h 3"/>
                <a:gd name="T4" fmla="*/ 9 w 9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0" y="0"/>
                  </a:moveTo>
                  <a:lnTo>
                    <a:pt x="5" y="2"/>
                  </a:lnTo>
                  <a:lnTo>
                    <a:pt x="9" y="3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2" name="Freeform 931">
              <a:extLst>
                <a:ext uri="{FF2B5EF4-FFF2-40B4-BE49-F238E27FC236}">
                  <a16:creationId xmlns:a16="http://schemas.microsoft.com/office/drawing/2014/main" id="{D28A92E4-66B9-4C4F-B363-B192244F8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8" y="2289"/>
              <a:ext cx="9" cy="2"/>
            </a:xfrm>
            <a:custGeom>
              <a:avLst/>
              <a:gdLst>
                <a:gd name="T0" fmla="*/ 0 w 9"/>
                <a:gd name="T1" fmla="*/ 1 h 2"/>
                <a:gd name="T2" fmla="*/ 1 w 9"/>
                <a:gd name="T3" fmla="*/ 1 h 2"/>
                <a:gd name="T4" fmla="*/ 4 w 9"/>
                <a:gd name="T5" fmla="*/ 0 h 2"/>
                <a:gd name="T6" fmla="*/ 6 w 9"/>
                <a:gd name="T7" fmla="*/ 1 h 2"/>
                <a:gd name="T8" fmla="*/ 9 w 9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">
                  <a:moveTo>
                    <a:pt x="0" y="1"/>
                  </a:moveTo>
                  <a:lnTo>
                    <a:pt x="1" y="1"/>
                  </a:lnTo>
                  <a:lnTo>
                    <a:pt x="4" y="0"/>
                  </a:lnTo>
                  <a:lnTo>
                    <a:pt x="6" y="1"/>
                  </a:lnTo>
                  <a:lnTo>
                    <a:pt x="9" y="2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3" name="Freeform 932">
              <a:extLst>
                <a:ext uri="{FF2B5EF4-FFF2-40B4-BE49-F238E27FC236}">
                  <a16:creationId xmlns:a16="http://schemas.microsoft.com/office/drawing/2014/main" id="{C86FBE82-6864-4EB3-AFA8-3E136239C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7" y="2291"/>
              <a:ext cx="10" cy="42"/>
            </a:xfrm>
            <a:custGeom>
              <a:avLst/>
              <a:gdLst>
                <a:gd name="T0" fmla="*/ 0 w 10"/>
                <a:gd name="T1" fmla="*/ 0 h 42"/>
                <a:gd name="T2" fmla="*/ 1 w 10"/>
                <a:gd name="T3" fmla="*/ 4 h 42"/>
                <a:gd name="T4" fmla="*/ 2 w 10"/>
                <a:gd name="T5" fmla="*/ 8 h 42"/>
                <a:gd name="T6" fmla="*/ 5 w 10"/>
                <a:gd name="T7" fmla="*/ 19 h 42"/>
                <a:gd name="T8" fmla="*/ 8 w 10"/>
                <a:gd name="T9" fmla="*/ 30 h 42"/>
                <a:gd name="T10" fmla="*/ 10 w 10"/>
                <a:gd name="T1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42">
                  <a:moveTo>
                    <a:pt x="0" y="0"/>
                  </a:moveTo>
                  <a:lnTo>
                    <a:pt x="1" y="4"/>
                  </a:lnTo>
                  <a:lnTo>
                    <a:pt x="2" y="8"/>
                  </a:lnTo>
                  <a:lnTo>
                    <a:pt x="5" y="19"/>
                  </a:lnTo>
                  <a:lnTo>
                    <a:pt x="8" y="30"/>
                  </a:lnTo>
                  <a:lnTo>
                    <a:pt x="10" y="42"/>
                  </a:lnTo>
                </a:path>
              </a:pathLst>
            </a:custGeom>
            <a:noFill/>
            <a:ln w="15875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4" name="Line 933">
              <a:extLst>
                <a:ext uri="{FF2B5EF4-FFF2-40B4-BE49-F238E27FC236}">
                  <a16:creationId xmlns:a16="http://schemas.microsoft.com/office/drawing/2014/main" id="{0AD04AA2-EEEB-40A0-9D88-64EDBEA9C3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7" y="2333"/>
              <a:ext cx="9" cy="42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5" name="Line 934">
              <a:extLst>
                <a:ext uri="{FF2B5EF4-FFF2-40B4-BE49-F238E27FC236}">
                  <a16:creationId xmlns:a16="http://schemas.microsoft.com/office/drawing/2014/main" id="{20C1B87E-7D4A-40E1-B72F-1E3D28D0CD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16" y="2375"/>
              <a:ext cx="11" cy="40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6" name="Line 935">
              <a:extLst>
                <a:ext uri="{FF2B5EF4-FFF2-40B4-BE49-F238E27FC236}">
                  <a16:creationId xmlns:a16="http://schemas.microsoft.com/office/drawing/2014/main" id="{A571A44F-C5F8-445A-8DA8-F52C5ED26D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7" y="2415"/>
              <a:ext cx="9" cy="39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7" name="Line 936">
              <a:extLst>
                <a:ext uri="{FF2B5EF4-FFF2-40B4-BE49-F238E27FC236}">
                  <a16:creationId xmlns:a16="http://schemas.microsoft.com/office/drawing/2014/main" id="{436CD934-E968-48C3-89B7-8C011EB881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6" y="2454"/>
              <a:ext cx="9" cy="40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8" name="Rectangle 937">
              <a:extLst>
                <a:ext uri="{FF2B5EF4-FFF2-40B4-BE49-F238E27FC236}">
                  <a16:creationId xmlns:a16="http://schemas.microsoft.com/office/drawing/2014/main" id="{76272F91-3ACF-4B5B-9479-4902D43213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9" y="2426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altLang="pt-BR" sz="1500">
                  <a:solidFill>
                    <a:srgbClr val="000000"/>
                  </a:solidFill>
                </a:rPr>
                <a:t>0</a:t>
              </a:r>
              <a:endParaRPr lang="pt-BR" altLang="pt-BR"/>
            </a:p>
          </p:txBody>
        </p:sp>
        <p:sp>
          <p:nvSpPr>
            <p:cNvPr id="209" name="Rectangle 938">
              <a:extLst>
                <a:ext uri="{FF2B5EF4-FFF2-40B4-BE49-F238E27FC236}">
                  <a16:creationId xmlns:a16="http://schemas.microsoft.com/office/drawing/2014/main" id="{DB19BE5E-2A6A-43D8-B0D2-E67A1013E0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2" y="1809"/>
              <a:ext cx="13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altLang="pt-BR" sz="1500">
                  <a:solidFill>
                    <a:srgbClr val="000000"/>
                  </a:solidFill>
                </a:rPr>
                <a:t>10</a:t>
              </a:r>
              <a:endParaRPr lang="pt-BR" altLang="pt-BR"/>
            </a:p>
          </p:txBody>
        </p:sp>
        <p:sp>
          <p:nvSpPr>
            <p:cNvPr id="210" name="Rectangle 939">
              <a:extLst>
                <a:ext uri="{FF2B5EF4-FFF2-40B4-BE49-F238E27FC236}">
                  <a16:creationId xmlns:a16="http://schemas.microsoft.com/office/drawing/2014/main" id="{2041E1F8-D8BF-44E3-8B04-E862701020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2" y="1192"/>
              <a:ext cx="13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altLang="pt-BR" sz="1500">
                  <a:solidFill>
                    <a:srgbClr val="000000"/>
                  </a:solidFill>
                </a:rPr>
                <a:t>20</a:t>
              </a:r>
              <a:endParaRPr lang="pt-BR" altLang="pt-BR"/>
            </a:p>
          </p:txBody>
        </p:sp>
        <p:sp>
          <p:nvSpPr>
            <p:cNvPr id="211" name="Rectangle 940">
              <a:extLst>
                <a:ext uri="{FF2B5EF4-FFF2-40B4-BE49-F238E27FC236}">
                  <a16:creationId xmlns:a16="http://schemas.microsoft.com/office/drawing/2014/main" id="{164B8CD2-FCCC-4B85-94AF-96A27EB05B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2" y="575"/>
              <a:ext cx="13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altLang="pt-BR" sz="1500">
                  <a:solidFill>
                    <a:srgbClr val="000000"/>
                  </a:solidFill>
                </a:rPr>
                <a:t>30</a:t>
              </a:r>
              <a:endParaRPr lang="pt-BR" altLang="pt-BR"/>
            </a:p>
          </p:txBody>
        </p:sp>
        <p:sp>
          <p:nvSpPr>
            <p:cNvPr id="212" name="Rectangle 941">
              <a:extLst>
                <a:ext uri="{FF2B5EF4-FFF2-40B4-BE49-F238E27FC236}">
                  <a16:creationId xmlns:a16="http://schemas.microsoft.com/office/drawing/2014/main" id="{A31C9537-AB9E-4F2C-89BD-26FD7696BE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3" y="2597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altLang="pt-BR" sz="1500">
                  <a:solidFill>
                    <a:srgbClr val="000000"/>
                  </a:solidFill>
                </a:rPr>
                <a:t>0</a:t>
              </a:r>
              <a:endParaRPr lang="pt-BR" altLang="pt-BR"/>
            </a:p>
          </p:txBody>
        </p:sp>
        <p:sp>
          <p:nvSpPr>
            <p:cNvPr id="213" name="Rectangle 942">
              <a:extLst>
                <a:ext uri="{FF2B5EF4-FFF2-40B4-BE49-F238E27FC236}">
                  <a16:creationId xmlns:a16="http://schemas.microsoft.com/office/drawing/2014/main" id="{260A2A3F-D625-4AB7-91C5-8603EBD96A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1" y="2597"/>
              <a:ext cx="13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altLang="pt-BR" sz="1500">
                  <a:solidFill>
                    <a:srgbClr val="000000"/>
                  </a:solidFill>
                </a:rPr>
                <a:t>50</a:t>
              </a:r>
              <a:endParaRPr lang="pt-BR" altLang="pt-BR"/>
            </a:p>
          </p:txBody>
        </p:sp>
        <p:sp>
          <p:nvSpPr>
            <p:cNvPr id="214" name="Rectangle 943">
              <a:extLst>
                <a:ext uri="{FF2B5EF4-FFF2-40B4-BE49-F238E27FC236}">
                  <a16:creationId xmlns:a16="http://schemas.microsoft.com/office/drawing/2014/main" id="{3625708A-9608-48FC-9FD9-5B5E3F8E8C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1" y="2597"/>
              <a:ext cx="20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altLang="pt-BR" sz="1500">
                  <a:solidFill>
                    <a:srgbClr val="000000"/>
                  </a:solidFill>
                </a:rPr>
                <a:t>100</a:t>
              </a:r>
              <a:endParaRPr lang="pt-BR" altLang="pt-BR"/>
            </a:p>
          </p:txBody>
        </p:sp>
        <p:sp>
          <p:nvSpPr>
            <p:cNvPr id="215" name="Rectangle 944">
              <a:extLst>
                <a:ext uri="{FF2B5EF4-FFF2-40B4-BE49-F238E27FC236}">
                  <a16:creationId xmlns:a16="http://schemas.microsoft.com/office/drawing/2014/main" id="{0621174A-1D55-4C17-A147-A1766A6A4F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3" y="2597"/>
              <a:ext cx="20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altLang="pt-BR" sz="1500">
                  <a:solidFill>
                    <a:srgbClr val="000000"/>
                  </a:solidFill>
                </a:rPr>
                <a:t>150</a:t>
              </a:r>
              <a:endParaRPr lang="pt-BR" altLang="pt-BR"/>
            </a:p>
          </p:txBody>
        </p:sp>
        <p:sp>
          <p:nvSpPr>
            <p:cNvPr id="216" name="Rectangle 945">
              <a:extLst>
                <a:ext uri="{FF2B5EF4-FFF2-40B4-BE49-F238E27FC236}">
                  <a16:creationId xmlns:a16="http://schemas.microsoft.com/office/drawing/2014/main" id="{B79B761A-AE8C-4649-9EBF-40334E32EC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6" y="2597"/>
              <a:ext cx="20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altLang="pt-BR" sz="1500">
                  <a:solidFill>
                    <a:srgbClr val="000000"/>
                  </a:solidFill>
                </a:rPr>
                <a:t>200</a:t>
              </a:r>
              <a:endParaRPr lang="pt-BR" altLang="pt-BR"/>
            </a:p>
          </p:txBody>
        </p:sp>
        <p:sp>
          <p:nvSpPr>
            <p:cNvPr id="217" name="Rectangle 946">
              <a:extLst>
                <a:ext uri="{FF2B5EF4-FFF2-40B4-BE49-F238E27FC236}">
                  <a16:creationId xmlns:a16="http://schemas.microsoft.com/office/drawing/2014/main" id="{A84F827C-7D43-43E6-AE06-0D169DFAD8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" y="2597"/>
              <a:ext cx="20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altLang="pt-BR" sz="1500">
                  <a:solidFill>
                    <a:srgbClr val="000000"/>
                  </a:solidFill>
                </a:rPr>
                <a:t>250</a:t>
              </a:r>
              <a:endParaRPr lang="pt-BR" altLang="pt-BR"/>
            </a:p>
          </p:txBody>
        </p:sp>
        <p:sp>
          <p:nvSpPr>
            <p:cNvPr id="218" name="Rectangle 947">
              <a:extLst>
                <a:ext uri="{FF2B5EF4-FFF2-40B4-BE49-F238E27FC236}">
                  <a16:creationId xmlns:a16="http://schemas.microsoft.com/office/drawing/2014/main" id="{E913731B-22F0-4764-9492-FCF0F3D1CF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0" y="2597"/>
              <a:ext cx="20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altLang="pt-BR" sz="1500">
                  <a:solidFill>
                    <a:srgbClr val="000000"/>
                  </a:solidFill>
                </a:rPr>
                <a:t>300</a:t>
              </a:r>
              <a:endParaRPr lang="pt-BR" altLang="pt-BR"/>
            </a:p>
          </p:txBody>
        </p:sp>
        <p:sp>
          <p:nvSpPr>
            <p:cNvPr id="219" name="Rectangle 948">
              <a:extLst>
                <a:ext uri="{FF2B5EF4-FFF2-40B4-BE49-F238E27FC236}">
                  <a16:creationId xmlns:a16="http://schemas.microsoft.com/office/drawing/2014/main" id="{F7C7C851-F55F-46D9-B52C-A327B710A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2" y="2597"/>
              <a:ext cx="20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altLang="pt-BR" sz="1500">
                  <a:solidFill>
                    <a:srgbClr val="000000"/>
                  </a:solidFill>
                </a:rPr>
                <a:t>350</a:t>
              </a:r>
              <a:endParaRPr lang="pt-BR" altLang="pt-BR"/>
            </a:p>
          </p:txBody>
        </p:sp>
        <p:sp>
          <p:nvSpPr>
            <p:cNvPr id="220" name="Rectangle 949">
              <a:extLst>
                <a:ext uri="{FF2B5EF4-FFF2-40B4-BE49-F238E27FC236}">
                  <a16:creationId xmlns:a16="http://schemas.microsoft.com/office/drawing/2014/main" id="{DC24C21F-4CE3-4850-A1A0-0DF5323207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9" y="2768"/>
              <a:ext cx="54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altLang="pt-BR" sz="1500">
                  <a:solidFill>
                    <a:srgbClr val="000000"/>
                  </a:solidFill>
                </a:rPr>
                <a:t>Tempo (s)</a:t>
              </a:r>
              <a:endParaRPr lang="pt-BR" altLang="pt-BR"/>
            </a:p>
          </p:txBody>
        </p:sp>
        <p:sp>
          <p:nvSpPr>
            <p:cNvPr id="221" name="Rectangle 950">
              <a:extLst>
                <a:ext uri="{FF2B5EF4-FFF2-40B4-BE49-F238E27FC236}">
                  <a16:creationId xmlns:a16="http://schemas.microsoft.com/office/drawing/2014/main" id="{C2376450-514E-4479-85A7-F586C6317A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830" y="1468"/>
              <a:ext cx="68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altLang="pt-BR" sz="1500">
                  <a:solidFill>
                    <a:srgbClr val="000000"/>
                  </a:solidFill>
                </a:rPr>
                <a:t>Torque (Nm)</a:t>
              </a:r>
              <a:endParaRPr lang="pt-BR" altLang="pt-BR"/>
            </a:p>
          </p:txBody>
        </p:sp>
      </p:grpSp>
      <p:grpSp>
        <p:nvGrpSpPr>
          <p:cNvPr id="1022" name="Group 953">
            <a:extLst>
              <a:ext uri="{FF2B5EF4-FFF2-40B4-BE49-F238E27FC236}">
                <a16:creationId xmlns:a16="http://schemas.microsoft.com/office/drawing/2014/main" id="{2031FA5C-196E-4FF8-8805-E28FC3FEA750}"/>
              </a:ext>
            </a:extLst>
          </p:cNvPr>
          <p:cNvGrpSpPr>
            <a:grpSpLocks/>
          </p:cNvGrpSpPr>
          <p:nvPr/>
        </p:nvGrpSpPr>
        <p:grpSpPr bwMode="auto">
          <a:xfrm>
            <a:off x="4770814" y="3202770"/>
            <a:ext cx="939800" cy="1000125"/>
            <a:chOff x="2661" y="1861"/>
            <a:chExt cx="592" cy="630"/>
          </a:xfrm>
        </p:grpSpPr>
        <p:sp>
          <p:nvSpPr>
            <p:cNvPr id="1023" name="Line 9">
              <a:extLst>
                <a:ext uri="{FF2B5EF4-FFF2-40B4-BE49-F238E27FC236}">
                  <a16:creationId xmlns:a16="http://schemas.microsoft.com/office/drawing/2014/main" id="{DE104603-AF4A-441F-89D2-FB2E499DD8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61" y="1915"/>
              <a:ext cx="0" cy="576"/>
            </a:xfrm>
            <a:prstGeom prst="line">
              <a:avLst/>
            </a:prstGeom>
            <a:noFill/>
            <a:ln w="19050">
              <a:solidFill>
                <a:srgbClr val="0066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24" name="Text Box 12">
              <a:extLst>
                <a:ext uri="{FF2B5EF4-FFF2-40B4-BE49-F238E27FC236}">
                  <a16:creationId xmlns:a16="http://schemas.microsoft.com/office/drawing/2014/main" id="{C61BF879-F702-4294-A794-F5087556D2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0" y="1861"/>
              <a:ext cx="58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FontTx/>
                <a:buNone/>
              </a:pPr>
              <a:r>
                <a:rPr lang="pt-BR" altLang="pt-BR" sz="1600" dirty="0">
                  <a:solidFill>
                    <a:srgbClr val="008000"/>
                  </a:solidFill>
                </a:rPr>
                <a:t>q = 0,31</a:t>
              </a:r>
            </a:p>
          </p:txBody>
        </p:sp>
      </p:grpSp>
      <p:grpSp>
        <p:nvGrpSpPr>
          <p:cNvPr id="1025" name="Group 954">
            <a:extLst>
              <a:ext uri="{FF2B5EF4-FFF2-40B4-BE49-F238E27FC236}">
                <a16:creationId xmlns:a16="http://schemas.microsoft.com/office/drawing/2014/main" id="{4FC64627-E39D-4E2A-8A23-16056B3A5082}"/>
              </a:ext>
            </a:extLst>
          </p:cNvPr>
          <p:cNvGrpSpPr>
            <a:grpSpLocks/>
          </p:cNvGrpSpPr>
          <p:nvPr/>
        </p:nvGrpSpPr>
        <p:grpSpPr bwMode="auto">
          <a:xfrm>
            <a:off x="5874132" y="2455057"/>
            <a:ext cx="942975" cy="1752600"/>
            <a:chOff x="3355" y="1379"/>
            <a:chExt cx="594" cy="1104"/>
          </a:xfrm>
        </p:grpSpPr>
        <p:sp>
          <p:nvSpPr>
            <p:cNvPr id="1026" name="Line 10">
              <a:extLst>
                <a:ext uri="{FF2B5EF4-FFF2-40B4-BE49-F238E27FC236}">
                  <a16:creationId xmlns:a16="http://schemas.microsoft.com/office/drawing/2014/main" id="{0468FD1E-22AB-45EE-A5FB-3C8EEDEE9C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55" y="1379"/>
              <a:ext cx="0" cy="1104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27" name="Text Box 13">
              <a:extLst>
                <a:ext uri="{FF2B5EF4-FFF2-40B4-BE49-F238E27FC236}">
                  <a16:creationId xmlns:a16="http://schemas.microsoft.com/office/drawing/2014/main" id="{5B9FEACF-5B3E-4F0E-9C70-371E6D2007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6" y="1439"/>
              <a:ext cx="58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FontTx/>
                <a:buNone/>
              </a:pPr>
              <a:r>
                <a:rPr lang="pt-BR" altLang="pt-BR" sz="1600" dirty="0">
                  <a:solidFill>
                    <a:srgbClr val="0000FF"/>
                  </a:solidFill>
                </a:rPr>
                <a:t>q = 0,26</a:t>
              </a:r>
            </a:p>
          </p:txBody>
        </p:sp>
      </p:grpSp>
      <p:grpSp>
        <p:nvGrpSpPr>
          <p:cNvPr id="1028" name="Group 955">
            <a:extLst>
              <a:ext uri="{FF2B5EF4-FFF2-40B4-BE49-F238E27FC236}">
                <a16:creationId xmlns:a16="http://schemas.microsoft.com/office/drawing/2014/main" id="{0198851E-521A-424C-A59D-96E7824F96F4}"/>
              </a:ext>
            </a:extLst>
          </p:cNvPr>
          <p:cNvGrpSpPr>
            <a:grpSpLocks/>
          </p:cNvGrpSpPr>
          <p:nvPr/>
        </p:nvGrpSpPr>
        <p:grpSpPr bwMode="auto">
          <a:xfrm>
            <a:off x="6969504" y="1442232"/>
            <a:ext cx="925512" cy="2743200"/>
            <a:chOff x="4055" y="763"/>
            <a:chExt cx="583" cy="1728"/>
          </a:xfrm>
        </p:grpSpPr>
        <p:sp>
          <p:nvSpPr>
            <p:cNvPr id="1029" name="Line 11">
              <a:extLst>
                <a:ext uri="{FF2B5EF4-FFF2-40B4-BE49-F238E27FC236}">
                  <a16:creationId xmlns:a16="http://schemas.microsoft.com/office/drawing/2014/main" id="{06C69582-6731-4425-AB5E-B75B7B25D6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55" y="763"/>
              <a:ext cx="0" cy="1728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30" name="Text Box 14">
              <a:extLst>
                <a:ext uri="{FF2B5EF4-FFF2-40B4-BE49-F238E27FC236}">
                  <a16:creationId xmlns:a16="http://schemas.microsoft.com/office/drawing/2014/main" id="{434C8AA8-5DAF-4EE2-B073-1D00A49C8D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5" y="903"/>
              <a:ext cx="58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FontTx/>
                <a:buNone/>
              </a:pPr>
              <a:r>
                <a:rPr lang="pt-BR" altLang="pt-BR" sz="1600" dirty="0">
                  <a:solidFill>
                    <a:srgbClr val="FF3300"/>
                  </a:solidFill>
                </a:rPr>
                <a:t>q = 0,21</a:t>
              </a:r>
            </a:p>
          </p:txBody>
        </p:sp>
      </p:grpSp>
      <p:grpSp>
        <p:nvGrpSpPr>
          <p:cNvPr id="1031" name="Group 952">
            <a:extLst>
              <a:ext uri="{FF2B5EF4-FFF2-40B4-BE49-F238E27FC236}">
                <a16:creationId xmlns:a16="http://schemas.microsoft.com/office/drawing/2014/main" id="{0675BEFF-03D6-42DD-9FA5-56EE34020D56}"/>
              </a:ext>
            </a:extLst>
          </p:cNvPr>
          <p:cNvGrpSpPr>
            <a:grpSpLocks/>
          </p:cNvGrpSpPr>
          <p:nvPr/>
        </p:nvGrpSpPr>
        <p:grpSpPr bwMode="auto">
          <a:xfrm>
            <a:off x="2111524" y="4911035"/>
            <a:ext cx="6638925" cy="1797050"/>
            <a:chOff x="1522" y="322"/>
            <a:chExt cx="4182" cy="1132"/>
          </a:xfrm>
        </p:grpSpPr>
        <p:sp>
          <p:nvSpPr>
            <p:cNvPr id="1032" name="Rectangle 16">
              <a:extLst>
                <a:ext uri="{FF2B5EF4-FFF2-40B4-BE49-F238E27FC236}">
                  <a16:creationId xmlns:a16="http://schemas.microsoft.com/office/drawing/2014/main" id="{AB034863-90C8-4A68-8700-40909C575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1" y="1220"/>
              <a:ext cx="4173" cy="222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33" name="Rectangle 17" descr="Papel pardo">
              <a:extLst>
                <a:ext uri="{FF2B5EF4-FFF2-40B4-BE49-F238E27FC236}">
                  <a16:creationId xmlns:a16="http://schemas.microsoft.com/office/drawing/2014/main" id="{D7F370B3-0A20-4C52-8A1E-F4B5A9CBC2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6" y="322"/>
              <a:ext cx="4173" cy="4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34" name="Rectangle 18">
              <a:extLst>
                <a:ext uri="{FF2B5EF4-FFF2-40B4-BE49-F238E27FC236}">
                  <a16:creationId xmlns:a16="http://schemas.microsoft.com/office/drawing/2014/main" id="{6860B895-0519-41D3-AA55-1D769F1FE5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1" y="776"/>
              <a:ext cx="4173" cy="222"/>
            </a:xfrm>
            <a:prstGeom prst="rect">
              <a:avLst/>
            </a:prstGeom>
            <a:gradFill rotWithShape="0">
              <a:gsLst>
                <a:gs pos="0">
                  <a:srgbClr val="FF3300"/>
                </a:gs>
                <a:gs pos="100000">
                  <a:srgbClr val="FF3300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35" name="Rectangle 19">
              <a:extLst>
                <a:ext uri="{FF2B5EF4-FFF2-40B4-BE49-F238E27FC236}">
                  <a16:creationId xmlns:a16="http://schemas.microsoft.com/office/drawing/2014/main" id="{D3F7C630-C1EE-48C2-AC05-895080E895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1" y="991"/>
              <a:ext cx="4173" cy="222"/>
            </a:xfrm>
            <a:prstGeom prst="rect">
              <a:avLst/>
            </a:prstGeom>
            <a:gradFill rotWithShape="0">
              <a:gsLst>
                <a:gs pos="0">
                  <a:srgbClr val="00CCFF"/>
                </a:gs>
                <a:gs pos="100000">
                  <a:srgbClr val="00CCFF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36" name="Rectangle 20">
              <a:extLst>
                <a:ext uri="{FF2B5EF4-FFF2-40B4-BE49-F238E27FC236}">
                  <a16:creationId xmlns:a16="http://schemas.microsoft.com/office/drawing/2014/main" id="{01E90359-CA24-4D8A-ADA8-1ECF1744E0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0" y="327"/>
              <a:ext cx="8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spcBef>
                  <a:spcPct val="0"/>
                </a:spcBef>
                <a:buFontTx/>
                <a:buNone/>
              </a:pPr>
              <a:r>
                <a:rPr lang="pt-BR" altLang="pt-BR" sz="2000"/>
                <a:t>q</a:t>
              </a:r>
            </a:p>
          </p:txBody>
        </p:sp>
        <p:sp>
          <p:nvSpPr>
            <p:cNvPr id="1037" name="Rectangle 21">
              <a:extLst>
                <a:ext uri="{FF2B5EF4-FFF2-40B4-BE49-F238E27FC236}">
                  <a16:creationId xmlns:a16="http://schemas.microsoft.com/office/drawing/2014/main" id="{78DBC1C9-E38B-4AFB-9711-CAE737E09D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3" y="327"/>
              <a:ext cx="95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spcBef>
                  <a:spcPct val="0"/>
                </a:spcBef>
                <a:buFontTx/>
                <a:buNone/>
              </a:pPr>
              <a:r>
                <a:rPr lang="pt-BR" altLang="pt-BR" sz="2000"/>
                <a:t>Teor de água</a:t>
              </a:r>
            </a:p>
          </p:txBody>
        </p:sp>
        <p:sp>
          <p:nvSpPr>
            <p:cNvPr id="1038" name="Rectangle 22">
              <a:extLst>
                <a:ext uri="{FF2B5EF4-FFF2-40B4-BE49-F238E27FC236}">
                  <a16:creationId xmlns:a16="http://schemas.microsoft.com/office/drawing/2014/main" id="{A7D07B5F-69F2-49C9-8823-7DA82E410D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8" y="327"/>
              <a:ext cx="90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spcBef>
                  <a:spcPct val="0"/>
                </a:spcBef>
                <a:buFontTx/>
                <a:buNone/>
              </a:pPr>
              <a:r>
                <a:rPr lang="pt-BR" altLang="pt-BR" sz="2000"/>
                <a:t>Tempo para </a:t>
              </a:r>
            </a:p>
          </p:txBody>
        </p:sp>
        <p:sp>
          <p:nvSpPr>
            <p:cNvPr id="1039" name="Rectangle 23">
              <a:extLst>
                <a:ext uri="{FF2B5EF4-FFF2-40B4-BE49-F238E27FC236}">
                  <a16:creationId xmlns:a16="http://schemas.microsoft.com/office/drawing/2014/main" id="{9600FBB9-6AF0-4CD1-B2DA-EBDDB8F759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" y="327"/>
              <a:ext cx="112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spcBef>
                  <a:spcPct val="0"/>
                </a:spcBef>
                <a:buFontTx/>
                <a:buNone/>
              </a:pPr>
              <a:r>
                <a:rPr lang="pt-BR" altLang="pt-BR" sz="2000"/>
                <a:t>Energia mistura</a:t>
              </a:r>
            </a:p>
          </p:txBody>
        </p:sp>
        <p:sp>
          <p:nvSpPr>
            <p:cNvPr id="1040" name="Rectangle 24">
              <a:extLst>
                <a:ext uri="{FF2B5EF4-FFF2-40B4-BE49-F238E27FC236}">
                  <a16:creationId xmlns:a16="http://schemas.microsoft.com/office/drawing/2014/main" id="{49FB8273-0D30-4485-A11B-3A7AD3368B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0" y="536"/>
              <a:ext cx="97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spcBef>
                  <a:spcPct val="0"/>
                </a:spcBef>
                <a:buFontTx/>
                <a:buNone/>
              </a:pPr>
              <a:r>
                <a:rPr lang="pt-BR" altLang="pt-BR" sz="2000"/>
                <a:t>virada (% vol)</a:t>
              </a:r>
            </a:p>
          </p:txBody>
        </p:sp>
        <p:sp>
          <p:nvSpPr>
            <p:cNvPr id="1041" name="Rectangle 25">
              <a:extLst>
                <a:ext uri="{FF2B5EF4-FFF2-40B4-BE49-F238E27FC236}">
                  <a16:creationId xmlns:a16="http://schemas.microsoft.com/office/drawing/2014/main" id="{91D1ECEF-0E60-4AE6-8159-E97779BDD1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8" y="536"/>
              <a:ext cx="66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spcBef>
                  <a:spcPct val="0"/>
                </a:spcBef>
                <a:buFontTx/>
                <a:buNone/>
              </a:pPr>
              <a:r>
                <a:rPr lang="pt-BR" altLang="pt-BR" sz="2000"/>
                <a:t>virada (s)</a:t>
              </a:r>
            </a:p>
          </p:txBody>
        </p:sp>
        <p:sp>
          <p:nvSpPr>
            <p:cNvPr id="1042" name="Rectangle 26">
              <a:extLst>
                <a:ext uri="{FF2B5EF4-FFF2-40B4-BE49-F238E27FC236}">
                  <a16:creationId xmlns:a16="http://schemas.microsoft.com/office/drawing/2014/main" id="{29191B46-558A-45C1-9B74-34644F375B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3" y="536"/>
              <a:ext cx="47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spcBef>
                  <a:spcPct val="0"/>
                </a:spcBef>
                <a:buFontTx/>
                <a:buNone/>
              </a:pPr>
              <a:r>
                <a:rPr lang="pt-BR" altLang="pt-BR" sz="2000"/>
                <a:t>(Nm.s)</a:t>
              </a:r>
            </a:p>
          </p:txBody>
        </p:sp>
        <p:sp>
          <p:nvSpPr>
            <p:cNvPr id="1043" name="Rectangle 27">
              <a:extLst>
                <a:ext uri="{FF2B5EF4-FFF2-40B4-BE49-F238E27FC236}">
                  <a16:creationId xmlns:a16="http://schemas.microsoft.com/office/drawing/2014/main" id="{40C6F3DB-4B3B-4BBE-BD48-D8DD9D9039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784"/>
              <a:ext cx="31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spcBef>
                  <a:spcPct val="0"/>
                </a:spcBef>
                <a:buFontTx/>
                <a:buNone/>
              </a:pPr>
              <a:r>
                <a:rPr lang="pt-BR" altLang="pt-BR" sz="2000"/>
                <a:t>0,21</a:t>
              </a:r>
            </a:p>
          </p:txBody>
        </p:sp>
        <p:sp>
          <p:nvSpPr>
            <p:cNvPr id="1044" name="Rectangle 28">
              <a:extLst>
                <a:ext uri="{FF2B5EF4-FFF2-40B4-BE49-F238E27FC236}">
                  <a16:creationId xmlns:a16="http://schemas.microsoft.com/office/drawing/2014/main" id="{B53E14CB-3019-4216-AE2F-C31A10449E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9" y="784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spcBef>
                  <a:spcPct val="0"/>
                </a:spcBef>
                <a:buFontTx/>
                <a:buNone/>
              </a:pPr>
              <a:r>
                <a:rPr lang="pt-BR" altLang="pt-BR" sz="2000"/>
                <a:t>13</a:t>
              </a:r>
            </a:p>
          </p:txBody>
        </p:sp>
        <p:sp>
          <p:nvSpPr>
            <p:cNvPr id="1045" name="Rectangle 29">
              <a:extLst>
                <a:ext uri="{FF2B5EF4-FFF2-40B4-BE49-F238E27FC236}">
                  <a16:creationId xmlns:a16="http://schemas.microsoft.com/office/drawing/2014/main" id="{62B48B84-7791-47A6-A17B-49BEAA21A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5" y="784"/>
              <a:ext cx="27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l">
                <a:spcBef>
                  <a:spcPct val="0"/>
                </a:spcBef>
                <a:buFontTx/>
                <a:buNone/>
              </a:pPr>
              <a:r>
                <a:rPr lang="pt-BR" altLang="pt-BR" sz="2000" dirty="0"/>
                <a:t>275</a:t>
              </a:r>
            </a:p>
          </p:txBody>
        </p:sp>
        <p:sp>
          <p:nvSpPr>
            <p:cNvPr id="1046" name="Rectangle 30">
              <a:extLst>
                <a:ext uri="{FF2B5EF4-FFF2-40B4-BE49-F238E27FC236}">
                  <a16:creationId xmlns:a16="http://schemas.microsoft.com/office/drawing/2014/main" id="{C91E56DB-B503-492B-86DC-5A3AC5145D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5" y="784"/>
              <a:ext cx="35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spcBef>
                  <a:spcPct val="0"/>
                </a:spcBef>
                <a:buFontTx/>
                <a:buNone/>
              </a:pPr>
              <a:r>
                <a:rPr lang="pt-BR" altLang="pt-BR" sz="2000"/>
                <a:t>3796</a:t>
              </a:r>
            </a:p>
          </p:txBody>
        </p:sp>
        <p:sp>
          <p:nvSpPr>
            <p:cNvPr id="1047" name="Rectangle 31">
              <a:extLst>
                <a:ext uri="{FF2B5EF4-FFF2-40B4-BE49-F238E27FC236}">
                  <a16:creationId xmlns:a16="http://schemas.microsoft.com/office/drawing/2014/main" id="{A82D4761-D20E-4E11-8FD0-1545F8A924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001"/>
              <a:ext cx="31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spcBef>
                  <a:spcPct val="0"/>
                </a:spcBef>
                <a:buFontTx/>
                <a:buNone/>
              </a:pPr>
              <a:r>
                <a:rPr lang="pt-BR" altLang="pt-BR" sz="2000"/>
                <a:t>0,26</a:t>
              </a:r>
            </a:p>
          </p:txBody>
        </p:sp>
        <p:sp>
          <p:nvSpPr>
            <p:cNvPr id="1048" name="Rectangle 32">
              <a:extLst>
                <a:ext uri="{FF2B5EF4-FFF2-40B4-BE49-F238E27FC236}">
                  <a16:creationId xmlns:a16="http://schemas.microsoft.com/office/drawing/2014/main" id="{DBBAAF3E-FA1B-46BC-A508-96ED865840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9" y="1001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spcBef>
                  <a:spcPct val="0"/>
                </a:spcBef>
                <a:buFontTx/>
                <a:buNone/>
              </a:pPr>
              <a:r>
                <a:rPr lang="pt-BR" altLang="pt-BR" sz="2000"/>
                <a:t>12</a:t>
              </a:r>
            </a:p>
          </p:txBody>
        </p:sp>
        <p:sp>
          <p:nvSpPr>
            <p:cNvPr id="1049" name="Rectangle 33">
              <a:extLst>
                <a:ext uri="{FF2B5EF4-FFF2-40B4-BE49-F238E27FC236}">
                  <a16:creationId xmlns:a16="http://schemas.microsoft.com/office/drawing/2014/main" id="{82AE9EE8-14A4-46F8-B386-5672ED915D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8" y="1001"/>
              <a:ext cx="26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spcBef>
                  <a:spcPct val="0"/>
                </a:spcBef>
                <a:buFontTx/>
                <a:buNone/>
              </a:pPr>
              <a:r>
                <a:rPr lang="pt-BR" altLang="pt-BR" sz="2000"/>
                <a:t>200</a:t>
              </a:r>
            </a:p>
          </p:txBody>
        </p:sp>
        <p:sp>
          <p:nvSpPr>
            <p:cNvPr id="1050" name="Rectangle 34">
              <a:extLst>
                <a:ext uri="{FF2B5EF4-FFF2-40B4-BE49-F238E27FC236}">
                  <a16:creationId xmlns:a16="http://schemas.microsoft.com/office/drawing/2014/main" id="{19E4FB13-E0D4-4650-AE9C-91C23130A1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5" y="1001"/>
              <a:ext cx="35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spcBef>
                  <a:spcPct val="0"/>
                </a:spcBef>
                <a:buFontTx/>
                <a:buNone/>
              </a:pPr>
              <a:r>
                <a:rPr lang="pt-BR" altLang="pt-BR" sz="2000"/>
                <a:t>2766</a:t>
              </a:r>
            </a:p>
          </p:txBody>
        </p:sp>
        <p:sp>
          <p:nvSpPr>
            <p:cNvPr id="1051" name="Rectangle 35">
              <a:extLst>
                <a:ext uri="{FF2B5EF4-FFF2-40B4-BE49-F238E27FC236}">
                  <a16:creationId xmlns:a16="http://schemas.microsoft.com/office/drawing/2014/main" id="{4079A866-9BAE-47FA-9B3C-A0D6FA0381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232"/>
              <a:ext cx="31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spcBef>
                  <a:spcPct val="0"/>
                </a:spcBef>
                <a:buFontTx/>
                <a:buNone/>
              </a:pPr>
              <a:r>
                <a:rPr lang="pt-BR" altLang="pt-BR" sz="2000"/>
                <a:t>0,31</a:t>
              </a:r>
            </a:p>
          </p:txBody>
        </p:sp>
        <p:sp>
          <p:nvSpPr>
            <p:cNvPr id="1052" name="Rectangle 36">
              <a:extLst>
                <a:ext uri="{FF2B5EF4-FFF2-40B4-BE49-F238E27FC236}">
                  <a16:creationId xmlns:a16="http://schemas.microsoft.com/office/drawing/2014/main" id="{10A28CAD-A6C6-44D8-9E14-2F6CDEB16D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9" y="1232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spcBef>
                  <a:spcPct val="0"/>
                </a:spcBef>
                <a:buFontTx/>
                <a:buNone/>
              </a:pPr>
              <a:r>
                <a:rPr lang="pt-BR" altLang="pt-BR" sz="2000"/>
                <a:t>11</a:t>
              </a:r>
            </a:p>
          </p:txBody>
        </p:sp>
        <p:sp>
          <p:nvSpPr>
            <p:cNvPr id="1053" name="Rectangle 37">
              <a:extLst>
                <a:ext uri="{FF2B5EF4-FFF2-40B4-BE49-F238E27FC236}">
                  <a16:creationId xmlns:a16="http://schemas.microsoft.com/office/drawing/2014/main" id="{DDA8A976-2C54-41D2-91C8-50479F3E47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8" y="1232"/>
              <a:ext cx="24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spcBef>
                  <a:spcPct val="0"/>
                </a:spcBef>
                <a:buFontTx/>
                <a:buNone/>
              </a:pPr>
              <a:r>
                <a:rPr lang="pt-BR" altLang="pt-BR" sz="2000" dirty="0"/>
                <a:t>125</a:t>
              </a:r>
            </a:p>
          </p:txBody>
        </p:sp>
        <p:sp>
          <p:nvSpPr>
            <p:cNvPr id="1054" name="Rectangle 38">
              <a:extLst>
                <a:ext uri="{FF2B5EF4-FFF2-40B4-BE49-F238E27FC236}">
                  <a16:creationId xmlns:a16="http://schemas.microsoft.com/office/drawing/2014/main" id="{1A47A605-1FA6-417F-A25B-864F3806D7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9" y="1232"/>
              <a:ext cx="26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>
                <a:spcBef>
                  <a:spcPct val="0"/>
                </a:spcBef>
                <a:buFontTx/>
                <a:buNone/>
              </a:pPr>
              <a:r>
                <a:rPr lang="pt-BR" altLang="pt-BR" sz="2000"/>
                <a:t>944</a:t>
              </a:r>
            </a:p>
          </p:txBody>
        </p:sp>
        <p:sp>
          <p:nvSpPr>
            <p:cNvPr id="1055" name="Line 39">
              <a:extLst>
                <a:ext uri="{FF2B5EF4-FFF2-40B4-BE49-F238E27FC236}">
                  <a16:creationId xmlns:a16="http://schemas.microsoft.com/office/drawing/2014/main" id="{2C63D82B-8D16-4E1D-B15B-5AFDE23D80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22" y="322"/>
              <a:ext cx="418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56" name="Rectangle 40">
              <a:extLst>
                <a:ext uri="{FF2B5EF4-FFF2-40B4-BE49-F238E27FC236}">
                  <a16:creationId xmlns:a16="http://schemas.microsoft.com/office/drawing/2014/main" id="{6739B5A1-251B-4AC9-AB01-838BEC28F9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2" y="322"/>
              <a:ext cx="4180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57" name="Rectangle 41">
              <a:extLst>
                <a:ext uri="{FF2B5EF4-FFF2-40B4-BE49-F238E27FC236}">
                  <a16:creationId xmlns:a16="http://schemas.microsoft.com/office/drawing/2014/main" id="{5DE45808-753B-498F-AFB8-FE65DF1E73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2" y="758"/>
              <a:ext cx="4180" cy="1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058" name="Rectangle 42">
              <a:extLst>
                <a:ext uri="{FF2B5EF4-FFF2-40B4-BE49-F238E27FC236}">
                  <a16:creationId xmlns:a16="http://schemas.microsoft.com/office/drawing/2014/main" id="{133B26DC-FE77-47AE-93ED-BB5C7534A5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2" y="1437"/>
              <a:ext cx="4180" cy="1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1059" name="Imagem 1058">
            <a:extLst>
              <a:ext uri="{FF2B5EF4-FFF2-40B4-BE49-F238E27FC236}">
                <a16:creationId xmlns:a16="http://schemas.microsoft.com/office/drawing/2014/main" id="{459A5875-39E2-4CCF-AB0E-8BE526DD4E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2" b="1"/>
          <a:stretch/>
        </p:blipFill>
        <p:spPr>
          <a:xfrm>
            <a:off x="9507767" y="210378"/>
            <a:ext cx="2544417" cy="1588579"/>
          </a:xfrm>
          <a:prstGeom prst="rect">
            <a:avLst/>
          </a:prstGeom>
        </p:spPr>
      </p:pic>
      <p:pic>
        <p:nvPicPr>
          <p:cNvPr id="1060" name="Imagem 1059">
            <a:extLst>
              <a:ext uri="{FF2B5EF4-FFF2-40B4-BE49-F238E27FC236}">
                <a16:creationId xmlns:a16="http://schemas.microsoft.com/office/drawing/2014/main" id="{8E41E758-362B-4557-B681-CFBA4D3D1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766" y="1851483"/>
            <a:ext cx="2544417" cy="1588578"/>
          </a:xfrm>
          <a:prstGeom prst="rect">
            <a:avLst/>
          </a:prstGeom>
        </p:spPr>
      </p:pic>
      <p:pic>
        <p:nvPicPr>
          <p:cNvPr id="1061" name="Imagem 1060">
            <a:extLst>
              <a:ext uri="{FF2B5EF4-FFF2-40B4-BE49-F238E27FC236}">
                <a16:creationId xmlns:a16="http://schemas.microsoft.com/office/drawing/2014/main" id="{ECE4E8A9-3C8F-41F3-B1EE-F3BD1B029C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39"/>
          <a:stretch/>
        </p:blipFill>
        <p:spPr>
          <a:xfrm>
            <a:off x="9507766" y="3483160"/>
            <a:ext cx="2548555" cy="1588578"/>
          </a:xfrm>
          <a:prstGeom prst="rect">
            <a:avLst/>
          </a:prstGeom>
        </p:spPr>
      </p:pic>
      <p:pic>
        <p:nvPicPr>
          <p:cNvPr id="1062" name="Imagem 1061">
            <a:extLst>
              <a:ext uri="{FF2B5EF4-FFF2-40B4-BE49-F238E27FC236}">
                <a16:creationId xmlns:a16="http://schemas.microsoft.com/office/drawing/2014/main" id="{B45C1A23-063E-49E7-9D21-2ED2FA0C43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7" r="20070" b="2013"/>
          <a:stretch/>
        </p:blipFill>
        <p:spPr>
          <a:xfrm>
            <a:off x="9507766" y="5105410"/>
            <a:ext cx="2548555" cy="158857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945D011-5633-4596-B2D3-D88BD556C3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1568" y="363357"/>
            <a:ext cx="3067662" cy="969337"/>
          </a:xfrm>
          <a:prstGeom prst="rect">
            <a:avLst/>
          </a:prstGeom>
        </p:spPr>
      </p:pic>
      <p:sp>
        <p:nvSpPr>
          <p:cNvPr id="1063" name="Retângulo: Cantos Arredondados 1062">
            <a:extLst>
              <a:ext uri="{FF2B5EF4-FFF2-40B4-BE49-F238E27FC236}">
                <a16:creationId xmlns:a16="http://schemas.microsoft.com/office/drawing/2014/main" id="{B837D0D5-7516-4738-B4A3-C459298E522E}"/>
              </a:ext>
            </a:extLst>
          </p:cNvPr>
          <p:cNvSpPr/>
          <p:nvPr/>
        </p:nvSpPr>
        <p:spPr>
          <a:xfrm>
            <a:off x="6307287" y="3604420"/>
            <a:ext cx="1658937" cy="373062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CAAC73BF-4936-485A-A587-A7E2C9EEA184}"/>
              </a:ext>
            </a:extLst>
          </p:cNvPr>
          <p:cNvSpPr/>
          <p:nvPr/>
        </p:nvSpPr>
        <p:spPr>
          <a:xfrm>
            <a:off x="1983730" y="4768851"/>
            <a:ext cx="2787084" cy="2060573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orma Livre: Forma 3">
            <a:extLst>
              <a:ext uri="{FF2B5EF4-FFF2-40B4-BE49-F238E27FC236}">
                <a16:creationId xmlns:a16="http://schemas.microsoft.com/office/drawing/2014/main" id="{6F3E028B-C3EA-48EF-8668-35B0F18DAB42}"/>
              </a:ext>
            </a:extLst>
          </p:cNvPr>
          <p:cNvSpPr/>
          <p:nvPr/>
        </p:nvSpPr>
        <p:spPr>
          <a:xfrm>
            <a:off x="3000375" y="2095500"/>
            <a:ext cx="4886325" cy="1971675"/>
          </a:xfrm>
          <a:custGeom>
            <a:avLst/>
            <a:gdLst>
              <a:gd name="connsiteX0" fmla="*/ 0 w 4886325"/>
              <a:gd name="connsiteY0" fmla="*/ 1914525 h 1971675"/>
              <a:gd name="connsiteX1" fmla="*/ 85725 w 4886325"/>
              <a:gd name="connsiteY1" fmla="*/ 1847850 h 1971675"/>
              <a:gd name="connsiteX2" fmla="*/ 342900 w 4886325"/>
              <a:gd name="connsiteY2" fmla="*/ 1857375 h 1971675"/>
              <a:gd name="connsiteX3" fmla="*/ 476250 w 4886325"/>
              <a:gd name="connsiteY3" fmla="*/ 1809750 h 1971675"/>
              <a:gd name="connsiteX4" fmla="*/ 571500 w 4886325"/>
              <a:gd name="connsiteY4" fmla="*/ 1657350 h 1971675"/>
              <a:gd name="connsiteX5" fmla="*/ 781050 w 4886325"/>
              <a:gd name="connsiteY5" fmla="*/ 1495425 h 1971675"/>
              <a:gd name="connsiteX6" fmla="*/ 923925 w 4886325"/>
              <a:gd name="connsiteY6" fmla="*/ 1285875 h 1971675"/>
              <a:gd name="connsiteX7" fmla="*/ 1047750 w 4886325"/>
              <a:gd name="connsiteY7" fmla="*/ 1038225 h 1971675"/>
              <a:gd name="connsiteX8" fmla="*/ 1133475 w 4886325"/>
              <a:gd name="connsiteY8" fmla="*/ 962025 h 1971675"/>
              <a:gd name="connsiteX9" fmla="*/ 1209675 w 4886325"/>
              <a:gd name="connsiteY9" fmla="*/ 990600 h 1971675"/>
              <a:gd name="connsiteX10" fmla="*/ 1323975 w 4886325"/>
              <a:gd name="connsiteY10" fmla="*/ 971550 h 1971675"/>
              <a:gd name="connsiteX11" fmla="*/ 1733550 w 4886325"/>
              <a:gd name="connsiteY11" fmla="*/ 466725 h 1971675"/>
              <a:gd name="connsiteX12" fmla="*/ 1866900 w 4886325"/>
              <a:gd name="connsiteY12" fmla="*/ 504825 h 1971675"/>
              <a:gd name="connsiteX13" fmla="*/ 1981200 w 4886325"/>
              <a:gd name="connsiteY13" fmla="*/ 523875 h 1971675"/>
              <a:gd name="connsiteX14" fmla="*/ 2076450 w 4886325"/>
              <a:gd name="connsiteY14" fmla="*/ 628650 h 1971675"/>
              <a:gd name="connsiteX15" fmla="*/ 2162175 w 4886325"/>
              <a:gd name="connsiteY15" fmla="*/ 685800 h 1971675"/>
              <a:gd name="connsiteX16" fmla="*/ 2400300 w 4886325"/>
              <a:gd name="connsiteY16" fmla="*/ 581025 h 1971675"/>
              <a:gd name="connsiteX17" fmla="*/ 2562225 w 4886325"/>
              <a:gd name="connsiteY17" fmla="*/ 609600 h 1971675"/>
              <a:gd name="connsiteX18" fmla="*/ 2828925 w 4886325"/>
              <a:gd name="connsiteY18" fmla="*/ 476250 h 1971675"/>
              <a:gd name="connsiteX19" fmla="*/ 2828925 w 4886325"/>
              <a:gd name="connsiteY19" fmla="*/ 476250 h 1971675"/>
              <a:gd name="connsiteX20" fmla="*/ 3038475 w 4886325"/>
              <a:gd name="connsiteY20" fmla="*/ 314325 h 1971675"/>
              <a:gd name="connsiteX21" fmla="*/ 3200400 w 4886325"/>
              <a:gd name="connsiteY21" fmla="*/ 180975 h 1971675"/>
              <a:gd name="connsiteX22" fmla="*/ 3352800 w 4886325"/>
              <a:gd name="connsiteY22" fmla="*/ 142875 h 1971675"/>
              <a:gd name="connsiteX23" fmla="*/ 3438525 w 4886325"/>
              <a:gd name="connsiteY23" fmla="*/ 57150 h 1971675"/>
              <a:gd name="connsiteX24" fmla="*/ 3590925 w 4886325"/>
              <a:gd name="connsiteY24" fmla="*/ 104775 h 1971675"/>
              <a:gd name="connsiteX25" fmla="*/ 3810000 w 4886325"/>
              <a:gd name="connsiteY25" fmla="*/ 38100 h 1971675"/>
              <a:gd name="connsiteX26" fmla="*/ 3810000 w 4886325"/>
              <a:gd name="connsiteY26" fmla="*/ 38100 h 1971675"/>
              <a:gd name="connsiteX27" fmla="*/ 3943350 w 4886325"/>
              <a:gd name="connsiteY27" fmla="*/ 28575 h 1971675"/>
              <a:gd name="connsiteX28" fmla="*/ 4010025 w 4886325"/>
              <a:gd name="connsiteY28" fmla="*/ 0 h 1971675"/>
              <a:gd name="connsiteX29" fmla="*/ 4095750 w 4886325"/>
              <a:gd name="connsiteY29" fmla="*/ 209550 h 1971675"/>
              <a:gd name="connsiteX30" fmla="*/ 4305300 w 4886325"/>
              <a:gd name="connsiteY30" fmla="*/ 1362075 h 1971675"/>
              <a:gd name="connsiteX31" fmla="*/ 4391025 w 4886325"/>
              <a:gd name="connsiteY31" fmla="*/ 1704975 h 1971675"/>
              <a:gd name="connsiteX32" fmla="*/ 4543425 w 4886325"/>
              <a:gd name="connsiteY32" fmla="*/ 1733550 h 1971675"/>
              <a:gd name="connsiteX33" fmla="*/ 4781550 w 4886325"/>
              <a:gd name="connsiteY33" fmla="*/ 1733550 h 1971675"/>
              <a:gd name="connsiteX34" fmla="*/ 4886325 w 4886325"/>
              <a:gd name="connsiteY34" fmla="*/ 1971675 h 1971675"/>
              <a:gd name="connsiteX35" fmla="*/ 0 w 4886325"/>
              <a:gd name="connsiteY35" fmla="*/ 1914525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886325" h="1971675">
                <a:moveTo>
                  <a:pt x="0" y="1914525"/>
                </a:moveTo>
                <a:lnTo>
                  <a:pt x="85725" y="1847850"/>
                </a:lnTo>
                <a:lnTo>
                  <a:pt x="342900" y="1857375"/>
                </a:lnTo>
                <a:lnTo>
                  <a:pt x="476250" y="1809750"/>
                </a:lnTo>
                <a:lnTo>
                  <a:pt x="571500" y="1657350"/>
                </a:lnTo>
                <a:lnTo>
                  <a:pt x="781050" y="1495425"/>
                </a:lnTo>
                <a:lnTo>
                  <a:pt x="923925" y="1285875"/>
                </a:lnTo>
                <a:lnTo>
                  <a:pt x="1047750" y="1038225"/>
                </a:lnTo>
                <a:lnTo>
                  <a:pt x="1133475" y="962025"/>
                </a:lnTo>
                <a:lnTo>
                  <a:pt x="1209675" y="990600"/>
                </a:lnTo>
                <a:lnTo>
                  <a:pt x="1323975" y="971550"/>
                </a:lnTo>
                <a:lnTo>
                  <a:pt x="1733550" y="466725"/>
                </a:lnTo>
                <a:lnTo>
                  <a:pt x="1866900" y="504825"/>
                </a:lnTo>
                <a:lnTo>
                  <a:pt x="1981200" y="523875"/>
                </a:lnTo>
                <a:lnTo>
                  <a:pt x="2076450" y="628650"/>
                </a:lnTo>
                <a:lnTo>
                  <a:pt x="2162175" y="685800"/>
                </a:lnTo>
                <a:lnTo>
                  <a:pt x="2400300" y="581025"/>
                </a:lnTo>
                <a:lnTo>
                  <a:pt x="2562225" y="609600"/>
                </a:lnTo>
                <a:lnTo>
                  <a:pt x="2828925" y="476250"/>
                </a:lnTo>
                <a:lnTo>
                  <a:pt x="2828925" y="476250"/>
                </a:lnTo>
                <a:lnTo>
                  <a:pt x="3038475" y="314325"/>
                </a:lnTo>
                <a:lnTo>
                  <a:pt x="3200400" y="180975"/>
                </a:lnTo>
                <a:lnTo>
                  <a:pt x="3352800" y="142875"/>
                </a:lnTo>
                <a:lnTo>
                  <a:pt x="3438525" y="57150"/>
                </a:lnTo>
                <a:lnTo>
                  <a:pt x="3590925" y="104775"/>
                </a:lnTo>
                <a:lnTo>
                  <a:pt x="3810000" y="38100"/>
                </a:lnTo>
                <a:lnTo>
                  <a:pt x="3810000" y="38100"/>
                </a:lnTo>
                <a:lnTo>
                  <a:pt x="3943350" y="28575"/>
                </a:lnTo>
                <a:lnTo>
                  <a:pt x="4010025" y="0"/>
                </a:lnTo>
                <a:lnTo>
                  <a:pt x="4095750" y="209550"/>
                </a:lnTo>
                <a:lnTo>
                  <a:pt x="4305300" y="1362075"/>
                </a:lnTo>
                <a:lnTo>
                  <a:pt x="4391025" y="1704975"/>
                </a:lnTo>
                <a:lnTo>
                  <a:pt x="4543425" y="1733550"/>
                </a:lnTo>
                <a:lnTo>
                  <a:pt x="4781550" y="1733550"/>
                </a:lnTo>
                <a:lnTo>
                  <a:pt x="4886325" y="1971675"/>
                </a:lnTo>
                <a:lnTo>
                  <a:pt x="0" y="1914525"/>
                </a:lnTo>
                <a:close/>
              </a:path>
            </a:pathLst>
          </a:custGeom>
          <a:solidFill>
            <a:srgbClr val="FF00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Energia de mistura</a:t>
            </a:r>
          </a:p>
        </p:txBody>
      </p:sp>
      <p:sp>
        <p:nvSpPr>
          <p:cNvPr id="5" name="Forma Livre: Forma 4">
            <a:extLst>
              <a:ext uri="{FF2B5EF4-FFF2-40B4-BE49-F238E27FC236}">
                <a16:creationId xmlns:a16="http://schemas.microsoft.com/office/drawing/2014/main" id="{4BEF9BEF-9D42-498F-954C-7F643A02B00C}"/>
              </a:ext>
            </a:extLst>
          </p:cNvPr>
          <p:cNvSpPr/>
          <p:nvPr/>
        </p:nvSpPr>
        <p:spPr>
          <a:xfrm>
            <a:off x="3000375" y="3571875"/>
            <a:ext cx="3819525" cy="485775"/>
          </a:xfrm>
          <a:custGeom>
            <a:avLst/>
            <a:gdLst>
              <a:gd name="connsiteX0" fmla="*/ 0 w 3819525"/>
              <a:gd name="connsiteY0" fmla="*/ 438150 h 485775"/>
              <a:gd name="connsiteX1" fmla="*/ 85725 w 3819525"/>
              <a:gd name="connsiteY1" fmla="*/ 371475 h 485775"/>
              <a:gd name="connsiteX2" fmla="*/ 400050 w 3819525"/>
              <a:gd name="connsiteY2" fmla="*/ 400050 h 485775"/>
              <a:gd name="connsiteX3" fmla="*/ 581025 w 3819525"/>
              <a:gd name="connsiteY3" fmla="*/ 190500 h 485775"/>
              <a:gd name="connsiteX4" fmla="*/ 723900 w 3819525"/>
              <a:gd name="connsiteY4" fmla="*/ 152400 h 485775"/>
              <a:gd name="connsiteX5" fmla="*/ 828675 w 3819525"/>
              <a:gd name="connsiteY5" fmla="*/ 95250 h 485775"/>
              <a:gd name="connsiteX6" fmla="*/ 1019175 w 3819525"/>
              <a:gd name="connsiteY6" fmla="*/ 95250 h 485775"/>
              <a:gd name="connsiteX7" fmla="*/ 1257300 w 3819525"/>
              <a:gd name="connsiteY7" fmla="*/ 66675 h 485775"/>
              <a:gd name="connsiteX8" fmla="*/ 1485900 w 3819525"/>
              <a:gd name="connsiteY8" fmla="*/ 47625 h 485775"/>
              <a:gd name="connsiteX9" fmla="*/ 1781175 w 3819525"/>
              <a:gd name="connsiteY9" fmla="*/ 0 h 485775"/>
              <a:gd name="connsiteX10" fmla="*/ 2076450 w 3819525"/>
              <a:gd name="connsiteY10" fmla="*/ 19050 h 485775"/>
              <a:gd name="connsiteX11" fmla="*/ 2419350 w 3819525"/>
              <a:gd name="connsiteY11" fmla="*/ 133350 h 485775"/>
              <a:gd name="connsiteX12" fmla="*/ 2924175 w 3819525"/>
              <a:gd name="connsiteY12" fmla="*/ 200025 h 485775"/>
              <a:gd name="connsiteX13" fmla="*/ 3267075 w 3819525"/>
              <a:gd name="connsiteY13" fmla="*/ 200025 h 485775"/>
              <a:gd name="connsiteX14" fmla="*/ 3705225 w 3819525"/>
              <a:gd name="connsiteY14" fmla="*/ 190500 h 485775"/>
              <a:gd name="connsiteX15" fmla="*/ 3819525 w 3819525"/>
              <a:gd name="connsiteY15" fmla="*/ 485775 h 485775"/>
              <a:gd name="connsiteX16" fmla="*/ 0 w 3819525"/>
              <a:gd name="connsiteY16" fmla="*/ 438150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19525" h="485775">
                <a:moveTo>
                  <a:pt x="0" y="438150"/>
                </a:moveTo>
                <a:lnTo>
                  <a:pt x="85725" y="371475"/>
                </a:lnTo>
                <a:lnTo>
                  <a:pt x="400050" y="400050"/>
                </a:lnTo>
                <a:lnTo>
                  <a:pt x="581025" y="190500"/>
                </a:lnTo>
                <a:lnTo>
                  <a:pt x="723900" y="152400"/>
                </a:lnTo>
                <a:lnTo>
                  <a:pt x="828675" y="95250"/>
                </a:lnTo>
                <a:lnTo>
                  <a:pt x="1019175" y="95250"/>
                </a:lnTo>
                <a:lnTo>
                  <a:pt x="1257300" y="66675"/>
                </a:lnTo>
                <a:lnTo>
                  <a:pt x="1485900" y="47625"/>
                </a:lnTo>
                <a:lnTo>
                  <a:pt x="1781175" y="0"/>
                </a:lnTo>
                <a:lnTo>
                  <a:pt x="2076450" y="19050"/>
                </a:lnTo>
                <a:lnTo>
                  <a:pt x="2419350" y="133350"/>
                </a:lnTo>
                <a:lnTo>
                  <a:pt x="2924175" y="200025"/>
                </a:lnTo>
                <a:lnTo>
                  <a:pt x="3267075" y="200025"/>
                </a:lnTo>
                <a:lnTo>
                  <a:pt x="3705225" y="190500"/>
                </a:lnTo>
                <a:lnTo>
                  <a:pt x="3819525" y="485775"/>
                </a:lnTo>
                <a:lnTo>
                  <a:pt x="0" y="438150"/>
                </a:lnTo>
                <a:close/>
              </a:path>
            </a:pathLst>
          </a:custGeom>
          <a:solidFill>
            <a:schemeClr val="accent6">
              <a:alpha val="3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713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C00000"/>
                </a:solidFill>
              </a:rPr>
              <a:t>Exemplo: Concreto</a:t>
            </a:r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id="{5400834C-1BDF-4A41-A82B-B31B50D6BE3D}"/>
              </a:ext>
            </a:extLst>
          </p:cNvPr>
          <p:cNvSpPr txBox="1">
            <a:spLocks/>
          </p:cNvSpPr>
          <p:nvPr/>
        </p:nvSpPr>
        <p:spPr>
          <a:xfrm>
            <a:off x="235390" y="1108087"/>
            <a:ext cx="11633703" cy="970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Efeito na fluidez...</a:t>
            </a:r>
          </a:p>
          <a:p>
            <a:pPr algn="just">
              <a:buClr>
                <a:srgbClr val="FF0000"/>
              </a:buClr>
              <a:buSzPct val="90000"/>
            </a:pPr>
            <a:endParaRPr lang="pt-BR" altLang="pt-BR" dirty="0">
              <a:solidFill>
                <a:srgbClr val="000000"/>
              </a:solidFill>
            </a:endParaRPr>
          </a:p>
        </p:txBody>
      </p:sp>
      <p:sp>
        <p:nvSpPr>
          <p:cNvPr id="14" name="Text Box 78">
            <a:extLst>
              <a:ext uri="{FF2B5EF4-FFF2-40B4-BE49-F238E27FC236}">
                <a16:creationId xmlns:a16="http://schemas.microsoft.com/office/drawing/2014/main" id="{4CEE7146-C4D2-465B-9183-8B4FEE096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7363" y="6400800"/>
            <a:ext cx="3244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pt-BR" alt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 = 0,26 Multifuncional</a:t>
            </a:r>
          </a:p>
        </p:txBody>
      </p:sp>
      <p:pic>
        <p:nvPicPr>
          <p:cNvPr id="111" name="Imagem 110">
            <a:extLst>
              <a:ext uri="{FF2B5EF4-FFF2-40B4-BE49-F238E27FC236}">
                <a16:creationId xmlns:a16="http://schemas.microsoft.com/office/drawing/2014/main" id="{4E00C102-7A8D-4989-A8C0-A1FCB99BD2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2" b="1"/>
          <a:stretch/>
        </p:blipFill>
        <p:spPr>
          <a:xfrm>
            <a:off x="9507767" y="210378"/>
            <a:ext cx="2544417" cy="1588579"/>
          </a:xfrm>
          <a:prstGeom prst="rect">
            <a:avLst/>
          </a:prstGeom>
        </p:spPr>
      </p:pic>
      <p:pic>
        <p:nvPicPr>
          <p:cNvPr id="112" name="Imagem 111">
            <a:extLst>
              <a:ext uri="{FF2B5EF4-FFF2-40B4-BE49-F238E27FC236}">
                <a16:creationId xmlns:a16="http://schemas.microsoft.com/office/drawing/2014/main" id="{EF8A13C8-BE1C-4476-ABED-65C9C9299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766" y="1851483"/>
            <a:ext cx="2544417" cy="1588578"/>
          </a:xfrm>
          <a:prstGeom prst="rect">
            <a:avLst/>
          </a:prstGeom>
        </p:spPr>
      </p:pic>
      <p:pic>
        <p:nvPicPr>
          <p:cNvPr id="113" name="Imagem 112">
            <a:extLst>
              <a:ext uri="{FF2B5EF4-FFF2-40B4-BE49-F238E27FC236}">
                <a16:creationId xmlns:a16="http://schemas.microsoft.com/office/drawing/2014/main" id="{502F9FD6-25E7-407A-8716-5F8F850FF1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39"/>
          <a:stretch/>
        </p:blipFill>
        <p:spPr>
          <a:xfrm>
            <a:off x="9507766" y="3483160"/>
            <a:ext cx="2548555" cy="1588578"/>
          </a:xfrm>
          <a:prstGeom prst="rect">
            <a:avLst/>
          </a:prstGeom>
        </p:spPr>
      </p:pic>
      <p:pic>
        <p:nvPicPr>
          <p:cNvPr id="114" name="Imagem 113">
            <a:extLst>
              <a:ext uri="{FF2B5EF4-FFF2-40B4-BE49-F238E27FC236}">
                <a16:creationId xmlns:a16="http://schemas.microsoft.com/office/drawing/2014/main" id="{6DB19869-72DB-4F71-ABF1-55244CAA64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7" r="20070" b="2013"/>
          <a:stretch/>
        </p:blipFill>
        <p:spPr>
          <a:xfrm>
            <a:off x="9507766" y="5105410"/>
            <a:ext cx="2548555" cy="1588578"/>
          </a:xfrm>
          <a:prstGeom prst="rect">
            <a:avLst/>
          </a:prstGeom>
        </p:spPr>
      </p:pic>
      <p:grpSp>
        <p:nvGrpSpPr>
          <p:cNvPr id="115" name="Group 2068">
            <a:extLst>
              <a:ext uri="{FF2B5EF4-FFF2-40B4-BE49-F238E27FC236}">
                <a16:creationId xmlns:a16="http://schemas.microsoft.com/office/drawing/2014/main" id="{448591B3-77AC-4C87-A83D-89A3CA6F91A9}"/>
              </a:ext>
            </a:extLst>
          </p:cNvPr>
          <p:cNvGrpSpPr>
            <a:grpSpLocks/>
          </p:cNvGrpSpPr>
          <p:nvPr/>
        </p:nvGrpSpPr>
        <p:grpSpPr bwMode="auto">
          <a:xfrm>
            <a:off x="517052" y="2078966"/>
            <a:ext cx="6062662" cy="3759200"/>
            <a:chOff x="1949" y="9062"/>
            <a:chExt cx="7553" cy="4685"/>
          </a:xfrm>
        </p:grpSpPr>
        <p:sp>
          <p:nvSpPr>
            <p:cNvPr id="116" name="Rectangle 2069">
              <a:extLst>
                <a:ext uri="{FF2B5EF4-FFF2-40B4-BE49-F238E27FC236}">
                  <a16:creationId xmlns:a16="http://schemas.microsoft.com/office/drawing/2014/main" id="{CB2E9A51-3932-45E3-969D-DCD80357163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949" y="9117"/>
              <a:ext cx="7377" cy="4614"/>
            </a:xfrm>
            <a:prstGeom prst="rect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FFFFFF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>
              <a:outerShdw dist="53882" dir="2700000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117" name="Rectangle 2070">
              <a:extLst>
                <a:ext uri="{FF2B5EF4-FFF2-40B4-BE49-F238E27FC236}">
                  <a16:creationId xmlns:a16="http://schemas.microsoft.com/office/drawing/2014/main" id="{EF2D5EA6-BB41-49C6-A089-F46A6129119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889" y="9391"/>
              <a:ext cx="6193" cy="348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DDDDDD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118" name="Rectangle 2071">
              <a:extLst>
                <a:ext uri="{FF2B5EF4-FFF2-40B4-BE49-F238E27FC236}">
                  <a16:creationId xmlns:a16="http://schemas.microsoft.com/office/drawing/2014/main" id="{CE6CC6C7-7CEB-4B64-912B-C3A8A550A74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903" y="10472"/>
              <a:ext cx="6164" cy="655"/>
            </a:xfrm>
            <a:prstGeom prst="rect">
              <a:avLst/>
            </a:prstGeom>
            <a:gradFill rotWithShape="0">
              <a:gsLst>
                <a:gs pos="0">
                  <a:srgbClr val="FFCC99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FFCC99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119" name="Text Box 2072">
              <a:extLst>
                <a:ext uri="{FF2B5EF4-FFF2-40B4-BE49-F238E27FC236}">
                  <a16:creationId xmlns:a16="http://schemas.microsoft.com/office/drawing/2014/main" id="{D57517C9-DAE8-4710-9113-F8E007399B47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837" y="10586"/>
              <a:ext cx="3260" cy="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pt-BR" altLang="pt-BR" sz="1100"/>
                <a:t>região de auto-escoamento</a:t>
              </a:r>
            </a:p>
            <a:p>
              <a:pPr algn="r">
                <a:spcBef>
                  <a:spcPct val="0"/>
                </a:spcBef>
                <a:buFontTx/>
                <a:buNone/>
              </a:pPr>
              <a:endParaRPr lang="pt-BR" altLang="pt-BR" sz="1100"/>
            </a:p>
          </p:txBody>
        </p:sp>
        <p:pic>
          <p:nvPicPr>
            <p:cNvPr id="120" name="Picture 2073">
              <a:extLst>
                <a:ext uri="{FF2B5EF4-FFF2-40B4-BE49-F238E27FC236}">
                  <a16:creationId xmlns:a16="http://schemas.microsoft.com/office/drawing/2014/main" id="{67113418-1409-4FE3-9AC3-4DF1D454B4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3" y="9062"/>
              <a:ext cx="7529" cy="4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1" name="Text Box 2084">
            <a:extLst>
              <a:ext uri="{FF2B5EF4-FFF2-40B4-BE49-F238E27FC236}">
                <a16:creationId xmlns:a16="http://schemas.microsoft.com/office/drawing/2014/main" id="{19EA9C47-04BB-4116-A17B-DCFEF2466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052" y="1689869"/>
            <a:ext cx="5921390" cy="369332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Variação do teor de água = 13 - 16 % vol.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34EC65A8-0F3F-4E01-A116-827ED299A805}"/>
              </a:ext>
            </a:extLst>
          </p:cNvPr>
          <p:cNvGrpSpPr/>
          <p:nvPr/>
        </p:nvGrpSpPr>
        <p:grpSpPr>
          <a:xfrm>
            <a:off x="6260876" y="2362621"/>
            <a:ext cx="2450227" cy="2805510"/>
            <a:chOff x="6260876" y="2362621"/>
            <a:chExt cx="2450227" cy="2805510"/>
          </a:xfrm>
        </p:grpSpPr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CBF3163C-5DFC-4BA9-87EA-EA4F39F5AF88}"/>
                </a:ext>
              </a:extLst>
            </p:cNvPr>
            <p:cNvSpPr/>
            <p:nvPr/>
          </p:nvSpPr>
          <p:spPr>
            <a:xfrm>
              <a:off x="6260876" y="4642565"/>
              <a:ext cx="2450227" cy="52556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400" dirty="0"/>
                <a:t>Socado – &lt; 30%</a:t>
              </a:r>
            </a:p>
          </p:txBody>
        </p:sp>
        <p:sp>
          <p:nvSpPr>
            <p:cNvPr id="136" name="Retângulo 135">
              <a:extLst>
                <a:ext uri="{FF2B5EF4-FFF2-40B4-BE49-F238E27FC236}">
                  <a16:creationId xmlns:a16="http://schemas.microsoft.com/office/drawing/2014/main" id="{1DC3D202-7823-40CC-B89A-C742548D6E8C}"/>
                </a:ext>
              </a:extLst>
            </p:cNvPr>
            <p:cNvSpPr/>
            <p:nvPr/>
          </p:nvSpPr>
          <p:spPr>
            <a:xfrm>
              <a:off x="6260876" y="3743379"/>
              <a:ext cx="2450227" cy="89918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400" dirty="0"/>
                <a:t>Vibrável – 30% a 80%</a:t>
              </a:r>
            </a:p>
          </p:txBody>
        </p:sp>
        <p:sp>
          <p:nvSpPr>
            <p:cNvPr id="137" name="Retângulo 136">
              <a:extLst>
                <a:ext uri="{FF2B5EF4-FFF2-40B4-BE49-F238E27FC236}">
                  <a16:creationId xmlns:a16="http://schemas.microsoft.com/office/drawing/2014/main" id="{C3356ED2-E3C4-4207-820F-EF8700DF6599}"/>
                </a:ext>
              </a:extLst>
            </p:cNvPr>
            <p:cNvSpPr/>
            <p:nvPr/>
          </p:nvSpPr>
          <p:spPr>
            <a:xfrm>
              <a:off x="6260876" y="3341240"/>
              <a:ext cx="2450227" cy="40445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400" dirty="0"/>
                <a:t>Bombeável – 80% a 100%</a:t>
              </a:r>
            </a:p>
          </p:txBody>
        </p:sp>
        <p:sp>
          <p:nvSpPr>
            <p:cNvPr id="138" name="Retângulo 137">
              <a:extLst>
                <a:ext uri="{FF2B5EF4-FFF2-40B4-BE49-F238E27FC236}">
                  <a16:creationId xmlns:a16="http://schemas.microsoft.com/office/drawing/2014/main" id="{984C5C9C-0712-41A2-973A-2873882F1432}"/>
                </a:ext>
              </a:extLst>
            </p:cNvPr>
            <p:cNvSpPr/>
            <p:nvPr/>
          </p:nvSpPr>
          <p:spPr>
            <a:xfrm>
              <a:off x="6260876" y="2362621"/>
              <a:ext cx="2450227" cy="9786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400" dirty="0"/>
                <a:t>‘Segregação‘ – &gt; 100%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968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utoUpdateAnimBg="0"/>
      <p:bldP spid="121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C00000"/>
                </a:solidFill>
              </a:rPr>
              <a:t>Exemplo: Concreto</a:t>
            </a:r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id="{5400834C-1BDF-4A41-A82B-B31B50D6BE3D}"/>
              </a:ext>
            </a:extLst>
          </p:cNvPr>
          <p:cNvSpPr txBox="1">
            <a:spLocks/>
          </p:cNvSpPr>
          <p:nvPr/>
        </p:nvSpPr>
        <p:spPr>
          <a:xfrm>
            <a:off x="235390" y="1108087"/>
            <a:ext cx="11633703" cy="970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Comportamento reológico...</a:t>
            </a:r>
          </a:p>
          <a:p>
            <a:pPr algn="just">
              <a:buClr>
                <a:srgbClr val="FF0000"/>
              </a:buClr>
              <a:buSzPct val="90000"/>
            </a:pPr>
            <a:endParaRPr lang="pt-BR" altLang="pt-BR" dirty="0">
              <a:solidFill>
                <a:srgbClr val="000000"/>
              </a:solidFill>
            </a:endParaRPr>
          </a:p>
        </p:txBody>
      </p:sp>
      <p:grpSp>
        <p:nvGrpSpPr>
          <p:cNvPr id="111" name="Group 179">
            <a:extLst>
              <a:ext uri="{FF2B5EF4-FFF2-40B4-BE49-F238E27FC236}">
                <a16:creationId xmlns:a16="http://schemas.microsoft.com/office/drawing/2014/main" id="{4F71CA96-B244-41E7-991E-F39D42FA9A07}"/>
              </a:ext>
            </a:extLst>
          </p:cNvPr>
          <p:cNvGrpSpPr>
            <a:grpSpLocks/>
          </p:cNvGrpSpPr>
          <p:nvPr/>
        </p:nvGrpSpPr>
        <p:grpSpPr bwMode="auto">
          <a:xfrm>
            <a:off x="1454380" y="1592466"/>
            <a:ext cx="6629400" cy="4503737"/>
            <a:chOff x="879" y="877"/>
            <a:chExt cx="4176" cy="2837"/>
          </a:xfrm>
        </p:grpSpPr>
        <p:sp>
          <p:nvSpPr>
            <p:cNvPr id="112" name="Rectangle 11" descr="Papel pardo">
              <a:extLst>
                <a:ext uri="{FF2B5EF4-FFF2-40B4-BE49-F238E27FC236}">
                  <a16:creationId xmlns:a16="http://schemas.microsoft.com/office/drawing/2014/main" id="{46A44951-4B31-464F-A371-58C56B3A4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9" y="1122"/>
              <a:ext cx="4176" cy="2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3" name="Text Box 176">
              <a:extLst>
                <a:ext uri="{FF2B5EF4-FFF2-40B4-BE49-F238E27FC236}">
                  <a16:creationId xmlns:a16="http://schemas.microsoft.com/office/drawing/2014/main" id="{623AFD9D-8BD6-4766-AFF1-662E2C21A2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1" y="877"/>
              <a:ext cx="4171" cy="26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l"/>
              <a:r>
                <a:rPr lang="pt-BR" altLang="pt-BR" sz="2200">
                  <a:solidFill>
                    <a:schemeClr val="bg1"/>
                  </a:solidFill>
                </a:rPr>
                <a:t>q = 0,26</a:t>
              </a:r>
            </a:p>
          </p:txBody>
        </p:sp>
      </p:grpSp>
      <p:sp>
        <p:nvSpPr>
          <p:cNvPr id="114" name="Text Box 178">
            <a:extLst>
              <a:ext uri="{FF2B5EF4-FFF2-40B4-BE49-F238E27FC236}">
                <a16:creationId xmlns:a16="http://schemas.microsoft.com/office/drawing/2014/main" id="{2A72E3BE-239D-408E-847D-5960FF6D5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3447" y="6329050"/>
            <a:ext cx="49947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altLang="pt-B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Multifuncional: pseudoplástico e bombeável (16 %)</a:t>
            </a:r>
          </a:p>
        </p:txBody>
      </p:sp>
      <p:grpSp>
        <p:nvGrpSpPr>
          <p:cNvPr id="115" name="Group 405">
            <a:extLst>
              <a:ext uri="{FF2B5EF4-FFF2-40B4-BE49-F238E27FC236}">
                <a16:creationId xmlns:a16="http://schemas.microsoft.com/office/drawing/2014/main" id="{D8661AEA-9716-4636-B3DC-665A3B129AC2}"/>
              </a:ext>
            </a:extLst>
          </p:cNvPr>
          <p:cNvGrpSpPr>
            <a:grpSpLocks/>
          </p:cNvGrpSpPr>
          <p:nvPr/>
        </p:nvGrpSpPr>
        <p:grpSpPr bwMode="auto">
          <a:xfrm>
            <a:off x="1697267" y="2227466"/>
            <a:ext cx="6048375" cy="3692525"/>
            <a:chOff x="1032" y="1277"/>
            <a:chExt cx="3810" cy="2326"/>
          </a:xfrm>
          <a:solidFill>
            <a:schemeClr val="bg1"/>
          </a:solidFill>
        </p:grpSpPr>
        <p:sp>
          <p:nvSpPr>
            <p:cNvPr id="116" name="Rectangle 376" descr="Pergaminho">
              <a:extLst>
                <a:ext uri="{FF2B5EF4-FFF2-40B4-BE49-F238E27FC236}">
                  <a16:creationId xmlns:a16="http://schemas.microsoft.com/office/drawing/2014/main" id="{8FA59377-CCAF-4D57-9995-AC51BE17FE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0" y="1343"/>
              <a:ext cx="3360" cy="188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117" name="Group 377">
              <a:extLst>
                <a:ext uri="{FF2B5EF4-FFF2-40B4-BE49-F238E27FC236}">
                  <a16:creationId xmlns:a16="http://schemas.microsoft.com/office/drawing/2014/main" id="{C6471150-8D77-4198-ACE6-6058DF484B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9" y="3225"/>
              <a:ext cx="3493" cy="378"/>
              <a:chOff x="1349" y="3225"/>
              <a:chExt cx="3493" cy="378"/>
            </a:xfrm>
            <a:grpFill/>
          </p:grpSpPr>
          <p:sp>
            <p:nvSpPr>
              <p:cNvPr id="132" name="Line 378">
                <a:extLst>
                  <a:ext uri="{FF2B5EF4-FFF2-40B4-BE49-F238E27FC236}">
                    <a16:creationId xmlns:a16="http://schemas.microsoft.com/office/drawing/2014/main" id="{F1F839EF-E834-47D5-A032-AFB7E162D2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9" y="3225"/>
                <a:ext cx="37" cy="1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3" name="Line 379">
                <a:extLst>
                  <a:ext uri="{FF2B5EF4-FFF2-40B4-BE49-F238E27FC236}">
                    <a16:creationId xmlns:a16="http://schemas.microsoft.com/office/drawing/2014/main" id="{54BD71D4-964B-444D-8631-96C92A30D4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6" y="3225"/>
                <a:ext cx="3362" cy="1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4" name="Line 380">
                <a:extLst>
                  <a:ext uri="{FF2B5EF4-FFF2-40B4-BE49-F238E27FC236}">
                    <a16:creationId xmlns:a16="http://schemas.microsoft.com/office/drawing/2014/main" id="{6A2A1398-EE57-4276-AB09-8E5576E1EE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86" y="3225"/>
                <a:ext cx="1" cy="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5" name="Line 381">
                <a:extLst>
                  <a:ext uri="{FF2B5EF4-FFF2-40B4-BE49-F238E27FC236}">
                    <a16:creationId xmlns:a16="http://schemas.microsoft.com/office/drawing/2014/main" id="{AA7ABFFE-CED4-4B6F-B633-690B7BB98D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27" y="3225"/>
                <a:ext cx="1" cy="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6" name="Line 382">
                <a:extLst>
                  <a:ext uri="{FF2B5EF4-FFF2-40B4-BE49-F238E27FC236}">
                    <a16:creationId xmlns:a16="http://schemas.microsoft.com/office/drawing/2014/main" id="{A77CFFA5-20D3-40CD-A1BA-1FAB330079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68" y="3225"/>
                <a:ext cx="1" cy="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7" name="Line 383">
                <a:extLst>
                  <a:ext uri="{FF2B5EF4-FFF2-40B4-BE49-F238E27FC236}">
                    <a16:creationId xmlns:a16="http://schemas.microsoft.com/office/drawing/2014/main" id="{1CE3CDC9-6C00-49B8-B876-7AF7D5AA4C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07" y="3225"/>
                <a:ext cx="1" cy="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8" name="Line 384">
                <a:extLst>
                  <a:ext uri="{FF2B5EF4-FFF2-40B4-BE49-F238E27FC236}">
                    <a16:creationId xmlns:a16="http://schemas.microsoft.com/office/drawing/2014/main" id="{232C325B-9FD5-4C46-9CF5-1AFDF3A129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48" y="3225"/>
                <a:ext cx="1" cy="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9" name="Rectangle 385">
                <a:extLst>
                  <a:ext uri="{FF2B5EF4-FFF2-40B4-BE49-F238E27FC236}">
                    <a16:creationId xmlns:a16="http://schemas.microsoft.com/office/drawing/2014/main" id="{3029AD43-7DD1-4F73-B293-4B36E0AAC5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9" y="3328"/>
                <a:ext cx="67" cy="1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pt-BR" altLang="pt-BR" sz="1500">
                    <a:solidFill>
                      <a:srgbClr val="000000"/>
                    </a:solidFill>
                  </a:rPr>
                  <a:t>0</a:t>
                </a:r>
                <a:endParaRPr lang="pt-BR" altLang="pt-BR"/>
              </a:p>
            </p:txBody>
          </p:sp>
          <p:sp>
            <p:nvSpPr>
              <p:cNvPr id="140" name="Rectangle 386">
                <a:extLst>
                  <a:ext uri="{FF2B5EF4-FFF2-40B4-BE49-F238E27FC236}">
                    <a16:creationId xmlns:a16="http://schemas.microsoft.com/office/drawing/2014/main" id="{B5B9DDE5-87DD-4BD1-9CA7-B2C5F12E82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6" y="3328"/>
                <a:ext cx="134" cy="1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pt-BR" altLang="pt-BR" sz="1500">
                    <a:solidFill>
                      <a:srgbClr val="000000"/>
                    </a:solidFill>
                  </a:rPr>
                  <a:t>20</a:t>
                </a:r>
                <a:endParaRPr lang="pt-BR" altLang="pt-BR"/>
              </a:p>
            </p:txBody>
          </p:sp>
          <p:sp>
            <p:nvSpPr>
              <p:cNvPr id="141" name="Rectangle 387">
                <a:extLst>
                  <a:ext uri="{FF2B5EF4-FFF2-40B4-BE49-F238E27FC236}">
                    <a16:creationId xmlns:a16="http://schemas.microsoft.com/office/drawing/2014/main" id="{3BA3FF1E-C269-4B66-A7D8-794D0B5DD5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7" y="3328"/>
                <a:ext cx="134" cy="1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pt-BR" altLang="pt-BR" sz="1500">
                    <a:solidFill>
                      <a:srgbClr val="000000"/>
                    </a:solidFill>
                  </a:rPr>
                  <a:t>40</a:t>
                </a:r>
                <a:endParaRPr lang="pt-BR" altLang="pt-BR"/>
              </a:p>
            </p:txBody>
          </p:sp>
          <p:sp>
            <p:nvSpPr>
              <p:cNvPr id="142" name="Rectangle 388">
                <a:extLst>
                  <a:ext uri="{FF2B5EF4-FFF2-40B4-BE49-F238E27FC236}">
                    <a16:creationId xmlns:a16="http://schemas.microsoft.com/office/drawing/2014/main" id="{E9B7D4CE-F50C-4486-BC92-DF1FC7B58F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7" y="3328"/>
                <a:ext cx="134" cy="1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pt-BR" altLang="pt-BR" sz="1500">
                    <a:solidFill>
                      <a:srgbClr val="000000"/>
                    </a:solidFill>
                  </a:rPr>
                  <a:t>60</a:t>
                </a:r>
                <a:endParaRPr lang="pt-BR" altLang="pt-BR"/>
              </a:p>
            </p:txBody>
          </p:sp>
          <p:sp>
            <p:nvSpPr>
              <p:cNvPr id="143" name="Rectangle 389">
                <a:extLst>
                  <a:ext uri="{FF2B5EF4-FFF2-40B4-BE49-F238E27FC236}">
                    <a16:creationId xmlns:a16="http://schemas.microsoft.com/office/drawing/2014/main" id="{3BFF4380-D075-447D-8041-A429A6E09B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8" y="3328"/>
                <a:ext cx="134" cy="1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pt-BR" altLang="pt-BR" sz="1500">
                    <a:solidFill>
                      <a:srgbClr val="000000"/>
                    </a:solidFill>
                  </a:rPr>
                  <a:t>80</a:t>
                </a:r>
                <a:endParaRPr lang="pt-BR" altLang="pt-BR"/>
              </a:p>
            </p:txBody>
          </p:sp>
          <p:sp>
            <p:nvSpPr>
              <p:cNvPr id="144" name="Rectangle 390">
                <a:extLst>
                  <a:ext uri="{FF2B5EF4-FFF2-40B4-BE49-F238E27FC236}">
                    <a16:creationId xmlns:a16="http://schemas.microsoft.com/office/drawing/2014/main" id="{64F092AF-5D2A-4934-A31D-EF016E0D50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11" y="3459"/>
                <a:ext cx="768" cy="1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pt-BR" altLang="pt-BR" sz="1500">
                    <a:solidFill>
                      <a:srgbClr val="000000"/>
                    </a:solidFill>
                  </a:rPr>
                  <a:t>Rotação (rpm)</a:t>
                </a:r>
                <a:endParaRPr lang="pt-BR" altLang="pt-BR"/>
              </a:p>
            </p:txBody>
          </p:sp>
        </p:grpSp>
        <p:grpSp>
          <p:nvGrpSpPr>
            <p:cNvPr id="118" name="Group 391">
              <a:extLst>
                <a:ext uri="{FF2B5EF4-FFF2-40B4-BE49-F238E27FC236}">
                  <a16:creationId xmlns:a16="http://schemas.microsoft.com/office/drawing/2014/main" id="{69BFAFD2-205C-4DB3-A605-9F1D87FE33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32" y="1277"/>
              <a:ext cx="355" cy="2024"/>
              <a:chOff x="1032" y="1277"/>
              <a:chExt cx="355" cy="2024"/>
            </a:xfrm>
            <a:grpFill/>
          </p:grpSpPr>
          <p:sp>
            <p:nvSpPr>
              <p:cNvPr id="119" name="Line 392">
                <a:extLst>
                  <a:ext uri="{FF2B5EF4-FFF2-40B4-BE49-F238E27FC236}">
                    <a16:creationId xmlns:a16="http://schemas.microsoft.com/office/drawing/2014/main" id="{0437B871-6207-474E-828E-A179B077CE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6" y="1345"/>
                <a:ext cx="1" cy="188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0" name="Line 393">
                <a:extLst>
                  <a:ext uri="{FF2B5EF4-FFF2-40B4-BE49-F238E27FC236}">
                    <a16:creationId xmlns:a16="http://schemas.microsoft.com/office/drawing/2014/main" id="{D156B570-1E9C-48D7-ABDD-159ABFB2B9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9" y="2849"/>
                <a:ext cx="37" cy="1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1" name="Line 394">
                <a:extLst>
                  <a:ext uri="{FF2B5EF4-FFF2-40B4-BE49-F238E27FC236}">
                    <a16:creationId xmlns:a16="http://schemas.microsoft.com/office/drawing/2014/main" id="{A630956F-2616-4DDE-83D8-E3FA68F36D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9" y="2473"/>
                <a:ext cx="37" cy="1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2" name="Line 395">
                <a:extLst>
                  <a:ext uri="{FF2B5EF4-FFF2-40B4-BE49-F238E27FC236}">
                    <a16:creationId xmlns:a16="http://schemas.microsoft.com/office/drawing/2014/main" id="{E1FA2F41-262E-4163-AAF3-94555CC0C0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9" y="2097"/>
                <a:ext cx="37" cy="1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3" name="Line 396">
                <a:extLst>
                  <a:ext uri="{FF2B5EF4-FFF2-40B4-BE49-F238E27FC236}">
                    <a16:creationId xmlns:a16="http://schemas.microsoft.com/office/drawing/2014/main" id="{DC714A89-2770-4455-9A28-8613CB2115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9" y="1721"/>
                <a:ext cx="37" cy="1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4" name="Line 397">
                <a:extLst>
                  <a:ext uri="{FF2B5EF4-FFF2-40B4-BE49-F238E27FC236}">
                    <a16:creationId xmlns:a16="http://schemas.microsoft.com/office/drawing/2014/main" id="{D643045B-4352-4D51-9931-874DEEF153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9" y="1345"/>
                <a:ext cx="37" cy="1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5" name="Rectangle 398">
                <a:extLst>
                  <a:ext uri="{FF2B5EF4-FFF2-40B4-BE49-F238E27FC236}">
                    <a16:creationId xmlns:a16="http://schemas.microsoft.com/office/drawing/2014/main" id="{C653ED8F-EF68-49A1-BB79-075F61AF35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5" y="3157"/>
                <a:ext cx="67" cy="1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pt-BR" altLang="pt-BR" sz="1500">
                    <a:solidFill>
                      <a:srgbClr val="000000"/>
                    </a:solidFill>
                  </a:rPr>
                  <a:t>0</a:t>
                </a:r>
                <a:endParaRPr lang="pt-BR" altLang="pt-BR"/>
              </a:p>
            </p:txBody>
          </p:sp>
          <p:sp>
            <p:nvSpPr>
              <p:cNvPr id="126" name="Rectangle 399">
                <a:extLst>
                  <a:ext uri="{FF2B5EF4-FFF2-40B4-BE49-F238E27FC236}">
                    <a16:creationId xmlns:a16="http://schemas.microsoft.com/office/drawing/2014/main" id="{E12932B5-4521-4999-95AF-A9689CD777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5" y="2781"/>
                <a:ext cx="67" cy="1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pt-BR" altLang="pt-BR" sz="1500">
                    <a:solidFill>
                      <a:srgbClr val="000000"/>
                    </a:solidFill>
                  </a:rPr>
                  <a:t>2</a:t>
                </a:r>
                <a:endParaRPr lang="pt-BR" altLang="pt-BR"/>
              </a:p>
            </p:txBody>
          </p:sp>
          <p:sp>
            <p:nvSpPr>
              <p:cNvPr id="127" name="Rectangle 400">
                <a:extLst>
                  <a:ext uri="{FF2B5EF4-FFF2-40B4-BE49-F238E27FC236}">
                    <a16:creationId xmlns:a16="http://schemas.microsoft.com/office/drawing/2014/main" id="{534D4017-FE00-45A4-BDFF-BC226F8D47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5" y="2405"/>
                <a:ext cx="67" cy="1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pt-BR" altLang="pt-BR" sz="1500">
                    <a:solidFill>
                      <a:srgbClr val="000000"/>
                    </a:solidFill>
                  </a:rPr>
                  <a:t>4</a:t>
                </a:r>
                <a:endParaRPr lang="pt-BR" altLang="pt-BR"/>
              </a:p>
            </p:txBody>
          </p:sp>
          <p:sp>
            <p:nvSpPr>
              <p:cNvPr id="128" name="Rectangle 401">
                <a:extLst>
                  <a:ext uri="{FF2B5EF4-FFF2-40B4-BE49-F238E27FC236}">
                    <a16:creationId xmlns:a16="http://schemas.microsoft.com/office/drawing/2014/main" id="{56712FD9-8A2F-4349-B7AC-29D3F9B6DA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5" y="2029"/>
                <a:ext cx="67" cy="1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pt-BR" altLang="pt-BR" sz="1500">
                    <a:solidFill>
                      <a:srgbClr val="000000"/>
                    </a:solidFill>
                  </a:rPr>
                  <a:t>6</a:t>
                </a:r>
                <a:endParaRPr lang="pt-BR" altLang="pt-BR"/>
              </a:p>
            </p:txBody>
          </p:sp>
          <p:sp>
            <p:nvSpPr>
              <p:cNvPr id="129" name="Rectangle 402">
                <a:extLst>
                  <a:ext uri="{FF2B5EF4-FFF2-40B4-BE49-F238E27FC236}">
                    <a16:creationId xmlns:a16="http://schemas.microsoft.com/office/drawing/2014/main" id="{6CCF1C45-8F07-49B1-957D-EF93265D63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5" y="1653"/>
                <a:ext cx="67" cy="1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pt-BR" altLang="pt-BR" sz="1500">
                    <a:solidFill>
                      <a:srgbClr val="000000"/>
                    </a:solidFill>
                  </a:rPr>
                  <a:t>8</a:t>
                </a:r>
                <a:endParaRPr lang="pt-BR" altLang="pt-BR"/>
              </a:p>
            </p:txBody>
          </p:sp>
          <p:sp>
            <p:nvSpPr>
              <p:cNvPr id="130" name="Rectangle 403">
                <a:extLst>
                  <a:ext uri="{FF2B5EF4-FFF2-40B4-BE49-F238E27FC236}">
                    <a16:creationId xmlns:a16="http://schemas.microsoft.com/office/drawing/2014/main" id="{9FCB382B-0E01-4EA3-AAD6-1D9CB02AD0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9" y="1277"/>
                <a:ext cx="134" cy="1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pt-BR" altLang="pt-BR" sz="1500">
                    <a:solidFill>
                      <a:srgbClr val="000000"/>
                    </a:solidFill>
                  </a:rPr>
                  <a:t>10</a:t>
                </a:r>
                <a:endParaRPr lang="pt-BR" altLang="pt-BR"/>
              </a:p>
            </p:txBody>
          </p:sp>
          <p:sp>
            <p:nvSpPr>
              <p:cNvPr id="131" name="Rectangle 404">
                <a:extLst>
                  <a:ext uri="{FF2B5EF4-FFF2-40B4-BE49-F238E27FC236}">
                    <a16:creationId xmlns:a16="http://schemas.microsoft.com/office/drawing/2014/main" id="{0B7301A2-F251-475A-B243-A59ED6737B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763" y="2185"/>
                <a:ext cx="681" cy="1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pt-BR" altLang="pt-BR" sz="1500">
                    <a:solidFill>
                      <a:srgbClr val="000000"/>
                    </a:solidFill>
                  </a:rPr>
                  <a:t>Torque (Nm)</a:t>
                </a:r>
                <a:endParaRPr lang="pt-BR" altLang="pt-BR"/>
              </a:p>
            </p:txBody>
          </p:sp>
        </p:grpSp>
      </p:grpSp>
      <p:sp>
        <p:nvSpPr>
          <p:cNvPr id="145" name="Freeform 407">
            <a:extLst>
              <a:ext uri="{FF2B5EF4-FFF2-40B4-BE49-F238E27FC236}">
                <a16:creationId xmlns:a16="http://schemas.microsoft.com/office/drawing/2014/main" id="{2B4C376C-F745-4441-83B3-5E0A26156ACB}"/>
              </a:ext>
            </a:extLst>
          </p:cNvPr>
          <p:cNvSpPr>
            <a:spLocks/>
          </p:cNvSpPr>
          <p:nvPr/>
        </p:nvSpPr>
        <p:spPr bwMode="auto">
          <a:xfrm>
            <a:off x="3394305" y="4376941"/>
            <a:ext cx="3895725" cy="647700"/>
          </a:xfrm>
          <a:custGeom>
            <a:avLst/>
            <a:gdLst>
              <a:gd name="T0" fmla="*/ 122 w 2454"/>
              <a:gd name="T1" fmla="*/ 294 h 408"/>
              <a:gd name="T2" fmla="*/ 961 w 2454"/>
              <a:gd name="T3" fmla="*/ 168 h 408"/>
              <a:gd name="T4" fmla="*/ 1350 w 2454"/>
              <a:gd name="T5" fmla="*/ 126 h 408"/>
              <a:gd name="T6" fmla="*/ 1811 w 2454"/>
              <a:gd name="T7" fmla="*/ 66 h 408"/>
              <a:gd name="T8" fmla="*/ 2034 w 2454"/>
              <a:gd name="T9" fmla="*/ 36 h 408"/>
              <a:gd name="T10" fmla="*/ 2256 w 2454"/>
              <a:gd name="T11" fmla="*/ 12 h 408"/>
              <a:gd name="T12" fmla="*/ 2454 w 2454"/>
              <a:gd name="T13" fmla="*/ 0 h 408"/>
              <a:gd name="T14" fmla="*/ 2448 w 2454"/>
              <a:gd name="T15" fmla="*/ 96 h 408"/>
              <a:gd name="T16" fmla="*/ 2401 w 2454"/>
              <a:gd name="T17" fmla="*/ 198 h 408"/>
              <a:gd name="T18" fmla="*/ 1811 w 2454"/>
              <a:gd name="T19" fmla="*/ 240 h 408"/>
              <a:gd name="T20" fmla="*/ 955 w 2454"/>
              <a:gd name="T21" fmla="*/ 318 h 408"/>
              <a:gd name="T22" fmla="*/ 139 w 2454"/>
              <a:gd name="T23" fmla="*/ 408 h 408"/>
              <a:gd name="T24" fmla="*/ 6 w 2454"/>
              <a:gd name="T25" fmla="*/ 372 h 408"/>
              <a:gd name="T26" fmla="*/ 0 w 2454"/>
              <a:gd name="T27" fmla="*/ 312 h 408"/>
              <a:gd name="T28" fmla="*/ 122 w 2454"/>
              <a:gd name="T29" fmla="*/ 294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454" h="408">
                <a:moveTo>
                  <a:pt x="122" y="294"/>
                </a:moveTo>
                <a:lnTo>
                  <a:pt x="961" y="168"/>
                </a:lnTo>
                <a:lnTo>
                  <a:pt x="1350" y="126"/>
                </a:lnTo>
                <a:lnTo>
                  <a:pt x="1811" y="66"/>
                </a:lnTo>
                <a:lnTo>
                  <a:pt x="2034" y="36"/>
                </a:lnTo>
                <a:lnTo>
                  <a:pt x="2256" y="12"/>
                </a:lnTo>
                <a:lnTo>
                  <a:pt x="2454" y="0"/>
                </a:lnTo>
                <a:lnTo>
                  <a:pt x="2448" y="96"/>
                </a:lnTo>
                <a:lnTo>
                  <a:pt x="2401" y="198"/>
                </a:lnTo>
                <a:lnTo>
                  <a:pt x="1811" y="240"/>
                </a:lnTo>
                <a:lnTo>
                  <a:pt x="955" y="318"/>
                </a:lnTo>
                <a:lnTo>
                  <a:pt x="139" y="408"/>
                </a:lnTo>
                <a:lnTo>
                  <a:pt x="6" y="372"/>
                </a:lnTo>
                <a:lnTo>
                  <a:pt x="0" y="312"/>
                </a:lnTo>
                <a:lnTo>
                  <a:pt x="122" y="294"/>
                </a:lnTo>
                <a:close/>
              </a:path>
            </a:pathLst>
          </a:custGeom>
          <a:gradFill rotWithShape="0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2700000" scaled="1"/>
          </a:gradFill>
          <a:ln w="12700" cap="rnd" cmpd="sng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grpSp>
        <p:nvGrpSpPr>
          <p:cNvPr id="146" name="Group 408">
            <a:extLst>
              <a:ext uri="{FF2B5EF4-FFF2-40B4-BE49-F238E27FC236}">
                <a16:creationId xmlns:a16="http://schemas.microsoft.com/office/drawing/2014/main" id="{84D14C2C-DB79-4F7A-86DC-1D5AF25BA968}"/>
              </a:ext>
            </a:extLst>
          </p:cNvPr>
          <p:cNvGrpSpPr>
            <a:grpSpLocks/>
          </p:cNvGrpSpPr>
          <p:nvPr/>
        </p:nvGrpSpPr>
        <p:grpSpPr bwMode="auto">
          <a:xfrm>
            <a:off x="4322992" y="2462416"/>
            <a:ext cx="2198688" cy="336550"/>
            <a:chOff x="2564" y="1345"/>
            <a:chExt cx="1385" cy="212"/>
          </a:xfrm>
        </p:grpSpPr>
        <p:sp>
          <p:nvSpPr>
            <p:cNvPr id="147" name="Rectangle 409">
              <a:extLst>
                <a:ext uri="{FF2B5EF4-FFF2-40B4-BE49-F238E27FC236}">
                  <a16:creationId xmlns:a16="http://schemas.microsoft.com/office/drawing/2014/main" id="{23679E80-7322-480A-AC96-3669BF4E63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4" y="1377"/>
              <a:ext cx="192" cy="144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 cap="rnd">
              <a:solidFill>
                <a:srgbClr val="008000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8" name="Text Box 410">
              <a:extLst>
                <a:ext uri="{FF2B5EF4-FFF2-40B4-BE49-F238E27FC236}">
                  <a16:creationId xmlns:a16="http://schemas.microsoft.com/office/drawing/2014/main" id="{0DE2FC8B-0F58-448E-87A3-7C52A3F7C8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68" y="1345"/>
              <a:ext cx="118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FontTx/>
                <a:buNone/>
              </a:pPr>
              <a:r>
                <a:rPr lang="pt-BR" altLang="pt-BR" sz="1600"/>
                <a:t>Região bombeável</a:t>
              </a:r>
            </a:p>
          </p:txBody>
        </p:sp>
      </p:grpSp>
      <p:grpSp>
        <p:nvGrpSpPr>
          <p:cNvPr id="149" name="Group 411">
            <a:extLst>
              <a:ext uri="{FF2B5EF4-FFF2-40B4-BE49-F238E27FC236}">
                <a16:creationId xmlns:a16="http://schemas.microsoft.com/office/drawing/2014/main" id="{CC096C6B-84DB-4DCC-A3A0-8EA1EAB1BD01}"/>
              </a:ext>
            </a:extLst>
          </p:cNvPr>
          <p:cNvGrpSpPr>
            <a:grpSpLocks/>
          </p:cNvGrpSpPr>
          <p:nvPr/>
        </p:nvGrpSpPr>
        <p:grpSpPr bwMode="auto">
          <a:xfrm>
            <a:off x="2378305" y="4243591"/>
            <a:ext cx="4933950" cy="1049337"/>
            <a:chOff x="1450" y="2559"/>
            <a:chExt cx="3108" cy="661"/>
          </a:xfrm>
        </p:grpSpPr>
        <p:grpSp>
          <p:nvGrpSpPr>
            <p:cNvPr id="150" name="Group 412">
              <a:extLst>
                <a:ext uri="{FF2B5EF4-FFF2-40B4-BE49-F238E27FC236}">
                  <a16:creationId xmlns:a16="http://schemas.microsoft.com/office/drawing/2014/main" id="{6EE7F99F-41D9-45CB-AC58-E52DECA9F7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0" y="2559"/>
              <a:ext cx="3108" cy="661"/>
              <a:chOff x="1450" y="2559"/>
              <a:chExt cx="3108" cy="661"/>
            </a:xfrm>
          </p:grpSpPr>
          <p:sp>
            <p:nvSpPr>
              <p:cNvPr id="152" name="Freeform 413">
                <a:extLst>
                  <a:ext uri="{FF2B5EF4-FFF2-40B4-BE49-F238E27FC236}">
                    <a16:creationId xmlns:a16="http://schemas.microsoft.com/office/drawing/2014/main" id="{196B4CC4-8142-44BD-B211-47472C9D75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7" y="3078"/>
                <a:ext cx="39" cy="39"/>
              </a:xfrm>
              <a:custGeom>
                <a:avLst/>
                <a:gdLst>
                  <a:gd name="T0" fmla="*/ 19 w 39"/>
                  <a:gd name="T1" fmla="*/ 0 h 39"/>
                  <a:gd name="T2" fmla="*/ 39 w 39"/>
                  <a:gd name="T3" fmla="*/ 39 h 39"/>
                  <a:gd name="T4" fmla="*/ 0 w 39"/>
                  <a:gd name="T5" fmla="*/ 39 h 39"/>
                  <a:gd name="T6" fmla="*/ 19 w 39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39">
                    <a:moveTo>
                      <a:pt x="19" y="0"/>
                    </a:moveTo>
                    <a:lnTo>
                      <a:pt x="39" y="39"/>
                    </a:lnTo>
                    <a:lnTo>
                      <a:pt x="0" y="39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FFFFFF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153" name="Group 414">
                <a:extLst>
                  <a:ext uri="{FF2B5EF4-FFF2-40B4-BE49-F238E27FC236}">
                    <a16:creationId xmlns:a16="http://schemas.microsoft.com/office/drawing/2014/main" id="{E26B9411-1BE2-4D80-B1BD-0F0881DFEB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50" y="2559"/>
                <a:ext cx="3108" cy="661"/>
                <a:chOff x="1450" y="2559"/>
                <a:chExt cx="3108" cy="661"/>
              </a:xfrm>
            </p:grpSpPr>
            <p:grpSp>
              <p:nvGrpSpPr>
                <p:cNvPr id="154" name="Group 415">
                  <a:extLst>
                    <a:ext uri="{FF2B5EF4-FFF2-40B4-BE49-F238E27FC236}">
                      <a16:creationId xmlns:a16="http://schemas.microsoft.com/office/drawing/2014/main" id="{8248F566-860C-4078-B9FD-AEB42922B65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50" y="2559"/>
                  <a:ext cx="3108" cy="661"/>
                  <a:chOff x="1450" y="2559"/>
                  <a:chExt cx="3108" cy="661"/>
                </a:xfrm>
              </p:grpSpPr>
              <p:grpSp>
                <p:nvGrpSpPr>
                  <p:cNvPr id="156" name="Group 416">
                    <a:extLst>
                      <a:ext uri="{FF2B5EF4-FFF2-40B4-BE49-F238E27FC236}">
                        <a16:creationId xmlns:a16="http://schemas.microsoft.com/office/drawing/2014/main" id="{C99D03F8-9DA6-4CF5-A63A-07ED5A34079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450" y="2559"/>
                    <a:ext cx="3108" cy="661"/>
                    <a:chOff x="1450" y="2559"/>
                    <a:chExt cx="3108" cy="661"/>
                  </a:xfrm>
                </p:grpSpPr>
                <p:grpSp>
                  <p:nvGrpSpPr>
                    <p:cNvPr id="158" name="Group 417">
                      <a:extLst>
                        <a:ext uri="{FF2B5EF4-FFF2-40B4-BE49-F238E27FC236}">
                          <a16:creationId xmlns:a16="http://schemas.microsoft.com/office/drawing/2014/main" id="{5D47C429-F8A9-4FCD-97A6-4AC6A458E68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50" y="2559"/>
                      <a:ext cx="3108" cy="661"/>
                      <a:chOff x="1450" y="2559"/>
                      <a:chExt cx="3108" cy="661"/>
                    </a:xfrm>
                  </p:grpSpPr>
                  <p:sp>
                    <p:nvSpPr>
                      <p:cNvPr id="160" name="Freeform 418">
                        <a:extLst>
                          <a:ext uri="{FF2B5EF4-FFF2-40B4-BE49-F238E27FC236}">
                            <a16:creationId xmlns:a16="http://schemas.microsoft.com/office/drawing/2014/main" id="{E92949D6-E4A0-4C75-8AAA-D9E03F1DE73C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450" y="3177"/>
                        <a:ext cx="39" cy="39"/>
                      </a:xfrm>
                      <a:custGeom>
                        <a:avLst/>
                        <a:gdLst>
                          <a:gd name="T0" fmla="*/ 19 w 39"/>
                          <a:gd name="T1" fmla="*/ 0 h 39"/>
                          <a:gd name="T2" fmla="*/ 39 w 39"/>
                          <a:gd name="T3" fmla="*/ 39 h 39"/>
                          <a:gd name="T4" fmla="*/ 0 w 39"/>
                          <a:gd name="T5" fmla="*/ 39 h 39"/>
                          <a:gd name="T6" fmla="*/ 19 w 39"/>
                          <a:gd name="T7" fmla="*/ 0 h 3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39" h="39">
                            <a:moveTo>
                              <a:pt x="19" y="0"/>
                            </a:moveTo>
                            <a:lnTo>
                              <a:pt x="39" y="39"/>
                            </a:lnTo>
                            <a:lnTo>
                              <a:pt x="0" y="39"/>
                            </a:lnTo>
                            <a:lnTo>
                              <a:pt x="19" y="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7938">
                        <a:solidFill>
                          <a:srgbClr val="FF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grpSp>
                    <p:nvGrpSpPr>
                      <p:cNvPr id="161" name="Group 419">
                        <a:extLst>
                          <a:ext uri="{FF2B5EF4-FFF2-40B4-BE49-F238E27FC236}">
                            <a16:creationId xmlns:a16="http://schemas.microsoft.com/office/drawing/2014/main" id="{96C06A95-3890-4A08-9F11-371372D40B11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450" y="2559"/>
                        <a:ext cx="3108" cy="661"/>
                        <a:chOff x="1450" y="2559"/>
                        <a:chExt cx="3108" cy="661"/>
                      </a:xfrm>
                    </p:grpSpPr>
                    <p:sp>
                      <p:nvSpPr>
                        <p:cNvPr id="162" name="Freeform 420">
                          <a:extLst>
                            <a:ext uri="{FF2B5EF4-FFF2-40B4-BE49-F238E27FC236}">
                              <a16:creationId xmlns:a16="http://schemas.microsoft.com/office/drawing/2014/main" id="{6A5F9EB4-47A1-4FF6-981F-6B31B1360B9C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07" y="2905"/>
                          <a:ext cx="39" cy="39"/>
                        </a:xfrm>
                        <a:custGeom>
                          <a:avLst/>
                          <a:gdLst>
                            <a:gd name="T0" fmla="*/ 20 w 39"/>
                            <a:gd name="T1" fmla="*/ 0 h 39"/>
                            <a:gd name="T2" fmla="*/ 39 w 39"/>
                            <a:gd name="T3" fmla="*/ 39 h 39"/>
                            <a:gd name="T4" fmla="*/ 0 w 39"/>
                            <a:gd name="T5" fmla="*/ 39 h 39"/>
                            <a:gd name="T6" fmla="*/ 20 w 39"/>
                            <a:gd name="T7" fmla="*/ 0 h 39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</a:cxnLst>
                          <a:rect l="0" t="0" r="r" b="b"/>
                          <a:pathLst>
                            <a:path w="39" h="39">
                              <a:moveTo>
                                <a:pt x="20" y="0"/>
                              </a:moveTo>
                              <a:lnTo>
                                <a:pt x="39" y="39"/>
                              </a:lnTo>
                              <a:lnTo>
                                <a:pt x="0" y="39"/>
                              </a:lnTo>
                              <a:lnTo>
                                <a:pt x="2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7938">
                          <a:solidFill>
                            <a:srgbClr val="FF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63" name="Freeform 421">
                          <a:extLst>
                            <a:ext uri="{FF2B5EF4-FFF2-40B4-BE49-F238E27FC236}">
                              <a16:creationId xmlns:a16="http://schemas.microsoft.com/office/drawing/2014/main" id="{086136F9-DFDE-482B-B1E1-44D7EA5B2731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07" y="2944"/>
                          <a:ext cx="39" cy="40"/>
                        </a:xfrm>
                        <a:custGeom>
                          <a:avLst/>
                          <a:gdLst>
                            <a:gd name="T0" fmla="*/ 20 w 39"/>
                            <a:gd name="T1" fmla="*/ 0 h 40"/>
                            <a:gd name="T2" fmla="*/ 39 w 39"/>
                            <a:gd name="T3" fmla="*/ 40 h 40"/>
                            <a:gd name="T4" fmla="*/ 0 w 39"/>
                            <a:gd name="T5" fmla="*/ 40 h 40"/>
                            <a:gd name="T6" fmla="*/ 20 w 39"/>
                            <a:gd name="T7" fmla="*/ 0 h 4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</a:cxnLst>
                          <a:rect l="0" t="0" r="r" b="b"/>
                          <a:pathLst>
                            <a:path w="39" h="40">
                              <a:moveTo>
                                <a:pt x="20" y="0"/>
                              </a:moveTo>
                              <a:lnTo>
                                <a:pt x="39" y="40"/>
                              </a:lnTo>
                              <a:lnTo>
                                <a:pt x="0" y="40"/>
                              </a:lnTo>
                              <a:lnTo>
                                <a:pt x="2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7938">
                          <a:solidFill>
                            <a:srgbClr val="FF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pt-BR"/>
                        </a:p>
                      </p:txBody>
                    </p:sp>
                    <p:grpSp>
                      <p:nvGrpSpPr>
                        <p:cNvPr id="164" name="Group 422">
                          <a:extLst>
                            <a:ext uri="{FF2B5EF4-FFF2-40B4-BE49-F238E27FC236}">
                              <a16:creationId xmlns:a16="http://schemas.microsoft.com/office/drawing/2014/main" id="{36CC08FE-D956-4DA7-8E65-79273B3456CB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450" y="2559"/>
                          <a:ext cx="3108" cy="661"/>
                          <a:chOff x="1450" y="2559"/>
                          <a:chExt cx="3108" cy="661"/>
                        </a:xfrm>
                      </p:grpSpPr>
                      <p:sp>
                        <p:nvSpPr>
                          <p:cNvPr id="165" name="Freeform 423">
                            <a:extLst>
                              <a:ext uri="{FF2B5EF4-FFF2-40B4-BE49-F238E27FC236}">
                                <a16:creationId xmlns:a16="http://schemas.microsoft.com/office/drawing/2014/main" id="{5F62C0B3-940F-4818-AA59-CFCC0075B3F7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048" y="2786"/>
                            <a:ext cx="39" cy="40"/>
                          </a:xfrm>
                          <a:custGeom>
                            <a:avLst/>
                            <a:gdLst>
                              <a:gd name="T0" fmla="*/ 20 w 39"/>
                              <a:gd name="T1" fmla="*/ 0 h 40"/>
                              <a:gd name="T2" fmla="*/ 39 w 39"/>
                              <a:gd name="T3" fmla="*/ 40 h 40"/>
                              <a:gd name="T4" fmla="*/ 0 w 39"/>
                              <a:gd name="T5" fmla="*/ 40 h 40"/>
                              <a:gd name="T6" fmla="*/ 20 w 39"/>
                              <a:gd name="T7" fmla="*/ 0 h 4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39" h="40">
                                <a:moveTo>
                                  <a:pt x="20" y="0"/>
                                </a:moveTo>
                                <a:lnTo>
                                  <a:pt x="39" y="40"/>
                                </a:lnTo>
                                <a:lnTo>
                                  <a:pt x="0" y="40"/>
                                </a:lnTo>
                                <a:lnTo>
                                  <a:pt x="2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 w="7938">
                            <a:solidFill>
                              <a:srgbClr val="FF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pt-BR"/>
                          </a:p>
                        </p:txBody>
                      </p:sp>
                      <p:grpSp>
                        <p:nvGrpSpPr>
                          <p:cNvPr id="166" name="Group 424">
                            <a:extLst>
                              <a:ext uri="{FF2B5EF4-FFF2-40B4-BE49-F238E27FC236}">
                                <a16:creationId xmlns:a16="http://schemas.microsoft.com/office/drawing/2014/main" id="{5D1B94A6-4706-40AB-ACE5-3DF175A68FAA}"/>
                              </a:ext>
                            </a:extLst>
                          </p:cNvPr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1450" y="2559"/>
                            <a:ext cx="3108" cy="661"/>
                            <a:chOff x="1450" y="2559"/>
                            <a:chExt cx="3108" cy="661"/>
                          </a:xfrm>
                        </p:grpSpPr>
                        <p:sp>
                          <p:nvSpPr>
                            <p:cNvPr id="167" name="Freeform 425">
                              <a:extLst>
                                <a:ext uri="{FF2B5EF4-FFF2-40B4-BE49-F238E27FC236}">
                                  <a16:creationId xmlns:a16="http://schemas.microsoft.com/office/drawing/2014/main" id="{8064A21F-325F-4B3F-9D95-831F80E65073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227" y="2874"/>
                              <a:ext cx="420" cy="51"/>
                            </a:xfrm>
                            <a:custGeom>
                              <a:avLst/>
                              <a:gdLst>
                                <a:gd name="T0" fmla="*/ 0 w 420"/>
                                <a:gd name="T1" fmla="*/ 51 h 51"/>
                                <a:gd name="T2" fmla="*/ 52 w 420"/>
                                <a:gd name="T3" fmla="*/ 43 h 51"/>
                                <a:gd name="T4" fmla="*/ 104 w 420"/>
                                <a:gd name="T5" fmla="*/ 36 h 51"/>
                                <a:gd name="T6" fmla="*/ 210 w 420"/>
                                <a:gd name="T7" fmla="*/ 25 h 51"/>
                                <a:gd name="T8" fmla="*/ 316 w 420"/>
                                <a:gd name="T9" fmla="*/ 13 h 51"/>
                                <a:gd name="T10" fmla="*/ 368 w 420"/>
                                <a:gd name="T11" fmla="*/ 6 h 51"/>
                                <a:gd name="T12" fmla="*/ 420 w 420"/>
                                <a:gd name="T13" fmla="*/ 0 h 51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</a:cxnLst>
                              <a:rect l="0" t="0" r="r" b="b"/>
                              <a:pathLst>
                                <a:path w="420" h="51">
                                  <a:moveTo>
                                    <a:pt x="0" y="51"/>
                                  </a:moveTo>
                                  <a:lnTo>
                                    <a:pt x="52" y="43"/>
                                  </a:lnTo>
                                  <a:lnTo>
                                    <a:pt x="104" y="36"/>
                                  </a:lnTo>
                                  <a:lnTo>
                                    <a:pt x="210" y="25"/>
                                  </a:lnTo>
                                  <a:lnTo>
                                    <a:pt x="316" y="13"/>
                                  </a:lnTo>
                                  <a:lnTo>
                                    <a:pt x="368" y="6"/>
                                  </a:lnTo>
                                  <a:lnTo>
                                    <a:pt x="420" y="0"/>
                                  </a:lnTo>
                                </a:path>
                              </a:pathLst>
                            </a:custGeom>
                            <a:noFill/>
                            <a:ln w="15875">
                              <a:solidFill>
                                <a:srgbClr val="FF0000"/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pt-BR"/>
                            </a:p>
                          </p:txBody>
                        </p:sp>
                        <p:grpSp>
                          <p:nvGrpSpPr>
                            <p:cNvPr id="168" name="Group 426">
                              <a:extLst>
                                <a:ext uri="{FF2B5EF4-FFF2-40B4-BE49-F238E27FC236}">
                                  <a16:creationId xmlns:a16="http://schemas.microsoft.com/office/drawing/2014/main" id="{56EAB8C8-07C2-4481-B73A-943FCDAABF6F}"/>
                                </a:ext>
                              </a:extLst>
                            </p:cNvPr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1450" y="2559"/>
                              <a:ext cx="3108" cy="661"/>
                              <a:chOff x="1450" y="2559"/>
                              <a:chExt cx="3108" cy="661"/>
                            </a:xfrm>
                          </p:grpSpPr>
                          <p:grpSp>
                            <p:nvGrpSpPr>
                              <p:cNvPr id="169" name="Group 427">
                                <a:extLst>
                                  <a:ext uri="{FF2B5EF4-FFF2-40B4-BE49-F238E27FC236}">
                                    <a16:creationId xmlns:a16="http://schemas.microsoft.com/office/drawing/2014/main" id="{42364059-8BD2-44CE-8F18-E649CD54FE12}"/>
                                  </a:ext>
                                </a:extLst>
                              </p:cNvPr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1596" y="2559"/>
                                <a:ext cx="2962" cy="556"/>
                                <a:chOff x="1596" y="2559"/>
                                <a:chExt cx="2962" cy="556"/>
                              </a:xfrm>
                            </p:grpSpPr>
                            <p:sp>
                              <p:nvSpPr>
                                <p:cNvPr id="173" name="Freeform 428">
                                  <a:extLst>
                                    <a:ext uri="{FF2B5EF4-FFF2-40B4-BE49-F238E27FC236}">
                                      <a16:creationId xmlns:a16="http://schemas.microsoft.com/office/drawing/2014/main" id="{F09A4D43-1D8C-470C-98B3-81020466540C}"/>
                                    </a:ext>
                                  </a:extLst>
                                </p:cNvPr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1806" y="2925"/>
                                  <a:ext cx="421" cy="86"/>
                                </a:xfrm>
                                <a:custGeom>
                                  <a:avLst/>
                                  <a:gdLst>
                                    <a:gd name="T0" fmla="*/ 0 w 421"/>
                                    <a:gd name="T1" fmla="*/ 86 h 86"/>
                                    <a:gd name="T2" fmla="*/ 21 w 421"/>
                                    <a:gd name="T3" fmla="*/ 81 h 86"/>
                                    <a:gd name="T4" fmla="*/ 43 w 421"/>
                                    <a:gd name="T5" fmla="*/ 76 h 86"/>
                                    <a:gd name="T6" fmla="*/ 66 w 421"/>
                                    <a:gd name="T7" fmla="*/ 69 h 86"/>
                                    <a:gd name="T8" fmla="*/ 90 w 421"/>
                                    <a:gd name="T9" fmla="*/ 64 h 86"/>
                                    <a:gd name="T10" fmla="*/ 117 w 421"/>
                                    <a:gd name="T11" fmla="*/ 57 h 86"/>
                                    <a:gd name="T12" fmla="*/ 143 w 421"/>
                                    <a:gd name="T13" fmla="*/ 52 h 86"/>
                                    <a:gd name="T14" fmla="*/ 198 w 421"/>
                                    <a:gd name="T15" fmla="*/ 40 h 86"/>
                                    <a:gd name="T16" fmla="*/ 254 w 421"/>
                                    <a:gd name="T17" fmla="*/ 30 h 86"/>
                                    <a:gd name="T18" fmla="*/ 311 w 421"/>
                                    <a:gd name="T19" fmla="*/ 19 h 86"/>
                                    <a:gd name="T20" fmla="*/ 367 w 421"/>
                                    <a:gd name="T21" fmla="*/ 9 h 86"/>
                                    <a:gd name="T22" fmla="*/ 421 w 421"/>
                                    <a:gd name="T23" fmla="*/ 0 h 86"/>
                                  </a:gdLst>
                                  <a:ahLst/>
                                  <a:cxnLst>
                                    <a:cxn ang="0">
                                      <a:pos x="T0" y="T1"/>
                                    </a:cxn>
                                    <a:cxn ang="0">
                                      <a:pos x="T2" y="T3"/>
                                    </a:cxn>
                                    <a:cxn ang="0">
                                      <a:pos x="T4" y="T5"/>
                                    </a:cxn>
                                    <a:cxn ang="0">
                                      <a:pos x="T6" y="T7"/>
                                    </a:cxn>
                                    <a:cxn ang="0">
                                      <a:pos x="T8" y="T9"/>
                                    </a:cxn>
                                    <a:cxn ang="0">
                                      <a:pos x="T10" y="T11"/>
                                    </a:cxn>
                                    <a:cxn ang="0">
                                      <a:pos x="T12" y="T13"/>
                                    </a:cxn>
                                    <a:cxn ang="0">
                                      <a:pos x="T14" y="T15"/>
                                    </a:cxn>
                                    <a:cxn ang="0">
                                      <a:pos x="T16" y="T17"/>
                                    </a:cxn>
                                    <a:cxn ang="0">
                                      <a:pos x="T18" y="T19"/>
                                    </a:cxn>
                                    <a:cxn ang="0">
                                      <a:pos x="T20" y="T21"/>
                                    </a:cxn>
                                    <a:cxn ang="0">
                                      <a:pos x="T22" y="T23"/>
                                    </a:cxn>
                                  </a:cxnLst>
                                  <a:rect l="0" t="0" r="r" b="b"/>
                                  <a:pathLst>
                                    <a:path w="421" h="86">
                                      <a:moveTo>
                                        <a:pt x="0" y="86"/>
                                      </a:moveTo>
                                      <a:lnTo>
                                        <a:pt x="21" y="81"/>
                                      </a:lnTo>
                                      <a:lnTo>
                                        <a:pt x="43" y="76"/>
                                      </a:lnTo>
                                      <a:lnTo>
                                        <a:pt x="66" y="69"/>
                                      </a:lnTo>
                                      <a:lnTo>
                                        <a:pt x="90" y="64"/>
                                      </a:lnTo>
                                      <a:lnTo>
                                        <a:pt x="117" y="57"/>
                                      </a:lnTo>
                                      <a:lnTo>
                                        <a:pt x="143" y="52"/>
                                      </a:lnTo>
                                      <a:lnTo>
                                        <a:pt x="198" y="40"/>
                                      </a:lnTo>
                                      <a:lnTo>
                                        <a:pt x="254" y="30"/>
                                      </a:lnTo>
                                      <a:lnTo>
                                        <a:pt x="311" y="19"/>
                                      </a:lnTo>
                                      <a:lnTo>
                                        <a:pt x="367" y="9"/>
                                      </a:lnTo>
                                      <a:lnTo>
                                        <a:pt x="421" y="0"/>
                                      </a:lnTo>
                                    </a:path>
                                  </a:pathLst>
                                </a:custGeom>
                                <a:noFill/>
                                <a:ln w="15875">
                                  <a:solidFill>
                                    <a:srgbClr val="FF0000"/>
                                  </a:solidFill>
                                  <a:prstDash val="solid"/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pt-BR"/>
                                </a:p>
                              </p:txBody>
                            </p:sp>
                            <p:sp>
                              <p:nvSpPr>
                                <p:cNvPr id="174" name="Freeform 429">
                                  <a:extLst>
                                    <a:ext uri="{FF2B5EF4-FFF2-40B4-BE49-F238E27FC236}">
                                      <a16:creationId xmlns:a16="http://schemas.microsoft.com/office/drawing/2014/main" id="{46482429-22B6-481C-A715-C51D2F7E6D20}"/>
                                    </a:ext>
                                  </a:extLst>
                                </p:cNvPr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3068" y="2760"/>
                                  <a:ext cx="419" cy="46"/>
                                </a:xfrm>
                                <a:custGeom>
                                  <a:avLst/>
                                  <a:gdLst>
                                    <a:gd name="T0" fmla="*/ 0 w 419"/>
                                    <a:gd name="T1" fmla="*/ 46 h 46"/>
                                    <a:gd name="T2" fmla="*/ 104 w 419"/>
                                    <a:gd name="T3" fmla="*/ 33 h 46"/>
                                    <a:gd name="T4" fmla="*/ 209 w 419"/>
                                    <a:gd name="T5" fmla="*/ 22 h 46"/>
                                    <a:gd name="T6" fmla="*/ 315 w 419"/>
                                    <a:gd name="T7" fmla="*/ 12 h 46"/>
                                    <a:gd name="T8" fmla="*/ 419 w 419"/>
                                    <a:gd name="T9" fmla="*/ 0 h 46"/>
                                  </a:gdLst>
                                  <a:ahLst/>
                                  <a:cxnLst>
                                    <a:cxn ang="0">
                                      <a:pos x="T0" y="T1"/>
                                    </a:cxn>
                                    <a:cxn ang="0">
                                      <a:pos x="T2" y="T3"/>
                                    </a:cxn>
                                    <a:cxn ang="0">
                                      <a:pos x="T4" y="T5"/>
                                    </a:cxn>
                                    <a:cxn ang="0">
                                      <a:pos x="T6" y="T7"/>
                                    </a:cxn>
                                    <a:cxn ang="0">
                                      <a:pos x="T8" y="T9"/>
                                    </a:cxn>
                                  </a:cxnLst>
                                  <a:rect l="0" t="0" r="r" b="b"/>
                                  <a:pathLst>
                                    <a:path w="419" h="46">
                                      <a:moveTo>
                                        <a:pt x="0" y="46"/>
                                      </a:moveTo>
                                      <a:lnTo>
                                        <a:pt x="104" y="33"/>
                                      </a:lnTo>
                                      <a:lnTo>
                                        <a:pt x="209" y="22"/>
                                      </a:lnTo>
                                      <a:lnTo>
                                        <a:pt x="315" y="12"/>
                                      </a:lnTo>
                                      <a:lnTo>
                                        <a:pt x="419" y="0"/>
                                      </a:lnTo>
                                    </a:path>
                                  </a:pathLst>
                                </a:custGeom>
                                <a:noFill/>
                                <a:ln w="15875">
                                  <a:solidFill>
                                    <a:srgbClr val="FF0000"/>
                                  </a:solidFill>
                                  <a:prstDash val="solid"/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pt-BR"/>
                                </a:p>
                              </p:txBody>
                            </p:sp>
                            <p:sp>
                              <p:nvSpPr>
                                <p:cNvPr id="175" name="Freeform 430">
                                  <a:extLst>
                                    <a:ext uri="{FF2B5EF4-FFF2-40B4-BE49-F238E27FC236}">
                                      <a16:creationId xmlns:a16="http://schemas.microsoft.com/office/drawing/2014/main" id="{BE7366CF-04E2-4AAC-AD18-2BC019529EBD}"/>
                                    </a:ext>
                                  </a:extLst>
                                </p:cNvPr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2227" y="2914"/>
                                  <a:ext cx="420" cy="50"/>
                                </a:xfrm>
                                <a:custGeom>
                                  <a:avLst/>
                                  <a:gdLst>
                                    <a:gd name="T0" fmla="*/ 420 w 420"/>
                                    <a:gd name="T1" fmla="*/ 0 h 50"/>
                                    <a:gd name="T2" fmla="*/ 316 w 420"/>
                                    <a:gd name="T3" fmla="*/ 12 h 50"/>
                                    <a:gd name="T4" fmla="*/ 210 w 420"/>
                                    <a:gd name="T5" fmla="*/ 23 h 50"/>
                                    <a:gd name="T6" fmla="*/ 104 w 420"/>
                                    <a:gd name="T7" fmla="*/ 36 h 50"/>
                                    <a:gd name="T8" fmla="*/ 0 w 420"/>
                                    <a:gd name="T9" fmla="*/ 50 h 50"/>
                                  </a:gdLst>
                                  <a:ahLst/>
                                  <a:cxnLst>
                                    <a:cxn ang="0">
                                      <a:pos x="T0" y="T1"/>
                                    </a:cxn>
                                    <a:cxn ang="0">
                                      <a:pos x="T2" y="T3"/>
                                    </a:cxn>
                                    <a:cxn ang="0">
                                      <a:pos x="T4" y="T5"/>
                                    </a:cxn>
                                    <a:cxn ang="0">
                                      <a:pos x="T6" y="T7"/>
                                    </a:cxn>
                                    <a:cxn ang="0">
                                      <a:pos x="T8" y="T9"/>
                                    </a:cxn>
                                  </a:cxnLst>
                                  <a:rect l="0" t="0" r="r" b="b"/>
                                  <a:pathLst>
                                    <a:path w="420" h="50">
                                      <a:moveTo>
                                        <a:pt x="420" y="0"/>
                                      </a:moveTo>
                                      <a:lnTo>
                                        <a:pt x="316" y="12"/>
                                      </a:lnTo>
                                      <a:lnTo>
                                        <a:pt x="210" y="23"/>
                                      </a:lnTo>
                                      <a:lnTo>
                                        <a:pt x="104" y="36"/>
                                      </a:lnTo>
                                      <a:lnTo>
                                        <a:pt x="0" y="50"/>
                                      </a:lnTo>
                                    </a:path>
                                  </a:pathLst>
                                </a:custGeom>
                                <a:noFill/>
                                <a:ln w="15875">
                                  <a:solidFill>
                                    <a:srgbClr val="FF0000"/>
                                  </a:solidFill>
                                  <a:prstDash val="solid"/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pt-BR"/>
                                </a:p>
                              </p:txBody>
                            </p:sp>
                            <p:sp>
                              <p:nvSpPr>
                                <p:cNvPr id="176" name="Freeform 431">
                                  <a:extLst>
                                    <a:ext uri="{FF2B5EF4-FFF2-40B4-BE49-F238E27FC236}">
                                      <a16:creationId xmlns:a16="http://schemas.microsoft.com/office/drawing/2014/main" id="{9A5BFEBD-67E9-45AC-BF76-51214E0FC55C}"/>
                                    </a:ext>
                                  </a:extLst>
                                </p:cNvPr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1806" y="2964"/>
                                  <a:ext cx="421" cy="78"/>
                                </a:xfrm>
                                <a:custGeom>
                                  <a:avLst/>
                                  <a:gdLst>
                                    <a:gd name="T0" fmla="*/ 421 w 421"/>
                                    <a:gd name="T1" fmla="*/ 0 h 78"/>
                                    <a:gd name="T2" fmla="*/ 367 w 421"/>
                                    <a:gd name="T3" fmla="*/ 8 h 78"/>
                                    <a:gd name="T4" fmla="*/ 311 w 421"/>
                                    <a:gd name="T5" fmla="*/ 18 h 78"/>
                                    <a:gd name="T6" fmla="*/ 254 w 421"/>
                                    <a:gd name="T7" fmla="*/ 27 h 78"/>
                                    <a:gd name="T8" fmla="*/ 198 w 421"/>
                                    <a:gd name="T9" fmla="*/ 38 h 78"/>
                                    <a:gd name="T10" fmla="*/ 143 w 421"/>
                                    <a:gd name="T11" fmla="*/ 48 h 78"/>
                                    <a:gd name="T12" fmla="*/ 117 w 421"/>
                                    <a:gd name="T13" fmla="*/ 54 h 78"/>
                                    <a:gd name="T14" fmla="*/ 90 w 421"/>
                                    <a:gd name="T15" fmla="*/ 59 h 78"/>
                                    <a:gd name="T16" fmla="*/ 66 w 421"/>
                                    <a:gd name="T17" fmla="*/ 64 h 78"/>
                                    <a:gd name="T18" fmla="*/ 43 w 421"/>
                                    <a:gd name="T19" fmla="*/ 69 h 78"/>
                                    <a:gd name="T20" fmla="*/ 21 w 421"/>
                                    <a:gd name="T21" fmla="*/ 73 h 78"/>
                                    <a:gd name="T22" fmla="*/ 0 w 421"/>
                                    <a:gd name="T23" fmla="*/ 78 h 78"/>
                                  </a:gdLst>
                                  <a:ahLst/>
                                  <a:cxnLst>
                                    <a:cxn ang="0">
                                      <a:pos x="T0" y="T1"/>
                                    </a:cxn>
                                    <a:cxn ang="0">
                                      <a:pos x="T2" y="T3"/>
                                    </a:cxn>
                                    <a:cxn ang="0">
                                      <a:pos x="T4" y="T5"/>
                                    </a:cxn>
                                    <a:cxn ang="0">
                                      <a:pos x="T6" y="T7"/>
                                    </a:cxn>
                                    <a:cxn ang="0">
                                      <a:pos x="T8" y="T9"/>
                                    </a:cxn>
                                    <a:cxn ang="0">
                                      <a:pos x="T10" y="T11"/>
                                    </a:cxn>
                                    <a:cxn ang="0">
                                      <a:pos x="T12" y="T13"/>
                                    </a:cxn>
                                    <a:cxn ang="0">
                                      <a:pos x="T14" y="T15"/>
                                    </a:cxn>
                                    <a:cxn ang="0">
                                      <a:pos x="T16" y="T17"/>
                                    </a:cxn>
                                    <a:cxn ang="0">
                                      <a:pos x="T18" y="T19"/>
                                    </a:cxn>
                                    <a:cxn ang="0">
                                      <a:pos x="T20" y="T21"/>
                                    </a:cxn>
                                    <a:cxn ang="0">
                                      <a:pos x="T22" y="T23"/>
                                    </a:cxn>
                                  </a:cxnLst>
                                  <a:rect l="0" t="0" r="r" b="b"/>
                                  <a:pathLst>
                                    <a:path w="421" h="78">
                                      <a:moveTo>
                                        <a:pt x="421" y="0"/>
                                      </a:moveTo>
                                      <a:lnTo>
                                        <a:pt x="367" y="8"/>
                                      </a:lnTo>
                                      <a:lnTo>
                                        <a:pt x="311" y="18"/>
                                      </a:lnTo>
                                      <a:lnTo>
                                        <a:pt x="254" y="27"/>
                                      </a:lnTo>
                                      <a:lnTo>
                                        <a:pt x="198" y="38"/>
                                      </a:lnTo>
                                      <a:lnTo>
                                        <a:pt x="143" y="48"/>
                                      </a:lnTo>
                                      <a:lnTo>
                                        <a:pt x="117" y="54"/>
                                      </a:lnTo>
                                      <a:lnTo>
                                        <a:pt x="90" y="59"/>
                                      </a:lnTo>
                                      <a:lnTo>
                                        <a:pt x="66" y="64"/>
                                      </a:lnTo>
                                      <a:lnTo>
                                        <a:pt x="43" y="69"/>
                                      </a:lnTo>
                                      <a:lnTo>
                                        <a:pt x="21" y="73"/>
                                      </a:lnTo>
                                      <a:lnTo>
                                        <a:pt x="0" y="78"/>
                                      </a:lnTo>
                                    </a:path>
                                  </a:pathLst>
                                </a:custGeom>
                                <a:noFill/>
                                <a:ln w="15875">
                                  <a:solidFill>
                                    <a:srgbClr val="FF0000"/>
                                  </a:solidFill>
                                  <a:prstDash val="solid"/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pt-BR"/>
                                </a:p>
                              </p:txBody>
                            </p:sp>
                            <p:sp>
                              <p:nvSpPr>
                                <p:cNvPr id="177" name="Freeform 432">
                                  <a:extLst>
                                    <a:ext uri="{FF2B5EF4-FFF2-40B4-BE49-F238E27FC236}">
                                      <a16:creationId xmlns:a16="http://schemas.microsoft.com/office/drawing/2014/main" id="{EF86004D-65B2-426A-A901-C248B2985608}"/>
                                    </a:ext>
                                  </a:extLst>
                                </p:cNvPr>
                                <p:cNvSpPr>
                                  <a:spLocks/>
                                </p:cNvSpPr>
                                <p:nvPr/>
                              </p:nvSpPr>
                              <p:spPr bwMode="auto">
                                <a:xfrm>
                                  <a:off x="1596" y="3042"/>
                                  <a:ext cx="210" cy="73"/>
                                </a:xfrm>
                                <a:custGeom>
                                  <a:avLst/>
                                  <a:gdLst>
                                    <a:gd name="T0" fmla="*/ 210 w 210"/>
                                    <a:gd name="T1" fmla="*/ 0 h 73"/>
                                    <a:gd name="T2" fmla="*/ 191 w 210"/>
                                    <a:gd name="T3" fmla="*/ 6 h 73"/>
                                    <a:gd name="T4" fmla="*/ 174 w 210"/>
                                    <a:gd name="T5" fmla="*/ 9 h 73"/>
                                    <a:gd name="T6" fmla="*/ 157 w 210"/>
                                    <a:gd name="T7" fmla="*/ 15 h 73"/>
                                    <a:gd name="T8" fmla="*/ 141 w 210"/>
                                    <a:gd name="T9" fmla="*/ 19 h 73"/>
                                    <a:gd name="T10" fmla="*/ 112 w 210"/>
                                    <a:gd name="T11" fmla="*/ 28 h 73"/>
                                    <a:gd name="T12" fmla="*/ 86 w 210"/>
                                    <a:gd name="T13" fmla="*/ 37 h 73"/>
                                    <a:gd name="T14" fmla="*/ 64 w 210"/>
                                    <a:gd name="T15" fmla="*/ 46 h 73"/>
                                    <a:gd name="T16" fmla="*/ 42 w 210"/>
                                    <a:gd name="T17" fmla="*/ 54 h 73"/>
                                    <a:gd name="T18" fmla="*/ 0 w 210"/>
                                    <a:gd name="T19" fmla="*/ 73 h 73"/>
                                  </a:gdLst>
                                  <a:ahLst/>
                                  <a:cxnLst>
                                    <a:cxn ang="0">
                                      <a:pos x="T0" y="T1"/>
                                    </a:cxn>
                                    <a:cxn ang="0">
                                      <a:pos x="T2" y="T3"/>
                                    </a:cxn>
                                    <a:cxn ang="0">
                                      <a:pos x="T4" y="T5"/>
                                    </a:cxn>
                                    <a:cxn ang="0">
                                      <a:pos x="T6" y="T7"/>
                                    </a:cxn>
                                    <a:cxn ang="0">
                                      <a:pos x="T8" y="T9"/>
                                    </a:cxn>
                                    <a:cxn ang="0">
                                      <a:pos x="T10" y="T11"/>
                                    </a:cxn>
                                    <a:cxn ang="0">
                                      <a:pos x="T12" y="T13"/>
                                    </a:cxn>
                                    <a:cxn ang="0">
                                      <a:pos x="T14" y="T15"/>
                                    </a:cxn>
                                    <a:cxn ang="0">
                                      <a:pos x="T16" y="T17"/>
                                    </a:cxn>
                                    <a:cxn ang="0">
                                      <a:pos x="T18" y="T19"/>
                                    </a:cxn>
                                  </a:cxnLst>
                                  <a:rect l="0" t="0" r="r" b="b"/>
                                  <a:pathLst>
                                    <a:path w="210" h="73">
                                      <a:moveTo>
                                        <a:pt x="210" y="0"/>
                                      </a:moveTo>
                                      <a:lnTo>
                                        <a:pt x="191" y="6"/>
                                      </a:lnTo>
                                      <a:lnTo>
                                        <a:pt x="174" y="9"/>
                                      </a:lnTo>
                                      <a:lnTo>
                                        <a:pt x="157" y="15"/>
                                      </a:lnTo>
                                      <a:lnTo>
                                        <a:pt x="141" y="19"/>
                                      </a:lnTo>
                                      <a:lnTo>
                                        <a:pt x="112" y="28"/>
                                      </a:lnTo>
                                      <a:lnTo>
                                        <a:pt x="86" y="37"/>
                                      </a:lnTo>
                                      <a:lnTo>
                                        <a:pt x="64" y="46"/>
                                      </a:lnTo>
                                      <a:lnTo>
                                        <a:pt x="42" y="54"/>
                                      </a:lnTo>
                                      <a:lnTo>
                                        <a:pt x="0" y="73"/>
                                      </a:lnTo>
                                    </a:path>
                                  </a:pathLst>
                                </a:custGeom>
                                <a:noFill/>
                                <a:ln w="15875">
                                  <a:solidFill>
                                    <a:srgbClr val="FF0000"/>
                                  </a:solidFill>
                                  <a:prstDash val="solid"/>
                                  <a:round/>
                                  <a:headEnd/>
                                  <a:tailEnd/>
                                </a:ln>
                                <a:extLst>
                                  <a:ext uri="{909E8E84-426E-40DD-AFC4-6F175D3DCCD1}">
                                    <a14:hiddenFill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</a:extLst>
                              </p:spPr>
                              <p:txBody>
                                <a:bodyPr/>
                                <a:lstStyle/>
                                <a:p>
                                  <a:endParaRPr lang="pt-BR"/>
                                </a:p>
                              </p:txBody>
                            </p:sp>
                            <p:grpSp>
                              <p:nvGrpSpPr>
                                <p:cNvPr id="178" name="Group 433">
                                  <a:extLst>
                                    <a:ext uri="{FF2B5EF4-FFF2-40B4-BE49-F238E27FC236}">
                                      <a16:creationId xmlns:a16="http://schemas.microsoft.com/office/drawing/2014/main" id="{877A3821-26E2-4C24-A762-70FDD4120E08}"/>
                                    </a:ext>
                                  </a:extLst>
                                </p:cNvPr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3467" y="2559"/>
                                  <a:ext cx="1091" cy="260"/>
                                  <a:chOff x="3467" y="2559"/>
                                  <a:chExt cx="1091" cy="260"/>
                                </a:xfrm>
                              </p:grpSpPr>
                              <p:grpSp>
                                <p:nvGrpSpPr>
                                  <p:cNvPr id="187" name="Group 434">
                                    <a:extLst>
                                      <a:ext uri="{FF2B5EF4-FFF2-40B4-BE49-F238E27FC236}">
                                        <a16:creationId xmlns:a16="http://schemas.microsoft.com/office/drawing/2014/main" id="{1D52DE35-52E3-415C-8EEC-85033D39D5AB}"/>
                                      </a:ext>
                                    </a:extLst>
                                  </p:cNvPr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3467" y="2704"/>
                                    <a:ext cx="440" cy="115"/>
                                    <a:chOff x="3467" y="2704"/>
                                    <a:chExt cx="440" cy="115"/>
                                  </a:xfrm>
                                </p:grpSpPr>
                                <p:sp>
                                  <p:nvSpPr>
                                    <p:cNvPr id="202" name="Freeform 435">
                                      <a:extLst>
                                        <a:ext uri="{FF2B5EF4-FFF2-40B4-BE49-F238E27FC236}">
                                          <a16:creationId xmlns:a16="http://schemas.microsoft.com/office/drawing/2014/main" id="{92BA72FA-7BA7-4C64-8F6C-E687F06125E6}"/>
                                        </a:ext>
                                      </a:extLst>
                                    </p:cNvPr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3487" y="2704"/>
                                      <a:ext cx="420" cy="56"/>
                                    </a:xfrm>
                                    <a:custGeom>
                                      <a:avLst/>
                                      <a:gdLst>
                                        <a:gd name="T0" fmla="*/ 0 w 420"/>
                                        <a:gd name="T1" fmla="*/ 56 h 56"/>
                                        <a:gd name="T2" fmla="*/ 54 w 420"/>
                                        <a:gd name="T3" fmla="*/ 50 h 56"/>
                                        <a:gd name="T4" fmla="*/ 110 w 420"/>
                                        <a:gd name="T5" fmla="*/ 43 h 56"/>
                                        <a:gd name="T6" fmla="*/ 167 w 420"/>
                                        <a:gd name="T7" fmla="*/ 35 h 56"/>
                                        <a:gd name="T8" fmla="*/ 223 w 420"/>
                                        <a:gd name="T9" fmla="*/ 28 h 56"/>
                                        <a:gd name="T10" fmla="*/ 278 w 420"/>
                                        <a:gd name="T11" fmla="*/ 21 h 56"/>
                                        <a:gd name="T12" fmla="*/ 304 w 420"/>
                                        <a:gd name="T13" fmla="*/ 17 h 56"/>
                                        <a:gd name="T14" fmla="*/ 330 w 420"/>
                                        <a:gd name="T15" fmla="*/ 13 h 56"/>
                                        <a:gd name="T16" fmla="*/ 355 w 420"/>
                                        <a:gd name="T17" fmla="*/ 11 h 56"/>
                                        <a:gd name="T18" fmla="*/ 377 w 420"/>
                                        <a:gd name="T19" fmla="*/ 7 h 56"/>
                                        <a:gd name="T20" fmla="*/ 400 w 420"/>
                                        <a:gd name="T21" fmla="*/ 3 h 56"/>
                                        <a:gd name="T22" fmla="*/ 420 w 420"/>
                                        <a:gd name="T23" fmla="*/ 0 h 56"/>
                                      </a:gdLst>
                                      <a:ahLst/>
                                      <a:cxnLst>
                                        <a:cxn ang="0">
                                          <a:pos x="T0" y="T1"/>
                                        </a:cxn>
                                        <a:cxn ang="0">
                                          <a:pos x="T2" y="T3"/>
                                        </a:cxn>
                                        <a:cxn ang="0">
                                          <a:pos x="T4" y="T5"/>
                                        </a:cxn>
                                        <a:cxn ang="0">
                                          <a:pos x="T6" y="T7"/>
                                        </a:cxn>
                                        <a:cxn ang="0">
                                          <a:pos x="T8" y="T9"/>
                                        </a:cxn>
                                        <a:cxn ang="0">
                                          <a:pos x="T10" y="T11"/>
                                        </a:cxn>
                                        <a:cxn ang="0">
                                          <a:pos x="T12" y="T13"/>
                                        </a:cxn>
                                        <a:cxn ang="0">
                                          <a:pos x="T14" y="T15"/>
                                        </a:cxn>
                                        <a:cxn ang="0">
                                          <a:pos x="T16" y="T17"/>
                                        </a:cxn>
                                        <a:cxn ang="0">
                                          <a:pos x="T18" y="T19"/>
                                        </a:cxn>
                                        <a:cxn ang="0">
                                          <a:pos x="T20" y="T21"/>
                                        </a:cxn>
                                        <a:cxn ang="0">
                                          <a:pos x="T22" y="T23"/>
                                        </a:cxn>
                                      </a:cxnLst>
                                      <a:rect l="0" t="0" r="r" b="b"/>
                                      <a:pathLst>
                                        <a:path w="420" h="56">
                                          <a:moveTo>
                                            <a:pt x="0" y="56"/>
                                          </a:moveTo>
                                          <a:lnTo>
                                            <a:pt x="54" y="50"/>
                                          </a:lnTo>
                                          <a:lnTo>
                                            <a:pt x="110" y="43"/>
                                          </a:lnTo>
                                          <a:lnTo>
                                            <a:pt x="167" y="35"/>
                                          </a:lnTo>
                                          <a:lnTo>
                                            <a:pt x="223" y="28"/>
                                          </a:lnTo>
                                          <a:lnTo>
                                            <a:pt x="278" y="21"/>
                                          </a:lnTo>
                                          <a:lnTo>
                                            <a:pt x="304" y="17"/>
                                          </a:lnTo>
                                          <a:lnTo>
                                            <a:pt x="330" y="13"/>
                                          </a:lnTo>
                                          <a:lnTo>
                                            <a:pt x="355" y="11"/>
                                          </a:lnTo>
                                          <a:lnTo>
                                            <a:pt x="377" y="7"/>
                                          </a:lnTo>
                                          <a:lnTo>
                                            <a:pt x="400" y="3"/>
                                          </a:lnTo>
                                          <a:lnTo>
                                            <a:pt x="420" y="0"/>
                                          </a:lnTo>
                                        </a:path>
                                      </a:pathLst>
                                    </a:custGeom>
                                    <a:noFill/>
                                    <a:ln w="15875">
                                      <a:solidFill>
                                        <a:srgbClr val="FF0000"/>
                                      </a:solidFill>
                                      <a:prstDash val="solid"/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pt-BR"/>
                                    </a:p>
                                  </p:txBody>
                                </p:sp>
                                <p:sp>
                                  <p:nvSpPr>
                                    <p:cNvPr id="203" name="Freeform 436">
                                      <a:extLst>
                                        <a:ext uri="{FF2B5EF4-FFF2-40B4-BE49-F238E27FC236}">
                                          <a16:creationId xmlns:a16="http://schemas.microsoft.com/office/drawing/2014/main" id="{C11E1F20-83CF-4DDA-B5D0-D3718151B72E}"/>
                                        </a:ext>
                                      </a:extLst>
                                    </p:cNvPr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3487" y="2755"/>
                                      <a:ext cx="420" cy="64"/>
                                    </a:xfrm>
                                    <a:custGeom>
                                      <a:avLst/>
                                      <a:gdLst>
                                        <a:gd name="T0" fmla="*/ 420 w 420"/>
                                        <a:gd name="T1" fmla="*/ 0 h 64"/>
                                        <a:gd name="T2" fmla="*/ 400 w 420"/>
                                        <a:gd name="T3" fmla="*/ 4 h 64"/>
                                        <a:gd name="T4" fmla="*/ 377 w 420"/>
                                        <a:gd name="T5" fmla="*/ 8 h 64"/>
                                        <a:gd name="T6" fmla="*/ 355 w 420"/>
                                        <a:gd name="T7" fmla="*/ 12 h 64"/>
                                        <a:gd name="T8" fmla="*/ 330 w 420"/>
                                        <a:gd name="T9" fmla="*/ 16 h 64"/>
                                        <a:gd name="T10" fmla="*/ 304 w 420"/>
                                        <a:gd name="T11" fmla="*/ 21 h 64"/>
                                        <a:gd name="T12" fmla="*/ 278 w 420"/>
                                        <a:gd name="T13" fmla="*/ 25 h 64"/>
                                        <a:gd name="T14" fmla="*/ 223 w 420"/>
                                        <a:gd name="T15" fmla="*/ 33 h 64"/>
                                        <a:gd name="T16" fmla="*/ 167 w 420"/>
                                        <a:gd name="T17" fmla="*/ 41 h 64"/>
                                        <a:gd name="T18" fmla="*/ 110 w 420"/>
                                        <a:gd name="T19" fmla="*/ 48 h 64"/>
                                        <a:gd name="T20" fmla="*/ 54 w 420"/>
                                        <a:gd name="T21" fmla="*/ 56 h 64"/>
                                        <a:gd name="T22" fmla="*/ 0 w 420"/>
                                        <a:gd name="T23" fmla="*/ 64 h 64"/>
                                      </a:gdLst>
                                      <a:ahLst/>
                                      <a:cxnLst>
                                        <a:cxn ang="0">
                                          <a:pos x="T0" y="T1"/>
                                        </a:cxn>
                                        <a:cxn ang="0">
                                          <a:pos x="T2" y="T3"/>
                                        </a:cxn>
                                        <a:cxn ang="0">
                                          <a:pos x="T4" y="T5"/>
                                        </a:cxn>
                                        <a:cxn ang="0">
                                          <a:pos x="T6" y="T7"/>
                                        </a:cxn>
                                        <a:cxn ang="0">
                                          <a:pos x="T8" y="T9"/>
                                        </a:cxn>
                                        <a:cxn ang="0">
                                          <a:pos x="T10" y="T11"/>
                                        </a:cxn>
                                        <a:cxn ang="0">
                                          <a:pos x="T12" y="T13"/>
                                        </a:cxn>
                                        <a:cxn ang="0">
                                          <a:pos x="T14" y="T15"/>
                                        </a:cxn>
                                        <a:cxn ang="0">
                                          <a:pos x="T16" y="T17"/>
                                        </a:cxn>
                                        <a:cxn ang="0">
                                          <a:pos x="T18" y="T19"/>
                                        </a:cxn>
                                        <a:cxn ang="0">
                                          <a:pos x="T20" y="T21"/>
                                        </a:cxn>
                                        <a:cxn ang="0">
                                          <a:pos x="T22" y="T23"/>
                                        </a:cxn>
                                      </a:cxnLst>
                                      <a:rect l="0" t="0" r="r" b="b"/>
                                      <a:pathLst>
                                        <a:path w="420" h="64">
                                          <a:moveTo>
                                            <a:pt x="420" y="0"/>
                                          </a:moveTo>
                                          <a:lnTo>
                                            <a:pt x="400" y="4"/>
                                          </a:lnTo>
                                          <a:lnTo>
                                            <a:pt x="377" y="8"/>
                                          </a:lnTo>
                                          <a:lnTo>
                                            <a:pt x="355" y="12"/>
                                          </a:lnTo>
                                          <a:lnTo>
                                            <a:pt x="330" y="16"/>
                                          </a:lnTo>
                                          <a:lnTo>
                                            <a:pt x="304" y="21"/>
                                          </a:lnTo>
                                          <a:lnTo>
                                            <a:pt x="278" y="25"/>
                                          </a:lnTo>
                                          <a:lnTo>
                                            <a:pt x="223" y="33"/>
                                          </a:lnTo>
                                          <a:lnTo>
                                            <a:pt x="167" y="41"/>
                                          </a:lnTo>
                                          <a:lnTo>
                                            <a:pt x="110" y="48"/>
                                          </a:lnTo>
                                          <a:lnTo>
                                            <a:pt x="54" y="56"/>
                                          </a:lnTo>
                                          <a:lnTo>
                                            <a:pt x="0" y="64"/>
                                          </a:lnTo>
                                        </a:path>
                                      </a:pathLst>
                                    </a:custGeom>
                                    <a:noFill/>
                                    <a:ln w="15875">
                                      <a:solidFill>
                                        <a:srgbClr val="FF0000"/>
                                      </a:solidFill>
                                      <a:prstDash val="solid"/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pt-BR"/>
                                    </a:p>
                                  </p:txBody>
                                </p:sp>
                                <p:sp>
                                  <p:nvSpPr>
                                    <p:cNvPr id="204" name="Freeform 437">
                                      <a:extLst>
                                        <a:ext uri="{FF2B5EF4-FFF2-40B4-BE49-F238E27FC236}">
                                          <a16:creationId xmlns:a16="http://schemas.microsoft.com/office/drawing/2014/main" id="{2247CCB5-5901-4709-8361-949D3586D528}"/>
                                        </a:ext>
                                      </a:extLst>
                                    </p:cNvPr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3467" y="2741"/>
                                      <a:ext cx="40" cy="39"/>
                                    </a:xfrm>
                                    <a:custGeom>
                                      <a:avLst/>
                                      <a:gdLst>
                                        <a:gd name="T0" fmla="*/ 20 w 40"/>
                                        <a:gd name="T1" fmla="*/ 0 h 39"/>
                                        <a:gd name="T2" fmla="*/ 40 w 40"/>
                                        <a:gd name="T3" fmla="*/ 39 h 39"/>
                                        <a:gd name="T4" fmla="*/ 0 w 40"/>
                                        <a:gd name="T5" fmla="*/ 39 h 39"/>
                                        <a:gd name="T6" fmla="*/ 20 w 40"/>
                                        <a:gd name="T7" fmla="*/ 0 h 39"/>
                                      </a:gdLst>
                                      <a:ahLst/>
                                      <a:cxnLst>
                                        <a:cxn ang="0">
                                          <a:pos x="T0" y="T1"/>
                                        </a:cxn>
                                        <a:cxn ang="0">
                                          <a:pos x="T2" y="T3"/>
                                        </a:cxn>
                                        <a:cxn ang="0">
                                          <a:pos x="T4" y="T5"/>
                                        </a:cxn>
                                        <a:cxn ang="0">
                                          <a:pos x="T6" y="T7"/>
                                        </a:cxn>
                                      </a:cxnLst>
                                      <a:rect l="0" t="0" r="r" b="b"/>
                                      <a:pathLst>
                                        <a:path w="40" h="39">
                                          <a:moveTo>
                                            <a:pt x="20" y="0"/>
                                          </a:moveTo>
                                          <a:lnTo>
                                            <a:pt x="40" y="39"/>
                                          </a:lnTo>
                                          <a:lnTo>
                                            <a:pt x="0" y="39"/>
                                          </a:lnTo>
                                          <a:lnTo>
                                            <a:pt x="20" y="0"/>
                                          </a:lnTo>
                                          <a:close/>
                                        </a:path>
                                      </a:pathLst>
                                    </a:custGeom>
                                    <a:solidFill>
                                      <a:srgbClr val="FFFFFF"/>
                                    </a:solidFill>
                                    <a:ln w="7938">
                                      <a:solidFill>
                                        <a:srgbClr val="FF0000"/>
                                      </a:solidFill>
                                      <a:prstDash val="solid"/>
                                      <a:round/>
                                      <a:headEnd/>
                                      <a:tailEnd/>
                                    </a:ln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pt-BR"/>
                                    </a:p>
                                  </p:txBody>
                                </p:sp>
                              </p:grpSp>
                              <p:grpSp>
                                <p:nvGrpSpPr>
                                  <p:cNvPr id="188" name="Group 438">
                                    <a:extLst>
                                      <a:ext uri="{FF2B5EF4-FFF2-40B4-BE49-F238E27FC236}">
                                        <a16:creationId xmlns:a16="http://schemas.microsoft.com/office/drawing/2014/main" id="{8101D6EA-FC8B-47E4-82FB-AC605443C242}"/>
                                      </a:ext>
                                    </a:extLst>
                                  </p:cNvPr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3888" y="2559"/>
                                    <a:ext cx="670" cy="216"/>
                                    <a:chOff x="3888" y="2559"/>
                                    <a:chExt cx="670" cy="216"/>
                                  </a:xfrm>
                                </p:grpSpPr>
                                <p:sp>
                                  <p:nvSpPr>
                                    <p:cNvPr id="189" name="Freeform 439">
                                      <a:extLst>
                                        <a:ext uri="{FF2B5EF4-FFF2-40B4-BE49-F238E27FC236}">
                                          <a16:creationId xmlns:a16="http://schemas.microsoft.com/office/drawing/2014/main" id="{1348A2BB-F44B-4271-AA5B-AAB42492BF48}"/>
                                        </a:ext>
                                      </a:extLst>
                                    </p:cNvPr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3907" y="2661"/>
                                      <a:ext cx="211" cy="43"/>
                                    </a:xfrm>
                                    <a:custGeom>
                                      <a:avLst/>
                                      <a:gdLst>
                                        <a:gd name="T0" fmla="*/ 0 w 211"/>
                                        <a:gd name="T1" fmla="*/ 43 h 43"/>
                                        <a:gd name="T2" fmla="*/ 19 w 211"/>
                                        <a:gd name="T3" fmla="*/ 41 h 43"/>
                                        <a:gd name="T4" fmla="*/ 37 w 211"/>
                                        <a:gd name="T5" fmla="*/ 37 h 43"/>
                                        <a:gd name="T6" fmla="*/ 53 w 211"/>
                                        <a:gd name="T7" fmla="*/ 34 h 43"/>
                                        <a:gd name="T8" fmla="*/ 68 w 211"/>
                                        <a:gd name="T9" fmla="*/ 31 h 43"/>
                                        <a:gd name="T10" fmla="*/ 81 w 211"/>
                                        <a:gd name="T11" fmla="*/ 29 h 43"/>
                                        <a:gd name="T12" fmla="*/ 94 w 211"/>
                                        <a:gd name="T13" fmla="*/ 25 h 43"/>
                                        <a:gd name="T14" fmla="*/ 119 w 211"/>
                                        <a:gd name="T15" fmla="*/ 20 h 43"/>
                                        <a:gd name="T16" fmla="*/ 141 w 211"/>
                                        <a:gd name="T17" fmla="*/ 14 h 43"/>
                                        <a:gd name="T18" fmla="*/ 164 w 211"/>
                                        <a:gd name="T19" fmla="*/ 9 h 43"/>
                                        <a:gd name="T20" fmla="*/ 186 w 211"/>
                                        <a:gd name="T21" fmla="*/ 5 h 43"/>
                                        <a:gd name="T22" fmla="*/ 211 w 211"/>
                                        <a:gd name="T23" fmla="*/ 0 h 43"/>
                                      </a:gdLst>
                                      <a:ahLst/>
                                      <a:cxnLst>
                                        <a:cxn ang="0">
                                          <a:pos x="T0" y="T1"/>
                                        </a:cxn>
                                        <a:cxn ang="0">
                                          <a:pos x="T2" y="T3"/>
                                        </a:cxn>
                                        <a:cxn ang="0">
                                          <a:pos x="T4" y="T5"/>
                                        </a:cxn>
                                        <a:cxn ang="0">
                                          <a:pos x="T6" y="T7"/>
                                        </a:cxn>
                                        <a:cxn ang="0">
                                          <a:pos x="T8" y="T9"/>
                                        </a:cxn>
                                        <a:cxn ang="0">
                                          <a:pos x="T10" y="T11"/>
                                        </a:cxn>
                                        <a:cxn ang="0">
                                          <a:pos x="T12" y="T13"/>
                                        </a:cxn>
                                        <a:cxn ang="0">
                                          <a:pos x="T14" y="T15"/>
                                        </a:cxn>
                                        <a:cxn ang="0">
                                          <a:pos x="T16" y="T17"/>
                                        </a:cxn>
                                        <a:cxn ang="0">
                                          <a:pos x="T18" y="T19"/>
                                        </a:cxn>
                                        <a:cxn ang="0">
                                          <a:pos x="T20" y="T21"/>
                                        </a:cxn>
                                        <a:cxn ang="0">
                                          <a:pos x="T22" y="T23"/>
                                        </a:cxn>
                                      </a:cxnLst>
                                      <a:rect l="0" t="0" r="r" b="b"/>
                                      <a:pathLst>
                                        <a:path w="211" h="43">
                                          <a:moveTo>
                                            <a:pt x="0" y="43"/>
                                          </a:moveTo>
                                          <a:lnTo>
                                            <a:pt x="19" y="41"/>
                                          </a:lnTo>
                                          <a:lnTo>
                                            <a:pt x="37" y="37"/>
                                          </a:lnTo>
                                          <a:lnTo>
                                            <a:pt x="53" y="34"/>
                                          </a:lnTo>
                                          <a:lnTo>
                                            <a:pt x="68" y="31"/>
                                          </a:lnTo>
                                          <a:lnTo>
                                            <a:pt x="81" y="29"/>
                                          </a:lnTo>
                                          <a:lnTo>
                                            <a:pt x="94" y="25"/>
                                          </a:lnTo>
                                          <a:lnTo>
                                            <a:pt x="119" y="20"/>
                                          </a:lnTo>
                                          <a:lnTo>
                                            <a:pt x="141" y="14"/>
                                          </a:lnTo>
                                          <a:lnTo>
                                            <a:pt x="164" y="9"/>
                                          </a:lnTo>
                                          <a:lnTo>
                                            <a:pt x="186" y="5"/>
                                          </a:lnTo>
                                          <a:lnTo>
                                            <a:pt x="211" y="0"/>
                                          </a:lnTo>
                                        </a:path>
                                      </a:pathLst>
                                    </a:custGeom>
                                    <a:noFill/>
                                    <a:ln w="15875">
                                      <a:solidFill>
                                        <a:srgbClr val="FF0000"/>
                                      </a:solidFill>
                                      <a:prstDash val="solid"/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pt-BR"/>
                                    </a:p>
                                  </p:txBody>
                                </p:sp>
                                <p:sp>
                                  <p:nvSpPr>
                                    <p:cNvPr id="190" name="Freeform 440">
                                      <a:extLst>
                                        <a:ext uri="{FF2B5EF4-FFF2-40B4-BE49-F238E27FC236}">
                                          <a16:creationId xmlns:a16="http://schemas.microsoft.com/office/drawing/2014/main" id="{DD293657-6BA6-489F-A2BD-85E6B23ED051}"/>
                                        </a:ext>
                                      </a:extLst>
                                    </p:cNvPr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4118" y="2632"/>
                                      <a:ext cx="210" cy="29"/>
                                    </a:xfrm>
                                    <a:custGeom>
                                      <a:avLst/>
                                      <a:gdLst>
                                        <a:gd name="T0" fmla="*/ 0 w 210"/>
                                        <a:gd name="T1" fmla="*/ 29 h 29"/>
                                        <a:gd name="T2" fmla="*/ 52 w 210"/>
                                        <a:gd name="T3" fmla="*/ 21 h 29"/>
                                        <a:gd name="T4" fmla="*/ 104 w 210"/>
                                        <a:gd name="T5" fmla="*/ 16 h 29"/>
                                        <a:gd name="T6" fmla="*/ 158 w 210"/>
                                        <a:gd name="T7" fmla="*/ 9 h 29"/>
                                        <a:gd name="T8" fmla="*/ 184 w 210"/>
                                        <a:gd name="T9" fmla="*/ 6 h 29"/>
                                        <a:gd name="T10" fmla="*/ 210 w 210"/>
                                        <a:gd name="T11" fmla="*/ 0 h 29"/>
                                      </a:gdLst>
                                      <a:ahLst/>
                                      <a:cxnLst>
                                        <a:cxn ang="0">
                                          <a:pos x="T0" y="T1"/>
                                        </a:cxn>
                                        <a:cxn ang="0">
                                          <a:pos x="T2" y="T3"/>
                                        </a:cxn>
                                        <a:cxn ang="0">
                                          <a:pos x="T4" y="T5"/>
                                        </a:cxn>
                                        <a:cxn ang="0">
                                          <a:pos x="T6" y="T7"/>
                                        </a:cxn>
                                        <a:cxn ang="0">
                                          <a:pos x="T8" y="T9"/>
                                        </a:cxn>
                                        <a:cxn ang="0">
                                          <a:pos x="T10" y="T11"/>
                                        </a:cxn>
                                      </a:cxnLst>
                                      <a:rect l="0" t="0" r="r" b="b"/>
                                      <a:pathLst>
                                        <a:path w="210" h="29">
                                          <a:moveTo>
                                            <a:pt x="0" y="29"/>
                                          </a:moveTo>
                                          <a:lnTo>
                                            <a:pt x="52" y="21"/>
                                          </a:lnTo>
                                          <a:lnTo>
                                            <a:pt x="104" y="16"/>
                                          </a:lnTo>
                                          <a:lnTo>
                                            <a:pt x="158" y="9"/>
                                          </a:lnTo>
                                          <a:lnTo>
                                            <a:pt x="184" y="6"/>
                                          </a:lnTo>
                                          <a:lnTo>
                                            <a:pt x="210" y="0"/>
                                          </a:lnTo>
                                        </a:path>
                                      </a:pathLst>
                                    </a:custGeom>
                                    <a:noFill/>
                                    <a:ln w="15875">
                                      <a:solidFill>
                                        <a:srgbClr val="FF0000"/>
                                      </a:solidFill>
                                      <a:prstDash val="solid"/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pt-BR"/>
                                    </a:p>
                                  </p:txBody>
                                </p:sp>
                                <p:sp>
                                  <p:nvSpPr>
                                    <p:cNvPr id="191" name="Freeform 441">
                                      <a:extLst>
                                        <a:ext uri="{FF2B5EF4-FFF2-40B4-BE49-F238E27FC236}">
                                          <a16:creationId xmlns:a16="http://schemas.microsoft.com/office/drawing/2014/main" id="{F312978C-4B1A-474B-B2A5-C3C9A329E5C1}"/>
                                        </a:ext>
                                      </a:extLst>
                                    </p:cNvPr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4328" y="2579"/>
                                      <a:ext cx="210" cy="53"/>
                                    </a:xfrm>
                                    <a:custGeom>
                                      <a:avLst/>
                                      <a:gdLst>
                                        <a:gd name="T0" fmla="*/ 0 w 210"/>
                                        <a:gd name="T1" fmla="*/ 53 h 53"/>
                                        <a:gd name="T2" fmla="*/ 14 w 210"/>
                                        <a:gd name="T3" fmla="*/ 51 h 53"/>
                                        <a:gd name="T4" fmla="*/ 29 w 210"/>
                                        <a:gd name="T5" fmla="*/ 47 h 53"/>
                                        <a:gd name="T6" fmla="*/ 46 w 210"/>
                                        <a:gd name="T7" fmla="*/ 43 h 53"/>
                                        <a:gd name="T8" fmla="*/ 63 w 210"/>
                                        <a:gd name="T9" fmla="*/ 39 h 53"/>
                                        <a:gd name="T10" fmla="*/ 98 w 210"/>
                                        <a:gd name="T11" fmla="*/ 30 h 53"/>
                                        <a:gd name="T12" fmla="*/ 132 w 210"/>
                                        <a:gd name="T13" fmla="*/ 19 h 53"/>
                                        <a:gd name="T14" fmla="*/ 148 w 210"/>
                                        <a:gd name="T15" fmla="*/ 15 h 53"/>
                                        <a:gd name="T16" fmla="*/ 162 w 210"/>
                                        <a:gd name="T17" fmla="*/ 11 h 53"/>
                                        <a:gd name="T18" fmla="*/ 175 w 210"/>
                                        <a:gd name="T19" fmla="*/ 8 h 53"/>
                                        <a:gd name="T20" fmla="*/ 187 w 210"/>
                                        <a:gd name="T21" fmla="*/ 5 h 53"/>
                                        <a:gd name="T22" fmla="*/ 197 w 210"/>
                                        <a:gd name="T23" fmla="*/ 2 h 53"/>
                                        <a:gd name="T24" fmla="*/ 204 w 210"/>
                                        <a:gd name="T25" fmla="*/ 0 h 53"/>
                                        <a:gd name="T26" fmla="*/ 209 w 210"/>
                                        <a:gd name="T27" fmla="*/ 0 h 53"/>
                                        <a:gd name="T28" fmla="*/ 210 w 210"/>
                                        <a:gd name="T29" fmla="*/ 0 h 53"/>
                                      </a:gdLst>
                                      <a:ahLst/>
                                      <a:cxnLst>
                                        <a:cxn ang="0">
                                          <a:pos x="T0" y="T1"/>
                                        </a:cxn>
                                        <a:cxn ang="0">
                                          <a:pos x="T2" y="T3"/>
                                        </a:cxn>
                                        <a:cxn ang="0">
                                          <a:pos x="T4" y="T5"/>
                                        </a:cxn>
                                        <a:cxn ang="0">
                                          <a:pos x="T6" y="T7"/>
                                        </a:cxn>
                                        <a:cxn ang="0">
                                          <a:pos x="T8" y="T9"/>
                                        </a:cxn>
                                        <a:cxn ang="0">
                                          <a:pos x="T10" y="T11"/>
                                        </a:cxn>
                                        <a:cxn ang="0">
                                          <a:pos x="T12" y="T13"/>
                                        </a:cxn>
                                        <a:cxn ang="0">
                                          <a:pos x="T14" y="T15"/>
                                        </a:cxn>
                                        <a:cxn ang="0">
                                          <a:pos x="T16" y="T17"/>
                                        </a:cxn>
                                        <a:cxn ang="0">
                                          <a:pos x="T18" y="T19"/>
                                        </a:cxn>
                                        <a:cxn ang="0">
                                          <a:pos x="T20" y="T21"/>
                                        </a:cxn>
                                        <a:cxn ang="0">
                                          <a:pos x="T22" y="T23"/>
                                        </a:cxn>
                                        <a:cxn ang="0">
                                          <a:pos x="T24" y="T25"/>
                                        </a:cxn>
                                        <a:cxn ang="0">
                                          <a:pos x="T26" y="T27"/>
                                        </a:cxn>
                                        <a:cxn ang="0">
                                          <a:pos x="T28" y="T29"/>
                                        </a:cxn>
                                      </a:cxnLst>
                                      <a:rect l="0" t="0" r="r" b="b"/>
                                      <a:pathLst>
                                        <a:path w="210" h="53">
                                          <a:moveTo>
                                            <a:pt x="0" y="53"/>
                                          </a:moveTo>
                                          <a:lnTo>
                                            <a:pt x="14" y="51"/>
                                          </a:lnTo>
                                          <a:lnTo>
                                            <a:pt x="29" y="47"/>
                                          </a:lnTo>
                                          <a:lnTo>
                                            <a:pt x="46" y="43"/>
                                          </a:lnTo>
                                          <a:lnTo>
                                            <a:pt x="63" y="39"/>
                                          </a:lnTo>
                                          <a:lnTo>
                                            <a:pt x="98" y="30"/>
                                          </a:lnTo>
                                          <a:lnTo>
                                            <a:pt x="132" y="19"/>
                                          </a:lnTo>
                                          <a:lnTo>
                                            <a:pt x="148" y="15"/>
                                          </a:lnTo>
                                          <a:lnTo>
                                            <a:pt x="162" y="11"/>
                                          </a:lnTo>
                                          <a:lnTo>
                                            <a:pt x="175" y="8"/>
                                          </a:lnTo>
                                          <a:lnTo>
                                            <a:pt x="187" y="5"/>
                                          </a:lnTo>
                                          <a:lnTo>
                                            <a:pt x="197" y="2"/>
                                          </a:lnTo>
                                          <a:lnTo>
                                            <a:pt x="204" y="0"/>
                                          </a:lnTo>
                                          <a:lnTo>
                                            <a:pt x="209" y="0"/>
                                          </a:lnTo>
                                          <a:lnTo>
                                            <a:pt x="210" y="0"/>
                                          </a:lnTo>
                                        </a:path>
                                      </a:pathLst>
                                    </a:custGeom>
                                    <a:noFill/>
                                    <a:ln w="15875">
                                      <a:solidFill>
                                        <a:srgbClr val="FF0000"/>
                                      </a:solidFill>
                                      <a:prstDash val="solid"/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pt-BR"/>
                                    </a:p>
                                  </p:txBody>
                                </p:sp>
                                <p:sp>
                                  <p:nvSpPr>
                                    <p:cNvPr id="192" name="Freeform 442">
                                      <a:extLst>
                                        <a:ext uri="{FF2B5EF4-FFF2-40B4-BE49-F238E27FC236}">
                                          <a16:creationId xmlns:a16="http://schemas.microsoft.com/office/drawing/2014/main" id="{F12BFDDC-26B9-424C-9BE0-4992ABCEA019}"/>
                                        </a:ext>
                                      </a:extLst>
                                    </p:cNvPr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4328" y="2579"/>
                                      <a:ext cx="210" cy="78"/>
                                    </a:xfrm>
                                    <a:custGeom>
                                      <a:avLst/>
                                      <a:gdLst>
                                        <a:gd name="T0" fmla="*/ 210 w 210"/>
                                        <a:gd name="T1" fmla="*/ 0 h 78"/>
                                        <a:gd name="T2" fmla="*/ 209 w 210"/>
                                        <a:gd name="T3" fmla="*/ 1 h 78"/>
                                        <a:gd name="T4" fmla="*/ 204 w 210"/>
                                        <a:gd name="T5" fmla="*/ 4 h 78"/>
                                        <a:gd name="T6" fmla="*/ 197 w 210"/>
                                        <a:gd name="T7" fmla="*/ 6 h 78"/>
                                        <a:gd name="T8" fmla="*/ 187 w 210"/>
                                        <a:gd name="T9" fmla="*/ 11 h 78"/>
                                        <a:gd name="T10" fmla="*/ 175 w 210"/>
                                        <a:gd name="T11" fmla="*/ 15 h 78"/>
                                        <a:gd name="T12" fmla="*/ 162 w 210"/>
                                        <a:gd name="T13" fmla="*/ 22 h 78"/>
                                        <a:gd name="T14" fmla="*/ 148 w 210"/>
                                        <a:gd name="T15" fmla="*/ 27 h 78"/>
                                        <a:gd name="T16" fmla="*/ 132 w 210"/>
                                        <a:gd name="T17" fmla="*/ 34 h 78"/>
                                        <a:gd name="T18" fmla="*/ 98 w 210"/>
                                        <a:gd name="T19" fmla="*/ 47 h 78"/>
                                        <a:gd name="T20" fmla="*/ 63 w 210"/>
                                        <a:gd name="T21" fmla="*/ 59 h 78"/>
                                        <a:gd name="T22" fmla="*/ 46 w 210"/>
                                        <a:gd name="T23" fmla="*/ 64 h 78"/>
                                        <a:gd name="T24" fmla="*/ 29 w 210"/>
                                        <a:gd name="T25" fmla="*/ 69 h 78"/>
                                        <a:gd name="T26" fmla="*/ 14 w 210"/>
                                        <a:gd name="T27" fmla="*/ 74 h 78"/>
                                        <a:gd name="T28" fmla="*/ 0 w 210"/>
                                        <a:gd name="T29" fmla="*/ 78 h 78"/>
                                      </a:gdLst>
                                      <a:ahLst/>
                                      <a:cxnLst>
                                        <a:cxn ang="0">
                                          <a:pos x="T0" y="T1"/>
                                        </a:cxn>
                                        <a:cxn ang="0">
                                          <a:pos x="T2" y="T3"/>
                                        </a:cxn>
                                        <a:cxn ang="0">
                                          <a:pos x="T4" y="T5"/>
                                        </a:cxn>
                                        <a:cxn ang="0">
                                          <a:pos x="T6" y="T7"/>
                                        </a:cxn>
                                        <a:cxn ang="0">
                                          <a:pos x="T8" y="T9"/>
                                        </a:cxn>
                                        <a:cxn ang="0">
                                          <a:pos x="T10" y="T11"/>
                                        </a:cxn>
                                        <a:cxn ang="0">
                                          <a:pos x="T12" y="T13"/>
                                        </a:cxn>
                                        <a:cxn ang="0">
                                          <a:pos x="T14" y="T15"/>
                                        </a:cxn>
                                        <a:cxn ang="0">
                                          <a:pos x="T16" y="T17"/>
                                        </a:cxn>
                                        <a:cxn ang="0">
                                          <a:pos x="T18" y="T19"/>
                                        </a:cxn>
                                        <a:cxn ang="0">
                                          <a:pos x="T20" y="T21"/>
                                        </a:cxn>
                                        <a:cxn ang="0">
                                          <a:pos x="T22" y="T23"/>
                                        </a:cxn>
                                        <a:cxn ang="0">
                                          <a:pos x="T24" y="T25"/>
                                        </a:cxn>
                                        <a:cxn ang="0">
                                          <a:pos x="T26" y="T27"/>
                                        </a:cxn>
                                        <a:cxn ang="0">
                                          <a:pos x="T28" y="T29"/>
                                        </a:cxn>
                                      </a:cxnLst>
                                      <a:rect l="0" t="0" r="r" b="b"/>
                                      <a:pathLst>
                                        <a:path w="210" h="78">
                                          <a:moveTo>
                                            <a:pt x="210" y="0"/>
                                          </a:moveTo>
                                          <a:lnTo>
                                            <a:pt x="209" y="1"/>
                                          </a:lnTo>
                                          <a:lnTo>
                                            <a:pt x="204" y="4"/>
                                          </a:lnTo>
                                          <a:lnTo>
                                            <a:pt x="197" y="6"/>
                                          </a:lnTo>
                                          <a:lnTo>
                                            <a:pt x="187" y="11"/>
                                          </a:lnTo>
                                          <a:lnTo>
                                            <a:pt x="175" y="15"/>
                                          </a:lnTo>
                                          <a:lnTo>
                                            <a:pt x="162" y="22"/>
                                          </a:lnTo>
                                          <a:lnTo>
                                            <a:pt x="148" y="27"/>
                                          </a:lnTo>
                                          <a:lnTo>
                                            <a:pt x="132" y="34"/>
                                          </a:lnTo>
                                          <a:lnTo>
                                            <a:pt x="98" y="47"/>
                                          </a:lnTo>
                                          <a:lnTo>
                                            <a:pt x="63" y="59"/>
                                          </a:lnTo>
                                          <a:lnTo>
                                            <a:pt x="46" y="64"/>
                                          </a:lnTo>
                                          <a:lnTo>
                                            <a:pt x="29" y="69"/>
                                          </a:lnTo>
                                          <a:lnTo>
                                            <a:pt x="14" y="74"/>
                                          </a:lnTo>
                                          <a:lnTo>
                                            <a:pt x="0" y="78"/>
                                          </a:lnTo>
                                        </a:path>
                                      </a:pathLst>
                                    </a:custGeom>
                                    <a:noFill/>
                                    <a:ln w="15875">
                                      <a:solidFill>
                                        <a:srgbClr val="FF0000"/>
                                      </a:solidFill>
                                      <a:prstDash val="solid"/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pt-BR"/>
                                    </a:p>
                                  </p:txBody>
                                </p:sp>
                                <p:sp>
                                  <p:nvSpPr>
                                    <p:cNvPr id="193" name="Freeform 443">
                                      <a:extLst>
                                        <a:ext uri="{FF2B5EF4-FFF2-40B4-BE49-F238E27FC236}">
                                          <a16:creationId xmlns:a16="http://schemas.microsoft.com/office/drawing/2014/main" id="{5B75D990-5D1B-423E-BE60-7C8BDF722187}"/>
                                        </a:ext>
                                      </a:extLst>
                                    </p:cNvPr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4118" y="2657"/>
                                      <a:ext cx="210" cy="34"/>
                                    </a:xfrm>
                                    <a:custGeom>
                                      <a:avLst/>
                                      <a:gdLst>
                                        <a:gd name="T0" fmla="*/ 210 w 210"/>
                                        <a:gd name="T1" fmla="*/ 0 h 34"/>
                                        <a:gd name="T2" fmla="*/ 184 w 210"/>
                                        <a:gd name="T3" fmla="*/ 7 h 34"/>
                                        <a:gd name="T4" fmla="*/ 158 w 210"/>
                                        <a:gd name="T5" fmla="*/ 11 h 34"/>
                                        <a:gd name="T6" fmla="*/ 132 w 210"/>
                                        <a:gd name="T7" fmla="*/ 14 h 34"/>
                                        <a:gd name="T8" fmla="*/ 104 w 210"/>
                                        <a:gd name="T9" fmla="*/ 18 h 34"/>
                                        <a:gd name="T10" fmla="*/ 52 w 210"/>
                                        <a:gd name="T11" fmla="*/ 25 h 34"/>
                                        <a:gd name="T12" fmla="*/ 26 w 210"/>
                                        <a:gd name="T13" fmla="*/ 29 h 34"/>
                                        <a:gd name="T14" fmla="*/ 0 w 210"/>
                                        <a:gd name="T15" fmla="*/ 34 h 34"/>
                                      </a:gdLst>
                                      <a:ahLst/>
                                      <a:cxnLst>
                                        <a:cxn ang="0">
                                          <a:pos x="T0" y="T1"/>
                                        </a:cxn>
                                        <a:cxn ang="0">
                                          <a:pos x="T2" y="T3"/>
                                        </a:cxn>
                                        <a:cxn ang="0">
                                          <a:pos x="T4" y="T5"/>
                                        </a:cxn>
                                        <a:cxn ang="0">
                                          <a:pos x="T6" y="T7"/>
                                        </a:cxn>
                                        <a:cxn ang="0">
                                          <a:pos x="T8" y="T9"/>
                                        </a:cxn>
                                        <a:cxn ang="0">
                                          <a:pos x="T10" y="T11"/>
                                        </a:cxn>
                                        <a:cxn ang="0">
                                          <a:pos x="T12" y="T13"/>
                                        </a:cxn>
                                        <a:cxn ang="0">
                                          <a:pos x="T14" y="T15"/>
                                        </a:cxn>
                                      </a:cxnLst>
                                      <a:rect l="0" t="0" r="r" b="b"/>
                                      <a:pathLst>
                                        <a:path w="210" h="34">
                                          <a:moveTo>
                                            <a:pt x="210" y="0"/>
                                          </a:moveTo>
                                          <a:lnTo>
                                            <a:pt x="184" y="7"/>
                                          </a:lnTo>
                                          <a:lnTo>
                                            <a:pt x="158" y="11"/>
                                          </a:lnTo>
                                          <a:lnTo>
                                            <a:pt x="132" y="14"/>
                                          </a:lnTo>
                                          <a:lnTo>
                                            <a:pt x="104" y="18"/>
                                          </a:lnTo>
                                          <a:lnTo>
                                            <a:pt x="52" y="25"/>
                                          </a:lnTo>
                                          <a:lnTo>
                                            <a:pt x="26" y="29"/>
                                          </a:lnTo>
                                          <a:lnTo>
                                            <a:pt x="0" y="34"/>
                                          </a:lnTo>
                                        </a:path>
                                      </a:pathLst>
                                    </a:custGeom>
                                    <a:noFill/>
                                    <a:ln w="15875">
                                      <a:solidFill>
                                        <a:srgbClr val="FF0000"/>
                                      </a:solidFill>
                                      <a:prstDash val="solid"/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pt-BR"/>
                                    </a:p>
                                  </p:txBody>
                                </p:sp>
                                <p:sp>
                                  <p:nvSpPr>
                                    <p:cNvPr id="194" name="Freeform 444">
                                      <a:extLst>
                                        <a:ext uri="{FF2B5EF4-FFF2-40B4-BE49-F238E27FC236}">
                                          <a16:creationId xmlns:a16="http://schemas.microsoft.com/office/drawing/2014/main" id="{53E0256D-5FCA-4E18-8A5A-5345AC17A024}"/>
                                        </a:ext>
                                      </a:extLst>
                                    </p:cNvPr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3907" y="2691"/>
                                      <a:ext cx="211" cy="64"/>
                                    </a:xfrm>
                                    <a:custGeom>
                                      <a:avLst/>
                                      <a:gdLst>
                                        <a:gd name="T0" fmla="*/ 211 w 211"/>
                                        <a:gd name="T1" fmla="*/ 0 h 64"/>
                                        <a:gd name="T2" fmla="*/ 186 w 211"/>
                                        <a:gd name="T3" fmla="*/ 7 h 64"/>
                                        <a:gd name="T4" fmla="*/ 164 w 211"/>
                                        <a:gd name="T5" fmla="*/ 14 h 64"/>
                                        <a:gd name="T6" fmla="*/ 141 w 211"/>
                                        <a:gd name="T7" fmla="*/ 22 h 64"/>
                                        <a:gd name="T8" fmla="*/ 119 w 211"/>
                                        <a:gd name="T9" fmla="*/ 30 h 64"/>
                                        <a:gd name="T10" fmla="*/ 94 w 211"/>
                                        <a:gd name="T11" fmla="*/ 39 h 64"/>
                                        <a:gd name="T12" fmla="*/ 81 w 211"/>
                                        <a:gd name="T13" fmla="*/ 43 h 64"/>
                                        <a:gd name="T14" fmla="*/ 68 w 211"/>
                                        <a:gd name="T15" fmla="*/ 47 h 64"/>
                                        <a:gd name="T16" fmla="*/ 53 w 211"/>
                                        <a:gd name="T17" fmla="*/ 51 h 64"/>
                                        <a:gd name="T18" fmla="*/ 37 w 211"/>
                                        <a:gd name="T19" fmla="*/ 56 h 64"/>
                                        <a:gd name="T20" fmla="*/ 19 w 211"/>
                                        <a:gd name="T21" fmla="*/ 60 h 64"/>
                                        <a:gd name="T22" fmla="*/ 0 w 211"/>
                                        <a:gd name="T23" fmla="*/ 64 h 64"/>
                                      </a:gdLst>
                                      <a:ahLst/>
                                      <a:cxnLst>
                                        <a:cxn ang="0">
                                          <a:pos x="T0" y="T1"/>
                                        </a:cxn>
                                        <a:cxn ang="0">
                                          <a:pos x="T2" y="T3"/>
                                        </a:cxn>
                                        <a:cxn ang="0">
                                          <a:pos x="T4" y="T5"/>
                                        </a:cxn>
                                        <a:cxn ang="0">
                                          <a:pos x="T6" y="T7"/>
                                        </a:cxn>
                                        <a:cxn ang="0">
                                          <a:pos x="T8" y="T9"/>
                                        </a:cxn>
                                        <a:cxn ang="0">
                                          <a:pos x="T10" y="T11"/>
                                        </a:cxn>
                                        <a:cxn ang="0">
                                          <a:pos x="T12" y="T13"/>
                                        </a:cxn>
                                        <a:cxn ang="0">
                                          <a:pos x="T14" y="T15"/>
                                        </a:cxn>
                                        <a:cxn ang="0">
                                          <a:pos x="T16" y="T17"/>
                                        </a:cxn>
                                        <a:cxn ang="0">
                                          <a:pos x="T18" y="T19"/>
                                        </a:cxn>
                                        <a:cxn ang="0">
                                          <a:pos x="T20" y="T21"/>
                                        </a:cxn>
                                        <a:cxn ang="0">
                                          <a:pos x="T22" y="T23"/>
                                        </a:cxn>
                                      </a:cxnLst>
                                      <a:rect l="0" t="0" r="r" b="b"/>
                                      <a:pathLst>
                                        <a:path w="211" h="64">
                                          <a:moveTo>
                                            <a:pt x="211" y="0"/>
                                          </a:moveTo>
                                          <a:lnTo>
                                            <a:pt x="186" y="7"/>
                                          </a:lnTo>
                                          <a:lnTo>
                                            <a:pt x="164" y="14"/>
                                          </a:lnTo>
                                          <a:lnTo>
                                            <a:pt x="141" y="22"/>
                                          </a:lnTo>
                                          <a:lnTo>
                                            <a:pt x="119" y="30"/>
                                          </a:lnTo>
                                          <a:lnTo>
                                            <a:pt x="94" y="39"/>
                                          </a:lnTo>
                                          <a:lnTo>
                                            <a:pt x="81" y="43"/>
                                          </a:lnTo>
                                          <a:lnTo>
                                            <a:pt x="68" y="47"/>
                                          </a:lnTo>
                                          <a:lnTo>
                                            <a:pt x="53" y="51"/>
                                          </a:lnTo>
                                          <a:lnTo>
                                            <a:pt x="37" y="56"/>
                                          </a:lnTo>
                                          <a:lnTo>
                                            <a:pt x="19" y="60"/>
                                          </a:lnTo>
                                          <a:lnTo>
                                            <a:pt x="0" y="64"/>
                                          </a:lnTo>
                                        </a:path>
                                      </a:pathLst>
                                    </a:custGeom>
                                    <a:noFill/>
                                    <a:ln w="15875">
                                      <a:solidFill>
                                        <a:srgbClr val="FF0000"/>
                                      </a:solidFill>
                                      <a:prstDash val="solid"/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pt-BR"/>
                                    </a:p>
                                  </p:txBody>
                                </p:sp>
                                <p:sp>
                                  <p:nvSpPr>
                                    <p:cNvPr id="195" name="Freeform 445">
                                      <a:extLst>
                                        <a:ext uri="{FF2B5EF4-FFF2-40B4-BE49-F238E27FC236}">
                                          <a16:creationId xmlns:a16="http://schemas.microsoft.com/office/drawing/2014/main" id="{F6DA8A64-3578-41FB-BB28-27D1BADF9694}"/>
                                        </a:ext>
                                      </a:extLst>
                                    </p:cNvPr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3888" y="2685"/>
                                      <a:ext cx="39" cy="39"/>
                                    </a:xfrm>
                                    <a:custGeom>
                                      <a:avLst/>
                                      <a:gdLst>
                                        <a:gd name="T0" fmla="*/ 19 w 39"/>
                                        <a:gd name="T1" fmla="*/ 0 h 39"/>
                                        <a:gd name="T2" fmla="*/ 39 w 39"/>
                                        <a:gd name="T3" fmla="*/ 39 h 39"/>
                                        <a:gd name="T4" fmla="*/ 0 w 39"/>
                                        <a:gd name="T5" fmla="*/ 39 h 39"/>
                                        <a:gd name="T6" fmla="*/ 19 w 39"/>
                                        <a:gd name="T7" fmla="*/ 0 h 39"/>
                                      </a:gdLst>
                                      <a:ahLst/>
                                      <a:cxnLst>
                                        <a:cxn ang="0">
                                          <a:pos x="T0" y="T1"/>
                                        </a:cxn>
                                        <a:cxn ang="0">
                                          <a:pos x="T2" y="T3"/>
                                        </a:cxn>
                                        <a:cxn ang="0">
                                          <a:pos x="T4" y="T5"/>
                                        </a:cxn>
                                        <a:cxn ang="0">
                                          <a:pos x="T6" y="T7"/>
                                        </a:cxn>
                                      </a:cxnLst>
                                      <a:rect l="0" t="0" r="r" b="b"/>
                                      <a:pathLst>
                                        <a:path w="39" h="39">
                                          <a:moveTo>
                                            <a:pt x="19" y="0"/>
                                          </a:moveTo>
                                          <a:lnTo>
                                            <a:pt x="39" y="39"/>
                                          </a:lnTo>
                                          <a:lnTo>
                                            <a:pt x="0" y="39"/>
                                          </a:lnTo>
                                          <a:lnTo>
                                            <a:pt x="19" y="0"/>
                                          </a:lnTo>
                                          <a:close/>
                                        </a:path>
                                      </a:pathLst>
                                    </a:custGeom>
                                    <a:solidFill>
                                      <a:srgbClr val="FFFFFF"/>
                                    </a:solidFill>
                                    <a:ln w="7938">
                                      <a:solidFill>
                                        <a:srgbClr val="FF0000"/>
                                      </a:solidFill>
                                      <a:prstDash val="solid"/>
                                      <a:round/>
                                      <a:headEnd/>
                                      <a:tailEnd/>
                                    </a:ln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pt-BR"/>
                                    </a:p>
                                  </p:txBody>
                                </p:sp>
                                <p:sp>
                                  <p:nvSpPr>
                                    <p:cNvPr id="196" name="Freeform 446">
                                      <a:extLst>
                                        <a:ext uri="{FF2B5EF4-FFF2-40B4-BE49-F238E27FC236}">
                                          <a16:creationId xmlns:a16="http://schemas.microsoft.com/office/drawing/2014/main" id="{5E645269-4D61-4F71-B28C-E664A5553782}"/>
                                        </a:ext>
                                      </a:extLst>
                                    </p:cNvPr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4098" y="2641"/>
                                      <a:ext cx="39" cy="40"/>
                                    </a:xfrm>
                                    <a:custGeom>
                                      <a:avLst/>
                                      <a:gdLst>
                                        <a:gd name="T0" fmla="*/ 20 w 39"/>
                                        <a:gd name="T1" fmla="*/ 0 h 40"/>
                                        <a:gd name="T2" fmla="*/ 39 w 39"/>
                                        <a:gd name="T3" fmla="*/ 40 h 40"/>
                                        <a:gd name="T4" fmla="*/ 0 w 39"/>
                                        <a:gd name="T5" fmla="*/ 40 h 40"/>
                                        <a:gd name="T6" fmla="*/ 20 w 39"/>
                                        <a:gd name="T7" fmla="*/ 0 h 40"/>
                                      </a:gdLst>
                                      <a:ahLst/>
                                      <a:cxnLst>
                                        <a:cxn ang="0">
                                          <a:pos x="T0" y="T1"/>
                                        </a:cxn>
                                        <a:cxn ang="0">
                                          <a:pos x="T2" y="T3"/>
                                        </a:cxn>
                                        <a:cxn ang="0">
                                          <a:pos x="T4" y="T5"/>
                                        </a:cxn>
                                        <a:cxn ang="0">
                                          <a:pos x="T6" y="T7"/>
                                        </a:cxn>
                                      </a:cxnLst>
                                      <a:rect l="0" t="0" r="r" b="b"/>
                                      <a:pathLst>
                                        <a:path w="39" h="40">
                                          <a:moveTo>
                                            <a:pt x="20" y="0"/>
                                          </a:moveTo>
                                          <a:lnTo>
                                            <a:pt x="39" y="40"/>
                                          </a:lnTo>
                                          <a:lnTo>
                                            <a:pt x="0" y="40"/>
                                          </a:lnTo>
                                          <a:lnTo>
                                            <a:pt x="20" y="0"/>
                                          </a:lnTo>
                                          <a:close/>
                                        </a:path>
                                      </a:pathLst>
                                    </a:custGeom>
                                    <a:solidFill>
                                      <a:srgbClr val="FFFFFF"/>
                                    </a:solidFill>
                                    <a:ln w="7938">
                                      <a:solidFill>
                                        <a:srgbClr val="FF0000"/>
                                      </a:solidFill>
                                      <a:prstDash val="solid"/>
                                      <a:round/>
                                      <a:headEnd/>
                                      <a:tailEnd/>
                                    </a:ln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pt-BR"/>
                                    </a:p>
                                  </p:txBody>
                                </p:sp>
                                <p:sp>
                                  <p:nvSpPr>
                                    <p:cNvPr id="197" name="Freeform 447">
                                      <a:extLst>
                                        <a:ext uri="{FF2B5EF4-FFF2-40B4-BE49-F238E27FC236}">
                                          <a16:creationId xmlns:a16="http://schemas.microsoft.com/office/drawing/2014/main" id="{0EB4D66E-5327-400C-A8BD-084A8E192D87}"/>
                                        </a:ext>
                                      </a:extLst>
                                    </p:cNvPr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4308" y="2613"/>
                                      <a:ext cx="40" cy="39"/>
                                    </a:xfrm>
                                    <a:custGeom>
                                      <a:avLst/>
                                      <a:gdLst>
                                        <a:gd name="T0" fmla="*/ 20 w 40"/>
                                        <a:gd name="T1" fmla="*/ 0 h 39"/>
                                        <a:gd name="T2" fmla="*/ 40 w 40"/>
                                        <a:gd name="T3" fmla="*/ 39 h 39"/>
                                        <a:gd name="T4" fmla="*/ 0 w 40"/>
                                        <a:gd name="T5" fmla="*/ 39 h 39"/>
                                        <a:gd name="T6" fmla="*/ 20 w 40"/>
                                        <a:gd name="T7" fmla="*/ 0 h 39"/>
                                      </a:gdLst>
                                      <a:ahLst/>
                                      <a:cxnLst>
                                        <a:cxn ang="0">
                                          <a:pos x="T0" y="T1"/>
                                        </a:cxn>
                                        <a:cxn ang="0">
                                          <a:pos x="T2" y="T3"/>
                                        </a:cxn>
                                        <a:cxn ang="0">
                                          <a:pos x="T4" y="T5"/>
                                        </a:cxn>
                                        <a:cxn ang="0">
                                          <a:pos x="T6" y="T7"/>
                                        </a:cxn>
                                      </a:cxnLst>
                                      <a:rect l="0" t="0" r="r" b="b"/>
                                      <a:pathLst>
                                        <a:path w="40" h="39">
                                          <a:moveTo>
                                            <a:pt x="20" y="0"/>
                                          </a:moveTo>
                                          <a:lnTo>
                                            <a:pt x="40" y="39"/>
                                          </a:lnTo>
                                          <a:lnTo>
                                            <a:pt x="0" y="39"/>
                                          </a:lnTo>
                                          <a:lnTo>
                                            <a:pt x="20" y="0"/>
                                          </a:lnTo>
                                          <a:close/>
                                        </a:path>
                                      </a:pathLst>
                                    </a:custGeom>
                                    <a:solidFill>
                                      <a:srgbClr val="FFFFFF"/>
                                    </a:solidFill>
                                    <a:ln w="7938">
                                      <a:solidFill>
                                        <a:srgbClr val="FF0000"/>
                                      </a:solidFill>
                                      <a:prstDash val="solid"/>
                                      <a:round/>
                                      <a:headEnd/>
                                      <a:tailEnd/>
                                    </a:ln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pt-BR"/>
                                    </a:p>
                                  </p:txBody>
                                </p:sp>
                                <p:sp>
                                  <p:nvSpPr>
                                    <p:cNvPr id="198" name="Freeform 448">
                                      <a:extLst>
                                        <a:ext uri="{FF2B5EF4-FFF2-40B4-BE49-F238E27FC236}">
                                          <a16:creationId xmlns:a16="http://schemas.microsoft.com/office/drawing/2014/main" id="{3F88C322-CC97-4648-9D69-8BDA91A3EF0D}"/>
                                        </a:ext>
                                      </a:extLst>
                                    </p:cNvPr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4519" y="2559"/>
                                      <a:ext cx="39" cy="39"/>
                                    </a:xfrm>
                                    <a:custGeom>
                                      <a:avLst/>
                                      <a:gdLst>
                                        <a:gd name="T0" fmla="*/ 19 w 39"/>
                                        <a:gd name="T1" fmla="*/ 0 h 39"/>
                                        <a:gd name="T2" fmla="*/ 39 w 39"/>
                                        <a:gd name="T3" fmla="*/ 39 h 39"/>
                                        <a:gd name="T4" fmla="*/ 0 w 39"/>
                                        <a:gd name="T5" fmla="*/ 39 h 39"/>
                                        <a:gd name="T6" fmla="*/ 19 w 39"/>
                                        <a:gd name="T7" fmla="*/ 0 h 39"/>
                                      </a:gdLst>
                                      <a:ahLst/>
                                      <a:cxnLst>
                                        <a:cxn ang="0">
                                          <a:pos x="T0" y="T1"/>
                                        </a:cxn>
                                        <a:cxn ang="0">
                                          <a:pos x="T2" y="T3"/>
                                        </a:cxn>
                                        <a:cxn ang="0">
                                          <a:pos x="T4" y="T5"/>
                                        </a:cxn>
                                        <a:cxn ang="0">
                                          <a:pos x="T6" y="T7"/>
                                        </a:cxn>
                                      </a:cxnLst>
                                      <a:rect l="0" t="0" r="r" b="b"/>
                                      <a:pathLst>
                                        <a:path w="39" h="39">
                                          <a:moveTo>
                                            <a:pt x="19" y="0"/>
                                          </a:moveTo>
                                          <a:lnTo>
                                            <a:pt x="39" y="39"/>
                                          </a:lnTo>
                                          <a:lnTo>
                                            <a:pt x="0" y="39"/>
                                          </a:lnTo>
                                          <a:lnTo>
                                            <a:pt x="19" y="0"/>
                                          </a:lnTo>
                                          <a:close/>
                                        </a:path>
                                      </a:pathLst>
                                    </a:custGeom>
                                    <a:solidFill>
                                      <a:srgbClr val="FFFFFF"/>
                                    </a:solidFill>
                                    <a:ln w="7938">
                                      <a:solidFill>
                                        <a:srgbClr val="FF0000"/>
                                      </a:solidFill>
                                      <a:prstDash val="solid"/>
                                      <a:round/>
                                      <a:headEnd/>
                                      <a:tailEnd/>
                                    </a:ln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pt-BR"/>
                                    </a:p>
                                  </p:txBody>
                                </p:sp>
                                <p:sp>
                                  <p:nvSpPr>
                                    <p:cNvPr id="199" name="Freeform 449">
                                      <a:extLst>
                                        <a:ext uri="{FF2B5EF4-FFF2-40B4-BE49-F238E27FC236}">
                                          <a16:creationId xmlns:a16="http://schemas.microsoft.com/office/drawing/2014/main" id="{523BCE75-58FC-4BF4-94B6-BB5C42BD19C0}"/>
                                        </a:ext>
                                      </a:extLst>
                                    </p:cNvPr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4308" y="2638"/>
                                      <a:ext cx="40" cy="39"/>
                                    </a:xfrm>
                                    <a:custGeom>
                                      <a:avLst/>
                                      <a:gdLst>
                                        <a:gd name="T0" fmla="*/ 20 w 40"/>
                                        <a:gd name="T1" fmla="*/ 0 h 39"/>
                                        <a:gd name="T2" fmla="*/ 40 w 40"/>
                                        <a:gd name="T3" fmla="*/ 39 h 39"/>
                                        <a:gd name="T4" fmla="*/ 0 w 40"/>
                                        <a:gd name="T5" fmla="*/ 39 h 39"/>
                                        <a:gd name="T6" fmla="*/ 20 w 40"/>
                                        <a:gd name="T7" fmla="*/ 0 h 39"/>
                                      </a:gdLst>
                                      <a:ahLst/>
                                      <a:cxnLst>
                                        <a:cxn ang="0">
                                          <a:pos x="T0" y="T1"/>
                                        </a:cxn>
                                        <a:cxn ang="0">
                                          <a:pos x="T2" y="T3"/>
                                        </a:cxn>
                                        <a:cxn ang="0">
                                          <a:pos x="T4" y="T5"/>
                                        </a:cxn>
                                        <a:cxn ang="0">
                                          <a:pos x="T6" y="T7"/>
                                        </a:cxn>
                                      </a:cxnLst>
                                      <a:rect l="0" t="0" r="r" b="b"/>
                                      <a:pathLst>
                                        <a:path w="40" h="39">
                                          <a:moveTo>
                                            <a:pt x="20" y="0"/>
                                          </a:moveTo>
                                          <a:lnTo>
                                            <a:pt x="40" y="39"/>
                                          </a:lnTo>
                                          <a:lnTo>
                                            <a:pt x="0" y="39"/>
                                          </a:lnTo>
                                          <a:lnTo>
                                            <a:pt x="20" y="0"/>
                                          </a:lnTo>
                                          <a:close/>
                                        </a:path>
                                      </a:pathLst>
                                    </a:custGeom>
                                    <a:solidFill>
                                      <a:srgbClr val="FFFFFF"/>
                                    </a:solidFill>
                                    <a:ln w="7938">
                                      <a:solidFill>
                                        <a:srgbClr val="FF0000"/>
                                      </a:solidFill>
                                      <a:prstDash val="solid"/>
                                      <a:round/>
                                      <a:headEnd/>
                                      <a:tailEnd/>
                                    </a:ln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pt-BR"/>
                                    </a:p>
                                  </p:txBody>
                                </p:sp>
                                <p:sp>
                                  <p:nvSpPr>
                                    <p:cNvPr id="200" name="Freeform 450">
                                      <a:extLst>
                                        <a:ext uri="{FF2B5EF4-FFF2-40B4-BE49-F238E27FC236}">
                                          <a16:creationId xmlns:a16="http://schemas.microsoft.com/office/drawing/2014/main" id="{8E5AB0BD-E3FB-4A52-9106-AF30407352B7}"/>
                                        </a:ext>
                                      </a:extLst>
                                    </p:cNvPr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4098" y="2671"/>
                                      <a:ext cx="39" cy="40"/>
                                    </a:xfrm>
                                    <a:custGeom>
                                      <a:avLst/>
                                      <a:gdLst>
                                        <a:gd name="T0" fmla="*/ 20 w 39"/>
                                        <a:gd name="T1" fmla="*/ 0 h 40"/>
                                        <a:gd name="T2" fmla="*/ 39 w 39"/>
                                        <a:gd name="T3" fmla="*/ 40 h 40"/>
                                        <a:gd name="T4" fmla="*/ 0 w 39"/>
                                        <a:gd name="T5" fmla="*/ 40 h 40"/>
                                        <a:gd name="T6" fmla="*/ 20 w 39"/>
                                        <a:gd name="T7" fmla="*/ 0 h 40"/>
                                      </a:gdLst>
                                      <a:ahLst/>
                                      <a:cxnLst>
                                        <a:cxn ang="0">
                                          <a:pos x="T0" y="T1"/>
                                        </a:cxn>
                                        <a:cxn ang="0">
                                          <a:pos x="T2" y="T3"/>
                                        </a:cxn>
                                        <a:cxn ang="0">
                                          <a:pos x="T4" y="T5"/>
                                        </a:cxn>
                                        <a:cxn ang="0">
                                          <a:pos x="T6" y="T7"/>
                                        </a:cxn>
                                      </a:cxnLst>
                                      <a:rect l="0" t="0" r="r" b="b"/>
                                      <a:pathLst>
                                        <a:path w="39" h="40">
                                          <a:moveTo>
                                            <a:pt x="20" y="0"/>
                                          </a:moveTo>
                                          <a:lnTo>
                                            <a:pt x="39" y="40"/>
                                          </a:lnTo>
                                          <a:lnTo>
                                            <a:pt x="0" y="40"/>
                                          </a:lnTo>
                                          <a:lnTo>
                                            <a:pt x="20" y="0"/>
                                          </a:lnTo>
                                          <a:close/>
                                        </a:path>
                                      </a:pathLst>
                                    </a:custGeom>
                                    <a:solidFill>
                                      <a:srgbClr val="FFFFFF"/>
                                    </a:solidFill>
                                    <a:ln w="7938">
                                      <a:solidFill>
                                        <a:srgbClr val="FF0000"/>
                                      </a:solidFill>
                                      <a:prstDash val="solid"/>
                                      <a:round/>
                                      <a:headEnd/>
                                      <a:tailEnd/>
                                    </a:ln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pt-BR"/>
                                    </a:p>
                                  </p:txBody>
                                </p:sp>
                                <p:sp>
                                  <p:nvSpPr>
                                    <p:cNvPr id="201" name="Freeform 451">
                                      <a:extLst>
                                        <a:ext uri="{FF2B5EF4-FFF2-40B4-BE49-F238E27FC236}">
                                          <a16:creationId xmlns:a16="http://schemas.microsoft.com/office/drawing/2014/main" id="{BEFDAC55-FFBE-44CC-B4DC-D12A8A35E4AE}"/>
                                        </a:ext>
                                      </a:extLst>
                                    </p:cNvPr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3888" y="2735"/>
                                      <a:ext cx="39" cy="40"/>
                                    </a:xfrm>
                                    <a:custGeom>
                                      <a:avLst/>
                                      <a:gdLst>
                                        <a:gd name="T0" fmla="*/ 19 w 39"/>
                                        <a:gd name="T1" fmla="*/ 0 h 40"/>
                                        <a:gd name="T2" fmla="*/ 39 w 39"/>
                                        <a:gd name="T3" fmla="*/ 40 h 40"/>
                                        <a:gd name="T4" fmla="*/ 0 w 39"/>
                                        <a:gd name="T5" fmla="*/ 40 h 40"/>
                                        <a:gd name="T6" fmla="*/ 19 w 39"/>
                                        <a:gd name="T7" fmla="*/ 0 h 40"/>
                                      </a:gdLst>
                                      <a:ahLst/>
                                      <a:cxnLst>
                                        <a:cxn ang="0">
                                          <a:pos x="T0" y="T1"/>
                                        </a:cxn>
                                        <a:cxn ang="0">
                                          <a:pos x="T2" y="T3"/>
                                        </a:cxn>
                                        <a:cxn ang="0">
                                          <a:pos x="T4" y="T5"/>
                                        </a:cxn>
                                        <a:cxn ang="0">
                                          <a:pos x="T6" y="T7"/>
                                        </a:cxn>
                                      </a:cxnLst>
                                      <a:rect l="0" t="0" r="r" b="b"/>
                                      <a:pathLst>
                                        <a:path w="39" h="40">
                                          <a:moveTo>
                                            <a:pt x="19" y="0"/>
                                          </a:moveTo>
                                          <a:lnTo>
                                            <a:pt x="39" y="40"/>
                                          </a:lnTo>
                                          <a:lnTo>
                                            <a:pt x="0" y="40"/>
                                          </a:lnTo>
                                          <a:lnTo>
                                            <a:pt x="19" y="0"/>
                                          </a:lnTo>
                                          <a:close/>
                                        </a:path>
                                      </a:pathLst>
                                    </a:custGeom>
                                    <a:solidFill>
                                      <a:srgbClr val="FFFFFF"/>
                                    </a:solidFill>
                                    <a:ln w="7938">
                                      <a:solidFill>
                                        <a:srgbClr val="FF0000"/>
                                      </a:solidFill>
                                      <a:prstDash val="solid"/>
                                      <a:round/>
                                      <a:headEnd/>
                                      <a:tailEnd/>
                                    </a:ln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pt-BR"/>
                                    </a:p>
                                  </p:txBody>
                                </p:sp>
                              </p:grpSp>
                            </p:grpSp>
                            <p:grpSp>
                              <p:nvGrpSpPr>
                                <p:cNvPr id="179" name="Group 452">
                                  <a:extLst>
                                    <a:ext uri="{FF2B5EF4-FFF2-40B4-BE49-F238E27FC236}">
                                      <a16:creationId xmlns:a16="http://schemas.microsoft.com/office/drawing/2014/main" id="{9229B49C-CC59-4BD1-8559-4CA11BC210AD}"/>
                                    </a:ext>
                                  </a:extLst>
                                </p:cNvPr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2628" y="2799"/>
                                  <a:ext cx="879" cy="135"/>
                                  <a:chOff x="2628" y="2799"/>
                                  <a:chExt cx="879" cy="135"/>
                                </a:xfrm>
                              </p:grpSpPr>
                              <p:sp>
                                <p:nvSpPr>
                                  <p:cNvPr id="180" name="Freeform 453">
                                    <a:extLst>
                                      <a:ext uri="{FF2B5EF4-FFF2-40B4-BE49-F238E27FC236}">
                                        <a16:creationId xmlns:a16="http://schemas.microsoft.com/office/drawing/2014/main" id="{BCAB7841-8F80-4521-9698-6232474A93BA}"/>
                                      </a:ext>
                                    </a:extLst>
                                  </p:cNvPr>
                                  <p:cNvSpPr>
                                    <a:spLocks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647" y="2806"/>
                                    <a:ext cx="421" cy="68"/>
                                  </a:xfrm>
                                  <a:custGeom>
                                    <a:avLst/>
                                    <a:gdLst>
                                      <a:gd name="T0" fmla="*/ 0 w 421"/>
                                      <a:gd name="T1" fmla="*/ 68 h 68"/>
                                      <a:gd name="T2" fmla="*/ 106 w 421"/>
                                      <a:gd name="T3" fmla="*/ 52 h 68"/>
                                      <a:gd name="T4" fmla="*/ 211 w 421"/>
                                      <a:gd name="T5" fmla="*/ 34 h 68"/>
                                      <a:gd name="T6" fmla="*/ 316 w 421"/>
                                      <a:gd name="T7" fmla="*/ 16 h 68"/>
                                      <a:gd name="T8" fmla="*/ 421 w 421"/>
                                      <a:gd name="T9" fmla="*/ 0 h 68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  <a:cxn ang="0">
                                        <a:pos x="T6" y="T7"/>
                                      </a:cxn>
                                      <a:cxn ang="0">
                                        <a:pos x="T8" y="T9"/>
                                      </a:cxn>
                                    </a:cxnLst>
                                    <a:rect l="0" t="0" r="r" b="b"/>
                                    <a:pathLst>
                                      <a:path w="421" h="68">
                                        <a:moveTo>
                                          <a:pt x="0" y="68"/>
                                        </a:moveTo>
                                        <a:lnTo>
                                          <a:pt x="106" y="52"/>
                                        </a:lnTo>
                                        <a:lnTo>
                                          <a:pt x="211" y="34"/>
                                        </a:lnTo>
                                        <a:lnTo>
                                          <a:pt x="316" y="16"/>
                                        </a:lnTo>
                                        <a:lnTo>
                                          <a:pt x="421" y="0"/>
                                        </a:lnTo>
                                      </a:path>
                                    </a:pathLst>
                                  </a:custGeom>
                                  <a:noFill/>
                                  <a:ln w="15875">
                                    <a:solidFill>
                                      <a:srgbClr val="FF0000"/>
                                    </a:solidFill>
                                    <a:prstDash val="solid"/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pt-BR"/>
                                  </a:p>
                                </p:txBody>
                              </p:sp>
                              <p:sp>
                                <p:nvSpPr>
                                  <p:cNvPr id="181" name="Freeform 454">
                                    <a:extLst>
                                      <a:ext uri="{FF2B5EF4-FFF2-40B4-BE49-F238E27FC236}">
                                        <a16:creationId xmlns:a16="http://schemas.microsoft.com/office/drawing/2014/main" id="{D469388D-DDCD-4171-AEAB-50A75228BF47}"/>
                                      </a:ext>
                                    </a:extLst>
                                  </p:cNvPr>
                                  <p:cNvSpPr>
                                    <a:spLocks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068" y="2819"/>
                                    <a:ext cx="419" cy="51"/>
                                  </a:xfrm>
                                  <a:custGeom>
                                    <a:avLst/>
                                    <a:gdLst>
                                      <a:gd name="T0" fmla="*/ 419 w 419"/>
                                      <a:gd name="T1" fmla="*/ 0 h 51"/>
                                      <a:gd name="T2" fmla="*/ 315 w 419"/>
                                      <a:gd name="T3" fmla="*/ 14 h 51"/>
                                      <a:gd name="T4" fmla="*/ 209 w 419"/>
                                      <a:gd name="T5" fmla="*/ 26 h 51"/>
                                      <a:gd name="T6" fmla="*/ 0 w 419"/>
                                      <a:gd name="T7" fmla="*/ 51 h 51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  <a:cxn ang="0">
                                        <a:pos x="T6" y="T7"/>
                                      </a:cxn>
                                    </a:cxnLst>
                                    <a:rect l="0" t="0" r="r" b="b"/>
                                    <a:pathLst>
                                      <a:path w="419" h="51">
                                        <a:moveTo>
                                          <a:pt x="419" y="0"/>
                                        </a:moveTo>
                                        <a:lnTo>
                                          <a:pt x="315" y="14"/>
                                        </a:lnTo>
                                        <a:lnTo>
                                          <a:pt x="209" y="26"/>
                                        </a:lnTo>
                                        <a:lnTo>
                                          <a:pt x="0" y="51"/>
                                        </a:lnTo>
                                      </a:path>
                                    </a:pathLst>
                                  </a:custGeom>
                                  <a:noFill/>
                                  <a:ln w="15875">
                                    <a:solidFill>
                                      <a:srgbClr val="FF0000"/>
                                    </a:solidFill>
                                    <a:prstDash val="solid"/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pt-BR"/>
                                  </a:p>
                                </p:txBody>
                              </p:sp>
                              <p:sp>
                                <p:nvSpPr>
                                  <p:cNvPr id="182" name="Freeform 455">
                                    <a:extLst>
                                      <a:ext uri="{FF2B5EF4-FFF2-40B4-BE49-F238E27FC236}">
                                        <a16:creationId xmlns:a16="http://schemas.microsoft.com/office/drawing/2014/main" id="{94D9DAEF-32EA-41DD-AB0A-52E89959CE79}"/>
                                      </a:ext>
                                    </a:extLst>
                                  </p:cNvPr>
                                  <p:cNvSpPr>
                                    <a:spLocks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647" y="2870"/>
                                    <a:ext cx="421" cy="44"/>
                                  </a:xfrm>
                                  <a:custGeom>
                                    <a:avLst/>
                                    <a:gdLst>
                                      <a:gd name="T0" fmla="*/ 421 w 421"/>
                                      <a:gd name="T1" fmla="*/ 0 h 44"/>
                                      <a:gd name="T2" fmla="*/ 316 w 421"/>
                                      <a:gd name="T3" fmla="*/ 12 h 44"/>
                                      <a:gd name="T4" fmla="*/ 211 w 421"/>
                                      <a:gd name="T5" fmla="*/ 22 h 44"/>
                                      <a:gd name="T6" fmla="*/ 106 w 421"/>
                                      <a:gd name="T7" fmla="*/ 33 h 44"/>
                                      <a:gd name="T8" fmla="*/ 0 w 421"/>
                                      <a:gd name="T9" fmla="*/ 44 h 44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  <a:cxn ang="0">
                                        <a:pos x="T6" y="T7"/>
                                      </a:cxn>
                                      <a:cxn ang="0">
                                        <a:pos x="T8" y="T9"/>
                                      </a:cxn>
                                    </a:cxnLst>
                                    <a:rect l="0" t="0" r="r" b="b"/>
                                    <a:pathLst>
                                      <a:path w="421" h="44">
                                        <a:moveTo>
                                          <a:pt x="421" y="0"/>
                                        </a:moveTo>
                                        <a:lnTo>
                                          <a:pt x="316" y="12"/>
                                        </a:lnTo>
                                        <a:lnTo>
                                          <a:pt x="211" y="22"/>
                                        </a:lnTo>
                                        <a:lnTo>
                                          <a:pt x="106" y="33"/>
                                        </a:lnTo>
                                        <a:lnTo>
                                          <a:pt x="0" y="44"/>
                                        </a:lnTo>
                                      </a:path>
                                    </a:pathLst>
                                  </a:custGeom>
                                  <a:noFill/>
                                  <a:ln w="15875">
                                    <a:solidFill>
                                      <a:srgbClr val="FF0000"/>
                                    </a:solidFill>
                                    <a:prstDash val="solid"/>
                                    <a:round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rgbClr val="FFFFFF"/>
                                        </a:solidFill>
                                      </a14:hiddenFill>
                                    </a:ext>
                                  </a:extLst>
                                </p:spPr>
                                <p:txBody>
                                  <a:bodyPr/>
                                  <a:lstStyle/>
                                  <a:p>
                                    <a:endParaRPr lang="pt-BR"/>
                                  </a:p>
                                </p:txBody>
                              </p:sp>
                              <p:sp>
                                <p:nvSpPr>
                                  <p:cNvPr id="183" name="Freeform 456">
                                    <a:extLst>
                                      <a:ext uri="{FF2B5EF4-FFF2-40B4-BE49-F238E27FC236}">
                                        <a16:creationId xmlns:a16="http://schemas.microsoft.com/office/drawing/2014/main" id="{FB8BB7B4-78AB-4B62-BB3D-04AB44942BCC}"/>
                                      </a:ext>
                                    </a:extLst>
                                  </p:cNvPr>
                                  <p:cNvSpPr>
                                    <a:spLocks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628" y="2854"/>
                                    <a:ext cx="39" cy="39"/>
                                  </a:xfrm>
                                  <a:custGeom>
                                    <a:avLst/>
                                    <a:gdLst>
                                      <a:gd name="T0" fmla="*/ 19 w 39"/>
                                      <a:gd name="T1" fmla="*/ 0 h 39"/>
                                      <a:gd name="T2" fmla="*/ 39 w 39"/>
                                      <a:gd name="T3" fmla="*/ 39 h 39"/>
                                      <a:gd name="T4" fmla="*/ 0 w 39"/>
                                      <a:gd name="T5" fmla="*/ 39 h 39"/>
                                      <a:gd name="T6" fmla="*/ 19 w 39"/>
                                      <a:gd name="T7" fmla="*/ 0 h 39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  <a:cxn ang="0">
                                        <a:pos x="T6" y="T7"/>
                                      </a:cxn>
                                    </a:cxnLst>
                                    <a:rect l="0" t="0" r="r" b="b"/>
                                    <a:pathLst>
                                      <a:path w="39" h="39">
                                        <a:moveTo>
                                          <a:pt x="19" y="0"/>
                                        </a:moveTo>
                                        <a:lnTo>
                                          <a:pt x="39" y="39"/>
                                        </a:lnTo>
                                        <a:lnTo>
                                          <a:pt x="0" y="39"/>
                                        </a:lnTo>
                                        <a:lnTo>
                                          <a:pt x="19" y="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solidFill>
                                    <a:srgbClr val="FFFFFF"/>
                                  </a:solidFill>
                                  <a:ln w="7938">
                                    <a:solidFill>
                                      <a:srgbClr val="FF0000"/>
                                    </a:solidFill>
                                    <a:prstDash val="solid"/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endParaRPr lang="pt-BR"/>
                                  </a:p>
                                </p:txBody>
                              </p:sp>
                              <p:sp>
                                <p:nvSpPr>
                                  <p:cNvPr id="184" name="Freeform 457">
                                    <a:extLst>
                                      <a:ext uri="{FF2B5EF4-FFF2-40B4-BE49-F238E27FC236}">
                                        <a16:creationId xmlns:a16="http://schemas.microsoft.com/office/drawing/2014/main" id="{ED22FDFF-227B-4198-9875-6C3E00BFB7E4}"/>
                                      </a:ext>
                                    </a:extLst>
                                  </p:cNvPr>
                                  <p:cNvSpPr>
                                    <a:spLocks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467" y="2799"/>
                                    <a:ext cx="40" cy="40"/>
                                  </a:xfrm>
                                  <a:custGeom>
                                    <a:avLst/>
                                    <a:gdLst>
                                      <a:gd name="T0" fmla="*/ 20 w 40"/>
                                      <a:gd name="T1" fmla="*/ 0 h 40"/>
                                      <a:gd name="T2" fmla="*/ 40 w 40"/>
                                      <a:gd name="T3" fmla="*/ 40 h 40"/>
                                      <a:gd name="T4" fmla="*/ 0 w 40"/>
                                      <a:gd name="T5" fmla="*/ 40 h 40"/>
                                      <a:gd name="T6" fmla="*/ 20 w 40"/>
                                      <a:gd name="T7" fmla="*/ 0 h 40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  <a:cxn ang="0">
                                        <a:pos x="T6" y="T7"/>
                                      </a:cxn>
                                    </a:cxnLst>
                                    <a:rect l="0" t="0" r="r" b="b"/>
                                    <a:pathLst>
                                      <a:path w="40" h="40">
                                        <a:moveTo>
                                          <a:pt x="20" y="0"/>
                                        </a:moveTo>
                                        <a:lnTo>
                                          <a:pt x="40" y="40"/>
                                        </a:lnTo>
                                        <a:lnTo>
                                          <a:pt x="0" y="40"/>
                                        </a:lnTo>
                                        <a:lnTo>
                                          <a:pt x="20" y="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solidFill>
                                    <a:srgbClr val="FFFFFF"/>
                                  </a:solidFill>
                                  <a:ln w="7938">
                                    <a:solidFill>
                                      <a:srgbClr val="FF0000"/>
                                    </a:solidFill>
                                    <a:prstDash val="solid"/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endParaRPr lang="pt-BR"/>
                                  </a:p>
                                </p:txBody>
                              </p:sp>
                              <p:sp>
                                <p:nvSpPr>
                                  <p:cNvPr id="185" name="Freeform 458">
                                    <a:extLst>
                                      <a:ext uri="{FF2B5EF4-FFF2-40B4-BE49-F238E27FC236}">
                                        <a16:creationId xmlns:a16="http://schemas.microsoft.com/office/drawing/2014/main" id="{9EA8A9C4-CA98-4271-922A-929B22BA5DD3}"/>
                                      </a:ext>
                                    </a:extLst>
                                  </p:cNvPr>
                                  <p:cNvSpPr>
                                    <a:spLocks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048" y="2850"/>
                                    <a:ext cx="39" cy="40"/>
                                  </a:xfrm>
                                  <a:custGeom>
                                    <a:avLst/>
                                    <a:gdLst>
                                      <a:gd name="T0" fmla="*/ 20 w 39"/>
                                      <a:gd name="T1" fmla="*/ 0 h 40"/>
                                      <a:gd name="T2" fmla="*/ 39 w 39"/>
                                      <a:gd name="T3" fmla="*/ 40 h 40"/>
                                      <a:gd name="T4" fmla="*/ 0 w 39"/>
                                      <a:gd name="T5" fmla="*/ 40 h 40"/>
                                      <a:gd name="T6" fmla="*/ 20 w 39"/>
                                      <a:gd name="T7" fmla="*/ 0 h 40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  <a:cxn ang="0">
                                        <a:pos x="T6" y="T7"/>
                                      </a:cxn>
                                    </a:cxnLst>
                                    <a:rect l="0" t="0" r="r" b="b"/>
                                    <a:pathLst>
                                      <a:path w="39" h="40">
                                        <a:moveTo>
                                          <a:pt x="20" y="0"/>
                                        </a:moveTo>
                                        <a:lnTo>
                                          <a:pt x="39" y="40"/>
                                        </a:lnTo>
                                        <a:lnTo>
                                          <a:pt x="0" y="40"/>
                                        </a:lnTo>
                                        <a:lnTo>
                                          <a:pt x="20" y="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solidFill>
                                    <a:srgbClr val="FFFFFF"/>
                                  </a:solidFill>
                                  <a:ln w="7938">
                                    <a:solidFill>
                                      <a:srgbClr val="FF0000"/>
                                    </a:solidFill>
                                    <a:prstDash val="solid"/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endParaRPr lang="pt-BR"/>
                                  </a:p>
                                </p:txBody>
                              </p:sp>
                              <p:sp>
                                <p:nvSpPr>
                                  <p:cNvPr id="186" name="Freeform 459">
                                    <a:extLst>
                                      <a:ext uri="{FF2B5EF4-FFF2-40B4-BE49-F238E27FC236}">
                                        <a16:creationId xmlns:a16="http://schemas.microsoft.com/office/drawing/2014/main" id="{8A863F70-182C-4D8E-8328-819C122EFD4A}"/>
                                      </a:ext>
                                    </a:extLst>
                                  </p:cNvPr>
                                  <p:cNvSpPr>
                                    <a:spLocks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628" y="2895"/>
                                    <a:ext cx="39" cy="39"/>
                                  </a:xfrm>
                                  <a:custGeom>
                                    <a:avLst/>
                                    <a:gdLst>
                                      <a:gd name="T0" fmla="*/ 19 w 39"/>
                                      <a:gd name="T1" fmla="*/ 0 h 39"/>
                                      <a:gd name="T2" fmla="*/ 39 w 39"/>
                                      <a:gd name="T3" fmla="*/ 39 h 39"/>
                                      <a:gd name="T4" fmla="*/ 0 w 39"/>
                                      <a:gd name="T5" fmla="*/ 39 h 39"/>
                                      <a:gd name="T6" fmla="*/ 19 w 39"/>
                                      <a:gd name="T7" fmla="*/ 0 h 39"/>
                                    </a:gdLst>
                                    <a:ahLst/>
                                    <a:cxnLst>
                                      <a:cxn ang="0">
                                        <a:pos x="T0" y="T1"/>
                                      </a:cxn>
                                      <a:cxn ang="0">
                                        <a:pos x="T2" y="T3"/>
                                      </a:cxn>
                                      <a:cxn ang="0">
                                        <a:pos x="T4" y="T5"/>
                                      </a:cxn>
                                      <a:cxn ang="0">
                                        <a:pos x="T6" y="T7"/>
                                      </a:cxn>
                                    </a:cxnLst>
                                    <a:rect l="0" t="0" r="r" b="b"/>
                                    <a:pathLst>
                                      <a:path w="39" h="39">
                                        <a:moveTo>
                                          <a:pt x="19" y="0"/>
                                        </a:moveTo>
                                        <a:lnTo>
                                          <a:pt x="39" y="39"/>
                                        </a:lnTo>
                                        <a:lnTo>
                                          <a:pt x="0" y="39"/>
                                        </a:lnTo>
                                        <a:lnTo>
                                          <a:pt x="19" y="0"/>
                                        </a:lnTo>
                                        <a:close/>
                                      </a:path>
                                    </a:pathLst>
                                  </a:custGeom>
                                  <a:solidFill>
                                    <a:srgbClr val="FFFFFF"/>
                                  </a:solidFill>
                                  <a:ln w="7938">
                                    <a:solidFill>
                                      <a:srgbClr val="FF0000"/>
                                    </a:solidFill>
                                    <a:prstDash val="solid"/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endParaRPr lang="pt-BR"/>
                                  </a:p>
                                </p:txBody>
                              </p:sp>
                            </p:grpSp>
                          </p:grpSp>
                          <p:sp>
                            <p:nvSpPr>
                              <p:cNvPr id="170" name="Freeform 460">
                                <a:extLst>
                                  <a:ext uri="{FF2B5EF4-FFF2-40B4-BE49-F238E27FC236}">
                                    <a16:creationId xmlns:a16="http://schemas.microsoft.com/office/drawing/2014/main" id="{AC73F750-5B78-48AF-AAE3-C004BA4CFCB7}"/>
                                  </a:ext>
                                </a:extLst>
                              </p:cNvPr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1787" y="3023"/>
                                <a:ext cx="39" cy="39"/>
                              </a:xfrm>
                              <a:custGeom>
                                <a:avLst/>
                                <a:gdLst>
                                  <a:gd name="T0" fmla="*/ 19 w 39"/>
                                  <a:gd name="T1" fmla="*/ 0 h 39"/>
                                  <a:gd name="T2" fmla="*/ 39 w 39"/>
                                  <a:gd name="T3" fmla="*/ 39 h 39"/>
                                  <a:gd name="T4" fmla="*/ 0 w 39"/>
                                  <a:gd name="T5" fmla="*/ 39 h 39"/>
                                  <a:gd name="T6" fmla="*/ 19 w 39"/>
                                  <a:gd name="T7" fmla="*/ 0 h 39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</a:cxnLst>
                                <a:rect l="0" t="0" r="r" b="b"/>
                                <a:pathLst>
                                  <a:path w="39" h="39">
                                    <a:moveTo>
                                      <a:pt x="19" y="0"/>
                                    </a:moveTo>
                                    <a:lnTo>
                                      <a:pt x="39" y="39"/>
                                    </a:lnTo>
                                    <a:lnTo>
                                      <a:pt x="0" y="39"/>
                                    </a:lnTo>
                                    <a:lnTo>
                                      <a:pt x="19" y="0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FFFFFF"/>
                              </a:solidFill>
                              <a:ln w="7938">
                                <a:solidFill>
                                  <a:srgbClr val="FF0000"/>
                                </a:solidFill>
                                <a:prstDash val="solid"/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pt-BR"/>
                              </a:p>
                            </p:txBody>
                          </p:sp>
                          <p:sp>
                            <p:nvSpPr>
                              <p:cNvPr id="171" name="Freeform 461">
                                <a:extLst>
                                  <a:ext uri="{FF2B5EF4-FFF2-40B4-BE49-F238E27FC236}">
                                    <a16:creationId xmlns:a16="http://schemas.microsoft.com/office/drawing/2014/main" id="{E262EBBD-9A61-4363-A5B0-C90D9083D8DB}"/>
                                  </a:ext>
                                </a:extLst>
                              </p:cNvPr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1577" y="3096"/>
                                <a:ext cx="39" cy="39"/>
                              </a:xfrm>
                              <a:custGeom>
                                <a:avLst/>
                                <a:gdLst>
                                  <a:gd name="T0" fmla="*/ 19 w 39"/>
                                  <a:gd name="T1" fmla="*/ 0 h 39"/>
                                  <a:gd name="T2" fmla="*/ 39 w 39"/>
                                  <a:gd name="T3" fmla="*/ 39 h 39"/>
                                  <a:gd name="T4" fmla="*/ 0 w 39"/>
                                  <a:gd name="T5" fmla="*/ 39 h 39"/>
                                  <a:gd name="T6" fmla="*/ 19 w 39"/>
                                  <a:gd name="T7" fmla="*/ 0 h 39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</a:cxnLst>
                                <a:rect l="0" t="0" r="r" b="b"/>
                                <a:pathLst>
                                  <a:path w="39" h="39">
                                    <a:moveTo>
                                      <a:pt x="19" y="0"/>
                                    </a:moveTo>
                                    <a:lnTo>
                                      <a:pt x="39" y="39"/>
                                    </a:lnTo>
                                    <a:lnTo>
                                      <a:pt x="0" y="39"/>
                                    </a:lnTo>
                                    <a:lnTo>
                                      <a:pt x="19" y="0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FFFFFF"/>
                              </a:solidFill>
                              <a:ln w="7938">
                                <a:solidFill>
                                  <a:srgbClr val="FF0000"/>
                                </a:solidFill>
                                <a:prstDash val="solid"/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pt-BR"/>
                              </a:p>
                            </p:txBody>
                          </p:sp>
                          <p:sp>
                            <p:nvSpPr>
                              <p:cNvPr id="172" name="Freeform 462">
                                <a:extLst>
                                  <a:ext uri="{FF2B5EF4-FFF2-40B4-BE49-F238E27FC236}">
                                    <a16:creationId xmlns:a16="http://schemas.microsoft.com/office/drawing/2014/main" id="{BF32D130-7491-4109-B768-0F1002553227}"/>
                                  </a:ext>
                                </a:extLst>
                              </p:cNvPr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1450" y="3181"/>
                                <a:ext cx="39" cy="39"/>
                              </a:xfrm>
                              <a:custGeom>
                                <a:avLst/>
                                <a:gdLst>
                                  <a:gd name="T0" fmla="*/ 19 w 39"/>
                                  <a:gd name="T1" fmla="*/ 0 h 39"/>
                                  <a:gd name="T2" fmla="*/ 39 w 39"/>
                                  <a:gd name="T3" fmla="*/ 39 h 39"/>
                                  <a:gd name="T4" fmla="*/ 0 w 39"/>
                                  <a:gd name="T5" fmla="*/ 39 h 39"/>
                                  <a:gd name="T6" fmla="*/ 19 w 39"/>
                                  <a:gd name="T7" fmla="*/ 0 h 39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</a:cxnLst>
                                <a:rect l="0" t="0" r="r" b="b"/>
                                <a:pathLst>
                                  <a:path w="39" h="39">
                                    <a:moveTo>
                                      <a:pt x="19" y="0"/>
                                    </a:moveTo>
                                    <a:lnTo>
                                      <a:pt x="39" y="39"/>
                                    </a:lnTo>
                                    <a:lnTo>
                                      <a:pt x="0" y="39"/>
                                    </a:lnTo>
                                    <a:lnTo>
                                      <a:pt x="19" y="0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FFFFFF"/>
                              </a:solidFill>
                              <a:ln w="7938">
                                <a:solidFill>
                                  <a:srgbClr val="FF0000"/>
                                </a:solidFill>
                                <a:prstDash val="solid"/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pt-BR"/>
                              </a:p>
                            </p:txBody>
                          </p:sp>
                        </p:grpSp>
                      </p:grpSp>
                    </p:grpSp>
                  </p:grpSp>
                </p:grpSp>
                <p:sp>
                  <p:nvSpPr>
                    <p:cNvPr id="159" name="Freeform 463">
                      <a:extLst>
                        <a:ext uri="{FF2B5EF4-FFF2-40B4-BE49-F238E27FC236}">
                          <a16:creationId xmlns:a16="http://schemas.microsoft.com/office/drawing/2014/main" id="{60686053-8625-4FD1-B328-3E3B7F42E99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596" y="3011"/>
                      <a:ext cx="210" cy="86"/>
                    </a:xfrm>
                    <a:custGeom>
                      <a:avLst/>
                      <a:gdLst>
                        <a:gd name="T0" fmla="*/ 0 w 210"/>
                        <a:gd name="T1" fmla="*/ 86 h 86"/>
                        <a:gd name="T2" fmla="*/ 42 w 210"/>
                        <a:gd name="T3" fmla="*/ 64 h 86"/>
                        <a:gd name="T4" fmla="*/ 64 w 210"/>
                        <a:gd name="T5" fmla="*/ 54 h 86"/>
                        <a:gd name="T6" fmla="*/ 86 w 210"/>
                        <a:gd name="T7" fmla="*/ 42 h 86"/>
                        <a:gd name="T8" fmla="*/ 112 w 210"/>
                        <a:gd name="T9" fmla="*/ 31 h 86"/>
                        <a:gd name="T10" fmla="*/ 141 w 210"/>
                        <a:gd name="T11" fmla="*/ 21 h 86"/>
                        <a:gd name="T12" fmla="*/ 157 w 210"/>
                        <a:gd name="T13" fmla="*/ 16 h 86"/>
                        <a:gd name="T14" fmla="*/ 174 w 210"/>
                        <a:gd name="T15" fmla="*/ 10 h 86"/>
                        <a:gd name="T16" fmla="*/ 191 w 210"/>
                        <a:gd name="T17" fmla="*/ 5 h 86"/>
                        <a:gd name="T18" fmla="*/ 210 w 210"/>
                        <a:gd name="T19" fmla="*/ 0 h 8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210" h="86">
                          <a:moveTo>
                            <a:pt x="0" y="86"/>
                          </a:moveTo>
                          <a:lnTo>
                            <a:pt x="42" y="64"/>
                          </a:lnTo>
                          <a:lnTo>
                            <a:pt x="64" y="54"/>
                          </a:lnTo>
                          <a:lnTo>
                            <a:pt x="86" y="42"/>
                          </a:lnTo>
                          <a:lnTo>
                            <a:pt x="112" y="31"/>
                          </a:lnTo>
                          <a:lnTo>
                            <a:pt x="141" y="21"/>
                          </a:lnTo>
                          <a:lnTo>
                            <a:pt x="157" y="16"/>
                          </a:lnTo>
                          <a:lnTo>
                            <a:pt x="174" y="10"/>
                          </a:lnTo>
                          <a:lnTo>
                            <a:pt x="191" y="5"/>
                          </a:lnTo>
                          <a:lnTo>
                            <a:pt x="210" y="0"/>
                          </a:lnTo>
                        </a:path>
                      </a:pathLst>
                    </a:custGeom>
                    <a:noFill/>
                    <a:ln w="15875">
                      <a:solidFill>
                        <a:srgbClr val="FF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</p:grpSp>
              <p:sp>
                <p:nvSpPr>
                  <p:cNvPr id="157" name="Freeform 464">
                    <a:extLst>
                      <a:ext uri="{FF2B5EF4-FFF2-40B4-BE49-F238E27FC236}">
                        <a16:creationId xmlns:a16="http://schemas.microsoft.com/office/drawing/2014/main" id="{AF02D278-D685-4C30-8EC5-781C5295F03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69" y="3115"/>
                    <a:ext cx="127" cy="85"/>
                  </a:xfrm>
                  <a:custGeom>
                    <a:avLst/>
                    <a:gdLst>
                      <a:gd name="T0" fmla="*/ 127 w 127"/>
                      <a:gd name="T1" fmla="*/ 0 h 85"/>
                      <a:gd name="T2" fmla="*/ 108 w 127"/>
                      <a:gd name="T3" fmla="*/ 11 h 85"/>
                      <a:gd name="T4" fmla="*/ 89 w 127"/>
                      <a:gd name="T5" fmla="*/ 21 h 85"/>
                      <a:gd name="T6" fmla="*/ 74 w 127"/>
                      <a:gd name="T7" fmla="*/ 32 h 85"/>
                      <a:gd name="T8" fmla="*/ 59 w 127"/>
                      <a:gd name="T9" fmla="*/ 42 h 85"/>
                      <a:gd name="T10" fmla="*/ 31 w 127"/>
                      <a:gd name="T11" fmla="*/ 64 h 85"/>
                      <a:gd name="T12" fmla="*/ 16 w 127"/>
                      <a:gd name="T13" fmla="*/ 75 h 85"/>
                      <a:gd name="T14" fmla="*/ 0 w 127"/>
                      <a:gd name="T15" fmla="*/ 85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27" h="85">
                        <a:moveTo>
                          <a:pt x="127" y="0"/>
                        </a:moveTo>
                        <a:lnTo>
                          <a:pt x="108" y="11"/>
                        </a:lnTo>
                        <a:lnTo>
                          <a:pt x="89" y="21"/>
                        </a:lnTo>
                        <a:lnTo>
                          <a:pt x="74" y="32"/>
                        </a:lnTo>
                        <a:lnTo>
                          <a:pt x="59" y="42"/>
                        </a:lnTo>
                        <a:lnTo>
                          <a:pt x="31" y="64"/>
                        </a:lnTo>
                        <a:lnTo>
                          <a:pt x="16" y="75"/>
                        </a:lnTo>
                        <a:lnTo>
                          <a:pt x="0" y="85"/>
                        </a:lnTo>
                      </a:path>
                    </a:pathLst>
                  </a:custGeom>
                  <a:noFill/>
                  <a:ln w="15875">
                    <a:solidFill>
                      <a:srgbClr val="FF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155" name="Freeform 465">
                  <a:extLst>
                    <a:ext uri="{FF2B5EF4-FFF2-40B4-BE49-F238E27FC236}">
                      <a16:creationId xmlns:a16="http://schemas.microsoft.com/office/drawing/2014/main" id="{9DCAAB3F-F544-4F52-BFBC-4B4A37DF76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87" y="2991"/>
                  <a:ext cx="39" cy="40"/>
                </a:xfrm>
                <a:custGeom>
                  <a:avLst/>
                  <a:gdLst>
                    <a:gd name="T0" fmla="*/ 19 w 39"/>
                    <a:gd name="T1" fmla="*/ 0 h 40"/>
                    <a:gd name="T2" fmla="*/ 39 w 39"/>
                    <a:gd name="T3" fmla="*/ 40 h 40"/>
                    <a:gd name="T4" fmla="*/ 0 w 39"/>
                    <a:gd name="T5" fmla="*/ 40 h 40"/>
                    <a:gd name="T6" fmla="*/ 19 w 39"/>
                    <a:gd name="T7" fmla="*/ 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9" h="40">
                      <a:moveTo>
                        <a:pt x="19" y="0"/>
                      </a:moveTo>
                      <a:lnTo>
                        <a:pt x="39" y="40"/>
                      </a:lnTo>
                      <a:lnTo>
                        <a:pt x="0" y="40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938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sp>
          <p:nvSpPr>
            <p:cNvPr id="151" name="Freeform 466">
              <a:extLst>
                <a:ext uri="{FF2B5EF4-FFF2-40B4-BE49-F238E27FC236}">
                  <a16:creationId xmlns:a16="http://schemas.microsoft.com/office/drawing/2014/main" id="{85CC95C8-2AE9-4F77-9F0B-ED7851E6DA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9" y="3097"/>
              <a:ext cx="127" cy="99"/>
            </a:xfrm>
            <a:custGeom>
              <a:avLst/>
              <a:gdLst>
                <a:gd name="T0" fmla="*/ 0 w 127"/>
                <a:gd name="T1" fmla="*/ 99 h 99"/>
                <a:gd name="T2" fmla="*/ 16 w 127"/>
                <a:gd name="T3" fmla="*/ 86 h 99"/>
                <a:gd name="T4" fmla="*/ 31 w 127"/>
                <a:gd name="T5" fmla="*/ 75 h 99"/>
                <a:gd name="T6" fmla="*/ 58 w 127"/>
                <a:gd name="T7" fmla="*/ 49 h 99"/>
                <a:gd name="T8" fmla="*/ 74 w 127"/>
                <a:gd name="T9" fmla="*/ 37 h 99"/>
                <a:gd name="T10" fmla="*/ 89 w 127"/>
                <a:gd name="T11" fmla="*/ 24 h 99"/>
                <a:gd name="T12" fmla="*/ 108 w 127"/>
                <a:gd name="T13" fmla="*/ 12 h 99"/>
                <a:gd name="T14" fmla="*/ 127 w 127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7" h="99">
                  <a:moveTo>
                    <a:pt x="0" y="99"/>
                  </a:moveTo>
                  <a:lnTo>
                    <a:pt x="16" y="86"/>
                  </a:lnTo>
                  <a:lnTo>
                    <a:pt x="31" y="75"/>
                  </a:lnTo>
                  <a:lnTo>
                    <a:pt x="58" y="49"/>
                  </a:lnTo>
                  <a:lnTo>
                    <a:pt x="74" y="37"/>
                  </a:lnTo>
                  <a:lnTo>
                    <a:pt x="89" y="24"/>
                  </a:lnTo>
                  <a:lnTo>
                    <a:pt x="108" y="12"/>
                  </a:lnTo>
                  <a:lnTo>
                    <a:pt x="127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05" name="Group 467">
            <a:extLst>
              <a:ext uri="{FF2B5EF4-FFF2-40B4-BE49-F238E27FC236}">
                <a16:creationId xmlns:a16="http://schemas.microsoft.com/office/drawing/2014/main" id="{676FDFE0-DF02-439C-AEA4-8DB6CD11F8FC}"/>
              </a:ext>
            </a:extLst>
          </p:cNvPr>
          <p:cNvGrpSpPr>
            <a:grpSpLocks/>
          </p:cNvGrpSpPr>
          <p:nvPr/>
        </p:nvGrpSpPr>
        <p:grpSpPr bwMode="auto">
          <a:xfrm>
            <a:off x="2378305" y="2875166"/>
            <a:ext cx="4933950" cy="2278062"/>
            <a:chOff x="1450" y="1697"/>
            <a:chExt cx="3108" cy="1435"/>
          </a:xfrm>
        </p:grpSpPr>
        <p:sp>
          <p:nvSpPr>
            <p:cNvPr id="206" name="Freeform 468">
              <a:extLst>
                <a:ext uri="{FF2B5EF4-FFF2-40B4-BE49-F238E27FC236}">
                  <a16:creationId xmlns:a16="http://schemas.microsoft.com/office/drawing/2014/main" id="{BE0BE01F-F2FE-4CD7-A3C3-60CE74424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9" y="2964"/>
              <a:ext cx="127" cy="149"/>
            </a:xfrm>
            <a:custGeom>
              <a:avLst/>
              <a:gdLst>
                <a:gd name="T0" fmla="*/ 0 w 127"/>
                <a:gd name="T1" fmla="*/ 149 h 149"/>
                <a:gd name="T2" fmla="*/ 16 w 127"/>
                <a:gd name="T3" fmla="*/ 131 h 149"/>
                <a:gd name="T4" fmla="*/ 31 w 127"/>
                <a:gd name="T5" fmla="*/ 111 h 149"/>
                <a:gd name="T6" fmla="*/ 58 w 127"/>
                <a:gd name="T7" fmla="*/ 74 h 149"/>
                <a:gd name="T8" fmla="*/ 74 w 127"/>
                <a:gd name="T9" fmla="*/ 56 h 149"/>
                <a:gd name="T10" fmla="*/ 89 w 127"/>
                <a:gd name="T11" fmla="*/ 37 h 149"/>
                <a:gd name="T12" fmla="*/ 108 w 127"/>
                <a:gd name="T13" fmla="*/ 18 h 149"/>
                <a:gd name="T14" fmla="*/ 127 w 127"/>
                <a:gd name="T1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7" h="149">
                  <a:moveTo>
                    <a:pt x="0" y="149"/>
                  </a:moveTo>
                  <a:lnTo>
                    <a:pt x="16" y="131"/>
                  </a:lnTo>
                  <a:lnTo>
                    <a:pt x="31" y="111"/>
                  </a:lnTo>
                  <a:lnTo>
                    <a:pt x="58" y="74"/>
                  </a:lnTo>
                  <a:lnTo>
                    <a:pt x="74" y="56"/>
                  </a:lnTo>
                  <a:lnTo>
                    <a:pt x="89" y="37"/>
                  </a:lnTo>
                  <a:lnTo>
                    <a:pt x="108" y="18"/>
                  </a:lnTo>
                  <a:lnTo>
                    <a:pt x="127" y="0"/>
                  </a:lnTo>
                </a:path>
              </a:pathLst>
            </a:custGeom>
            <a:noFill/>
            <a:ln w="15875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7" name="Freeform 469">
              <a:extLst>
                <a:ext uri="{FF2B5EF4-FFF2-40B4-BE49-F238E27FC236}">
                  <a16:creationId xmlns:a16="http://schemas.microsoft.com/office/drawing/2014/main" id="{98461A4B-FC71-44A2-979C-3BDA17FC82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6" y="2815"/>
              <a:ext cx="210" cy="149"/>
            </a:xfrm>
            <a:custGeom>
              <a:avLst/>
              <a:gdLst>
                <a:gd name="T0" fmla="*/ 0 w 210"/>
                <a:gd name="T1" fmla="*/ 149 h 149"/>
                <a:gd name="T2" fmla="*/ 21 w 210"/>
                <a:gd name="T3" fmla="*/ 131 h 149"/>
                <a:gd name="T4" fmla="*/ 42 w 210"/>
                <a:gd name="T5" fmla="*/ 114 h 149"/>
                <a:gd name="T6" fmla="*/ 64 w 210"/>
                <a:gd name="T7" fmla="*/ 97 h 149"/>
                <a:gd name="T8" fmla="*/ 86 w 210"/>
                <a:gd name="T9" fmla="*/ 80 h 149"/>
                <a:gd name="T10" fmla="*/ 112 w 210"/>
                <a:gd name="T11" fmla="*/ 61 h 149"/>
                <a:gd name="T12" fmla="*/ 141 w 210"/>
                <a:gd name="T13" fmla="*/ 43 h 149"/>
                <a:gd name="T14" fmla="*/ 157 w 210"/>
                <a:gd name="T15" fmla="*/ 33 h 149"/>
                <a:gd name="T16" fmla="*/ 174 w 210"/>
                <a:gd name="T17" fmla="*/ 22 h 149"/>
                <a:gd name="T18" fmla="*/ 191 w 210"/>
                <a:gd name="T19" fmla="*/ 12 h 149"/>
                <a:gd name="T20" fmla="*/ 210 w 210"/>
                <a:gd name="T2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0" h="149">
                  <a:moveTo>
                    <a:pt x="0" y="149"/>
                  </a:moveTo>
                  <a:lnTo>
                    <a:pt x="21" y="131"/>
                  </a:lnTo>
                  <a:lnTo>
                    <a:pt x="42" y="114"/>
                  </a:lnTo>
                  <a:lnTo>
                    <a:pt x="64" y="97"/>
                  </a:lnTo>
                  <a:lnTo>
                    <a:pt x="86" y="80"/>
                  </a:lnTo>
                  <a:lnTo>
                    <a:pt x="112" y="61"/>
                  </a:lnTo>
                  <a:lnTo>
                    <a:pt x="141" y="43"/>
                  </a:lnTo>
                  <a:lnTo>
                    <a:pt x="157" y="33"/>
                  </a:lnTo>
                  <a:lnTo>
                    <a:pt x="174" y="22"/>
                  </a:lnTo>
                  <a:lnTo>
                    <a:pt x="191" y="12"/>
                  </a:lnTo>
                  <a:lnTo>
                    <a:pt x="210" y="0"/>
                  </a:lnTo>
                </a:path>
              </a:pathLst>
            </a:custGeom>
            <a:noFill/>
            <a:ln w="15875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8" name="Freeform 470">
              <a:extLst>
                <a:ext uri="{FF2B5EF4-FFF2-40B4-BE49-F238E27FC236}">
                  <a16:creationId xmlns:a16="http://schemas.microsoft.com/office/drawing/2014/main" id="{352295F2-B4A3-4CBF-ACC9-FEA78FE48F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6" y="2585"/>
              <a:ext cx="421" cy="230"/>
            </a:xfrm>
            <a:custGeom>
              <a:avLst/>
              <a:gdLst>
                <a:gd name="T0" fmla="*/ 0 w 421"/>
                <a:gd name="T1" fmla="*/ 230 h 230"/>
                <a:gd name="T2" fmla="*/ 21 w 421"/>
                <a:gd name="T3" fmla="*/ 218 h 230"/>
                <a:gd name="T4" fmla="*/ 43 w 421"/>
                <a:gd name="T5" fmla="*/ 205 h 230"/>
                <a:gd name="T6" fmla="*/ 66 w 421"/>
                <a:gd name="T7" fmla="*/ 191 h 230"/>
                <a:gd name="T8" fmla="*/ 90 w 421"/>
                <a:gd name="T9" fmla="*/ 178 h 230"/>
                <a:gd name="T10" fmla="*/ 117 w 421"/>
                <a:gd name="T11" fmla="*/ 164 h 230"/>
                <a:gd name="T12" fmla="*/ 143 w 421"/>
                <a:gd name="T13" fmla="*/ 148 h 230"/>
                <a:gd name="T14" fmla="*/ 198 w 421"/>
                <a:gd name="T15" fmla="*/ 118 h 230"/>
                <a:gd name="T16" fmla="*/ 254 w 421"/>
                <a:gd name="T17" fmla="*/ 88 h 230"/>
                <a:gd name="T18" fmla="*/ 311 w 421"/>
                <a:gd name="T19" fmla="*/ 56 h 230"/>
                <a:gd name="T20" fmla="*/ 367 w 421"/>
                <a:gd name="T21" fmla="*/ 28 h 230"/>
                <a:gd name="T22" fmla="*/ 421 w 421"/>
                <a:gd name="T23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1" h="230">
                  <a:moveTo>
                    <a:pt x="0" y="230"/>
                  </a:moveTo>
                  <a:lnTo>
                    <a:pt x="21" y="218"/>
                  </a:lnTo>
                  <a:lnTo>
                    <a:pt x="43" y="205"/>
                  </a:lnTo>
                  <a:lnTo>
                    <a:pt x="66" y="191"/>
                  </a:lnTo>
                  <a:lnTo>
                    <a:pt x="90" y="178"/>
                  </a:lnTo>
                  <a:lnTo>
                    <a:pt x="117" y="164"/>
                  </a:lnTo>
                  <a:lnTo>
                    <a:pt x="143" y="148"/>
                  </a:lnTo>
                  <a:lnTo>
                    <a:pt x="198" y="118"/>
                  </a:lnTo>
                  <a:lnTo>
                    <a:pt x="254" y="88"/>
                  </a:lnTo>
                  <a:lnTo>
                    <a:pt x="311" y="56"/>
                  </a:lnTo>
                  <a:lnTo>
                    <a:pt x="367" y="28"/>
                  </a:lnTo>
                  <a:lnTo>
                    <a:pt x="421" y="0"/>
                  </a:lnTo>
                </a:path>
              </a:pathLst>
            </a:custGeom>
            <a:noFill/>
            <a:ln w="15875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9" name="Freeform 471">
              <a:extLst>
                <a:ext uri="{FF2B5EF4-FFF2-40B4-BE49-F238E27FC236}">
                  <a16:creationId xmlns:a16="http://schemas.microsoft.com/office/drawing/2014/main" id="{25201D72-E6B1-4E5D-911E-1C742CE6B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7" y="2395"/>
              <a:ext cx="420" cy="190"/>
            </a:xfrm>
            <a:custGeom>
              <a:avLst/>
              <a:gdLst>
                <a:gd name="T0" fmla="*/ 0 w 420"/>
                <a:gd name="T1" fmla="*/ 190 h 190"/>
                <a:gd name="T2" fmla="*/ 104 w 420"/>
                <a:gd name="T3" fmla="*/ 139 h 190"/>
                <a:gd name="T4" fmla="*/ 210 w 420"/>
                <a:gd name="T5" fmla="*/ 90 h 190"/>
                <a:gd name="T6" fmla="*/ 316 w 420"/>
                <a:gd name="T7" fmla="*/ 44 h 190"/>
                <a:gd name="T8" fmla="*/ 420 w 420"/>
                <a:gd name="T9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0" h="190">
                  <a:moveTo>
                    <a:pt x="0" y="190"/>
                  </a:moveTo>
                  <a:lnTo>
                    <a:pt x="104" y="139"/>
                  </a:lnTo>
                  <a:lnTo>
                    <a:pt x="210" y="90"/>
                  </a:lnTo>
                  <a:lnTo>
                    <a:pt x="316" y="44"/>
                  </a:lnTo>
                  <a:lnTo>
                    <a:pt x="420" y="0"/>
                  </a:lnTo>
                </a:path>
              </a:pathLst>
            </a:custGeom>
            <a:noFill/>
            <a:ln w="15875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0" name="Freeform 472">
              <a:extLst>
                <a:ext uri="{FF2B5EF4-FFF2-40B4-BE49-F238E27FC236}">
                  <a16:creationId xmlns:a16="http://schemas.microsoft.com/office/drawing/2014/main" id="{99A3EE19-A9DC-4278-A5EA-4BE6FFDBA3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8" y="2088"/>
              <a:ext cx="419" cy="158"/>
            </a:xfrm>
            <a:custGeom>
              <a:avLst/>
              <a:gdLst>
                <a:gd name="T0" fmla="*/ 0 w 419"/>
                <a:gd name="T1" fmla="*/ 158 h 158"/>
                <a:gd name="T2" fmla="*/ 104 w 419"/>
                <a:gd name="T3" fmla="*/ 119 h 158"/>
                <a:gd name="T4" fmla="*/ 209 w 419"/>
                <a:gd name="T5" fmla="*/ 79 h 158"/>
                <a:gd name="T6" fmla="*/ 419 w 419"/>
                <a:gd name="T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9" h="158">
                  <a:moveTo>
                    <a:pt x="0" y="158"/>
                  </a:moveTo>
                  <a:lnTo>
                    <a:pt x="104" y="119"/>
                  </a:lnTo>
                  <a:lnTo>
                    <a:pt x="209" y="79"/>
                  </a:lnTo>
                  <a:lnTo>
                    <a:pt x="419" y="0"/>
                  </a:lnTo>
                </a:path>
              </a:pathLst>
            </a:custGeom>
            <a:noFill/>
            <a:ln w="15875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1" name="Rectangle 473">
              <a:extLst>
                <a:ext uri="{FF2B5EF4-FFF2-40B4-BE49-F238E27FC236}">
                  <a16:creationId xmlns:a16="http://schemas.microsoft.com/office/drawing/2014/main" id="{5AA4156F-175F-4B7E-91E3-C0F4DA73A6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" y="3093"/>
              <a:ext cx="39" cy="39"/>
            </a:xfrm>
            <a:prstGeom prst="rect">
              <a:avLst/>
            </a:prstGeom>
            <a:solidFill>
              <a:srgbClr val="FFFFFF"/>
            </a:solidFill>
            <a:ln w="7938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12" name="Rectangle 474">
              <a:extLst>
                <a:ext uri="{FF2B5EF4-FFF2-40B4-BE49-F238E27FC236}">
                  <a16:creationId xmlns:a16="http://schemas.microsoft.com/office/drawing/2014/main" id="{93496857-DC95-4DA0-8358-1AFC710072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7" y="2944"/>
              <a:ext cx="39" cy="40"/>
            </a:xfrm>
            <a:prstGeom prst="rect">
              <a:avLst/>
            </a:prstGeom>
            <a:solidFill>
              <a:srgbClr val="FFFFFF"/>
            </a:solidFill>
            <a:ln w="7938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13" name="Rectangle 475">
              <a:extLst>
                <a:ext uri="{FF2B5EF4-FFF2-40B4-BE49-F238E27FC236}">
                  <a16:creationId xmlns:a16="http://schemas.microsoft.com/office/drawing/2014/main" id="{DA63A07B-2646-4F21-819A-9520ED1A86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2796"/>
              <a:ext cx="39" cy="39"/>
            </a:xfrm>
            <a:prstGeom prst="rect">
              <a:avLst/>
            </a:prstGeom>
            <a:solidFill>
              <a:srgbClr val="FFFFFF"/>
            </a:solidFill>
            <a:ln w="7938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14" name="Rectangle 476">
              <a:extLst>
                <a:ext uri="{FF2B5EF4-FFF2-40B4-BE49-F238E27FC236}">
                  <a16:creationId xmlns:a16="http://schemas.microsoft.com/office/drawing/2014/main" id="{A823AFB5-CEE8-4107-8664-9E05F1A971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7" y="2566"/>
              <a:ext cx="39" cy="39"/>
            </a:xfrm>
            <a:prstGeom prst="rect">
              <a:avLst/>
            </a:prstGeom>
            <a:solidFill>
              <a:srgbClr val="FFFFFF"/>
            </a:solidFill>
            <a:ln w="7938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15" name="Rectangle 477">
              <a:extLst>
                <a:ext uri="{FF2B5EF4-FFF2-40B4-BE49-F238E27FC236}">
                  <a16:creationId xmlns:a16="http://schemas.microsoft.com/office/drawing/2014/main" id="{D7DC8182-93FE-47EE-963D-5FDA21DB37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7" y="2939"/>
              <a:ext cx="39" cy="39"/>
            </a:xfrm>
            <a:prstGeom prst="rect">
              <a:avLst/>
            </a:prstGeom>
            <a:solidFill>
              <a:srgbClr val="FFFFFF"/>
            </a:solidFill>
            <a:ln w="7938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216" name="Group 478">
              <a:extLst>
                <a:ext uri="{FF2B5EF4-FFF2-40B4-BE49-F238E27FC236}">
                  <a16:creationId xmlns:a16="http://schemas.microsoft.com/office/drawing/2014/main" id="{1160ABA2-14A2-4B47-8F3B-FAC3049E18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0" y="1697"/>
              <a:ext cx="3108" cy="1435"/>
              <a:chOff x="1450" y="1697"/>
              <a:chExt cx="3108" cy="1435"/>
            </a:xfrm>
          </p:grpSpPr>
          <p:grpSp>
            <p:nvGrpSpPr>
              <p:cNvPr id="217" name="Group 479">
                <a:extLst>
                  <a:ext uri="{FF2B5EF4-FFF2-40B4-BE49-F238E27FC236}">
                    <a16:creationId xmlns:a16="http://schemas.microsoft.com/office/drawing/2014/main" id="{278F86C2-3967-42C8-B07C-4D9E3B45D2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69" y="1697"/>
                <a:ext cx="3089" cy="1416"/>
                <a:chOff x="1469" y="1697"/>
                <a:chExt cx="3089" cy="1416"/>
              </a:xfrm>
            </p:grpSpPr>
            <p:sp>
              <p:nvSpPr>
                <p:cNvPr id="221" name="Freeform 480">
                  <a:extLst>
                    <a:ext uri="{FF2B5EF4-FFF2-40B4-BE49-F238E27FC236}">
                      <a16:creationId xmlns:a16="http://schemas.microsoft.com/office/drawing/2014/main" id="{53CB695A-0D7E-4CD3-B1EF-D7227370BA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8" y="2098"/>
                  <a:ext cx="419" cy="158"/>
                </a:xfrm>
                <a:custGeom>
                  <a:avLst/>
                  <a:gdLst>
                    <a:gd name="T0" fmla="*/ 419 w 419"/>
                    <a:gd name="T1" fmla="*/ 0 h 158"/>
                    <a:gd name="T2" fmla="*/ 315 w 419"/>
                    <a:gd name="T3" fmla="*/ 41 h 158"/>
                    <a:gd name="T4" fmla="*/ 209 w 419"/>
                    <a:gd name="T5" fmla="*/ 79 h 158"/>
                    <a:gd name="T6" fmla="*/ 104 w 419"/>
                    <a:gd name="T7" fmla="*/ 118 h 158"/>
                    <a:gd name="T8" fmla="*/ 0 w 419"/>
                    <a:gd name="T9" fmla="*/ 158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9" h="158">
                      <a:moveTo>
                        <a:pt x="419" y="0"/>
                      </a:moveTo>
                      <a:lnTo>
                        <a:pt x="315" y="41"/>
                      </a:lnTo>
                      <a:lnTo>
                        <a:pt x="209" y="79"/>
                      </a:lnTo>
                      <a:lnTo>
                        <a:pt x="104" y="118"/>
                      </a:lnTo>
                      <a:lnTo>
                        <a:pt x="0" y="158"/>
                      </a:lnTo>
                    </a:path>
                  </a:pathLst>
                </a:custGeom>
                <a:noFill/>
                <a:ln w="15875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22" name="Freeform 481">
                  <a:extLst>
                    <a:ext uri="{FF2B5EF4-FFF2-40B4-BE49-F238E27FC236}">
                      <a16:creationId xmlns:a16="http://schemas.microsoft.com/office/drawing/2014/main" id="{92E1B5BC-51DD-46B0-832E-15D95986F7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7" y="2426"/>
                  <a:ext cx="420" cy="154"/>
                </a:xfrm>
                <a:custGeom>
                  <a:avLst/>
                  <a:gdLst>
                    <a:gd name="T0" fmla="*/ 420 w 420"/>
                    <a:gd name="T1" fmla="*/ 0 h 154"/>
                    <a:gd name="T2" fmla="*/ 368 w 420"/>
                    <a:gd name="T3" fmla="*/ 20 h 154"/>
                    <a:gd name="T4" fmla="*/ 316 w 420"/>
                    <a:gd name="T5" fmla="*/ 38 h 154"/>
                    <a:gd name="T6" fmla="*/ 210 w 420"/>
                    <a:gd name="T7" fmla="*/ 73 h 154"/>
                    <a:gd name="T8" fmla="*/ 158 w 420"/>
                    <a:gd name="T9" fmla="*/ 91 h 154"/>
                    <a:gd name="T10" fmla="*/ 104 w 420"/>
                    <a:gd name="T11" fmla="*/ 111 h 154"/>
                    <a:gd name="T12" fmla="*/ 52 w 420"/>
                    <a:gd name="T13" fmla="*/ 132 h 154"/>
                    <a:gd name="T14" fmla="*/ 0 w 420"/>
                    <a:gd name="T15" fmla="*/ 15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20" h="154">
                      <a:moveTo>
                        <a:pt x="420" y="0"/>
                      </a:moveTo>
                      <a:lnTo>
                        <a:pt x="368" y="20"/>
                      </a:lnTo>
                      <a:lnTo>
                        <a:pt x="316" y="38"/>
                      </a:lnTo>
                      <a:lnTo>
                        <a:pt x="210" y="73"/>
                      </a:lnTo>
                      <a:lnTo>
                        <a:pt x="158" y="91"/>
                      </a:lnTo>
                      <a:lnTo>
                        <a:pt x="104" y="111"/>
                      </a:lnTo>
                      <a:lnTo>
                        <a:pt x="52" y="132"/>
                      </a:lnTo>
                      <a:lnTo>
                        <a:pt x="0" y="154"/>
                      </a:lnTo>
                    </a:path>
                  </a:pathLst>
                </a:custGeom>
                <a:noFill/>
                <a:ln w="15875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23" name="Freeform 482">
                  <a:extLst>
                    <a:ext uri="{FF2B5EF4-FFF2-40B4-BE49-F238E27FC236}">
                      <a16:creationId xmlns:a16="http://schemas.microsoft.com/office/drawing/2014/main" id="{4897FE16-CD82-477C-A2D7-D915DE2F5F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6" y="2580"/>
                  <a:ext cx="421" cy="222"/>
                </a:xfrm>
                <a:custGeom>
                  <a:avLst/>
                  <a:gdLst>
                    <a:gd name="T0" fmla="*/ 421 w 421"/>
                    <a:gd name="T1" fmla="*/ 0 h 222"/>
                    <a:gd name="T2" fmla="*/ 367 w 421"/>
                    <a:gd name="T3" fmla="*/ 25 h 222"/>
                    <a:gd name="T4" fmla="*/ 311 w 421"/>
                    <a:gd name="T5" fmla="*/ 52 h 222"/>
                    <a:gd name="T6" fmla="*/ 254 w 421"/>
                    <a:gd name="T7" fmla="*/ 81 h 222"/>
                    <a:gd name="T8" fmla="*/ 198 w 421"/>
                    <a:gd name="T9" fmla="*/ 111 h 222"/>
                    <a:gd name="T10" fmla="*/ 143 w 421"/>
                    <a:gd name="T11" fmla="*/ 141 h 222"/>
                    <a:gd name="T12" fmla="*/ 117 w 421"/>
                    <a:gd name="T13" fmla="*/ 155 h 222"/>
                    <a:gd name="T14" fmla="*/ 90 w 421"/>
                    <a:gd name="T15" fmla="*/ 170 h 222"/>
                    <a:gd name="T16" fmla="*/ 66 w 421"/>
                    <a:gd name="T17" fmla="*/ 183 h 222"/>
                    <a:gd name="T18" fmla="*/ 43 w 421"/>
                    <a:gd name="T19" fmla="*/ 197 h 222"/>
                    <a:gd name="T20" fmla="*/ 21 w 421"/>
                    <a:gd name="T21" fmla="*/ 210 h 222"/>
                    <a:gd name="T22" fmla="*/ 0 w 421"/>
                    <a:gd name="T23" fmla="*/ 222 h 2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21" h="222">
                      <a:moveTo>
                        <a:pt x="421" y="0"/>
                      </a:moveTo>
                      <a:lnTo>
                        <a:pt x="367" y="25"/>
                      </a:lnTo>
                      <a:lnTo>
                        <a:pt x="311" y="52"/>
                      </a:lnTo>
                      <a:lnTo>
                        <a:pt x="254" y="81"/>
                      </a:lnTo>
                      <a:lnTo>
                        <a:pt x="198" y="111"/>
                      </a:lnTo>
                      <a:lnTo>
                        <a:pt x="143" y="141"/>
                      </a:lnTo>
                      <a:lnTo>
                        <a:pt x="117" y="155"/>
                      </a:lnTo>
                      <a:lnTo>
                        <a:pt x="90" y="170"/>
                      </a:lnTo>
                      <a:lnTo>
                        <a:pt x="66" y="183"/>
                      </a:lnTo>
                      <a:lnTo>
                        <a:pt x="43" y="197"/>
                      </a:lnTo>
                      <a:lnTo>
                        <a:pt x="21" y="210"/>
                      </a:lnTo>
                      <a:lnTo>
                        <a:pt x="0" y="222"/>
                      </a:lnTo>
                    </a:path>
                  </a:pathLst>
                </a:custGeom>
                <a:noFill/>
                <a:ln w="15875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24" name="Freeform 483">
                  <a:extLst>
                    <a:ext uri="{FF2B5EF4-FFF2-40B4-BE49-F238E27FC236}">
                      <a16:creationId xmlns:a16="http://schemas.microsoft.com/office/drawing/2014/main" id="{F0D7B90D-C6DC-46AC-9DCC-343FF1C35D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96" y="2802"/>
                  <a:ext cx="210" cy="157"/>
                </a:xfrm>
                <a:custGeom>
                  <a:avLst/>
                  <a:gdLst>
                    <a:gd name="T0" fmla="*/ 210 w 210"/>
                    <a:gd name="T1" fmla="*/ 0 h 157"/>
                    <a:gd name="T2" fmla="*/ 191 w 210"/>
                    <a:gd name="T3" fmla="*/ 12 h 157"/>
                    <a:gd name="T4" fmla="*/ 174 w 210"/>
                    <a:gd name="T5" fmla="*/ 22 h 157"/>
                    <a:gd name="T6" fmla="*/ 157 w 210"/>
                    <a:gd name="T7" fmla="*/ 34 h 157"/>
                    <a:gd name="T8" fmla="*/ 141 w 210"/>
                    <a:gd name="T9" fmla="*/ 44 h 157"/>
                    <a:gd name="T10" fmla="*/ 112 w 210"/>
                    <a:gd name="T11" fmla="*/ 64 h 157"/>
                    <a:gd name="T12" fmla="*/ 86 w 210"/>
                    <a:gd name="T13" fmla="*/ 82 h 157"/>
                    <a:gd name="T14" fmla="*/ 64 w 210"/>
                    <a:gd name="T15" fmla="*/ 101 h 157"/>
                    <a:gd name="T16" fmla="*/ 42 w 210"/>
                    <a:gd name="T17" fmla="*/ 119 h 157"/>
                    <a:gd name="T18" fmla="*/ 0 w 210"/>
                    <a:gd name="T19" fmla="*/ 157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0" h="157">
                      <a:moveTo>
                        <a:pt x="210" y="0"/>
                      </a:moveTo>
                      <a:lnTo>
                        <a:pt x="191" y="12"/>
                      </a:lnTo>
                      <a:lnTo>
                        <a:pt x="174" y="22"/>
                      </a:lnTo>
                      <a:lnTo>
                        <a:pt x="157" y="34"/>
                      </a:lnTo>
                      <a:lnTo>
                        <a:pt x="141" y="44"/>
                      </a:lnTo>
                      <a:lnTo>
                        <a:pt x="112" y="64"/>
                      </a:lnTo>
                      <a:lnTo>
                        <a:pt x="86" y="82"/>
                      </a:lnTo>
                      <a:lnTo>
                        <a:pt x="64" y="101"/>
                      </a:lnTo>
                      <a:lnTo>
                        <a:pt x="42" y="119"/>
                      </a:lnTo>
                      <a:lnTo>
                        <a:pt x="0" y="157"/>
                      </a:lnTo>
                    </a:path>
                  </a:pathLst>
                </a:custGeom>
                <a:noFill/>
                <a:ln w="15875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25" name="Freeform 484">
                  <a:extLst>
                    <a:ext uri="{FF2B5EF4-FFF2-40B4-BE49-F238E27FC236}">
                      <a16:creationId xmlns:a16="http://schemas.microsoft.com/office/drawing/2014/main" id="{B64BC0FD-AA98-4A2E-9A18-2F70D1EABA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69" y="2959"/>
                  <a:ext cx="127" cy="154"/>
                </a:xfrm>
                <a:custGeom>
                  <a:avLst/>
                  <a:gdLst>
                    <a:gd name="T0" fmla="*/ 127 w 127"/>
                    <a:gd name="T1" fmla="*/ 0 h 154"/>
                    <a:gd name="T2" fmla="*/ 108 w 127"/>
                    <a:gd name="T3" fmla="*/ 19 h 154"/>
                    <a:gd name="T4" fmla="*/ 89 w 127"/>
                    <a:gd name="T5" fmla="*/ 39 h 154"/>
                    <a:gd name="T6" fmla="*/ 74 w 127"/>
                    <a:gd name="T7" fmla="*/ 57 h 154"/>
                    <a:gd name="T8" fmla="*/ 59 w 127"/>
                    <a:gd name="T9" fmla="*/ 77 h 154"/>
                    <a:gd name="T10" fmla="*/ 31 w 127"/>
                    <a:gd name="T11" fmla="*/ 116 h 154"/>
                    <a:gd name="T12" fmla="*/ 16 w 127"/>
                    <a:gd name="T13" fmla="*/ 134 h 154"/>
                    <a:gd name="T14" fmla="*/ 0 w 127"/>
                    <a:gd name="T15" fmla="*/ 15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7" h="154">
                      <a:moveTo>
                        <a:pt x="127" y="0"/>
                      </a:moveTo>
                      <a:lnTo>
                        <a:pt x="108" y="19"/>
                      </a:lnTo>
                      <a:lnTo>
                        <a:pt x="89" y="39"/>
                      </a:lnTo>
                      <a:lnTo>
                        <a:pt x="74" y="57"/>
                      </a:lnTo>
                      <a:lnTo>
                        <a:pt x="59" y="77"/>
                      </a:lnTo>
                      <a:lnTo>
                        <a:pt x="31" y="116"/>
                      </a:lnTo>
                      <a:lnTo>
                        <a:pt x="16" y="134"/>
                      </a:lnTo>
                      <a:lnTo>
                        <a:pt x="0" y="154"/>
                      </a:lnTo>
                    </a:path>
                  </a:pathLst>
                </a:custGeom>
                <a:noFill/>
                <a:ln w="15875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26" name="Freeform 485">
                  <a:extLst>
                    <a:ext uri="{FF2B5EF4-FFF2-40B4-BE49-F238E27FC236}">
                      <a16:creationId xmlns:a16="http://schemas.microsoft.com/office/drawing/2014/main" id="{07F97026-7D6C-4103-908B-772A31D3EE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7" y="1927"/>
                  <a:ext cx="420" cy="161"/>
                </a:xfrm>
                <a:custGeom>
                  <a:avLst/>
                  <a:gdLst>
                    <a:gd name="T0" fmla="*/ 0 w 420"/>
                    <a:gd name="T1" fmla="*/ 161 h 161"/>
                    <a:gd name="T2" fmla="*/ 54 w 420"/>
                    <a:gd name="T3" fmla="*/ 140 h 161"/>
                    <a:gd name="T4" fmla="*/ 110 w 420"/>
                    <a:gd name="T5" fmla="*/ 119 h 161"/>
                    <a:gd name="T6" fmla="*/ 167 w 420"/>
                    <a:gd name="T7" fmla="*/ 97 h 161"/>
                    <a:gd name="T8" fmla="*/ 223 w 420"/>
                    <a:gd name="T9" fmla="*/ 76 h 161"/>
                    <a:gd name="T10" fmla="*/ 278 w 420"/>
                    <a:gd name="T11" fmla="*/ 54 h 161"/>
                    <a:gd name="T12" fmla="*/ 304 w 420"/>
                    <a:gd name="T13" fmla="*/ 44 h 161"/>
                    <a:gd name="T14" fmla="*/ 330 w 420"/>
                    <a:gd name="T15" fmla="*/ 34 h 161"/>
                    <a:gd name="T16" fmla="*/ 355 w 420"/>
                    <a:gd name="T17" fmla="*/ 25 h 161"/>
                    <a:gd name="T18" fmla="*/ 377 w 420"/>
                    <a:gd name="T19" fmla="*/ 16 h 161"/>
                    <a:gd name="T20" fmla="*/ 400 w 420"/>
                    <a:gd name="T21" fmla="*/ 8 h 161"/>
                    <a:gd name="T22" fmla="*/ 420 w 420"/>
                    <a:gd name="T23" fmla="*/ 0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20" h="161">
                      <a:moveTo>
                        <a:pt x="0" y="161"/>
                      </a:moveTo>
                      <a:lnTo>
                        <a:pt x="54" y="140"/>
                      </a:lnTo>
                      <a:lnTo>
                        <a:pt x="110" y="119"/>
                      </a:lnTo>
                      <a:lnTo>
                        <a:pt x="167" y="97"/>
                      </a:lnTo>
                      <a:lnTo>
                        <a:pt x="223" y="76"/>
                      </a:lnTo>
                      <a:lnTo>
                        <a:pt x="278" y="54"/>
                      </a:lnTo>
                      <a:lnTo>
                        <a:pt x="304" y="44"/>
                      </a:lnTo>
                      <a:lnTo>
                        <a:pt x="330" y="34"/>
                      </a:lnTo>
                      <a:lnTo>
                        <a:pt x="355" y="25"/>
                      </a:lnTo>
                      <a:lnTo>
                        <a:pt x="377" y="16"/>
                      </a:lnTo>
                      <a:lnTo>
                        <a:pt x="400" y="8"/>
                      </a:lnTo>
                      <a:lnTo>
                        <a:pt x="420" y="0"/>
                      </a:lnTo>
                    </a:path>
                  </a:pathLst>
                </a:custGeom>
                <a:noFill/>
                <a:ln w="15875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27" name="Freeform 486">
                  <a:extLst>
                    <a:ext uri="{FF2B5EF4-FFF2-40B4-BE49-F238E27FC236}">
                      <a16:creationId xmlns:a16="http://schemas.microsoft.com/office/drawing/2014/main" id="{14F7341F-88E1-4129-BA1B-30C1DA48A1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7" y="1853"/>
                  <a:ext cx="211" cy="74"/>
                </a:xfrm>
                <a:custGeom>
                  <a:avLst/>
                  <a:gdLst>
                    <a:gd name="T0" fmla="*/ 0 w 211"/>
                    <a:gd name="T1" fmla="*/ 74 h 74"/>
                    <a:gd name="T2" fmla="*/ 19 w 211"/>
                    <a:gd name="T3" fmla="*/ 68 h 74"/>
                    <a:gd name="T4" fmla="*/ 37 w 211"/>
                    <a:gd name="T5" fmla="*/ 61 h 74"/>
                    <a:gd name="T6" fmla="*/ 53 w 211"/>
                    <a:gd name="T7" fmla="*/ 54 h 74"/>
                    <a:gd name="T8" fmla="*/ 67 w 211"/>
                    <a:gd name="T9" fmla="*/ 49 h 74"/>
                    <a:gd name="T10" fmla="*/ 81 w 211"/>
                    <a:gd name="T11" fmla="*/ 44 h 74"/>
                    <a:gd name="T12" fmla="*/ 94 w 211"/>
                    <a:gd name="T13" fmla="*/ 40 h 74"/>
                    <a:gd name="T14" fmla="*/ 119 w 211"/>
                    <a:gd name="T15" fmla="*/ 32 h 74"/>
                    <a:gd name="T16" fmla="*/ 141 w 211"/>
                    <a:gd name="T17" fmla="*/ 24 h 74"/>
                    <a:gd name="T18" fmla="*/ 164 w 211"/>
                    <a:gd name="T19" fmla="*/ 17 h 74"/>
                    <a:gd name="T20" fmla="*/ 186 w 211"/>
                    <a:gd name="T21" fmla="*/ 9 h 74"/>
                    <a:gd name="T22" fmla="*/ 211 w 211"/>
                    <a:gd name="T23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11" h="74">
                      <a:moveTo>
                        <a:pt x="0" y="74"/>
                      </a:moveTo>
                      <a:lnTo>
                        <a:pt x="19" y="68"/>
                      </a:lnTo>
                      <a:lnTo>
                        <a:pt x="37" y="61"/>
                      </a:lnTo>
                      <a:lnTo>
                        <a:pt x="53" y="54"/>
                      </a:lnTo>
                      <a:lnTo>
                        <a:pt x="67" y="49"/>
                      </a:lnTo>
                      <a:lnTo>
                        <a:pt x="81" y="44"/>
                      </a:lnTo>
                      <a:lnTo>
                        <a:pt x="94" y="40"/>
                      </a:lnTo>
                      <a:lnTo>
                        <a:pt x="119" y="32"/>
                      </a:lnTo>
                      <a:lnTo>
                        <a:pt x="141" y="24"/>
                      </a:lnTo>
                      <a:lnTo>
                        <a:pt x="164" y="17"/>
                      </a:lnTo>
                      <a:lnTo>
                        <a:pt x="186" y="9"/>
                      </a:lnTo>
                      <a:lnTo>
                        <a:pt x="211" y="0"/>
                      </a:lnTo>
                    </a:path>
                  </a:pathLst>
                </a:custGeom>
                <a:noFill/>
                <a:ln w="15875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28" name="Freeform 487">
                  <a:extLst>
                    <a:ext uri="{FF2B5EF4-FFF2-40B4-BE49-F238E27FC236}">
                      <a16:creationId xmlns:a16="http://schemas.microsoft.com/office/drawing/2014/main" id="{48E51E76-CF98-4F81-BD46-4345C1D0D2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8" y="1773"/>
                  <a:ext cx="210" cy="80"/>
                </a:xfrm>
                <a:custGeom>
                  <a:avLst/>
                  <a:gdLst>
                    <a:gd name="T0" fmla="*/ 0 w 210"/>
                    <a:gd name="T1" fmla="*/ 80 h 80"/>
                    <a:gd name="T2" fmla="*/ 52 w 210"/>
                    <a:gd name="T3" fmla="*/ 60 h 80"/>
                    <a:gd name="T4" fmla="*/ 104 w 210"/>
                    <a:gd name="T5" fmla="*/ 39 h 80"/>
                    <a:gd name="T6" fmla="*/ 158 w 210"/>
                    <a:gd name="T7" fmla="*/ 18 h 80"/>
                    <a:gd name="T8" fmla="*/ 210 w 210"/>
                    <a:gd name="T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0" h="80">
                      <a:moveTo>
                        <a:pt x="0" y="80"/>
                      </a:moveTo>
                      <a:lnTo>
                        <a:pt x="52" y="60"/>
                      </a:lnTo>
                      <a:lnTo>
                        <a:pt x="104" y="39"/>
                      </a:lnTo>
                      <a:lnTo>
                        <a:pt x="158" y="18"/>
                      </a:lnTo>
                      <a:lnTo>
                        <a:pt x="210" y="0"/>
                      </a:lnTo>
                    </a:path>
                  </a:pathLst>
                </a:custGeom>
                <a:noFill/>
                <a:ln w="15875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29" name="Freeform 488">
                  <a:extLst>
                    <a:ext uri="{FF2B5EF4-FFF2-40B4-BE49-F238E27FC236}">
                      <a16:creationId xmlns:a16="http://schemas.microsoft.com/office/drawing/2014/main" id="{71C7EB73-3082-437C-97E4-A5E79DD96A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8" y="1717"/>
                  <a:ext cx="210" cy="56"/>
                </a:xfrm>
                <a:custGeom>
                  <a:avLst/>
                  <a:gdLst>
                    <a:gd name="T0" fmla="*/ 0 w 210"/>
                    <a:gd name="T1" fmla="*/ 56 h 56"/>
                    <a:gd name="T2" fmla="*/ 14 w 210"/>
                    <a:gd name="T3" fmla="*/ 52 h 56"/>
                    <a:gd name="T4" fmla="*/ 29 w 210"/>
                    <a:gd name="T5" fmla="*/ 47 h 56"/>
                    <a:gd name="T6" fmla="*/ 46 w 210"/>
                    <a:gd name="T7" fmla="*/ 42 h 56"/>
                    <a:gd name="T8" fmla="*/ 63 w 210"/>
                    <a:gd name="T9" fmla="*/ 38 h 56"/>
                    <a:gd name="T10" fmla="*/ 98 w 210"/>
                    <a:gd name="T11" fmla="*/ 27 h 56"/>
                    <a:gd name="T12" fmla="*/ 132 w 210"/>
                    <a:gd name="T13" fmla="*/ 18 h 56"/>
                    <a:gd name="T14" fmla="*/ 148 w 210"/>
                    <a:gd name="T15" fmla="*/ 14 h 56"/>
                    <a:gd name="T16" fmla="*/ 162 w 210"/>
                    <a:gd name="T17" fmla="*/ 10 h 56"/>
                    <a:gd name="T18" fmla="*/ 175 w 210"/>
                    <a:gd name="T19" fmla="*/ 8 h 56"/>
                    <a:gd name="T20" fmla="*/ 187 w 210"/>
                    <a:gd name="T21" fmla="*/ 4 h 56"/>
                    <a:gd name="T22" fmla="*/ 197 w 210"/>
                    <a:gd name="T23" fmla="*/ 2 h 56"/>
                    <a:gd name="T24" fmla="*/ 204 w 210"/>
                    <a:gd name="T25" fmla="*/ 1 h 56"/>
                    <a:gd name="T26" fmla="*/ 209 w 210"/>
                    <a:gd name="T27" fmla="*/ 0 h 56"/>
                    <a:gd name="T28" fmla="*/ 210 w 210"/>
                    <a:gd name="T29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10" h="56">
                      <a:moveTo>
                        <a:pt x="0" y="56"/>
                      </a:moveTo>
                      <a:lnTo>
                        <a:pt x="14" y="52"/>
                      </a:lnTo>
                      <a:lnTo>
                        <a:pt x="29" y="47"/>
                      </a:lnTo>
                      <a:lnTo>
                        <a:pt x="46" y="42"/>
                      </a:lnTo>
                      <a:lnTo>
                        <a:pt x="63" y="38"/>
                      </a:lnTo>
                      <a:lnTo>
                        <a:pt x="98" y="27"/>
                      </a:lnTo>
                      <a:lnTo>
                        <a:pt x="132" y="18"/>
                      </a:lnTo>
                      <a:lnTo>
                        <a:pt x="148" y="14"/>
                      </a:lnTo>
                      <a:lnTo>
                        <a:pt x="162" y="10"/>
                      </a:lnTo>
                      <a:lnTo>
                        <a:pt x="175" y="8"/>
                      </a:lnTo>
                      <a:lnTo>
                        <a:pt x="187" y="4"/>
                      </a:lnTo>
                      <a:lnTo>
                        <a:pt x="197" y="2"/>
                      </a:lnTo>
                      <a:lnTo>
                        <a:pt x="204" y="1"/>
                      </a:lnTo>
                      <a:lnTo>
                        <a:pt x="209" y="0"/>
                      </a:lnTo>
                      <a:lnTo>
                        <a:pt x="210" y="0"/>
                      </a:lnTo>
                    </a:path>
                  </a:pathLst>
                </a:custGeom>
                <a:noFill/>
                <a:ln w="15875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30" name="Freeform 489">
                  <a:extLst>
                    <a:ext uri="{FF2B5EF4-FFF2-40B4-BE49-F238E27FC236}">
                      <a16:creationId xmlns:a16="http://schemas.microsoft.com/office/drawing/2014/main" id="{9DF01D29-4E60-41AF-91C0-9A7E702B1F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8" y="1717"/>
                  <a:ext cx="210" cy="72"/>
                </a:xfrm>
                <a:custGeom>
                  <a:avLst/>
                  <a:gdLst>
                    <a:gd name="T0" fmla="*/ 210 w 210"/>
                    <a:gd name="T1" fmla="*/ 0 h 72"/>
                    <a:gd name="T2" fmla="*/ 209 w 210"/>
                    <a:gd name="T3" fmla="*/ 1 h 72"/>
                    <a:gd name="T4" fmla="*/ 204 w 210"/>
                    <a:gd name="T5" fmla="*/ 2 h 72"/>
                    <a:gd name="T6" fmla="*/ 197 w 210"/>
                    <a:gd name="T7" fmla="*/ 5 h 72"/>
                    <a:gd name="T8" fmla="*/ 187 w 210"/>
                    <a:gd name="T9" fmla="*/ 9 h 72"/>
                    <a:gd name="T10" fmla="*/ 175 w 210"/>
                    <a:gd name="T11" fmla="*/ 13 h 72"/>
                    <a:gd name="T12" fmla="*/ 162 w 210"/>
                    <a:gd name="T13" fmla="*/ 17 h 72"/>
                    <a:gd name="T14" fmla="*/ 148 w 210"/>
                    <a:gd name="T15" fmla="*/ 22 h 72"/>
                    <a:gd name="T16" fmla="*/ 132 w 210"/>
                    <a:gd name="T17" fmla="*/ 27 h 72"/>
                    <a:gd name="T18" fmla="*/ 98 w 210"/>
                    <a:gd name="T19" fmla="*/ 39 h 72"/>
                    <a:gd name="T20" fmla="*/ 63 w 210"/>
                    <a:gd name="T21" fmla="*/ 51 h 72"/>
                    <a:gd name="T22" fmla="*/ 46 w 210"/>
                    <a:gd name="T23" fmla="*/ 56 h 72"/>
                    <a:gd name="T24" fmla="*/ 29 w 210"/>
                    <a:gd name="T25" fmla="*/ 61 h 72"/>
                    <a:gd name="T26" fmla="*/ 14 w 210"/>
                    <a:gd name="T27" fmla="*/ 66 h 72"/>
                    <a:gd name="T28" fmla="*/ 0 w 210"/>
                    <a:gd name="T29" fmla="*/ 72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10" h="72">
                      <a:moveTo>
                        <a:pt x="210" y="0"/>
                      </a:moveTo>
                      <a:lnTo>
                        <a:pt x="209" y="1"/>
                      </a:lnTo>
                      <a:lnTo>
                        <a:pt x="204" y="2"/>
                      </a:lnTo>
                      <a:lnTo>
                        <a:pt x="197" y="5"/>
                      </a:lnTo>
                      <a:lnTo>
                        <a:pt x="187" y="9"/>
                      </a:lnTo>
                      <a:lnTo>
                        <a:pt x="175" y="13"/>
                      </a:lnTo>
                      <a:lnTo>
                        <a:pt x="162" y="17"/>
                      </a:lnTo>
                      <a:lnTo>
                        <a:pt x="148" y="22"/>
                      </a:lnTo>
                      <a:lnTo>
                        <a:pt x="132" y="27"/>
                      </a:lnTo>
                      <a:lnTo>
                        <a:pt x="98" y="39"/>
                      </a:lnTo>
                      <a:lnTo>
                        <a:pt x="63" y="51"/>
                      </a:lnTo>
                      <a:lnTo>
                        <a:pt x="46" y="56"/>
                      </a:lnTo>
                      <a:lnTo>
                        <a:pt x="29" y="61"/>
                      </a:lnTo>
                      <a:lnTo>
                        <a:pt x="14" y="66"/>
                      </a:lnTo>
                      <a:lnTo>
                        <a:pt x="0" y="72"/>
                      </a:lnTo>
                    </a:path>
                  </a:pathLst>
                </a:custGeom>
                <a:noFill/>
                <a:ln w="15875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31" name="Freeform 490">
                  <a:extLst>
                    <a:ext uri="{FF2B5EF4-FFF2-40B4-BE49-F238E27FC236}">
                      <a16:creationId xmlns:a16="http://schemas.microsoft.com/office/drawing/2014/main" id="{84A8629A-784B-417D-B2D9-B5574A0214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8" y="1789"/>
                  <a:ext cx="210" cy="77"/>
                </a:xfrm>
                <a:custGeom>
                  <a:avLst/>
                  <a:gdLst>
                    <a:gd name="T0" fmla="*/ 210 w 210"/>
                    <a:gd name="T1" fmla="*/ 0 h 77"/>
                    <a:gd name="T2" fmla="*/ 158 w 210"/>
                    <a:gd name="T3" fmla="*/ 19 h 77"/>
                    <a:gd name="T4" fmla="*/ 104 w 210"/>
                    <a:gd name="T5" fmla="*/ 39 h 77"/>
                    <a:gd name="T6" fmla="*/ 52 w 210"/>
                    <a:gd name="T7" fmla="*/ 58 h 77"/>
                    <a:gd name="T8" fmla="*/ 0 w 210"/>
                    <a:gd name="T9" fmla="*/ 77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0" h="77">
                      <a:moveTo>
                        <a:pt x="210" y="0"/>
                      </a:moveTo>
                      <a:lnTo>
                        <a:pt x="158" y="19"/>
                      </a:lnTo>
                      <a:lnTo>
                        <a:pt x="104" y="39"/>
                      </a:lnTo>
                      <a:lnTo>
                        <a:pt x="52" y="58"/>
                      </a:lnTo>
                      <a:lnTo>
                        <a:pt x="0" y="77"/>
                      </a:lnTo>
                    </a:path>
                  </a:pathLst>
                </a:custGeom>
                <a:noFill/>
                <a:ln w="15875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32" name="Freeform 491">
                  <a:extLst>
                    <a:ext uri="{FF2B5EF4-FFF2-40B4-BE49-F238E27FC236}">
                      <a16:creationId xmlns:a16="http://schemas.microsoft.com/office/drawing/2014/main" id="{E3B7DE49-2178-4562-8A51-110C0DB57D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7" y="1866"/>
                  <a:ext cx="211" cy="64"/>
                </a:xfrm>
                <a:custGeom>
                  <a:avLst/>
                  <a:gdLst>
                    <a:gd name="T0" fmla="*/ 211 w 211"/>
                    <a:gd name="T1" fmla="*/ 0 h 64"/>
                    <a:gd name="T2" fmla="*/ 186 w 211"/>
                    <a:gd name="T3" fmla="*/ 8 h 64"/>
                    <a:gd name="T4" fmla="*/ 164 w 211"/>
                    <a:gd name="T5" fmla="*/ 14 h 64"/>
                    <a:gd name="T6" fmla="*/ 141 w 211"/>
                    <a:gd name="T7" fmla="*/ 21 h 64"/>
                    <a:gd name="T8" fmla="*/ 118 w 211"/>
                    <a:gd name="T9" fmla="*/ 26 h 64"/>
                    <a:gd name="T10" fmla="*/ 94 w 211"/>
                    <a:gd name="T11" fmla="*/ 32 h 64"/>
                    <a:gd name="T12" fmla="*/ 67 w 211"/>
                    <a:gd name="T13" fmla="*/ 41 h 64"/>
                    <a:gd name="T14" fmla="*/ 53 w 211"/>
                    <a:gd name="T15" fmla="*/ 45 h 64"/>
                    <a:gd name="T16" fmla="*/ 36 w 211"/>
                    <a:gd name="T17" fmla="*/ 51 h 64"/>
                    <a:gd name="T18" fmla="*/ 19 w 211"/>
                    <a:gd name="T19" fmla="*/ 57 h 64"/>
                    <a:gd name="T20" fmla="*/ 0 w 211"/>
                    <a:gd name="T21" fmla="*/ 64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11" h="64">
                      <a:moveTo>
                        <a:pt x="211" y="0"/>
                      </a:moveTo>
                      <a:lnTo>
                        <a:pt x="186" y="8"/>
                      </a:lnTo>
                      <a:lnTo>
                        <a:pt x="164" y="14"/>
                      </a:lnTo>
                      <a:lnTo>
                        <a:pt x="141" y="21"/>
                      </a:lnTo>
                      <a:lnTo>
                        <a:pt x="118" y="26"/>
                      </a:lnTo>
                      <a:lnTo>
                        <a:pt x="94" y="32"/>
                      </a:lnTo>
                      <a:lnTo>
                        <a:pt x="67" y="41"/>
                      </a:lnTo>
                      <a:lnTo>
                        <a:pt x="53" y="45"/>
                      </a:lnTo>
                      <a:lnTo>
                        <a:pt x="36" y="51"/>
                      </a:lnTo>
                      <a:lnTo>
                        <a:pt x="19" y="57"/>
                      </a:lnTo>
                      <a:lnTo>
                        <a:pt x="0" y="64"/>
                      </a:lnTo>
                    </a:path>
                  </a:pathLst>
                </a:custGeom>
                <a:noFill/>
                <a:ln w="15875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33" name="Freeform 492">
                  <a:extLst>
                    <a:ext uri="{FF2B5EF4-FFF2-40B4-BE49-F238E27FC236}">
                      <a16:creationId xmlns:a16="http://schemas.microsoft.com/office/drawing/2014/main" id="{BE2B1BE7-82F1-47FA-9997-68CCB2A768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7" y="1930"/>
                  <a:ext cx="420" cy="168"/>
                </a:xfrm>
                <a:custGeom>
                  <a:avLst/>
                  <a:gdLst>
                    <a:gd name="T0" fmla="*/ 420 w 420"/>
                    <a:gd name="T1" fmla="*/ 0 h 168"/>
                    <a:gd name="T2" fmla="*/ 400 w 420"/>
                    <a:gd name="T3" fmla="*/ 8 h 168"/>
                    <a:gd name="T4" fmla="*/ 377 w 420"/>
                    <a:gd name="T5" fmla="*/ 15 h 168"/>
                    <a:gd name="T6" fmla="*/ 355 w 420"/>
                    <a:gd name="T7" fmla="*/ 25 h 168"/>
                    <a:gd name="T8" fmla="*/ 330 w 420"/>
                    <a:gd name="T9" fmla="*/ 35 h 168"/>
                    <a:gd name="T10" fmla="*/ 304 w 420"/>
                    <a:gd name="T11" fmla="*/ 45 h 168"/>
                    <a:gd name="T12" fmla="*/ 278 w 420"/>
                    <a:gd name="T13" fmla="*/ 56 h 168"/>
                    <a:gd name="T14" fmla="*/ 223 w 420"/>
                    <a:gd name="T15" fmla="*/ 78 h 168"/>
                    <a:gd name="T16" fmla="*/ 167 w 420"/>
                    <a:gd name="T17" fmla="*/ 102 h 168"/>
                    <a:gd name="T18" fmla="*/ 110 w 420"/>
                    <a:gd name="T19" fmla="*/ 124 h 168"/>
                    <a:gd name="T20" fmla="*/ 54 w 420"/>
                    <a:gd name="T21" fmla="*/ 147 h 168"/>
                    <a:gd name="T22" fmla="*/ 0 w 420"/>
                    <a:gd name="T23" fmla="*/ 168 h 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20" h="168">
                      <a:moveTo>
                        <a:pt x="420" y="0"/>
                      </a:moveTo>
                      <a:lnTo>
                        <a:pt x="400" y="8"/>
                      </a:lnTo>
                      <a:lnTo>
                        <a:pt x="377" y="15"/>
                      </a:lnTo>
                      <a:lnTo>
                        <a:pt x="355" y="25"/>
                      </a:lnTo>
                      <a:lnTo>
                        <a:pt x="330" y="35"/>
                      </a:lnTo>
                      <a:lnTo>
                        <a:pt x="304" y="45"/>
                      </a:lnTo>
                      <a:lnTo>
                        <a:pt x="278" y="56"/>
                      </a:lnTo>
                      <a:lnTo>
                        <a:pt x="223" y="78"/>
                      </a:lnTo>
                      <a:lnTo>
                        <a:pt x="167" y="102"/>
                      </a:lnTo>
                      <a:lnTo>
                        <a:pt x="110" y="124"/>
                      </a:lnTo>
                      <a:lnTo>
                        <a:pt x="54" y="147"/>
                      </a:lnTo>
                      <a:lnTo>
                        <a:pt x="0" y="168"/>
                      </a:lnTo>
                    </a:path>
                  </a:pathLst>
                </a:custGeom>
                <a:noFill/>
                <a:ln w="15875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34" name="Rectangle 493">
                  <a:extLst>
                    <a:ext uri="{FF2B5EF4-FFF2-40B4-BE49-F238E27FC236}">
                      <a16:creationId xmlns:a16="http://schemas.microsoft.com/office/drawing/2014/main" id="{C7B1B078-35BE-4E86-8FFB-CB4B6A2AEA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7" y="2068"/>
                  <a:ext cx="40" cy="39"/>
                </a:xfrm>
                <a:prstGeom prst="rect">
                  <a:avLst/>
                </a:prstGeom>
                <a:solidFill>
                  <a:srgbClr val="FFFFFF"/>
                </a:solidFill>
                <a:ln w="7938">
                  <a:solidFill>
                    <a:srgbClr val="00008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35" name="Rectangle 494">
                  <a:extLst>
                    <a:ext uri="{FF2B5EF4-FFF2-40B4-BE49-F238E27FC236}">
                      <a16:creationId xmlns:a16="http://schemas.microsoft.com/office/drawing/2014/main" id="{9D89BE23-F7A2-4DD3-90A0-F581426BAC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88" y="1907"/>
                  <a:ext cx="39" cy="40"/>
                </a:xfrm>
                <a:prstGeom prst="rect">
                  <a:avLst/>
                </a:prstGeom>
                <a:solidFill>
                  <a:srgbClr val="FFFFFF"/>
                </a:solidFill>
                <a:ln w="7938">
                  <a:solidFill>
                    <a:srgbClr val="00008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36" name="Rectangle 495">
                  <a:extLst>
                    <a:ext uri="{FF2B5EF4-FFF2-40B4-BE49-F238E27FC236}">
                      <a16:creationId xmlns:a16="http://schemas.microsoft.com/office/drawing/2014/main" id="{0C174598-4DAF-459F-A98B-0D3DFCE071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98" y="1833"/>
                  <a:ext cx="39" cy="39"/>
                </a:xfrm>
                <a:prstGeom prst="rect">
                  <a:avLst/>
                </a:prstGeom>
                <a:solidFill>
                  <a:srgbClr val="FFFFFF"/>
                </a:solidFill>
                <a:ln w="7938">
                  <a:solidFill>
                    <a:srgbClr val="00008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37" name="Rectangle 496">
                  <a:extLst>
                    <a:ext uri="{FF2B5EF4-FFF2-40B4-BE49-F238E27FC236}">
                      <a16:creationId xmlns:a16="http://schemas.microsoft.com/office/drawing/2014/main" id="{9676E71C-53AB-488D-B51E-FC73760F9A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" y="1753"/>
                  <a:ext cx="40" cy="40"/>
                </a:xfrm>
                <a:prstGeom prst="rect">
                  <a:avLst/>
                </a:prstGeom>
                <a:solidFill>
                  <a:srgbClr val="FFFFFF"/>
                </a:solidFill>
                <a:ln w="7938">
                  <a:solidFill>
                    <a:srgbClr val="00008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38" name="Rectangle 497">
                  <a:extLst>
                    <a:ext uri="{FF2B5EF4-FFF2-40B4-BE49-F238E27FC236}">
                      <a16:creationId xmlns:a16="http://schemas.microsoft.com/office/drawing/2014/main" id="{2B707836-BB49-4419-A821-309CA9A1D6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19" y="1697"/>
                  <a:ext cx="39" cy="39"/>
                </a:xfrm>
                <a:prstGeom prst="rect">
                  <a:avLst/>
                </a:prstGeom>
                <a:solidFill>
                  <a:srgbClr val="FFFFFF"/>
                </a:solidFill>
                <a:ln w="7938">
                  <a:solidFill>
                    <a:srgbClr val="00008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39" name="Rectangle 498">
                  <a:extLst>
                    <a:ext uri="{FF2B5EF4-FFF2-40B4-BE49-F238E27FC236}">
                      <a16:creationId xmlns:a16="http://schemas.microsoft.com/office/drawing/2014/main" id="{B2A7D6CD-DBBE-465C-ABD7-F1E185387A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08" y="1769"/>
                  <a:ext cx="40" cy="39"/>
                </a:xfrm>
                <a:prstGeom prst="rect">
                  <a:avLst/>
                </a:prstGeom>
                <a:solidFill>
                  <a:srgbClr val="FFFFFF"/>
                </a:solidFill>
                <a:ln w="7938">
                  <a:solidFill>
                    <a:srgbClr val="00008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40" name="Rectangle 499">
                  <a:extLst>
                    <a:ext uri="{FF2B5EF4-FFF2-40B4-BE49-F238E27FC236}">
                      <a16:creationId xmlns:a16="http://schemas.microsoft.com/office/drawing/2014/main" id="{47D3187D-5B9B-48E2-9374-AE00FD865E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98" y="1846"/>
                  <a:ext cx="39" cy="39"/>
                </a:xfrm>
                <a:prstGeom prst="rect">
                  <a:avLst/>
                </a:prstGeom>
                <a:solidFill>
                  <a:srgbClr val="FFFFFF"/>
                </a:solidFill>
                <a:ln w="7938">
                  <a:solidFill>
                    <a:srgbClr val="00008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41" name="Rectangle 500">
                  <a:extLst>
                    <a:ext uri="{FF2B5EF4-FFF2-40B4-BE49-F238E27FC236}">
                      <a16:creationId xmlns:a16="http://schemas.microsoft.com/office/drawing/2014/main" id="{F3E17905-79AA-497F-BDFC-11B0456532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88" y="1910"/>
                  <a:ext cx="39" cy="39"/>
                </a:xfrm>
                <a:prstGeom prst="rect">
                  <a:avLst/>
                </a:prstGeom>
                <a:solidFill>
                  <a:srgbClr val="FFFFFF"/>
                </a:solidFill>
                <a:ln w="7938">
                  <a:solidFill>
                    <a:srgbClr val="00008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42" name="Rectangle 501">
                  <a:extLst>
                    <a:ext uri="{FF2B5EF4-FFF2-40B4-BE49-F238E27FC236}">
                      <a16:creationId xmlns:a16="http://schemas.microsoft.com/office/drawing/2014/main" id="{0EAAED61-362F-4EB2-BD8B-FDD91BA2F7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7" y="2079"/>
                  <a:ext cx="40" cy="39"/>
                </a:xfrm>
                <a:prstGeom prst="rect">
                  <a:avLst/>
                </a:prstGeom>
                <a:solidFill>
                  <a:srgbClr val="FFFFFF"/>
                </a:solidFill>
                <a:ln w="7938">
                  <a:solidFill>
                    <a:srgbClr val="00008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43" name="Freeform 502">
                  <a:extLst>
                    <a:ext uri="{FF2B5EF4-FFF2-40B4-BE49-F238E27FC236}">
                      <a16:creationId xmlns:a16="http://schemas.microsoft.com/office/drawing/2014/main" id="{011D1F89-3204-4E21-A6B2-BA0A77B7CA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47" y="2246"/>
                  <a:ext cx="421" cy="149"/>
                </a:xfrm>
                <a:custGeom>
                  <a:avLst/>
                  <a:gdLst>
                    <a:gd name="T0" fmla="*/ 0 w 421"/>
                    <a:gd name="T1" fmla="*/ 149 h 149"/>
                    <a:gd name="T2" fmla="*/ 53 w 421"/>
                    <a:gd name="T3" fmla="*/ 128 h 149"/>
                    <a:gd name="T4" fmla="*/ 106 w 421"/>
                    <a:gd name="T5" fmla="*/ 108 h 149"/>
                    <a:gd name="T6" fmla="*/ 211 w 421"/>
                    <a:gd name="T7" fmla="*/ 72 h 149"/>
                    <a:gd name="T8" fmla="*/ 316 w 421"/>
                    <a:gd name="T9" fmla="*/ 36 h 149"/>
                    <a:gd name="T10" fmla="*/ 421 w 421"/>
                    <a:gd name="T11" fmla="*/ 0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21" h="149">
                      <a:moveTo>
                        <a:pt x="0" y="149"/>
                      </a:moveTo>
                      <a:lnTo>
                        <a:pt x="53" y="128"/>
                      </a:lnTo>
                      <a:lnTo>
                        <a:pt x="106" y="108"/>
                      </a:lnTo>
                      <a:lnTo>
                        <a:pt x="211" y="72"/>
                      </a:lnTo>
                      <a:lnTo>
                        <a:pt x="316" y="36"/>
                      </a:lnTo>
                      <a:lnTo>
                        <a:pt x="421" y="0"/>
                      </a:lnTo>
                    </a:path>
                  </a:pathLst>
                </a:custGeom>
                <a:noFill/>
                <a:ln w="15875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44" name="Freeform 503">
                  <a:extLst>
                    <a:ext uri="{FF2B5EF4-FFF2-40B4-BE49-F238E27FC236}">
                      <a16:creationId xmlns:a16="http://schemas.microsoft.com/office/drawing/2014/main" id="{F6ECF02B-D288-40CC-BEFC-5BC01B9883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47" y="2256"/>
                  <a:ext cx="421" cy="170"/>
                </a:xfrm>
                <a:custGeom>
                  <a:avLst/>
                  <a:gdLst>
                    <a:gd name="T0" fmla="*/ 421 w 421"/>
                    <a:gd name="T1" fmla="*/ 0 h 170"/>
                    <a:gd name="T2" fmla="*/ 316 w 421"/>
                    <a:gd name="T3" fmla="*/ 42 h 170"/>
                    <a:gd name="T4" fmla="*/ 211 w 421"/>
                    <a:gd name="T5" fmla="*/ 85 h 170"/>
                    <a:gd name="T6" fmla="*/ 106 w 421"/>
                    <a:gd name="T7" fmla="*/ 128 h 170"/>
                    <a:gd name="T8" fmla="*/ 0 w 421"/>
                    <a:gd name="T9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1" h="170">
                      <a:moveTo>
                        <a:pt x="421" y="0"/>
                      </a:moveTo>
                      <a:lnTo>
                        <a:pt x="316" y="42"/>
                      </a:lnTo>
                      <a:lnTo>
                        <a:pt x="211" y="85"/>
                      </a:lnTo>
                      <a:lnTo>
                        <a:pt x="106" y="128"/>
                      </a:lnTo>
                      <a:lnTo>
                        <a:pt x="0" y="170"/>
                      </a:lnTo>
                    </a:path>
                  </a:pathLst>
                </a:custGeom>
                <a:noFill/>
                <a:ln w="15875">
                  <a:solidFill>
                    <a:srgbClr val="000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45" name="Rectangle 504">
                  <a:extLst>
                    <a:ext uri="{FF2B5EF4-FFF2-40B4-BE49-F238E27FC236}">
                      <a16:creationId xmlns:a16="http://schemas.microsoft.com/office/drawing/2014/main" id="{22FF9DF0-38C0-4654-BEF1-7B9596BEEF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28" y="2375"/>
                  <a:ext cx="39" cy="39"/>
                </a:xfrm>
                <a:prstGeom prst="rect">
                  <a:avLst/>
                </a:prstGeom>
                <a:solidFill>
                  <a:srgbClr val="FFFFFF"/>
                </a:solidFill>
                <a:ln w="7938">
                  <a:solidFill>
                    <a:srgbClr val="00008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46" name="Rectangle 505">
                  <a:extLst>
                    <a:ext uri="{FF2B5EF4-FFF2-40B4-BE49-F238E27FC236}">
                      <a16:creationId xmlns:a16="http://schemas.microsoft.com/office/drawing/2014/main" id="{A3D7DDAB-D623-4EF8-BD4F-6028B9DCBA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48" y="2226"/>
                  <a:ext cx="39" cy="39"/>
                </a:xfrm>
                <a:prstGeom prst="rect">
                  <a:avLst/>
                </a:prstGeom>
                <a:solidFill>
                  <a:srgbClr val="FFFFFF"/>
                </a:solidFill>
                <a:ln w="7938">
                  <a:solidFill>
                    <a:srgbClr val="00008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47" name="Rectangle 506">
                  <a:extLst>
                    <a:ext uri="{FF2B5EF4-FFF2-40B4-BE49-F238E27FC236}">
                      <a16:creationId xmlns:a16="http://schemas.microsoft.com/office/drawing/2014/main" id="{9FF35664-43F6-4DE4-AA8D-3D757CCA9D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48" y="2237"/>
                  <a:ext cx="39" cy="39"/>
                </a:xfrm>
                <a:prstGeom prst="rect">
                  <a:avLst/>
                </a:prstGeom>
                <a:solidFill>
                  <a:srgbClr val="FFFFFF"/>
                </a:solidFill>
                <a:ln w="7938">
                  <a:solidFill>
                    <a:srgbClr val="00008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48" name="Rectangle 507">
                  <a:extLst>
                    <a:ext uri="{FF2B5EF4-FFF2-40B4-BE49-F238E27FC236}">
                      <a16:creationId xmlns:a16="http://schemas.microsoft.com/office/drawing/2014/main" id="{BE395C0B-B38C-4B91-B469-7A533E60C3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28" y="2406"/>
                  <a:ext cx="39" cy="40"/>
                </a:xfrm>
                <a:prstGeom prst="rect">
                  <a:avLst/>
                </a:prstGeom>
                <a:solidFill>
                  <a:srgbClr val="FFFFFF"/>
                </a:solidFill>
                <a:ln w="7938">
                  <a:solidFill>
                    <a:srgbClr val="00008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218" name="Rectangle 508">
                <a:extLst>
                  <a:ext uri="{FF2B5EF4-FFF2-40B4-BE49-F238E27FC236}">
                    <a16:creationId xmlns:a16="http://schemas.microsoft.com/office/drawing/2014/main" id="{B5A700C7-A8D3-450B-88A2-6A874B5AE8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7" y="2560"/>
                <a:ext cx="39" cy="40"/>
              </a:xfrm>
              <a:prstGeom prst="rect">
                <a:avLst/>
              </a:prstGeom>
              <a:solidFill>
                <a:srgbClr val="FFFFFF"/>
              </a:solidFill>
              <a:ln w="7938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9" name="Rectangle 509">
                <a:extLst>
                  <a:ext uri="{FF2B5EF4-FFF2-40B4-BE49-F238E27FC236}">
                    <a16:creationId xmlns:a16="http://schemas.microsoft.com/office/drawing/2014/main" id="{4ED5F5FB-0352-4219-A3DD-97ABD8BB5F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7" y="2782"/>
                <a:ext cx="39" cy="40"/>
              </a:xfrm>
              <a:prstGeom prst="rect">
                <a:avLst/>
              </a:prstGeom>
              <a:solidFill>
                <a:srgbClr val="FFFFFF"/>
              </a:solidFill>
              <a:ln w="7938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0" name="Rectangle 510">
                <a:extLst>
                  <a:ext uri="{FF2B5EF4-FFF2-40B4-BE49-F238E27FC236}">
                    <a16:creationId xmlns:a16="http://schemas.microsoft.com/office/drawing/2014/main" id="{3916DA87-7D16-44D1-A2F6-23051DCC1F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0" y="3093"/>
                <a:ext cx="39" cy="39"/>
              </a:xfrm>
              <a:prstGeom prst="rect">
                <a:avLst/>
              </a:prstGeom>
              <a:solidFill>
                <a:srgbClr val="FFFFFF"/>
              </a:solidFill>
              <a:ln w="7938">
                <a:solidFill>
                  <a:srgbClr val="00008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</p:grpSp>
      <p:grpSp>
        <p:nvGrpSpPr>
          <p:cNvPr id="249" name="Group 511">
            <a:extLst>
              <a:ext uri="{FF2B5EF4-FFF2-40B4-BE49-F238E27FC236}">
                <a16:creationId xmlns:a16="http://schemas.microsoft.com/office/drawing/2014/main" id="{DF20773C-AF26-465F-814B-1507B63DDA86}"/>
              </a:ext>
            </a:extLst>
          </p:cNvPr>
          <p:cNvGrpSpPr>
            <a:grpSpLocks/>
          </p:cNvGrpSpPr>
          <p:nvPr/>
        </p:nvGrpSpPr>
        <p:grpSpPr bwMode="auto">
          <a:xfrm>
            <a:off x="2378305" y="3694316"/>
            <a:ext cx="4933950" cy="1550987"/>
            <a:chOff x="1450" y="2213"/>
            <a:chExt cx="3108" cy="977"/>
          </a:xfrm>
        </p:grpSpPr>
        <p:grpSp>
          <p:nvGrpSpPr>
            <p:cNvPr id="250" name="Group 512">
              <a:extLst>
                <a:ext uri="{FF2B5EF4-FFF2-40B4-BE49-F238E27FC236}">
                  <a16:creationId xmlns:a16="http://schemas.microsoft.com/office/drawing/2014/main" id="{685E6542-D78C-497B-8695-1AD75AB729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0" y="2213"/>
              <a:ext cx="3108" cy="977"/>
              <a:chOff x="1450" y="2213"/>
              <a:chExt cx="3108" cy="977"/>
            </a:xfrm>
          </p:grpSpPr>
          <p:grpSp>
            <p:nvGrpSpPr>
              <p:cNvPr id="253" name="Group 513">
                <a:extLst>
                  <a:ext uri="{FF2B5EF4-FFF2-40B4-BE49-F238E27FC236}">
                    <a16:creationId xmlns:a16="http://schemas.microsoft.com/office/drawing/2014/main" id="{70E5771D-70AF-400E-BB8C-E84CEF4043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50" y="2213"/>
                <a:ext cx="3108" cy="977"/>
                <a:chOff x="1450" y="2213"/>
                <a:chExt cx="3108" cy="977"/>
              </a:xfrm>
            </p:grpSpPr>
            <p:sp>
              <p:nvSpPr>
                <p:cNvPr id="255" name="Oval 514">
                  <a:extLst>
                    <a:ext uri="{FF2B5EF4-FFF2-40B4-BE49-F238E27FC236}">
                      <a16:creationId xmlns:a16="http://schemas.microsoft.com/office/drawing/2014/main" id="{A7958CD6-C070-4A77-B50E-A2B3243F85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0" y="3151"/>
                  <a:ext cx="39" cy="39"/>
                </a:xfrm>
                <a:prstGeom prst="ellipse">
                  <a:avLst/>
                </a:prstGeom>
                <a:solidFill>
                  <a:srgbClr val="FFFFFF"/>
                </a:solidFill>
                <a:ln w="7938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56" name="Oval 515">
                  <a:extLst>
                    <a:ext uri="{FF2B5EF4-FFF2-40B4-BE49-F238E27FC236}">
                      <a16:creationId xmlns:a16="http://schemas.microsoft.com/office/drawing/2014/main" id="{AE2B286A-CAAB-429B-BF54-27EE26FFB8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7" y="2908"/>
                  <a:ext cx="39" cy="39"/>
                </a:xfrm>
                <a:prstGeom prst="ellipse">
                  <a:avLst/>
                </a:prstGeom>
                <a:solidFill>
                  <a:srgbClr val="FFFFFF"/>
                </a:solidFill>
                <a:ln w="7938">
                  <a:solidFill>
                    <a:srgbClr val="008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257" name="Group 516">
                  <a:extLst>
                    <a:ext uri="{FF2B5EF4-FFF2-40B4-BE49-F238E27FC236}">
                      <a16:creationId xmlns:a16="http://schemas.microsoft.com/office/drawing/2014/main" id="{8A82FBCF-4E20-45B0-AA01-D924C06E1BB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50" y="2213"/>
                  <a:ext cx="3108" cy="976"/>
                  <a:chOff x="1450" y="2213"/>
                  <a:chExt cx="3108" cy="976"/>
                </a:xfrm>
              </p:grpSpPr>
              <p:sp>
                <p:nvSpPr>
                  <p:cNvPr id="258" name="Freeform 517">
                    <a:extLst>
                      <a:ext uri="{FF2B5EF4-FFF2-40B4-BE49-F238E27FC236}">
                        <a16:creationId xmlns:a16="http://schemas.microsoft.com/office/drawing/2014/main" id="{B05E2DF7-9D5A-4F99-9730-CF42016053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06" y="2784"/>
                    <a:ext cx="421" cy="143"/>
                  </a:xfrm>
                  <a:custGeom>
                    <a:avLst/>
                    <a:gdLst>
                      <a:gd name="T0" fmla="*/ 0 w 421"/>
                      <a:gd name="T1" fmla="*/ 143 h 143"/>
                      <a:gd name="T2" fmla="*/ 21 w 421"/>
                      <a:gd name="T3" fmla="*/ 136 h 143"/>
                      <a:gd name="T4" fmla="*/ 43 w 421"/>
                      <a:gd name="T5" fmla="*/ 126 h 143"/>
                      <a:gd name="T6" fmla="*/ 66 w 421"/>
                      <a:gd name="T7" fmla="*/ 117 h 143"/>
                      <a:gd name="T8" fmla="*/ 90 w 421"/>
                      <a:gd name="T9" fmla="*/ 108 h 143"/>
                      <a:gd name="T10" fmla="*/ 117 w 421"/>
                      <a:gd name="T11" fmla="*/ 99 h 143"/>
                      <a:gd name="T12" fmla="*/ 143 w 421"/>
                      <a:gd name="T13" fmla="*/ 89 h 143"/>
                      <a:gd name="T14" fmla="*/ 198 w 421"/>
                      <a:gd name="T15" fmla="*/ 70 h 143"/>
                      <a:gd name="T16" fmla="*/ 254 w 421"/>
                      <a:gd name="T17" fmla="*/ 51 h 143"/>
                      <a:gd name="T18" fmla="*/ 311 w 421"/>
                      <a:gd name="T19" fmla="*/ 32 h 143"/>
                      <a:gd name="T20" fmla="*/ 367 w 421"/>
                      <a:gd name="T21" fmla="*/ 15 h 143"/>
                      <a:gd name="T22" fmla="*/ 421 w 421"/>
                      <a:gd name="T23" fmla="*/ 0 h 1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421" h="143">
                        <a:moveTo>
                          <a:pt x="0" y="143"/>
                        </a:moveTo>
                        <a:lnTo>
                          <a:pt x="21" y="136"/>
                        </a:lnTo>
                        <a:lnTo>
                          <a:pt x="43" y="126"/>
                        </a:lnTo>
                        <a:lnTo>
                          <a:pt x="66" y="117"/>
                        </a:lnTo>
                        <a:lnTo>
                          <a:pt x="90" y="108"/>
                        </a:lnTo>
                        <a:lnTo>
                          <a:pt x="117" y="99"/>
                        </a:lnTo>
                        <a:lnTo>
                          <a:pt x="143" y="89"/>
                        </a:lnTo>
                        <a:lnTo>
                          <a:pt x="198" y="70"/>
                        </a:lnTo>
                        <a:lnTo>
                          <a:pt x="254" y="51"/>
                        </a:lnTo>
                        <a:lnTo>
                          <a:pt x="311" y="32"/>
                        </a:lnTo>
                        <a:lnTo>
                          <a:pt x="367" y="15"/>
                        </a:lnTo>
                        <a:lnTo>
                          <a:pt x="421" y="0"/>
                        </a:lnTo>
                      </a:path>
                    </a:pathLst>
                  </a:custGeom>
                  <a:noFill/>
                  <a:ln w="15875">
                    <a:solidFill>
                      <a:srgbClr val="008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59" name="Freeform 518">
                    <a:extLst>
                      <a:ext uri="{FF2B5EF4-FFF2-40B4-BE49-F238E27FC236}">
                        <a16:creationId xmlns:a16="http://schemas.microsoft.com/office/drawing/2014/main" id="{A3D25715-0844-47E1-A4B8-7A279CF019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27" y="2692"/>
                    <a:ext cx="420" cy="92"/>
                  </a:xfrm>
                  <a:custGeom>
                    <a:avLst/>
                    <a:gdLst>
                      <a:gd name="T0" fmla="*/ 0 w 420"/>
                      <a:gd name="T1" fmla="*/ 92 h 92"/>
                      <a:gd name="T2" fmla="*/ 52 w 420"/>
                      <a:gd name="T3" fmla="*/ 77 h 92"/>
                      <a:gd name="T4" fmla="*/ 104 w 420"/>
                      <a:gd name="T5" fmla="*/ 64 h 92"/>
                      <a:gd name="T6" fmla="*/ 210 w 420"/>
                      <a:gd name="T7" fmla="*/ 42 h 92"/>
                      <a:gd name="T8" fmla="*/ 316 w 420"/>
                      <a:gd name="T9" fmla="*/ 21 h 92"/>
                      <a:gd name="T10" fmla="*/ 420 w 420"/>
                      <a:gd name="T11" fmla="*/ 0 h 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20" h="92">
                        <a:moveTo>
                          <a:pt x="0" y="92"/>
                        </a:moveTo>
                        <a:lnTo>
                          <a:pt x="52" y="77"/>
                        </a:lnTo>
                        <a:lnTo>
                          <a:pt x="104" y="64"/>
                        </a:lnTo>
                        <a:lnTo>
                          <a:pt x="210" y="42"/>
                        </a:lnTo>
                        <a:lnTo>
                          <a:pt x="316" y="21"/>
                        </a:lnTo>
                        <a:lnTo>
                          <a:pt x="420" y="0"/>
                        </a:lnTo>
                      </a:path>
                    </a:pathLst>
                  </a:custGeom>
                  <a:noFill/>
                  <a:ln w="15875">
                    <a:solidFill>
                      <a:srgbClr val="008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grpSp>
                <p:nvGrpSpPr>
                  <p:cNvPr id="260" name="Group 519">
                    <a:extLst>
                      <a:ext uri="{FF2B5EF4-FFF2-40B4-BE49-F238E27FC236}">
                        <a16:creationId xmlns:a16="http://schemas.microsoft.com/office/drawing/2014/main" id="{C9122BBB-FD99-42E1-AB23-DFAF325E00A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450" y="2213"/>
                    <a:ext cx="3108" cy="976"/>
                    <a:chOff x="1450" y="2213"/>
                    <a:chExt cx="3108" cy="976"/>
                  </a:xfrm>
                </p:grpSpPr>
                <p:grpSp>
                  <p:nvGrpSpPr>
                    <p:cNvPr id="261" name="Group 520">
                      <a:extLst>
                        <a:ext uri="{FF2B5EF4-FFF2-40B4-BE49-F238E27FC236}">
                          <a16:creationId xmlns:a16="http://schemas.microsoft.com/office/drawing/2014/main" id="{7B7AD9B0-8336-4B8E-86A4-7594E29359A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96" y="2213"/>
                      <a:ext cx="2962" cy="833"/>
                      <a:chOff x="1596" y="2213"/>
                      <a:chExt cx="2962" cy="833"/>
                    </a:xfrm>
                  </p:grpSpPr>
                  <p:grpSp>
                    <p:nvGrpSpPr>
                      <p:cNvPr id="265" name="Group 521">
                        <a:extLst>
                          <a:ext uri="{FF2B5EF4-FFF2-40B4-BE49-F238E27FC236}">
                            <a16:creationId xmlns:a16="http://schemas.microsoft.com/office/drawing/2014/main" id="{4C65AF9E-D15D-4308-A259-87F9AE958797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596" y="2213"/>
                        <a:ext cx="2962" cy="833"/>
                        <a:chOff x="1596" y="2213"/>
                        <a:chExt cx="2962" cy="833"/>
                      </a:xfrm>
                    </p:grpSpPr>
                    <p:grpSp>
                      <p:nvGrpSpPr>
                        <p:cNvPr id="269" name="Group 522">
                          <a:extLst>
                            <a:ext uri="{FF2B5EF4-FFF2-40B4-BE49-F238E27FC236}">
                              <a16:creationId xmlns:a16="http://schemas.microsoft.com/office/drawing/2014/main" id="{73D6E6F0-8F19-46D9-BC32-2EAD8B2729CE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628" y="2417"/>
                          <a:ext cx="1279" cy="320"/>
                          <a:chOff x="2628" y="2417"/>
                          <a:chExt cx="1279" cy="320"/>
                        </a:xfrm>
                      </p:grpSpPr>
                      <p:sp>
                        <p:nvSpPr>
                          <p:cNvPr id="293" name="Freeform 523">
                            <a:extLst>
                              <a:ext uri="{FF2B5EF4-FFF2-40B4-BE49-F238E27FC236}">
                                <a16:creationId xmlns:a16="http://schemas.microsoft.com/office/drawing/2014/main" id="{57701313-131F-4DC6-91DF-9843CFB2AB63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647" y="2614"/>
                            <a:ext cx="421" cy="78"/>
                          </a:xfrm>
                          <a:custGeom>
                            <a:avLst/>
                            <a:gdLst>
                              <a:gd name="T0" fmla="*/ 0 w 421"/>
                              <a:gd name="T1" fmla="*/ 78 h 78"/>
                              <a:gd name="T2" fmla="*/ 106 w 421"/>
                              <a:gd name="T3" fmla="*/ 59 h 78"/>
                              <a:gd name="T4" fmla="*/ 211 w 421"/>
                              <a:gd name="T5" fmla="*/ 39 h 78"/>
                              <a:gd name="T6" fmla="*/ 316 w 421"/>
                              <a:gd name="T7" fmla="*/ 21 h 78"/>
                              <a:gd name="T8" fmla="*/ 421 w 421"/>
                              <a:gd name="T9" fmla="*/ 0 h 7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</a:cxnLst>
                            <a:rect l="0" t="0" r="r" b="b"/>
                            <a:pathLst>
                              <a:path w="421" h="78">
                                <a:moveTo>
                                  <a:pt x="0" y="78"/>
                                </a:moveTo>
                                <a:lnTo>
                                  <a:pt x="106" y="59"/>
                                </a:lnTo>
                                <a:lnTo>
                                  <a:pt x="211" y="39"/>
                                </a:lnTo>
                                <a:lnTo>
                                  <a:pt x="316" y="21"/>
                                </a:lnTo>
                                <a:lnTo>
                                  <a:pt x="421" y="0"/>
                                </a:lnTo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8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pt-BR"/>
                          </a:p>
                        </p:txBody>
                      </p:sp>
                      <p:sp>
                        <p:nvSpPr>
                          <p:cNvPr id="294" name="Freeform 524">
                            <a:extLst>
                              <a:ext uri="{FF2B5EF4-FFF2-40B4-BE49-F238E27FC236}">
                                <a16:creationId xmlns:a16="http://schemas.microsoft.com/office/drawing/2014/main" id="{E4635FFF-3AAF-4CFE-93F9-800E04F0C7AD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068" y="2520"/>
                            <a:ext cx="419" cy="94"/>
                          </a:xfrm>
                          <a:custGeom>
                            <a:avLst/>
                            <a:gdLst>
                              <a:gd name="T0" fmla="*/ 0 w 419"/>
                              <a:gd name="T1" fmla="*/ 94 h 94"/>
                              <a:gd name="T2" fmla="*/ 104 w 419"/>
                              <a:gd name="T3" fmla="*/ 72 h 94"/>
                              <a:gd name="T4" fmla="*/ 209 w 419"/>
                              <a:gd name="T5" fmla="*/ 48 h 94"/>
                              <a:gd name="T6" fmla="*/ 419 w 419"/>
                              <a:gd name="T7" fmla="*/ 0 h 9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419" h="94">
                                <a:moveTo>
                                  <a:pt x="0" y="94"/>
                                </a:moveTo>
                                <a:lnTo>
                                  <a:pt x="104" y="72"/>
                                </a:lnTo>
                                <a:lnTo>
                                  <a:pt x="209" y="48"/>
                                </a:lnTo>
                                <a:lnTo>
                                  <a:pt x="419" y="0"/>
                                </a:lnTo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8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pt-BR"/>
                          </a:p>
                        </p:txBody>
                      </p:sp>
                      <p:sp>
                        <p:nvSpPr>
                          <p:cNvPr id="295" name="Freeform 525">
                            <a:extLst>
                              <a:ext uri="{FF2B5EF4-FFF2-40B4-BE49-F238E27FC236}">
                                <a16:creationId xmlns:a16="http://schemas.microsoft.com/office/drawing/2014/main" id="{C5AB40AF-18FD-47D8-ADCF-28CDC433C21D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487" y="2417"/>
                            <a:ext cx="420" cy="103"/>
                          </a:xfrm>
                          <a:custGeom>
                            <a:avLst/>
                            <a:gdLst>
                              <a:gd name="T0" fmla="*/ 0 w 420"/>
                              <a:gd name="T1" fmla="*/ 103 h 103"/>
                              <a:gd name="T2" fmla="*/ 54 w 420"/>
                              <a:gd name="T3" fmla="*/ 90 h 103"/>
                              <a:gd name="T4" fmla="*/ 110 w 420"/>
                              <a:gd name="T5" fmla="*/ 77 h 103"/>
                              <a:gd name="T6" fmla="*/ 167 w 420"/>
                              <a:gd name="T7" fmla="*/ 62 h 103"/>
                              <a:gd name="T8" fmla="*/ 223 w 420"/>
                              <a:gd name="T9" fmla="*/ 49 h 103"/>
                              <a:gd name="T10" fmla="*/ 278 w 420"/>
                              <a:gd name="T11" fmla="*/ 35 h 103"/>
                              <a:gd name="T12" fmla="*/ 304 w 420"/>
                              <a:gd name="T13" fmla="*/ 29 h 103"/>
                              <a:gd name="T14" fmla="*/ 330 w 420"/>
                              <a:gd name="T15" fmla="*/ 22 h 103"/>
                              <a:gd name="T16" fmla="*/ 355 w 420"/>
                              <a:gd name="T17" fmla="*/ 17 h 103"/>
                              <a:gd name="T18" fmla="*/ 377 w 420"/>
                              <a:gd name="T19" fmla="*/ 10 h 103"/>
                              <a:gd name="T20" fmla="*/ 400 w 420"/>
                              <a:gd name="T21" fmla="*/ 5 h 103"/>
                              <a:gd name="T22" fmla="*/ 420 w 420"/>
                              <a:gd name="T23" fmla="*/ 0 h 103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  <a:cxn ang="0">
                                <a:pos x="T22" y="T23"/>
                              </a:cxn>
                            </a:cxnLst>
                            <a:rect l="0" t="0" r="r" b="b"/>
                            <a:pathLst>
                              <a:path w="420" h="103">
                                <a:moveTo>
                                  <a:pt x="0" y="103"/>
                                </a:moveTo>
                                <a:lnTo>
                                  <a:pt x="54" y="90"/>
                                </a:lnTo>
                                <a:lnTo>
                                  <a:pt x="110" y="77"/>
                                </a:lnTo>
                                <a:lnTo>
                                  <a:pt x="167" y="62"/>
                                </a:lnTo>
                                <a:lnTo>
                                  <a:pt x="223" y="49"/>
                                </a:lnTo>
                                <a:lnTo>
                                  <a:pt x="278" y="35"/>
                                </a:lnTo>
                                <a:lnTo>
                                  <a:pt x="304" y="29"/>
                                </a:lnTo>
                                <a:lnTo>
                                  <a:pt x="330" y="22"/>
                                </a:lnTo>
                                <a:lnTo>
                                  <a:pt x="355" y="17"/>
                                </a:lnTo>
                                <a:lnTo>
                                  <a:pt x="377" y="10"/>
                                </a:lnTo>
                                <a:lnTo>
                                  <a:pt x="400" y="5"/>
                                </a:lnTo>
                                <a:lnTo>
                                  <a:pt x="420" y="0"/>
                                </a:lnTo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8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pt-BR"/>
                          </a:p>
                        </p:txBody>
                      </p:sp>
                      <p:sp>
                        <p:nvSpPr>
                          <p:cNvPr id="296" name="Oval 526">
                            <a:extLst>
                              <a:ext uri="{FF2B5EF4-FFF2-40B4-BE49-F238E27FC236}">
                                <a16:creationId xmlns:a16="http://schemas.microsoft.com/office/drawing/2014/main" id="{D59F29E6-5252-460E-AC00-5A7E783E01CE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628" y="2673"/>
                            <a:ext cx="39" cy="39"/>
                          </a:xfrm>
                          <a:prstGeom prst="ellipse">
                            <a:avLst/>
                          </a:prstGeom>
                          <a:solidFill>
                            <a:srgbClr val="FFFFFF"/>
                          </a:solidFill>
                          <a:ln w="7938">
                            <a:solidFill>
                              <a:srgbClr val="008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pt-BR"/>
                          </a:p>
                        </p:txBody>
                      </p:sp>
                      <p:sp>
                        <p:nvSpPr>
                          <p:cNvPr id="297" name="Oval 527">
                            <a:extLst>
                              <a:ext uri="{FF2B5EF4-FFF2-40B4-BE49-F238E27FC236}">
                                <a16:creationId xmlns:a16="http://schemas.microsoft.com/office/drawing/2014/main" id="{7CB2B4B3-0677-4CB5-AA5B-F10F5BA9A365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048" y="2594"/>
                            <a:ext cx="39" cy="40"/>
                          </a:xfrm>
                          <a:prstGeom prst="ellipse">
                            <a:avLst/>
                          </a:prstGeom>
                          <a:solidFill>
                            <a:srgbClr val="FFFFFF"/>
                          </a:solidFill>
                          <a:ln w="7938">
                            <a:solidFill>
                              <a:srgbClr val="008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pt-BR"/>
                          </a:p>
                        </p:txBody>
                      </p:sp>
                      <p:sp>
                        <p:nvSpPr>
                          <p:cNvPr id="298" name="Oval 528">
                            <a:extLst>
                              <a:ext uri="{FF2B5EF4-FFF2-40B4-BE49-F238E27FC236}">
                                <a16:creationId xmlns:a16="http://schemas.microsoft.com/office/drawing/2014/main" id="{918B3F20-6472-4FD4-81BA-C99AC7BEBC26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67" y="2500"/>
                            <a:ext cx="40" cy="40"/>
                          </a:xfrm>
                          <a:prstGeom prst="ellipse">
                            <a:avLst/>
                          </a:prstGeom>
                          <a:solidFill>
                            <a:srgbClr val="FFFFFF"/>
                          </a:solidFill>
                          <a:ln w="7938">
                            <a:solidFill>
                              <a:srgbClr val="008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pt-BR"/>
                          </a:p>
                        </p:txBody>
                      </p:sp>
                      <p:sp>
                        <p:nvSpPr>
                          <p:cNvPr id="299" name="Oval 529">
                            <a:extLst>
                              <a:ext uri="{FF2B5EF4-FFF2-40B4-BE49-F238E27FC236}">
                                <a16:creationId xmlns:a16="http://schemas.microsoft.com/office/drawing/2014/main" id="{256B26A9-D237-46C8-BFBB-F8BCD386E7B5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048" y="2594"/>
                            <a:ext cx="39" cy="40"/>
                          </a:xfrm>
                          <a:prstGeom prst="ellipse">
                            <a:avLst/>
                          </a:prstGeom>
                          <a:solidFill>
                            <a:srgbClr val="FFFFFF"/>
                          </a:solidFill>
                          <a:ln w="7938">
                            <a:solidFill>
                              <a:srgbClr val="008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pt-BR"/>
                          </a:p>
                        </p:txBody>
                      </p:sp>
                      <p:sp>
                        <p:nvSpPr>
                          <p:cNvPr id="300" name="Oval 530">
                            <a:extLst>
                              <a:ext uri="{FF2B5EF4-FFF2-40B4-BE49-F238E27FC236}">
                                <a16:creationId xmlns:a16="http://schemas.microsoft.com/office/drawing/2014/main" id="{400BD5D1-5AA8-42B7-BDDC-1CEF6560AB16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628" y="2698"/>
                            <a:ext cx="39" cy="39"/>
                          </a:xfrm>
                          <a:prstGeom prst="ellipse">
                            <a:avLst/>
                          </a:prstGeom>
                          <a:solidFill>
                            <a:srgbClr val="FFFFFF"/>
                          </a:solidFill>
                          <a:ln w="7938">
                            <a:solidFill>
                              <a:srgbClr val="008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pt-BR"/>
                          </a:p>
                        </p:txBody>
                      </p:sp>
                    </p:grpSp>
                    <p:grpSp>
                      <p:nvGrpSpPr>
                        <p:cNvPr id="270" name="Group 531">
                          <a:extLst>
                            <a:ext uri="{FF2B5EF4-FFF2-40B4-BE49-F238E27FC236}">
                              <a16:creationId xmlns:a16="http://schemas.microsoft.com/office/drawing/2014/main" id="{5D486D9D-A9D5-4C37-AB1C-A14A19F36867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596" y="2213"/>
                          <a:ext cx="2962" cy="833"/>
                          <a:chOff x="1596" y="2213"/>
                          <a:chExt cx="2962" cy="833"/>
                        </a:xfrm>
                      </p:grpSpPr>
                      <p:sp>
                        <p:nvSpPr>
                          <p:cNvPr id="271" name="Freeform 532">
                            <a:extLst>
                              <a:ext uri="{FF2B5EF4-FFF2-40B4-BE49-F238E27FC236}">
                                <a16:creationId xmlns:a16="http://schemas.microsoft.com/office/drawing/2014/main" id="{8B47E148-A561-4996-93E4-18C1860337BE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487" y="2417"/>
                            <a:ext cx="420" cy="108"/>
                          </a:xfrm>
                          <a:custGeom>
                            <a:avLst/>
                            <a:gdLst>
                              <a:gd name="T0" fmla="*/ 420 w 420"/>
                              <a:gd name="T1" fmla="*/ 0 h 108"/>
                              <a:gd name="T2" fmla="*/ 400 w 420"/>
                              <a:gd name="T3" fmla="*/ 5 h 108"/>
                              <a:gd name="T4" fmla="*/ 377 w 420"/>
                              <a:gd name="T5" fmla="*/ 10 h 108"/>
                              <a:gd name="T6" fmla="*/ 355 w 420"/>
                              <a:gd name="T7" fmla="*/ 17 h 108"/>
                              <a:gd name="T8" fmla="*/ 330 w 420"/>
                              <a:gd name="T9" fmla="*/ 23 h 108"/>
                              <a:gd name="T10" fmla="*/ 304 w 420"/>
                              <a:gd name="T11" fmla="*/ 30 h 108"/>
                              <a:gd name="T12" fmla="*/ 278 w 420"/>
                              <a:gd name="T13" fmla="*/ 36 h 108"/>
                              <a:gd name="T14" fmla="*/ 223 w 420"/>
                              <a:gd name="T15" fmla="*/ 52 h 108"/>
                              <a:gd name="T16" fmla="*/ 167 w 420"/>
                              <a:gd name="T17" fmla="*/ 66 h 108"/>
                              <a:gd name="T18" fmla="*/ 110 w 420"/>
                              <a:gd name="T19" fmla="*/ 81 h 108"/>
                              <a:gd name="T20" fmla="*/ 54 w 420"/>
                              <a:gd name="T21" fmla="*/ 95 h 108"/>
                              <a:gd name="T22" fmla="*/ 0 w 420"/>
                              <a:gd name="T23" fmla="*/ 108 h 10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  <a:cxn ang="0">
                                <a:pos x="T22" y="T23"/>
                              </a:cxn>
                            </a:cxnLst>
                            <a:rect l="0" t="0" r="r" b="b"/>
                            <a:pathLst>
                              <a:path w="420" h="108">
                                <a:moveTo>
                                  <a:pt x="420" y="0"/>
                                </a:moveTo>
                                <a:lnTo>
                                  <a:pt x="400" y="5"/>
                                </a:lnTo>
                                <a:lnTo>
                                  <a:pt x="377" y="10"/>
                                </a:lnTo>
                                <a:lnTo>
                                  <a:pt x="355" y="17"/>
                                </a:lnTo>
                                <a:lnTo>
                                  <a:pt x="330" y="23"/>
                                </a:lnTo>
                                <a:lnTo>
                                  <a:pt x="304" y="30"/>
                                </a:lnTo>
                                <a:lnTo>
                                  <a:pt x="278" y="36"/>
                                </a:lnTo>
                                <a:lnTo>
                                  <a:pt x="223" y="52"/>
                                </a:lnTo>
                                <a:lnTo>
                                  <a:pt x="167" y="66"/>
                                </a:lnTo>
                                <a:lnTo>
                                  <a:pt x="110" y="81"/>
                                </a:lnTo>
                                <a:lnTo>
                                  <a:pt x="54" y="95"/>
                                </a:lnTo>
                                <a:lnTo>
                                  <a:pt x="0" y="108"/>
                                </a:lnTo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8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pt-BR"/>
                          </a:p>
                        </p:txBody>
                      </p:sp>
                      <p:sp>
                        <p:nvSpPr>
                          <p:cNvPr id="272" name="Freeform 533">
                            <a:extLst>
                              <a:ext uri="{FF2B5EF4-FFF2-40B4-BE49-F238E27FC236}">
                                <a16:creationId xmlns:a16="http://schemas.microsoft.com/office/drawing/2014/main" id="{33365486-3F38-48D1-95F1-47A701B3C223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068" y="2525"/>
                            <a:ext cx="419" cy="89"/>
                          </a:xfrm>
                          <a:custGeom>
                            <a:avLst/>
                            <a:gdLst>
                              <a:gd name="T0" fmla="*/ 419 w 419"/>
                              <a:gd name="T1" fmla="*/ 0 h 89"/>
                              <a:gd name="T2" fmla="*/ 315 w 419"/>
                              <a:gd name="T3" fmla="*/ 24 h 89"/>
                              <a:gd name="T4" fmla="*/ 209 w 419"/>
                              <a:gd name="T5" fmla="*/ 45 h 89"/>
                              <a:gd name="T6" fmla="*/ 104 w 419"/>
                              <a:gd name="T7" fmla="*/ 67 h 89"/>
                              <a:gd name="T8" fmla="*/ 0 w 419"/>
                              <a:gd name="T9" fmla="*/ 89 h 89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</a:cxnLst>
                            <a:rect l="0" t="0" r="r" b="b"/>
                            <a:pathLst>
                              <a:path w="419" h="89">
                                <a:moveTo>
                                  <a:pt x="419" y="0"/>
                                </a:moveTo>
                                <a:lnTo>
                                  <a:pt x="315" y="24"/>
                                </a:lnTo>
                                <a:lnTo>
                                  <a:pt x="209" y="45"/>
                                </a:lnTo>
                                <a:lnTo>
                                  <a:pt x="104" y="67"/>
                                </a:lnTo>
                                <a:lnTo>
                                  <a:pt x="0" y="89"/>
                                </a:lnTo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8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pt-BR"/>
                          </a:p>
                        </p:txBody>
                      </p:sp>
                      <p:sp>
                        <p:nvSpPr>
                          <p:cNvPr id="273" name="Freeform 534">
                            <a:extLst>
                              <a:ext uri="{FF2B5EF4-FFF2-40B4-BE49-F238E27FC236}">
                                <a16:creationId xmlns:a16="http://schemas.microsoft.com/office/drawing/2014/main" id="{8CFAC40B-8644-4DB8-BC48-5F0B1B8F9521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647" y="2614"/>
                            <a:ext cx="421" cy="103"/>
                          </a:xfrm>
                          <a:custGeom>
                            <a:avLst/>
                            <a:gdLst>
                              <a:gd name="T0" fmla="*/ 421 w 421"/>
                              <a:gd name="T1" fmla="*/ 0 h 103"/>
                              <a:gd name="T2" fmla="*/ 316 w 421"/>
                              <a:gd name="T3" fmla="*/ 25 h 103"/>
                              <a:gd name="T4" fmla="*/ 211 w 421"/>
                              <a:gd name="T5" fmla="*/ 51 h 103"/>
                              <a:gd name="T6" fmla="*/ 106 w 421"/>
                              <a:gd name="T7" fmla="*/ 78 h 103"/>
                              <a:gd name="T8" fmla="*/ 0 w 421"/>
                              <a:gd name="T9" fmla="*/ 103 h 103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</a:cxnLst>
                            <a:rect l="0" t="0" r="r" b="b"/>
                            <a:pathLst>
                              <a:path w="421" h="103">
                                <a:moveTo>
                                  <a:pt x="421" y="0"/>
                                </a:moveTo>
                                <a:lnTo>
                                  <a:pt x="316" y="25"/>
                                </a:lnTo>
                                <a:lnTo>
                                  <a:pt x="211" y="51"/>
                                </a:lnTo>
                                <a:lnTo>
                                  <a:pt x="106" y="78"/>
                                </a:lnTo>
                                <a:lnTo>
                                  <a:pt x="0" y="103"/>
                                </a:lnTo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8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pt-BR"/>
                          </a:p>
                        </p:txBody>
                      </p:sp>
                      <p:sp>
                        <p:nvSpPr>
                          <p:cNvPr id="274" name="Freeform 535">
                            <a:extLst>
                              <a:ext uri="{FF2B5EF4-FFF2-40B4-BE49-F238E27FC236}">
                                <a16:creationId xmlns:a16="http://schemas.microsoft.com/office/drawing/2014/main" id="{EF1FF36C-0A58-42B5-BC2A-EFD5C99899D8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227" y="2717"/>
                            <a:ext cx="420" cy="94"/>
                          </a:xfrm>
                          <a:custGeom>
                            <a:avLst/>
                            <a:gdLst>
                              <a:gd name="T0" fmla="*/ 420 w 420"/>
                              <a:gd name="T1" fmla="*/ 0 h 94"/>
                              <a:gd name="T2" fmla="*/ 368 w 420"/>
                              <a:gd name="T3" fmla="*/ 12 h 94"/>
                              <a:gd name="T4" fmla="*/ 316 w 420"/>
                              <a:gd name="T5" fmla="*/ 22 h 94"/>
                              <a:gd name="T6" fmla="*/ 210 w 420"/>
                              <a:gd name="T7" fmla="*/ 45 h 94"/>
                              <a:gd name="T8" fmla="*/ 158 w 420"/>
                              <a:gd name="T9" fmla="*/ 55 h 94"/>
                              <a:gd name="T10" fmla="*/ 104 w 420"/>
                              <a:gd name="T11" fmla="*/ 67 h 94"/>
                              <a:gd name="T12" fmla="*/ 52 w 420"/>
                              <a:gd name="T13" fmla="*/ 80 h 94"/>
                              <a:gd name="T14" fmla="*/ 0 w 420"/>
                              <a:gd name="T15" fmla="*/ 94 h 9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</a:cxnLst>
                            <a:rect l="0" t="0" r="r" b="b"/>
                            <a:pathLst>
                              <a:path w="420" h="94">
                                <a:moveTo>
                                  <a:pt x="420" y="0"/>
                                </a:moveTo>
                                <a:lnTo>
                                  <a:pt x="368" y="12"/>
                                </a:lnTo>
                                <a:lnTo>
                                  <a:pt x="316" y="22"/>
                                </a:lnTo>
                                <a:lnTo>
                                  <a:pt x="210" y="45"/>
                                </a:lnTo>
                                <a:lnTo>
                                  <a:pt x="158" y="55"/>
                                </a:lnTo>
                                <a:lnTo>
                                  <a:pt x="104" y="67"/>
                                </a:lnTo>
                                <a:lnTo>
                                  <a:pt x="52" y="80"/>
                                </a:lnTo>
                                <a:lnTo>
                                  <a:pt x="0" y="94"/>
                                </a:lnTo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8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pt-BR"/>
                          </a:p>
                        </p:txBody>
                      </p:sp>
                      <p:sp>
                        <p:nvSpPr>
                          <p:cNvPr id="275" name="Freeform 536">
                            <a:extLst>
                              <a:ext uri="{FF2B5EF4-FFF2-40B4-BE49-F238E27FC236}">
                                <a16:creationId xmlns:a16="http://schemas.microsoft.com/office/drawing/2014/main" id="{13818AD4-C92F-4C13-8D82-A495709F7D71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1806" y="2811"/>
                            <a:ext cx="421" cy="150"/>
                          </a:xfrm>
                          <a:custGeom>
                            <a:avLst/>
                            <a:gdLst>
                              <a:gd name="T0" fmla="*/ 421 w 421"/>
                              <a:gd name="T1" fmla="*/ 0 h 150"/>
                              <a:gd name="T2" fmla="*/ 367 w 421"/>
                              <a:gd name="T3" fmla="*/ 17 h 150"/>
                              <a:gd name="T4" fmla="*/ 311 w 421"/>
                              <a:gd name="T5" fmla="*/ 35 h 150"/>
                              <a:gd name="T6" fmla="*/ 254 w 421"/>
                              <a:gd name="T7" fmla="*/ 55 h 150"/>
                              <a:gd name="T8" fmla="*/ 198 w 421"/>
                              <a:gd name="T9" fmla="*/ 76 h 150"/>
                              <a:gd name="T10" fmla="*/ 143 w 421"/>
                              <a:gd name="T11" fmla="*/ 97 h 150"/>
                              <a:gd name="T12" fmla="*/ 117 w 421"/>
                              <a:gd name="T13" fmla="*/ 106 h 150"/>
                              <a:gd name="T14" fmla="*/ 90 w 421"/>
                              <a:gd name="T15" fmla="*/ 116 h 150"/>
                              <a:gd name="T16" fmla="*/ 66 w 421"/>
                              <a:gd name="T17" fmla="*/ 126 h 150"/>
                              <a:gd name="T18" fmla="*/ 43 w 421"/>
                              <a:gd name="T19" fmla="*/ 135 h 150"/>
                              <a:gd name="T20" fmla="*/ 21 w 421"/>
                              <a:gd name="T21" fmla="*/ 143 h 150"/>
                              <a:gd name="T22" fmla="*/ 0 w 421"/>
                              <a:gd name="T23" fmla="*/ 150 h 15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  <a:cxn ang="0">
                                <a:pos x="T22" y="T23"/>
                              </a:cxn>
                            </a:cxnLst>
                            <a:rect l="0" t="0" r="r" b="b"/>
                            <a:pathLst>
                              <a:path w="421" h="150">
                                <a:moveTo>
                                  <a:pt x="421" y="0"/>
                                </a:moveTo>
                                <a:lnTo>
                                  <a:pt x="367" y="17"/>
                                </a:lnTo>
                                <a:lnTo>
                                  <a:pt x="311" y="35"/>
                                </a:lnTo>
                                <a:lnTo>
                                  <a:pt x="254" y="55"/>
                                </a:lnTo>
                                <a:lnTo>
                                  <a:pt x="198" y="76"/>
                                </a:lnTo>
                                <a:lnTo>
                                  <a:pt x="143" y="97"/>
                                </a:lnTo>
                                <a:lnTo>
                                  <a:pt x="117" y="106"/>
                                </a:lnTo>
                                <a:lnTo>
                                  <a:pt x="90" y="116"/>
                                </a:lnTo>
                                <a:lnTo>
                                  <a:pt x="66" y="126"/>
                                </a:lnTo>
                                <a:lnTo>
                                  <a:pt x="43" y="135"/>
                                </a:lnTo>
                                <a:lnTo>
                                  <a:pt x="21" y="143"/>
                                </a:lnTo>
                                <a:lnTo>
                                  <a:pt x="0" y="150"/>
                                </a:lnTo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8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pt-BR"/>
                          </a:p>
                        </p:txBody>
                      </p:sp>
                      <p:sp>
                        <p:nvSpPr>
                          <p:cNvPr id="276" name="Freeform 537">
                            <a:extLst>
                              <a:ext uri="{FF2B5EF4-FFF2-40B4-BE49-F238E27FC236}">
                                <a16:creationId xmlns:a16="http://schemas.microsoft.com/office/drawing/2014/main" id="{F429C4E3-296B-4D08-866B-ADE9297C5DBA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1596" y="2961"/>
                            <a:ext cx="210" cy="85"/>
                          </a:xfrm>
                          <a:custGeom>
                            <a:avLst/>
                            <a:gdLst>
                              <a:gd name="T0" fmla="*/ 210 w 210"/>
                              <a:gd name="T1" fmla="*/ 0 h 85"/>
                              <a:gd name="T2" fmla="*/ 191 w 210"/>
                              <a:gd name="T3" fmla="*/ 7 h 85"/>
                              <a:gd name="T4" fmla="*/ 174 w 210"/>
                              <a:gd name="T5" fmla="*/ 13 h 85"/>
                              <a:gd name="T6" fmla="*/ 157 w 210"/>
                              <a:gd name="T7" fmla="*/ 20 h 85"/>
                              <a:gd name="T8" fmla="*/ 141 w 210"/>
                              <a:gd name="T9" fmla="*/ 25 h 85"/>
                              <a:gd name="T10" fmla="*/ 112 w 210"/>
                              <a:gd name="T11" fmla="*/ 36 h 85"/>
                              <a:gd name="T12" fmla="*/ 86 w 210"/>
                              <a:gd name="T13" fmla="*/ 45 h 85"/>
                              <a:gd name="T14" fmla="*/ 64 w 210"/>
                              <a:gd name="T15" fmla="*/ 54 h 85"/>
                              <a:gd name="T16" fmla="*/ 42 w 210"/>
                              <a:gd name="T17" fmla="*/ 63 h 85"/>
                              <a:gd name="T18" fmla="*/ 21 w 210"/>
                              <a:gd name="T19" fmla="*/ 74 h 85"/>
                              <a:gd name="T20" fmla="*/ 0 w 210"/>
                              <a:gd name="T21" fmla="*/ 85 h 85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  <a:cxn ang="0">
                                <a:pos x="T18" y="T19"/>
                              </a:cxn>
                              <a:cxn ang="0">
                                <a:pos x="T20" y="T21"/>
                              </a:cxn>
                            </a:cxnLst>
                            <a:rect l="0" t="0" r="r" b="b"/>
                            <a:pathLst>
                              <a:path w="210" h="85">
                                <a:moveTo>
                                  <a:pt x="210" y="0"/>
                                </a:moveTo>
                                <a:lnTo>
                                  <a:pt x="191" y="7"/>
                                </a:lnTo>
                                <a:lnTo>
                                  <a:pt x="174" y="13"/>
                                </a:lnTo>
                                <a:lnTo>
                                  <a:pt x="157" y="20"/>
                                </a:lnTo>
                                <a:lnTo>
                                  <a:pt x="141" y="25"/>
                                </a:lnTo>
                                <a:lnTo>
                                  <a:pt x="112" y="36"/>
                                </a:lnTo>
                                <a:lnTo>
                                  <a:pt x="86" y="45"/>
                                </a:lnTo>
                                <a:lnTo>
                                  <a:pt x="64" y="54"/>
                                </a:lnTo>
                                <a:lnTo>
                                  <a:pt x="42" y="63"/>
                                </a:lnTo>
                                <a:lnTo>
                                  <a:pt x="21" y="74"/>
                                </a:lnTo>
                                <a:lnTo>
                                  <a:pt x="0" y="85"/>
                                </a:lnTo>
                              </a:path>
                            </a:pathLst>
                          </a:custGeom>
                          <a:noFill/>
                          <a:ln w="15875">
                            <a:solidFill>
                              <a:srgbClr val="008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pt-BR"/>
                          </a:p>
                        </p:txBody>
                      </p:sp>
                      <p:grpSp>
                        <p:nvGrpSpPr>
                          <p:cNvPr id="277" name="Group 538">
                            <a:extLst>
                              <a:ext uri="{FF2B5EF4-FFF2-40B4-BE49-F238E27FC236}">
                                <a16:creationId xmlns:a16="http://schemas.microsoft.com/office/drawing/2014/main" id="{D3FFA3D1-4AEC-4137-AC6F-81E948AD63FC}"/>
                              </a:ext>
                            </a:extLst>
                          </p:cNvPr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3888" y="2213"/>
                            <a:ext cx="670" cy="223"/>
                            <a:chOff x="3888" y="2213"/>
                            <a:chExt cx="670" cy="223"/>
                          </a:xfrm>
                        </p:grpSpPr>
                        <p:sp>
                          <p:nvSpPr>
                            <p:cNvPr id="280" name="Freeform 539">
                              <a:extLst>
                                <a:ext uri="{FF2B5EF4-FFF2-40B4-BE49-F238E27FC236}">
                                  <a16:creationId xmlns:a16="http://schemas.microsoft.com/office/drawing/2014/main" id="{7EE4EBCE-E201-4BDA-86F9-20F318796EB9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3907" y="2363"/>
                              <a:ext cx="211" cy="54"/>
                            </a:xfrm>
                            <a:custGeom>
                              <a:avLst/>
                              <a:gdLst>
                                <a:gd name="T0" fmla="*/ 0 w 211"/>
                                <a:gd name="T1" fmla="*/ 54 h 54"/>
                                <a:gd name="T2" fmla="*/ 19 w 211"/>
                                <a:gd name="T3" fmla="*/ 49 h 54"/>
                                <a:gd name="T4" fmla="*/ 37 w 211"/>
                                <a:gd name="T5" fmla="*/ 45 h 54"/>
                                <a:gd name="T6" fmla="*/ 53 w 211"/>
                                <a:gd name="T7" fmla="*/ 41 h 54"/>
                                <a:gd name="T8" fmla="*/ 68 w 211"/>
                                <a:gd name="T9" fmla="*/ 37 h 54"/>
                                <a:gd name="T10" fmla="*/ 81 w 211"/>
                                <a:gd name="T11" fmla="*/ 34 h 54"/>
                                <a:gd name="T12" fmla="*/ 94 w 211"/>
                                <a:gd name="T13" fmla="*/ 30 h 54"/>
                                <a:gd name="T14" fmla="*/ 119 w 211"/>
                                <a:gd name="T15" fmla="*/ 25 h 54"/>
                                <a:gd name="T16" fmla="*/ 141 w 211"/>
                                <a:gd name="T17" fmla="*/ 19 h 54"/>
                                <a:gd name="T18" fmla="*/ 164 w 211"/>
                                <a:gd name="T19" fmla="*/ 13 h 54"/>
                                <a:gd name="T20" fmla="*/ 186 w 211"/>
                                <a:gd name="T21" fmla="*/ 7 h 54"/>
                                <a:gd name="T22" fmla="*/ 211 w 211"/>
                                <a:gd name="T23" fmla="*/ 0 h 54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  <a:cxn ang="0">
                                  <a:pos x="T16" y="T17"/>
                                </a:cxn>
                                <a:cxn ang="0">
                                  <a:pos x="T18" y="T19"/>
                                </a:cxn>
                                <a:cxn ang="0">
                                  <a:pos x="T20" y="T21"/>
                                </a:cxn>
                                <a:cxn ang="0">
                                  <a:pos x="T22" y="T23"/>
                                </a:cxn>
                              </a:cxnLst>
                              <a:rect l="0" t="0" r="r" b="b"/>
                              <a:pathLst>
                                <a:path w="211" h="54">
                                  <a:moveTo>
                                    <a:pt x="0" y="54"/>
                                  </a:moveTo>
                                  <a:lnTo>
                                    <a:pt x="19" y="49"/>
                                  </a:lnTo>
                                  <a:lnTo>
                                    <a:pt x="37" y="45"/>
                                  </a:lnTo>
                                  <a:lnTo>
                                    <a:pt x="53" y="41"/>
                                  </a:lnTo>
                                  <a:lnTo>
                                    <a:pt x="68" y="37"/>
                                  </a:lnTo>
                                  <a:lnTo>
                                    <a:pt x="81" y="34"/>
                                  </a:lnTo>
                                  <a:lnTo>
                                    <a:pt x="94" y="30"/>
                                  </a:lnTo>
                                  <a:lnTo>
                                    <a:pt x="119" y="25"/>
                                  </a:lnTo>
                                  <a:lnTo>
                                    <a:pt x="141" y="19"/>
                                  </a:lnTo>
                                  <a:lnTo>
                                    <a:pt x="164" y="13"/>
                                  </a:lnTo>
                                  <a:lnTo>
                                    <a:pt x="186" y="7"/>
                                  </a:lnTo>
                                  <a:lnTo>
                                    <a:pt x="211" y="0"/>
                                  </a:lnTo>
                                </a:path>
                              </a:pathLst>
                            </a:custGeom>
                            <a:noFill/>
                            <a:ln w="15875">
                              <a:solidFill>
                                <a:srgbClr val="008000"/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pt-BR"/>
                            </a:p>
                          </p:txBody>
                        </p:sp>
                        <p:sp>
                          <p:nvSpPr>
                            <p:cNvPr id="281" name="Freeform 540">
                              <a:extLst>
                                <a:ext uri="{FF2B5EF4-FFF2-40B4-BE49-F238E27FC236}">
                                  <a16:creationId xmlns:a16="http://schemas.microsoft.com/office/drawing/2014/main" id="{07423AB8-4D60-42B9-A18B-9C41DC965C30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4118" y="2301"/>
                              <a:ext cx="210" cy="62"/>
                            </a:xfrm>
                            <a:custGeom>
                              <a:avLst/>
                              <a:gdLst>
                                <a:gd name="T0" fmla="*/ 0 w 210"/>
                                <a:gd name="T1" fmla="*/ 62 h 62"/>
                                <a:gd name="T2" fmla="*/ 104 w 210"/>
                                <a:gd name="T3" fmla="*/ 32 h 62"/>
                                <a:gd name="T4" fmla="*/ 210 w 210"/>
                                <a:gd name="T5" fmla="*/ 0 h 62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</a:cxnLst>
                              <a:rect l="0" t="0" r="r" b="b"/>
                              <a:pathLst>
                                <a:path w="210" h="62">
                                  <a:moveTo>
                                    <a:pt x="0" y="62"/>
                                  </a:moveTo>
                                  <a:lnTo>
                                    <a:pt x="104" y="32"/>
                                  </a:lnTo>
                                  <a:lnTo>
                                    <a:pt x="210" y="0"/>
                                  </a:lnTo>
                                </a:path>
                              </a:pathLst>
                            </a:custGeom>
                            <a:noFill/>
                            <a:ln w="15875">
                              <a:solidFill>
                                <a:srgbClr val="008000"/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pt-BR"/>
                            </a:p>
                          </p:txBody>
                        </p:sp>
                        <p:sp>
                          <p:nvSpPr>
                            <p:cNvPr id="282" name="Freeform 541">
                              <a:extLst>
                                <a:ext uri="{FF2B5EF4-FFF2-40B4-BE49-F238E27FC236}">
                                  <a16:creationId xmlns:a16="http://schemas.microsoft.com/office/drawing/2014/main" id="{B97029F0-623F-48AD-BF7F-2A96DA651CDD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4328" y="2233"/>
                              <a:ext cx="210" cy="68"/>
                            </a:xfrm>
                            <a:custGeom>
                              <a:avLst/>
                              <a:gdLst>
                                <a:gd name="T0" fmla="*/ 0 w 210"/>
                                <a:gd name="T1" fmla="*/ 68 h 68"/>
                                <a:gd name="T2" fmla="*/ 14 w 210"/>
                                <a:gd name="T3" fmla="*/ 64 h 68"/>
                                <a:gd name="T4" fmla="*/ 29 w 210"/>
                                <a:gd name="T5" fmla="*/ 58 h 68"/>
                                <a:gd name="T6" fmla="*/ 46 w 210"/>
                                <a:gd name="T7" fmla="*/ 53 h 68"/>
                                <a:gd name="T8" fmla="*/ 63 w 210"/>
                                <a:gd name="T9" fmla="*/ 48 h 68"/>
                                <a:gd name="T10" fmla="*/ 98 w 210"/>
                                <a:gd name="T11" fmla="*/ 36 h 68"/>
                                <a:gd name="T12" fmla="*/ 132 w 210"/>
                                <a:gd name="T13" fmla="*/ 26 h 68"/>
                                <a:gd name="T14" fmla="*/ 148 w 210"/>
                                <a:gd name="T15" fmla="*/ 21 h 68"/>
                                <a:gd name="T16" fmla="*/ 162 w 210"/>
                                <a:gd name="T17" fmla="*/ 15 h 68"/>
                                <a:gd name="T18" fmla="*/ 175 w 210"/>
                                <a:gd name="T19" fmla="*/ 11 h 68"/>
                                <a:gd name="T20" fmla="*/ 187 w 210"/>
                                <a:gd name="T21" fmla="*/ 8 h 68"/>
                                <a:gd name="T22" fmla="*/ 197 w 210"/>
                                <a:gd name="T23" fmla="*/ 4 h 68"/>
                                <a:gd name="T24" fmla="*/ 204 w 210"/>
                                <a:gd name="T25" fmla="*/ 1 h 68"/>
                                <a:gd name="T26" fmla="*/ 209 w 210"/>
                                <a:gd name="T27" fmla="*/ 0 h 68"/>
                                <a:gd name="T28" fmla="*/ 210 w 210"/>
                                <a:gd name="T29" fmla="*/ 0 h 68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  <a:cxn ang="0">
                                  <a:pos x="T16" y="T17"/>
                                </a:cxn>
                                <a:cxn ang="0">
                                  <a:pos x="T18" y="T19"/>
                                </a:cxn>
                                <a:cxn ang="0">
                                  <a:pos x="T20" y="T21"/>
                                </a:cxn>
                                <a:cxn ang="0">
                                  <a:pos x="T22" y="T23"/>
                                </a:cxn>
                                <a:cxn ang="0">
                                  <a:pos x="T24" y="T25"/>
                                </a:cxn>
                                <a:cxn ang="0">
                                  <a:pos x="T26" y="T27"/>
                                </a:cxn>
                                <a:cxn ang="0">
                                  <a:pos x="T28" y="T29"/>
                                </a:cxn>
                              </a:cxnLst>
                              <a:rect l="0" t="0" r="r" b="b"/>
                              <a:pathLst>
                                <a:path w="210" h="68">
                                  <a:moveTo>
                                    <a:pt x="0" y="68"/>
                                  </a:moveTo>
                                  <a:lnTo>
                                    <a:pt x="14" y="64"/>
                                  </a:lnTo>
                                  <a:lnTo>
                                    <a:pt x="29" y="58"/>
                                  </a:lnTo>
                                  <a:lnTo>
                                    <a:pt x="46" y="53"/>
                                  </a:lnTo>
                                  <a:lnTo>
                                    <a:pt x="63" y="48"/>
                                  </a:lnTo>
                                  <a:lnTo>
                                    <a:pt x="98" y="36"/>
                                  </a:lnTo>
                                  <a:lnTo>
                                    <a:pt x="132" y="26"/>
                                  </a:lnTo>
                                  <a:lnTo>
                                    <a:pt x="148" y="21"/>
                                  </a:lnTo>
                                  <a:lnTo>
                                    <a:pt x="162" y="15"/>
                                  </a:lnTo>
                                  <a:lnTo>
                                    <a:pt x="175" y="11"/>
                                  </a:lnTo>
                                  <a:lnTo>
                                    <a:pt x="187" y="8"/>
                                  </a:lnTo>
                                  <a:lnTo>
                                    <a:pt x="197" y="4"/>
                                  </a:lnTo>
                                  <a:lnTo>
                                    <a:pt x="204" y="1"/>
                                  </a:lnTo>
                                  <a:lnTo>
                                    <a:pt x="209" y="0"/>
                                  </a:lnTo>
                                  <a:lnTo>
                                    <a:pt x="210" y="0"/>
                                  </a:lnTo>
                                </a:path>
                              </a:pathLst>
                            </a:custGeom>
                            <a:noFill/>
                            <a:ln w="15875">
                              <a:solidFill>
                                <a:srgbClr val="008000"/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pt-BR"/>
                            </a:p>
                          </p:txBody>
                        </p:sp>
                        <p:sp>
                          <p:nvSpPr>
                            <p:cNvPr id="283" name="Freeform 542">
                              <a:extLst>
                                <a:ext uri="{FF2B5EF4-FFF2-40B4-BE49-F238E27FC236}">
                                  <a16:creationId xmlns:a16="http://schemas.microsoft.com/office/drawing/2014/main" id="{BC777AA7-E958-41B8-BE7D-F7C445DE3D6B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4328" y="2233"/>
                              <a:ext cx="210" cy="70"/>
                            </a:xfrm>
                            <a:custGeom>
                              <a:avLst/>
                              <a:gdLst>
                                <a:gd name="T0" fmla="*/ 210 w 210"/>
                                <a:gd name="T1" fmla="*/ 0 h 70"/>
                                <a:gd name="T2" fmla="*/ 209 w 210"/>
                                <a:gd name="T3" fmla="*/ 0 h 70"/>
                                <a:gd name="T4" fmla="*/ 204 w 210"/>
                                <a:gd name="T5" fmla="*/ 2 h 70"/>
                                <a:gd name="T6" fmla="*/ 197 w 210"/>
                                <a:gd name="T7" fmla="*/ 5 h 70"/>
                                <a:gd name="T8" fmla="*/ 187 w 210"/>
                                <a:gd name="T9" fmla="*/ 8 h 70"/>
                                <a:gd name="T10" fmla="*/ 175 w 210"/>
                                <a:gd name="T11" fmla="*/ 11 h 70"/>
                                <a:gd name="T12" fmla="*/ 162 w 210"/>
                                <a:gd name="T13" fmla="*/ 17 h 70"/>
                                <a:gd name="T14" fmla="*/ 148 w 210"/>
                                <a:gd name="T15" fmla="*/ 22 h 70"/>
                                <a:gd name="T16" fmla="*/ 132 w 210"/>
                                <a:gd name="T17" fmla="*/ 27 h 70"/>
                                <a:gd name="T18" fmla="*/ 98 w 210"/>
                                <a:gd name="T19" fmla="*/ 38 h 70"/>
                                <a:gd name="T20" fmla="*/ 63 w 210"/>
                                <a:gd name="T21" fmla="*/ 49 h 70"/>
                                <a:gd name="T22" fmla="*/ 46 w 210"/>
                                <a:gd name="T23" fmla="*/ 56 h 70"/>
                                <a:gd name="T24" fmla="*/ 29 w 210"/>
                                <a:gd name="T25" fmla="*/ 61 h 70"/>
                                <a:gd name="T26" fmla="*/ 14 w 210"/>
                                <a:gd name="T27" fmla="*/ 66 h 70"/>
                                <a:gd name="T28" fmla="*/ 0 w 210"/>
                                <a:gd name="T29" fmla="*/ 70 h 70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  <a:cxn ang="0">
                                  <a:pos x="T16" y="T17"/>
                                </a:cxn>
                                <a:cxn ang="0">
                                  <a:pos x="T18" y="T19"/>
                                </a:cxn>
                                <a:cxn ang="0">
                                  <a:pos x="T20" y="T21"/>
                                </a:cxn>
                                <a:cxn ang="0">
                                  <a:pos x="T22" y="T23"/>
                                </a:cxn>
                                <a:cxn ang="0">
                                  <a:pos x="T24" y="T25"/>
                                </a:cxn>
                                <a:cxn ang="0">
                                  <a:pos x="T26" y="T27"/>
                                </a:cxn>
                                <a:cxn ang="0">
                                  <a:pos x="T28" y="T29"/>
                                </a:cxn>
                              </a:cxnLst>
                              <a:rect l="0" t="0" r="r" b="b"/>
                              <a:pathLst>
                                <a:path w="210" h="70">
                                  <a:moveTo>
                                    <a:pt x="210" y="0"/>
                                  </a:moveTo>
                                  <a:lnTo>
                                    <a:pt x="209" y="0"/>
                                  </a:lnTo>
                                  <a:lnTo>
                                    <a:pt x="204" y="2"/>
                                  </a:lnTo>
                                  <a:lnTo>
                                    <a:pt x="197" y="5"/>
                                  </a:lnTo>
                                  <a:lnTo>
                                    <a:pt x="187" y="8"/>
                                  </a:lnTo>
                                  <a:lnTo>
                                    <a:pt x="175" y="11"/>
                                  </a:lnTo>
                                  <a:lnTo>
                                    <a:pt x="162" y="17"/>
                                  </a:lnTo>
                                  <a:lnTo>
                                    <a:pt x="148" y="22"/>
                                  </a:lnTo>
                                  <a:lnTo>
                                    <a:pt x="132" y="27"/>
                                  </a:lnTo>
                                  <a:lnTo>
                                    <a:pt x="98" y="38"/>
                                  </a:lnTo>
                                  <a:lnTo>
                                    <a:pt x="63" y="49"/>
                                  </a:lnTo>
                                  <a:lnTo>
                                    <a:pt x="46" y="56"/>
                                  </a:lnTo>
                                  <a:lnTo>
                                    <a:pt x="29" y="61"/>
                                  </a:lnTo>
                                  <a:lnTo>
                                    <a:pt x="14" y="66"/>
                                  </a:lnTo>
                                  <a:lnTo>
                                    <a:pt x="0" y="70"/>
                                  </a:lnTo>
                                </a:path>
                              </a:pathLst>
                            </a:custGeom>
                            <a:noFill/>
                            <a:ln w="15875">
                              <a:solidFill>
                                <a:srgbClr val="008000"/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pt-BR"/>
                            </a:p>
                          </p:txBody>
                        </p:sp>
                        <p:sp>
                          <p:nvSpPr>
                            <p:cNvPr id="284" name="Freeform 543">
                              <a:extLst>
                                <a:ext uri="{FF2B5EF4-FFF2-40B4-BE49-F238E27FC236}">
                                  <a16:creationId xmlns:a16="http://schemas.microsoft.com/office/drawing/2014/main" id="{6AA711B9-1314-4EAD-82D1-8AAF75EE33E6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4118" y="2303"/>
                              <a:ext cx="210" cy="64"/>
                            </a:xfrm>
                            <a:custGeom>
                              <a:avLst/>
                              <a:gdLst>
                                <a:gd name="T0" fmla="*/ 210 w 210"/>
                                <a:gd name="T1" fmla="*/ 0 h 64"/>
                                <a:gd name="T2" fmla="*/ 104 w 210"/>
                                <a:gd name="T3" fmla="*/ 33 h 64"/>
                                <a:gd name="T4" fmla="*/ 52 w 210"/>
                                <a:gd name="T5" fmla="*/ 50 h 64"/>
                                <a:gd name="T6" fmla="*/ 0 w 210"/>
                                <a:gd name="T7" fmla="*/ 64 h 64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</a:cxnLst>
                              <a:rect l="0" t="0" r="r" b="b"/>
                              <a:pathLst>
                                <a:path w="210" h="64">
                                  <a:moveTo>
                                    <a:pt x="210" y="0"/>
                                  </a:moveTo>
                                  <a:lnTo>
                                    <a:pt x="104" y="33"/>
                                  </a:lnTo>
                                  <a:lnTo>
                                    <a:pt x="52" y="50"/>
                                  </a:lnTo>
                                  <a:lnTo>
                                    <a:pt x="0" y="64"/>
                                  </a:lnTo>
                                </a:path>
                              </a:pathLst>
                            </a:custGeom>
                            <a:noFill/>
                            <a:ln w="15875">
                              <a:solidFill>
                                <a:srgbClr val="008000"/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pt-BR"/>
                            </a:p>
                          </p:txBody>
                        </p:sp>
                        <p:sp>
                          <p:nvSpPr>
                            <p:cNvPr id="285" name="Freeform 544">
                              <a:extLst>
                                <a:ext uri="{FF2B5EF4-FFF2-40B4-BE49-F238E27FC236}">
                                  <a16:creationId xmlns:a16="http://schemas.microsoft.com/office/drawing/2014/main" id="{143479BC-EDD2-429D-BAD5-8D48862C8D7C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3907" y="2367"/>
                              <a:ext cx="211" cy="50"/>
                            </a:xfrm>
                            <a:custGeom>
                              <a:avLst/>
                              <a:gdLst>
                                <a:gd name="T0" fmla="*/ 211 w 211"/>
                                <a:gd name="T1" fmla="*/ 0 h 50"/>
                                <a:gd name="T2" fmla="*/ 186 w 211"/>
                                <a:gd name="T3" fmla="*/ 7 h 50"/>
                                <a:gd name="T4" fmla="*/ 164 w 211"/>
                                <a:gd name="T5" fmla="*/ 12 h 50"/>
                                <a:gd name="T6" fmla="*/ 141 w 211"/>
                                <a:gd name="T7" fmla="*/ 17 h 50"/>
                                <a:gd name="T8" fmla="*/ 119 w 211"/>
                                <a:gd name="T9" fmla="*/ 22 h 50"/>
                                <a:gd name="T10" fmla="*/ 94 w 211"/>
                                <a:gd name="T11" fmla="*/ 28 h 50"/>
                                <a:gd name="T12" fmla="*/ 81 w 211"/>
                                <a:gd name="T13" fmla="*/ 30 h 50"/>
                                <a:gd name="T14" fmla="*/ 67 w 211"/>
                                <a:gd name="T15" fmla="*/ 34 h 50"/>
                                <a:gd name="T16" fmla="*/ 53 w 211"/>
                                <a:gd name="T17" fmla="*/ 37 h 50"/>
                                <a:gd name="T18" fmla="*/ 37 w 211"/>
                                <a:gd name="T19" fmla="*/ 41 h 50"/>
                                <a:gd name="T20" fmla="*/ 19 w 211"/>
                                <a:gd name="T21" fmla="*/ 45 h 50"/>
                                <a:gd name="T22" fmla="*/ 0 w 211"/>
                                <a:gd name="T23" fmla="*/ 50 h 50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  <a:cxn ang="0">
                                  <a:pos x="T16" y="T17"/>
                                </a:cxn>
                                <a:cxn ang="0">
                                  <a:pos x="T18" y="T19"/>
                                </a:cxn>
                                <a:cxn ang="0">
                                  <a:pos x="T20" y="T21"/>
                                </a:cxn>
                                <a:cxn ang="0">
                                  <a:pos x="T22" y="T23"/>
                                </a:cxn>
                              </a:cxnLst>
                              <a:rect l="0" t="0" r="r" b="b"/>
                              <a:pathLst>
                                <a:path w="211" h="50">
                                  <a:moveTo>
                                    <a:pt x="211" y="0"/>
                                  </a:moveTo>
                                  <a:lnTo>
                                    <a:pt x="186" y="7"/>
                                  </a:lnTo>
                                  <a:lnTo>
                                    <a:pt x="164" y="12"/>
                                  </a:lnTo>
                                  <a:lnTo>
                                    <a:pt x="141" y="17"/>
                                  </a:lnTo>
                                  <a:lnTo>
                                    <a:pt x="119" y="22"/>
                                  </a:lnTo>
                                  <a:lnTo>
                                    <a:pt x="94" y="28"/>
                                  </a:lnTo>
                                  <a:lnTo>
                                    <a:pt x="81" y="30"/>
                                  </a:lnTo>
                                  <a:lnTo>
                                    <a:pt x="67" y="34"/>
                                  </a:lnTo>
                                  <a:lnTo>
                                    <a:pt x="53" y="37"/>
                                  </a:lnTo>
                                  <a:lnTo>
                                    <a:pt x="37" y="41"/>
                                  </a:lnTo>
                                  <a:lnTo>
                                    <a:pt x="19" y="45"/>
                                  </a:lnTo>
                                  <a:lnTo>
                                    <a:pt x="0" y="50"/>
                                  </a:lnTo>
                                </a:path>
                              </a:pathLst>
                            </a:custGeom>
                            <a:noFill/>
                            <a:ln w="15875">
                              <a:solidFill>
                                <a:srgbClr val="008000"/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pt-BR"/>
                            </a:p>
                          </p:txBody>
                        </p:sp>
                        <p:sp>
                          <p:nvSpPr>
                            <p:cNvPr id="286" name="Oval 545">
                              <a:extLst>
                                <a:ext uri="{FF2B5EF4-FFF2-40B4-BE49-F238E27FC236}">
                                  <a16:creationId xmlns:a16="http://schemas.microsoft.com/office/drawing/2014/main" id="{8E64DB0D-E083-4A43-8CF3-D46B17338CA7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3888" y="2397"/>
                              <a:ext cx="39" cy="39"/>
                            </a:xfrm>
                            <a:prstGeom prst="ellipse">
                              <a:avLst/>
                            </a:prstGeom>
                            <a:solidFill>
                              <a:srgbClr val="FFFFFF"/>
                            </a:solidFill>
                            <a:ln w="7938">
                              <a:solidFill>
                                <a:srgbClr val="008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pt-BR"/>
                            </a:p>
                          </p:txBody>
                        </p:sp>
                        <p:sp>
                          <p:nvSpPr>
                            <p:cNvPr id="287" name="Oval 546">
                              <a:extLst>
                                <a:ext uri="{FF2B5EF4-FFF2-40B4-BE49-F238E27FC236}">
                                  <a16:creationId xmlns:a16="http://schemas.microsoft.com/office/drawing/2014/main" id="{930D8411-C16F-4F85-A9D4-11DFB94550D1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4098" y="2344"/>
                              <a:ext cx="39" cy="39"/>
                            </a:xfrm>
                            <a:prstGeom prst="ellipse">
                              <a:avLst/>
                            </a:prstGeom>
                            <a:solidFill>
                              <a:srgbClr val="FFFFFF"/>
                            </a:solidFill>
                            <a:ln w="7938">
                              <a:solidFill>
                                <a:srgbClr val="008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pt-BR"/>
                            </a:p>
                          </p:txBody>
                        </p:sp>
                        <p:sp>
                          <p:nvSpPr>
                            <p:cNvPr id="288" name="Oval 547">
                              <a:extLst>
                                <a:ext uri="{FF2B5EF4-FFF2-40B4-BE49-F238E27FC236}">
                                  <a16:creationId xmlns:a16="http://schemas.microsoft.com/office/drawing/2014/main" id="{9DDD499F-531D-4607-821E-C5616DDAE870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4308" y="2281"/>
                              <a:ext cx="40" cy="39"/>
                            </a:xfrm>
                            <a:prstGeom prst="ellipse">
                              <a:avLst/>
                            </a:prstGeom>
                            <a:solidFill>
                              <a:srgbClr val="FFFFFF"/>
                            </a:solidFill>
                            <a:ln w="7938">
                              <a:solidFill>
                                <a:srgbClr val="008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pt-BR"/>
                            </a:p>
                          </p:txBody>
                        </p:sp>
                        <p:sp>
                          <p:nvSpPr>
                            <p:cNvPr id="289" name="Oval 548">
                              <a:extLst>
                                <a:ext uri="{FF2B5EF4-FFF2-40B4-BE49-F238E27FC236}">
                                  <a16:creationId xmlns:a16="http://schemas.microsoft.com/office/drawing/2014/main" id="{3EB6654E-CDAC-4DE7-9518-6E593F9B9967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4519" y="2213"/>
                              <a:ext cx="39" cy="39"/>
                            </a:xfrm>
                            <a:prstGeom prst="ellipse">
                              <a:avLst/>
                            </a:prstGeom>
                            <a:solidFill>
                              <a:srgbClr val="FFFFFF"/>
                            </a:solidFill>
                            <a:ln w="7938">
                              <a:solidFill>
                                <a:srgbClr val="008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pt-BR"/>
                            </a:p>
                          </p:txBody>
                        </p:sp>
                        <p:sp>
                          <p:nvSpPr>
                            <p:cNvPr id="290" name="Oval 549">
                              <a:extLst>
                                <a:ext uri="{FF2B5EF4-FFF2-40B4-BE49-F238E27FC236}">
                                  <a16:creationId xmlns:a16="http://schemas.microsoft.com/office/drawing/2014/main" id="{0EBC440F-CACD-48B3-9410-35E64DA8CFA0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4308" y="2284"/>
                              <a:ext cx="40" cy="39"/>
                            </a:xfrm>
                            <a:prstGeom prst="ellipse">
                              <a:avLst/>
                            </a:prstGeom>
                            <a:solidFill>
                              <a:srgbClr val="FFFFFF"/>
                            </a:solidFill>
                            <a:ln w="7938">
                              <a:solidFill>
                                <a:srgbClr val="008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pt-BR"/>
                            </a:p>
                          </p:txBody>
                        </p:sp>
                        <p:sp>
                          <p:nvSpPr>
                            <p:cNvPr id="291" name="Oval 550">
                              <a:extLst>
                                <a:ext uri="{FF2B5EF4-FFF2-40B4-BE49-F238E27FC236}">
                                  <a16:creationId xmlns:a16="http://schemas.microsoft.com/office/drawing/2014/main" id="{87D41CF4-2B0A-4F1A-BA18-6A5231AB1D35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4098" y="2348"/>
                              <a:ext cx="39" cy="39"/>
                            </a:xfrm>
                            <a:prstGeom prst="ellipse">
                              <a:avLst/>
                            </a:prstGeom>
                            <a:solidFill>
                              <a:srgbClr val="FFFFFF"/>
                            </a:solidFill>
                            <a:ln w="7938">
                              <a:solidFill>
                                <a:srgbClr val="008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pt-BR"/>
                            </a:p>
                          </p:txBody>
                        </p:sp>
                        <p:sp>
                          <p:nvSpPr>
                            <p:cNvPr id="292" name="Oval 551">
                              <a:extLst>
                                <a:ext uri="{FF2B5EF4-FFF2-40B4-BE49-F238E27FC236}">
                                  <a16:creationId xmlns:a16="http://schemas.microsoft.com/office/drawing/2014/main" id="{937E59C2-6106-454E-A156-A459B72ADA28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3888" y="2397"/>
                              <a:ext cx="39" cy="39"/>
                            </a:xfrm>
                            <a:prstGeom prst="ellipse">
                              <a:avLst/>
                            </a:prstGeom>
                            <a:solidFill>
                              <a:srgbClr val="FFFFFF"/>
                            </a:solidFill>
                            <a:ln w="7938">
                              <a:solidFill>
                                <a:srgbClr val="008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pt-BR"/>
                            </a:p>
                          </p:txBody>
                        </p:sp>
                      </p:grpSp>
                      <p:sp>
                        <p:nvSpPr>
                          <p:cNvPr id="278" name="Oval 552">
                            <a:extLst>
                              <a:ext uri="{FF2B5EF4-FFF2-40B4-BE49-F238E27FC236}">
                                <a16:creationId xmlns:a16="http://schemas.microsoft.com/office/drawing/2014/main" id="{34A341BF-2C04-4ABF-9F4A-D5B70C7B78A5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467" y="2506"/>
                            <a:ext cx="40" cy="39"/>
                          </a:xfrm>
                          <a:prstGeom prst="ellipse">
                            <a:avLst/>
                          </a:prstGeom>
                          <a:solidFill>
                            <a:srgbClr val="FFFFFF"/>
                          </a:solidFill>
                          <a:ln w="7938">
                            <a:solidFill>
                              <a:srgbClr val="008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pt-BR"/>
                          </a:p>
                        </p:txBody>
                      </p:sp>
                      <p:sp>
                        <p:nvSpPr>
                          <p:cNvPr id="279" name="Oval 553">
                            <a:extLst>
                              <a:ext uri="{FF2B5EF4-FFF2-40B4-BE49-F238E27FC236}">
                                <a16:creationId xmlns:a16="http://schemas.microsoft.com/office/drawing/2014/main" id="{8CF08E53-AD40-41FD-8B32-63DFBBA969B1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207" y="2792"/>
                            <a:ext cx="39" cy="39"/>
                          </a:xfrm>
                          <a:prstGeom prst="ellipse">
                            <a:avLst/>
                          </a:prstGeom>
                          <a:solidFill>
                            <a:srgbClr val="FFFFFF"/>
                          </a:solidFill>
                          <a:ln w="7938">
                            <a:solidFill>
                              <a:srgbClr val="008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pt-BR"/>
                          </a:p>
                        </p:txBody>
                      </p:sp>
                    </p:grpSp>
                  </p:grpSp>
                  <p:grpSp>
                    <p:nvGrpSpPr>
                      <p:cNvPr id="266" name="Group 554">
                        <a:extLst>
                          <a:ext uri="{FF2B5EF4-FFF2-40B4-BE49-F238E27FC236}">
                            <a16:creationId xmlns:a16="http://schemas.microsoft.com/office/drawing/2014/main" id="{6F035926-EE69-4718-AA91-A71B25DDA54C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787" y="2764"/>
                        <a:ext cx="459" cy="217"/>
                        <a:chOff x="1787" y="2764"/>
                        <a:chExt cx="459" cy="217"/>
                      </a:xfrm>
                    </p:grpSpPr>
                    <p:sp>
                      <p:nvSpPr>
                        <p:cNvPr id="267" name="Oval 555">
                          <a:extLst>
                            <a:ext uri="{FF2B5EF4-FFF2-40B4-BE49-F238E27FC236}">
                              <a16:creationId xmlns:a16="http://schemas.microsoft.com/office/drawing/2014/main" id="{9095607D-1306-4808-AD1C-905ACE5AAA4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07" y="2764"/>
                          <a:ext cx="39" cy="39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 w="7938">
                          <a:solidFill>
                            <a:srgbClr val="008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268" name="Oval 556">
                          <a:extLst>
                            <a:ext uri="{FF2B5EF4-FFF2-40B4-BE49-F238E27FC236}">
                              <a16:creationId xmlns:a16="http://schemas.microsoft.com/office/drawing/2014/main" id="{90CC635C-D10D-4882-AA31-776DDFFDFAA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87" y="2942"/>
                          <a:ext cx="39" cy="39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 w="7938">
                          <a:solidFill>
                            <a:srgbClr val="008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pt-BR"/>
                        </a:p>
                      </p:txBody>
                    </p:sp>
                  </p:grpSp>
                </p:grpSp>
                <p:sp>
                  <p:nvSpPr>
                    <p:cNvPr id="262" name="Freeform 557">
                      <a:extLst>
                        <a:ext uri="{FF2B5EF4-FFF2-40B4-BE49-F238E27FC236}">
                          <a16:creationId xmlns:a16="http://schemas.microsoft.com/office/drawing/2014/main" id="{FDFE1575-0BDB-4A76-9CDF-F23052CF7D9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596" y="2927"/>
                      <a:ext cx="210" cy="122"/>
                    </a:xfrm>
                    <a:custGeom>
                      <a:avLst/>
                      <a:gdLst>
                        <a:gd name="T0" fmla="*/ 0 w 210"/>
                        <a:gd name="T1" fmla="*/ 122 h 122"/>
                        <a:gd name="T2" fmla="*/ 42 w 210"/>
                        <a:gd name="T3" fmla="*/ 92 h 122"/>
                        <a:gd name="T4" fmla="*/ 64 w 210"/>
                        <a:gd name="T5" fmla="*/ 77 h 122"/>
                        <a:gd name="T6" fmla="*/ 86 w 210"/>
                        <a:gd name="T7" fmla="*/ 63 h 122"/>
                        <a:gd name="T8" fmla="*/ 112 w 210"/>
                        <a:gd name="T9" fmla="*/ 47 h 122"/>
                        <a:gd name="T10" fmla="*/ 141 w 210"/>
                        <a:gd name="T11" fmla="*/ 32 h 122"/>
                        <a:gd name="T12" fmla="*/ 157 w 210"/>
                        <a:gd name="T13" fmla="*/ 24 h 122"/>
                        <a:gd name="T14" fmla="*/ 174 w 210"/>
                        <a:gd name="T15" fmla="*/ 16 h 122"/>
                        <a:gd name="T16" fmla="*/ 191 w 210"/>
                        <a:gd name="T17" fmla="*/ 8 h 122"/>
                        <a:gd name="T18" fmla="*/ 210 w 210"/>
                        <a:gd name="T19" fmla="*/ 0 h 12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210" h="122">
                          <a:moveTo>
                            <a:pt x="0" y="122"/>
                          </a:moveTo>
                          <a:lnTo>
                            <a:pt x="42" y="92"/>
                          </a:lnTo>
                          <a:lnTo>
                            <a:pt x="64" y="77"/>
                          </a:lnTo>
                          <a:lnTo>
                            <a:pt x="86" y="63"/>
                          </a:lnTo>
                          <a:lnTo>
                            <a:pt x="112" y="47"/>
                          </a:lnTo>
                          <a:lnTo>
                            <a:pt x="141" y="32"/>
                          </a:lnTo>
                          <a:lnTo>
                            <a:pt x="157" y="24"/>
                          </a:lnTo>
                          <a:lnTo>
                            <a:pt x="174" y="16"/>
                          </a:lnTo>
                          <a:lnTo>
                            <a:pt x="191" y="8"/>
                          </a:lnTo>
                          <a:lnTo>
                            <a:pt x="210" y="0"/>
                          </a:lnTo>
                        </a:path>
                      </a:pathLst>
                    </a:custGeom>
                    <a:noFill/>
                    <a:ln w="15875">
                      <a:solidFill>
                        <a:srgbClr val="008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63" name="Freeform 558">
                      <a:extLst>
                        <a:ext uri="{FF2B5EF4-FFF2-40B4-BE49-F238E27FC236}">
                          <a16:creationId xmlns:a16="http://schemas.microsoft.com/office/drawing/2014/main" id="{F27A907B-7996-4D0C-9218-91C7BFDB6D3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469" y="3046"/>
                      <a:ext cx="127" cy="123"/>
                    </a:xfrm>
                    <a:custGeom>
                      <a:avLst/>
                      <a:gdLst>
                        <a:gd name="T0" fmla="*/ 127 w 127"/>
                        <a:gd name="T1" fmla="*/ 0 h 123"/>
                        <a:gd name="T2" fmla="*/ 108 w 127"/>
                        <a:gd name="T3" fmla="*/ 13 h 123"/>
                        <a:gd name="T4" fmla="*/ 89 w 127"/>
                        <a:gd name="T5" fmla="*/ 28 h 123"/>
                        <a:gd name="T6" fmla="*/ 74 w 127"/>
                        <a:gd name="T7" fmla="*/ 43 h 123"/>
                        <a:gd name="T8" fmla="*/ 59 w 127"/>
                        <a:gd name="T9" fmla="*/ 59 h 123"/>
                        <a:gd name="T10" fmla="*/ 31 w 127"/>
                        <a:gd name="T11" fmla="*/ 92 h 123"/>
                        <a:gd name="T12" fmla="*/ 16 w 127"/>
                        <a:gd name="T13" fmla="*/ 107 h 123"/>
                        <a:gd name="T14" fmla="*/ 0 w 127"/>
                        <a:gd name="T15" fmla="*/ 123 h 12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127" h="123">
                          <a:moveTo>
                            <a:pt x="127" y="0"/>
                          </a:moveTo>
                          <a:lnTo>
                            <a:pt x="108" y="13"/>
                          </a:lnTo>
                          <a:lnTo>
                            <a:pt x="89" y="28"/>
                          </a:lnTo>
                          <a:lnTo>
                            <a:pt x="74" y="43"/>
                          </a:lnTo>
                          <a:lnTo>
                            <a:pt x="59" y="59"/>
                          </a:lnTo>
                          <a:lnTo>
                            <a:pt x="31" y="92"/>
                          </a:lnTo>
                          <a:lnTo>
                            <a:pt x="16" y="107"/>
                          </a:lnTo>
                          <a:lnTo>
                            <a:pt x="0" y="123"/>
                          </a:lnTo>
                        </a:path>
                      </a:pathLst>
                    </a:custGeom>
                    <a:noFill/>
                    <a:ln w="15875">
                      <a:solidFill>
                        <a:srgbClr val="008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64" name="Oval 559">
                      <a:extLst>
                        <a:ext uri="{FF2B5EF4-FFF2-40B4-BE49-F238E27FC236}">
                          <a16:creationId xmlns:a16="http://schemas.microsoft.com/office/drawing/2014/main" id="{E194A58A-5591-42E7-AA78-2E886C033B0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50" y="3149"/>
                      <a:ext cx="39" cy="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7938">
                      <a:solidFill>
                        <a:srgbClr val="008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</p:grpSp>
            </p:grpSp>
          </p:grpSp>
          <p:sp>
            <p:nvSpPr>
              <p:cNvPr id="254" name="Freeform 560">
                <a:extLst>
                  <a:ext uri="{FF2B5EF4-FFF2-40B4-BE49-F238E27FC236}">
                    <a16:creationId xmlns:a16="http://schemas.microsoft.com/office/drawing/2014/main" id="{94DC0205-A6A3-4BD5-867C-DACE8DF1B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9" y="3049"/>
                <a:ext cx="127" cy="121"/>
              </a:xfrm>
              <a:custGeom>
                <a:avLst/>
                <a:gdLst>
                  <a:gd name="T0" fmla="*/ 0 w 127"/>
                  <a:gd name="T1" fmla="*/ 121 h 121"/>
                  <a:gd name="T2" fmla="*/ 16 w 127"/>
                  <a:gd name="T3" fmla="*/ 106 h 121"/>
                  <a:gd name="T4" fmla="*/ 31 w 127"/>
                  <a:gd name="T5" fmla="*/ 91 h 121"/>
                  <a:gd name="T6" fmla="*/ 58 w 127"/>
                  <a:gd name="T7" fmla="*/ 60 h 121"/>
                  <a:gd name="T8" fmla="*/ 74 w 127"/>
                  <a:gd name="T9" fmla="*/ 46 h 121"/>
                  <a:gd name="T10" fmla="*/ 89 w 127"/>
                  <a:gd name="T11" fmla="*/ 30 h 121"/>
                  <a:gd name="T12" fmla="*/ 108 w 127"/>
                  <a:gd name="T13" fmla="*/ 16 h 121"/>
                  <a:gd name="T14" fmla="*/ 127 w 127"/>
                  <a:gd name="T15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7" h="121">
                    <a:moveTo>
                      <a:pt x="0" y="121"/>
                    </a:moveTo>
                    <a:lnTo>
                      <a:pt x="16" y="106"/>
                    </a:lnTo>
                    <a:lnTo>
                      <a:pt x="31" y="91"/>
                    </a:lnTo>
                    <a:lnTo>
                      <a:pt x="58" y="60"/>
                    </a:lnTo>
                    <a:lnTo>
                      <a:pt x="74" y="46"/>
                    </a:lnTo>
                    <a:lnTo>
                      <a:pt x="89" y="30"/>
                    </a:lnTo>
                    <a:lnTo>
                      <a:pt x="108" y="16"/>
                    </a:lnTo>
                    <a:lnTo>
                      <a:pt x="127" y="0"/>
                    </a:lnTo>
                  </a:path>
                </a:pathLst>
              </a:custGeom>
              <a:noFill/>
              <a:ln w="15875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251" name="Oval 561">
              <a:extLst>
                <a:ext uri="{FF2B5EF4-FFF2-40B4-BE49-F238E27FC236}">
                  <a16:creationId xmlns:a16="http://schemas.microsoft.com/office/drawing/2014/main" id="{02AF4A35-8111-4C67-92C8-333B3D4ADA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7" y="3029"/>
              <a:ext cx="39" cy="39"/>
            </a:xfrm>
            <a:prstGeom prst="ellipse">
              <a:avLst/>
            </a:prstGeom>
            <a:solidFill>
              <a:srgbClr val="FFFFFF"/>
            </a:solidFill>
            <a:ln w="7938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52" name="Oval 562">
              <a:extLst>
                <a:ext uri="{FF2B5EF4-FFF2-40B4-BE49-F238E27FC236}">
                  <a16:creationId xmlns:a16="http://schemas.microsoft.com/office/drawing/2014/main" id="{DE1EC934-5375-400B-BFD5-F31524D26E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7" y="3027"/>
              <a:ext cx="39" cy="39"/>
            </a:xfrm>
            <a:prstGeom prst="ellipse">
              <a:avLst/>
            </a:prstGeom>
            <a:solidFill>
              <a:srgbClr val="FFFFFF"/>
            </a:solidFill>
            <a:ln w="7938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01" name="Group 563">
            <a:extLst>
              <a:ext uri="{FF2B5EF4-FFF2-40B4-BE49-F238E27FC236}">
                <a16:creationId xmlns:a16="http://schemas.microsoft.com/office/drawing/2014/main" id="{8981754B-505B-4CE7-B517-E3A7378DB89D}"/>
              </a:ext>
            </a:extLst>
          </p:cNvPr>
          <p:cNvGrpSpPr>
            <a:grpSpLocks/>
          </p:cNvGrpSpPr>
          <p:nvPr/>
        </p:nvGrpSpPr>
        <p:grpSpPr bwMode="auto">
          <a:xfrm>
            <a:off x="2476730" y="2581478"/>
            <a:ext cx="1179512" cy="1246188"/>
            <a:chOff x="1508" y="1569"/>
            <a:chExt cx="743" cy="785"/>
          </a:xfrm>
        </p:grpSpPr>
        <p:sp>
          <p:nvSpPr>
            <p:cNvPr id="302" name="Text Box 564" descr="Papel pardo">
              <a:extLst>
                <a:ext uri="{FF2B5EF4-FFF2-40B4-BE49-F238E27FC236}">
                  <a16:creationId xmlns:a16="http://schemas.microsoft.com/office/drawing/2014/main" id="{95541779-173F-4CE5-9B79-5B45AA8019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08" y="1569"/>
              <a:ext cx="74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4"/>
                    <a:srcRect/>
                    <a:tile tx="0" ty="0" sx="100000" sy="100000" flip="none" algn="tl"/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FontTx/>
                <a:buNone/>
              </a:pPr>
              <a:r>
                <a:rPr lang="pt-BR" altLang="pt-BR" sz="1400"/>
                <a:t>água (% vol)</a:t>
              </a:r>
            </a:p>
          </p:txBody>
        </p:sp>
        <p:sp>
          <p:nvSpPr>
            <p:cNvPr id="303" name="Line 565">
              <a:extLst>
                <a:ext uri="{FF2B5EF4-FFF2-40B4-BE49-F238E27FC236}">
                  <a16:creationId xmlns:a16="http://schemas.microsoft.com/office/drawing/2014/main" id="{94AC6741-2870-4D97-ADB0-971AD18C29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4" y="1896"/>
              <a:ext cx="120" cy="1"/>
            </a:xfrm>
            <a:prstGeom prst="line">
              <a:avLst/>
            </a:prstGeom>
            <a:noFill/>
            <a:ln w="158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04" name="Rectangle 566">
              <a:extLst>
                <a:ext uri="{FF2B5EF4-FFF2-40B4-BE49-F238E27FC236}">
                  <a16:creationId xmlns:a16="http://schemas.microsoft.com/office/drawing/2014/main" id="{9B072A6C-1EB6-460B-9796-F1CFFCCA7C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4" y="1876"/>
              <a:ext cx="39" cy="39"/>
            </a:xfrm>
            <a:prstGeom prst="rect">
              <a:avLst/>
            </a:prstGeom>
            <a:solidFill>
              <a:srgbClr val="FFFFFF"/>
            </a:solidFill>
            <a:ln w="7938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05" name="Rectangle 567">
              <a:extLst>
                <a:ext uri="{FF2B5EF4-FFF2-40B4-BE49-F238E27FC236}">
                  <a16:creationId xmlns:a16="http://schemas.microsoft.com/office/drawing/2014/main" id="{04708189-207F-45F1-A5C5-CE88FBABCC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8" y="1829"/>
              <a:ext cx="24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altLang="pt-BR" sz="1500">
                  <a:solidFill>
                    <a:srgbClr val="000000"/>
                  </a:solidFill>
                </a:rPr>
                <a:t>14%</a:t>
              </a:r>
              <a:endParaRPr lang="pt-BR" altLang="pt-BR"/>
            </a:p>
          </p:txBody>
        </p:sp>
        <p:sp>
          <p:nvSpPr>
            <p:cNvPr id="306" name="Line 568">
              <a:extLst>
                <a:ext uri="{FF2B5EF4-FFF2-40B4-BE49-F238E27FC236}">
                  <a16:creationId xmlns:a16="http://schemas.microsoft.com/office/drawing/2014/main" id="{4605F78A-A0B4-4388-8ACC-97CDAF52FB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4" y="2086"/>
              <a:ext cx="120" cy="1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07" name="Oval 569">
              <a:extLst>
                <a:ext uri="{FF2B5EF4-FFF2-40B4-BE49-F238E27FC236}">
                  <a16:creationId xmlns:a16="http://schemas.microsoft.com/office/drawing/2014/main" id="{AECC8F44-592A-4F0E-8412-27907E1CBC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4" y="2067"/>
              <a:ext cx="39" cy="39"/>
            </a:xfrm>
            <a:prstGeom prst="ellipse">
              <a:avLst/>
            </a:prstGeom>
            <a:solidFill>
              <a:srgbClr val="FFFFFF"/>
            </a:solidFill>
            <a:ln w="7938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08" name="Rectangle 570">
              <a:extLst>
                <a:ext uri="{FF2B5EF4-FFF2-40B4-BE49-F238E27FC236}">
                  <a16:creationId xmlns:a16="http://schemas.microsoft.com/office/drawing/2014/main" id="{E6F421AF-C72B-46E2-8CC8-64C8156D09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8" y="2020"/>
              <a:ext cx="24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altLang="pt-BR" sz="1500">
                  <a:solidFill>
                    <a:srgbClr val="000000"/>
                  </a:solidFill>
                </a:rPr>
                <a:t>15%</a:t>
              </a:r>
              <a:endParaRPr lang="pt-BR" altLang="pt-BR"/>
            </a:p>
          </p:txBody>
        </p:sp>
        <p:sp>
          <p:nvSpPr>
            <p:cNvPr id="309" name="Line 571">
              <a:extLst>
                <a:ext uri="{FF2B5EF4-FFF2-40B4-BE49-F238E27FC236}">
                  <a16:creationId xmlns:a16="http://schemas.microsoft.com/office/drawing/2014/main" id="{086C612B-95F0-42ED-B27D-E6D1452822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4" y="2277"/>
              <a:ext cx="120" cy="1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10" name="Freeform 572">
              <a:extLst>
                <a:ext uri="{FF2B5EF4-FFF2-40B4-BE49-F238E27FC236}">
                  <a16:creationId xmlns:a16="http://schemas.microsoft.com/office/drawing/2014/main" id="{219C7778-37DD-43A7-8C21-AEDE37664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4" y="2257"/>
              <a:ext cx="39" cy="40"/>
            </a:xfrm>
            <a:custGeom>
              <a:avLst/>
              <a:gdLst>
                <a:gd name="T0" fmla="*/ 20 w 39"/>
                <a:gd name="T1" fmla="*/ 0 h 40"/>
                <a:gd name="T2" fmla="*/ 39 w 39"/>
                <a:gd name="T3" fmla="*/ 40 h 40"/>
                <a:gd name="T4" fmla="*/ 0 w 39"/>
                <a:gd name="T5" fmla="*/ 40 h 40"/>
                <a:gd name="T6" fmla="*/ 20 w 39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20" y="0"/>
                  </a:moveTo>
                  <a:lnTo>
                    <a:pt x="39" y="40"/>
                  </a:lnTo>
                  <a:lnTo>
                    <a:pt x="0" y="4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11" name="Rectangle 573">
              <a:extLst>
                <a:ext uri="{FF2B5EF4-FFF2-40B4-BE49-F238E27FC236}">
                  <a16:creationId xmlns:a16="http://schemas.microsoft.com/office/drawing/2014/main" id="{46CCE861-BE92-4EA0-9F23-47243E2C36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8" y="2210"/>
              <a:ext cx="241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altLang="pt-BR" sz="1500">
                  <a:solidFill>
                    <a:srgbClr val="000000"/>
                  </a:solidFill>
                </a:rPr>
                <a:t>16%</a:t>
              </a:r>
              <a:endParaRPr lang="pt-BR" altLang="pt-BR"/>
            </a:p>
          </p:txBody>
        </p:sp>
      </p:grpSp>
      <p:pic>
        <p:nvPicPr>
          <p:cNvPr id="312" name="Imagem 311">
            <a:extLst>
              <a:ext uri="{FF2B5EF4-FFF2-40B4-BE49-F238E27FC236}">
                <a16:creationId xmlns:a16="http://schemas.microsoft.com/office/drawing/2014/main" id="{E8E41153-5A8F-4D4A-AB1F-1BAC305A29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2" b="1"/>
          <a:stretch/>
        </p:blipFill>
        <p:spPr>
          <a:xfrm>
            <a:off x="9507767" y="210378"/>
            <a:ext cx="2544417" cy="1588579"/>
          </a:xfrm>
          <a:prstGeom prst="rect">
            <a:avLst/>
          </a:prstGeom>
        </p:spPr>
      </p:pic>
      <p:pic>
        <p:nvPicPr>
          <p:cNvPr id="313" name="Imagem 312">
            <a:extLst>
              <a:ext uri="{FF2B5EF4-FFF2-40B4-BE49-F238E27FC236}">
                <a16:creationId xmlns:a16="http://schemas.microsoft.com/office/drawing/2014/main" id="{FBC7E5D8-C897-4E31-82E9-A4284C11B9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766" y="1851483"/>
            <a:ext cx="2544417" cy="1588578"/>
          </a:xfrm>
          <a:prstGeom prst="rect">
            <a:avLst/>
          </a:prstGeom>
        </p:spPr>
      </p:pic>
      <p:pic>
        <p:nvPicPr>
          <p:cNvPr id="314" name="Imagem 313">
            <a:extLst>
              <a:ext uri="{FF2B5EF4-FFF2-40B4-BE49-F238E27FC236}">
                <a16:creationId xmlns:a16="http://schemas.microsoft.com/office/drawing/2014/main" id="{443871D7-5FB8-4BA0-ACE4-3A1B2760AAA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39"/>
          <a:stretch/>
        </p:blipFill>
        <p:spPr>
          <a:xfrm>
            <a:off x="9507766" y="3483160"/>
            <a:ext cx="2548555" cy="1588578"/>
          </a:xfrm>
          <a:prstGeom prst="rect">
            <a:avLst/>
          </a:prstGeom>
        </p:spPr>
      </p:pic>
      <p:pic>
        <p:nvPicPr>
          <p:cNvPr id="315" name="Imagem 314">
            <a:extLst>
              <a:ext uri="{FF2B5EF4-FFF2-40B4-BE49-F238E27FC236}">
                <a16:creationId xmlns:a16="http://schemas.microsoft.com/office/drawing/2014/main" id="{ACE2002D-89F6-4109-94C9-A3B386A80A9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7" r="20070" b="2013"/>
          <a:stretch/>
        </p:blipFill>
        <p:spPr>
          <a:xfrm>
            <a:off x="9507766" y="5105410"/>
            <a:ext cx="2548555" cy="1588578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B6A216D4-C81F-499B-9850-ADE723FE39D3}"/>
              </a:ext>
            </a:extLst>
          </p:cNvPr>
          <p:cNvSpPr/>
          <p:nvPr/>
        </p:nvSpPr>
        <p:spPr>
          <a:xfrm>
            <a:off x="3853774" y="5097666"/>
            <a:ext cx="4484451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 forma de realização do ensaio interfere no resultado obtido?</a:t>
            </a:r>
          </a:p>
        </p:txBody>
      </p:sp>
      <p:pic>
        <p:nvPicPr>
          <p:cNvPr id="316" name="Video - reometro em uso">
            <a:hlinkClick r:id="" action="ppaction://media"/>
            <a:extLst>
              <a:ext uri="{FF2B5EF4-FFF2-40B4-BE49-F238E27FC236}">
                <a16:creationId xmlns:a16="http://schemas.microsoft.com/office/drawing/2014/main" id="{BC172CC5-3788-4B31-977B-E819024190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71518" y="112509"/>
            <a:ext cx="3824835" cy="215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5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316"/>
                </p:tgtEl>
              </p:cMediaNode>
            </p:video>
          </p:childTnLst>
        </p:cTn>
      </p:par>
    </p:tnLst>
    <p:bldLst>
      <p:bldP spid="114" grpId="0" autoUpdateAnimBg="0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C00000"/>
                </a:solidFill>
              </a:rPr>
              <a:t>Exemplo: Concreto</a:t>
            </a:r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id="{5400834C-1BDF-4A41-A82B-B31B50D6BE3D}"/>
              </a:ext>
            </a:extLst>
          </p:cNvPr>
          <p:cNvSpPr txBox="1">
            <a:spLocks/>
          </p:cNvSpPr>
          <p:nvPr/>
        </p:nvSpPr>
        <p:spPr>
          <a:xfrm>
            <a:off x="235390" y="1108087"/>
            <a:ext cx="11633703" cy="960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Avaliação reológica com</a:t>
            </a:r>
          </a:p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volume restrito</a:t>
            </a:r>
          </a:p>
        </p:txBody>
      </p:sp>
      <p:grpSp>
        <p:nvGrpSpPr>
          <p:cNvPr id="12" name="Group 35">
            <a:extLst>
              <a:ext uri="{FF2B5EF4-FFF2-40B4-BE49-F238E27FC236}">
                <a16:creationId xmlns:a16="http://schemas.microsoft.com/office/drawing/2014/main" id="{892531AA-FD8F-4933-BA30-A866A866403B}"/>
              </a:ext>
            </a:extLst>
          </p:cNvPr>
          <p:cNvGrpSpPr>
            <a:grpSpLocks/>
          </p:cNvGrpSpPr>
          <p:nvPr/>
        </p:nvGrpSpPr>
        <p:grpSpPr bwMode="auto">
          <a:xfrm>
            <a:off x="1009953" y="4910269"/>
            <a:ext cx="7629525" cy="538162"/>
            <a:chOff x="954" y="3156"/>
            <a:chExt cx="4806" cy="339"/>
          </a:xfrm>
        </p:grpSpPr>
        <p:sp>
          <p:nvSpPr>
            <p:cNvPr id="13" name="Rectangle 14">
              <a:extLst>
                <a:ext uri="{FF2B5EF4-FFF2-40B4-BE49-F238E27FC236}">
                  <a16:creationId xmlns:a16="http://schemas.microsoft.com/office/drawing/2014/main" id="{DED8639D-4FD3-4826-84C8-53ED5D0A00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" y="3156"/>
              <a:ext cx="4806" cy="339"/>
            </a:xfrm>
            <a:prstGeom prst="rect">
              <a:avLst/>
            </a:prstGeom>
            <a:gradFill rotWithShape="0">
              <a:gsLst>
                <a:gs pos="0">
                  <a:srgbClr val="FFCC66"/>
                </a:gs>
                <a:gs pos="100000">
                  <a:srgbClr val="FFF7E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14" name="Text Box 16">
              <a:extLst>
                <a:ext uri="{FF2B5EF4-FFF2-40B4-BE49-F238E27FC236}">
                  <a16:creationId xmlns:a16="http://schemas.microsoft.com/office/drawing/2014/main" id="{FC084912-19E8-4BD9-B95C-9DF2184C24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1" y="3181"/>
              <a:ext cx="247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pt-BR" dirty="0"/>
                <a:t>0,21 – Bingham  </a:t>
              </a:r>
              <a:r>
                <a:rPr lang="pt-BR" dirty="0">
                  <a:sym typeface="Symbol" pitchFamily="18" charset="2"/>
                </a:rPr>
                <a:t>  </a:t>
              </a:r>
              <a:r>
                <a:rPr lang="pt-BR" b="1" dirty="0">
                  <a:sym typeface="Symbol" pitchFamily="18" charset="2"/>
                </a:rPr>
                <a:t>Dilatante</a:t>
              </a:r>
              <a:r>
                <a:rPr lang="pt-BR" dirty="0">
                  <a:sym typeface="Symbol" pitchFamily="18" charset="2"/>
                </a:rPr>
                <a:t>    </a:t>
              </a:r>
              <a:r>
                <a:rPr lang="pt-BR" b="1" dirty="0">
                  <a:sym typeface="Symbol" pitchFamily="18" charset="2"/>
                </a:rPr>
                <a:t></a:t>
              </a:r>
              <a:r>
                <a:rPr lang="pt-BR" dirty="0">
                  <a:sym typeface="Symbol" pitchFamily="18" charset="2"/>
                </a:rPr>
                <a:t>  IPS</a:t>
              </a:r>
            </a:p>
          </p:txBody>
        </p:sp>
      </p:grpSp>
      <p:grpSp>
        <p:nvGrpSpPr>
          <p:cNvPr id="15" name="Group 34">
            <a:extLst>
              <a:ext uri="{FF2B5EF4-FFF2-40B4-BE49-F238E27FC236}">
                <a16:creationId xmlns:a16="http://schemas.microsoft.com/office/drawing/2014/main" id="{CA71CDBD-16A9-4151-A13E-C4CBDE09817B}"/>
              </a:ext>
            </a:extLst>
          </p:cNvPr>
          <p:cNvGrpSpPr>
            <a:grpSpLocks/>
          </p:cNvGrpSpPr>
          <p:nvPr/>
        </p:nvGrpSpPr>
        <p:grpSpPr bwMode="auto">
          <a:xfrm>
            <a:off x="1009953" y="5443669"/>
            <a:ext cx="7629525" cy="685800"/>
            <a:chOff x="954" y="3492"/>
            <a:chExt cx="4806" cy="432"/>
          </a:xfrm>
        </p:grpSpPr>
        <p:sp>
          <p:nvSpPr>
            <p:cNvPr id="17" name="Rectangle 15">
              <a:extLst>
                <a:ext uri="{FF2B5EF4-FFF2-40B4-BE49-F238E27FC236}">
                  <a16:creationId xmlns:a16="http://schemas.microsoft.com/office/drawing/2014/main" id="{07CD3DCC-39D9-4F03-858A-82E00C6AEA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" y="3492"/>
              <a:ext cx="4806" cy="432"/>
            </a:xfrm>
            <a:prstGeom prst="rect">
              <a:avLst/>
            </a:prstGeom>
            <a:gradFill rotWithShape="0">
              <a:gsLst>
                <a:gs pos="0">
                  <a:srgbClr val="761800"/>
                </a:gs>
                <a:gs pos="100000">
                  <a:srgbClr val="FF3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18" name="Text Box 17">
              <a:extLst>
                <a:ext uri="{FF2B5EF4-FFF2-40B4-BE49-F238E27FC236}">
                  <a16:creationId xmlns:a16="http://schemas.microsoft.com/office/drawing/2014/main" id="{4937AF80-5EC4-48A6-B1F5-AF46AFFA3F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1" y="3560"/>
              <a:ext cx="387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pt-BR">
                  <a:solidFill>
                    <a:schemeClr val="bg1"/>
                  </a:solidFill>
                </a:rPr>
                <a:t>0,26 – Pseudoplástico  </a:t>
              </a:r>
              <a:r>
                <a:rPr lang="pt-BR">
                  <a:solidFill>
                    <a:schemeClr val="bg1"/>
                  </a:solidFill>
                  <a:sym typeface="Symbol" pitchFamily="18" charset="2"/>
                </a:rPr>
                <a:t>  </a:t>
              </a:r>
              <a:r>
                <a:rPr lang="pt-BR" b="1">
                  <a:solidFill>
                    <a:schemeClr val="bg1"/>
                  </a:solidFill>
                  <a:sym typeface="Symbol" pitchFamily="18" charset="2"/>
                </a:rPr>
                <a:t>Pseudoplástico</a:t>
              </a:r>
              <a:r>
                <a:rPr lang="pt-BR">
                  <a:solidFill>
                    <a:schemeClr val="bg1"/>
                  </a:solidFill>
                  <a:sym typeface="Symbol" pitchFamily="18" charset="2"/>
                </a:rPr>
                <a:t> </a:t>
              </a:r>
            </a:p>
          </p:txBody>
        </p:sp>
      </p:grpSp>
      <p:grpSp>
        <p:nvGrpSpPr>
          <p:cNvPr id="19" name="Group 33">
            <a:extLst>
              <a:ext uri="{FF2B5EF4-FFF2-40B4-BE49-F238E27FC236}">
                <a16:creationId xmlns:a16="http://schemas.microsoft.com/office/drawing/2014/main" id="{28EB28A7-AC91-41F7-890C-935DDEEEC519}"/>
              </a:ext>
            </a:extLst>
          </p:cNvPr>
          <p:cNvGrpSpPr>
            <a:grpSpLocks/>
          </p:cNvGrpSpPr>
          <p:nvPr/>
        </p:nvGrpSpPr>
        <p:grpSpPr bwMode="auto">
          <a:xfrm>
            <a:off x="1009953" y="6115181"/>
            <a:ext cx="7629525" cy="538163"/>
            <a:chOff x="954" y="3926"/>
            <a:chExt cx="4806" cy="339"/>
          </a:xfrm>
        </p:grpSpPr>
        <p:sp>
          <p:nvSpPr>
            <p:cNvPr id="20" name="Rectangle 32">
              <a:extLst>
                <a:ext uri="{FF2B5EF4-FFF2-40B4-BE49-F238E27FC236}">
                  <a16:creationId xmlns:a16="http://schemas.microsoft.com/office/drawing/2014/main" id="{5446F181-3BFE-4EF4-82CA-53DE83B9DC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" y="3926"/>
              <a:ext cx="4806" cy="339"/>
            </a:xfrm>
            <a:prstGeom prst="rect">
              <a:avLst/>
            </a:prstGeom>
            <a:gradFill rotWithShape="0">
              <a:gsLst>
                <a:gs pos="0">
                  <a:srgbClr val="FFF7E8"/>
                </a:gs>
                <a:gs pos="100000">
                  <a:srgbClr val="FFCC6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21" name="Text Box 18">
              <a:extLst>
                <a:ext uri="{FF2B5EF4-FFF2-40B4-BE49-F238E27FC236}">
                  <a16:creationId xmlns:a16="http://schemas.microsoft.com/office/drawing/2014/main" id="{0A2E1A14-BB84-4858-A7F5-0CD7FC53BE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6" y="3968"/>
              <a:ext cx="466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pt-BR" dirty="0"/>
                <a:t>0,31 – Dilatante </a:t>
              </a:r>
              <a:r>
                <a:rPr lang="pt-BR" dirty="0">
                  <a:sym typeface="Symbol" pitchFamily="18" charset="2"/>
                </a:rPr>
                <a:t></a:t>
              </a:r>
              <a:r>
                <a:rPr lang="pt-BR" dirty="0"/>
                <a:t> rotações  </a:t>
              </a:r>
              <a:r>
                <a:rPr lang="pt-BR" dirty="0">
                  <a:sym typeface="Symbol" pitchFamily="18" charset="2"/>
                </a:rPr>
                <a:t>  </a:t>
              </a:r>
              <a:r>
                <a:rPr lang="pt-BR" b="1" dirty="0">
                  <a:sym typeface="Symbol" pitchFamily="18" charset="2"/>
                </a:rPr>
                <a:t>Dilatante</a:t>
              </a:r>
              <a:r>
                <a:rPr lang="pt-BR" dirty="0">
                  <a:sym typeface="Symbol" pitchFamily="18" charset="2"/>
                </a:rPr>
                <a:t>    </a:t>
              </a:r>
              <a:r>
                <a:rPr lang="pt-BR" b="1" dirty="0">
                  <a:sym typeface="Symbol" pitchFamily="18" charset="2"/>
                </a:rPr>
                <a:t> </a:t>
              </a:r>
              <a:r>
                <a:rPr lang="pt-BR" dirty="0">
                  <a:sym typeface="Symbol" pitchFamily="18" charset="2"/>
                </a:rPr>
                <a:t> MPT</a:t>
              </a:r>
            </a:p>
          </p:txBody>
        </p:sp>
      </p:grpSp>
      <p:grpSp>
        <p:nvGrpSpPr>
          <p:cNvPr id="22" name="Group 31">
            <a:extLst>
              <a:ext uri="{FF2B5EF4-FFF2-40B4-BE49-F238E27FC236}">
                <a16:creationId xmlns:a16="http://schemas.microsoft.com/office/drawing/2014/main" id="{9C7AFBE1-E2C2-4D6F-A3D0-163872C075AE}"/>
              </a:ext>
            </a:extLst>
          </p:cNvPr>
          <p:cNvGrpSpPr>
            <a:grpSpLocks/>
          </p:cNvGrpSpPr>
          <p:nvPr/>
        </p:nvGrpSpPr>
        <p:grpSpPr bwMode="auto">
          <a:xfrm>
            <a:off x="471791" y="4910269"/>
            <a:ext cx="533400" cy="1752600"/>
            <a:chOff x="483" y="3156"/>
            <a:chExt cx="336" cy="1104"/>
          </a:xfrm>
        </p:grpSpPr>
        <p:sp>
          <p:nvSpPr>
            <p:cNvPr id="23" name="Rectangle 19">
              <a:extLst>
                <a:ext uri="{FF2B5EF4-FFF2-40B4-BE49-F238E27FC236}">
                  <a16:creationId xmlns:a16="http://schemas.microsoft.com/office/drawing/2014/main" id="{86A76E61-57B4-4D38-BECB-42924CE499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" y="3156"/>
              <a:ext cx="336" cy="1104"/>
            </a:xfrm>
            <a:prstGeom prst="rect">
              <a:avLst/>
            </a:pr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4" name="Text Box 20">
              <a:extLst>
                <a:ext uri="{FF2B5EF4-FFF2-40B4-BE49-F238E27FC236}">
                  <a16:creationId xmlns:a16="http://schemas.microsoft.com/office/drawing/2014/main" id="{5442BAF9-7A2B-43F8-9DE9-F275EA5FCC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4" y="3490"/>
              <a:ext cx="25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t-BR" altLang="pt-BR" sz="3200">
                  <a:solidFill>
                    <a:schemeClr val="bg1"/>
                  </a:solidFill>
                </a:rPr>
                <a:t>q</a:t>
              </a:r>
              <a:endParaRPr lang="pt-BR" altLang="pt-BR" sz="3200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5" name="Text Box 39">
            <a:extLst>
              <a:ext uri="{FF2B5EF4-FFF2-40B4-BE49-F238E27FC236}">
                <a16:creationId xmlns:a16="http://schemas.microsoft.com/office/drawing/2014/main" id="{890D3419-08AD-486F-BE24-C42CE5932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6431" y="5571224"/>
            <a:ext cx="6515100" cy="369332"/>
          </a:xfrm>
          <a:prstGeom prst="rect">
            <a:avLst/>
          </a:prstGeom>
          <a:solidFill>
            <a:schemeClr val="accent2"/>
          </a:solidFill>
          <a:ln w="28575">
            <a:solidFill>
              <a:srgbClr val="99CC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bombeável - auto-escoante</a:t>
            </a:r>
            <a:endParaRPr lang="en-US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" name="Forma Livre: Forma 40">
            <a:extLst>
              <a:ext uri="{FF2B5EF4-FFF2-40B4-BE49-F238E27FC236}">
                <a16:creationId xmlns:a16="http://schemas.microsoft.com/office/drawing/2014/main" id="{A6D5F62D-B169-4BE4-BD6F-DA1FD9F53758}"/>
              </a:ext>
            </a:extLst>
          </p:cNvPr>
          <p:cNvSpPr/>
          <p:nvPr/>
        </p:nvSpPr>
        <p:spPr>
          <a:xfrm>
            <a:off x="5516934" y="2307357"/>
            <a:ext cx="4800600" cy="1289050"/>
          </a:xfrm>
          <a:custGeom>
            <a:avLst/>
            <a:gdLst>
              <a:gd name="connsiteX0" fmla="*/ 0 w 4800600"/>
              <a:gd name="connsiteY0" fmla="*/ 1289050 h 1289050"/>
              <a:gd name="connsiteX1" fmla="*/ 228600 w 4800600"/>
              <a:gd name="connsiteY1" fmla="*/ 1238250 h 1289050"/>
              <a:gd name="connsiteX2" fmla="*/ 558800 w 4800600"/>
              <a:gd name="connsiteY2" fmla="*/ 1117600 h 1289050"/>
              <a:gd name="connsiteX3" fmla="*/ 1193800 w 4800600"/>
              <a:gd name="connsiteY3" fmla="*/ 971550 h 1289050"/>
              <a:gd name="connsiteX4" fmla="*/ 2508250 w 4800600"/>
              <a:gd name="connsiteY4" fmla="*/ 628650 h 1289050"/>
              <a:gd name="connsiteX5" fmla="*/ 3816350 w 4800600"/>
              <a:gd name="connsiteY5" fmla="*/ 266700 h 1289050"/>
              <a:gd name="connsiteX6" fmla="*/ 4800600 w 4800600"/>
              <a:gd name="connsiteY6" fmla="*/ 0 h 1289050"/>
              <a:gd name="connsiteX7" fmla="*/ 3784600 w 4800600"/>
              <a:gd name="connsiteY7" fmla="*/ 247650 h 1289050"/>
              <a:gd name="connsiteX8" fmla="*/ 2482850 w 4800600"/>
              <a:gd name="connsiteY8" fmla="*/ 603250 h 1289050"/>
              <a:gd name="connsiteX9" fmla="*/ 1174750 w 4800600"/>
              <a:gd name="connsiteY9" fmla="*/ 946150 h 1289050"/>
              <a:gd name="connsiteX10" fmla="*/ 546100 w 4800600"/>
              <a:gd name="connsiteY10" fmla="*/ 1092200 h 1289050"/>
              <a:gd name="connsiteX11" fmla="*/ 209550 w 4800600"/>
              <a:gd name="connsiteY11" fmla="*/ 1206500 h 1289050"/>
              <a:gd name="connsiteX12" fmla="*/ 0 w 4800600"/>
              <a:gd name="connsiteY12" fmla="*/ 1238250 h 128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00600" h="1289050">
                <a:moveTo>
                  <a:pt x="0" y="1289050"/>
                </a:moveTo>
                <a:lnTo>
                  <a:pt x="228600" y="1238250"/>
                </a:lnTo>
                <a:lnTo>
                  <a:pt x="558800" y="1117600"/>
                </a:lnTo>
                <a:lnTo>
                  <a:pt x="1193800" y="971550"/>
                </a:lnTo>
                <a:lnTo>
                  <a:pt x="2508250" y="628650"/>
                </a:lnTo>
                <a:lnTo>
                  <a:pt x="3816350" y="266700"/>
                </a:lnTo>
                <a:lnTo>
                  <a:pt x="4800600" y="0"/>
                </a:lnTo>
                <a:lnTo>
                  <a:pt x="3784600" y="247650"/>
                </a:lnTo>
                <a:lnTo>
                  <a:pt x="2482850" y="603250"/>
                </a:lnTo>
                <a:lnTo>
                  <a:pt x="1174750" y="946150"/>
                </a:lnTo>
                <a:lnTo>
                  <a:pt x="546100" y="1092200"/>
                </a:lnTo>
                <a:lnTo>
                  <a:pt x="209550" y="1206500"/>
                </a:lnTo>
                <a:lnTo>
                  <a:pt x="0" y="1238250"/>
                </a:lnTo>
              </a:path>
            </a:pathLst>
          </a:cu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Forma Livre: Forma 41">
            <a:extLst>
              <a:ext uri="{FF2B5EF4-FFF2-40B4-BE49-F238E27FC236}">
                <a16:creationId xmlns:a16="http://schemas.microsoft.com/office/drawing/2014/main" id="{8928B787-CE93-4260-A92E-BAEE76B025CF}"/>
              </a:ext>
            </a:extLst>
          </p:cNvPr>
          <p:cNvSpPr/>
          <p:nvPr/>
        </p:nvSpPr>
        <p:spPr>
          <a:xfrm>
            <a:off x="5529634" y="2269257"/>
            <a:ext cx="4781550" cy="1219200"/>
          </a:xfrm>
          <a:custGeom>
            <a:avLst/>
            <a:gdLst>
              <a:gd name="connsiteX0" fmla="*/ 0 w 4781550"/>
              <a:gd name="connsiteY0" fmla="*/ 1219200 h 1219200"/>
              <a:gd name="connsiteX1" fmla="*/ 520700 w 4781550"/>
              <a:gd name="connsiteY1" fmla="*/ 996950 h 1219200"/>
              <a:gd name="connsiteX2" fmla="*/ 1174750 w 4781550"/>
              <a:gd name="connsiteY2" fmla="*/ 863600 h 1219200"/>
              <a:gd name="connsiteX3" fmla="*/ 2482850 w 4781550"/>
              <a:gd name="connsiteY3" fmla="*/ 476250 h 1219200"/>
              <a:gd name="connsiteX4" fmla="*/ 3835400 w 4781550"/>
              <a:gd name="connsiteY4" fmla="*/ 196850 h 1219200"/>
              <a:gd name="connsiteX5" fmla="*/ 4781550 w 4781550"/>
              <a:gd name="connsiteY5" fmla="*/ 0 h 1219200"/>
              <a:gd name="connsiteX6" fmla="*/ 3771900 w 4781550"/>
              <a:gd name="connsiteY6" fmla="*/ 76200 h 1219200"/>
              <a:gd name="connsiteX7" fmla="*/ 2482850 w 4781550"/>
              <a:gd name="connsiteY7" fmla="*/ 374650 h 1219200"/>
              <a:gd name="connsiteX8" fmla="*/ 1174750 w 4781550"/>
              <a:gd name="connsiteY8" fmla="*/ 717550 h 1219200"/>
              <a:gd name="connsiteX9" fmla="*/ 514350 w 4781550"/>
              <a:gd name="connsiteY9" fmla="*/ 914400 h 1219200"/>
              <a:gd name="connsiteX10" fmla="*/ 209550 w 4781550"/>
              <a:gd name="connsiteY10" fmla="*/ 1060450 h 1219200"/>
              <a:gd name="connsiteX11" fmla="*/ 0 w 4781550"/>
              <a:gd name="connsiteY11" fmla="*/ 114935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81550" h="1219200">
                <a:moveTo>
                  <a:pt x="0" y="1219200"/>
                </a:moveTo>
                <a:lnTo>
                  <a:pt x="520700" y="996950"/>
                </a:lnTo>
                <a:lnTo>
                  <a:pt x="1174750" y="863600"/>
                </a:lnTo>
                <a:lnTo>
                  <a:pt x="2482850" y="476250"/>
                </a:lnTo>
                <a:lnTo>
                  <a:pt x="3835400" y="196850"/>
                </a:lnTo>
                <a:lnTo>
                  <a:pt x="4781550" y="0"/>
                </a:lnTo>
                <a:lnTo>
                  <a:pt x="3771900" y="76200"/>
                </a:lnTo>
                <a:lnTo>
                  <a:pt x="2482850" y="374650"/>
                </a:lnTo>
                <a:lnTo>
                  <a:pt x="1174750" y="717550"/>
                </a:lnTo>
                <a:lnTo>
                  <a:pt x="514350" y="914400"/>
                </a:lnTo>
                <a:lnTo>
                  <a:pt x="209550" y="1060450"/>
                </a:lnTo>
                <a:lnTo>
                  <a:pt x="0" y="1149350"/>
                </a:lnTo>
              </a:path>
            </a:pathLst>
          </a:custGeom>
          <a:noFill/>
          <a:ln w="190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Forma Livre: Forma 42">
            <a:extLst>
              <a:ext uri="{FF2B5EF4-FFF2-40B4-BE49-F238E27FC236}">
                <a16:creationId xmlns:a16="http://schemas.microsoft.com/office/drawing/2014/main" id="{67B49AAD-C3B2-4A00-B9D2-A592B60A6A71}"/>
              </a:ext>
            </a:extLst>
          </p:cNvPr>
          <p:cNvSpPr/>
          <p:nvPr/>
        </p:nvSpPr>
        <p:spPr>
          <a:xfrm>
            <a:off x="5510584" y="2047007"/>
            <a:ext cx="4813300" cy="831850"/>
          </a:xfrm>
          <a:custGeom>
            <a:avLst/>
            <a:gdLst>
              <a:gd name="connsiteX0" fmla="*/ 25400 w 4813300"/>
              <a:gd name="connsiteY0" fmla="*/ 831850 h 831850"/>
              <a:gd name="connsiteX1" fmla="*/ 228600 w 4813300"/>
              <a:gd name="connsiteY1" fmla="*/ 762000 h 831850"/>
              <a:gd name="connsiteX2" fmla="*/ 584200 w 4813300"/>
              <a:gd name="connsiteY2" fmla="*/ 666750 h 831850"/>
              <a:gd name="connsiteX3" fmla="*/ 1225550 w 4813300"/>
              <a:gd name="connsiteY3" fmla="*/ 571500 h 831850"/>
              <a:gd name="connsiteX4" fmla="*/ 2501900 w 4813300"/>
              <a:gd name="connsiteY4" fmla="*/ 400050 h 831850"/>
              <a:gd name="connsiteX5" fmla="*/ 3822700 w 4813300"/>
              <a:gd name="connsiteY5" fmla="*/ 190500 h 831850"/>
              <a:gd name="connsiteX6" fmla="*/ 4813300 w 4813300"/>
              <a:gd name="connsiteY6" fmla="*/ 0 h 831850"/>
              <a:gd name="connsiteX7" fmla="*/ 3790950 w 4813300"/>
              <a:gd name="connsiteY7" fmla="*/ 95250 h 831850"/>
              <a:gd name="connsiteX8" fmla="*/ 2495550 w 4813300"/>
              <a:gd name="connsiteY8" fmla="*/ 241300 h 831850"/>
              <a:gd name="connsiteX9" fmla="*/ 1181100 w 4813300"/>
              <a:gd name="connsiteY9" fmla="*/ 419100 h 831850"/>
              <a:gd name="connsiteX10" fmla="*/ 546100 w 4813300"/>
              <a:gd name="connsiteY10" fmla="*/ 558800 h 831850"/>
              <a:gd name="connsiteX11" fmla="*/ 234950 w 4813300"/>
              <a:gd name="connsiteY11" fmla="*/ 673100 h 831850"/>
              <a:gd name="connsiteX12" fmla="*/ 0 w 4813300"/>
              <a:gd name="connsiteY12" fmla="*/ 768350 h 83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13300" h="831850">
                <a:moveTo>
                  <a:pt x="25400" y="831850"/>
                </a:moveTo>
                <a:lnTo>
                  <a:pt x="228600" y="762000"/>
                </a:lnTo>
                <a:lnTo>
                  <a:pt x="584200" y="666750"/>
                </a:lnTo>
                <a:lnTo>
                  <a:pt x="1225550" y="571500"/>
                </a:lnTo>
                <a:lnTo>
                  <a:pt x="2501900" y="400050"/>
                </a:lnTo>
                <a:lnTo>
                  <a:pt x="3822700" y="190500"/>
                </a:lnTo>
                <a:lnTo>
                  <a:pt x="4813300" y="0"/>
                </a:lnTo>
                <a:lnTo>
                  <a:pt x="3790950" y="95250"/>
                </a:lnTo>
                <a:lnTo>
                  <a:pt x="2495550" y="241300"/>
                </a:lnTo>
                <a:lnTo>
                  <a:pt x="1181100" y="419100"/>
                </a:lnTo>
                <a:lnTo>
                  <a:pt x="546100" y="558800"/>
                </a:lnTo>
                <a:lnTo>
                  <a:pt x="234950" y="673100"/>
                </a:lnTo>
                <a:lnTo>
                  <a:pt x="0" y="768350"/>
                </a:lnTo>
              </a:path>
            </a:pathLst>
          </a:cu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Forma Livre: Forma 43">
            <a:extLst>
              <a:ext uri="{FF2B5EF4-FFF2-40B4-BE49-F238E27FC236}">
                <a16:creationId xmlns:a16="http://schemas.microsoft.com/office/drawing/2014/main" id="{439E2E86-7C4B-4CD8-B217-F5316AE204EA}"/>
              </a:ext>
            </a:extLst>
          </p:cNvPr>
          <p:cNvSpPr/>
          <p:nvPr/>
        </p:nvSpPr>
        <p:spPr>
          <a:xfrm>
            <a:off x="5516934" y="961157"/>
            <a:ext cx="4819650" cy="2628900"/>
          </a:xfrm>
          <a:custGeom>
            <a:avLst/>
            <a:gdLst>
              <a:gd name="connsiteX0" fmla="*/ 6350 w 4819650"/>
              <a:gd name="connsiteY0" fmla="*/ 2628900 h 2628900"/>
              <a:gd name="connsiteX1" fmla="*/ 228600 w 4819650"/>
              <a:gd name="connsiteY1" fmla="*/ 2578100 h 2628900"/>
              <a:gd name="connsiteX2" fmla="*/ 565150 w 4819650"/>
              <a:gd name="connsiteY2" fmla="*/ 2451100 h 2628900"/>
              <a:gd name="connsiteX3" fmla="*/ 1206500 w 4819650"/>
              <a:gd name="connsiteY3" fmla="*/ 2241550 h 2628900"/>
              <a:gd name="connsiteX4" fmla="*/ 2501900 w 4819650"/>
              <a:gd name="connsiteY4" fmla="*/ 1593850 h 2628900"/>
              <a:gd name="connsiteX5" fmla="*/ 3835400 w 4819650"/>
              <a:gd name="connsiteY5" fmla="*/ 768350 h 2628900"/>
              <a:gd name="connsiteX6" fmla="*/ 4819650 w 4819650"/>
              <a:gd name="connsiteY6" fmla="*/ 0 h 2628900"/>
              <a:gd name="connsiteX7" fmla="*/ 3803650 w 4819650"/>
              <a:gd name="connsiteY7" fmla="*/ 469900 h 2628900"/>
              <a:gd name="connsiteX8" fmla="*/ 2508250 w 4819650"/>
              <a:gd name="connsiteY8" fmla="*/ 1314450 h 2628900"/>
              <a:gd name="connsiteX9" fmla="*/ 1193800 w 4819650"/>
              <a:gd name="connsiteY9" fmla="*/ 2032000 h 2628900"/>
              <a:gd name="connsiteX10" fmla="*/ 546100 w 4819650"/>
              <a:gd name="connsiteY10" fmla="*/ 2343150 h 2628900"/>
              <a:gd name="connsiteX11" fmla="*/ 222250 w 4819650"/>
              <a:gd name="connsiteY11" fmla="*/ 2463800 h 2628900"/>
              <a:gd name="connsiteX12" fmla="*/ 0 w 4819650"/>
              <a:gd name="connsiteY12" fmla="*/ 254635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19650" h="2628900">
                <a:moveTo>
                  <a:pt x="6350" y="2628900"/>
                </a:moveTo>
                <a:lnTo>
                  <a:pt x="228600" y="2578100"/>
                </a:lnTo>
                <a:lnTo>
                  <a:pt x="565150" y="2451100"/>
                </a:lnTo>
                <a:lnTo>
                  <a:pt x="1206500" y="2241550"/>
                </a:lnTo>
                <a:lnTo>
                  <a:pt x="2501900" y="1593850"/>
                </a:lnTo>
                <a:lnTo>
                  <a:pt x="3835400" y="768350"/>
                </a:lnTo>
                <a:lnTo>
                  <a:pt x="4819650" y="0"/>
                </a:lnTo>
                <a:lnTo>
                  <a:pt x="3803650" y="469900"/>
                </a:lnTo>
                <a:lnTo>
                  <a:pt x="2508250" y="1314450"/>
                </a:lnTo>
                <a:lnTo>
                  <a:pt x="1193800" y="2032000"/>
                </a:lnTo>
                <a:lnTo>
                  <a:pt x="546100" y="2343150"/>
                </a:lnTo>
                <a:lnTo>
                  <a:pt x="222250" y="2463800"/>
                </a:lnTo>
                <a:lnTo>
                  <a:pt x="0" y="254635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Forma Livre: Forma 44">
            <a:extLst>
              <a:ext uri="{FF2B5EF4-FFF2-40B4-BE49-F238E27FC236}">
                <a16:creationId xmlns:a16="http://schemas.microsoft.com/office/drawing/2014/main" id="{D282E9C1-2109-4D79-9778-BF2C07A39D62}"/>
              </a:ext>
            </a:extLst>
          </p:cNvPr>
          <p:cNvSpPr/>
          <p:nvPr/>
        </p:nvSpPr>
        <p:spPr>
          <a:xfrm>
            <a:off x="5504234" y="1920007"/>
            <a:ext cx="4832350" cy="1644650"/>
          </a:xfrm>
          <a:custGeom>
            <a:avLst/>
            <a:gdLst>
              <a:gd name="connsiteX0" fmla="*/ 6350 w 4832350"/>
              <a:gd name="connsiteY0" fmla="*/ 1644650 h 1644650"/>
              <a:gd name="connsiteX1" fmla="*/ 228600 w 4832350"/>
              <a:gd name="connsiteY1" fmla="*/ 1543050 h 1644650"/>
              <a:gd name="connsiteX2" fmla="*/ 571500 w 4832350"/>
              <a:gd name="connsiteY2" fmla="*/ 1428750 h 1644650"/>
              <a:gd name="connsiteX3" fmla="*/ 1200150 w 4832350"/>
              <a:gd name="connsiteY3" fmla="*/ 1219200 h 1644650"/>
              <a:gd name="connsiteX4" fmla="*/ 2520950 w 4832350"/>
              <a:gd name="connsiteY4" fmla="*/ 736600 h 1644650"/>
              <a:gd name="connsiteX5" fmla="*/ 3816350 w 4832350"/>
              <a:gd name="connsiteY5" fmla="*/ 260350 h 1644650"/>
              <a:gd name="connsiteX6" fmla="*/ 4832350 w 4832350"/>
              <a:gd name="connsiteY6" fmla="*/ 0 h 1644650"/>
              <a:gd name="connsiteX7" fmla="*/ 3835400 w 4832350"/>
              <a:gd name="connsiteY7" fmla="*/ 69850 h 1644650"/>
              <a:gd name="connsiteX8" fmla="*/ 2520950 w 4832350"/>
              <a:gd name="connsiteY8" fmla="*/ 476250 h 1644650"/>
              <a:gd name="connsiteX9" fmla="*/ 1206500 w 4832350"/>
              <a:gd name="connsiteY9" fmla="*/ 971550 h 1644650"/>
              <a:gd name="connsiteX10" fmla="*/ 546100 w 4832350"/>
              <a:gd name="connsiteY10" fmla="*/ 1193800 h 1644650"/>
              <a:gd name="connsiteX11" fmla="*/ 222250 w 4832350"/>
              <a:gd name="connsiteY11" fmla="*/ 1409700 h 1644650"/>
              <a:gd name="connsiteX12" fmla="*/ 0 w 4832350"/>
              <a:gd name="connsiteY12" fmla="*/ 1524000 h 164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32350" h="1644650">
                <a:moveTo>
                  <a:pt x="6350" y="1644650"/>
                </a:moveTo>
                <a:lnTo>
                  <a:pt x="228600" y="1543050"/>
                </a:lnTo>
                <a:lnTo>
                  <a:pt x="571500" y="1428750"/>
                </a:lnTo>
                <a:lnTo>
                  <a:pt x="1200150" y="1219200"/>
                </a:lnTo>
                <a:lnTo>
                  <a:pt x="2520950" y="736600"/>
                </a:lnTo>
                <a:lnTo>
                  <a:pt x="3816350" y="260350"/>
                </a:lnTo>
                <a:lnTo>
                  <a:pt x="4832350" y="0"/>
                </a:lnTo>
                <a:lnTo>
                  <a:pt x="3835400" y="69850"/>
                </a:lnTo>
                <a:lnTo>
                  <a:pt x="2520950" y="476250"/>
                </a:lnTo>
                <a:lnTo>
                  <a:pt x="1206500" y="971550"/>
                </a:lnTo>
                <a:lnTo>
                  <a:pt x="546100" y="1193800"/>
                </a:lnTo>
                <a:lnTo>
                  <a:pt x="222250" y="1409700"/>
                </a:lnTo>
                <a:lnTo>
                  <a:pt x="0" y="1524000"/>
                </a:ln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Forma Livre: Forma 45">
            <a:extLst>
              <a:ext uri="{FF2B5EF4-FFF2-40B4-BE49-F238E27FC236}">
                <a16:creationId xmlns:a16="http://schemas.microsoft.com/office/drawing/2014/main" id="{586698E3-3529-4537-9075-D6152E0F820A}"/>
              </a:ext>
            </a:extLst>
          </p:cNvPr>
          <p:cNvSpPr/>
          <p:nvPr/>
        </p:nvSpPr>
        <p:spPr>
          <a:xfrm>
            <a:off x="5510584" y="1005607"/>
            <a:ext cx="4826000" cy="1860550"/>
          </a:xfrm>
          <a:custGeom>
            <a:avLst/>
            <a:gdLst>
              <a:gd name="connsiteX0" fmla="*/ 0 w 4826000"/>
              <a:gd name="connsiteY0" fmla="*/ 1860550 h 1860550"/>
              <a:gd name="connsiteX1" fmla="*/ 228600 w 4826000"/>
              <a:gd name="connsiteY1" fmla="*/ 1733550 h 1860550"/>
              <a:gd name="connsiteX2" fmla="*/ 558800 w 4826000"/>
              <a:gd name="connsiteY2" fmla="*/ 1631950 h 1860550"/>
              <a:gd name="connsiteX3" fmla="*/ 1200150 w 4826000"/>
              <a:gd name="connsiteY3" fmla="*/ 1416050 h 1860550"/>
              <a:gd name="connsiteX4" fmla="*/ 2520950 w 4826000"/>
              <a:gd name="connsiteY4" fmla="*/ 971550 h 1860550"/>
              <a:gd name="connsiteX5" fmla="*/ 3822700 w 4826000"/>
              <a:gd name="connsiteY5" fmla="*/ 419100 h 1860550"/>
              <a:gd name="connsiteX6" fmla="*/ 4826000 w 4826000"/>
              <a:gd name="connsiteY6" fmla="*/ 0 h 1860550"/>
              <a:gd name="connsiteX7" fmla="*/ 3822700 w 4826000"/>
              <a:gd name="connsiteY7" fmla="*/ 215900 h 1860550"/>
              <a:gd name="connsiteX8" fmla="*/ 2508250 w 4826000"/>
              <a:gd name="connsiteY8" fmla="*/ 768350 h 1860550"/>
              <a:gd name="connsiteX9" fmla="*/ 1193800 w 4826000"/>
              <a:gd name="connsiteY9" fmla="*/ 1257300 h 1860550"/>
              <a:gd name="connsiteX10" fmla="*/ 527050 w 4826000"/>
              <a:gd name="connsiteY10" fmla="*/ 1403350 h 1860550"/>
              <a:gd name="connsiteX11" fmla="*/ 203200 w 4826000"/>
              <a:gd name="connsiteY11" fmla="*/ 1543050 h 1860550"/>
              <a:gd name="connsiteX12" fmla="*/ 6350 w 4826000"/>
              <a:gd name="connsiteY12" fmla="*/ 1733550 h 186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26000" h="1860550">
                <a:moveTo>
                  <a:pt x="0" y="1860550"/>
                </a:moveTo>
                <a:lnTo>
                  <a:pt x="228600" y="1733550"/>
                </a:lnTo>
                <a:lnTo>
                  <a:pt x="558800" y="1631950"/>
                </a:lnTo>
                <a:lnTo>
                  <a:pt x="1200150" y="1416050"/>
                </a:lnTo>
                <a:lnTo>
                  <a:pt x="2520950" y="971550"/>
                </a:lnTo>
                <a:lnTo>
                  <a:pt x="3822700" y="419100"/>
                </a:lnTo>
                <a:lnTo>
                  <a:pt x="4826000" y="0"/>
                </a:lnTo>
                <a:lnTo>
                  <a:pt x="3822700" y="215900"/>
                </a:lnTo>
                <a:lnTo>
                  <a:pt x="2508250" y="768350"/>
                </a:lnTo>
                <a:lnTo>
                  <a:pt x="1193800" y="1257300"/>
                </a:lnTo>
                <a:lnTo>
                  <a:pt x="527050" y="1403350"/>
                </a:lnTo>
                <a:lnTo>
                  <a:pt x="203200" y="1543050"/>
                </a:lnTo>
                <a:lnTo>
                  <a:pt x="6350" y="173355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7" name="Agrupar 96">
            <a:extLst>
              <a:ext uri="{FF2B5EF4-FFF2-40B4-BE49-F238E27FC236}">
                <a16:creationId xmlns:a16="http://schemas.microsoft.com/office/drawing/2014/main" id="{50D3F7B0-DFE6-4FAF-80A4-463971F780F0}"/>
              </a:ext>
            </a:extLst>
          </p:cNvPr>
          <p:cNvGrpSpPr/>
          <p:nvPr/>
        </p:nvGrpSpPr>
        <p:grpSpPr>
          <a:xfrm>
            <a:off x="5647681" y="264451"/>
            <a:ext cx="2612070" cy="1345438"/>
            <a:chOff x="6620447" y="376444"/>
            <a:chExt cx="2612070" cy="1345438"/>
          </a:xfrm>
        </p:grpSpPr>
        <p:cxnSp>
          <p:nvCxnSpPr>
            <p:cNvPr id="48" name="Conector reto 47">
              <a:extLst>
                <a:ext uri="{FF2B5EF4-FFF2-40B4-BE49-F238E27FC236}">
                  <a16:creationId xmlns:a16="http://schemas.microsoft.com/office/drawing/2014/main" id="{CFA32FB1-E3D2-4429-A84D-4FC1F56BE539}"/>
                </a:ext>
              </a:extLst>
            </p:cNvPr>
            <p:cNvCxnSpPr>
              <a:cxnSpLocks/>
            </p:cNvCxnSpPr>
            <p:nvPr/>
          </p:nvCxnSpPr>
          <p:spPr>
            <a:xfrm>
              <a:off x="6639497" y="605218"/>
              <a:ext cx="3937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9" name="Conector reto 48">
              <a:extLst>
                <a:ext uri="{FF2B5EF4-FFF2-40B4-BE49-F238E27FC236}">
                  <a16:creationId xmlns:a16="http://schemas.microsoft.com/office/drawing/2014/main" id="{E23C7622-8772-4AA8-ADB2-805C394846C0}"/>
                </a:ext>
              </a:extLst>
            </p:cNvPr>
            <p:cNvCxnSpPr>
              <a:cxnSpLocks/>
            </p:cNvCxnSpPr>
            <p:nvPr/>
          </p:nvCxnSpPr>
          <p:spPr>
            <a:xfrm>
              <a:off x="6639497" y="802068"/>
              <a:ext cx="393700" cy="0"/>
            </a:xfrm>
            <a:prstGeom prst="line">
              <a:avLst/>
            </a:prstGeom>
            <a:noFill/>
            <a:ln w="19050">
              <a:solidFill>
                <a:srgbClr val="0070C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0" name="Conector reto 49">
              <a:extLst>
                <a:ext uri="{FF2B5EF4-FFF2-40B4-BE49-F238E27FC236}">
                  <a16:creationId xmlns:a16="http://schemas.microsoft.com/office/drawing/2014/main" id="{7C348283-2495-4CE0-BC5D-37B7635E9873}"/>
                </a:ext>
              </a:extLst>
            </p:cNvPr>
            <p:cNvCxnSpPr>
              <a:cxnSpLocks/>
            </p:cNvCxnSpPr>
            <p:nvPr/>
          </p:nvCxnSpPr>
          <p:spPr>
            <a:xfrm>
              <a:off x="6626797" y="967168"/>
              <a:ext cx="3937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3" name="Conector reto 52">
              <a:extLst>
                <a:ext uri="{FF2B5EF4-FFF2-40B4-BE49-F238E27FC236}">
                  <a16:creationId xmlns:a16="http://schemas.microsoft.com/office/drawing/2014/main" id="{8D2CA28E-392B-4475-987B-E1BA4B133AF3}"/>
                </a:ext>
              </a:extLst>
            </p:cNvPr>
            <p:cNvCxnSpPr>
              <a:cxnSpLocks/>
            </p:cNvCxnSpPr>
            <p:nvPr/>
          </p:nvCxnSpPr>
          <p:spPr>
            <a:xfrm>
              <a:off x="6633147" y="1176718"/>
              <a:ext cx="3937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4" name="Conector reto 53">
              <a:extLst>
                <a:ext uri="{FF2B5EF4-FFF2-40B4-BE49-F238E27FC236}">
                  <a16:creationId xmlns:a16="http://schemas.microsoft.com/office/drawing/2014/main" id="{8E448B9E-F6DF-47CF-B95B-413050978B5A}"/>
                </a:ext>
              </a:extLst>
            </p:cNvPr>
            <p:cNvCxnSpPr>
              <a:cxnSpLocks/>
            </p:cNvCxnSpPr>
            <p:nvPr/>
          </p:nvCxnSpPr>
          <p:spPr>
            <a:xfrm>
              <a:off x="6633147" y="1373568"/>
              <a:ext cx="393700" cy="0"/>
            </a:xfrm>
            <a:prstGeom prst="lin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5" name="Conector reto 54">
              <a:extLst>
                <a:ext uri="{FF2B5EF4-FFF2-40B4-BE49-F238E27FC236}">
                  <a16:creationId xmlns:a16="http://schemas.microsoft.com/office/drawing/2014/main" id="{4552E7D5-DEE2-4BB2-989C-8F75313A257F}"/>
                </a:ext>
              </a:extLst>
            </p:cNvPr>
            <p:cNvCxnSpPr>
              <a:cxnSpLocks/>
            </p:cNvCxnSpPr>
            <p:nvPr/>
          </p:nvCxnSpPr>
          <p:spPr>
            <a:xfrm>
              <a:off x="6620447" y="1538668"/>
              <a:ext cx="3937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6" name="CaixaDeTexto 55">
              <a:extLst>
                <a:ext uri="{FF2B5EF4-FFF2-40B4-BE49-F238E27FC236}">
                  <a16:creationId xmlns:a16="http://schemas.microsoft.com/office/drawing/2014/main" id="{9A5951E0-BF34-4D05-9D8B-3303890B3790}"/>
                </a:ext>
              </a:extLst>
            </p:cNvPr>
            <p:cNvSpPr txBox="1"/>
            <p:nvPr/>
          </p:nvSpPr>
          <p:spPr>
            <a:xfrm>
              <a:off x="7033197" y="596954"/>
              <a:ext cx="9364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q = 0,26</a:t>
              </a:r>
            </a:p>
          </p:txBody>
        </p:sp>
        <p:sp>
          <p:nvSpPr>
            <p:cNvPr id="58" name="CaixaDeTexto 57">
              <a:extLst>
                <a:ext uri="{FF2B5EF4-FFF2-40B4-BE49-F238E27FC236}">
                  <a16:creationId xmlns:a16="http://schemas.microsoft.com/office/drawing/2014/main" id="{8D7E75C9-8B6D-436B-9E46-1C30A00D077A}"/>
                </a:ext>
              </a:extLst>
            </p:cNvPr>
            <p:cNvSpPr txBox="1"/>
            <p:nvPr/>
          </p:nvSpPr>
          <p:spPr>
            <a:xfrm>
              <a:off x="7034050" y="376444"/>
              <a:ext cx="9701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q = 0,21</a:t>
              </a:r>
            </a:p>
          </p:txBody>
        </p:sp>
        <p:sp>
          <p:nvSpPr>
            <p:cNvPr id="59" name="CaixaDeTexto 58">
              <a:extLst>
                <a:ext uri="{FF2B5EF4-FFF2-40B4-BE49-F238E27FC236}">
                  <a16:creationId xmlns:a16="http://schemas.microsoft.com/office/drawing/2014/main" id="{FC8B925F-784F-43EB-8DCC-95BF9578F8A8}"/>
                </a:ext>
              </a:extLst>
            </p:cNvPr>
            <p:cNvSpPr txBox="1"/>
            <p:nvPr/>
          </p:nvSpPr>
          <p:spPr>
            <a:xfrm>
              <a:off x="7033197" y="787543"/>
              <a:ext cx="9364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q = 0,31</a:t>
              </a:r>
            </a:p>
          </p:txBody>
        </p:sp>
        <p:sp>
          <p:nvSpPr>
            <p:cNvPr id="61" name="CaixaDeTexto 60">
              <a:extLst>
                <a:ext uri="{FF2B5EF4-FFF2-40B4-BE49-F238E27FC236}">
                  <a16:creationId xmlns:a16="http://schemas.microsoft.com/office/drawing/2014/main" id="{C24A73C0-AFB0-474E-8B67-49DC198390D7}"/>
                </a:ext>
              </a:extLst>
            </p:cNvPr>
            <p:cNvSpPr txBox="1"/>
            <p:nvPr/>
          </p:nvSpPr>
          <p:spPr>
            <a:xfrm>
              <a:off x="7033197" y="1161534"/>
              <a:ext cx="21993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q = 0,26  (</a:t>
              </a:r>
              <a:r>
                <a:rPr lang="pt-BR" dirty="0" err="1"/>
                <a:t>vol</a:t>
              </a:r>
              <a:r>
                <a:rPr lang="pt-BR" dirty="0"/>
                <a:t> restrito)</a:t>
              </a:r>
            </a:p>
          </p:txBody>
        </p:sp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FA70D2F3-5EE8-451E-9113-18B729943D9E}"/>
                </a:ext>
              </a:extLst>
            </p:cNvPr>
            <p:cNvSpPr txBox="1"/>
            <p:nvPr/>
          </p:nvSpPr>
          <p:spPr>
            <a:xfrm>
              <a:off x="7033197" y="977473"/>
              <a:ext cx="21464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q = 0,21 (</a:t>
              </a:r>
              <a:r>
                <a:rPr lang="pt-BR" dirty="0" err="1"/>
                <a:t>vol</a:t>
              </a:r>
              <a:r>
                <a:rPr lang="pt-BR" dirty="0"/>
                <a:t> restrito)</a:t>
              </a:r>
            </a:p>
          </p:txBody>
        </p:sp>
        <p:sp>
          <p:nvSpPr>
            <p:cNvPr id="65" name="CaixaDeTexto 64">
              <a:extLst>
                <a:ext uri="{FF2B5EF4-FFF2-40B4-BE49-F238E27FC236}">
                  <a16:creationId xmlns:a16="http://schemas.microsoft.com/office/drawing/2014/main" id="{BEE31949-CC23-45BE-8C6B-530DC671C500}"/>
                </a:ext>
              </a:extLst>
            </p:cNvPr>
            <p:cNvSpPr txBox="1"/>
            <p:nvPr/>
          </p:nvSpPr>
          <p:spPr>
            <a:xfrm>
              <a:off x="7033197" y="1352550"/>
              <a:ext cx="21464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q = 0,31 (</a:t>
              </a:r>
              <a:r>
                <a:rPr lang="pt-BR" dirty="0" err="1"/>
                <a:t>vol</a:t>
              </a:r>
              <a:r>
                <a:rPr lang="pt-BR" dirty="0"/>
                <a:t> restrito)</a:t>
              </a:r>
            </a:p>
          </p:txBody>
        </p:sp>
      </p:grpSp>
      <p:grpSp>
        <p:nvGrpSpPr>
          <p:cNvPr id="100" name="Agrupar 99">
            <a:extLst>
              <a:ext uri="{FF2B5EF4-FFF2-40B4-BE49-F238E27FC236}">
                <a16:creationId xmlns:a16="http://schemas.microsoft.com/office/drawing/2014/main" id="{C09F99DA-9D7D-47CB-9CB2-75FF386C60CC}"/>
              </a:ext>
            </a:extLst>
          </p:cNvPr>
          <p:cNvGrpSpPr/>
          <p:nvPr/>
        </p:nvGrpSpPr>
        <p:grpSpPr>
          <a:xfrm>
            <a:off x="4573775" y="535523"/>
            <a:ext cx="6346988" cy="4050571"/>
            <a:chOff x="5546541" y="647516"/>
            <a:chExt cx="6346988" cy="4050571"/>
          </a:xfrm>
        </p:grpSpPr>
        <p:sp>
          <p:nvSpPr>
            <p:cNvPr id="77" name="CaixaDeTexto 76">
              <a:extLst>
                <a:ext uri="{FF2B5EF4-FFF2-40B4-BE49-F238E27FC236}">
                  <a16:creationId xmlns:a16="http://schemas.microsoft.com/office/drawing/2014/main" id="{DEFA3868-B44F-4A8C-BC45-24381CFB2C86}"/>
                </a:ext>
              </a:extLst>
            </p:cNvPr>
            <p:cNvSpPr txBox="1"/>
            <p:nvPr/>
          </p:nvSpPr>
          <p:spPr>
            <a:xfrm>
              <a:off x="5923298" y="2587856"/>
              <a:ext cx="32733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200" dirty="0"/>
                <a:t>2</a:t>
              </a:r>
            </a:p>
          </p:txBody>
        </p:sp>
        <p:grpSp>
          <p:nvGrpSpPr>
            <p:cNvPr id="98" name="Agrupar 97">
              <a:extLst>
                <a:ext uri="{FF2B5EF4-FFF2-40B4-BE49-F238E27FC236}">
                  <a16:creationId xmlns:a16="http://schemas.microsoft.com/office/drawing/2014/main" id="{616403A3-9013-4C36-89DD-064F65529077}"/>
                </a:ext>
              </a:extLst>
            </p:cNvPr>
            <p:cNvGrpSpPr/>
            <p:nvPr/>
          </p:nvGrpSpPr>
          <p:grpSpPr>
            <a:xfrm>
              <a:off x="5546541" y="647516"/>
              <a:ext cx="6346988" cy="4050571"/>
              <a:chOff x="5546541" y="647516"/>
              <a:chExt cx="6346988" cy="4050571"/>
            </a:xfrm>
          </p:grpSpPr>
          <p:cxnSp>
            <p:nvCxnSpPr>
              <p:cNvPr id="3" name="Conector de Seta Reta 2">
                <a:extLst>
                  <a:ext uri="{FF2B5EF4-FFF2-40B4-BE49-F238E27FC236}">
                    <a16:creationId xmlns:a16="http://schemas.microsoft.com/office/drawing/2014/main" id="{4AF6C305-84D8-4255-8793-A6DF92849CEA}"/>
                  </a:ext>
                </a:extLst>
              </p:cNvPr>
              <p:cNvCxnSpPr/>
              <p:nvPr/>
            </p:nvCxnSpPr>
            <p:spPr>
              <a:xfrm flipV="1">
                <a:off x="6371581" y="755009"/>
                <a:ext cx="0" cy="301253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ector de Seta Reta 26">
                <a:extLst>
                  <a:ext uri="{FF2B5EF4-FFF2-40B4-BE49-F238E27FC236}">
                    <a16:creationId xmlns:a16="http://schemas.microsoft.com/office/drawing/2014/main" id="{75D5CCBF-1892-43D4-9E80-8EB5B10AA8F1}"/>
                  </a:ext>
                </a:extLst>
              </p:cNvPr>
              <p:cNvCxnSpPr/>
              <p:nvPr/>
            </p:nvCxnSpPr>
            <p:spPr>
              <a:xfrm>
                <a:off x="6371581" y="3767543"/>
                <a:ext cx="5356869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reto 28">
                <a:extLst>
                  <a:ext uri="{FF2B5EF4-FFF2-40B4-BE49-F238E27FC236}">
                    <a16:creationId xmlns:a16="http://schemas.microsoft.com/office/drawing/2014/main" id="{11B939DC-7538-4634-B9A6-1CED7F8AE040}"/>
                  </a:ext>
                </a:extLst>
              </p:cNvPr>
              <p:cNvCxnSpPr/>
              <p:nvPr/>
            </p:nvCxnSpPr>
            <p:spPr>
              <a:xfrm>
                <a:off x="7683500" y="3767543"/>
                <a:ext cx="0" cy="8690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ector reto 30">
                <a:extLst>
                  <a:ext uri="{FF2B5EF4-FFF2-40B4-BE49-F238E27FC236}">
                    <a16:creationId xmlns:a16="http://schemas.microsoft.com/office/drawing/2014/main" id="{7307E663-3958-4CE8-A0B9-59DCAEC68617}"/>
                  </a:ext>
                </a:extLst>
              </p:cNvPr>
              <p:cNvCxnSpPr/>
              <p:nvPr/>
            </p:nvCxnSpPr>
            <p:spPr>
              <a:xfrm>
                <a:off x="8991600" y="3773893"/>
                <a:ext cx="0" cy="8690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ector reto 31">
                <a:extLst>
                  <a:ext uri="{FF2B5EF4-FFF2-40B4-BE49-F238E27FC236}">
                    <a16:creationId xmlns:a16="http://schemas.microsoft.com/office/drawing/2014/main" id="{E4438EEC-0F43-4C5B-BD7B-FC826CABA20D}"/>
                  </a:ext>
                </a:extLst>
              </p:cNvPr>
              <p:cNvCxnSpPr/>
              <p:nvPr/>
            </p:nvCxnSpPr>
            <p:spPr>
              <a:xfrm>
                <a:off x="10299700" y="3761193"/>
                <a:ext cx="0" cy="8690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ector reto 32">
                <a:extLst>
                  <a:ext uri="{FF2B5EF4-FFF2-40B4-BE49-F238E27FC236}">
                    <a16:creationId xmlns:a16="http://schemas.microsoft.com/office/drawing/2014/main" id="{D251BA8C-0768-4216-94EE-ED810AE51071}"/>
                  </a:ext>
                </a:extLst>
              </p:cNvPr>
              <p:cNvCxnSpPr/>
              <p:nvPr/>
            </p:nvCxnSpPr>
            <p:spPr>
              <a:xfrm>
                <a:off x="11607800" y="3767543"/>
                <a:ext cx="0" cy="8690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ector reto 33">
                <a:extLst>
                  <a:ext uri="{FF2B5EF4-FFF2-40B4-BE49-F238E27FC236}">
                    <a16:creationId xmlns:a16="http://schemas.microsoft.com/office/drawing/2014/main" id="{2785C885-C125-4EE6-8B04-1502F97180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73800" y="3289300"/>
                <a:ext cx="9525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ector reto 35">
                <a:extLst>
                  <a:ext uri="{FF2B5EF4-FFF2-40B4-BE49-F238E27FC236}">
                    <a16:creationId xmlns:a16="http://schemas.microsoft.com/office/drawing/2014/main" id="{D896D1E0-BDCD-4F61-93ED-559737D0E9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80150" y="2794000"/>
                <a:ext cx="9525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ector reto 36">
                <a:extLst>
                  <a:ext uri="{FF2B5EF4-FFF2-40B4-BE49-F238E27FC236}">
                    <a16:creationId xmlns:a16="http://schemas.microsoft.com/office/drawing/2014/main" id="{B461A8C2-A210-4280-95D7-C3A19E0C13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80150" y="2317750"/>
                <a:ext cx="9525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ector reto 37">
                <a:extLst>
                  <a:ext uri="{FF2B5EF4-FFF2-40B4-BE49-F238E27FC236}">
                    <a16:creationId xmlns:a16="http://schemas.microsoft.com/office/drawing/2014/main" id="{1156A09B-0F8F-4FB6-AB7F-07D9B89FE1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73800" y="1835150"/>
                <a:ext cx="9525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ector reto 38">
                <a:extLst>
                  <a:ext uri="{FF2B5EF4-FFF2-40B4-BE49-F238E27FC236}">
                    <a16:creationId xmlns:a16="http://schemas.microsoft.com/office/drawing/2014/main" id="{5BF9FA4B-4981-4F2E-991C-0B046DE6F4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73800" y="1352550"/>
                <a:ext cx="9525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ector reto 39">
                <a:extLst>
                  <a:ext uri="{FF2B5EF4-FFF2-40B4-BE49-F238E27FC236}">
                    <a16:creationId xmlns:a16="http://schemas.microsoft.com/office/drawing/2014/main" id="{BF75A111-1685-4A79-819F-FD62AAFA8C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73800" y="863600"/>
                <a:ext cx="9525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CaixaDeTexto 66">
                <a:extLst>
                  <a:ext uri="{FF2B5EF4-FFF2-40B4-BE49-F238E27FC236}">
                    <a16:creationId xmlns:a16="http://schemas.microsoft.com/office/drawing/2014/main" id="{14C94DA1-F240-4652-9E0A-A92EBFA636A2}"/>
                  </a:ext>
                </a:extLst>
              </p:cNvPr>
              <p:cNvSpPr txBox="1"/>
              <p:nvPr/>
            </p:nvSpPr>
            <p:spPr>
              <a:xfrm>
                <a:off x="7978985" y="4267200"/>
                <a:ext cx="181293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200" dirty="0"/>
                  <a:t>Rotação (rpm)</a:t>
                </a:r>
              </a:p>
            </p:txBody>
          </p:sp>
          <p:sp>
            <p:nvSpPr>
              <p:cNvPr id="69" name="CaixaDeTexto 68">
                <a:extLst>
                  <a:ext uri="{FF2B5EF4-FFF2-40B4-BE49-F238E27FC236}">
                    <a16:creationId xmlns:a16="http://schemas.microsoft.com/office/drawing/2014/main" id="{1C18C774-F770-454C-9898-5E50F8A4DBF8}"/>
                  </a:ext>
                </a:extLst>
              </p:cNvPr>
              <p:cNvSpPr txBox="1"/>
              <p:nvPr/>
            </p:nvSpPr>
            <p:spPr>
              <a:xfrm rot="16200000">
                <a:off x="4917074" y="2109850"/>
                <a:ext cx="168982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200" dirty="0"/>
                  <a:t>Torque (</a:t>
                </a:r>
                <a:r>
                  <a:rPr lang="pt-BR" sz="2200" dirty="0" err="1"/>
                  <a:t>N.m</a:t>
                </a:r>
                <a:r>
                  <a:rPr lang="pt-BR" sz="2200" dirty="0"/>
                  <a:t>)</a:t>
                </a:r>
              </a:p>
            </p:txBody>
          </p:sp>
          <p:sp>
            <p:nvSpPr>
              <p:cNvPr id="71" name="CaixaDeTexto 70">
                <a:extLst>
                  <a:ext uri="{FF2B5EF4-FFF2-40B4-BE49-F238E27FC236}">
                    <a16:creationId xmlns:a16="http://schemas.microsoft.com/office/drawing/2014/main" id="{19674EB6-3D67-4DD6-ACB4-6ADBF59A6B8A}"/>
                  </a:ext>
                </a:extLst>
              </p:cNvPr>
              <p:cNvSpPr txBox="1"/>
              <p:nvPr/>
            </p:nvSpPr>
            <p:spPr>
              <a:xfrm>
                <a:off x="6192929" y="3956051"/>
                <a:ext cx="570060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200" dirty="0"/>
                  <a:t>0                 20                 40               60                 80</a:t>
                </a:r>
              </a:p>
            </p:txBody>
          </p:sp>
          <p:sp>
            <p:nvSpPr>
              <p:cNvPr id="73" name="CaixaDeTexto 72">
                <a:extLst>
                  <a:ext uri="{FF2B5EF4-FFF2-40B4-BE49-F238E27FC236}">
                    <a16:creationId xmlns:a16="http://schemas.microsoft.com/office/drawing/2014/main" id="{C32DDD01-C85C-442D-BFBA-791A97EB905D}"/>
                  </a:ext>
                </a:extLst>
              </p:cNvPr>
              <p:cNvSpPr txBox="1"/>
              <p:nvPr/>
            </p:nvSpPr>
            <p:spPr>
              <a:xfrm>
                <a:off x="5910460" y="3542499"/>
                <a:ext cx="32733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200" dirty="0"/>
                  <a:t>0</a:t>
                </a:r>
              </a:p>
            </p:txBody>
          </p:sp>
          <p:sp>
            <p:nvSpPr>
              <p:cNvPr id="75" name="CaixaDeTexto 74">
                <a:extLst>
                  <a:ext uri="{FF2B5EF4-FFF2-40B4-BE49-F238E27FC236}">
                    <a16:creationId xmlns:a16="http://schemas.microsoft.com/office/drawing/2014/main" id="{308856BF-742E-4900-950B-97D06A51DBE0}"/>
                  </a:ext>
                </a:extLst>
              </p:cNvPr>
              <p:cNvSpPr txBox="1"/>
              <p:nvPr/>
            </p:nvSpPr>
            <p:spPr>
              <a:xfrm>
                <a:off x="5916948" y="3085418"/>
                <a:ext cx="32733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200" dirty="0"/>
                  <a:t>1</a:t>
                </a:r>
              </a:p>
            </p:txBody>
          </p:sp>
          <p:sp>
            <p:nvSpPr>
              <p:cNvPr id="79" name="CaixaDeTexto 78">
                <a:extLst>
                  <a:ext uri="{FF2B5EF4-FFF2-40B4-BE49-F238E27FC236}">
                    <a16:creationId xmlns:a16="http://schemas.microsoft.com/office/drawing/2014/main" id="{9E1EB261-013B-47E9-AAFB-CF6DFC63F4EE}"/>
                  </a:ext>
                </a:extLst>
              </p:cNvPr>
              <p:cNvSpPr txBox="1"/>
              <p:nvPr/>
            </p:nvSpPr>
            <p:spPr>
              <a:xfrm>
                <a:off x="5916948" y="2109073"/>
                <a:ext cx="32733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200" dirty="0"/>
                  <a:t>3</a:t>
                </a:r>
              </a:p>
            </p:txBody>
          </p:sp>
          <p:sp>
            <p:nvSpPr>
              <p:cNvPr id="81" name="CaixaDeTexto 80">
                <a:extLst>
                  <a:ext uri="{FF2B5EF4-FFF2-40B4-BE49-F238E27FC236}">
                    <a16:creationId xmlns:a16="http://schemas.microsoft.com/office/drawing/2014/main" id="{32ABE834-672B-442B-BC2D-AFAF6F0E9BE4}"/>
                  </a:ext>
                </a:extLst>
              </p:cNvPr>
              <p:cNvSpPr txBox="1"/>
              <p:nvPr/>
            </p:nvSpPr>
            <p:spPr>
              <a:xfrm>
                <a:off x="5910679" y="1638718"/>
                <a:ext cx="32733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200" dirty="0"/>
                  <a:t>4</a:t>
                </a:r>
              </a:p>
            </p:txBody>
          </p:sp>
          <p:sp>
            <p:nvSpPr>
              <p:cNvPr id="83" name="CaixaDeTexto 82">
                <a:extLst>
                  <a:ext uri="{FF2B5EF4-FFF2-40B4-BE49-F238E27FC236}">
                    <a16:creationId xmlns:a16="http://schemas.microsoft.com/office/drawing/2014/main" id="{31FBDAB9-E6A9-4CB8-B89A-7B4A6BAF3AB7}"/>
                  </a:ext>
                </a:extLst>
              </p:cNvPr>
              <p:cNvSpPr txBox="1"/>
              <p:nvPr/>
            </p:nvSpPr>
            <p:spPr>
              <a:xfrm>
                <a:off x="5916458" y="1128680"/>
                <a:ext cx="32733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200" dirty="0"/>
                  <a:t>5</a:t>
                </a:r>
              </a:p>
            </p:txBody>
          </p:sp>
          <p:sp>
            <p:nvSpPr>
              <p:cNvPr id="85" name="CaixaDeTexto 84">
                <a:extLst>
                  <a:ext uri="{FF2B5EF4-FFF2-40B4-BE49-F238E27FC236}">
                    <a16:creationId xmlns:a16="http://schemas.microsoft.com/office/drawing/2014/main" id="{2417D8C6-0396-4898-99CB-A4E190196982}"/>
                  </a:ext>
                </a:extLst>
              </p:cNvPr>
              <p:cNvSpPr txBox="1"/>
              <p:nvPr/>
            </p:nvSpPr>
            <p:spPr>
              <a:xfrm>
                <a:off x="5923298" y="647516"/>
                <a:ext cx="32733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200" dirty="0"/>
                  <a:t>6</a:t>
                </a:r>
              </a:p>
            </p:txBody>
          </p:sp>
        </p:grpSp>
      </p:grpSp>
      <p:sp>
        <p:nvSpPr>
          <p:cNvPr id="99" name="Elipse 98">
            <a:extLst>
              <a:ext uri="{FF2B5EF4-FFF2-40B4-BE49-F238E27FC236}">
                <a16:creationId xmlns:a16="http://schemas.microsoft.com/office/drawing/2014/main" id="{BD0D3CA1-8E95-4712-B7DE-589918FDDCB3}"/>
              </a:ext>
            </a:extLst>
          </p:cNvPr>
          <p:cNvSpPr/>
          <p:nvPr/>
        </p:nvSpPr>
        <p:spPr>
          <a:xfrm>
            <a:off x="5361826" y="2408352"/>
            <a:ext cx="478956" cy="134045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245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 autoUpdateAnimBg="0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9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C00000"/>
                </a:solidFill>
              </a:rPr>
              <a:t>Concreto (</a:t>
            </a:r>
            <a:r>
              <a:rPr lang="pt-BR" altLang="pt-BR" sz="3000" dirty="0">
                <a:solidFill>
                  <a:srgbClr val="C00000"/>
                </a:solidFill>
              </a:rPr>
              <a:t>Projeto de matriz independente do projeto dos agregados</a:t>
            </a:r>
            <a:r>
              <a:rPr lang="pt-BR" sz="3000" dirty="0">
                <a:solidFill>
                  <a:srgbClr val="C00000"/>
                </a:solidFill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8ADF061F-E0E0-4E2A-AF68-287599727238}"/>
                  </a:ext>
                </a:extLst>
              </p:cNvPr>
              <p:cNvSpPr txBox="1"/>
              <p:nvPr/>
            </p:nvSpPr>
            <p:spPr>
              <a:xfrm>
                <a:off x="6825906" y="3188300"/>
                <a:ext cx="2258823" cy="67704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pt-B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0,37</m:t>
                          </m:r>
                        </m:sup>
                      </m:sSup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100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8ADF061F-E0E0-4E2A-AF68-2875997272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5906" y="3188300"/>
                <a:ext cx="2258823" cy="67704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C24B91DC-C585-48A2-8527-E81399D9AE63}"/>
                  </a:ext>
                </a:extLst>
              </p:cNvPr>
              <p:cNvSpPr txBox="1"/>
              <p:nvPr/>
            </p:nvSpPr>
            <p:spPr>
              <a:xfrm>
                <a:off x="9610270" y="3188300"/>
                <a:ext cx="2258823" cy="67704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pt-B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0,22</m:t>
                          </m:r>
                        </m:sup>
                      </m:sSup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100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C24B91DC-C585-48A2-8527-E81399D9AE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0270" y="3188300"/>
                <a:ext cx="2258823" cy="67704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 Box 1045">
            <a:extLst>
              <a:ext uri="{FF2B5EF4-FFF2-40B4-BE49-F238E27FC236}">
                <a16:creationId xmlns:a16="http://schemas.microsoft.com/office/drawing/2014/main" id="{34220BB2-46B0-45A0-AB75-0185A6CDD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8518" y="1930528"/>
            <a:ext cx="47405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pt-BR" altLang="pt-BR" dirty="0">
                <a:solidFill>
                  <a:srgbClr val="0070C0"/>
                </a:solidFill>
                <a:latin typeface="+mj-lt"/>
              </a:rPr>
              <a:t>Combinação de valores de q ideais para ambos domínios de forças</a:t>
            </a:r>
          </a:p>
        </p:txBody>
      </p:sp>
      <p:sp>
        <p:nvSpPr>
          <p:cNvPr id="20" name="Subtítulo 2">
            <a:extLst>
              <a:ext uri="{FF2B5EF4-FFF2-40B4-BE49-F238E27FC236}">
                <a16:creationId xmlns:a16="http://schemas.microsoft.com/office/drawing/2014/main" id="{3F2A5E37-1339-42D4-8AD6-7BD8717CA103}"/>
              </a:ext>
            </a:extLst>
          </p:cNvPr>
          <p:cNvSpPr txBox="1">
            <a:spLocks/>
          </p:cNvSpPr>
          <p:nvPr/>
        </p:nvSpPr>
        <p:spPr>
          <a:xfrm>
            <a:off x="7410787" y="3908890"/>
            <a:ext cx="1089060" cy="543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  <a:buSzPct val="90000"/>
            </a:pPr>
            <a:r>
              <a:rPr lang="pt-BR" altLang="pt-BR" sz="1800" u="sng" dirty="0">
                <a:solidFill>
                  <a:srgbClr val="FF0000"/>
                </a:solidFill>
              </a:rPr>
              <a:t>Matriz</a:t>
            </a:r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5A70429F-36AB-4B47-B370-CC534F526014}"/>
              </a:ext>
            </a:extLst>
          </p:cNvPr>
          <p:cNvSpPr txBox="1">
            <a:spLocks/>
          </p:cNvSpPr>
          <p:nvPr/>
        </p:nvSpPr>
        <p:spPr>
          <a:xfrm>
            <a:off x="10117389" y="3908890"/>
            <a:ext cx="1248559" cy="543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  <a:buSzPct val="90000"/>
            </a:pPr>
            <a:r>
              <a:rPr lang="pt-BR" altLang="pt-BR" sz="1800" u="sng" dirty="0">
                <a:solidFill>
                  <a:srgbClr val="00B050"/>
                </a:solidFill>
              </a:rPr>
              <a:t>Agregados</a:t>
            </a:r>
          </a:p>
        </p:txBody>
      </p:sp>
      <p:sp>
        <p:nvSpPr>
          <p:cNvPr id="39" name="Subtítulo 2">
            <a:extLst>
              <a:ext uri="{FF2B5EF4-FFF2-40B4-BE49-F238E27FC236}">
                <a16:creationId xmlns:a16="http://schemas.microsoft.com/office/drawing/2014/main" id="{79481FF5-14C9-46CD-982A-D3D4C59085BB}"/>
              </a:ext>
            </a:extLst>
          </p:cNvPr>
          <p:cNvSpPr txBox="1">
            <a:spLocks/>
          </p:cNvSpPr>
          <p:nvPr/>
        </p:nvSpPr>
        <p:spPr>
          <a:xfrm>
            <a:off x="7663191" y="5129794"/>
            <a:ext cx="3894158" cy="425432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  <a:buSzPct val="90000"/>
            </a:pPr>
            <a:r>
              <a:rPr lang="pt-BR" altLang="pt-BR" sz="2200" dirty="0">
                <a:solidFill>
                  <a:schemeClr val="bg1"/>
                </a:solidFill>
              </a:rPr>
              <a:t>Distribuições descontínuas!!!!!!</a:t>
            </a:r>
          </a:p>
        </p:txBody>
      </p:sp>
      <p:grpSp>
        <p:nvGrpSpPr>
          <p:cNvPr id="28" name="Group 1062">
            <a:extLst>
              <a:ext uri="{FF2B5EF4-FFF2-40B4-BE49-F238E27FC236}">
                <a16:creationId xmlns:a16="http://schemas.microsoft.com/office/drawing/2014/main" id="{7EB39C7D-A383-4284-B24B-FE95154DBD2F}"/>
              </a:ext>
            </a:extLst>
          </p:cNvPr>
          <p:cNvGrpSpPr>
            <a:grpSpLocks/>
          </p:cNvGrpSpPr>
          <p:nvPr/>
        </p:nvGrpSpPr>
        <p:grpSpPr bwMode="auto">
          <a:xfrm>
            <a:off x="296154" y="2297342"/>
            <a:ext cx="6226175" cy="3578225"/>
            <a:chOff x="928" y="1276"/>
            <a:chExt cx="3922" cy="2254"/>
          </a:xfrm>
        </p:grpSpPr>
        <p:sp>
          <p:nvSpPr>
            <p:cNvPr id="40" name="Rectangle 1029">
              <a:extLst>
                <a:ext uri="{FF2B5EF4-FFF2-40B4-BE49-F238E27FC236}">
                  <a16:creationId xmlns:a16="http://schemas.microsoft.com/office/drawing/2014/main" id="{EE447750-8D90-4492-84B1-1694A5E976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" y="1276"/>
              <a:ext cx="3922" cy="2254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FFCC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/>
            </a:p>
          </p:txBody>
        </p:sp>
        <p:pic>
          <p:nvPicPr>
            <p:cNvPr id="41" name="Picture 1060">
              <a:extLst>
                <a:ext uri="{FF2B5EF4-FFF2-40B4-BE49-F238E27FC236}">
                  <a16:creationId xmlns:a16="http://schemas.microsoft.com/office/drawing/2014/main" id="{65334DCE-3B92-4C38-8E81-AB3EA47D05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" y="1419"/>
              <a:ext cx="3765" cy="20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FFCC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1061">
              <a:extLst>
                <a:ext uri="{FF2B5EF4-FFF2-40B4-BE49-F238E27FC236}">
                  <a16:creationId xmlns:a16="http://schemas.microsoft.com/office/drawing/2014/main" id="{22085476-19ED-4B88-8ED4-473E7C06D0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2" y="1445"/>
              <a:ext cx="3199" cy="1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FF"/>
                      </a:gs>
                      <a:gs pos="100000">
                        <a:srgbClr val="FFFFCC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3" name="Group 1067">
            <a:extLst>
              <a:ext uri="{FF2B5EF4-FFF2-40B4-BE49-F238E27FC236}">
                <a16:creationId xmlns:a16="http://schemas.microsoft.com/office/drawing/2014/main" id="{3424EB17-A028-47C1-B6DE-BB939EF7354E}"/>
              </a:ext>
            </a:extLst>
          </p:cNvPr>
          <p:cNvGrpSpPr>
            <a:grpSpLocks/>
          </p:cNvGrpSpPr>
          <p:nvPr/>
        </p:nvGrpSpPr>
        <p:grpSpPr bwMode="auto">
          <a:xfrm>
            <a:off x="1231192" y="2684692"/>
            <a:ext cx="1301750" cy="1009650"/>
            <a:chOff x="1517" y="1520"/>
            <a:chExt cx="820" cy="636"/>
          </a:xfrm>
        </p:grpSpPr>
        <p:sp>
          <p:nvSpPr>
            <p:cNvPr id="44" name="Text Box 1032">
              <a:extLst>
                <a:ext uri="{FF2B5EF4-FFF2-40B4-BE49-F238E27FC236}">
                  <a16:creationId xmlns:a16="http://schemas.microsoft.com/office/drawing/2014/main" id="{ADE4F66B-9976-4D96-9382-471F87D177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7" y="1520"/>
              <a:ext cx="82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t-BR" altLang="pt-BR" sz="1800"/>
                <a:t>Andreasen q = 0,37</a:t>
              </a:r>
            </a:p>
          </p:txBody>
        </p:sp>
        <p:sp>
          <p:nvSpPr>
            <p:cNvPr id="45" name="Line 1063">
              <a:extLst>
                <a:ext uri="{FF2B5EF4-FFF2-40B4-BE49-F238E27FC236}">
                  <a16:creationId xmlns:a16="http://schemas.microsoft.com/office/drawing/2014/main" id="{1878A8F5-47A3-47DA-B4D9-EDBD78E7C7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34" y="1911"/>
              <a:ext cx="88" cy="24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pt-BR"/>
            </a:p>
          </p:txBody>
        </p:sp>
      </p:grpSp>
      <p:grpSp>
        <p:nvGrpSpPr>
          <p:cNvPr id="46" name="Group 1066">
            <a:extLst>
              <a:ext uri="{FF2B5EF4-FFF2-40B4-BE49-F238E27FC236}">
                <a16:creationId xmlns:a16="http://schemas.microsoft.com/office/drawing/2014/main" id="{31C17606-CB5F-4637-90C1-B66924195382}"/>
              </a:ext>
            </a:extLst>
          </p:cNvPr>
          <p:cNvGrpSpPr>
            <a:grpSpLocks/>
          </p:cNvGrpSpPr>
          <p:nvPr/>
        </p:nvGrpSpPr>
        <p:grpSpPr bwMode="auto">
          <a:xfrm>
            <a:off x="4595104" y="2987905"/>
            <a:ext cx="1301750" cy="835025"/>
            <a:chOff x="3636" y="1711"/>
            <a:chExt cx="820" cy="526"/>
          </a:xfrm>
        </p:grpSpPr>
        <p:sp>
          <p:nvSpPr>
            <p:cNvPr id="47" name="Text Box 1033">
              <a:extLst>
                <a:ext uri="{FF2B5EF4-FFF2-40B4-BE49-F238E27FC236}">
                  <a16:creationId xmlns:a16="http://schemas.microsoft.com/office/drawing/2014/main" id="{B610735B-CFE0-48F3-A7A2-364E9FE119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6" y="1833"/>
              <a:ext cx="82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t-BR" altLang="pt-BR" sz="1800"/>
                <a:t>Andreasen q = 0,22</a:t>
              </a:r>
            </a:p>
          </p:txBody>
        </p:sp>
        <p:sp>
          <p:nvSpPr>
            <p:cNvPr id="48" name="Line 1064">
              <a:extLst>
                <a:ext uri="{FF2B5EF4-FFF2-40B4-BE49-F238E27FC236}">
                  <a16:creationId xmlns:a16="http://schemas.microsoft.com/office/drawing/2014/main" id="{87D6BA39-1DA6-4044-9CBB-228ECD42E9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00" y="1711"/>
              <a:ext cx="201" cy="15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pt-BR"/>
            </a:p>
          </p:txBody>
        </p:sp>
      </p:grpSp>
      <p:pic>
        <p:nvPicPr>
          <p:cNvPr id="49" name="Picture 1069">
            <a:extLst>
              <a:ext uri="{FF2B5EF4-FFF2-40B4-BE49-F238E27FC236}">
                <a16:creationId xmlns:a16="http://schemas.microsoft.com/office/drawing/2014/main" id="{B16FD642-9771-4964-BFB9-8F7803DAC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167" y="2568805"/>
            <a:ext cx="4445000" cy="244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FF"/>
                    </a:gs>
                    <a:gs pos="100000">
                      <a:srgbClr val="FFFFCC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617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9" grpId="0" autoUpdateAnimBg="0"/>
      <p:bldP spid="20" grpId="0"/>
      <p:bldP spid="21" grpId="0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Modelo de Furnas (abordagem discreta)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764422EB-99BE-4EEA-96B0-08A83E559673}"/>
                  </a:ext>
                </a:extLst>
              </p:cNvPr>
              <p:cNvSpPr txBox="1"/>
              <p:nvPr/>
            </p:nvSpPr>
            <p:spPr>
              <a:xfrm>
                <a:off x="659080" y="1001279"/>
                <a:ext cx="2984299" cy="691536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pt-BR" sz="20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pt-BR" sz="20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BR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pt-BR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pt-BR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  <m:sup>
                                <m:func>
                                  <m:funcPr>
                                    <m:ctrlP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pt-BR" sz="200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func>
                              </m:sup>
                            </m:sSubSup>
                            <m:r>
                              <a:rPr lang="pt-BR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pt-BR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  <m:sup>
                                <m:func>
                                  <m:funcPr>
                                    <m:ctrlP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pt-BR" sz="200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func>
                              </m:sup>
                            </m:sSubSup>
                          </m:num>
                          <m:den>
                            <m:sSubSup>
                              <m:sSubSupPr>
                                <m:ctrlPr>
                                  <a:rPr lang="pt-BR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  <m:sup>
                                <m:func>
                                  <m:funcPr>
                                    <m:ctrlP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pt-BR" sz="200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func>
                              </m:sup>
                            </m:sSubSup>
                            <m:r>
                              <a:rPr lang="pt-BR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pt-BR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  <m:sup>
                                <m:func>
                                  <m:funcPr>
                                    <m:ctrlP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pt-BR" sz="200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func>
                              </m:sup>
                            </m:sSubSup>
                          </m:den>
                        </m:f>
                      </m:e>
                    </m:d>
                  </m:oMath>
                </a14:m>
                <a:r>
                  <a:rPr lang="pt-BR" sz="2000" dirty="0"/>
                  <a:t> x 100</a:t>
                </a:r>
              </a:p>
            </p:txBody>
          </p:sp>
        </mc:Choice>
        <mc:Fallback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764422EB-99BE-4EEA-96B0-08A83E5596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080" y="1001279"/>
                <a:ext cx="2984299" cy="69153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ubtítulo 2">
            <a:extLst>
              <a:ext uri="{FF2B5EF4-FFF2-40B4-BE49-F238E27FC236}">
                <a16:creationId xmlns:a16="http://schemas.microsoft.com/office/drawing/2014/main" id="{B8588D1A-9D78-4523-AEC9-7700DDB8CC56}"/>
              </a:ext>
            </a:extLst>
          </p:cNvPr>
          <p:cNvSpPr txBox="1">
            <a:spLocks/>
          </p:cNvSpPr>
          <p:nvPr/>
        </p:nvSpPr>
        <p:spPr>
          <a:xfrm>
            <a:off x="4162643" y="831633"/>
            <a:ext cx="6853474" cy="118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P</a:t>
            </a:r>
            <a:r>
              <a:rPr lang="pt-BR" altLang="pt-BR" sz="1200" baseline="-25000" dirty="0">
                <a:solidFill>
                  <a:srgbClr val="000000"/>
                </a:solidFill>
              </a:rPr>
              <a:t>(d)</a:t>
            </a:r>
            <a:r>
              <a:rPr lang="pt-BR" altLang="pt-BR" sz="1200" dirty="0">
                <a:solidFill>
                  <a:srgbClr val="000000"/>
                </a:solidFill>
              </a:rPr>
              <a:t> = distribuição acumulada de tamanho de partículas (</a:t>
            </a:r>
            <a:r>
              <a:rPr lang="pt-BR" altLang="pt-BR" sz="1200" i="1" dirty="0">
                <a:solidFill>
                  <a:srgbClr val="000000"/>
                </a:solidFill>
              </a:rPr>
              <a:t>CPFT</a:t>
            </a:r>
            <a:r>
              <a:rPr lang="pt-BR" altLang="pt-BR" sz="1200" dirty="0">
                <a:solidFill>
                  <a:srgbClr val="000000"/>
                </a:solidFill>
              </a:rPr>
              <a:t>)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D</a:t>
            </a:r>
            <a:r>
              <a:rPr lang="pt-BR" altLang="pt-BR" sz="1200" baseline="-25000" dirty="0">
                <a:solidFill>
                  <a:srgbClr val="000000"/>
                </a:solidFill>
              </a:rPr>
              <a:t>p</a:t>
            </a:r>
            <a:r>
              <a:rPr lang="pt-BR" altLang="pt-BR" sz="1200" dirty="0">
                <a:solidFill>
                  <a:srgbClr val="000000"/>
                </a:solidFill>
              </a:rPr>
              <a:t> = diâmetro da partícula sendo considerada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D</a:t>
            </a:r>
            <a:r>
              <a:rPr lang="pt-BR" altLang="pt-BR" sz="1200" baseline="-25000" dirty="0">
                <a:solidFill>
                  <a:srgbClr val="000000"/>
                </a:solidFill>
              </a:rPr>
              <a:t>s</a:t>
            </a:r>
            <a:r>
              <a:rPr lang="pt-BR" altLang="pt-BR" sz="1200" dirty="0">
                <a:solidFill>
                  <a:srgbClr val="000000"/>
                </a:solidFill>
              </a:rPr>
              <a:t> = diâmetro da menor partícula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D</a:t>
            </a:r>
            <a:r>
              <a:rPr lang="pt-BR" altLang="pt-BR" sz="1200" baseline="-25000" dirty="0">
                <a:solidFill>
                  <a:srgbClr val="000000"/>
                </a:solidFill>
              </a:rPr>
              <a:t>L</a:t>
            </a:r>
            <a:r>
              <a:rPr lang="pt-BR" altLang="pt-BR" sz="1200" dirty="0">
                <a:solidFill>
                  <a:srgbClr val="000000"/>
                </a:solidFill>
              </a:rPr>
              <a:t> = diâmetro da maior partícula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r = quociente entre o volume das partículas retidas em uma malha de peneira e o volume na malha inferior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F1922A94-1CAE-425C-9065-1C9154D3848B}"/>
              </a:ext>
            </a:extLst>
          </p:cNvPr>
          <p:cNvSpPr txBox="1">
            <a:spLocks/>
          </p:cNvSpPr>
          <p:nvPr/>
        </p:nvSpPr>
        <p:spPr>
          <a:xfrm>
            <a:off x="139815" y="2229475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Modelo de </a:t>
            </a:r>
            <a:r>
              <a:rPr lang="pt-BR" sz="3000" dirty="0" err="1">
                <a:solidFill>
                  <a:srgbClr val="00B050"/>
                </a:solidFill>
              </a:rPr>
              <a:t>Westman</a:t>
            </a:r>
            <a:r>
              <a:rPr lang="pt-BR" sz="3000" dirty="0">
                <a:solidFill>
                  <a:srgbClr val="00B050"/>
                </a:solidFill>
              </a:rPr>
              <a:t> e Hugill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47F13FD3-8495-4545-BC06-97F0E3D4CC0E}"/>
              </a:ext>
            </a:extLst>
          </p:cNvPr>
          <p:cNvSpPr txBox="1">
            <a:spLocks/>
          </p:cNvSpPr>
          <p:nvPr/>
        </p:nvSpPr>
        <p:spPr>
          <a:xfrm>
            <a:off x="3253671" y="2969193"/>
            <a:ext cx="5657850" cy="1101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90000"/>
            </a:pPr>
            <a:r>
              <a:rPr lang="pt-BR" altLang="pt-BR" sz="1200" dirty="0"/>
              <a:t>ai = volume aparente de uma distribuição discreta do tamanho i (i varia de 1 a n, onde 1 é a classe mais grossa e n = total de classes na mistura)</a:t>
            </a:r>
          </a:p>
          <a:p>
            <a:pPr algn="just">
              <a:buSzPct val="90000"/>
            </a:pPr>
            <a:r>
              <a:rPr lang="pt-BR" altLang="pt-BR" sz="1200" dirty="0"/>
              <a:t>xi = fração volumétrica da classe de tamanho i</a:t>
            </a:r>
          </a:p>
          <a:p>
            <a:pPr algn="just">
              <a:buSzPct val="90000"/>
            </a:pPr>
            <a:r>
              <a:rPr lang="pt-BR" altLang="pt-BR" sz="1200" dirty="0"/>
              <a:t>Vai = volume aparente da mistura. Calculado com base na classe de tamanho de partículas i.</a:t>
            </a:r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BBA2342A-0281-42D3-B2F5-0FCC6B55B20F}"/>
              </a:ext>
            </a:extLst>
          </p:cNvPr>
          <p:cNvSpPr txBox="1">
            <a:spLocks/>
          </p:cNvSpPr>
          <p:nvPr/>
        </p:nvSpPr>
        <p:spPr>
          <a:xfrm>
            <a:off x="3253671" y="2969193"/>
            <a:ext cx="5657850" cy="1101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buSzPct val="90000"/>
            </a:pPr>
            <a:r>
              <a:rPr lang="pt-BR" altLang="pt-BR" sz="1200" dirty="0">
                <a:solidFill>
                  <a:srgbClr val="FF0000"/>
                </a:solidFill>
              </a:rPr>
              <a:t>ai = volume aparente de uma distribuição discreta do tamanho i (i varia de 1 a n, onde 1 é a classe mais grossa e n = total de classes na mistura)</a:t>
            </a: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8F1812C2-2E48-4204-BCE3-F0BF173D20DB}"/>
              </a:ext>
            </a:extLst>
          </p:cNvPr>
          <p:cNvSpPr txBox="1">
            <a:spLocks/>
          </p:cNvSpPr>
          <p:nvPr/>
        </p:nvSpPr>
        <p:spPr>
          <a:xfrm>
            <a:off x="139814" y="4266642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Modelo de Andreasen (abordagem contínua)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25217D6F-A319-41AA-B61F-981D8E7C8D5F}"/>
                  </a:ext>
                </a:extLst>
              </p:cNvPr>
              <p:cNvSpPr txBox="1"/>
              <p:nvPr/>
            </p:nvSpPr>
            <p:spPr>
              <a:xfrm>
                <a:off x="659080" y="5047947"/>
                <a:ext cx="2036263" cy="6544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pt-B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100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25217D6F-A319-41AA-B61F-981D8E7C8D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080" y="5047947"/>
                <a:ext cx="2036263" cy="6544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Subtítulo 2">
            <a:extLst>
              <a:ext uri="{FF2B5EF4-FFF2-40B4-BE49-F238E27FC236}">
                <a16:creationId xmlns:a16="http://schemas.microsoft.com/office/drawing/2014/main" id="{AB6178A1-F09E-4356-BF93-75DBADEDB6F4}"/>
              </a:ext>
            </a:extLst>
          </p:cNvPr>
          <p:cNvSpPr txBox="1">
            <a:spLocks/>
          </p:cNvSpPr>
          <p:nvPr/>
        </p:nvSpPr>
        <p:spPr>
          <a:xfrm>
            <a:off x="269651" y="5844402"/>
            <a:ext cx="4368610" cy="959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P</a:t>
            </a:r>
            <a:r>
              <a:rPr lang="pt-BR" altLang="pt-BR" sz="1200" baseline="-25000" dirty="0">
                <a:solidFill>
                  <a:srgbClr val="000000"/>
                </a:solidFill>
              </a:rPr>
              <a:t>(d)</a:t>
            </a:r>
            <a:r>
              <a:rPr lang="pt-BR" altLang="pt-BR" sz="1200" dirty="0">
                <a:solidFill>
                  <a:srgbClr val="000000"/>
                </a:solidFill>
              </a:rPr>
              <a:t> = distribuição acumulada de tamanho de partículas (</a:t>
            </a:r>
            <a:r>
              <a:rPr lang="pt-BR" altLang="pt-BR" sz="1200" i="1" dirty="0">
                <a:solidFill>
                  <a:srgbClr val="000000"/>
                </a:solidFill>
              </a:rPr>
              <a:t>CPFT</a:t>
            </a:r>
            <a:r>
              <a:rPr lang="pt-BR" altLang="pt-BR" sz="1200" dirty="0">
                <a:solidFill>
                  <a:srgbClr val="000000"/>
                </a:solidFill>
              </a:rPr>
              <a:t>)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pt-BR" altLang="pt-BR" sz="1200" dirty="0" err="1">
                <a:solidFill>
                  <a:srgbClr val="000000"/>
                </a:solidFill>
              </a:rPr>
              <a:t>D</a:t>
            </a:r>
            <a:r>
              <a:rPr lang="pt-BR" altLang="pt-BR" sz="1200" baseline="-25000" dirty="0" err="1">
                <a:solidFill>
                  <a:srgbClr val="000000"/>
                </a:solidFill>
              </a:rPr>
              <a:t>p</a:t>
            </a:r>
            <a:r>
              <a:rPr lang="pt-BR" altLang="pt-BR" sz="1200" dirty="0">
                <a:solidFill>
                  <a:srgbClr val="000000"/>
                </a:solidFill>
              </a:rPr>
              <a:t> = diâmetro da partícula sendo considerada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D</a:t>
            </a:r>
            <a:r>
              <a:rPr lang="pt-BR" altLang="pt-BR" sz="1200" baseline="-25000" dirty="0">
                <a:solidFill>
                  <a:srgbClr val="000000"/>
                </a:solidFill>
              </a:rPr>
              <a:t>L</a:t>
            </a:r>
            <a:r>
              <a:rPr lang="pt-BR" altLang="pt-BR" sz="1200" dirty="0">
                <a:solidFill>
                  <a:srgbClr val="000000"/>
                </a:solidFill>
              </a:rPr>
              <a:t> = diâmetro da maior partícula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q = coeficiente da distribuição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44CA324A-AD09-4725-B054-95CFBA402B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956" t="54919" r="43763" b="36146"/>
          <a:stretch/>
        </p:blipFill>
        <p:spPr>
          <a:xfrm>
            <a:off x="523451" y="3058787"/>
            <a:ext cx="2211519" cy="10811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7854B574-23D0-4419-99A1-42CA098C90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938" t="50238" r="43906" b="40360"/>
          <a:stretch/>
        </p:blipFill>
        <p:spPr>
          <a:xfrm>
            <a:off x="10038159" y="2109796"/>
            <a:ext cx="1687437" cy="8786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7363F41D-984F-4A66-8928-F54324BD07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643" t="23398" r="73215" b="28704"/>
          <a:stretch/>
        </p:blipFill>
        <p:spPr>
          <a:xfrm>
            <a:off x="9430222" y="3142679"/>
            <a:ext cx="2518313" cy="2101558"/>
          </a:xfrm>
          <a:prstGeom prst="rect">
            <a:avLst/>
          </a:prstGeom>
        </p:spPr>
      </p:pic>
      <p:sp>
        <p:nvSpPr>
          <p:cNvPr id="78" name="Retângulo 77">
            <a:extLst>
              <a:ext uri="{FF2B5EF4-FFF2-40B4-BE49-F238E27FC236}">
                <a16:creationId xmlns:a16="http://schemas.microsoft.com/office/drawing/2014/main" id="{247B4D49-D15B-440C-B5EC-24E450513403}"/>
              </a:ext>
            </a:extLst>
          </p:cNvPr>
          <p:cNvSpPr/>
          <p:nvPr/>
        </p:nvSpPr>
        <p:spPr>
          <a:xfrm>
            <a:off x="5140549" y="5518116"/>
            <a:ext cx="6096000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/>
            <a:endParaRPr lang="pt-BR" dirty="0">
              <a:cs typeface="Times New Roman" panose="02020603050405020304" pitchFamily="18" charset="0"/>
            </a:endParaRPr>
          </a:p>
          <a:p>
            <a:pPr algn="ctr"/>
            <a:r>
              <a:rPr lang="pt-BR" dirty="0">
                <a:cs typeface="Times New Roman" panose="02020603050405020304" pitchFamily="18" charset="0"/>
              </a:rPr>
              <a:t>Esse modelo </a:t>
            </a:r>
            <a:r>
              <a:rPr lang="pt-BR" dirty="0">
                <a:solidFill>
                  <a:srgbClr val="FF0000"/>
                </a:solidFill>
                <a:cs typeface="Times New Roman" panose="02020603050405020304" pitchFamily="18" charset="0"/>
              </a:rPr>
              <a:t>assume a inexistência de um diâmetro mínimo de partícula</a:t>
            </a:r>
          </a:p>
          <a:p>
            <a:pPr algn="ctr"/>
            <a:endParaRPr lang="pt-BR" u="sng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9158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5">
            <a:extLst>
              <a:ext uri="{FF2B5EF4-FFF2-40B4-BE49-F238E27FC236}">
                <a16:creationId xmlns:a16="http://schemas.microsoft.com/office/drawing/2014/main" id="{6175D4AA-4706-4696-A50C-8946F7EE9C15}"/>
              </a:ext>
            </a:extLst>
          </p:cNvPr>
          <p:cNvGrpSpPr>
            <a:grpSpLocks/>
          </p:cNvGrpSpPr>
          <p:nvPr/>
        </p:nvGrpSpPr>
        <p:grpSpPr bwMode="auto">
          <a:xfrm>
            <a:off x="6344824" y="1491198"/>
            <a:ext cx="4078285" cy="3463926"/>
            <a:chOff x="2981" y="1035"/>
            <a:chExt cx="2569" cy="2182"/>
          </a:xfrm>
        </p:grpSpPr>
        <p:grpSp>
          <p:nvGrpSpPr>
            <p:cNvPr id="25" name="Group 19">
              <a:extLst>
                <a:ext uri="{FF2B5EF4-FFF2-40B4-BE49-F238E27FC236}">
                  <a16:creationId xmlns:a16="http://schemas.microsoft.com/office/drawing/2014/main" id="{768B8D7C-B1A4-429E-B953-EB6F9BA4BFE0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2981" y="1035"/>
              <a:ext cx="1656" cy="790"/>
              <a:chOff x="1167" y="1034"/>
              <a:chExt cx="1656" cy="790"/>
            </a:xfrm>
          </p:grpSpPr>
          <p:grpSp>
            <p:nvGrpSpPr>
              <p:cNvPr id="27" name="Group 20">
                <a:extLst>
                  <a:ext uri="{FF2B5EF4-FFF2-40B4-BE49-F238E27FC236}">
                    <a16:creationId xmlns:a16="http://schemas.microsoft.com/office/drawing/2014/main" id="{17760DF7-820A-4952-9366-A01121E5A6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67" y="1153"/>
                <a:ext cx="283" cy="671"/>
                <a:chOff x="1167" y="1153"/>
                <a:chExt cx="283" cy="671"/>
              </a:xfrm>
            </p:grpSpPr>
            <p:sp>
              <p:nvSpPr>
                <p:cNvPr id="40" name="Line 21">
                  <a:extLst>
                    <a:ext uri="{FF2B5EF4-FFF2-40B4-BE49-F238E27FC236}">
                      <a16:creationId xmlns:a16="http://schemas.microsoft.com/office/drawing/2014/main" id="{E7A06CE2-B4A8-4C08-8490-3953FE5854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167" y="1153"/>
                  <a:ext cx="283" cy="0"/>
                </a:xfrm>
                <a:prstGeom prst="line">
                  <a:avLst/>
                </a:prstGeom>
                <a:noFill/>
                <a:ln w="38100">
                  <a:solidFill>
                    <a:srgbClr val="92D05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tx1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pt-BR" sz="2000">
                    <a:latin typeface="+mj-lt"/>
                  </a:endParaRPr>
                </a:p>
              </p:txBody>
            </p:sp>
            <p:sp>
              <p:nvSpPr>
                <p:cNvPr id="41" name="Line 22">
                  <a:extLst>
                    <a:ext uri="{FF2B5EF4-FFF2-40B4-BE49-F238E27FC236}">
                      <a16:creationId xmlns:a16="http://schemas.microsoft.com/office/drawing/2014/main" id="{4A147FF1-AB19-47D8-9493-F6FE8EF129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9" y="1153"/>
                  <a:ext cx="0" cy="671"/>
                </a:xfrm>
                <a:prstGeom prst="line">
                  <a:avLst/>
                </a:prstGeom>
                <a:noFill/>
                <a:ln w="38100">
                  <a:solidFill>
                    <a:srgbClr val="92D05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tx1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pt-BR" sz="2000">
                    <a:latin typeface="+mj-lt"/>
                  </a:endParaRPr>
                </a:p>
              </p:txBody>
            </p:sp>
          </p:grpSp>
          <p:sp>
            <p:nvSpPr>
              <p:cNvPr id="28" name="Rectangle 23">
                <a:extLst>
                  <a:ext uri="{FF2B5EF4-FFF2-40B4-BE49-F238E27FC236}">
                    <a16:creationId xmlns:a16="http://schemas.microsoft.com/office/drawing/2014/main" id="{238656CB-188E-4455-BCE8-81DB7769F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5" y="1034"/>
                <a:ext cx="1388" cy="252"/>
              </a:xfrm>
              <a:prstGeom prst="rect">
                <a:avLst/>
              </a:prstGeom>
              <a:solidFill>
                <a:srgbClr val="92D050"/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pt-BR" altLang="pt-BR" sz="2000">
                  <a:latin typeface="+mj-lt"/>
                </a:endParaRPr>
              </a:p>
            </p:txBody>
          </p:sp>
        </p:grpSp>
        <p:sp>
          <p:nvSpPr>
            <p:cNvPr id="26" name="Text Box 5">
              <a:extLst>
                <a:ext uri="{FF2B5EF4-FFF2-40B4-BE49-F238E27FC236}">
                  <a16:creationId xmlns:a16="http://schemas.microsoft.com/office/drawing/2014/main" id="{B945A2FB-DE63-4D71-BDA9-83560A3A9B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80" y="1735"/>
              <a:ext cx="1370" cy="1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pt-BR" altLang="pt-BR" sz="2000" dirty="0">
                  <a:latin typeface="+mj-lt"/>
                </a:rPr>
                <a:t>Mistura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pt-BR" altLang="pt-BR" sz="2000" dirty="0">
                  <a:latin typeface="+mj-lt"/>
                </a:rPr>
                <a:t>Dispersão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pt-BR" altLang="pt-BR" sz="2000" dirty="0">
                  <a:latin typeface="+mj-lt"/>
                </a:rPr>
                <a:t>Temperatura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pt-BR" altLang="pt-BR" sz="2000" dirty="0">
                  <a:latin typeface="+mj-lt"/>
                </a:rPr>
                <a:t>Forma de aplicação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pt-BR" altLang="pt-BR" sz="2000" dirty="0">
                  <a:latin typeface="+mj-lt"/>
                </a:rPr>
                <a:t>...</a:t>
              </a:r>
            </a:p>
          </p:txBody>
        </p:sp>
      </p:grpSp>
      <p:grpSp>
        <p:nvGrpSpPr>
          <p:cNvPr id="42" name="Group 24">
            <a:extLst>
              <a:ext uri="{FF2B5EF4-FFF2-40B4-BE49-F238E27FC236}">
                <a16:creationId xmlns:a16="http://schemas.microsoft.com/office/drawing/2014/main" id="{62C5A98E-F562-4EB8-9C20-C0DD22526740}"/>
              </a:ext>
            </a:extLst>
          </p:cNvPr>
          <p:cNvGrpSpPr>
            <a:grpSpLocks/>
          </p:cNvGrpSpPr>
          <p:nvPr/>
        </p:nvGrpSpPr>
        <p:grpSpPr bwMode="auto">
          <a:xfrm>
            <a:off x="2491966" y="1491199"/>
            <a:ext cx="3602039" cy="3014663"/>
            <a:chOff x="554" y="1035"/>
            <a:chExt cx="2269" cy="1899"/>
          </a:xfrm>
        </p:grpSpPr>
        <p:grpSp>
          <p:nvGrpSpPr>
            <p:cNvPr id="43" name="Group 17">
              <a:extLst>
                <a:ext uri="{FF2B5EF4-FFF2-40B4-BE49-F238E27FC236}">
                  <a16:creationId xmlns:a16="http://schemas.microsoft.com/office/drawing/2014/main" id="{8DE98919-AD10-4BF9-9D2C-BE00F34D80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67" y="1035"/>
              <a:ext cx="1656" cy="790"/>
              <a:chOff x="1167" y="1034"/>
              <a:chExt cx="1656" cy="790"/>
            </a:xfrm>
          </p:grpSpPr>
          <p:grpSp>
            <p:nvGrpSpPr>
              <p:cNvPr id="45" name="Group 16">
                <a:extLst>
                  <a:ext uri="{FF2B5EF4-FFF2-40B4-BE49-F238E27FC236}">
                    <a16:creationId xmlns:a16="http://schemas.microsoft.com/office/drawing/2014/main" id="{03A295EB-BD52-4AF8-9D22-A3A66EA91E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67" y="1153"/>
                <a:ext cx="283" cy="671"/>
                <a:chOff x="1167" y="1153"/>
                <a:chExt cx="283" cy="671"/>
              </a:xfrm>
            </p:grpSpPr>
            <p:sp>
              <p:nvSpPr>
                <p:cNvPr id="47" name="Line 13">
                  <a:extLst>
                    <a:ext uri="{FF2B5EF4-FFF2-40B4-BE49-F238E27FC236}">
                      <a16:creationId xmlns:a16="http://schemas.microsoft.com/office/drawing/2014/main" id="{58549C32-7ECD-48B4-8858-09AF06CE39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167" y="1153"/>
                  <a:ext cx="283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tx1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pt-BR" sz="2000">
                    <a:latin typeface="+mj-lt"/>
                  </a:endParaRPr>
                </a:p>
              </p:txBody>
            </p:sp>
            <p:sp>
              <p:nvSpPr>
                <p:cNvPr id="48" name="Line 14">
                  <a:extLst>
                    <a:ext uri="{FF2B5EF4-FFF2-40B4-BE49-F238E27FC236}">
                      <a16:creationId xmlns:a16="http://schemas.microsoft.com/office/drawing/2014/main" id="{220DE6D2-DCDA-4BFF-AC31-D087A4D7B6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9" y="1153"/>
                  <a:ext cx="0" cy="671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tx1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endParaRPr lang="pt-BR" sz="2000" dirty="0">
                    <a:latin typeface="+mj-lt"/>
                  </a:endParaRPr>
                </a:p>
              </p:txBody>
            </p:sp>
          </p:grpSp>
          <p:sp>
            <p:nvSpPr>
              <p:cNvPr id="46" name="Rectangle 11">
                <a:extLst>
                  <a:ext uri="{FF2B5EF4-FFF2-40B4-BE49-F238E27FC236}">
                    <a16:creationId xmlns:a16="http://schemas.microsoft.com/office/drawing/2014/main" id="{DC3E8D62-5BAD-45F2-BCE7-61CCBC2501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5" y="1034"/>
                <a:ext cx="1388" cy="252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Font typeface="Wingdings" panose="05000000000000000000" pitchFamily="2" charset="2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pt-BR" altLang="pt-BR" sz="2000">
                  <a:latin typeface="+mj-lt"/>
                </a:endParaRPr>
              </a:p>
            </p:txBody>
          </p:sp>
        </p:grpSp>
        <p:sp>
          <p:nvSpPr>
            <p:cNvPr id="44" name="Text Box 4">
              <a:extLst>
                <a:ext uri="{FF2B5EF4-FFF2-40B4-BE49-F238E27FC236}">
                  <a16:creationId xmlns:a16="http://schemas.microsoft.com/office/drawing/2014/main" id="{5B8481CB-F00B-49E6-A31D-BB5AF1333D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4" y="1743"/>
              <a:ext cx="1127" cy="1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pt-BR" altLang="pt-BR" sz="2000" dirty="0">
                  <a:latin typeface="+mj-lt"/>
                </a:rPr>
                <a:t>Densidade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pt-BR" altLang="pt-BR" sz="2000" dirty="0">
                  <a:latin typeface="+mj-lt"/>
                </a:rPr>
                <a:t>Área Superficial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pt-BR" altLang="pt-BR" sz="2000" dirty="0">
                  <a:latin typeface="+mj-lt"/>
                </a:rPr>
                <a:t>Morfologia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pt-BR" altLang="pt-BR" sz="2000" dirty="0">
                  <a:latin typeface="+mj-lt"/>
                </a:rPr>
                <a:t> ...</a:t>
              </a:r>
            </a:p>
          </p:txBody>
        </p:sp>
      </p:grpSp>
      <p:sp>
        <p:nvSpPr>
          <p:cNvPr id="50" name="Text Box 3">
            <a:extLst>
              <a:ext uri="{FF2B5EF4-FFF2-40B4-BE49-F238E27FC236}">
                <a16:creationId xmlns:a16="http://schemas.microsoft.com/office/drawing/2014/main" id="{05414C45-A89F-4CC1-B06A-38283FF5D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0290" y="561986"/>
            <a:ext cx="639921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t-BR" altLang="pt-BR" sz="2000" dirty="0">
                <a:latin typeface="+mj-lt"/>
              </a:rPr>
              <a:t>Abordagem tradicional de curvas acumuladas é válida fixando-se as outras variáveis</a:t>
            </a:r>
          </a:p>
          <a:p>
            <a:pPr algn="ctr">
              <a:defRPr/>
            </a:pPr>
            <a:r>
              <a:rPr lang="pt-BR" altLang="pt-BR" sz="2000" dirty="0">
                <a:latin typeface="+mj-lt"/>
              </a:rPr>
              <a:t> </a:t>
            </a:r>
          </a:p>
          <a:p>
            <a:pPr algn="ctr">
              <a:defRPr/>
            </a:pPr>
            <a:r>
              <a:rPr lang="pt-BR" altLang="pt-BR" sz="2000" b="1" dirty="0">
                <a:latin typeface="+mj-lt"/>
              </a:rPr>
              <a:t>INTRÍNSECAS</a:t>
            </a:r>
            <a:r>
              <a:rPr lang="pt-BR" altLang="pt-BR" sz="2000" dirty="0">
                <a:latin typeface="+mj-lt"/>
              </a:rPr>
              <a:t>      e       </a:t>
            </a:r>
            <a:r>
              <a:rPr lang="pt-BR" altLang="pt-BR" sz="2000" b="1" dirty="0">
                <a:latin typeface="+mj-lt"/>
              </a:rPr>
              <a:t>EXTRÍNSECAS</a:t>
            </a:r>
          </a:p>
        </p:txBody>
      </p:sp>
      <p:sp>
        <p:nvSpPr>
          <p:cNvPr id="51" name="Text Box 2">
            <a:extLst>
              <a:ext uri="{FF2B5EF4-FFF2-40B4-BE49-F238E27FC236}">
                <a16:creationId xmlns:a16="http://schemas.microsoft.com/office/drawing/2014/main" id="{F88DE808-6274-4CA5-8CAC-BC9303A32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2175" y="5666324"/>
            <a:ext cx="5683660" cy="46166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pt-BR" alt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Necessário outra forma de abordagem !!!!!!</a:t>
            </a:r>
          </a:p>
        </p:txBody>
      </p:sp>
      <p:sp>
        <p:nvSpPr>
          <p:cNvPr id="52" name="Text Box 5">
            <a:extLst>
              <a:ext uri="{FF2B5EF4-FFF2-40B4-BE49-F238E27FC236}">
                <a16:creationId xmlns:a16="http://schemas.microsoft.com/office/drawing/2014/main" id="{105C9E5D-A1AC-4533-B65A-10BE9BFA7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8283" y="2960339"/>
            <a:ext cx="2943225" cy="1200329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t-BR" altLang="pt-BR" sz="2400" dirty="0">
                <a:solidFill>
                  <a:srgbClr val="00B050"/>
                </a:solidFill>
                <a:latin typeface="+mj-lt"/>
              </a:rPr>
              <a:t>Abordagem Tradicional Insuficiente!!!!!</a:t>
            </a:r>
          </a:p>
        </p:txBody>
      </p:sp>
    </p:spTree>
    <p:extLst>
      <p:ext uri="{BB962C8B-B14F-4D97-AF65-F5344CB8AC3E}">
        <p14:creationId xmlns:p14="http://schemas.microsoft.com/office/powerpoint/2010/main" val="367455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 autoUpdateAnimBg="0"/>
      <p:bldP spid="52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C00000"/>
                </a:solidFill>
              </a:rPr>
              <a:t>Distância de separação entre as partículas</a:t>
            </a:r>
          </a:p>
        </p:txBody>
      </p:sp>
      <p:sp>
        <p:nvSpPr>
          <p:cNvPr id="25" name="Text Box 21">
            <a:extLst>
              <a:ext uri="{FF2B5EF4-FFF2-40B4-BE49-F238E27FC236}">
                <a16:creationId xmlns:a16="http://schemas.microsoft.com/office/drawing/2014/main" id="{D2EFA95D-D967-44F7-B927-5C3569A72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3062" y="1367766"/>
            <a:ext cx="6365875" cy="1831975"/>
          </a:xfrm>
          <a:prstGeom prst="rect">
            <a:avLst/>
          </a:prstGeom>
          <a:solidFill>
            <a:srgbClr val="03BBB7"/>
          </a:solidFill>
          <a:ln>
            <a:noFill/>
          </a:ln>
          <a:effectLst/>
        </p:spPr>
        <p:txBody>
          <a:bodyPr anchor="ctr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pt-BR" altLang="pt-BR" sz="2200" dirty="0">
                <a:latin typeface="+mj-lt"/>
              </a:rPr>
              <a:t>“a distância média entre duas partículas adjacentes quaisquer na mistura admitindo que todas as partículas são entidades separadas, ou seja, que não existem aglomerados”</a:t>
            </a:r>
          </a:p>
        </p:txBody>
      </p:sp>
      <p:sp>
        <p:nvSpPr>
          <p:cNvPr id="26" name="Título 1">
            <a:extLst>
              <a:ext uri="{FF2B5EF4-FFF2-40B4-BE49-F238E27FC236}">
                <a16:creationId xmlns:a16="http://schemas.microsoft.com/office/drawing/2014/main" id="{A798A2ED-A585-4CE8-B111-5730710AABCC}"/>
              </a:ext>
            </a:extLst>
          </p:cNvPr>
          <p:cNvSpPr txBox="1">
            <a:spLocks/>
          </p:cNvSpPr>
          <p:nvPr/>
        </p:nvSpPr>
        <p:spPr>
          <a:xfrm>
            <a:off x="3141676" y="3898224"/>
            <a:ext cx="5908645" cy="4928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600" dirty="0">
                <a:solidFill>
                  <a:srgbClr val="03BBB7"/>
                </a:solidFill>
              </a:rPr>
              <a:t>Parâmetros de mobilidade das partículas</a:t>
            </a:r>
          </a:p>
        </p:txBody>
      </p:sp>
    </p:spTree>
    <p:extLst>
      <p:ext uri="{BB962C8B-B14F-4D97-AF65-F5344CB8AC3E}">
        <p14:creationId xmlns:p14="http://schemas.microsoft.com/office/powerpoint/2010/main" val="413922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C00000"/>
                </a:solidFill>
              </a:rPr>
              <a:t>Parâmetros de mobilidade das partículas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F93E668D-F232-4E22-997B-AB19AFDCC171}"/>
              </a:ext>
            </a:extLst>
          </p:cNvPr>
          <p:cNvSpPr>
            <a:spLocks noChangeAspect="1"/>
          </p:cNvSpPr>
          <p:nvPr/>
        </p:nvSpPr>
        <p:spPr>
          <a:xfrm>
            <a:off x="1541326" y="1989967"/>
            <a:ext cx="560337" cy="560337"/>
          </a:xfrm>
          <a:prstGeom prst="ellipse">
            <a:avLst/>
          </a:prstGeom>
          <a:solidFill>
            <a:srgbClr val="FF0000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A3A5A85E-6EAA-4E87-8F2C-72559958472E}"/>
              </a:ext>
            </a:extLst>
          </p:cNvPr>
          <p:cNvSpPr txBox="1">
            <a:spLocks/>
          </p:cNvSpPr>
          <p:nvPr/>
        </p:nvSpPr>
        <p:spPr>
          <a:xfrm>
            <a:off x="217991" y="4758279"/>
            <a:ext cx="5081122" cy="457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IPS – Interparticle </a:t>
            </a:r>
            <a:r>
              <a:rPr lang="pt-BR" altLang="pt-BR" dirty="0" err="1">
                <a:solidFill>
                  <a:srgbClr val="000000"/>
                </a:solidFill>
              </a:rPr>
              <a:t>Separation</a:t>
            </a:r>
            <a:r>
              <a:rPr lang="pt-BR" altLang="pt-BR" dirty="0">
                <a:solidFill>
                  <a:srgbClr val="000000"/>
                </a:solidFill>
              </a:rPr>
              <a:t> </a:t>
            </a:r>
            <a:r>
              <a:rPr lang="pt-BR" altLang="pt-BR" dirty="0" err="1">
                <a:solidFill>
                  <a:srgbClr val="000000"/>
                </a:solidFill>
              </a:rPr>
              <a:t>Distance</a:t>
            </a:r>
            <a:endParaRPr lang="pt-BR" altLang="pt-BR" dirty="0">
              <a:solidFill>
                <a:srgbClr val="000000"/>
              </a:solidFill>
              <a:latin typeface="TimesNewRomanPS"/>
            </a:endParaRP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619E4B6F-885C-4F2C-AE45-26016E1ACD54}"/>
              </a:ext>
            </a:extLst>
          </p:cNvPr>
          <p:cNvSpPr txBox="1">
            <a:spLocks/>
          </p:cNvSpPr>
          <p:nvPr/>
        </p:nvSpPr>
        <p:spPr>
          <a:xfrm>
            <a:off x="7321925" y="4758279"/>
            <a:ext cx="4355954" cy="625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MPT – </a:t>
            </a:r>
            <a:r>
              <a:rPr lang="pt-BR" altLang="pt-BR" dirty="0" err="1">
                <a:solidFill>
                  <a:srgbClr val="000000"/>
                </a:solidFill>
              </a:rPr>
              <a:t>Maximum</a:t>
            </a:r>
            <a:r>
              <a:rPr lang="pt-BR" altLang="pt-BR" dirty="0">
                <a:solidFill>
                  <a:srgbClr val="000000"/>
                </a:solidFill>
              </a:rPr>
              <a:t> Paste </a:t>
            </a:r>
            <a:r>
              <a:rPr lang="pt-BR" altLang="pt-BR" dirty="0" err="1">
                <a:solidFill>
                  <a:srgbClr val="000000"/>
                </a:solidFill>
              </a:rPr>
              <a:t>Thickness</a:t>
            </a:r>
            <a:endParaRPr lang="pt-BR" altLang="pt-BR" dirty="0">
              <a:solidFill>
                <a:srgbClr val="000000"/>
              </a:solidFill>
              <a:latin typeface="TimesNewRomanP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5A5AE6E8-0244-446E-90F4-007EB2EC6DD0}"/>
                  </a:ext>
                </a:extLst>
              </p:cNvPr>
              <p:cNvSpPr txBox="1"/>
              <p:nvPr/>
            </p:nvSpPr>
            <p:spPr>
              <a:xfrm>
                <a:off x="7923451" y="5399736"/>
                <a:ext cx="3315523" cy="62562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𝑀𝑃𝑇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𝑉𝑆𝐴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𝑎𝑔</m:t>
                              </m:r>
                            </m:sub>
                          </m:sSub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den>
                          </m:f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𝑃𝑜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𝑎𝑔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5A5AE6E8-0244-446E-90F4-007EB2EC6D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3451" y="5399736"/>
                <a:ext cx="3315523" cy="625620"/>
              </a:xfrm>
              <a:prstGeom prst="rect">
                <a:avLst/>
              </a:prstGeom>
              <a:blipFill>
                <a:blip r:embed="rId2"/>
                <a:stretch>
                  <a:fillRect b="-98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ubtítulo 2">
            <a:extLst>
              <a:ext uri="{FF2B5EF4-FFF2-40B4-BE49-F238E27FC236}">
                <a16:creationId xmlns:a16="http://schemas.microsoft.com/office/drawing/2014/main" id="{49102862-30B3-4F24-944C-E8342E975702}"/>
              </a:ext>
            </a:extLst>
          </p:cNvPr>
          <p:cNvSpPr txBox="1">
            <a:spLocks/>
          </p:cNvSpPr>
          <p:nvPr/>
        </p:nvSpPr>
        <p:spPr>
          <a:xfrm>
            <a:off x="0" y="6477796"/>
            <a:ext cx="12107537" cy="377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pt-BR" altLang="pt-BR" sz="1600" dirty="0">
                <a:solidFill>
                  <a:srgbClr val="000000"/>
                </a:solidFill>
              </a:rPr>
              <a:t>VSA = área superficial volumétrica (ASE x densidade), Vs = volume de sólidos (concentração), </a:t>
            </a:r>
            <a:r>
              <a:rPr lang="pt-BR" altLang="pt-BR" sz="1600" dirty="0" err="1">
                <a:solidFill>
                  <a:srgbClr val="000000"/>
                </a:solidFill>
              </a:rPr>
              <a:t>Po</a:t>
            </a:r>
            <a:r>
              <a:rPr lang="pt-BR" altLang="pt-BR" sz="1600" dirty="0">
                <a:solidFill>
                  <a:srgbClr val="000000"/>
                </a:solidFill>
              </a:rPr>
              <a:t> = porosidade de empacotamento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B57CEEFD-2520-4CDB-B975-E392D75AA7F0}"/>
              </a:ext>
            </a:extLst>
          </p:cNvPr>
          <p:cNvSpPr/>
          <p:nvPr/>
        </p:nvSpPr>
        <p:spPr>
          <a:xfrm>
            <a:off x="928958" y="1582319"/>
            <a:ext cx="914400" cy="91440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D5D5B456-E490-4E78-A7A0-03FF22FBFBDA}"/>
              </a:ext>
            </a:extLst>
          </p:cNvPr>
          <p:cNvSpPr>
            <a:spLocks noChangeAspect="1"/>
          </p:cNvSpPr>
          <p:nvPr/>
        </p:nvSpPr>
        <p:spPr>
          <a:xfrm>
            <a:off x="1865393" y="1593337"/>
            <a:ext cx="841250" cy="84125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CFDACCF6-568A-487A-BA2B-3942EC8FA669}"/>
              </a:ext>
            </a:extLst>
          </p:cNvPr>
          <p:cNvSpPr>
            <a:spLocks noChangeAspect="1"/>
          </p:cNvSpPr>
          <p:nvPr/>
        </p:nvSpPr>
        <p:spPr>
          <a:xfrm>
            <a:off x="1466196" y="2368368"/>
            <a:ext cx="841250" cy="84125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72A8470B-D90B-4D69-BFDA-F29316601D8C}"/>
              </a:ext>
            </a:extLst>
          </p:cNvPr>
          <p:cNvGrpSpPr/>
          <p:nvPr/>
        </p:nvGrpSpPr>
        <p:grpSpPr>
          <a:xfrm>
            <a:off x="4324232" y="1291848"/>
            <a:ext cx="2219581" cy="2068656"/>
            <a:chOff x="3806437" y="1291848"/>
            <a:chExt cx="2219581" cy="2068656"/>
          </a:xfrm>
        </p:grpSpPr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F359ACDB-841F-4867-A355-9B7100C9BE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04108" y="1882112"/>
              <a:ext cx="748338" cy="74833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C24FE9CB-E1AE-48B1-961F-BA3D41AEA4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68242" y="2304062"/>
              <a:ext cx="1056442" cy="10564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100DEF6B-401F-4BFE-8801-1CB4FF0CC4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69576" y="1291848"/>
              <a:ext cx="1056442" cy="10564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949D9B7B-0350-4F82-8E4A-EFAB98D469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06437" y="1396925"/>
              <a:ext cx="1160925" cy="116092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BB4865ED-0EF3-4BF0-B468-B264A6ADC9F9}"/>
                </a:ext>
              </a:extLst>
            </p:cNvPr>
            <p:cNvSpPr/>
            <p:nvPr/>
          </p:nvSpPr>
          <p:spPr>
            <a:xfrm>
              <a:off x="3935157" y="1520187"/>
              <a:ext cx="914400" cy="914400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0E8DDA86-6627-4326-8D5E-42D671E553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77172" y="1399444"/>
              <a:ext cx="841250" cy="841250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01A9B3C5-1200-413A-869F-C898AD0CDE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89574" y="2409355"/>
              <a:ext cx="841250" cy="841250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55B9717F-4CA0-45FA-A8CD-FECCE2D03ECA}"/>
              </a:ext>
            </a:extLst>
          </p:cNvPr>
          <p:cNvCxnSpPr>
            <a:cxnSpLocks/>
          </p:cNvCxnSpPr>
          <p:nvPr/>
        </p:nvCxnSpPr>
        <p:spPr>
          <a:xfrm>
            <a:off x="1409856" y="2056044"/>
            <a:ext cx="455537" cy="7346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0C3486CD-9BDE-4EFA-A111-F8ABD1061E9C}"/>
              </a:ext>
            </a:extLst>
          </p:cNvPr>
          <p:cNvCxnSpPr/>
          <p:nvPr/>
        </p:nvCxnSpPr>
        <p:spPr>
          <a:xfrm>
            <a:off x="1409856" y="2045027"/>
            <a:ext cx="8694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90C73BAE-742D-4AFC-8472-BBC62E8DE494}"/>
              </a:ext>
            </a:extLst>
          </p:cNvPr>
          <p:cNvCxnSpPr/>
          <p:nvPr/>
        </p:nvCxnSpPr>
        <p:spPr>
          <a:xfrm flipH="1">
            <a:off x="1865393" y="2045027"/>
            <a:ext cx="413883" cy="7456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CD8546A0-5373-4676-8F76-938A0A660643}"/>
              </a:ext>
            </a:extLst>
          </p:cNvPr>
          <p:cNvCxnSpPr>
            <a:cxnSpLocks/>
          </p:cNvCxnSpPr>
          <p:nvPr/>
        </p:nvCxnSpPr>
        <p:spPr>
          <a:xfrm>
            <a:off x="4862985" y="1954449"/>
            <a:ext cx="731982" cy="936637"/>
          </a:xfrm>
          <a:prstGeom prst="line">
            <a:avLst/>
          </a:prstGeom>
          <a:ln w="158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599ED1AD-6660-4651-AE31-D418E8E0F7BF}"/>
              </a:ext>
            </a:extLst>
          </p:cNvPr>
          <p:cNvCxnSpPr/>
          <p:nvPr/>
        </p:nvCxnSpPr>
        <p:spPr>
          <a:xfrm flipV="1">
            <a:off x="4862985" y="1846853"/>
            <a:ext cx="1157889" cy="107596"/>
          </a:xfrm>
          <a:prstGeom prst="line">
            <a:avLst/>
          </a:prstGeom>
          <a:ln w="158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381CE216-6D73-4CA3-A386-00E3D5639589}"/>
              </a:ext>
            </a:extLst>
          </p:cNvPr>
          <p:cNvCxnSpPr>
            <a:cxnSpLocks/>
          </p:cNvCxnSpPr>
          <p:nvPr/>
        </p:nvCxnSpPr>
        <p:spPr>
          <a:xfrm flipH="1">
            <a:off x="5597181" y="1839605"/>
            <a:ext cx="421831" cy="1051481"/>
          </a:xfrm>
          <a:prstGeom prst="line">
            <a:avLst/>
          </a:prstGeom>
          <a:ln w="158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tângulo: Cantos Arredondados 32">
            <a:extLst>
              <a:ext uri="{FF2B5EF4-FFF2-40B4-BE49-F238E27FC236}">
                <a16:creationId xmlns:a16="http://schemas.microsoft.com/office/drawing/2014/main" id="{532F9EEB-755F-48A3-90DE-30166CF061E1}"/>
              </a:ext>
            </a:extLst>
          </p:cNvPr>
          <p:cNvSpPr/>
          <p:nvPr/>
        </p:nvSpPr>
        <p:spPr>
          <a:xfrm>
            <a:off x="372573" y="3834722"/>
            <a:ext cx="295740" cy="1137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Subtítulo 2">
            <a:extLst>
              <a:ext uri="{FF2B5EF4-FFF2-40B4-BE49-F238E27FC236}">
                <a16:creationId xmlns:a16="http://schemas.microsoft.com/office/drawing/2014/main" id="{E57D5565-3DFE-4F6E-B65F-41A0EDC297DA}"/>
              </a:ext>
            </a:extLst>
          </p:cNvPr>
          <p:cNvSpPr txBox="1">
            <a:spLocks/>
          </p:cNvSpPr>
          <p:nvPr/>
        </p:nvSpPr>
        <p:spPr>
          <a:xfrm>
            <a:off x="701363" y="3724347"/>
            <a:ext cx="1134737" cy="410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sz="1800" dirty="0">
                <a:solidFill>
                  <a:srgbClr val="000000"/>
                </a:solidFill>
              </a:rPr>
              <a:t>Partícula</a:t>
            </a:r>
            <a:endParaRPr lang="pt-BR" altLang="pt-BR" sz="1800" dirty="0">
              <a:solidFill>
                <a:srgbClr val="000000"/>
              </a:solidFill>
              <a:latin typeface="TimesNewRomanPS"/>
            </a:endParaRPr>
          </a:p>
        </p:txBody>
      </p:sp>
      <p:sp>
        <p:nvSpPr>
          <p:cNvPr id="35" name="Retângulo: Cantos Arredondados 34">
            <a:extLst>
              <a:ext uri="{FF2B5EF4-FFF2-40B4-BE49-F238E27FC236}">
                <a16:creationId xmlns:a16="http://schemas.microsoft.com/office/drawing/2014/main" id="{AFFC2B79-6FE1-44FE-8E7D-9C55AF5C0234}"/>
              </a:ext>
            </a:extLst>
          </p:cNvPr>
          <p:cNvSpPr/>
          <p:nvPr/>
        </p:nvSpPr>
        <p:spPr>
          <a:xfrm>
            <a:off x="3627179" y="3849299"/>
            <a:ext cx="295740" cy="11371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36" name="Subtítulo 2">
            <a:extLst>
              <a:ext uri="{FF2B5EF4-FFF2-40B4-BE49-F238E27FC236}">
                <a16:creationId xmlns:a16="http://schemas.microsoft.com/office/drawing/2014/main" id="{9294FF87-F094-44DD-A4CE-F2F7F505F4BE}"/>
              </a:ext>
            </a:extLst>
          </p:cNvPr>
          <p:cNvSpPr txBox="1">
            <a:spLocks/>
          </p:cNvSpPr>
          <p:nvPr/>
        </p:nvSpPr>
        <p:spPr>
          <a:xfrm>
            <a:off x="3955968" y="3724347"/>
            <a:ext cx="1134737" cy="410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sz="1800" dirty="0">
                <a:solidFill>
                  <a:srgbClr val="000000"/>
                </a:solidFill>
              </a:rPr>
              <a:t>Fluido</a:t>
            </a:r>
            <a:endParaRPr lang="pt-BR" altLang="pt-BR" sz="1800" dirty="0">
              <a:solidFill>
                <a:srgbClr val="000000"/>
              </a:solidFill>
              <a:latin typeface="TimesNewRomanPS"/>
            </a:endParaRPr>
          </a:p>
        </p:txBody>
      </p: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BE947629-76C2-48B8-8A91-8002DF346489}"/>
              </a:ext>
            </a:extLst>
          </p:cNvPr>
          <p:cNvCxnSpPr/>
          <p:nvPr/>
        </p:nvCxnSpPr>
        <p:spPr>
          <a:xfrm>
            <a:off x="2010089" y="3906231"/>
            <a:ext cx="2679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ubtítulo 2">
            <a:extLst>
              <a:ext uri="{FF2B5EF4-FFF2-40B4-BE49-F238E27FC236}">
                <a16:creationId xmlns:a16="http://schemas.microsoft.com/office/drawing/2014/main" id="{C6A68FF8-1BE3-427E-84D8-9A5B9742BD7D}"/>
              </a:ext>
            </a:extLst>
          </p:cNvPr>
          <p:cNvSpPr txBox="1">
            <a:spLocks/>
          </p:cNvSpPr>
          <p:nvPr/>
        </p:nvSpPr>
        <p:spPr>
          <a:xfrm>
            <a:off x="2338878" y="3724347"/>
            <a:ext cx="1134737" cy="410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sz="1800" dirty="0">
                <a:solidFill>
                  <a:srgbClr val="000000"/>
                </a:solidFill>
              </a:rPr>
              <a:t>Distância</a:t>
            </a:r>
            <a:endParaRPr lang="pt-BR" altLang="pt-BR" sz="1800" dirty="0">
              <a:solidFill>
                <a:srgbClr val="000000"/>
              </a:solidFill>
              <a:latin typeface="TimesNewRomanPS"/>
            </a:endParaRPr>
          </a:p>
        </p:txBody>
      </p:sp>
      <p:sp>
        <p:nvSpPr>
          <p:cNvPr id="39" name="Seta: para a Direita 38">
            <a:extLst>
              <a:ext uri="{FF2B5EF4-FFF2-40B4-BE49-F238E27FC236}">
                <a16:creationId xmlns:a16="http://schemas.microsoft.com/office/drawing/2014/main" id="{2DCABF3B-EB71-4C7C-B97B-8B7BCF85C43F}"/>
              </a:ext>
            </a:extLst>
          </p:cNvPr>
          <p:cNvSpPr/>
          <p:nvPr/>
        </p:nvSpPr>
        <p:spPr>
          <a:xfrm>
            <a:off x="3095742" y="2270136"/>
            <a:ext cx="1009786" cy="442429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água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aixaDeTexto 39">
                <a:extLst>
                  <a:ext uri="{FF2B5EF4-FFF2-40B4-BE49-F238E27FC236}">
                    <a16:creationId xmlns:a16="http://schemas.microsoft.com/office/drawing/2014/main" id="{5267DD6A-4AF4-4091-9147-B5E21E4A1781}"/>
                  </a:ext>
                </a:extLst>
              </p:cNvPr>
              <p:cNvSpPr txBox="1"/>
              <p:nvPr/>
            </p:nvSpPr>
            <p:spPr>
              <a:xfrm>
                <a:off x="958955" y="5399736"/>
                <a:ext cx="2748573" cy="616387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𝐼𝑃𝑆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𝑉𝑆𝐴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den>
                          </m:f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𝑃𝑜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40" name="CaixaDeTexto 39">
                <a:extLst>
                  <a:ext uri="{FF2B5EF4-FFF2-40B4-BE49-F238E27FC236}">
                    <a16:creationId xmlns:a16="http://schemas.microsoft.com/office/drawing/2014/main" id="{5267DD6A-4AF4-4091-9147-B5E21E4A17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955" y="5399736"/>
                <a:ext cx="2748573" cy="6163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Seta: para a Direita 40">
            <a:extLst>
              <a:ext uri="{FF2B5EF4-FFF2-40B4-BE49-F238E27FC236}">
                <a16:creationId xmlns:a16="http://schemas.microsoft.com/office/drawing/2014/main" id="{CCF4EAF0-33B6-4E5B-874E-C9508DBD5BC2}"/>
              </a:ext>
            </a:extLst>
          </p:cNvPr>
          <p:cNvSpPr/>
          <p:nvPr/>
        </p:nvSpPr>
        <p:spPr>
          <a:xfrm>
            <a:off x="7102746" y="2245685"/>
            <a:ext cx="1009786" cy="442429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pasta</a:t>
            </a:r>
          </a:p>
        </p:txBody>
      </p: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433D1053-D8FD-48C2-A09A-C7C311086ED7}"/>
              </a:ext>
            </a:extLst>
          </p:cNvPr>
          <p:cNvGrpSpPr/>
          <p:nvPr/>
        </p:nvGrpSpPr>
        <p:grpSpPr>
          <a:xfrm>
            <a:off x="8730484" y="1355216"/>
            <a:ext cx="2219581" cy="2068656"/>
            <a:chOff x="8212689" y="1355216"/>
            <a:chExt cx="2219581" cy="2068656"/>
          </a:xfrm>
        </p:grpSpPr>
        <p:sp>
          <p:nvSpPr>
            <p:cNvPr id="43" name="Elipse 42">
              <a:extLst>
                <a:ext uri="{FF2B5EF4-FFF2-40B4-BE49-F238E27FC236}">
                  <a16:creationId xmlns:a16="http://schemas.microsoft.com/office/drawing/2014/main" id="{94960C70-F0C7-4BF6-AEDB-22CC0DC185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52776" y="2007965"/>
              <a:ext cx="629090" cy="62909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Elipse 45">
              <a:extLst>
                <a:ext uri="{FF2B5EF4-FFF2-40B4-BE49-F238E27FC236}">
                  <a16:creationId xmlns:a16="http://schemas.microsoft.com/office/drawing/2014/main" id="{F6743D98-B15B-4E44-BB0B-EE219900E6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74494" y="2367430"/>
              <a:ext cx="1056442" cy="1056442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Elipse 46">
              <a:extLst>
                <a:ext uri="{FF2B5EF4-FFF2-40B4-BE49-F238E27FC236}">
                  <a16:creationId xmlns:a16="http://schemas.microsoft.com/office/drawing/2014/main" id="{7AFB883A-8C42-4C1D-BAD2-8D2E9EB751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75828" y="1355216"/>
              <a:ext cx="1056442" cy="1056442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Elipse 47">
              <a:extLst>
                <a:ext uri="{FF2B5EF4-FFF2-40B4-BE49-F238E27FC236}">
                  <a16:creationId xmlns:a16="http://schemas.microsoft.com/office/drawing/2014/main" id="{2E1FC210-0BF0-436B-98D4-C12FE05A2C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12689" y="1460293"/>
              <a:ext cx="1160925" cy="116092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Elipse 48">
              <a:extLst>
                <a:ext uri="{FF2B5EF4-FFF2-40B4-BE49-F238E27FC236}">
                  <a16:creationId xmlns:a16="http://schemas.microsoft.com/office/drawing/2014/main" id="{74FD3C90-FC2E-411E-9A51-CC406AC2E2EC}"/>
                </a:ext>
              </a:extLst>
            </p:cNvPr>
            <p:cNvSpPr/>
            <p:nvPr/>
          </p:nvSpPr>
          <p:spPr>
            <a:xfrm>
              <a:off x="8341409" y="1583555"/>
              <a:ext cx="914400" cy="914400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Elipse 49">
              <a:extLst>
                <a:ext uri="{FF2B5EF4-FFF2-40B4-BE49-F238E27FC236}">
                  <a16:creationId xmlns:a16="http://schemas.microsoft.com/office/drawing/2014/main" id="{C41F9E69-7DF4-4BE3-8631-32E2717037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83424" y="1462812"/>
              <a:ext cx="841250" cy="841250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Elipse 50">
              <a:extLst>
                <a:ext uri="{FF2B5EF4-FFF2-40B4-BE49-F238E27FC236}">
                  <a16:creationId xmlns:a16="http://schemas.microsoft.com/office/drawing/2014/main" id="{7456561A-98FA-4C35-A6FF-3B26D8C8A2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95826" y="2472723"/>
              <a:ext cx="841250" cy="841250"/>
            </a:xfrm>
            <a:prstGeom prst="ellips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cxnSp>
        <p:nvCxnSpPr>
          <p:cNvPr id="52" name="Conector reto 51">
            <a:extLst>
              <a:ext uri="{FF2B5EF4-FFF2-40B4-BE49-F238E27FC236}">
                <a16:creationId xmlns:a16="http://schemas.microsoft.com/office/drawing/2014/main" id="{B2B1F071-ED5D-4E76-AD1D-AF840981EAEC}"/>
              </a:ext>
            </a:extLst>
          </p:cNvPr>
          <p:cNvCxnSpPr>
            <a:cxnSpLocks/>
          </p:cNvCxnSpPr>
          <p:nvPr/>
        </p:nvCxnSpPr>
        <p:spPr>
          <a:xfrm>
            <a:off x="9269237" y="2017817"/>
            <a:ext cx="731982" cy="936637"/>
          </a:xfrm>
          <a:prstGeom prst="line">
            <a:avLst/>
          </a:prstGeom>
          <a:ln w="158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>
            <a:extLst>
              <a:ext uri="{FF2B5EF4-FFF2-40B4-BE49-F238E27FC236}">
                <a16:creationId xmlns:a16="http://schemas.microsoft.com/office/drawing/2014/main" id="{042AF6EE-81F1-4AAF-8E06-A5DF46143509}"/>
              </a:ext>
            </a:extLst>
          </p:cNvPr>
          <p:cNvCxnSpPr/>
          <p:nvPr/>
        </p:nvCxnSpPr>
        <p:spPr>
          <a:xfrm flipV="1">
            <a:off x="9269237" y="1910221"/>
            <a:ext cx="1157889" cy="107596"/>
          </a:xfrm>
          <a:prstGeom prst="line">
            <a:avLst/>
          </a:prstGeom>
          <a:ln w="158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to 53">
            <a:extLst>
              <a:ext uri="{FF2B5EF4-FFF2-40B4-BE49-F238E27FC236}">
                <a16:creationId xmlns:a16="http://schemas.microsoft.com/office/drawing/2014/main" id="{366C4D99-D6BE-4D4D-8D3E-B68A323661D9}"/>
              </a:ext>
            </a:extLst>
          </p:cNvPr>
          <p:cNvCxnSpPr>
            <a:cxnSpLocks/>
          </p:cNvCxnSpPr>
          <p:nvPr/>
        </p:nvCxnSpPr>
        <p:spPr>
          <a:xfrm flipH="1">
            <a:off x="10003433" y="1902973"/>
            <a:ext cx="421831" cy="1051481"/>
          </a:xfrm>
          <a:prstGeom prst="line">
            <a:avLst/>
          </a:prstGeom>
          <a:ln w="158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D24453CA-0499-4A70-BE05-95025CC26775}"/>
              </a:ext>
            </a:extLst>
          </p:cNvPr>
          <p:cNvSpPr/>
          <p:nvPr/>
        </p:nvSpPr>
        <p:spPr>
          <a:xfrm>
            <a:off x="372573" y="4128057"/>
            <a:ext cx="295740" cy="113716"/>
          </a:xfrm>
          <a:prstGeom prst="roundRect">
            <a:avLst/>
          </a:prstGeom>
          <a:solidFill>
            <a:srgbClr val="FF0000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56" name="Subtítulo 2">
            <a:extLst>
              <a:ext uri="{FF2B5EF4-FFF2-40B4-BE49-F238E27FC236}">
                <a16:creationId xmlns:a16="http://schemas.microsoft.com/office/drawing/2014/main" id="{DDC356F5-9880-42A3-9736-58D878E03FB9}"/>
              </a:ext>
            </a:extLst>
          </p:cNvPr>
          <p:cNvSpPr txBox="1">
            <a:spLocks/>
          </p:cNvSpPr>
          <p:nvPr/>
        </p:nvSpPr>
        <p:spPr>
          <a:xfrm>
            <a:off x="701363" y="4050878"/>
            <a:ext cx="2470064" cy="4104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  <a:buSzPct val="90000"/>
            </a:pPr>
            <a:r>
              <a:rPr lang="pt-BR" altLang="pt-BR" sz="1800" dirty="0">
                <a:solidFill>
                  <a:srgbClr val="000000"/>
                </a:solidFill>
              </a:rPr>
              <a:t>Vazio de empacotamento</a:t>
            </a:r>
            <a:endParaRPr lang="pt-BR" altLang="pt-BR" sz="1800" dirty="0">
              <a:solidFill>
                <a:srgbClr val="000000"/>
              </a:solidFill>
              <a:latin typeface="TimesNewRomanPS"/>
            </a:endParaRPr>
          </a:p>
        </p:txBody>
      </p:sp>
    </p:spTree>
    <p:extLst>
      <p:ext uri="{BB962C8B-B14F-4D97-AF65-F5344CB8AC3E}">
        <p14:creationId xmlns:p14="http://schemas.microsoft.com/office/powerpoint/2010/main" val="19881602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C00000"/>
                </a:solidFill>
              </a:rPr>
              <a:t>Parâmetros de mobilidade das partículas</a:t>
            </a:r>
          </a:p>
        </p:txBody>
      </p:sp>
      <p:sp>
        <p:nvSpPr>
          <p:cNvPr id="57" name="Text Box 10">
            <a:extLst>
              <a:ext uri="{FF2B5EF4-FFF2-40B4-BE49-F238E27FC236}">
                <a16:creationId xmlns:a16="http://schemas.microsoft.com/office/drawing/2014/main" id="{3A39A393-69F4-46DD-A206-4C078DF02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5963" y="777803"/>
            <a:ext cx="303480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altLang="pt-BR" sz="2200" dirty="0">
                <a:latin typeface="Arial" charset="0"/>
                <a:sym typeface="Wingdings" pitchFamily="2" charset="2"/>
              </a:rPr>
              <a:t></a:t>
            </a:r>
            <a:r>
              <a:rPr lang="pt-BR" altLang="pt-BR" dirty="0">
                <a:latin typeface="Arial" charset="0"/>
              </a:rPr>
              <a:t> IPS  - </a:t>
            </a:r>
            <a:r>
              <a:rPr lang="pt-BR" altLang="pt-BR" sz="2200" dirty="0">
                <a:latin typeface="Arial" charset="0"/>
                <a:sym typeface="Wingdings" pitchFamily="2" charset="2"/>
              </a:rPr>
              <a:t></a:t>
            </a:r>
            <a:r>
              <a:rPr lang="pt-BR" altLang="pt-BR" dirty="0">
                <a:latin typeface="Arial" charset="0"/>
              </a:rPr>
              <a:t> VISCOSIDADE</a:t>
            </a:r>
          </a:p>
        </p:txBody>
      </p:sp>
      <p:grpSp>
        <p:nvGrpSpPr>
          <p:cNvPr id="58" name="Group 24">
            <a:extLst>
              <a:ext uri="{FF2B5EF4-FFF2-40B4-BE49-F238E27FC236}">
                <a16:creationId xmlns:a16="http://schemas.microsoft.com/office/drawing/2014/main" id="{F7F4A8A2-56F3-46AD-A2F8-25BE49C52AD1}"/>
              </a:ext>
            </a:extLst>
          </p:cNvPr>
          <p:cNvGrpSpPr>
            <a:grpSpLocks/>
          </p:cNvGrpSpPr>
          <p:nvPr/>
        </p:nvGrpSpPr>
        <p:grpSpPr bwMode="auto">
          <a:xfrm>
            <a:off x="977900" y="2280598"/>
            <a:ext cx="4687888" cy="1071563"/>
            <a:chOff x="1414" y="1361"/>
            <a:chExt cx="2953" cy="675"/>
          </a:xfrm>
        </p:grpSpPr>
        <p:sp>
          <p:nvSpPr>
            <p:cNvPr id="59" name="Text Box 18">
              <a:extLst>
                <a:ext uri="{FF2B5EF4-FFF2-40B4-BE49-F238E27FC236}">
                  <a16:creationId xmlns:a16="http://schemas.microsoft.com/office/drawing/2014/main" id="{98968465-F8EC-4931-A688-074847DD4E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4" y="1767"/>
              <a:ext cx="2953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pt-BR" altLang="pt-BR" sz="2200" dirty="0">
                  <a:latin typeface="Arial" charset="0"/>
                  <a:sym typeface="Wingdings" pitchFamily="2" charset="2"/>
                </a:rPr>
                <a:t>  facilidade de movimentação</a:t>
              </a:r>
            </a:p>
          </p:txBody>
        </p:sp>
        <p:sp>
          <p:nvSpPr>
            <p:cNvPr id="60" name="AutoShape 19">
              <a:extLst>
                <a:ext uri="{FF2B5EF4-FFF2-40B4-BE49-F238E27FC236}">
                  <a16:creationId xmlns:a16="http://schemas.microsoft.com/office/drawing/2014/main" id="{82B5C1FB-290A-4FDF-A45C-CA05C0A85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8" y="1361"/>
              <a:ext cx="325" cy="384"/>
            </a:xfrm>
            <a:prstGeom prst="downArrow">
              <a:avLst>
                <a:gd name="adj1" fmla="val 46648"/>
                <a:gd name="adj2" fmla="val 61704"/>
              </a:avLst>
            </a:prstGeom>
            <a:solidFill>
              <a:srgbClr val="FF00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/>
            </a:p>
          </p:txBody>
        </p:sp>
      </p:grpSp>
      <p:grpSp>
        <p:nvGrpSpPr>
          <p:cNvPr id="71" name="Group 23">
            <a:extLst>
              <a:ext uri="{FF2B5EF4-FFF2-40B4-BE49-F238E27FC236}">
                <a16:creationId xmlns:a16="http://schemas.microsoft.com/office/drawing/2014/main" id="{671F3556-8DBA-4ECC-9BA8-A5C24787CAC8}"/>
              </a:ext>
            </a:extLst>
          </p:cNvPr>
          <p:cNvGrpSpPr>
            <a:grpSpLocks/>
          </p:cNvGrpSpPr>
          <p:nvPr/>
        </p:nvGrpSpPr>
        <p:grpSpPr bwMode="auto">
          <a:xfrm>
            <a:off x="1068388" y="1226497"/>
            <a:ext cx="4508500" cy="1011238"/>
            <a:chOff x="1471" y="697"/>
            <a:chExt cx="2840" cy="637"/>
          </a:xfrm>
        </p:grpSpPr>
        <p:sp>
          <p:nvSpPr>
            <p:cNvPr id="72" name="Text Box 17">
              <a:extLst>
                <a:ext uri="{FF2B5EF4-FFF2-40B4-BE49-F238E27FC236}">
                  <a16:creationId xmlns:a16="http://schemas.microsoft.com/office/drawing/2014/main" id="{A28579B8-D326-4FA0-85B2-A0808622FD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1" y="1065"/>
              <a:ext cx="2840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pt-BR" altLang="pt-BR" sz="2200" dirty="0">
                  <a:latin typeface="Arial" charset="0"/>
                  <a:sym typeface="Wingdings" pitchFamily="2" charset="2"/>
                </a:rPr>
                <a:t>  afastamento entre as partículas</a:t>
              </a:r>
            </a:p>
          </p:txBody>
        </p:sp>
        <p:sp>
          <p:nvSpPr>
            <p:cNvPr id="73" name="AutoShape 22">
              <a:extLst>
                <a:ext uri="{FF2B5EF4-FFF2-40B4-BE49-F238E27FC236}">
                  <a16:creationId xmlns:a16="http://schemas.microsoft.com/office/drawing/2014/main" id="{38A02307-55B3-42BF-8D91-06F3551A07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4" y="697"/>
              <a:ext cx="325" cy="384"/>
            </a:xfrm>
            <a:prstGeom prst="downArrow">
              <a:avLst>
                <a:gd name="adj1" fmla="val 46648"/>
                <a:gd name="adj2" fmla="val 61704"/>
              </a:avLst>
            </a:prstGeom>
            <a:solidFill>
              <a:srgbClr val="FF00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/>
            </a:p>
          </p:txBody>
        </p:sp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68DAFC31-4FCA-4BB6-9C79-E2468695E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541" y="3542558"/>
            <a:ext cx="5105907" cy="309833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755D511-A67D-4AC5-8C78-C0B360F51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7782" y="1226497"/>
            <a:ext cx="2268908" cy="4749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56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C00000"/>
                </a:solidFill>
              </a:rPr>
              <a:t>Parâmetros de mobilidade das partículas</a:t>
            </a: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199A92BA-E666-4041-88BA-51274F212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1035506"/>
            <a:ext cx="272061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altLang="pt-BR" sz="2200" dirty="0">
                <a:latin typeface="Arial" charset="0"/>
                <a:sym typeface="Wingdings" pitchFamily="2" charset="2"/>
              </a:rPr>
              <a:t></a:t>
            </a:r>
            <a:r>
              <a:rPr lang="pt-BR" altLang="pt-BR" dirty="0">
                <a:latin typeface="Arial" charset="0"/>
              </a:rPr>
              <a:t>  Porosidade  </a:t>
            </a:r>
            <a:r>
              <a:rPr lang="pt-BR" altLang="pt-BR" sz="2200" dirty="0">
                <a:latin typeface="Arial" charset="0"/>
                <a:sym typeface="Wingdings" pitchFamily="2" charset="2"/>
              </a:rPr>
              <a:t>- </a:t>
            </a:r>
            <a:r>
              <a:rPr lang="pt-BR" altLang="pt-BR" dirty="0">
                <a:latin typeface="Arial" charset="0"/>
              </a:rPr>
              <a:t> IPS</a:t>
            </a:r>
          </a:p>
        </p:txBody>
      </p:sp>
      <p:grpSp>
        <p:nvGrpSpPr>
          <p:cNvPr id="21" name="Group 18">
            <a:extLst>
              <a:ext uri="{FF2B5EF4-FFF2-40B4-BE49-F238E27FC236}">
                <a16:creationId xmlns:a16="http://schemas.microsoft.com/office/drawing/2014/main" id="{48DC7C89-471D-43CC-A3C9-CB94494B4E2E}"/>
              </a:ext>
            </a:extLst>
          </p:cNvPr>
          <p:cNvGrpSpPr>
            <a:grpSpLocks/>
          </p:cNvGrpSpPr>
          <p:nvPr/>
        </p:nvGrpSpPr>
        <p:grpSpPr bwMode="auto">
          <a:xfrm>
            <a:off x="1519238" y="1517650"/>
            <a:ext cx="3154362" cy="1065213"/>
            <a:chOff x="1785" y="812"/>
            <a:chExt cx="1987" cy="671"/>
          </a:xfrm>
        </p:grpSpPr>
        <p:sp>
          <p:nvSpPr>
            <p:cNvPr id="22" name="AutoShape 4">
              <a:extLst>
                <a:ext uri="{FF2B5EF4-FFF2-40B4-BE49-F238E27FC236}">
                  <a16:creationId xmlns:a16="http://schemas.microsoft.com/office/drawing/2014/main" id="{CAD7AFAE-0EA8-4880-979C-CB2584D286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6" y="812"/>
              <a:ext cx="325" cy="384"/>
            </a:xfrm>
            <a:prstGeom prst="downArrow">
              <a:avLst>
                <a:gd name="adj1" fmla="val 46648"/>
                <a:gd name="adj2" fmla="val 61704"/>
              </a:avLst>
            </a:prstGeom>
            <a:solidFill>
              <a:srgbClr val="FF00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23" name="Text Box 5">
              <a:extLst>
                <a:ext uri="{FF2B5EF4-FFF2-40B4-BE49-F238E27FC236}">
                  <a16:creationId xmlns:a16="http://schemas.microsoft.com/office/drawing/2014/main" id="{CF17F6E7-3671-4CBC-A504-DCE1D3C143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5" y="1212"/>
              <a:ext cx="1987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pt-BR" altLang="pt-BR" sz="2200" dirty="0">
                  <a:latin typeface="Arial" charset="0"/>
                  <a:sym typeface="Wingdings" pitchFamily="2" charset="2"/>
                </a:rPr>
                <a:t> </a:t>
              </a:r>
              <a:r>
                <a:rPr lang="pt-BR" altLang="pt-BR" dirty="0">
                  <a:latin typeface="Arial" charset="0"/>
                </a:rPr>
                <a:t> Porosidade  </a:t>
              </a:r>
              <a:r>
                <a:rPr lang="pt-BR" altLang="pt-BR" sz="2200" dirty="0">
                  <a:latin typeface="Arial" charset="0"/>
                  <a:sym typeface="Wingdings" pitchFamily="2" charset="2"/>
                </a:rPr>
                <a:t>-  q = 0,37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ixaDeTexto 30">
                <a:extLst>
                  <a:ext uri="{FF2B5EF4-FFF2-40B4-BE49-F238E27FC236}">
                    <a16:creationId xmlns:a16="http://schemas.microsoft.com/office/drawing/2014/main" id="{3D059FC9-59DE-4630-BC7B-EED7895C60E3}"/>
                  </a:ext>
                </a:extLst>
              </p:cNvPr>
              <p:cNvSpPr txBox="1"/>
              <p:nvPr/>
            </p:nvSpPr>
            <p:spPr>
              <a:xfrm>
                <a:off x="8540855" y="685820"/>
                <a:ext cx="2748573" cy="6163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𝐼𝑃𝑆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𝑉𝑆𝐴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den>
                          </m:f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𝑃𝑜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1" name="CaixaDeTexto 30">
                <a:extLst>
                  <a:ext uri="{FF2B5EF4-FFF2-40B4-BE49-F238E27FC236}">
                    <a16:creationId xmlns:a16="http://schemas.microsoft.com/office/drawing/2014/main" id="{3D059FC9-59DE-4630-BC7B-EED7895C6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0855" y="685820"/>
                <a:ext cx="2748573" cy="6163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Imagem 18">
            <a:extLst>
              <a:ext uri="{FF2B5EF4-FFF2-40B4-BE49-F238E27FC236}">
                <a16:creationId xmlns:a16="http://schemas.microsoft.com/office/drawing/2014/main" id="{D2E3534D-FC92-4655-A61A-728971E37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44" y="2887837"/>
            <a:ext cx="4127965" cy="3415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92846221-D814-482F-9452-E58DBF654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925" y="2887837"/>
            <a:ext cx="4592537" cy="3074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Text Box 3">
            <a:extLst>
              <a:ext uri="{FF2B5EF4-FFF2-40B4-BE49-F238E27FC236}">
                <a16:creationId xmlns:a16="http://schemas.microsoft.com/office/drawing/2014/main" id="{EABE4E7A-1AF7-43CC-99A4-197C9879D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42005" y="3521097"/>
            <a:ext cx="825867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altLang="pt-BR" sz="9000" dirty="0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?</a:t>
            </a:r>
            <a:endParaRPr lang="pt-BR" altLang="pt-BR" sz="9000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67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utoUpdateAnimBg="0"/>
      <p:bldP spid="31" grpId="0"/>
      <p:bldP spid="3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C00000"/>
                </a:solidFill>
              </a:rPr>
              <a:t>Parâmetros de mobilidade das partículas</a:t>
            </a: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199A92BA-E666-4041-88BA-51274F212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1035506"/>
            <a:ext cx="272061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altLang="pt-BR" sz="2200">
                <a:latin typeface="Arial" charset="0"/>
                <a:sym typeface="Wingdings" pitchFamily="2" charset="2"/>
              </a:rPr>
              <a:t></a:t>
            </a:r>
            <a:r>
              <a:rPr lang="pt-BR" altLang="pt-BR">
                <a:latin typeface="Arial" charset="0"/>
              </a:rPr>
              <a:t>  Porosidade  </a:t>
            </a:r>
            <a:r>
              <a:rPr lang="pt-BR" altLang="pt-BR" sz="2200">
                <a:latin typeface="Arial" charset="0"/>
                <a:sym typeface="Wingdings" pitchFamily="2" charset="2"/>
              </a:rPr>
              <a:t>- </a:t>
            </a:r>
            <a:r>
              <a:rPr lang="pt-BR" altLang="pt-BR">
                <a:latin typeface="Arial" charset="0"/>
              </a:rPr>
              <a:t> IPS</a:t>
            </a:r>
          </a:p>
        </p:txBody>
      </p:sp>
      <p:grpSp>
        <p:nvGrpSpPr>
          <p:cNvPr id="21" name="Group 18">
            <a:extLst>
              <a:ext uri="{FF2B5EF4-FFF2-40B4-BE49-F238E27FC236}">
                <a16:creationId xmlns:a16="http://schemas.microsoft.com/office/drawing/2014/main" id="{48DC7C89-471D-43CC-A3C9-CB94494B4E2E}"/>
              </a:ext>
            </a:extLst>
          </p:cNvPr>
          <p:cNvGrpSpPr>
            <a:grpSpLocks/>
          </p:cNvGrpSpPr>
          <p:nvPr/>
        </p:nvGrpSpPr>
        <p:grpSpPr bwMode="auto">
          <a:xfrm>
            <a:off x="1519238" y="1517650"/>
            <a:ext cx="3154362" cy="1065213"/>
            <a:chOff x="1785" y="812"/>
            <a:chExt cx="1987" cy="671"/>
          </a:xfrm>
        </p:grpSpPr>
        <p:sp>
          <p:nvSpPr>
            <p:cNvPr id="22" name="AutoShape 4">
              <a:extLst>
                <a:ext uri="{FF2B5EF4-FFF2-40B4-BE49-F238E27FC236}">
                  <a16:creationId xmlns:a16="http://schemas.microsoft.com/office/drawing/2014/main" id="{CAD7AFAE-0EA8-4880-979C-CB2584D286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6" y="812"/>
              <a:ext cx="325" cy="384"/>
            </a:xfrm>
            <a:prstGeom prst="downArrow">
              <a:avLst>
                <a:gd name="adj1" fmla="val 46648"/>
                <a:gd name="adj2" fmla="val 61704"/>
              </a:avLst>
            </a:prstGeom>
            <a:solidFill>
              <a:srgbClr val="FF00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/>
            </a:p>
          </p:txBody>
        </p:sp>
        <p:sp>
          <p:nvSpPr>
            <p:cNvPr id="23" name="Text Box 5">
              <a:extLst>
                <a:ext uri="{FF2B5EF4-FFF2-40B4-BE49-F238E27FC236}">
                  <a16:creationId xmlns:a16="http://schemas.microsoft.com/office/drawing/2014/main" id="{CF17F6E7-3671-4CBC-A504-DCE1D3C143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5" y="1212"/>
              <a:ext cx="1987" cy="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pt-BR" altLang="pt-BR" sz="2200" dirty="0">
                  <a:latin typeface="Arial" charset="0"/>
                  <a:sym typeface="Wingdings" pitchFamily="2" charset="2"/>
                </a:rPr>
                <a:t> </a:t>
              </a:r>
              <a:r>
                <a:rPr lang="pt-BR" altLang="pt-BR" dirty="0">
                  <a:latin typeface="Arial" charset="0"/>
                </a:rPr>
                <a:t> Porosidade  </a:t>
              </a:r>
              <a:r>
                <a:rPr lang="pt-BR" altLang="pt-BR" sz="2200" dirty="0">
                  <a:latin typeface="Arial" charset="0"/>
                  <a:sym typeface="Wingdings" pitchFamily="2" charset="2"/>
                </a:rPr>
                <a:t>-  q = 0,37</a:t>
              </a:r>
            </a:p>
          </p:txBody>
        </p:sp>
      </p:grpSp>
      <p:grpSp>
        <p:nvGrpSpPr>
          <p:cNvPr id="24" name="Group 17">
            <a:extLst>
              <a:ext uri="{FF2B5EF4-FFF2-40B4-BE49-F238E27FC236}">
                <a16:creationId xmlns:a16="http://schemas.microsoft.com/office/drawing/2014/main" id="{9B940353-7B33-4432-A5D3-C4F335F12A82}"/>
              </a:ext>
            </a:extLst>
          </p:cNvPr>
          <p:cNvGrpSpPr>
            <a:grpSpLocks/>
          </p:cNvGrpSpPr>
          <p:nvPr/>
        </p:nvGrpSpPr>
        <p:grpSpPr bwMode="auto">
          <a:xfrm>
            <a:off x="584200" y="3200400"/>
            <a:ext cx="5445125" cy="1255713"/>
            <a:chOff x="1196" y="1872"/>
            <a:chExt cx="3430" cy="791"/>
          </a:xfrm>
        </p:grpSpPr>
        <p:sp>
          <p:nvSpPr>
            <p:cNvPr id="25" name="Text Box 7">
              <a:extLst>
                <a:ext uri="{FF2B5EF4-FFF2-40B4-BE49-F238E27FC236}">
                  <a16:creationId xmlns:a16="http://schemas.microsoft.com/office/drawing/2014/main" id="{50DD7E61-3A10-44C5-9EC5-AF311FC99E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9" y="1872"/>
              <a:ext cx="3425" cy="269"/>
            </a:xfrm>
            <a:prstGeom prst="rect">
              <a:avLst/>
            </a:prstGeom>
            <a:solidFill>
              <a:srgbClr val="0066FF"/>
            </a:solidFill>
            <a:ln>
              <a:noFill/>
            </a:ln>
            <a:effectLst>
              <a:outerShdw dist="17961" dir="2700000" algn="ctr" rotWithShape="0">
                <a:schemeClr val="tx1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 sz="2200" dirty="0">
                  <a:solidFill>
                    <a:schemeClr val="bg1"/>
                  </a:solidFill>
                  <a:latin typeface="+mj-lt"/>
                  <a:sym typeface="Wingdings" panose="05000000000000000000" pitchFamily="2" charset="2"/>
                </a:rPr>
                <a:t>q = 0,37</a:t>
              </a:r>
              <a:endParaRPr lang="pt-BR" altLang="pt-BR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6" name="Text Box 9">
              <a:extLst>
                <a:ext uri="{FF2B5EF4-FFF2-40B4-BE49-F238E27FC236}">
                  <a16:creationId xmlns:a16="http://schemas.microsoft.com/office/drawing/2014/main" id="{AE435152-2884-425A-9297-862E9AF5AE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6" y="2140"/>
              <a:ext cx="1947" cy="523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FFCC"/>
                </a:gs>
              </a:gsLst>
              <a:lin ang="2700000" scaled="1"/>
            </a:gradFill>
            <a:ln>
              <a:noFill/>
            </a:ln>
            <a:effectLst>
              <a:outerShdw dist="17961" dir="2700000" algn="ctr" rotWithShape="0">
                <a:schemeClr val="tx1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t-BR" altLang="pt-BR">
                  <a:latin typeface="+mj-lt"/>
                </a:rPr>
                <a:t>Mínima Viscosidade em Suspensões</a:t>
              </a:r>
            </a:p>
          </p:txBody>
        </p:sp>
        <p:sp>
          <p:nvSpPr>
            <p:cNvPr id="27" name="Text Box 10">
              <a:extLst>
                <a:ext uri="{FF2B5EF4-FFF2-40B4-BE49-F238E27FC236}">
                  <a16:creationId xmlns:a16="http://schemas.microsoft.com/office/drawing/2014/main" id="{6AB28F1C-95DB-459D-A6BE-53BBA83BE0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5" y="2140"/>
              <a:ext cx="1481" cy="523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>
              <a:outerShdw dist="17961" dir="2700000" algn="ctr" rotWithShape="0">
                <a:schemeClr val="tx1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t-BR" altLang="pt-BR">
                  <a:solidFill>
                    <a:schemeClr val="bg1"/>
                  </a:solidFill>
                  <a:latin typeface="+mj-lt"/>
                </a:rPr>
                <a:t>Baixa Fluidez no Concreto</a:t>
              </a:r>
            </a:p>
          </p:txBody>
        </p:sp>
      </p:grpSp>
      <p:sp>
        <p:nvSpPr>
          <p:cNvPr id="28" name="Text Box 11">
            <a:extLst>
              <a:ext uri="{FF2B5EF4-FFF2-40B4-BE49-F238E27FC236}">
                <a16:creationId xmlns:a16="http://schemas.microsoft.com/office/drawing/2014/main" id="{6A14A4B2-F4C2-4BAB-881B-37F43A8EF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949" y="5313397"/>
            <a:ext cx="2613216" cy="430887"/>
          </a:xfrm>
          <a:prstGeom prst="rect">
            <a:avLst/>
          </a:prstGeom>
          <a:solidFill>
            <a:srgbClr val="03BBB7"/>
          </a:solidFill>
          <a:ln>
            <a:noFill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altLang="pt-BR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INCOERÊNCIA!!!!!!</a:t>
            </a:r>
          </a:p>
        </p:txBody>
      </p:sp>
      <p:sp>
        <p:nvSpPr>
          <p:cNvPr id="29" name="Text Box 16">
            <a:extLst>
              <a:ext uri="{FF2B5EF4-FFF2-40B4-BE49-F238E27FC236}">
                <a16:creationId xmlns:a16="http://schemas.microsoft.com/office/drawing/2014/main" id="{E8D90FAA-2F20-43CA-93A1-3107CBAF8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6941" y="5573292"/>
            <a:ext cx="2613216" cy="769441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2200" dirty="0">
                <a:solidFill>
                  <a:schemeClr val="bg1"/>
                </a:solidFill>
                <a:latin typeface="+mj-lt"/>
              </a:rPr>
              <a:t>Interferência entre agregados????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ixaDeTexto 30">
                <a:extLst>
                  <a:ext uri="{FF2B5EF4-FFF2-40B4-BE49-F238E27FC236}">
                    <a16:creationId xmlns:a16="http://schemas.microsoft.com/office/drawing/2014/main" id="{3D059FC9-59DE-4630-BC7B-EED7895C60E3}"/>
                  </a:ext>
                </a:extLst>
              </p:cNvPr>
              <p:cNvSpPr txBox="1"/>
              <p:nvPr/>
            </p:nvSpPr>
            <p:spPr>
              <a:xfrm>
                <a:off x="8540855" y="685820"/>
                <a:ext cx="2748573" cy="6163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𝐼𝑃𝑆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𝑉𝑆𝐴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den>
                          </m:f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𝑃𝑜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1" name="CaixaDeTexto 30">
                <a:extLst>
                  <a:ext uri="{FF2B5EF4-FFF2-40B4-BE49-F238E27FC236}">
                    <a16:creationId xmlns:a16="http://schemas.microsoft.com/office/drawing/2014/main" id="{3D059FC9-59DE-4630-BC7B-EED7895C6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0855" y="685820"/>
                <a:ext cx="2748573" cy="6163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Agrupar 4">
            <a:extLst>
              <a:ext uri="{FF2B5EF4-FFF2-40B4-BE49-F238E27FC236}">
                <a16:creationId xmlns:a16="http://schemas.microsoft.com/office/drawing/2014/main" id="{8A1D030A-0CF7-4843-9073-3C69431AA205}"/>
              </a:ext>
            </a:extLst>
          </p:cNvPr>
          <p:cNvGrpSpPr/>
          <p:nvPr/>
        </p:nvGrpSpPr>
        <p:grpSpPr>
          <a:xfrm>
            <a:off x="6924719" y="1645920"/>
            <a:ext cx="5063613" cy="3048000"/>
            <a:chOff x="6924719" y="1645920"/>
            <a:chExt cx="5063613" cy="3048000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2B5B1B31-3ACF-488F-AEC2-B95B7D48DC79}"/>
                </a:ext>
              </a:extLst>
            </p:cNvPr>
            <p:cNvGrpSpPr/>
            <p:nvPr/>
          </p:nvGrpSpPr>
          <p:grpSpPr>
            <a:xfrm>
              <a:off x="6924719" y="1645920"/>
              <a:ext cx="5063613" cy="3048000"/>
              <a:chOff x="6924719" y="1645920"/>
              <a:chExt cx="5063613" cy="3048000"/>
            </a:xfrm>
          </p:grpSpPr>
          <p:sp>
            <p:nvSpPr>
              <p:cNvPr id="2" name="Balão de Pensamento: Nuvem 1">
                <a:extLst>
                  <a:ext uri="{FF2B5EF4-FFF2-40B4-BE49-F238E27FC236}">
                    <a16:creationId xmlns:a16="http://schemas.microsoft.com/office/drawing/2014/main" id="{87775235-83BD-43FD-AE70-BEE90A962A33}"/>
                  </a:ext>
                </a:extLst>
              </p:cNvPr>
              <p:cNvSpPr/>
              <p:nvPr/>
            </p:nvSpPr>
            <p:spPr>
              <a:xfrm>
                <a:off x="6924719" y="1645920"/>
                <a:ext cx="5063613" cy="3048000"/>
              </a:xfrm>
              <a:prstGeom prst="cloudCallou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3" name="Imagem 2">
                <a:extLst>
                  <a:ext uri="{FF2B5EF4-FFF2-40B4-BE49-F238E27FC236}">
                    <a16:creationId xmlns:a16="http://schemas.microsoft.com/office/drawing/2014/main" id="{672939F7-818A-448D-8D20-A4B27A3E32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21568" y="1991248"/>
                <a:ext cx="3263963" cy="212593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D51FC700-FCB6-4EB3-AB61-415CDC1B1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1054" y="2371454"/>
              <a:ext cx="2749506" cy="145694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36195" dist="12700" dir="11400000" algn="tl" rotWithShape="0">
                <a:srgbClr val="000000">
                  <a:alpha val="33000"/>
                </a:srgbClr>
              </a:outerShdw>
            </a:effectLst>
            <a:scene3d>
              <a:camera prst="perspectiveContrastingLeftFacing">
                <a:rot lat="540000" lon="2100000" rev="0"/>
              </a:camera>
              <a:lightRig rig="soft" dir="t"/>
            </a:scene3d>
            <a:sp3d contourW="12700" prstMaterial="matte">
              <a:bevelT w="63500" h="50800"/>
              <a:contourClr>
                <a:srgbClr val="C0C0C0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60693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 autoUpdateAnimBg="0"/>
      <p:bldP spid="29" grpId="0" animBg="1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C00000"/>
                </a:solidFill>
              </a:rPr>
              <a:t>Parâmetros de mobilidade das partículas</a:t>
            </a: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2376B362-45D8-4CA9-B63F-32907B948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7238" y="2322176"/>
            <a:ext cx="435016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altLang="pt-BR" sz="2200">
                <a:latin typeface="+mj-lt"/>
              </a:rPr>
              <a:t>As partículas são afastadas pela água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EAC56575-3BA9-4D0B-8A86-6A5376492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250" y="4751051"/>
            <a:ext cx="476733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altLang="pt-BR" sz="2200">
                <a:latin typeface="+mj-lt"/>
              </a:rPr>
              <a:t>Os agregados são afastados pela MATRIZ</a:t>
            </a: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688B044B-7065-496A-A1B7-EC8C19282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1671301"/>
            <a:ext cx="314817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altLang="pt-BR" sz="2200" dirty="0">
                <a:latin typeface="+mj-lt"/>
              </a:rPr>
              <a:t>Matriz - forças superficiais</a:t>
            </a: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C3735681-2E05-46B3-8B08-D6C8113EF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4063663"/>
            <a:ext cx="338656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altLang="pt-BR" sz="2200">
                <a:latin typeface="+mj-lt"/>
              </a:rPr>
              <a:t>Agregados - forças de massa</a:t>
            </a:r>
          </a:p>
        </p:txBody>
      </p:sp>
      <p:sp>
        <p:nvSpPr>
          <p:cNvPr id="18" name="Text Box 8">
            <a:extLst>
              <a:ext uri="{FF2B5EF4-FFF2-40B4-BE49-F238E27FC236}">
                <a16:creationId xmlns:a16="http://schemas.microsoft.com/office/drawing/2014/main" id="{3A832CCE-01F0-4A62-8BAF-457940978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5225" y="3028613"/>
            <a:ext cx="3656770" cy="430887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200">
                <a:latin typeface="+mj-lt"/>
              </a:rPr>
              <a:t>Distância entre partículas = IPS</a:t>
            </a: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37D425EC-7643-4801-9BC8-4C35EAF8A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9813" y="5613063"/>
            <a:ext cx="3892669" cy="430887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pt-BR" sz="2200" dirty="0">
                <a:latin typeface="+mj-lt"/>
              </a:rPr>
              <a:t>Distância entre agregados = MPT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ixaDeTexto 31">
                <a:extLst>
                  <a:ext uri="{FF2B5EF4-FFF2-40B4-BE49-F238E27FC236}">
                    <a16:creationId xmlns:a16="http://schemas.microsoft.com/office/drawing/2014/main" id="{9DFC93F0-0E21-4E29-A2A5-F5EF3528339E}"/>
                  </a:ext>
                </a:extLst>
              </p:cNvPr>
              <p:cNvSpPr txBox="1"/>
              <p:nvPr/>
            </p:nvSpPr>
            <p:spPr>
              <a:xfrm>
                <a:off x="7923451" y="5399736"/>
                <a:ext cx="3315523" cy="6256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𝑀𝑃𝑇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𝑉𝑆𝐴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𝑎𝑔</m:t>
                              </m:r>
                            </m:sub>
                          </m:sSub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den>
                          </m:f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𝑃𝑜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𝑎𝑔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2" name="CaixaDeTexto 31">
                <a:extLst>
                  <a:ext uri="{FF2B5EF4-FFF2-40B4-BE49-F238E27FC236}">
                    <a16:creationId xmlns:a16="http://schemas.microsoft.com/office/drawing/2014/main" id="{9DFC93F0-0E21-4E29-A2A5-F5EF352833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3451" y="5399736"/>
                <a:ext cx="3315523" cy="625620"/>
              </a:xfrm>
              <a:prstGeom prst="rect">
                <a:avLst/>
              </a:prstGeom>
              <a:blipFill>
                <a:blip r:embed="rId2"/>
                <a:stretch>
                  <a:fillRect b="-98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E8315DA9-ADD4-4809-B65B-B48CF691A1E1}"/>
                  </a:ext>
                </a:extLst>
              </p:cNvPr>
              <p:cNvSpPr txBox="1"/>
              <p:nvPr/>
            </p:nvSpPr>
            <p:spPr>
              <a:xfrm>
                <a:off x="7923451" y="2843113"/>
                <a:ext cx="2748573" cy="6163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𝐼𝑃𝑆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𝑉𝑆𝐴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den>
                          </m:f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𝑃𝑜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E8315DA9-ADD4-4809-B65B-B48CF691A1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3451" y="2843113"/>
                <a:ext cx="2748573" cy="6163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714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utoUpdateAnimBg="0"/>
      <p:bldP spid="15" grpId="0" autoUpdateAnimBg="0"/>
      <p:bldP spid="16" grpId="0" autoUpdateAnimBg="0"/>
      <p:bldP spid="17" grpId="0" autoUpdateAnimBg="0"/>
      <p:bldP spid="18" grpId="0" animBg="1" autoUpdateAnimBg="0"/>
      <p:bldP spid="19" grpId="0" animBg="1" autoUpdateAnimBg="0"/>
      <p:bldP spid="32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C00000"/>
                </a:solidFill>
              </a:rPr>
              <a:t>Parâmetros de mobilidade das partículas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ixaDeTexto 31">
                <a:extLst>
                  <a:ext uri="{FF2B5EF4-FFF2-40B4-BE49-F238E27FC236}">
                    <a16:creationId xmlns:a16="http://schemas.microsoft.com/office/drawing/2014/main" id="{9DFC93F0-0E21-4E29-A2A5-F5EF3528339E}"/>
                  </a:ext>
                </a:extLst>
              </p:cNvPr>
              <p:cNvSpPr txBox="1"/>
              <p:nvPr/>
            </p:nvSpPr>
            <p:spPr>
              <a:xfrm>
                <a:off x="7923451" y="5399736"/>
                <a:ext cx="3315523" cy="6256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𝑀𝑃𝑇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sSub>
                            <m:sSub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𝑉𝑆𝐴</m:t>
                              </m:r>
                            </m:e>
                            <m:sub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𝑎𝑔</m:t>
                              </m:r>
                            </m:sub>
                          </m:sSub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den>
                          </m:f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𝑃𝑜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𝑎𝑔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2" name="CaixaDeTexto 31">
                <a:extLst>
                  <a:ext uri="{FF2B5EF4-FFF2-40B4-BE49-F238E27FC236}">
                    <a16:creationId xmlns:a16="http://schemas.microsoft.com/office/drawing/2014/main" id="{9DFC93F0-0E21-4E29-A2A5-F5EF352833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3451" y="5399736"/>
                <a:ext cx="3315523" cy="625620"/>
              </a:xfrm>
              <a:prstGeom prst="rect">
                <a:avLst/>
              </a:prstGeom>
              <a:blipFill>
                <a:blip r:embed="rId2"/>
                <a:stretch>
                  <a:fillRect b="-98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E8315DA9-ADD4-4809-B65B-B48CF691A1E1}"/>
                  </a:ext>
                </a:extLst>
              </p:cNvPr>
              <p:cNvSpPr txBox="1"/>
              <p:nvPr/>
            </p:nvSpPr>
            <p:spPr>
              <a:xfrm>
                <a:off x="7923451" y="2843113"/>
                <a:ext cx="2748573" cy="6163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𝐼𝑃𝑆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𝑉𝑆𝐴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den>
                          </m:f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𝑃𝑜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E8315DA9-ADD4-4809-B65B-B48CF691A1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3451" y="2843113"/>
                <a:ext cx="2748573" cy="6163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m 2">
            <a:extLst>
              <a:ext uri="{FF2B5EF4-FFF2-40B4-BE49-F238E27FC236}">
                <a16:creationId xmlns:a16="http://schemas.microsoft.com/office/drawing/2014/main" id="{4EA5FFEF-BE71-4807-AD4D-C2628E177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650" y="2159242"/>
            <a:ext cx="6793959" cy="324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883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C00000"/>
                </a:solidFill>
              </a:rPr>
              <a:t>Parâmetros de mobilidade das partículas</a:t>
            </a:r>
          </a:p>
        </p:txBody>
      </p:sp>
      <p:sp>
        <p:nvSpPr>
          <p:cNvPr id="41" name="Text Box 8">
            <a:extLst>
              <a:ext uri="{FF2B5EF4-FFF2-40B4-BE49-F238E27FC236}">
                <a16:creationId xmlns:a16="http://schemas.microsoft.com/office/drawing/2014/main" id="{B0ED0360-2B6A-4330-B9FA-08E7F9F1E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0" y="1092015"/>
            <a:ext cx="275973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pt-BR" altLang="pt-BR" sz="22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Wingdings" pitchFamily="2" charset="2"/>
              </a:rPr>
              <a:t></a:t>
            </a:r>
            <a:r>
              <a:rPr lang="pt-BR" altLang="pt-BR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MPT  - </a:t>
            </a:r>
            <a:r>
              <a:rPr lang="pt-BR" altLang="pt-BR" sz="22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sym typeface="Wingdings" pitchFamily="2" charset="2"/>
              </a:rPr>
              <a:t> FLUIDEZ</a:t>
            </a:r>
          </a:p>
        </p:txBody>
      </p:sp>
      <p:grpSp>
        <p:nvGrpSpPr>
          <p:cNvPr id="42" name="Group 14">
            <a:extLst>
              <a:ext uri="{FF2B5EF4-FFF2-40B4-BE49-F238E27FC236}">
                <a16:creationId xmlns:a16="http://schemas.microsoft.com/office/drawing/2014/main" id="{1219189E-C6EB-4585-B55C-4BC934A6B02A}"/>
              </a:ext>
            </a:extLst>
          </p:cNvPr>
          <p:cNvGrpSpPr>
            <a:grpSpLocks/>
          </p:cNvGrpSpPr>
          <p:nvPr/>
        </p:nvGrpSpPr>
        <p:grpSpPr bwMode="auto">
          <a:xfrm>
            <a:off x="2271713" y="5393684"/>
            <a:ext cx="7219950" cy="1181100"/>
            <a:chOff x="669" y="3322"/>
            <a:chExt cx="4548" cy="744"/>
          </a:xfrm>
        </p:grpSpPr>
        <p:grpSp>
          <p:nvGrpSpPr>
            <p:cNvPr id="43" name="Group 13">
              <a:extLst>
                <a:ext uri="{FF2B5EF4-FFF2-40B4-BE49-F238E27FC236}">
                  <a16:creationId xmlns:a16="http://schemas.microsoft.com/office/drawing/2014/main" id="{E051C2DA-F3B1-4E23-8A13-0C0B01EAA7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9" y="3381"/>
              <a:ext cx="2164" cy="626"/>
              <a:chOff x="669" y="3387"/>
              <a:chExt cx="2164" cy="626"/>
            </a:xfrm>
          </p:grpSpPr>
          <p:sp>
            <p:nvSpPr>
              <p:cNvPr id="46" name="Text Box 9">
                <a:extLst>
                  <a:ext uri="{FF2B5EF4-FFF2-40B4-BE49-F238E27FC236}">
                    <a16:creationId xmlns:a16="http://schemas.microsoft.com/office/drawing/2014/main" id="{C00D6296-73BD-4763-AA4C-0A91F84F50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2" y="3387"/>
                <a:ext cx="2006" cy="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99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r>
                  <a:rPr lang="pt-BR" altLang="pt-BR" sz="2200" dirty="0">
                    <a:solidFill>
                      <a:srgbClr val="0070C0"/>
                    </a:solidFill>
                    <a:latin typeface="Arial" charset="0"/>
                  </a:rPr>
                  <a:t>Matriz dispersa  - </a:t>
                </a:r>
                <a:r>
                  <a:rPr lang="pt-BR" altLang="pt-BR" sz="2200" dirty="0">
                    <a:solidFill>
                      <a:srgbClr val="0070C0"/>
                    </a:solidFill>
                    <a:latin typeface="Arial" charset="0"/>
                    <a:sym typeface="Wingdings" pitchFamily="2" charset="2"/>
                  </a:rPr>
                  <a:t></a:t>
                </a:r>
                <a:r>
                  <a:rPr lang="pt-BR" altLang="pt-BR" sz="2200" dirty="0">
                    <a:solidFill>
                      <a:srgbClr val="0070C0"/>
                    </a:solidFill>
                    <a:latin typeface="Arial" charset="0"/>
                  </a:rPr>
                  <a:t> IPS</a:t>
                </a:r>
              </a:p>
            </p:txBody>
          </p:sp>
          <p:sp>
            <p:nvSpPr>
              <p:cNvPr id="47" name="Text Box 10">
                <a:extLst>
                  <a:ext uri="{FF2B5EF4-FFF2-40B4-BE49-F238E27FC236}">
                    <a16:creationId xmlns:a16="http://schemas.microsoft.com/office/drawing/2014/main" id="{93DB7306-4A24-4E15-A301-AF5FA24345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9" y="3744"/>
                <a:ext cx="2164" cy="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99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r>
                  <a:rPr lang="pt-BR" altLang="pt-BR" sz="2200" dirty="0">
                    <a:solidFill>
                      <a:srgbClr val="0070C0"/>
                    </a:solidFill>
                    <a:latin typeface="Arial" charset="0"/>
                    <a:sym typeface="Wingdings" pitchFamily="2" charset="2"/>
                  </a:rPr>
                  <a:t></a:t>
                </a:r>
                <a:r>
                  <a:rPr lang="pt-BR" altLang="pt-BR" sz="2200" dirty="0">
                    <a:solidFill>
                      <a:srgbClr val="0070C0"/>
                    </a:solidFill>
                    <a:latin typeface="Arial" charset="0"/>
                  </a:rPr>
                  <a:t> Tensão de escoamento</a:t>
                </a:r>
              </a:p>
            </p:txBody>
          </p:sp>
        </p:grpSp>
        <p:sp>
          <p:nvSpPr>
            <p:cNvPr id="44" name="Text Box 11">
              <a:extLst>
                <a:ext uri="{FF2B5EF4-FFF2-40B4-BE49-F238E27FC236}">
                  <a16:creationId xmlns:a16="http://schemas.microsoft.com/office/drawing/2014/main" id="{17B730CA-9172-42E5-8981-DDDD86E10F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2" y="3383"/>
              <a:ext cx="2105" cy="6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>
                <a:lnSpc>
                  <a:spcPct val="140000"/>
                </a:lnSpc>
                <a:defRPr/>
              </a:pPr>
              <a:r>
                <a:rPr lang="pt-BR" altLang="pt-BR" sz="22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Fluidez é governada pela fricção entre agregados</a:t>
              </a:r>
            </a:p>
          </p:txBody>
        </p:sp>
        <p:sp>
          <p:nvSpPr>
            <p:cNvPr id="45" name="AutoShape 12">
              <a:extLst>
                <a:ext uri="{FF2B5EF4-FFF2-40B4-BE49-F238E27FC236}">
                  <a16:creationId xmlns:a16="http://schemas.microsoft.com/office/drawing/2014/main" id="{42078D46-0C22-4523-A004-F400B7341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" y="3322"/>
              <a:ext cx="100" cy="744"/>
            </a:xfrm>
            <a:prstGeom prst="rightBracket">
              <a:avLst>
                <a:gd name="adj" fmla="val 62000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9900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Wingdings" panose="05000000000000000000" pitchFamily="2" charset="2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pt-BR" altLang="pt-BR"/>
            </a:p>
          </p:txBody>
        </p:sp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973DF5C4-D5B6-4484-B7EB-595219DBF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091" y="1585828"/>
            <a:ext cx="6117544" cy="365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08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9EBBE180-277D-4E84-9F38-F078B75EB352}"/>
              </a:ext>
            </a:extLst>
          </p:cNvPr>
          <p:cNvGraphicFramePr>
            <a:graphicFrameLocks noGrp="1"/>
          </p:cNvGraphicFramePr>
          <p:nvPr/>
        </p:nvGraphicFramePr>
        <p:xfrm>
          <a:off x="7706568" y="4034384"/>
          <a:ext cx="256114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5706">
                  <a:extLst>
                    <a:ext uri="{9D8B030D-6E8A-4147-A177-3AD203B41FA5}">
                      <a16:colId xmlns:a16="http://schemas.microsoft.com/office/drawing/2014/main" val="1992319260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4120642965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1223950063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12730735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C1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C2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C3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7177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 dirty="0"/>
                        <a:t>IPS (</a:t>
                      </a:r>
                      <a:r>
                        <a:rPr lang="pt-BR" sz="1400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pt-BR" sz="1400" dirty="0"/>
                        <a:t>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0,52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0,51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0,51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8473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MPT (</a:t>
                      </a:r>
                      <a:r>
                        <a:rPr lang="pt-BR" sz="1400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pt-BR" sz="1400" dirty="0"/>
                        <a:t>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8,54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3,38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4,75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6392725"/>
                  </a:ext>
                </a:extLst>
              </a:tr>
            </a:tbl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D68C5FD7-46E5-4C89-87CE-F51BD79D7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50" y="930246"/>
            <a:ext cx="4371728" cy="2833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C9FC785E-3831-414D-B46B-CC4729618BB0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C00000"/>
                </a:solidFill>
              </a:rPr>
              <a:t>Argamassa (exemplo prático)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875F44D-FC5F-47B5-BABD-A8A3C910D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071" y="930246"/>
            <a:ext cx="4371728" cy="2837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F5B2B5C-B28A-49AE-9DBA-EB792549B13C}"/>
              </a:ext>
            </a:extLst>
          </p:cNvPr>
          <p:cNvSpPr txBox="1"/>
          <p:nvPr/>
        </p:nvSpPr>
        <p:spPr>
          <a:xfrm>
            <a:off x="8180115" y="570343"/>
            <a:ext cx="697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q fixo</a:t>
            </a:r>
          </a:p>
        </p:txBody>
      </p:sp>
    </p:spTree>
    <p:extLst>
      <p:ext uri="{BB962C8B-B14F-4D97-AF65-F5344CB8AC3E}">
        <p14:creationId xmlns:p14="http://schemas.microsoft.com/office/powerpoint/2010/main" val="389936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Modelo de Furnas (abordagem discreta)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764422EB-99BE-4EEA-96B0-08A83E559673}"/>
                  </a:ext>
                </a:extLst>
              </p:cNvPr>
              <p:cNvSpPr txBox="1"/>
              <p:nvPr/>
            </p:nvSpPr>
            <p:spPr>
              <a:xfrm>
                <a:off x="659080" y="1001279"/>
                <a:ext cx="2984299" cy="691536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pt-BR" sz="20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pt-BR" sz="20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BR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pt-BR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pt-BR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  <m:sup>
                                <m:func>
                                  <m:funcPr>
                                    <m:ctrlP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pt-BR" sz="200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func>
                              </m:sup>
                            </m:sSubSup>
                            <m:r>
                              <a:rPr lang="pt-BR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pt-BR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  <m:sup>
                                <m:func>
                                  <m:funcPr>
                                    <m:ctrlP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pt-BR" sz="200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func>
                              </m:sup>
                            </m:sSubSup>
                          </m:num>
                          <m:den>
                            <m:sSubSup>
                              <m:sSubSupPr>
                                <m:ctrlPr>
                                  <a:rPr lang="pt-BR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  <m:sup>
                                <m:func>
                                  <m:funcPr>
                                    <m:ctrlP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pt-BR" sz="200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func>
                              </m:sup>
                            </m:sSubSup>
                            <m:r>
                              <a:rPr lang="pt-BR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pt-BR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pt-BR" sz="20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  <m:sup>
                                <m:func>
                                  <m:funcPr>
                                    <m:ctrlP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pt-BR" sz="200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pt-BR" sz="20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func>
                              </m:sup>
                            </m:sSubSup>
                          </m:den>
                        </m:f>
                      </m:e>
                    </m:d>
                  </m:oMath>
                </a14:m>
                <a:r>
                  <a:rPr lang="pt-BR" sz="2000" dirty="0"/>
                  <a:t> x 100</a:t>
                </a:r>
              </a:p>
            </p:txBody>
          </p:sp>
        </mc:Choice>
        <mc:Fallback xmlns="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764422EB-99BE-4EEA-96B0-08A83E5596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080" y="1001279"/>
                <a:ext cx="2984299" cy="69153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ubtítulo 2">
            <a:extLst>
              <a:ext uri="{FF2B5EF4-FFF2-40B4-BE49-F238E27FC236}">
                <a16:creationId xmlns:a16="http://schemas.microsoft.com/office/drawing/2014/main" id="{B8588D1A-9D78-4523-AEC9-7700DDB8CC56}"/>
              </a:ext>
            </a:extLst>
          </p:cNvPr>
          <p:cNvSpPr txBox="1">
            <a:spLocks/>
          </p:cNvSpPr>
          <p:nvPr/>
        </p:nvSpPr>
        <p:spPr>
          <a:xfrm>
            <a:off x="4162643" y="831633"/>
            <a:ext cx="6853474" cy="118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P</a:t>
            </a:r>
            <a:r>
              <a:rPr lang="pt-BR" altLang="pt-BR" sz="1200" baseline="-25000" dirty="0">
                <a:solidFill>
                  <a:srgbClr val="000000"/>
                </a:solidFill>
              </a:rPr>
              <a:t>(d)</a:t>
            </a:r>
            <a:r>
              <a:rPr lang="pt-BR" altLang="pt-BR" sz="1200" dirty="0">
                <a:solidFill>
                  <a:srgbClr val="000000"/>
                </a:solidFill>
              </a:rPr>
              <a:t> = distribuição acumulada de tamanho de partículas (</a:t>
            </a:r>
            <a:r>
              <a:rPr lang="pt-BR" altLang="pt-BR" sz="1200" i="1" dirty="0">
                <a:solidFill>
                  <a:srgbClr val="000000"/>
                </a:solidFill>
              </a:rPr>
              <a:t>CPFT</a:t>
            </a:r>
            <a:r>
              <a:rPr lang="pt-BR" altLang="pt-BR" sz="1200" dirty="0">
                <a:solidFill>
                  <a:srgbClr val="000000"/>
                </a:solidFill>
              </a:rPr>
              <a:t>)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D</a:t>
            </a:r>
            <a:r>
              <a:rPr lang="pt-BR" altLang="pt-BR" sz="1200" baseline="-25000" dirty="0">
                <a:solidFill>
                  <a:srgbClr val="000000"/>
                </a:solidFill>
              </a:rPr>
              <a:t>p</a:t>
            </a:r>
            <a:r>
              <a:rPr lang="pt-BR" altLang="pt-BR" sz="1200" dirty="0">
                <a:solidFill>
                  <a:srgbClr val="000000"/>
                </a:solidFill>
              </a:rPr>
              <a:t> = diâmetro da partícula sendo considerada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D</a:t>
            </a:r>
            <a:r>
              <a:rPr lang="pt-BR" altLang="pt-BR" sz="1200" baseline="-25000" dirty="0">
                <a:solidFill>
                  <a:srgbClr val="000000"/>
                </a:solidFill>
              </a:rPr>
              <a:t>s</a:t>
            </a:r>
            <a:r>
              <a:rPr lang="pt-BR" altLang="pt-BR" sz="1200" dirty="0">
                <a:solidFill>
                  <a:srgbClr val="000000"/>
                </a:solidFill>
              </a:rPr>
              <a:t> = diâmetro da menor partícula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D</a:t>
            </a:r>
            <a:r>
              <a:rPr lang="pt-BR" altLang="pt-BR" sz="1200" baseline="-25000" dirty="0">
                <a:solidFill>
                  <a:srgbClr val="000000"/>
                </a:solidFill>
              </a:rPr>
              <a:t>L</a:t>
            </a:r>
            <a:r>
              <a:rPr lang="pt-BR" altLang="pt-BR" sz="1200" dirty="0">
                <a:solidFill>
                  <a:srgbClr val="000000"/>
                </a:solidFill>
              </a:rPr>
              <a:t> = diâmetro da maior partícula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r = quociente entre o volume das partículas retidas em uma malha de peneira e o volume na malha inferior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F1922A94-1CAE-425C-9065-1C9154D3848B}"/>
              </a:ext>
            </a:extLst>
          </p:cNvPr>
          <p:cNvSpPr txBox="1">
            <a:spLocks/>
          </p:cNvSpPr>
          <p:nvPr/>
        </p:nvSpPr>
        <p:spPr>
          <a:xfrm>
            <a:off x="139815" y="2229475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Modelo de </a:t>
            </a:r>
            <a:r>
              <a:rPr lang="pt-BR" sz="3000" dirty="0" err="1">
                <a:solidFill>
                  <a:srgbClr val="00B050"/>
                </a:solidFill>
              </a:rPr>
              <a:t>Westman</a:t>
            </a:r>
            <a:r>
              <a:rPr lang="pt-BR" sz="3000" dirty="0">
                <a:solidFill>
                  <a:srgbClr val="00B050"/>
                </a:solidFill>
              </a:rPr>
              <a:t> e Hugill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47F13FD3-8495-4545-BC06-97F0E3D4CC0E}"/>
              </a:ext>
            </a:extLst>
          </p:cNvPr>
          <p:cNvSpPr txBox="1">
            <a:spLocks/>
          </p:cNvSpPr>
          <p:nvPr/>
        </p:nvSpPr>
        <p:spPr>
          <a:xfrm>
            <a:off x="3253671" y="2969193"/>
            <a:ext cx="5657850" cy="1101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90000"/>
            </a:pPr>
            <a:r>
              <a:rPr lang="pt-BR" altLang="pt-BR" sz="1200" dirty="0"/>
              <a:t>ai = volume aparente de uma distribuição discreta do tamanho i (i varia de 1 a n, onde 1 é a classe mais grossa e n = total de classes na mistura)</a:t>
            </a:r>
          </a:p>
          <a:p>
            <a:pPr algn="just">
              <a:buSzPct val="90000"/>
            </a:pPr>
            <a:r>
              <a:rPr lang="pt-BR" altLang="pt-BR" sz="1200" dirty="0"/>
              <a:t>xi = fração volumétrica da classe de tamanho i</a:t>
            </a:r>
          </a:p>
          <a:p>
            <a:pPr algn="just">
              <a:buSzPct val="90000"/>
            </a:pPr>
            <a:r>
              <a:rPr lang="pt-BR" altLang="pt-BR" sz="1200" dirty="0"/>
              <a:t>Vai = volume aparente da mistura. Calculado com base na classe de tamanho de partículas i.</a:t>
            </a:r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BBA2342A-0281-42D3-B2F5-0FCC6B55B20F}"/>
              </a:ext>
            </a:extLst>
          </p:cNvPr>
          <p:cNvSpPr txBox="1">
            <a:spLocks/>
          </p:cNvSpPr>
          <p:nvPr/>
        </p:nvSpPr>
        <p:spPr>
          <a:xfrm>
            <a:off x="3253671" y="2969193"/>
            <a:ext cx="5657850" cy="1101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buSzPct val="90000"/>
            </a:pPr>
            <a:r>
              <a:rPr lang="pt-BR" altLang="pt-BR" sz="1200" dirty="0">
                <a:solidFill>
                  <a:srgbClr val="FF0000"/>
                </a:solidFill>
              </a:rPr>
              <a:t>ai = volume aparente de uma distribuição discreta do tamanho i (i varia de 1 a n, onde 1 é a classe mais grossa e n = total de classes na mistura)</a:t>
            </a: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8F1812C2-2E48-4204-BCE3-F0BF173D20DB}"/>
              </a:ext>
            </a:extLst>
          </p:cNvPr>
          <p:cNvSpPr txBox="1">
            <a:spLocks/>
          </p:cNvSpPr>
          <p:nvPr/>
        </p:nvSpPr>
        <p:spPr>
          <a:xfrm>
            <a:off x="139814" y="4266642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Modelo de Andreasen (abordagem contínua)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25217D6F-A319-41AA-B61F-981D8E7C8D5F}"/>
                  </a:ext>
                </a:extLst>
              </p:cNvPr>
              <p:cNvSpPr txBox="1"/>
              <p:nvPr/>
            </p:nvSpPr>
            <p:spPr>
              <a:xfrm>
                <a:off x="659080" y="5047947"/>
                <a:ext cx="2036263" cy="6544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pt-B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pt-BR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100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25217D6F-A319-41AA-B61F-981D8E7C8D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080" y="5047947"/>
                <a:ext cx="2036263" cy="6544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Subtítulo 2">
            <a:extLst>
              <a:ext uri="{FF2B5EF4-FFF2-40B4-BE49-F238E27FC236}">
                <a16:creationId xmlns:a16="http://schemas.microsoft.com/office/drawing/2014/main" id="{AB6178A1-F09E-4356-BF93-75DBADEDB6F4}"/>
              </a:ext>
            </a:extLst>
          </p:cNvPr>
          <p:cNvSpPr txBox="1">
            <a:spLocks/>
          </p:cNvSpPr>
          <p:nvPr/>
        </p:nvSpPr>
        <p:spPr>
          <a:xfrm>
            <a:off x="269651" y="5844402"/>
            <a:ext cx="4368610" cy="959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P</a:t>
            </a:r>
            <a:r>
              <a:rPr lang="pt-BR" altLang="pt-BR" sz="1200" baseline="-25000" dirty="0">
                <a:solidFill>
                  <a:srgbClr val="000000"/>
                </a:solidFill>
              </a:rPr>
              <a:t>(d)</a:t>
            </a:r>
            <a:r>
              <a:rPr lang="pt-BR" altLang="pt-BR" sz="1200" dirty="0">
                <a:solidFill>
                  <a:srgbClr val="000000"/>
                </a:solidFill>
              </a:rPr>
              <a:t> = distribuição acumulada de tamanho de partículas (</a:t>
            </a:r>
            <a:r>
              <a:rPr lang="pt-BR" altLang="pt-BR" sz="1200" i="1" dirty="0">
                <a:solidFill>
                  <a:srgbClr val="000000"/>
                </a:solidFill>
              </a:rPr>
              <a:t>CPFT</a:t>
            </a:r>
            <a:r>
              <a:rPr lang="pt-BR" altLang="pt-BR" sz="1200" dirty="0">
                <a:solidFill>
                  <a:srgbClr val="000000"/>
                </a:solidFill>
              </a:rPr>
              <a:t>)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pt-BR" altLang="pt-BR" sz="1200" dirty="0" err="1">
                <a:solidFill>
                  <a:srgbClr val="000000"/>
                </a:solidFill>
              </a:rPr>
              <a:t>D</a:t>
            </a:r>
            <a:r>
              <a:rPr lang="pt-BR" altLang="pt-BR" sz="1200" baseline="-25000" dirty="0" err="1">
                <a:solidFill>
                  <a:srgbClr val="000000"/>
                </a:solidFill>
              </a:rPr>
              <a:t>p</a:t>
            </a:r>
            <a:r>
              <a:rPr lang="pt-BR" altLang="pt-BR" sz="1200" dirty="0">
                <a:solidFill>
                  <a:srgbClr val="000000"/>
                </a:solidFill>
              </a:rPr>
              <a:t> = diâmetro da partícula sendo considerada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D</a:t>
            </a:r>
            <a:r>
              <a:rPr lang="pt-BR" altLang="pt-BR" sz="1200" baseline="-25000" dirty="0">
                <a:solidFill>
                  <a:srgbClr val="000000"/>
                </a:solidFill>
              </a:rPr>
              <a:t>L</a:t>
            </a:r>
            <a:r>
              <a:rPr lang="pt-BR" altLang="pt-BR" sz="1200" dirty="0">
                <a:solidFill>
                  <a:srgbClr val="000000"/>
                </a:solidFill>
              </a:rPr>
              <a:t> = diâmetro da maior partícula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q = coeficiente da distribuição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F731D025-FECE-4BCC-A74C-E8F43F95DC05}"/>
              </a:ext>
            </a:extLst>
          </p:cNvPr>
          <p:cNvSpPr/>
          <p:nvPr/>
        </p:nvSpPr>
        <p:spPr>
          <a:xfrm>
            <a:off x="3278114" y="4911371"/>
            <a:ext cx="6096000" cy="8710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SzPct val="90000"/>
            </a:pPr>
            <a:r>
              <a:rPr lang="pt-BR" i="1" dirty="0">
                <a:solidFill>
                  <a:srgbClr val="000000"/>
                </a:solidFill>
              </a:rPr>
              <a:t>Funk</a:t>
            </a:r>
            <a:r>
              <a:rPr lang="pt-BR" dirty="0">
                <a:solidFill>
                  <a:srgbClr val="000000"/>
                </a:solidFill>
              </a:rPr>
              <a:t> e </a:t>
            </a:r>
            <a:r>
              <a:rPr lang="pt-BR" i="1" dirty="0">
                <a:solidFill>
                  <a:srgbClr val="000000"/>
                </a:solidFill>
              </a:rPr>
              <a:t>Dinger</a:t>
            </a:r>
            <a:r>
              <a:rPr lang="pt-BR" dirty="0">
                <a:solidFill>
                  <a:srgbClr val="000000"/>
                </a:solidFill>
              </a:rPr>
              <a:t> reconheceram que a inexistência de partículas infinitamente pequenas podia acarretar desvios significativos no empacotamento de partículas previsto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86B65B4A-B14E-4EA5-AA22-B496D153E1DB}"/>
              </a:ext>
            </a:extLst>
          </p:cNvPr>
          <p:cNvSpPr/>
          <p:nvPr/>
        </p:nvSpPr>
        <p:spPr>
          <a:xfrm>
            <a:off x="5652923" y="5871308"/>
            <a:ext cx="6096000" cy="8710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SzPct val="90000"/>
            </a:pPr>
            <a:r>
              <a:rPr lang="pt-BR" dirty="0">
                <a:solidFill>
                  <a:srgbClr val="000000"/>
                </a:solidFill>
              </a:rPr>
              <a:t>Incorporaram ao modelo de Andreasen um valor mínimo de tamanho de partícula (característica de sistemas reais), e desenvolveram o modelo de Alfred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4710E32D-4CFA-45DF-877B-5B89E6ABD2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956" t="54919" r="43763" b="36146"/>
          <a:stretch/>
        </p:blipFill>
        <p:spPr>
          <a:xfrm>
            <a:off x="523451" y="3058787"/>
            <a:ext cx="2211519" cy="10811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658C4DF4-B336-4AC7-BE1E-DAB1F3BFBD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938" t="50238" r="43906" b="40360"/>
          <a:stretch/>
        </p:blipFill>
        <p:spPr>
          <a:xfrm>
            <a:off x="10038159" y="2109796"/>
            <a:ext cx="1687437" cy="8786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731B12F0-21C4-4675-A8D0-A084A3193BC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643" t="23398" r="73215" b="28704"/>
          <a:stretch/>
        </p:blipFill>
        <p:spPr>
          <a:xfrm>
            <a:off x="9430222" y="3142679"/>
            <a:ext cx="2518313" cy="210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550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00000000-0008-0000-0900-00000F000000}"/>
              </a:ext>
            </a:extLst>
          </p:cNvPr>
          <p:cNvGraphicFramePr/>
          <p:nvPr/>
        </p:nvGraphicFramePr>
        <p:xfrm>
          <a:off x="18638" y="824419"/>
          <a:ext cx="42672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26CAF383-24C9-4159-98BB-345B817DA026}"/>
              </a:ext>
            </a:extLst>
          </p:cNvPr>
          <p:cNvGraphicFramePr>
            <a:graphicFrameLocks noGrp="1"/>
          </p:cNvGraphicFramePr>
          <p:nvPr/>
        </p:nvGraphicFramePr>
        <p:xfrm>
          <a:off x="826548" y="3812602"/>
          <a:ext cx="256114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5706">
                  <a:extLst>
                    <a:ext uri="{9D8B030D-6E8A-4147-A177-3AD203B41FA5}">
                      <a16:colId xmlns:a16="http://schemas.microsoft.com/office/drawing/2014/main" val="1992319260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4120642965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1223950063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12730735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C1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C2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C3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7177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 dirty="0"/>
                        <a:t>IPS (</a:t>
                      </a:r>
                      <a:r>
                        <a:rPr lang="pt-BR" sz="1400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pt-BR" sz="1400" dirty="0"/>
                        <a:t>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0,52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0,51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0,51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8473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MPT (</a:t>
                      </a:r>
                      <a:r>
                        <a:rPr lang="pt-BR" sz="1400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pt-BR" sz="1400" dirty="0"/>
                        <a:t>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0070C0"/>
                          </a:solidFill>
                        </a:rPr>
                        <a:t>8,54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FF0000"/>
                          </a:solidFill>
                        </a:rPr>
                        <a:t>3,38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00B050"/>
                          </a:solidFill>
                        </a:rPr>
                        <a:t>4,75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6392725"/>
                  </a:ext>
                </a:extLst>
              </a:tr>
            </a:tbl>
          </a:graphicData>
        </a:graphic>
      </p:graphicFrame>
      <p:sp>
        <p:nvSpPr>
          <p:cNvPr id="4" name="Título 1">
            <a:extLst>
              <a:ext uri="{FF2B5EF4-FFF2-40B4-BE49-F238E27FC236}">
                <a16:creationId xmlns:a16="http://schemas.microsoft.com/office/drawing/2014/main" id="{992DD9FF-CCBA-4E4B-B236-D50710437B91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C00000"/>
                </a:solidFill>
              </a:rPr>
              <a:t>Argamassa (Mistura)</a:t>
            </a:r>
          </a:p>
        </p:txBody>
      </p:sp>
    </p:spTree>
    <p:extLst>
      <p:ext uri="{BB962C8B-B14F-4D97-AF65-F5344CB8AC3E}">
        <p14:creationId xmlns:p14="http://schemas.microsoft.com/office/powerpoint/2010/main" val="24346419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00000000-0008-0000-0900-000014000000}"/>
              </a:ext>
            </a:extLst>
          </p:cNvPr>
          <p:cNvGraphicFramePr/>
          <p:nvPr/>
        </p:nvGraphicFramePr>
        <p:xfrm>
          <a:off x="7948866" y="1762125"/>
          <a:ext cx="42672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00000000-0008-0000-0900-000015000000}"/>
              </a:ext>
            </a:extLst>
          </p:cNvPr>
          <p:cNvGraphicFramePr/>
          <p:nvPr/>
        </p:nvGraphicFramePr>
        <p:xfrm>
          <a:off x="7948866" y="4057650"/>
          <a:ext cx="42672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00000000-0008-0000-0900-000012000000}"/>
              </a:ext>
            </a:extLst>
          </p:cNvPr>
          <p:cNvGraphicFramePr/>
          <p:nvPr/>
        </p:nvGraphicFramePr>
        <p:xfrm>
          <a:off x="4215066" y="1752600"/>
          <a:ext cx="42672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id="{00000000-0008-0000-0900-000013000000}"/>
              </a:ext>
            </a:extLst>
          </p:cNvPr>
          <p:cNvGraphicFramePr/>
          <p:nvPr/>
        </p:nvGraphicFramePr>
        <p:xfrm>
          <a:off x="4215066" y="4057650"/>
          <a:ext cx="42672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Retângulo de cantos arredondados 6">
            <a:extLst>
              <a:ext uri="{FF2B5EF4-FFF2-40B4-BE49-F238E27FC236}">
                <a16:creationId xmlns:a16="http://schemas.microsoft.com/office/drawing/2014/main" id="{6B5CFDE8-3444-4A6F-AE7D-36A81A1A7EF5}"/>
              </a:ext>
            </a:extLst>
          </p:cNvPr>
          <p:cNvSpPr/>
          <p:nvPr/>
        </p:nvSpPr>
        <p:spPr>
          <a:xfrm>
            <a:off x="5406958" y="494489"/>
            <a:ext cx="5562600" cy="9144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SUAVIZAÇÃO DO IMPACTO DAS VARIAÇÕES GRANULOMÉTRICAS</a:t>
            </a:r>
            <a:endParaRPr lang="pt-BR" sz="2400" dirty="0">
              <a:solidFill>
                <a:schemeClr val="bg1"/>
              </a:solidFill>
            </a:endParaRPr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9D3055D8-B8DA-4B2A-9427-AC0297EA8D02}"/>
              </a:ext>
            </a:extLst>
          </p:cNvPr>
          <p:cNvGraphicFramePr/>
          <p:nvPr/>
        </p:nvGraphicFramePr>
        <p:xfrm>
          <a:off x="18638" y="824419"/>
          <a:ext cx="42672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054F1C87-CAB3-44D9-A35D-9C2A12E87CDA}"/>
              </a:ext>
            </a:extLst>
          </p:cNvPr>
          <p:cNvGraphicFramePr>
            <a:graphicFrameLocks noGrp="1"/>
          </p:cNvGraphicFramePr>
          <p:nvPr/>
        </p:nvGraphicFramePr>
        <p:xfrm>
          <a:off x="826548" y="3812602"/>
          <a:ext cx="256114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5706">
                  <a:extLst>
                    <a:ext uri="{9D8B030D-6E8A-4147-A177-3AD203B41FA5}">
                      <a16:colId xmlns:a16="http://schemas.microsoft.com/office/drawing/2014/main" val="1992319260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4120642965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1223950063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12730735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C1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C2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C3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7177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 dirty="0"/>
                        <a:t>IPS (</a:t>
                      </a:r>
                      <a:r>
                        <a:rPr lang="pt-BR" sz="1400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pt-BR" sz="1400" dirty="0"/>
                        <a:t>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0,52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0,51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0,51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8473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MPT (</a:t>
                      </a:r>
                      <a:r>
                        <a:rPr lang="pt-BR" sz="1400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pt-BR" sz="1400" dirty="0"/>
                        <a:t>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0070C0"/>
                          </a:solidFill>
                        </a:rPr>
                        <a:t>8,54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FF0000"/>
                          </a:solidFill>
                        </a:rPr>
                        <a:t>3,38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rgbClr val="00B050"/>
                          </a:solidFill>
                        </a:rPr>
                        <a:t>4,75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6392725"/>
                  </a:ext>
                </a:extLst>
              </a:tr>
            </a:tbl>
          </a:graphicData>
        </a:graphic>
      </p:graphicFrame>
      <p:sp>
        <p:nvSpPr>
          <p:cNvPr id="17" name="Título 1">
            <a:extLst>
              <a:ext uri="{FF2B5EF4-FFF2-40B4-BE49-F238E27FC236}">
                <a16:creationId xmlns:a16="http://schemas.microsoft.com/office/drawing/2014/main" id="{9165378F-96DA-4CE6-8072-E7AE726C7618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C00000"/>
                </a:solidFill>
              </a:rPr>
              <a:t>Argamassa (Mistura)</a:t>
            </a:r>
          </a:p>
        </p:txBody>
      </p:sp>
    </p:spTree>
    <p:extLst>
      <p:ext uri="{BB962C8B-B14F-4D97-AF65-F5344CB8AC3E}">
        <p14:creationId xmlns:p14="http://schemas.microsoft.com/office/powerpoint/2010/main" val="428124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Graphic spid="19" grpId="0">
        <p:bldAsOne/>
      </p:bldGraphic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23">
            <a:extLst>
              <a:ext uri="{FF2B5EF4-FFF2-40B4-BE49-F238E27FC236}">
                <a16:creationId xmlns:a16="http://schemas.microsoft.com/office/drawing/2014/main" id="{F42E8EF9-D05E-49E7-B0E9-483DBA2DD696}"/>
              </a:ext>
            </a:extLst>
          </p:cNvPr>
          <p:cNvGrpSpPr/>
          <p:nvPr/>
        </p:nvGrpSpPr>
        <p:grpSpPr>
          <a:xfrm>
            <a:off x="1739537" y="182263"/>
            <a:ext cx="8366760" cy="6493474"/>
            <a:chOff x="198120" y="152400"/>
            <a:chExt cx="8366760" cy="6493474"/>
          </a:xfrm>
        </p:grpSpPr>
        <p:pic>
          <p:nvPicPr>
            <p:cNvPr id="10" name="Imagem 9" descr="IMG_9703.jpg">
              <a:extLst>
                <a:ext uri="{FF2B5EF4-FFF2-40B4-BE49-F238E27FC236}">
                  <a16:creationId xmlns:a16="http://schemas.microsoft.com/office/drawing/2014/main" id="{037AAAF9-C90D-4000-9F98-FF42F7F40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8120" y="152400"/>
              <a:ext cx="4145280" cy="3108960"/>
            </a:xfrm>
            <a:prstGeom prst="rect">
              <a:avLst/>
            </a:prstGeom>
          </p:spPr>
        </p:pic>
        <p:pic>
          <p:nvPicPr>
            <p:cNvPr id="11" name="Imagem 10" descr="IMG_9710.jpg">
              <a:extLst>
                <a:ext uri="{FF2B5EF4-FFF2-40B4-BE49-F238E27FC236}">
                  <a16:creationId xmlns:a16="http://schemas.microsoft.com/office/drawing/2014/main" id="{78223B86-8114-4396-B3D1-A0F4D0627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19600" y="152400"/>
              <a:ext cx="4145280" cy="3108960"/>
            </a:xfrm>
            <a:prstGeom prst="rect">
              <a:avLst/>
            </a:prstGeom>
          </p:spPr>
        </p:pic>
        <p:pic>
          <p:nvPicPr>
            <p:cNvPr id="12" name="Imagem 11" descr="IMG_9717.jpg">
              <a:extLst>
                <a:ext uri="{FF2B5EF4-FFF2-40B4-BE49-F238E27FC236}">
                  <a16:creationId xmlns:a16="http://schemas.microsoft.com/office/drawing/2014/main" id="{1FFF9099-693D-4762-98DB-C9D95A3D8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7800" y="3329650"/>
              <a:ext cx="2487168" cy="3316224"/>
            </a:xfrm>
            <a:prstGeom prst="rect">
              <a:avLst/>
            </a:prstGeom>
          </p:spPr>
        </p:pic>
        <p:pic>
          <p:nvPicPr>
            <p:cNvPr id="13" name="Imagem 12" descr="IMG_9722.jpg">
              <a:extLst>
                <a:ext uri="{FF2B5EF4-FFF2-40B4-BE49-F238E27FC236}">
                  <a16:creationId xmlns:a16="http://schemas.microsoft.com/office/drawing/2014/main" id="{67E22186-11B4-40F7-AEF6-B98F9F054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04232" y="3329650"/>
              <a:ext cx="2487168" cy="3316224"/>
            </a:xfrm>
            <a:prstGeom prst="rect">
              <a:avLst/>
            </a:prstGeom>
          </p:spPr>
        </p:pic>
        <p:cxnSp>
          <p:nvCxnSpPr>
            <p:cNvPr id="14" name="Conector reto 13">
              <a:extLst>
                <a:ext uri="{FF2B5EF4-FFF2-40B4-BE49-F238E27FC236}">
                  <a16:creationId xmlns:a16="http://schemas.microsoft.com/office/drawing/2014/main" id="{AC09B754-F9CD-4113-9CF3-C2F5D8FB9256}"/>
                </a:ext>
              </a:extLst>
            </p:cNvPr>
            <p:cNvCxnSpPr/>
            <p:nvPr/>
          </p:nvCxnSpPr>
          <p:spPr>
            <a:xfrm>
              <a:off x="2971800" y="4648200"/>
              <a:ext cx="1905000" cy="0"/>
            </a:xfrm>
            <a:prstGeom prst="line">
              <a:avLst/>
            </a:prstGeom>
            <a:ln w="127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>
              <a:extLst>
                <a:ext uri="{FF2B5EF4-FFF2-40B4-BE49-F238E27FC236}">
                  <a16:creationId xmlns:a16="http://schemas.microsoft.com/office/drawing/2014/main" id="{F13A88D5-EB12-45E0-B845-58B82518F920}"/>
                </a:ext>
              </a:extLst>
            </p:cNvPr>
            <p:cNvCxnSpPr/>
            <p:nvPr/>
          </p:nvCxnSpPr>
          <p:spPr>
            <a:xfrm>
              <a:off x="3962400" y="4191000"/>
              <a:ext cx="1981200" cy="0"/>
            </a:xfrm>
            <a:prstGeom prst="line">
              <a:avLst/>
            </a:prstGeom>
            <a:ln w="127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to 15">
              <a:extLst>
                <a:ext uri="{FF2B5EF4-FFF2-40B4-BE49-F238E27FC236}">
                  <a16:creationId xmlns:a16="http://schemas.microsoft.com/office/drawing/2014/main" id="{953CE44C-57D3-4EFD-A927-620D6D8AD813}"/>
                </a:ext>
              </a:extLst>
            </p:cNvPr>
            <p:cNvCxnSpPr/>
            <p:nvPr/>
          </p:nvCxnSpPr>
          <p:spPr>
            <a:xfrm>
              <a:off x="4800600" y="4114800"/>
              <a:ext cx="0" cy="609600"/>
            </a:xfrm>
            <a:prstGeom prst="line">
              <a:avLst/>
            </a:prstGeom>
            <a:ln w="127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940AB2F1-EA2E-4ED6-9221-E775473277EE}"/>
                </a:ext>
              </a:extLst>
            </p:cNvPr>
            <p:cNvSpPr/>
            <p:nvPr/>
          </p:nvSpPr>
          <p:spPr>
            <a:xfrm>
              <a:off x="4777450" y="4168431"/>
              <a:ext cx="76200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B7D9438B-CAF7-464B-9962-3C363423F443}"/>
                </a:ext>
              </a:extLst>
            </p:cNvPr>
            <p:cNvSpPr/>
            <p:nvPr/>
          </p:nvSpPr>
          <p:spPr>
            <a:xfrm>
              <a:off x="4777450" y="4632381"/>
              <a:ext cx="76200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CCEB5942-A832-4A25-B2C2-23DA017E9572}"/>
                </a:ext>
              </a:extLst>
            </p:cNvPr>
            <p:cNvSpPr txBox="1"/>
            <p:nvPr/>
          </p:nvSpPr>
          <p:spPr>
            <a:xfrm>
              <a:off x="4214150" y="4244050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Symbol" pitchFamily="18" charset="2"/>
                  <a:cs typeface="Arial" pitchFamily="34" charset="0"/>
                </a:rPr>
                <a:t>D</a:t>
              </a:r>
              <a:r>
                <a:rPr lang="pt-BR" dirty="0">
                  <a:latin typeface="Arial" pitchFamily="34" charset="0"/>
                  <a:cs typeface="Arial" pitchFamily="34" charset="0"/>
                </a:rPr>
                <a:t>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22987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00000000-0008-0000-0900-00001E000000}"/>
              </a:ext>
            </a:extLst>
          </p:cNvPr>
          <p:cNvGraphicFramePr>
            <a:graphicFrameLocks/>
          </p:cNvGraphicFramePr>
          <p:nvPr/>
        </p:nvGraphicFramePr>
        <p:xfrm>
          <a:off x="540829" y="533400"/>
          <a:ext cx="435292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30AC69D8-3774-420D-B406-2C0610A3A41D}"/>
              </a:ext>
            </a:extLst>
          </p:cNvPr>
          <p:cNvGraphicFramePr>
            <a:graphicFrameLocks noGrp="1"/>
          </p:cNvGraphicFramePr>
          <p:nvPr/>
        </p:nvGraphicFramePr>
        <p:xfrm>
          <a:off x="8666161" y="523875"/>
          <a:ext cx="283261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5706">
                  <a:extLst>
                    <a:ext uri="{9D8B030D-6E8A-4147-A177-3AD203B41FA5}">
                      <a16:colId xmlns:a16="http://schemas.microsoft.com/office/drawing/2014/main" val="1992319260"/>
                    </a:ext>
                  </a:extLst>
                </a:gridCol>
                <a:gridCol w="628968">
                  <a:extLst>
                    <a:ext uri="{9D8B030D-6E8A-4147-A177-3AD203B41FA5}">
                      <a16:colId xmlns:a16="http://schemas.microsoft.com/office/drawing/2014/main" val="4120642965"/>
                    </a:ext>
                  </a:extLst>
                </a:gridCol>
                <a:gridCol w="628968">
                  <a:extLst>
                    <a:ext uri="{9D8B030D-6E8A-4147-A177-3AD203B41FA5}">
                      <a16:colId xmlns:a16="http://schemas.microsoft.com/office/drawing/2014/main" val="1223950063"/>
                    </a:ext>
                  </a:extLst>
                </a:gridCol>
                <a:gridCol w="628968">
                  <a:extLst>
                    <a:ext uri="{9D8B030D-6E8A-4147-A177-3AD203B41FA5}">
                      <a16:colId xmlns:a16="http://schemas.microsoft.com/office/drawing/2014/main" val="12730735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C1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C2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C3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7177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 dirty="0"/>
                        <a:t>IPS (</a:t>
                      </a:r>
                      <a:r>
                        <a:rPr lang="pt-BR" sz="1400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pt-BR" sz="1400" dirty="0"/>
                        <a:t>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0,517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0,512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0,507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8473781"/>
                  </a:ext>
                </a:extLst>
              </a:tr>
            </a:tbl>
          </a:graphicData>
        </a:graphic>
      </p:graphicFrame>
      <p:graphicFrame>
        <p:nvGraphicFramePr>
          <p:cNvPr id="351" name="Gráfico 350">
            <a:extLst>
              <a:ext uri="{FF2B5EF4-FFF2-40B4-BE49-F238E27FC236}">
                <a16:creationId xmlns:a16="http://schemas.microsoft.com/office/drawing/2014/main" id="{11FEAF48-9F16-4B6F-94A1-62B3695DDF50}"/>
              </a:ext>
            </a:extLst>
          </p:cNvPr>
          <p:cNvGraphicFramePr>
            <a:graphicFrameLocks/>
          </p:cNvGraphicFramePr>
          <p:nvPr/>
        </p:nvGraphicFramePr>
        <p:xfrm>
          <a:off x="6751129" y="1727835"/>
          <a:ext cx="428625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52" name="Gráfico 351">
            <a:extLst>
              <a:ext uri="{FF2B5EF4-FFF2-40B4-BE49-F238E27FC236}">
                <a16:creationId xmlns:a16="http://schemas.microsoft.com/office/drawing/2014/main" id="{58E78E4D-C58C-429E-B60F-7A0EFE908B7A}"/>
              </a:ext>
            </a:extLst>
          </p:cNvPr>
          <p:cNvGraphicFramePr>
            <a:graphicFrameLocks/>
          </p:cNvGraphicFramePr>
          <p:nvPr/>
        </p:nvGraphicFramePr>
        <p:xfrm>
          <a:off x="6751129" y="4032885"/>
          <a:ext cx="428625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53" name="CaixaDeTexto 352">
                <a:extLst>
                  <a:ext uri="{FF2B5EF4-FFF2-40B4-BE49-F238E27FC236}">
                    <a16:creationId xmlns:a16="http://schemas.microsoft.com/office/drawing/2014/main" id="{4AAF4A68-D2E7-4B3C-838A-A4EFC750CC60}"/>
                  </a:ext>
                </a:extLst>
              </p:cNvPr>
              <p:cNvSpPr txBox="1"/>
              <p:nvPr/>
            </p:nvSpPr>
            <p:spPr>
              <a:xfrm>
                <a:off x="1343005" y="3416498"/>
                <a:ext cx="2748573" cy="616387"/>
              </a:xfrm>
              <a:prstGeom prst="rect">
                <a:avLst/>
              </a:prstGeom>
              <a:solidFill>
                <a:srgbClr val="00B05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𝐼𝑃𝑆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pt-BR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𝑉𝑆𝐴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den>
                          </m:f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𝑃𝑜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53" name="CaixaDeTexto 352">
                <a:extLst>
                  <a:ext uri="{FF2B5EF4-FFF2-40B4-BE49-F238E27FC236}">
                    <a16:creationId xmlns:a16="http://schemas.microsoft.com/office/drawing/2014/main" id="{4AAF4A68-D2E7-4B3C-838A-A4EFC750CC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005" y="3416498"/>
                <a:ext cx="2748573" cy="6163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m 9">
            <a:extLst>
              <a:ext uri="{FF2B5EF4-FFF2-40B4-BE49-F238E27FC236}">
                <a16:creationId xmlns:a16="http://schemas.microsoft.com/office/drawing/2014/main" id="{9102BC9D-2299-49A7-AB13-7868AFD5E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3973" y="4511822"/>
            <a:ext cx="3769782" cy="224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351" grpId="0">
        <p:bldAsOne/>
      </p:bldGraphic>
      <p:bldGraphic spid="352" grpId="0">
        <p:bldAsOne/>
      </p:bldGraphic>
      <p:bldP spid="35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00000000-0008-0000-0900-00001E000000}"/>
              </a:ext>
            </a:extLst>
          </p:cNvPr>
          <p:cNvGraphicFramePr>
            <a:graphicFrameLocks/>
          </p:cNvGraphicFramePr>
          <p:nvPr/>
        </p:nvGraphicFramePr>
        <p:xfrm>
          <a:off x="540829" y="533400"/>
          <a:ext cx="435292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53" name="CaixaDeTexto 352">
                <a:extLst>
                  <a:ext uri="{FF2B5EF4-FFF2-40B4-BE49-F238E27FC236}">
                    <a16:creationId xmlns:a16="http://schemas.microsoft.com/office/drawing/2014/main" id="{4AAF4A68-D2E7-4B3C-838A-A4EFC750CC60}"/>
                  </a:ext>
                </a:extLst>
              </p:cNvPr>
              <p:cNvSpPr txBox="1"/>
              <p:nvPr/>
            </p:nvSpPr>
            <p:spPr>
              <a:xfrm>
                <a:off x="1288383" y="3581401"/>
                <a:ext cx="3315523" cy="625620"/>
              </a:xfrm>
              <a:prstGeom prst="rect">
                <a:avLst/>
              </a:prstGeom>
              <a:solidFill>
                <a:srgbClr val="00B05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𝑀𝑃𝑇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sSub>
                            <m:sSubPr>
                              <m:ctrlPr>
                                <a:rPr lang="pt-BR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𝑉𝑆𝐴</m:t>
                              </m:r>
                            </m:e>
                            <m:sub>
                              <m:r>
                                <a:rPr lang="pt-BR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𝑎𝑔</m:t>
                              </m:r>
                            </m:sub>
                          </m:sSub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den>
                          </m:f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𝑃𝑜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𝑎𝑔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53" name="CaixaDeTexto 352">
                <a:extLst>
                  <a:ext uri="{FF2B5EF4-FFF2-40B4-BE49-F238E27FC236}">
                    <a16:creationId xmlns:a16="http://schemas.microsoft.com/office/drawing/2014/main" id="{4AAF4A68-D2E7-4B3C-838A-A4EFC750CC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8383" y="3581401"/>
                <a:ext cx="3315523" cy="6256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6" name="CaixaDeTexto 355">
                <a:extLst>
                  <a:ext uri="{FF2B5EF4-FFF2-40B4-BE49-F238E27FC236}">
                    <a16:creationId xmlns:a16="http://schemas.microsoft.com/office/drawing/2014/main" id="{92AC35B1-5996-45F2-BEA0-0DA16CEDDE3A}"/>
                  </a:ext>
                </a:extLst>
              </p:cNvPr>
              <p:cNvSpPr txBox="1"/>
              <p:nvPr/>
            </p:nvSpPr>
            <p:spPr>
              <a:xfrm>
                <a:off x="1288383" y="3584894"/>
                <a:ext cx="3315523" cy="625620"/>
              </a:xfrm>
              <a:prstGeom prst="rect">
                <a:avLst/>
              </a:prstGeom>
              <a:solidFill>
                <a:srgbClr val="00B05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𝑀𝑃𝑇</m:t>
                      </m:r>
                      <m:r>
                        <a:rPr lang="pt-B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sSub>
                            <m:sSubPr>
                              <m:ctrlP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𝑉𝑆𝐴</m:t>
                              </m:r>
                            </m:e>
                            <m:sub>
                              <m: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𝑎𝑔</m:t>
                              </m:r>
                            </m:sub>
                          </m:sSub>
                        </m:den>
                      </m:f>
                      <m:r>
                        <a:rPr lang="pt-B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pt-B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den>
                          </m:f>
                          <m:r>
                            <a:rPr lang="pt-BR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BR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pt-B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𝑃𝑜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𝑎𝑔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pt-B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6" name="CaixaDeTexto 355">
                <a:extLst>
                  <a:ext uri="{FF2B5EF4-FFF2-40B4-BE49-F238E27FC236}">
                    <a16:creationId xmlns:a16="http://schemas.microsoft.com/office/drawing/2014/main" id="{92AC35B1-5996-45F2-BEA0-0DA16CEDD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8383" y="3584894"/>
                <a:ext cx="3315523" cy="6256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123EF042-552E-4CC8-8D99-FFDF0844D84A}"/>
              </a:ext>
            </a:extLst>
          </p:cNvPr>
          <p:cNvGraphicFramePr>
            <a:graphicFrameLocks/>
          </p:cNvGraphicFramePr>
          <p:nvPr/>
        </p:nvGraphicFramePr>
        <p:xfrm>
          <a:off x="6925108" y="2497716"/>
          <a:ext cx="435292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 Box 6">
            <a:extLst>
              <a:ext uri="{FF2B5EF4-FFF2-40B4-BE49-F238E27FC236}">
                <a16:creationId xmlns:a16="http://schemas.microsoft.com/office/drawing/2014/main" id="{3195E444-77A1-4BA9-B6F8-1D7800AE7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7876" y="2079301"/>
            <a:ext cx="24581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pt-BR" altLang="pt-BR" sz="1600" dirty="0">
                <a:latin typeface="+mj-lt"/>
              </a:rPr>
              <a:t>Considerando a quantidade</a:t>
            </a:r>
          </a:p>
          <a:p>
            <a:pPr algn="ctr">
              <a:defRPr/>
            </a:pPr>
            <a:r>
              <a:rPr lang="pt-BR" altLang="pt-BR" sz="1600" dirty="0">
                <a:latin typeface="+mj-lt"/>
              </a:rPr>
              <a:t>de ar incorporado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E82932FF-1673-4C49-8437-B795A24055B2}"/>
              </a:ext>
            </a:extLst>
          </p:cNvPr>
          <p:cNvSpPr txBox="1">
            <a:spLocks/>
          </p:cNvSpPr>
          <p:nvPr/>
        </p:nvSpPr>
        <p:spPr>
          <a:xfrm>
            <a:off x="6514484" y="5371598"/>
            <a:ext cx="5432395" cy="96252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000" dirty="0">
                <a:solidFill>
                  <a:srgbClr val="C00000"/>
                </a:solidFill>
              </a:rPr>
              <a:t>Abordagem mais coerente</a:t>
            </a:r>
          </a:p>
          <a:p>
            <a:endParaRPr lang="pt-BR" sz="3000" dirty="0">
              <a:solidFill>
                <a:srgbClr val="C00000"/>
              </a:solidFill>
            </a:endParaRPr>
          </a:p>
          <a:p>
            <a:r>
              <a:rPr lang="pt-BR" sz="3000" dirty="0">
                <a:solidFill>
                  <a:srgbClr val="C00000"/>
                </a:solidFill>
              </a:rPr>
              <a:t>Parâmetros de mobilidade das partículas</a:t>
            </a:r>
          </a:p>
        </p:txBody>
      </p:sp>
      <p:graphicFrame>
        <p:nvGraphicFramePr>
          <p:cNvPr id="16" name="Tabela 15">
            <a:extLst>
              <a:ext uri="{FF2B5EF4-FFF2-40B4-BE49-F238E27FC236}">
                <a16:creationId xmlns:a16="http://schemas.microsoft.com/office/drawing/2014/main" id="{AAC3EBC0-11F3-4E0B-ABE8-8DFEC0AF7671}"/>
              </a:ext>
            </a:extLst>
          </p:cNvPr>
          <p:cNvGraphicFramePr>
            <a:graphicFrameLocks noGrp="1"/>
          </p:cNvGraphicFramePr>
          <p:nvPr/>
        </p:nvGraphicFramePr>
        <p:xfrm>
          <a:off x="8666161" y="533400"/>
          <a:ext cx="283261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5706">
                  <a:extLst>
                    <a:ext uri="{9D8B030D-6E8A-4147-A177-3AD203B41FA5}">
                      <a16:colId xmlns:a16="http://schemas.microsoft.com/office/drawing/2014/main" val="1992319260"/>
                    </a:ext>
                  </a:extLst>
                </a:gridCol>
                <a:gridCol w="628968">
                  <a:extLst>
                    <a:ext uri="{9D8B030D-6E8A-4147-A177-3AD203B41FA5}">
                      <a16:colId xmlns:a16="http://schemas.microsoft.com/office/drawing/2014/main" val="4120642965"/>
                    </a:ext>
                  </a:extLst>
                </a:gridCol>
                <a:gridCol w="628968">
                  <a:extLst>
                    <a:ext uri="{9D8B030D-6E8A-4147-A177-3AD203B41FA5}">
                      <a16:colId xmlns:a16="http://schemas.microsoft.com/office/drawing/2014/main" val="1223950063"/>
                    </a:ext>
                  </a:extLst>
                </a:gridCol>
                <a:gridCol w="628968">
                  <a:extLst>
                    <a:ext uri="{9D8B030D-6E8A-4147-A177-3AD203B41FA5}">
                      <a16:colId xmlns:a16="http://schemas.microsoft.com/office/drawing/2014/main" val="12730735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C1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C2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C3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7177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 dirty="0"/>
                        <a:t>IPS (</a:t>
                      </a:r>
                      <a:r>
                        <a:rPr lang="pt-BR" sz="1400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pt-BR" sz="1400" dirty="0"/>
                        <a:t>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0,517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0,512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0,507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8473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MPT (</a:t>
                      </a:r>
                      <a:r>
                        <a:rPr lang="pt-BR" sz="1400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pt-BR" sz="1400" dirty="0"/>
                        <a:t>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8,54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3,38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4,75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6392725"/>
                  </a:ext>
                </a:extLst>
              </a:tr>
            </a:tbl>
          </a:graphicData>
        </a:graphic>
      </p:graphicFrame>
      <p:pic>
        <p:nvPicPr>
          <p:cNvPr id="14" name="Imagem 13">
            <a:extLst>
              <a:ext uri="{FF2B5EF4-FFF2-40B4-BE49-F238E27FC236}">
                <a16:creationId xmlns:a16="http://schemas.microsoft.com/office/drawing/2014/main" id="{9201B297-CE9A-4C6F-8004-0C8E18B1B4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3973" y="4511822"/>
            <a:ext cx="3769782" cy="224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34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12" grpId="0" autoUpdateAnimBg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ítulo 1">
            <a:extLst>
              <a:ext uri="{FF2B5EF4-FFF2-40B4-BE49-F238E27FC236}">
                <a16:creationId xmlns:a16="http://schemas.microsoft.com/office/drawing/2014/main" id="{B58BC005-3491-46AA-99C0-DD36918C96C2}"/>
              </a:ext>
            </a:extLst>
          </p:cNvPr>
          <p:cNvSpPr txBox="1">
            <a:spLocks/>
          </p:cNvSpPr>
          <p:nvPr/>
        </p:nvSpPr>
        <p:spPr>
          <a:xfrm>
            <a:off x="147599" y="2137446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Modelo de </a:t>
            </a:r>
            <a:r>
              <a:rPr lang="pt-BR" sz="3000" dirty="0" err="1">
                <a:solidFill>
                  <a:srgbClr val="00B050"/>
                </a:solidFill>
              </a:rPr>
              <a:t>De</a:t>
            </a:r>
            <a:r>
              <a:rPr lang="pt-BR" sz="3000" dirty="0">
                <a:solidFill>
                  <a:srgbClr val="00B050"/>
                </a:solidFill>
              </a:rPr>
              <a:t> </a:t>
            </a:r>
            <a:r>
              <a:rPr lang="pt-BR" sz="3000" dirty="0" err="1">
                <a:solidFill>
                  <a:srgbClr val="00B050"/>
                </a:solidFill>
              </a:rPr>
              <a:t>Larrard</a:t>
            </a:r>
            <a:endParaRPr lang="pt-BR" sz="30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ixaDeTexto 30">
                <a:extLst>
                  <a:ext uri="{FF2B5EF4-FFF2-40B4-BE49-F238E27FC236}">
                    <a16:creationId xmlns:a16="http://schemas.microsoft.com/office/drawing/2014/main" id="{854FA11B-C60A-4C26-9E8A-101D0EF035B8}"/>
                  </a:ext>
                </a:extLst>
              </p:cNvPr>
              <p:cNvSpPr txBox="1"/>
              <p:nvPr/>
            </p:nvSpPr>
            <p:spPr>
              <a:xfrm>
                <a:off x="659080" y="1021124"/>
                <a:ext cx="2497479" cy="67499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bSup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  <m:sup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bSup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100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1" name="CaixaDeTexto 30">
                <a:extLst>
                  <a:ext uri="{FF2B5EF4-FFF2-40B4-BE49-F238E27FC236}">
                    <a16:creationId xmlns:a16="http://schemas.microsoft.com/office/drawing/2014/main" id="{854FA11B-C60A-4C26-9E8A-101D0EF03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080" y="1021124"/>
                <a:ext cx="2497479" cy="67499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Subtítulo 2">
            <a:extLst>
              <a:ext uri="{FF2B5EF4-FFF2-40B4-BE49-F238E27FC236}">
                <a16:creationId xmlns:a16="http://schemas.microsoft.com/office/drawing/2014/main" id="{6B7E5BE8-1BDF-4A1C-9799-ABAB1270BFA0}"/>
              </a:ext>
            </a:extLst>
          </p:cNvPr>
          <p:cNvSpPr txBox="1">
            <a:spLocks/>
          </p:cNvSpPr>
          <p:nvPr/>
        </p:nvSpPr>
        <p:spPr>
          <a:xfrm>
            <a:off x="4043373" y="811796"/>
            <a:ext cx="6853474" cy="1093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P</a:t>
            </a:r>
            <a:r>
              <a:rPr lang="pt-BR" altLang="pt-BR" sz="1200" baseline="-25000" dirty="0">
                <a:solidFill>
                  <a:srgbClr val="000000"/>
                </a:solidFill>
              </a:rPr>
              <a:t>(d)</a:t>
            </a:r>
            <a:r>
              <a:rPr lang="pt-BR" altLang="pt-BR" sz="1200" dirty="0">
                <a:solidFill>
                  <a:srgbClr val="000000"/>
                </a:solidFill>
              </a:rPr>
              <a:t> = distribuição acumulada de tamanho de partículas (</a:t>
            </a:r>
            <a:r>
              <a:rPr lang="pt-BR" altLang="pt-BR" sz="1200" i="1" dirty="0">
                <a:solidFill>
                  <a:srgbClr val="000000"/>
                </a:solidFill>
              </a:rPr>
              <a:t>CPFT</a:t>
            </a:r>
            <a:r>
              <a:rPr lang="pt-BR" altLang="pt-BR" sz="1200" dirty="0">
                <a:solidFill>
                  <a:srgbClr val="000000"/>
                </a:solidFill>
              </a:rPr>
              <a:t>)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D</a:t>
            </a:r>
            <a:r>
              <a:rPr lang="pt-BR" altLang="pt-BR" sz="1200" baseline="-25000" dirty="0">
                <a:solidFill>
                  <a:srgbClr val="000000"/>
                </a:solidFill>
              </a:rPr>
              <a:t>p</a:t>
            </a:r>
            <a:r>
              <a:rPr lang="pt-BR" altLang="pt-BR" sz="1200" dirty="0">
                <a:solidFill>
                  <a:srgbClr val="000000"/>
                </a:solidFill>
              </a:rPr>
              <a:t> = diâmetro da partícula sendo considerada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D</a:t>
            </a:r>
            <a:r>
              <a:rPr lang="pt-BR" altLang="pt-BR" sz="1200" baseline="-25000" dirty="0">
                <a:solidFill>
                  <a:srgbClr val="000000"/>
                </a:solidFill>
              </a:rPr>
              <a:t>s</a:t>
            </a:r>
            <a:r>
              <a:rPr lang="pt-BR" altLang="pt-BR" sz="1200" dirty="0">
                <a:solidFill>
                  <a:srgbClr val="000000"/>
                </a:solidFill>
              </a:rPr>
              <a:t> = diâmetro da menor partícula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D</a:t>
            </a:r>
            <a:r>
              <a:rPr lang="pt-BR" altLang="pt-BR" sz="1200" baseline="-25000" dirty="0">
                <a:solidFill>
                  <a:srgbClr val="000000"/>
                </a:solidFill>
              </a:rPr>
              <a:t>L</a:t>
            </a:r>
            <a:r>
              <a:rPr lang="pt-BR" altLang="pt-BR" sz="1200" dirty="0">
                <a:solidFill>
                  <a:srgbClr val="000000"/>
                </a:solidFill>
              </a:rPr>
              <a:t> = diâmetro da maior partícula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q = coeficiente da distribuição</a:t>
            </a:r>
          </a:p>
        </p:txBody>
      </p:sp>
      <p:sp>
        <p:nvSpPr>
          <p:cNvPr id="33" name="Título 1">
            <a:extLst>
              <a:ext uri="{FF2B5EF4-FFF2-40B4-BE49-F238E27FC236}">
                <a16:creationId xmlns:a16="http://schemas.microsoft.com/office/drawing/2014/main" id="{F814A4BA-CD3A-4978-A4D7-6F107FF0C7CB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Modelo de Alfred (desenvolvido por Funk e Dinger)</a:t>
            </a:r>
          </a:p>
        </p:txBody>
      </p:sp>
      <p:sp>
        <p:nvSpPr>
          <p:cNvPr id="41" name="Subtítulo 2">
            <a:extLst>
              <a:ext uri="{FF2B5EF4-FFF2-40B4-BE49-F238E27FC236}">
                <a16:creationId xmlns:a16="http://schemas.microsoft.com/office/drawing/2014/main" id="{243A3945-77CD-4245-A5CA-2C4A867E61CF}"/>
              </a:ext>
            </a:extLst>
          </p:cNvPr>
          <p:cNvSpPr txBox="1">
            <a:spLocks/>
          </p:cNvSpPr>
          <p:nvPr/>
        </p:nvSpPr>
        <p:spPr>
          <a:xfrm>
            <a:off x="139815" y="2928539"/>
            <a:ext cx="11671183" cy="1152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90000"/>
            </a:pPr>
            <a:r>
              <a:rPr lang="pt-BR" altLang="pt-BR" dirty="0">
                <a:solidFill>
                  <a:schemeClr val="bg1">
                    <a:lumMod val="50000"/>
                  </a:schemeClr>
                </a:solidFill>
              </a:rPr>
              <a:t>A principal inovação é a distinção entre empacotamento virtual (máximo empacotamento possível em função do proporcionamento entre as partículas) e real (empacotamento obtido em função das variáveis de processo)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093115F-B82D-4262-9EE0-857B5F32A4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47" t="53333" r="29532" b="13472"/>
          <a:stretch/>
        </p:blipFill>
        <p:spPr>
          <a:xfrm>
            <a:off x="4043373" y="4078973"/>
            <a:ext cx="3465892" cy="259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4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80626675-35DD-4810-A2A0-DFFD369D73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65" t="48889" r="44219" b="41250"/>
          <a:stretch/>
        </p:blipFill>
        <p:spPr>
          <a:xfrm>
            <a:off x="992156" y="5339722"/>
            <a:ext cx="2495550" cy="1256624"/>
          </a:xfrm>
          <a:prstGeom prst="rect">
            <a:avLst/>
          </a:prstGeom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id="{B58BC005-3491-46AA-99C0-DD36918C96C2}"/>
              </a:ext>
            </a:extLst>
          </p:cNvPr>
          <p:cNvSpPr txBox="1">
            <a:spLocks/>
          </p:cNvSpPr>
          <p:nvPr/>
        </p:nvSpPr>
        <p:spPr>
          <a:xfrm>
            <a:off x="147599" y="2137446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Modelo de </a:t>
            </a:r>
            <a:r>
              <a:rPr lang="pt-BR" sz="3000" dirty="0" err="1">
                <a:solidFill>
                  <a:srgbClr val="00B050"/>
                </a:solidFill>
              </a:rPr>
              <a:t>De</a:t>
            </a:r>
            <a:r>
              <a:rPr lang="pt-BR" sz="3000" dirty="0">
                <a:solidFill>
                  <a:srgbClr val="00B050"/>
                </a:solidFill>
              </a:rPr>
              <a:t> </a:t>
            </a:r>
            <a:r>
              <a:rPr lang="pt-BR" sz="3000" dirty="0" err="1">
                <a:solidFill>
                  <a:srgbClr val="00B050"/>
                </a:solidFill>
              </a:rPr>
              <a:t>Larrard</a:t>
            </a:r>
            <a:endParaRPr lang="pt-BR" sz="30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ixaDeTexto 30">
                <a:extLst>
                  <a:ext uri="{FF2B5EF4-FFF2-40B4-BE49-F238E27FC236}">
                    <a16:creationId xmlns:a16="http://schemas.microsoft.com/office/drawing/2014/main" id="{854FA11B-C60A-4C26-9E8A-101D0EF035B8}"/>
                  </a:ext>
                </a:extLst>
              </p:cNvPr>
              <p:cNvSpPr txBox="1"/>
              <p:nvPr/>
            </p:nvSpPr>
            <p:spPr>
              <a:xfrm>
                <a:off x="659080" y="1021124"/>
                <a:ext cx="2497479" cy="67499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bSup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pt-BR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  <m:sup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bSup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pt-BR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pt-BR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 100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31" name="CaixaDeTexto 30">
                <a:extLst>
                  <a:ext uri="{FF2B5EF4-FFF2-40B4-BE49-F238E27FC236}">
                    <a16:creationId xmlns:a16="http://schemas.microsoft.com/office/drawing/2014/main" id="{854FA11B-C60A-4C26-9E8A-101D0EF03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080" y="1021124"/>
                <a:ext cx="2497479" cy="67499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Subtítulo 2">
            <a:extLst>
              <a:ext uri="{FF2B5EF4-FFF2-40B4-BE49-F238E27FC236}">
                <a16:creationId xmlns:a16="http://schemas.microsoft.com/office/drawing/2014/main" id="{6B7E5BE8-1BDF-4A1C-9799-ABAB1270BFA0}"/>
              </a:ext>
            </a:extLst>
          </p:cNvPr>
          <p:cNvSpPr txBox="1">
            <a:spLocks/>
          </p:cNvSpPr>
          <p:nvPr/>
        </p:nvSpPr>
        <p:spPr>
          <a:xfrm>
            <a:off x="4043373" y="811796"/>
            <a:ext cx="6853474" cy="1093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P</a:t>
            </a:r>
            <a:r>
              <a:rPr lang="pt-BR" altLang="pt-BR" sz="1200" baseline="-25000" dirty="0">
                <a:solidFill>
                  <a:srgbClr val="000000"/>
                </a:solidFill>
              </a:rPr>
              <a:t>(d)</a:t>
            </a:r>
            <a:r>
              <a:rPr lang="pt-BR" altLang="pt-BR" sz="1200" dirty="0">
                <a:solidFill>
                  <a:srgbClr val="000000"/>
                </a:solidFill>
              </a:rPr>
              <a:t> = distribuição acumulada de tamanho de partículas (</a:t>
            </a:r>
            <a:r>
              <a:rPr lang="pt-BR" altLang="pt-BR" sz="1200" i="1" dirty="0">
                <a:solidFill>
                  <a:srgbClr val="000000"/>
                </a:solidFill>
              </a:rPr>
              <a:t>CPFT</a:t>
            </a:r>
            <a:r>
              <a:rPr lang="pt-BR" altLang="pt-BR" sz="1200" dirty="0">
                <a:solidFill>
                  <a:srgbClr val="000000"/>
                </a:solidFill>
              </a:rPr>
              <a:t>)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D</a:t>
            </a:r>
            <a:r>
              <a:rPr lang="pt-BR" altLang="pt-BR" sz="1200" baseline="-25000" dirty="0">
                <a:solidFill>
                  <a:srgbClr val="000000"/>
                </a:solidFill>
              </a:rPr>
              <a:t>p</a:t>
            </a:r>
            <a:r>
              <a:rPr lang="pt-BR" altLang="pt-BR" sz="1200" dirty="0">
                <a:solidFill>
                  <a:srgbClr val="000000"/>
                </a:solidFill>
              </a:rPr>
              <a:t> = diâmetro da partícula sendo considerada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D</a:t>
            </a:r>
            <a:r>
              <a:rPr lang="pt-BR" altLang="pt-BR" sz="1200" baseline="-25000" dirty="0">
                <a:solidFill>
                  <a:srgbClr val="000000"/>
                </a:solidFill>
              </a:rPr>
              <a:t>s</a:t>
            </a:r>
            <a:r>
              <a:rPr lang="pt-BR" altLang="pt-BR" sz="1200" dirty="0">
                <a:solidFill>
                  <a:srgbClr val="000000"/>
                </a:solidFill>
              </a:rPr>
              <a:t> = diâmetro da menor partícula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D</a:t>
            </a:r>
            <a:r>
              <a:rPr lang="pt-BR" altLang="pt-BR" sz="1200" baseline="-25000" dirty="0">
                <a:solidFill>
                  <a:srgbClr val="000000"/>
                </a:solidFill>
              </a:rPr>
              <a:t>L</a:t>
            </a:r>
            <a:r>
              <a:rPr lang="pt-BR" altLang="pt-BR" sz="1200" dirty="0">
                <a:solidFill>
                  <a:srgbClr val="000000"/>
                </a:solidFill>
              </a:rPr>
              <a:t> = diâmetro da maior partícula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90000"/>
            </a:pPr>
            <a:r>
              <a:rPr lang="pt-BR" altLang="pt-BR" sz="1200" dirty="0">
                <a:solidFill>
                  <a:srgbClr val="000000"/>
                </a:solidFill>
              </a:rPr>
              <a:t>q = coeficiente da distribuição</a:t>
            </a:r>
          </a:p>
        </p:txBody>
      </p:sp>
      <p:sp>
        <p:nvSpPr>
          <p:cNvPr id="33" name="Título 1">
            <a:extLst>
              <a:ext uri="{FF2B5EF4-FFF2-40B4-BE49-F238E27FC236}">
                <a16:creationId xmlns:a16="http://schemas.microsoft.com/office/drawing/2014/main" id="{F814A4BA-CD3A-4978-A4D7-6F107FF0C7CB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Modelo de Alfred (desenvolvido por Funk e Dinger)</a:t>
            </a:r>
          </a:p>
        </p:txBody>
      </p:sp>
      <p:sp>
        <p:nvSpPr>
          <p:cNvPr id="34" name="Subtítulo 2">
            <a:extLst>
              <a:ext uri="{FF2B5EF4-FFF2-40B4-BE49-F238E27FC236}">
                <a16:creationId xmlns:a16="http://schemas.microsoft.com/office/drawing/2014/main" id="{90B0919D-107A-45B9-90B9-B61C467EB748}"/>
              </a:ext>
            </a:extLst>
          </p:cNvPr>
          <p:cNvSpPr txBox="1">
            <a:spLocks/>
          </p:cNvSpPr>
          <p:nvPr/>
        </p:nvSpPr>
        <p:spPr>
          <a:xfrm>
            <a:off x="581024" y="4243448"/>
            <a:ext cx="11229975" cy="845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Como o empacotamento real não atinge a eficiência prevista no virtual, foi proposto índice de compactação (K), dependente o protocolo utilizado no processo.</a:t>
            </a:r>
          </a:p>
        </p:txBody>
      </p:sp>
      <p:sp>
        <p:nvSpPr>
          <p:cNvPr id="36" name="Subtítulo 2">
            <a:extLst>
              <a:ext uri="{FF2B5EF4-FFF2-40B4-BE49-F238E27FC236}">
                <a16:creationId xmlns:a16="http://schemas.microsoft.com/office/drawing/2014/main" id="{3AC8DC9F-DD4F-42C7-BCF6-FDB6D85DCD5C}"/>
              </a:ext>
            </a:extLst>
          </p:cNvPr>
          <p:cNvSpPr txBox="1">
            <a:spLocks/>
          </p:cNvSpPr>
          <p:nvPr/>
        </p:nvSpPr>
        <p:spPr>
          <a:xfrm>
            <a:off x="4610100" y="5173879"/>
            <a:ext cx="5076825" cy="454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90000"/>
            </a:pPr>
            <a:r>
              <a:rPr lang="pt-BR" altLang="pt-BR" sz="22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↑ </a:t>
            </a:r>
            <a:r>
              <a:rPr lang="pt-BR" altLang="pt-BR" sz="2200" dirty="0">
                <a:solidFill>
                  <a:schemeClr val="bg1">
                    <a:lumMod val="50000"/>
                  </a:schemeClr>
                </a:solidFill>
              </a:rPr>
              <a:t>Energia aplicada </a:t>
            </a:r>
            <a:r>
              <a:rPr lang="pt-BR" altLang="pt-BR" sz="22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 ↑ K</a:t>
            </a:r>
            <a:endParaRPr lang="pt-BR" altLang="pt-BR" sz="2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7" name="Retângulo: Cantos Arredondados 36">
            <a:extLst>
              <a:ext uri="{FF2B5EF4-FFF2-40B4-BE49-F238E27FC236}">
                <a16:creationId xmlns:a16="http://schemas.microsoft.com/office/drawing/2014/main" id="{A14BBC25-4373-42A1-B3B6-9EF7F3515162}"/>
              </a:ext>
            </a:extLst>
          </p:cNvPr>
          <p:cNvSpPr/>
          <p:nvPr/>
        </p:nvSpPr>
        <p:spPr>
          <a:xfrm>
            <a:off x="1038226" y="5739434"/>
            <a:ext cx="333374" cy="4572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: Cantos Arredondados 37">
            <a:extLst>
              <a:ext uri="{FF2B5EF4-FFF2-40B4-BE49-F238E27FC236}">
                <a16:creationId xmlns:a16="http://schemas.microsoft.com/office/drawing/2014/main" id="{FB0FDDCF-68A1-4CDD-812A-567EA8F1FD73}"/>
              </a:ext>
            </a:extLst>
          </p:cNvPr>
          <p:cNvSpPr/>
          <p:nvPr/>
        </p:nvSpPr>
        <p:spPr>
          <a:xfrm>
            <a:off x="2600324" y="5550064"/>
            <a:ext cx="333374" cy="4572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801CA400-0CD6-4B9E-AD0B-5A60692D77D5}"/>
              </a:ext>
            </a:extLst>
          </p:cNvPr>
          <p:cNvSpPr/>
          <p:nvPr/>
        </p:nvSpPr>
        <p:spPr>
          <a:xfrm>
            <a:off x="2228850" y="6007264"/>
            <a:ext cx="247650" cy="36082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Subtítulo 2">
            <a:extLst>
              <a:ext uri="{FF2B5EF4-FFF2-40B4-BE49-F238E27FC236}">
                <a16:creationId xmlns:a16="http://schemas.microsoft.com/office/drawing/2014/main" id="{2ACE6111-B5E0-47A3-8139-69006582E85F}"/>
              </a:ext>
            </a:extLst>
          </p:cNvPr>
          <p:cNvSpPr txBox="1">
            <a:spLocks/>
          </p:cNvSpPr>
          <p:nvPr/>
        </p:nvSpPr>
        <p:spPr>
          <a:xfrm>
            <a:off x="4533900" y="5829864"/>
            <a:ext cx="6410324" cy="845387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90000"/>
            </a:pPr>
            <a:r>
              <a:rPr lang="pt-BR" altLang="pt-BR" sz="1800" dirty="0">
                <a:solidFill>
                  <a:schemeClr val="bg1"/>
                </a:solidFill>
              </a:rPr>
              <a:t>Conhecendo o empacotamento virtual e K, estima-se a densidade de empacotamento (</a:t>
            </a:r>
            <a:r>
              <a:rPr lang="pt-BR" altLang="pt-BR" sz="1800" dirty="0">
                <a:solidFill>
                  <a:schemeClr val="bg1"/>
                </a:solidFill>
                <a:latin typeface="Symbol" panose="05050102010706020507" pitchFamily="18" charset="2"/>
              </a:rPr>
              <a:t>f</a:t>
            </a:r>
            <a:r>
              <a:rPr lang="pt-BR" altLang="pt-BR" sz="1800" dirty="0">
                <a:solidFill>
                  <a:schemeClr val="bg1"/>
                </a:solidFill>
              </a:rPr>
              <a:t>), após sucessivos processos de compactação.</a:t>
            </a:r>
          </a:p>
        </p:txBody>
      </p:sp>
      <p:sp>
        <p:nvSpPr>
          <p:cNvPr id="41" name="Subtítulo 2">
            <a:extLst>
              <a:ext uri="{FF2B5EF4-FFF2-40B4-BE49-F238E27FC236}">
                <a16:creationId xmlns:a16="http://schemas.microsoft.com/office/drawing/2014/main" id="{243A3945-77CD-4245-A5CA-2C4A867E61CF}"/>
              </a:ext>
            </a:extLst>
          </p:cNvPr>
          <p:cNvSpPr txBox="1">
            <a:spLocks/>
          </p:cNvSpPr>
          <p:nvPr/>
        </p:nvSpPr>
        <p:spPr>
          <a:xfrm>
            <a:off x="139815" y="2928539"/>
            <a:ext cx="11671183" cy="1152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90000"/>
            </a:pPr>
            <a:r>
              <a:rPr lang="pt-BR" altLang="pt-BR" dirty="0">
                <a:solidFill>
                  <a:schemeClr val="bg1">
                    <a:lumMod val="50000"/>
                  </a:schemeClr>
                </a:solidFill>
              </a:rPr>
              <a:t>A principal inovação é a distinção entre empacotamento virtual (máximo empacotamento possível em função do proporcionamento entre as partículas) e real (empacotamento obtido em função das variáveis de processo)</a:t>
            </a:r>
          </a:p>
        </p:txBody>
      </p:sp>
      <p:sp>
        <p:nvSpPr>
          <p:cNvPr id="42" name="Subtítulo 2">
            <a:extLst>
              <a:ext uri="{FF2B5EF4-FFF2-40B4-BE49-F238E27FC236}">
                <a16:creationId xmlns:a16="http://schemas.microsoft.com/office/drawing/2014/main" id="{8CF1940B-1055-41CF-959B-1A34CE0C8954}"/>
              </a:ext>
            </a:extLst>
          </p:cNvPr>
          <p:cNvSpPr txBox="1">
            <a:spLocks/>
          </p:cNvSpPr>
          <p:nvPr/>
        </p:nvSpPr>
        <p:spPr>
          <a:xfrm>
            <a:off x="4566005" y="5869640"/>
            <a:ext cx="6353175" cy="778667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90000"/>
            </a:pPr>
            <a:r>
              <a:rPr lang="pt-BR" altLang="pt-BR" dirty="0">
                <a:solidFill>
                  <a:srgbClr val="000000"/>
                </a:solidFill>
              </a:rPr>
              <a:t>A abordagem de </a:t>
            </a:r>
            <a:r>
              <a:rPr lang="pt-BR" altLang="pt-BR" dirty="0" err="1">
                <a:solidFill>
                  <a:srgbClr val="000000"/>
                </a:solidFill>
              </a:rPr>
              <a:t>De</a:t>
            </a:r>
            <a:r>
              <a:rPr lang="pt-BR" altLang="pt-BR" dirty="0">
                <a:solidFill>
                  <a:srgbClr val="000000"/>
                </a:solidFill>
              </a:rPr>
              <a:t> </a:t>
            </a:r>
            <a:r>
              <a:rPr lang="pt-BR" altLang="pt-BR" dirty="0" err="1">
                <a:solidFill>
                  <a:srgbClr val="000000"/>
                </a:solidFill>
              </a:rPr>
              <a:t>Larrard</a:t>
            </a:r>
            <a:r>
              <a:rPr lang="pt-BR" altLang="pt-BR" dirty="0">
                <a:solidFill>
                  <a:srgbClr val="000000"/>
                </a:solidFill>
              </a:rPr>
              <a:t> acrescenta conceitos atrelados à interferência entre as partículas </a:t>
            </a:r>
          </a:p>
        </p:txBody>
      </p:sp>
    </p:spTree>
    <p:extLst>
      <p:ext uri="{BB962C8B-B14F-4D97-AF65-F5344CB8AC3E}">
        <p14:creationId xmlns:p14="http://schemas.microsoft.com/office/powerpoint/2010/main" val="358273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 animBg="1"/>
      <p:bldP spid="38" grpId="0" animBg="1"/>
      <p:bldP spid="39" grpId="0" animBg="1"/>
      <p:bldP spid="40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Fatores que afetam o </a:t>
            </a:r>
            <a:r>
              <a:rPr lang="pt-BR" sz="3000" i="1" dirty="0" err="1">
                <a:solidFill>
                  <a:srgbClr val="00B050"/>
                </a:solidFill>
              </a:rPr>
              <a:t>Packing</a:t>
            </a:r>
            <a:r>
              <a:rPr lang="pt-BR" sz="3000" dirty="0">
                <a:solidFill>
                  <a:srgbClr val="00B050"/>
                </a:solidFill>
              </a:rPr>
              <a:t>...</a:t>
            </a:r>
          </a:p>
        </p:txBody>
      </p:sp>
      <p:sp>
        <p:nvSpPr>
          <p:cNvPr id="41" name="Subtítulo 2">
            <a:extLst>
              <a:ext uri="{FF2B5EF4-FFF2-40B4-BE49-F238E27FC236}">
                <a16:creationId xmlns:a16="http://schemas.microsoft.com/office/drawing/2014/main" id="{05E2E105-46BA-4A95-B54F-1904952D1D7C}"/>
              </a:ext>
            </a:extLst>
          </p:cNvPr>
          <p:cNvSpPr txBox="1">
            <a:spLocks/>
          </p:cNvSpPr>
          <p:nvPr/>
        </p:nvSpPr>
        <p:spPr>
          <a:xfrm>
            <a:off x="784714" y="1260484"/>
            <a:ext cx="10758453" cy="48038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/>
              <a:t>Morfologia, Porosidade e Densidade</a:t>
            </a:r>
          </a:p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/>
              <a:t>Efeito Parede (</a:t>
            </a:r>
            <a:r>
              <a:rPr lang="pt-BR" altLang="pt-BR" dirty="0" err="1"/>
              <a:t>wall</a:t>
            </a:r>
            <a:r>
              <a:rPr lang="pt-BR" altLang="pt-BR" dirty="0"/>
              <a:t> </a:t>
            </a:r>
            <a:r>
              <a:rPr lang="pt-BR" altLang="pt-BR" dirty="0" err="1"/>
              <a:t>effect</a:t>
            </a:r>
            <a:r>
              <a:rPr lang="pt-BR" altLang="pt-BR" dirty="0"/>
              <a:t>)</a:t>
            </a:r>
          </a:p>
          <a:p>
            <a:pPr marL="342900" indent="-342900" algn="just">
              <a:buSzPct val="90000"/>
              <a:buFontTx/>
              <a:buChar char="-"/>
            </a:pPr>
            <a:r>
              <a:rPr lang="pt-BR" dirty="0"/>
              <a:t>Perda de eficiência do empacotamento (</a:t>
            </a:r>
            <a:r>
              <a:rPr lang="pt-BR" dirty="0" err="1"/>
              <a:t>loosening</a:t>
            </a:r>
            <a:r>
              <a:rPr lang="pt-BR" dirty="0"/>
              <a:t> </a:t>
            </a:r>
            <a:r>
              <a:rPr lang="pt-BR" dirty="0" err="1"/>
              <a:t>effect</a:t>
            </a:r>
            <a:r>
              <a:rPr lang="pt-BR" dirty="0"/>
              <a:t>)</a:t>
            </a:r>
          </a:p>
          <a:p>
            <a:pPr marL="342900" indent="-342900" algn="just">
              <a:buSzPct val="90000"/>
              <a:buFontTx/>
              <a:buChar char="-"/>
            </a:pPr>
            <a:r>
              <a:rPr lang="pt-BR" dirty="0"/>
              <a:t>Forças de aglomeração</a:t>
            </a:r>
          </a:p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/>
              <a:t>Força de atrito</a:t>
            </a:r>
          </a:p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/>
              <a:t>Técnica de compactação</a:t>
            </a:r>
          </a:p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/>
              <a:t>...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88E0AB4B-68CD-42DC-A6F1-1EC92792C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28063" y="3241765"/>
            <a:ext cx="3276582" cy="350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Fatores que afetam o </a:t>
            </a:r>
            <a:r>
              <a:rPr lang="pt-BR" sz="3000" i="1" dirty="0" err="1">
                <a:solidFill>
                  <a:srgbClr val="00B050"/>
                </a:solidFill>
              </a:rPr>
              <a:t>Packing</a:t>
            </a:r>
            <a:r>
              <a:rPr lang="pt-BR" sz="3000" dirty="0">
                <a:solidFill>
                  <a:srgbClr val="00B050"/>
                </a:solidFill>
              </a:rPr>
              <a:t>...</a:t>
            </a:r>
          </a:p>
        </p:txBody>
      </p:sp>
      <p:sp>
        <p:nvSpPr>
          <p:cNvPr id="41" name="Subtítulo 2">
            <a:extLst>
              <a:ext uri="{FF2B5EF4-FFF2-40B4-BE49-F238E27FC236}">
                <a16:creationId xmlns:a16="http://schemas.microsoft.com/office/drawing/2014/main" id="{05E2E105-46BA-4A95-B54F-1904952D1D7C}"/>
              </a:ext>
            </a:extLst>
          </p:cNvPr>
          <p:cNvSpPr txBox="1">
            <a:spLocks/>
          </p:cNvSpPr>
          <p:nvPr/>
        </p:nvSpPr>
        <p:spPr>
          <a:xfrm>
            <a:off x="784714" y="1260484"/>
            <a:ext cx="10758453" cy="48038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/>
              <a:t>Morfologia, Porosidade e Densidade</a:t>
            </a:r>
          </a:p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/>
              <a:t>Efeito Parede (</a:t>
            </a:r>
            <a:r>
              <a:rPr lang="pt-BR" altLang="pt-BR" dirty="0" err="1"/>
              <a:t>wall</a:t>
            </a:r>
            <a:r>
              <a:rPr lang="pt-BR" altLang="pt-BR" dirty="0"/>
              <a:t> </a:t>
            </a:r>
            <a:r>
              <a:rPr lang="pt-BR" altLang="pt-BR" dirty="0" err="1"/>
              <a:t>effect</a:t>
            </a:r>
            <a:r>
              <a:rPr lang="pt-BR" altLang="pt-BR" dirty="0"/>
              <a:t>)</a:t>
            </a:r>
          </a:p>
          <a:p>
            <a:pPr marL="342900" indent="-342900" algn="just">
              <a:buSzPct val="90000"/>
              <a:buFontTx/>
              <a:buChar char="-"/>
            </a:pPr>
            <a:r>
              <a:rPr lang="pt-BR" dirty="0"/>
              <a:t>Perda de eficiência do empacotamento (</a:t>
            </a:r>
            <a:r>
              <a:rPr lang="pt-BR" dirty="0" err="1"/>
              <a:t>loosening</a:t>
            </a:r>
            <a:r>
              <a:rPr lang="pt-BR" dirty="0"/>
              <a:t> </a:t>
            </a:r>
            <a:r>
              <a:rPr lang="pt-BR" dirty="0" err="1"/>
              <a:t>effect</a:t>
            </a:r>
            <a:r>
              <a:rPr lang="pt-BR" dirty="0"/>
              <a:t>)</a:t>
            </a:r>
          </a:p>
          <a:p>
            <a:pPr marL="342900" indent="-342900" algn="just">
              <a:buSzPct val="90000"/>
              <a:buFontTx/>
              <a:buChar char="-"/>
            </a:pPr>
            <a:r>
              <a:rPr lang="pt-BR" dirty="0"/>
              <a:t>Forças de aglomeração</a:t>
            </a:r>
          </a:p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/>
              <a:t>Força de atrito</a:t>
            </a:r>
          </a:p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/>
              <a:t>Técnica de compactação</a:t>
            </a:r>
          </a:p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/>
              <a:t>...</a:t>
            </a:r>
          </a:p>
        </p:txBody>
      </p:sp>
      <p:pic>
        <p:nvPicPr>
          <p:cNvPr id="42" name="Imagem 41">
            <a:extLst>
              <a:ext uri="{FF2B5EF4-FFF2-40B4-BE49-F238E27FC236}">
                <a16:creationId xmlns:a16="http://schemas.microsoft.com/office/drawing/2014/main" id="{F9158363-AA52-4343-AA42-2F9AAD8536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06" t="15279" r="53307" b="45385"/>
          <a:stretch/>
        </p:blipFill>
        <p:spPr>
          <a:xfrm>
            <a:off x="9132950" y="0"/>
            <a:ext cx="2990337" cy="3741017"/>
          </a:xfrm>
          <a:prstGeom prst="rect">
            <a:avLst/>
          </a:prstGeom>
        </p:spPr>
      </p:pic>
      <p:cxnSp>
        <p:nvCxnSpPr>
          <p:cNvPr id="43" name="Conector reto 42">
            <a:extLst>
              <a:ext uri="{FF2B5EF4-FFF2-40B4-BE49-F238E27FC236}">
                <a16:creationId xmlns:a16="http://schemas.microsoft.com/office/drawing/2014/main" id="{49B28DCB-1F81-4CDB-8CF8-F4D1AFE21CB4}"/>
              </a:ext>
            </a:extLst>
          </p:cNvPr>
          <p:cNvCxnSpPr/>
          <p:nvPr/>
        </p:nvCxnSpPr>
        <p:spPr>
          <a:xfrm flipV="1">
            <a:off x="11028318" y="668386"/>
            <a:ext cx="0" cy="25814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de Seta Reta 43">
            <a:extLst>
              <a:ext uri="{FF2B5EF4-FFF2-40B4-BE49-F238E27FC236}">
                <a16:creationId xmlns:a16="http://schemas.microsoft.com/office/drawing/2014/main" id="{82FF5DDF-E2B3-4DD9-AC7F-5FD24CCD798A}"/>
              </a:ext>
            </a:extLst>
          </p:cNvPr>
          <p:cNvCxnSpPr/>
          <p:nvPr/>
        </p:nvCxnSpPr>
        <p:spPr>
          <a:xfrm flipH="1">
            <a:off x="9771018" y="1959131"/>
            <a:ext cx="12192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de Seta Reta 44">
            <a:extLst>
              <a:ext uri="{FF2B5EF4-FFF2-40B4-BE49-F238E27FC236}">
                <a16:creationId xmlns:a16="http://schemas.microsoft.com/office/drawing/2014/main" id="{010458AE-C4ED-491A-ACB2-68A4BAA06857}"/>
              </a:ext>
            </a:extLst>
          </p:cNvPr>
          <p:cNvCxnSpPr/>
          <p:nvPr/>
        </p:nvCxnSpPr>
        <p:spPr>
          <a:xfrm flipH="1">
            <a:off x="9732918" y="658054"/>
            <a:ext cx="12192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201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1">
            <a:extLst>
              <a:ext uri="{FF2B5EF4-FFF2-40B4-BE49-F238E27FC236}">
                <a16:creationId xmlns:a16="http://schemas.microsoft.com/office/drawing/2014/main" id="{7B5EF2EA-E13E-41B2-917E-6BF4BA1A5AAC}"/>
              </a:ext>
            </a:extLst>
          </p:cNvPr>
          <p:cNvSpPr txBox="1">
            <a:spLocks/>
          </p:cNvSpPr>
          <p:nvPr/>
        </p:nvSpPr>
        <p:spPr>
          <a:xfrm>
            <a:off x="139816" y="115684"/>
            <a:ext cx="11864829" cy="639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dirty="0">
                <a:solidFill>
                  <a:srgbClr val="00B050"/>
                </a:solidFill>
              </a:rPr>
              <a:t>Fatores que afetam o </a:t>
            </a:r>
            <a:r>
              <a:rPr lang="pt-BR" sz="3000" i="1" dirty="0" err="1">
                <a:solidFill>
                  <a:srgbClr val="00B050"/>
                </a:solidFill>
              </a:rPr>
              <a:t>Packing</a:t>
            </a:r>
            <a:r>
              <a:rPr lang="pt-BR" sz="3000" dirty="0">
                <a:solidFill>
                  <a:srgbClr val="00B050"/>
                </a:solidFill>
              </a:rPr>
              <a:t>...</a:t>
            </a:r>
          </a:p>
        </p:txBody>
      </p:sp>
      <p:sp>
        <p:nvSpPr>
          <p:cNvPr id="41" name="Subtítulo 2">
            <a:extLst>
              <a:ext uri="{FF2B5EF4-FFF2-40B4-BE49-F238E27FC236}">
                <a16:creationId xmlns:a16="http://schemas.microsoft.com/office/drawing/2014/main" id="{05E2E105-46BA-4A95-B54F-1904952D1D7C}"/>
              </a:ext>
            </a:extLst>
          </p:cNvPr>
          <p:cNvSpPr txBox="1">
            <a:spLocks/>
          </p:cNvSpPr>
          <p:nvPr/>
        </p:nvSpPr>
        <p:spPr>
          <a:xfrm>
            <a:off x="784714" y="1260484"/>
            <a:ext cx="10758453" cy="48038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/>
              <a:t>Morfologia, Porosidade e Densidade</a:t>
            </a:r>
          </a:p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/>
              <a:t>Efeito Parede (</a:t>
            </a:r>
            <a:r>
              <a:rPr lang="pt-BR" altLang="pt-BR" dirty="0" err="1"/>
              <a:t>wall</a:t>
            </a:r>
            <a:r>
              <a:rPr lang="pt-BR" altLang="pt-BR" dirty="0"/>
              <a:t> </a:t>
            </a:r>
            <a:r>
              <a:rPr lang="pt-BR" altLang="pt-BR" dirty="0" err="1"/>
              <a:t>effect</a:t>
            </a:r>
            <a:r>
              <a:rPr lang="pt-BR" altLang="pt-BR" dirty="0"/>
              <a:t>)</a:t>
            </a:r>
          </a:p>
          <a:p>
            <a:pPr marL="342900" indent="-342900" algn="just">
              <a:buSzPct val="90000"/>
              <a:buFontTx/>
              <a:buChar char="-"/>
            </a:pPr>
            <a:r>
              <a:rPr lang="pt-BR" dirty="0"/>
              <a:t>Perda de eficiência do empacotamento (</a:t>
            </a:r>
            <a:r>
              <a:rPr lang="pt-BR" dirty="0" err="1"/>
              <a:t>loosening</a:t>
            </a:r>
            <a:r>
              <a:rPr lang="pt-BR" dirty="0"/>
              <a:t> </a:t>
            </a:r>
            <a:r>
              <a:rPr lang="pt-BR" dirty="0" err="1"/>
              <a:t>effect</a:t>
            </a:r>
            <a:r>
              <a:rPr lang="pt-BR" dirty="0"/>
              <a:t>)</a:t>
            </a:r>
          </a:p>
          <a:p>
            <a:pPr marL="342900" indent="-342900" algn="just">
              <a:buSzPct val="90000"/>
              <a:buFontTx/>
              <a:buChar char="-"/>
            </a:pPr>
            <a:r>
              <a:rPr lang="pt-BR" dirty="0"/>
              <a:t>Forças de aglomeração</a:t>
            </a:r>
          </a:p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/>
              <a:t>Força de atrito</a:t>
            </a:r>
          </a:p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/>
              <a:t>Técnica de compactação</a:t>
            </a:r>
          </a:p>
          <a:p>
            <a:pPr marL="342900" indent="-342900" algn="just">
              <a:buSzPct val="90000"/>
              <a:buFontTx/>
              <a:buChar char="-"/>
            </a:pPr>
            <a:r>
              <a:rPr lang="pt-BR" altLang="pt-BR" dirty="0"/>
              <a:t>...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0AB98AD-FF91-4F49-AE3A-E1EAA9ECB4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27" t="40792" r="30123" b="39142"/>
          <a:stretch/>
        </p:blipFill>
        <p:spPr>
          <a:xfrm>
            <a:off x="2811078" y="4355136"/>
            <a:ext cx="6522303" cy="210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606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8014</TotalTime>
  <Words>2808</Words>
  <Application>Microsoft Office PowerPoint</Application>
  <PresentationFormat>Widescreen</PresentationFormat>
  <Paragraphs>519</Paragraphs>
  <Slides>44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44</vt:i4>
      </vt:variant>
    </vt:vector>
  </HeadingPairs>
  <TitlesOfParts>
    <vt:vector size="53" baseType="lpstr">
      <vt:lpstr>Arial</vt:lpstr>
      <vt:lpstr>Calibri</vt:lpstr>
      <vt:lpstr>Calibri Light</vt:lpstr>
      <vt:lpstr>Cambria Math</vt:lpstr>
      <vt:lpstr>Symbol</vt:lpstr>
      <vt:lpstr>Times New Roman</vt:lpstr>
      <vt:lpstr>TimesNewRomanPS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PCC 5101 - Reologia de Suspensões Reativas Aplicadas à Construção Civil</dc:title>
  <dc:creator>Cesar Romano</dc:creator>
  <cp:lastModifiedBy>Cesar Romano</cp:lastModifiedBy>
  <cp:revision>344</cp:revision>
  <dcterms:created xsi:type="dcterms:W3CDTF">2018-09-10T10:31:27Z</dcterms:created>
  <dcterms:modified xsi:type="dcterms:W3CDTF">2020-10-13T16:44:44Z</dcterms:modified>
</cp:coreProperties>
</file>