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8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pt-BR" sz="3200" dirty="0"/>
              <a:t>Formação econômico-social do brasil I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– ZEB0667N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ALIMENTOS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Transição da sociedade rural para urbano industrial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Herança Histórica: </a:t>
            </a:r>
          </a:p>
          <a:p>
            <a:pPr>
              <a:buNone/>
            </a:pPr>
            <a:r>
              <a:rPr lang="pt-BR" dirty="0"/>
              <a:t>				ciclo da cana</a:t>
            </a:r>
          </a:p>
          <a:p>
            <a:pPr>
              <a:buNone/>
            </a:pPr>
            <a:r>
              <a:rPr lang="pt-BR" dirty="0"/>
              <a:t>				ciclo do café</a:t>
            </a:r>
          </a:p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Marco histórico para a transição - Crise de 1929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Características principais: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Mudança da base técnica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Diversificação da produção agropecuária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Urbanização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Consolidação da transição da mão de obra lavradora para assalariada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Expansão e ocupação das fronteiras agrícolas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Diminuição da tensão social</a:t>
            </a:r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3" name="Picture 2" descr="http://2.bp.blogspot.com/-LfVGWKNaVN8/VlPFzH4cg1I/AAAAAAAAB2U/0C5DyG-lnRY/s1600/Mapa%2B-%2BRur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2552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</TotalTime>
  <Words>94</Words>
  <Application>Microsoft Office PowerPoint</Application>
  <PresentationFormat>Apresentação na tela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SOCIOLOGIA– ZEB0667N ENGENHARIA DE ALIMENTOS  Professor Dr. Marcelo Ribeiro </vt:lpstr>
      <vt:lpstr>Transição da sociedade rural para urbano industrial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68</cp:revision>
  <dcterms:created xsi:type="dcterms:W3CDTF">2016-08-02T13:11:49Z</dcterms:created>
  <dcterms:modified xsi:type="dcterms:W3CDTF">2023-05-30T19:15:09Z</dcterms:modified>
</cp:coreProperties>
</file>