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4395-B903-4844-B95C-8B6335B869CA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12EB-FABB-4744-BD16-0EEEF70B96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97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4395-B903-4844-B95C-8B6335B869CA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12EB-FABB-4744-BD16-0EEEF70B96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2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4395-B903-4844-B95C-8B6335B869CA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12EB-FABB-4744-BD16-0EEEF70B96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737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4395-B903-4844-B95C-8B6335B869CA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12EB-FABB-4744-BD16-0EEEF70B96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1678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4395-B903-4844-B95C-8B6335B869CA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12EB-FABB-4744-BD16-0EEEF70B96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709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4395-B903-4844-B95C-8B6335B869CA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12EB-FABB-4744-BD16-0EEEF70B96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635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4395-B903-4844-B95C-8B6335B869CA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12EB-FABB-4744-BD16-0EEEF70B96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197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4395-B903-4844-B95C-8B6335B869CA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12EB-FABB-4744-BD16-0EEEF70B96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284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4395-B903-4844-B95C-8B6335B869CA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12EB-FABB-4744-BD16-0EEEF70B96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846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4395-B903-4844-B95C-8B6335B869CA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12EB-FABB-4744-BD16-0EEEF70B96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157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44395-B903-4844-B95C-8B6335B869CA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12EB-FABB-4744-BD16-0EEEF70B96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84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44395-B903-4844-B95C-8B6335B869CA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112EB-FABB-4744-BD16-0EEEF70B96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06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598125" y="2821578"/>
            <a:ext cx="4223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Material complementar</a:t>
            </a:r>
          </a:p>
        </p:txBody>
      </p:sp>
    </p:spTree>
    <p:extLst>
      <p:ext uri="{BB962C8B-B14F-4D97-AF65-F5344CB8AC3E}">
        <p14:creationId xmlns:p14="http://schemas.microsoft.com/office/powerpoint/2010/main" val="340800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598"/>
          <a:stretch/>
        </p:blipFill>
        <p:spPr>
          <a:xfrm>
            <a:off x="359764" y="151373"/>
            <a:ext cx="11302584" cy="654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8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572529" y="6332307"/>
            <a:ext cx="2280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http://carlyscafe.com/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790520"/>
            <a:ext cx="7800351" cy="530454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84619" y="1199212"/>
            <a:ext cx="27431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Carly </a:t>
            </a:r>
            <a:r>
              <a:rPr lang="pt-BR" sz="2000" dirty="0" err="1"/>
              <a:t>Fleischmann</a:t>
            </a:r>
            <a:r>
              <a:rPr lang="pt-BR" sz="2000" dirty="0"/>
              <a:t> </a:t>
            </a:r>
            <a:r>
              <a:rPr lang="pt-BR" sz="2000" dirty="0" smtClean="0"/>
              <a:t>foi diagnosticada com autismo severo e impossibilidade de fala aos 2 anos de idade;</a:t>
            </a:r>
          </a:p>
          <a:p>
            <a:endParaRPr lang="pt-BR" sz="2000" dirty="0" smtClean="0"/>
          </a:p>
          <a:p>
            <a:r>
              <a:rPr lang="pt-BR" sz="2000" dirty="0" smtClean="0"/>
              <a:t>Aos 10 anos, ela pegou um laptop e escreveu:</a:t>
            </a:r>
          </a:p>
          <a:p>
            <a:r>
              <a:rPr lang="pt-BR" sz="2000" dirty="0" smtClean="0"/>
              <a:t>"</a:t>
            </a:r>
            <a:r>
              <a:rPr lang="pt-BR" sz="2000" dirty="0"/>
              <a:t>HELP TEETH </a:t>
            </a:r>
            <a:r>
              <a:rPr lang="pt-BR" sz="2000" dirty="0" smtClean="0"/>
              <a:t>HURT“;</a:t>
            </a:r>
          </a:p>
          <a:p>
            <a:endParaRPr lang="pt-BR" sz="2000" dirty="0"/>
          </a:p>
          <a:p>
            <a:r>
              <a:rPr lang="pt-BR" sz="2000" dirty="0" smtClean="0"/>
              <a:t>Como auxílio do computador ela conseguiu dizer como é o mundo de uma pessoa autista.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03971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https://www.youtube.com/watch?v=KmDGvquzn2k#action=share</a:t>
            </a:r>
          </a:p>
        </p:txBody>
      </p:sp>
      <p:pic>
        <p:nvPicPr>
          <p:cNvPr id="2" name="Carly's Café - Experience Autism Through Carly's Ey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6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Widescreen</PresentationFormat>
  <Paragraphs>9</Paragraphs>
  <Slides>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Daniela</dc:creator>
  <cp:lastModifiedBy>Daniela</cp:lastModifiedBy>
  <cp:revision>1</cp:revision>
  <dcterms:created xsi:type="dcterms:W3CDTF">2020-07-22T13:49:37Z</dcterms:created>
  <dcterms:modified xsi:type="dcterms:W3CDTF">2020-07-22T13:49:55Z</dcterms:modified>
</cp:coreProperties>
</file>