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57" r:id="rId4"/>
    <p:sldId id="258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597D-C6C6-464E-8E3E-B070D79543B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FCD3-D7B4-47EC-B2B1-B886836C19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32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597D-C6C6-464E-8E3E-B070D79543B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FCD3-D7B4-47EC-B2B1-B886836C19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35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597D-C6C6-464E-8E3E-B070D79543B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FCD3-D7B4-47EC-B2B1-B886836C19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214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597D-C6C6-464E-8E3E-B070D79543B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FCD3-D7B4-47EC-B2B1-B886836C19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1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597D-C6C6-464E-8E3E-B070D79543B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FCD3-D7B4-47EC-B2B1-B886836C19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03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597D-C6C6-464E-8E3E-B070D79543B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FCD3-D7B4-47EC-B2B1-B886836C19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02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597D-C6C6-464E-8E3E-B070D79543B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FCD3-D7B4-47EC-B2B1-B886836C19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462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597D-C6C6-464E-8E3E-B070D79543B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FCD3-D7B4-47EC-B2B1-B886836C19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57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597D-C6C6-464E-8E3E-B070D79543B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FCD3-D7B4-47EC-B2B1-B886836C19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04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597D-C6C6-464E-8E3E-B070D79543B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FCD3-D7B4-47EC-B2B1-B886836C19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94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597D-C6C6-464E-8E3E-B070D79543B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FCD3-D7B4-47EC-B2B1-B886836C19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246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3597D-C6C6-464E-8E3E-B070D79543B9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3FCD3-D7B4-47EC-B2B1-B886836C19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299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Designers do Gosto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Por Nathalia </a:t>
            </a:r>
            <a:r>
              <a:rPr lang="pt-BR" dirty="0" err="1" smtClean="0"/>
              <a:t>Leter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/>
              <a:t>Sommelière</a:t>
            </a:r>
            <a:r>
              <a:rPr lang="pt-BR" dirty="0"/>
              <a:t> de chá | Pesquisadora vocal e corporal | Praticante de escritas</a:t>
            </a:r>
          </a:p>
        </p:txBody>
      </p:sp>
    </p:spTree>
    <p:extLst>
      <p:ext uri="{BB962C8B-B14F-4D97-AF65-F5344CB8AC3E}">
        <p14:creationId xmlns:p14="http://schemas.microsoft.com/office/powerpoint/2010/main" val="3036847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O Design é essa maturação desse sujeito; desta entidade que é cada um de nós; no sentido de: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- Entender como estas forças operam -</a:t>
            </a:r>
          </a:p>
          <a:p>
            <a:pPr marL="0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- Entender como eu me construo e me descontruo dentro de tudo isso eu tenho -</a:t>
            </a:r>
          </a:p>
        </p:txBody>
      </p:sp>
    </p:spTree>
    <p:extLst>
      <p:ext uri="{BB962C8B-B14F-4D97-AF65-F5344CB8AC3E}">
        <p14:creationId xmlns:p14="http://schemas.microsoft.com/office/powerpoint/2010/main" val="10453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O </a:t>
            </a:r>
            <a:r>
              <a:rPr lang="pt-BR" dirty="0" smtClean="0">
                <a:solidFill>
                  <a:srgbClr val="7030A0"/>
                </a:solidFill>
              </a:rPr>
              <a:t>Designers do Gosto </a:t>
            </a:r>
            <a:r>
              <a:rPr lang="pt-BR" dirty="0" smtClean="0"/>
              <a:t>veio com essa proposta: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Proporcionar esta experiência que é processual, que é particular, que não está pronta e que pode nos convidar a nos abrir a novas experiências e a expandir nossas fronteiras; aquilo que eu penso que eu gosto; o que eu não gosto; o que é que me faz gostar do que eu gosto? </a:t>
            </a:r>
          </a:p>
          <a:p>
            <a:pPr marL="0" indent="0">
              <a:buNone/>
            </a:pPr>
            <a:r>
              <a:rPr lang="pt-BR" dirty="0" smtClean="0"/>
              <a:t>O que está sendo imposto de fora e o que vem de dentro?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682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rgbClr val="7030A0"/>
                </a:solidFill>
              </a:rPr>
              <a:t>Qual é a minha vontade legítima, autêntica?</a:t>
            </a:r>
          </a:p>
          <a:p>
            <a:pPr marL="0" indent="0">
              <a:buNone/>
            </a:pPr>
            <a:endParaRPr lang="pt-B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7030A0"/>
                </a:solidFill>
              </a:rPr>
              <a:t>Como eu desenho este plano para </a:t>
            </a:r>
            <a:r>
              <a:rPr lang="pt-BR" smtClean="0">
                <a:solidFill>
                  <a:srgbClr val="7030A0"/>
                </a:solidFill>
              </a:rPr>
              <a:t>minha vida?</a:t>
            </a:r>
            <a:endParaRPr lang="pt-B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61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718" y="0"/>
            <a:ext cx="67865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843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nome deste evento veio depois da leitura do livro "O gosto como experiência“...</a:t>
            </a:r>
          </a:p>
          <a:p>
            <a:pPr marL="0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729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989" y="0"/>
            <a:ext cx="55300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159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0095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Ele diz assim: “o gosto não está dado, não está pronto.” A gente não adquire o gosto e acabou; eu gosto disso ou daquilo e acabou;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r>
              <a:rPr lang="pt-BR" b="1" dirty="0" smtClean="0">
                <a:solidFill>
                  <a:srgbClr val="7030A0"/>
                </a:solidFill>
              </a:rPr>
              <a:t>O gosto é uma tarefa: </a:t>
            </a:r>
            <a:r>
              <a:rPr lang="pt-BR" b="1" i="1" dirty="0" err="1" smtClean="0">
                <a:solidFill>
                  <a:srgbClr val="7030A0"/>
                </a:solidFill>
              </a:rPr>
              <a:t>Taste</a:t>
            </a:r>
            <a:r>
              <a:rPr lang="pt-BR" b="1" i="1" dirty="0" smtClean="0">
                <a:solidFill>
                  <a:srgbClr val="7030A0"/>
                </a:solidFill>
              </a:rPr>
              <a:t> </a:t>
            </a:r>
            <a:r>
              <a:rPr lang="pt-BR" b="1" i="1" dirty="0" err="1" smtClean="0">
                <a:solidFill>
                  <a:srgbClr val="7030A0"/>
                </a:solidFill>
              </a:rPr>
              <a:t>is</a:t>
            </a:r>
            <a:r>
              <a:rPr lang="pt-BR" b="1" i="1" dirty="0" smtClean="0">
                <a:solidFill>
                  <a:srgbClr val="7030A0"/>
                </a:solidFill>
              </a:rPr>
              <a:t> a </a:t>
            </a:r>
            <a:r>
              <a:rPr lang="pt-BR" b="1" i="1" dirty="0" err="1" smtClean="0">
                <a:solidFill>
                  <a:srgbClr val="7030A0"/>
                </a:solidFill>
              </a:rPr>
              <a:t>task</a:t>
            </a:r>
            <a:r>
              <a:rPr lang="pt-BR" b="1" dirty="0" smtClean="0">
                <a:solidFill>
                  <a:srgbClr val="7030A0"/>
                </a:solidFill>
              </a:rPr>
              <a:t>.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É uma tarefa de formação contínua, ao longo de toda a nossa existência, pois está relacionado com a formação da nossa subjetividade. </a:t>
            </a:r>
            <a:r>
              <a:rPr lang="pt-BR" dirty="0" smtClean="0">
                <a:solidFill>
                  <a:srgbClr val="7030A0"/>
                </a:solidFill>
              </a:rPr>
              <a:t>Portanto, falar em gosto e subjetividade é a mesma coisa.</a:t>
            </a:r>
          </a:p>
          <a:p>
            <a:pPr marL="0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843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E o </a:t>
            </a:r>
            <a:r>
              <a:rPr lang="pt-BR" dirty="0" smtClean="0">
                <a:solidFill>
                  <a:srgbClr val="7030A0"/>
                </a:solidFill>
              </a:rPr>
              <a:t>Design</a:t>
            </a:r>
            <a:r>
              <a:rPr lang="pt-BR" dirty="0" smtClean="0"/>
              <a:t> é a ação intencional sobre si, na composição deste corpo subjetivo e interação contínua e dinâmica com os ambientes que a gente frequenta e todos os elementos que compõem nossa biosfera.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Design neste sentido é a competência que cada um tem que desenvolver – e aí a tarefa individual é esta – no sentido de se responsabilizar pela construção da produção da própria subjetividade e a aprender a se </a:t>
            </a:r>
            <a:r>
              <a:rPr lang="pt-BR" dirty="0" err="1" smtClean="0"/>
              <a:t>empoderar</a:t>
            </a:r>
            <a:r>
              <a:rPr lang="pt-BR" dirty="0" smtClean="0"/>
              <a:t> destes mecanismos de </a:t>
            </a:r>
            <a:r>
              <a:rPr lang="pt-BR" dirty="0" err="1" smtClean="0"/>
              <a:t>auto-manejo</a:t>
            </a:r>
            <a:r>
              <a:rPr lang="pt-BR" dirty="0" smtClean="0"/>
              <a:t> e </a:t>
            </a:r>
            <a:r>
              <a:rPr lang="pt-BR" dirty="0" err="1" smtClean="0"/>
              <a:t>auto-regulação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925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               Sociólogo italiano: </a:t>
            </a:r>
            <a:r>
              <a:rPr lang="pt-BR" dirty="0" err="1" smtClean="0">
                <a:solidFill>
                  <a:schemeClr val="bg1"/>
                </a:solidFill>
              </a:rPr>
              <a:t>Antonio</a:t>
            </a:r>
            <a:r>
              <a:rPr lang="pt-BR" dirty="0" smtClean="0">
                <a:solidFill>
                  <a:schemeClr val="bg1"/>
                </a:solidFill>
              </a:rPr>
              <a:t> Negri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bg1"/>
                </a:solidFill>
              </a:rPr>
              <a:t>“O grande desafio do capitalismo contemporâneo é a produção da própria subjetividade.”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60648"/>
            <a:ext cx="2295525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554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Em um cenário no qual os poderes </a:t>
            </a:r>
            <a:r>
              <a:rPr lang="pt-BR" dirty="0" err="1" smtClean="0"/>
              <a:t>micropolíticos</a:t>
            </a:r>
            <a:r>
              <a:rPr lang="pt-BR" dirty="0" smtClean="0"/>
              <a:t> determinam comportamentos e os  modos de se relacionar com própria vida e os próprios processos determinam campos pré-definidos e rígidos de atuação, movimentação e escolha; como um gaiola de brinquedo que já é colocado para o ratinho ficar entretido ali dentro.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89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-27384"/>
            <a:ext cx="6885384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01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214</Words>
  <Application>Microsoft Office PowerPoint</Application>
  <PresentationFormat>Apresentação na tela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 Designers do Gosto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Designers do Gosto</dc:title>
  <dc:creator>Dosvald1</dc:creator>
  <cp:lastModifiedBy>Dosvald1</cp:lastModifiedBy>
  <cp:revision>17</cp:revision>
  <dcterms:created xsi:type="dcterms:W3CDTF">2016-09-12T23:14:07Z</dcterms:created>
  <dcterms:modified xsi:type="dcterms:W3CDTF">2019-03-28T00:03:26Z</dcterms:modified>
</cp:coreProperties>
</file>